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 ContentType="application/msword"/>
  <Default Extension="bin" ContentType="application/vnd.openxmlformats-officedocument.oleObject"/>
  <Default Extension="png" ContentType="image/png"/>
  <Default Extension="emf" ContentType="image/x-emf"/>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6"/>
  </p:handoutMasterIdLst>
  <p:sldIdLst>
    <p:sldId id="309" r:id="rId3"/>
    <p:sldId id="1302" r:id="rId5"/>
    <p:sldId id="1028" r:id="rId6"/>
    <p:sldId id="1123" r:id="rId7"/>
    <p:sldId id="1049" r:id="rId8"/>
    <p:sldId id="1051" r:id="rId9"/>
    <p:sldId id="1122" r:id="rId10"/>
    <p:sldId id="1053" r:id="rId11"/>
    <p:sldId id="1121" r:id="rId12"/>
    <p:sldId id="1054" r:id="rId13"/>
    <p:sldId id="1055" r:id="rId14"/>
    <p:sldId id="1124" r:id="rId15"/>
    <p:sldId id="1050" r:id="rId16"/>
    <p:sldId id="1056" r:id="rId17"/>
    <p:sldId id="1057" r:id="rId18"/>
    <p:sldId id="1058" r:id="rId19"/>
    <p:sldId id="1059" r:id="rId20"/>
    <p:sldId id="1060" r:id="rId21"/>
    <p:sldId id="1061" r:id="rId22"/>
    <p:sldId id="1062" r:id="rId23"/>
    <p:sldId id="1063" r:id="rId24"/>
    <p:sldId id="1064" r:id="rId25"/>
    <p:sldId id="1065" r:id="rId26"/>
    <p:sldId id="1066" r:id="rId27"/>
    <p:sldId id="1067" r:id="rId28"/>
    <p:sldId id="1070" r:id="rId29"/>
    <p:sldId id="1071" r:id="rId30"/>
    <p:sldId id="1046" r:id="rId31"/>
    <p:sldId id="1072" r:id="rId32"/>
    <p:sldId id="1075" r:id="rId33"/>
    <p:sldId id="1109" r:id="rId34"/>
    <p:sldId id="1110" r:id="rId35"/>
    <p:sldId id="1111" r:id="rId36"/>
    <p:sldId id="1112" r:id="rId37"/>
    <p:sldId id="1113" r:id="rId38"/>
    <p:sldId id="1114" r:id="rId39"/>
    <p:sldId id="1115" r:id="rId40"/>
    <p:sldId id="1116" r:id="rId41"/>
    <p:sldId id="1117" r:id="rId42"/>
    <p:sldId id="1118" r:id="rId43"/>
    <p:sldId id="1119" r:id="rId44"/>
    <p:sldId id="1120" r:id="rId45"/>
    <p:sldId id="1076" r:id="rId46"/>
    <p:sldId id="1077" r:id="rId47"/>
    <p:sldId id="1078" r:id="rId48"/>
    <p:sldId id="1080" r:id="rId49"/>
    <p:sldId id="1081" r:id="rId50"/>
    <p:sldId id="1082" r:id="rId51"/>
    <p:sldId id="1083" r:id="rId52"/>
    <p:sldId id="1084" r:id="rId53"/>
    <p:sldId id="1085" r:id="rId54"/>
    <p:sldId id="1086" r:id="rId55"/>
    <p:sldId id="1087" r:id="rId56"/>
    <p:sldId id="1088" r:id="rId57"/>
    <p:sldId id="1089" r:id="rId58"/>
    <p:sldId id="1090" r:id="rId59"/>
    <p:sldId id="1091" r:id="rId60"/>
    <p:sldId id="1092" r:id="rId61"/>
    <p:sldId id="1093" r:id="rId62"/>
    <p:sldId id="1094" r:id="rId63"/>
    <p:sldId id="1095" r:id="rId64"/>
    <p:sldId id="1096" r:id="rId65"/>
    <p:sldId id="1097" r:id="rId66"/>
    <p:sldId id="1098" r:id="rId67"/>
    <p:sldId id="1099" r:id="rId68"/>
    <p:sldId id="1100" r:id="rId69"/>
    <p:sldId id="1101" r:id="rId70"/>
    <p:sldId id="1102" r:id="rId71"/>
    <p:sldId id="1103" r:id="rId72"/>
    <p:sldId id="1104" r:id="rId73"/>
    <p:sldId id="1105" r:id="rId74"/>
    <p:sldId id="1106" r:id="rId75"/>
    <p:sldId id="1107" r:id="rId76"/>
    <p:sldId id="1108" r:id="rId77"/>
    <p:sldId id="1134" r:id="rId78"/>
    <p:sldId id="1135" r:id="rId79"/>
    <p:sldId id="1136" r:id="rId80"/>
    <p:sldId id="1137" r:id="rId81"/>
    <p:sldId id="1138" r:id="rId82"/>
    <p:sldId id="1139" r:id="rId83"/>
    <p:sldId id="1140" r:id="rId84"/>
    <p:sldId id="1141" r:id="rId85"/>
    <p:sldId id="1142" r:id="rId86"/>
    <p:sldId id="1143" r:id="rId87"/>
    <p:sldId id="1145" r:id="rId88"/>
    <p:sldId id="1146" r:id="rId89"/>
    <p:sldId id="1147" r:id="rId90"/>
    <p:sldId id="1148" r:id="rId91"/>
    <p:sldId id="1149" r:id="rId92"/>
    <p:sldId id="1150" r:id="rId93"/>
    <p:sldId id="1151" r:id="rId94"/>
    <p:sldId id="1152" r:id="rId95"/>
    <p:sldId id="1153" r:id="rId96"/>
    <p:sldId id="1154" r:id="rId97"/>
    <p:sldId id="1155" r:id="rId98"/>
    <p:sldId id="1156" r:id="rId99"/>
    <p:sldId id="1157" r:id="rId100"/>
    <p:sldId id="1158" r:id="rId101"/>
    <p:sldId id="1159" r:id="rId102"/>
    <p:sldId id="1160" r:id="rId103"/>
    <p:sldId id="1161" r:id="rId104"/>
    <p:sldId id="1162" r:id="rId105"/>
    <p:sldId id="1163" r:id="rId106"/>
    <p:sldId id="1165" r:id="rId107"/>
    <p:sldId id="1166" r:id="rId108"/>
    <p:sldId id="1167" r:id="rId109"/>
    <p:sldId id="1168" r:id="rId110"/>
    <p:sldId id="1169" r:id="rId111"/>
    <p:sldId id="1170" r:id="rId112"/>
    <p:sldId id="1171" r:id="rId113"/>
    <p:sldId id="1172" r:id="rId114"/>
    <p:sldId id="1173" r:id="rId115"/>
    <p:sldId id="1174" r:id="rId116"/>
    <p:sldId id="1175" r:id="rId117"/>
    <p:sldId id="1176" r:id="rId118"/>
    <p:sldId id="1177" r:id="rId119"/>
    <p:sldId id="1178" r:id="rId120"/>
    <p:sldId id="1179" r:id="rId121"/>
    <p:sldId id="1180" r:id="rId122"/>
    <p:sldId id="1181" r:id="rId123"/>
    <p:sldId id="1182" r:id="rId124"/>
    <p:sldId id="1183" r:id="rId125"/>
    <p:sldId id="1185" r:id="rId126"/>
    <p:sldId id="1186" r:id="rId127"/>
    <p:sldId id="1187" r:id="rId128"/>
    <p:sldId id="1188" r:id="rId129"/>
    <p:sldId id="1189" r:id="rId130"/>
    <p:sldId id="1190" r:id="rId131"/>
    <p:sldId id="1191" r:id="rId132"/>
    <p:sldId id="1192" r:id="rId133"/>
    <p:sldId id="1193" r:id="rId134"/>
    <p:sldId id="1194" r:id="rId135"/>
    <p:sldId id="1195" r:id="rId136"/>
    <p:sldId id="1196" r:id="rId137"/>
    <p:sldId id="1197" r:id="rId138"/>
    <p:sldId id="1198" r:id="rId139"/>
    <p:sldId id="1199" r:id="rId140"/>
    <p:sldId id="1200" r:id="rId141"/>
    <p:sldId id="1201" r:id="rId142"/>
    <p:sldId id="1202" r:id="rId143"/>
    <p:sldId id="1203" r:id="rId144"/>
    <p:sldId id="1204" r:id="rId145"/>
    <p:sldId id="1205" r:id="rId146"/>
    <p:sldId id="1206" r:id="rId147"/>
    <p:sldId id="1207" r:id="rId148"/>
    <p:sldId id="1208" r:id="rId149"/>
    <p:sldId id="1209" r:id="rId150"/>
    <p:sldId id="1212" r:id="rId151"/>
    <p:sldId id="1216" r:id="rId152"/>
    <p:sldId id="1218" r:id="rId153"/>
    <p:sldId id="1219" r:id="rId154"/>
    <p:sldId id="1220" r:id="rId155"/>
    <p:sldId id="1221" r:id="rId156"/>
    <p:sldId id="1222" r:id="rId157"/>
    <p:sldId id="1223" r:id="rId158"/>
    <p:sldId id="1224" r:id="rId159"/>
    <p:sldId id="1225" r:id="rId160"/>
    <p:sldId id="1226" r:id="rId161"/>
    <p:sldId id="1227" r:id="rId162"/>
    <p:sldId id="1228" r:id="rId163"/>
    <p:sldId id="1229" r:id="rId164"/>
    <p:sldId id="1230" r:id="rId165"/>
    <p:sldId id="1231" r:id="rId166"/>
    <p:sldId id="1232" r:id="rId167"/>
    <p:sldId id="1233" r:id="rId168"/>
    <p:sldId id="1234" r:id="rId169"/>
    <p:sldId id="1235" r:id="rId170"/>
    <p:sldId id="1236" r:id="rId171"/>
    <p:sldId id="1237" r:id="rId172"/>
    <p:sldId id="1238" r:id="rId173"/>
    <p:sldId id="1239" r:id="rId174"/>
    <p:sldId id="1240" r:id="rId175"/>
    <p:sldId id="1241" r:id="rId176"/>
    <p:sldId id="1242" r:id="rId177"/>
    <p:sldId id="1243" r:id="rId178"/>
    <p:sldId id="1244" r:id="rId179"/>
    <p:sldId id="1245" r:id="rId180"/>
    <p:sldId id="1246" r:id="rId181"/>
    <p:sldId id="1247" r:id="rId182"/>
    <p:sldId id="1248" r:id="rId183"/>
    <p:sldId id="1249" r:id="rId184"/>
    <p:sldId id="1250" r:id="rId185"/>
    <p:sldId id="1251" r:id="rId186"/>
    <p:sldId id="1252" r:id="rId187"/>
    <p:sldId id="1253" r:id="rId188"/>
    <p:sldId id="1254" r:id="rId189"/>
    <p:sldId id="1255" r:id="rId190"/>
    <p:sldId id="1256" r:id="rId191"/>
    <p:sldId id="1257" r:id="rId192"/>
    <p:sldId id="1258" r:id="rId193"/>
    <p:sldId id="1259" r:id="rId194"/>
    <p:sldId id="1260" r:id="rId195"/>
    <p:sldId id="1261" r:id="rId196"/>
    <p:sldId id="1262" r:id="rId197"/>
    <p:sldId id="1263" r:id="rId198"/>
    <p:sldId id="1264" r:id="rId199"/>
    <p:sldId id="1265" r:id="rId200"/>
    <p:sldId id="1266" r:id="rId201"/>
    <p:sldId id="1267" r:id="rId202"/>
    <p:sldId id="1268" r:id="rId203"/>
    <p:sldId id="1269" r:id="rId204"/>
    <p:sldId id="1270" r:id="rId205"/>
    <p:sldId id="1271" r:id="rId206"/>
    <p:sldId id="1272" r:id="rId207"/>
    <p:sldId id="1273" r:id="rId208"/>
    <p:sldId id="1274" r:id="rId209"/>
    <p:sldId id="1275" r:id="rId210"/>
    <p:sldId id="1276" r:id="rId211"/>
    <p:sldId id="1277" r:id="rId212"/>
    <p:sldId id="1278" r:id="rId213"/>
    <p:sldId id="1279" r:id="rId214"/>
    <p:sldId id="1280" r:id="rId215"/>
    <p:sldId id="1281" r:id="rId216"/>
    <p:sldId id="1282" r:id="rId217"/>
    <p:sldId id="1283" r:id="rId218"/>
    <p:sldId id="1284" r:id="rId219"/>
    <p:sldId id="1285" r:id="rId220"/>
    <p:sldId id="1286" r:id="rId221"/>
    <p:sldId id="1287" r:id="rId222"/>
    <p:sldId id="1288" r:id="rId223"/>
    <p:sldId id="1289" r:id="rId224"/>
    <p:sldId id="1290" r:id="rId225"/>
    <p:sldId id="1291" r:id="rId226"/>
    <p:sldId id="1292" r:id="rId227"/>
    <p:sldId id="1293" r:id="rId228"/>
    <p:sldId id="1294" r:id="rId229"/>
    <p:sldId id="1295" r:id="rId230"/>
    <p:sldId id="1296" r:id="rId231"/>
    <p:sldId id="1298" r:id="rId232"/>
    <p:sldId id="1299" r:id="rId233"/>
    <p:sldId id="1300" r:id="rId234"/>
    <p:sldId id="1301" r:id="rId235"/>
  </p:sldIdLst>
  <p:sldSz cx="12192000" cy="6858000"/>
  <p:notesSz cx="6858000" cy="9144000"/>
  <p:custDataLst>
    <p:tags r:id="rId2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4635" autoAdjust="0"/>
  </p:normalViewPr>
  <p:slideViewPr>
    <p:cSldViewPr snapToGrid="0" showGuides="1">
      <p:cViewPr>
        <p:scale>
          <a:sx n="80" d="100"/>
          <a:sy n="80" d="100"/>
        </p:scale>
        <p:origin x="-978" y="-168"/>
      </p:cViewPr>
      <p:guideLst>
        <p:guide orient="horz" pos="2163"/>
        <p:guide pos="3840"/>
      </p:guideLst>
    </p:cSldViewPr>
  </p:slideViewPr>
  <p:notesTextViewPr>
    <p:cViewPr>
      <p:scale>
        <a:sx n="3" d="2"/>
        <a:sy n="3" d="2"/>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1" Type="http://schemas.openxmlformats.org/officeDocument/2006/relationships/tags" Target="tags/tag26.xml"/><Relationship Id="rId240" Type="http://schemas.openxmlformats.org/officeDocument/2006/relationships/commentAuthors" Target="commentAuthors.xml"/><Relationship Id="rId24" Type="http://schemas.openxmlformats.org/officeDocument/2006/relationships/slide" Target="slides/slide21.xml"/><Relationship Id="rId239" Type="http://schemas.openxmlformats.org/officeDocument/2006/relationships/tableStyles" Target="tableStyles.xml"/><Relationship Id="rId238" Type="http://schemas.openxmlformats.org/officeDocument/2006/relationships/viewProps" Target="viewProps.xml"/><Relationship Id="rId237" Type="http://schemas.openxmlformats.org/officeDocument/2006/relationships/presProps" Target="presProps.xml"/><Relationship Id="rId236" Type="http://schemas.openxmlformats.org/officeDocument/2006/relationships/handoutMaster" Target="handoutMasters/handoutMaster1.xml"/><Relationship Id="rId235" Type="http://schemas.openxmlformats.org/officeDocument/2006/relationships/slide" Target="slides/slide232.xml"/><Relationship Id="rId234" Type="http://schemas.openxmlformats.org/officeDocument/2006/relationships/slide" Target="slides/slide231.xml"/><Relationship Id="rId233" Type="http://schemas.openxmlformats.org/officeDocument/2006/relationships/slide" Target="slides/slide230.xml"/><Relationship Id="rId232" Type="http://schemas.openxmlformats.org/officeDocument/2006/relationships/slide" Target="slides/slide229.xml"/><Relationship Id="rId231" Type="http://schemas.openxmlformats.org/officeDocument/2006/relationships/slide" Target="slides/slide228.xml"/><Relationship Id="rId230" Type="http://schemas.openxmlformats.org/officeDocument/2006/relationships/slide" Target="slides/slide227.xml"/><Relationship Id="rId23" Type="http://schemas.openxmlformats.org/officeDocument/2006/relationships/slide" Target="slides/slide20.xml"/><Relationship Id="rId229" Type="http://schemas.openxmlformats.org/officeDocument/2006/relationships/slide" Target="slides/slide226.xml"/><Relationship Id="rId228" Type="http://schemas.openxmlformats.org/officeDocument/2006/relationships/slide" Target="slides/slide225.xml"/><Relationship Id="rId227" Type="http://schemas.openxmlformats.org/officeDocument/2006/relationships/slide" Target="slides/slide224.xml"/><Relationship Id="rId226" Type="http://schemas.openxmlformats.org/officeDocument/2006/relationships/slide" Target="slides/slide223.xml"/><Relationship Id="rId225" Type="http://schemas.openxmlformats.org/officeDocument/2006/relationships/slide" Target="slides/slide222.xml"/><Relationship Id="rId224" Type="http://schemas.openxmlformats.org/officeDocument/2006/relationships/slide" Target="slides/slide221.xml"/><Relationship Id="rId223" Type="http://schemas.openxmlformats.org/officeDocument/2006/relationships/slide" Target="slides/slide220.xml"/><Relationship Id="rId222" Type="http://schemas.openxmlformats.org/officeDocument/2006/relationships/slide" Target="slides/slide219.xml"/><Relationship Id="rId221" Type="http://schemas.openxmlformats.org/officeDocument/2006/relationships/slide" Target="slides/slide218.xml"/><Relationship Id="rId220" Type="http://schemas.openxmlformats.org/officeDocument/2006/relationships/slide" Target="slides/slide217.xml"/><Relationship Id="rId22" Type="http://schemas.openxmlformats.org/officeDocument/2006/relationships/slide" Target="slides/slide19.xml"/><Relationship Id="rId219" Type="http://schemas.openxmlformats.org/officeDocument/2006/relationships/slide" Target="slides/slide216.xml"/><Relationship Id="rId218" Type="http://schemas.openxmlformats.org/officeDocument/2006/relationships/slide" Target="slides/slide215.xml"/><Relationship Id="rId217" Type="http://schemas.openxmlformats.org/officeDocument/2006/relationships/slide" Target="slides/slide214.xml"/><Relationship Id="rId216" Type="http://schemas.openxmlformats.org/officeDocument/2006/relationships/slide" Target="slides/slide213.xml"/><Relationship Id="rId215" Type="http://schemas.openxmlformats.org/officeDocument/2006/relationships/slide" Target="slides/slide212.xml"/><Relationship Id="rId214" Type="http://schemas.openxmlformats.org/officeDocument/2006/relationships/slide" Target="slides/slide211.xml"/><Relationship Id="rId213" Type="http://schemas.openxmlformats.org/officeDocument/2006/relationships/slide" Target="slides/slide210.xml"/><Relationship Id="rId212" Type="http://schemas.openxmlformats.org/officeDocument/2006/relationships/slide" Target="slides/slide209.xml"/><Relationship Id="rId211" Type="http://schemas.openxmlformats.org/officeDocument/2006/relationships/slide" Target="slides/slide208.xml"/><Relationship Id="rId210" Type="http://schemas.openxmlformats.org/officeDocument/2006/relationships/slide" Target="slides/slide207.xml"/><Relationship Id="rId21" Type="http://schemas.openxmlformats.org/officeDocument/2006/relationships/slide" Target="slides/slide18.xml"/><Relationship Id="rId209" Type="http://schemas.openxmlformats.org/officeDocument/2006/relationships/slide" Target="slides/slide206.xml"/><Relationship Id="rId208" Type="http://schemas.openxmlformats.org/officeDocument/2006/relationships/slide" Target="slides/slide205.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5" Type="http://schemas.openxmlformats.org/officeDocument/2006/relationships/image" Target="../media/image37.emf"/><Relationship Id="rId4" Type="http://schemas.openxmlformats.org/officeDocument/2006/relationships/image" Target="../media/image36.emf"/><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6.vml.rels><?xml version="1.0" encoding="UTF-8" standalone="yes"?>
<Relationships xmlns="http://schemas.openxmlformats.org/package/2006/relationships"><Relationship Id="rId7" Type="http://schemas.openxmlformats.org/officeDocument/2006/relationships/image" Target="../media/image214.emf"/><Relationship Id="rId6" Type="http://schemas.openxmlformats.org/officeDocument/2006/relationships/image" Target="../media/image213.emf"/><Relationship Id="rId5" Type="http://schemas.openxmlformats.org/officeDocument/2006/relationships/image" Target="../media/image212.emf"/><Relationship Id="rId4" Type="http://schemas.openxmlformats.org/officeDocument/2006/relationships/image" Target="../media/image211.emf"/><Relationship Id="rId3" Type="http://schemas.openxmlformats.org/officeDocument/2006/relationships/image" Target="../media/image210.emf"/><Relationship Id="rId2" Type="http://schemas.openxmlformats.org/officeDocument/2006/relationships/image" Target="../media/image209.emf"/><Relationship Id="rId1" Type="http://schemas.openxmlformats.org/officeDocument/2006/relationships/image" Target="../media/image20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image" Target="../media/image1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9.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188.wmf"/><Relationship Id="rId8" Type="http://schemas.openxmlformats.org/officeDocument/2006/relationships/image" Target="../media/image187.wmf"/><Relationship Id="rId7" Type="http://schemas.openxmlformats.org/officeDocument/2006/relationships/image" Target="../media/image186.wmf"/><Relationship Id="rId6" Type="http://schemas.openxmlformats.org/officeDocument/2006/relationships/image" Target="../media/image185.wmf"/><Relationship Id="rId5" Type="http://schemas.openxmlformats.org/officeDocument/2006/relationships/image" Target="../media/image184.wmf"/><Relationship Id="rId4" Type="http://schemas.openxmlformats.org/officeDocument/2006/relationships/image" Target="../media/image183.wmf"/><Relationship Id="rId3" Type="http://schemas.openxmlformats.org/officeDocument/2006/relationships/image" Target="../media/image182.wmf"/><Relationship Id="rId2" Type="http://schemas.openxmlformats.org/officeDocument/2006/relationships/image" Target="../media/image181.wmf"/><Relationship Id="rId11" Type="http://schemas.openxmlformats.org/officeDocument/2006/relationships/image" Target="../media/image190.wmf"/><Relationship Id="rId10" Type="http://schemas.openxmlformats.org/officeDocument/2006/relationships/image" Target="../media/image189.wmf"/><Relationship Id="rId1" Type="http://schemas.openxmlformats.org/officeDocument/2006/relationships/image" Target="../media/image18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smtClean="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smtClean="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幻灯片图像占位符 1"/>
          <p:cNvSpPr>
            <a:spLocks noGrp="1" noRot="1" noChangeAspect="1" noTextEdit="1"/>
          </p:cNvSpPr>
          <p:nvPr>
            <p:ph type="sldImg"/>
          </p:nvPr>
        </p:nvSpPr>
        <p:spPr>
          <a:xfrm>
            <a:off x="381000" y="685800"/>
            <a:ext cx="6096000" cy="3429000"/>
          </a:xfrm>
          <a:ln>
            <a:miter/>
          </a:ln>
        </p:spPr>
      </p:sp>
      <p:sp>
        <p:nvSpPr>
          <p:cNvPr id="437250" name="备注占位符 2"/>
          <p:cNvSpPr>
            <a:spLocks noGrp="1"/>
          </p:cNvSpPr>
          <p:nvPr>
            <p:ph type="body" idx="1"/>
          </p:nvPr>
        </p:nvSpPr>
        <p:spPr>
          <a:xfrm>
            <a:off x="685800" y="4343400"/>
            <a:ext cx="5486400" cy="4114800"/>
          </a:xfrm>
        </p:spPr>
        <p:txBody>
          <a:bodyPr wrap="square" lIns="91440" tIns="45720" rIns="91440" bIns="45720" anchor="t"/>
          <a:lstStyle/>
          <a:p>
            <a:pPr lvl="0" eaLnBrk="1" hangingPunct="1"/>
            <a:r>
              <a:rPr lang="zh-CN" altLang="en-US"/>
              <a:t>结合我们自己的一些做法，给大家汇报一下，也希望大家多多批评指正</a:t>
            </a:r>
            <a:endParaRPr lang="zh-CN" altLang="en-US"/>
          </a:p>
        </p:txBody>
      </p:sp>
      <p:sp>
        <p:nvSpPr>
          <p:cNvPr id="437251" name="灯片编号占位符 3"/>
          <p:cNvSpPr txBox="1">
            <a:spLocks noGrp="1"/>
          </p:cNvSpPr>
          <p:nvPr/>
        </p:nvSpPr>
        <p:spPr>
          <a:xfrm>
            <a:off x="3884613" y="8685213"/>
            <a:ext cx="2971800" cy="457200"/>
          </a:xfrm>
          <a:prstGeom prst="rect">
            <a:avLst/>
          </a:prstGeom>
          <a:noFill/>
          <a:ln w="9525">
            <a:noFill/>
          </a:ln>
        </p:spPr>
        <p:txBody>
          <a:bodyPr anchor="b"/>
          <a:lstStyle/>
          <a:p>
            <a:pPr lvl="0" indent="0" algn="r"/>
            <a:fld id="{9A0DB2DC-4C9A-4742-B13C-FB6460FD3503}" type="slidenum">
              <a:rPr lang="zh-CN" altLang="en-US">
                <a:latin typeface="Arial" panose="020B0604020202020204" pitchFamily="34" charset="0"/>
                <a:ea typeface="黑体" panose="02010609060101010101" pitchFamily="49" charset="-122"/>
              </a:rPr>
            </a:fld>
            <a:endParaRPr lang="zh-CN" altLang="en-US">
              <a:latin typeface="Arial" panose="020B0604020202020204" pitchFamily="34" charset="0"/>
              <a:ea typeface="黑体" panose="02010609060101010101" pitchFamily="49"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幻灯片图像占位符 1"/>
          <p:cNvSpPr>
            <a:spLocks noGrp="1" noRot="1" noChangeAspect="1" noTextEdit="1"/>
          </p:cNvSpPr>
          <p:nvPr>
            <p:ph type="sldImg"/>
          </p:nvPr>
        </p:nvSpPr>
        <p:spPr>
          <a:xfrm>
            <a:off x="381000" y="685800"/>
            <a:ext cx="6096000" cy="3429000"/>
          </a:xfrm>
          <a:ln>
            <a:miter/>
          </a:ln>
        </p:spPr>
      </p:sp>
      <p:sp>
        <p:nvSpPr>
          <p:cNvPr id="467970" name="备注占位符 2"/>
          <p:cNvSpPr>
            <a:spLocks noGrp="1"/>
          </p:cNvSpPr>
          <p:nvPr>
            <p:ph type="body" idx="1"/>
          </p:nvPr>
        </p:nvSpPr>
        <p:spPr>
          <a:xfrm>
            <a:off x="685800" y="4343400"/>
            <a:ext cx="5486400" cy="4114800"/>
          </a:xfrm>
        </p:spPr>
        <p:txBody>
          <a:bodyPr wrap="square" lIns="91440" tIns="45720" rIns="91440" bIns="45720" anchor="t"/>
          <a:lstStyle/>
          <a:p>
            <a:pPr lvl="0"/>
            <a:r>
              <a:rPr lang="zh-CN" altLang="en-US"/>
              <a:t>总结</a:t>
            </a:r>
            <a:endParaRPr lang="zh-CN" altLang="en-US"/>
          </a:p>
        </p:txBody>
      </p:sp>
      <p:sp>
        <p:nvSpPr>
          <p:cNvPr id="4" name="日期占位符 3"/>
          <p:cNvSpPr txBox="1">
            <a:spLocks noGrp="1"/>
          </p:cNvSpPr>
          <p:nvPr/>
        </p:nvSpPr>
        <p:spPr>
          <a:xfrm>
            <a:off x="3884613" y="0"/>
            <a:ext cx="2971800" cy="457200"/>
          </a:xfrm>
          <a:prstGeom prst="rect">
            <a:avLst/>
          </a:prstGeom>
          <a:noFill/>
        </p:spPr>
        <p:txBody>
          <a:bodyPr/>
          <a:lstStyle/>
          <a:p>
            <a:pPr algn="r">
              <a:defRPr/>
            </a:pPr>
            <a:fld id="{B859D290-D985-411D-9682-F67D75E8F91D}" type="datetime1">
              <a:rPr lang="zh-CN" altLang="en-US" sz="1200">
                <a:solidFill>
                  <a:prstClr val="black"/>
                </a:solidFill>
                <a:latin typeface="Calibri"/>
                <a:ea typeface="宋体" panose="02010600030101010101" pitchFamily="2" charset="-122"/>
              </a:rPr>
            </a:fld>
            <a:endParaRPr lang="zh-CN" altLang="en-US" sz="1200">
              <a:solidFill>
                <a:prstClr val="black"/>
              </a:solidFill>
              <a:latin typeface="Calibri"/>
              <a:ea typeface="宋体" panose="02010600030101010101" pitchFamily="2" charset="-122"/>
            </a:endParaRPr>
          </a:p>
        </p:txBody>
      </p:sp>
      <p:sp>
        <p:nvSpPr>
          <p:cNvPr id="5" name="灯片编号占位符 4"/>
          <p:cNvSpPr txBox="1">
            <a:spLocks noGrp="1"/>
          </p:cNvSpPr>
          <p:nvPr/>
        </p:nvSpPr>
        <p:spPr>
          <a:xfrm>
            <a:off x="3884613" y="8685213"/>
            <a:ext cx="2971800" cy="457200"/>
          </a:xfrm>
          <a:prstGeom prst="rect">
            <a:avLst/>
          </a:prstGeom>
          <a:noFill/>
        </p:spPr>
        <p:txBody>
          <a:bodyPr anchor="b"/>
          <a:lstStyle/>
          <a:p>
            <a:pPr algn="r">
              <a:defRPr/>
            </a:pPr>
            <a:fld id="{9D16D5F1-3F65-4E41-A891-BD0C163ED638}" type="slidenum">
              <a:rPr lang="zh-CN" altLang="en-US" sz="1200">
                <a:solidFill>
                  <a:prstClr val="black"/>
                </a:solidFill>
                <a:latin typeface="Calibri"/>
                <a:ea typeface="宋体" panose="02010600030101010101" pitchFamily="2" charset="-122"/>
              </a:rPr>
            </a:fld>
            <a:endParaRPr lang="zh-CN" altLang="en-US" sz="1200">
              <a:solidFill>
                <a:prstClr val="black"/>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latin typeface="Calibri"/>
                <a:ea typeface="宋体" panose="02010600030101010101" pitchFamily="2" charset="-122"/>
              </a:rPr>
            </a:fld>
            <a:endParaRPr lang="zh-CN" altLang="en-US">
              <a:solidFill>
                <a:prstClr val="black"/>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7F18E4-EB5D-4E1F-9785-2C5D094F709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sz="2000" smtClean="0"/>
              <a:t>弘扬爱国主义情怀是化学科的社会价值，</a:t>
            </a:r>
            <a:endParaRPr lang="zh-CN" altLang="en-US" sz="2000" smtClean="0"/>
          </a:p>
          <a:p>
            <a:r>
              <a:rPr lang="zh-CN" altLang="en-US" sz="2000" smtClean="0"/>
              <a:t>认识化学科学对人类进步和发展的贡献是学科本</a:t>
            </a:r>
            <a:endParaRPr lang="zh-CN" altLang="en-US" sz="2000" smtClean="0"/>
          </a:p>
          <a:p>
            <a:r>
              <a:rPr lang="zh-CN" altLang="en-US" sz="2000" smtClean="0"/>
              <a:t>质价值的体现，渗透科学精神、激发学习兴趣是学</a:t>
            </a:r>
            <a:endParaRPr lang="zh-CN" altLang="en-US" sz="2000" smtClean="0"/>
          </a:p>
          <a:p>
            <a:r>
              <a:rPr lang="zh-CN" altLang="en-US" sz="2000" smtClean="0"/>
              <a:t>科育人价值在精神品质方面的体现。</a:t>
            </a:r>
            <a:endParaRPr lang="zh-CN" altLang="en-US" sz="2000"/>
          </a:p>
        </p:txBody>
      </p:sp>
      <p:sp>
        <p:nvSpPr>
          <p:cNvPr id="4" name="灯片编号占位符 3"/>
          <p:cNvSpPr>
            <a:spLocks noGrp="1"/>
          </p:cNvSpPr>
          <p:nvPr>
            <p:ph type="sldNum" sz="quarter" idx="10"/>
          </p:nvPr>
        </p:nvSpPr>
        <p:spPr/>
        <p:txBody>
          <a:bodyPr/>
          <a:lstStyle/>
          <a:p>
            <a:fld id="{D77F18E4-EB5D-4E1F-9785-2C5D094F709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latin typeface="Calibri"/>
                <a:ea typeface="宋体" panose="02010600030101010101" pitchFamily="2" charset="-122"/>
              </a:rPr>
            </a:fld>
            <a:endParaRPr lang="zh-CN" altLang="en-US">
              <a:solidFill>
                <a:prstClr val="black"/>
              </a:solidFill>
              <a:latin typeface="Calibri"/>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image" Target="../media/image1.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0" name="深度视觉·原创设计 https://www.docer.com/works?userid=22383862"/>
          <p:cNvSpPr/>
          <p:nvPr userDrawn="1">
            <p:custDataLst>
              <p:tags r:id="rId2"/>
            </p:custDataLst>
          </p:nvPr>
        </p:nvSpPr>
        <p:spPr>
          <a:xfrm>
            <a:off x="5600700" y="1715770"/>
            <a:ext cx="4919980" cy="340995"/>
          </a:xfrm>
          <a:prstGeom prst="roundRect">
            <a:avLst>
              <a:gd name="adj" fmla="val 13616"/>
            </a:avLst>
          </a:prstGeom>
          <a:solidFill>
            <a:srgbClr val="5B9BD5">
              <a:lumMod val="60000"/>
              <a:lumOff val="4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endParaRPr lang="zh-CN" altLang="en-US">
              <a:cs typeface="微软雅黑" panose="020B0503020204020204" pitchFamily="34" charset="-122"/>
              <a:sym typeface="Calibri" panose="020F0502020204030204" pitchFamily="34" charset="0"/>
            </a:endParaRPr>
          </a:p>
        </p:txBody>
      </p:sp>
      <p:cxnSp>
        <p:nvCxnSpPr>
          <p:cNvPr id="12" name="深度视觉·原创设计 https://www.docer.com/works?userid=22383862"/>
          <p:cNvCxnSpPr/>
          <p:nvPr userDrawn="1">
            <p:custDataLst>
              <p:tags r:id="rId3"/>
            </p:custDataLst>
          </p:nvPr>
        </p:nvCxnSpPr>
        <p:spPr>
          <a:xfrm>
            <a:off x="5523810" y="3576775"/>
            <a:ext cx="6126480" cy="0"/>
          </a:xfrm>
          <a:prstGeom prst="line">
            <a:avLst/>
          </a:prstGeom>
          <a:ln>
            <a:solidFill>
              <a:sysClr val="window" lastClr="FFFFFF">
                <a:lumMod val="85000"/>
              </a:sysClr>
            </a:solidFill>
            <a:prstDash val="dash"/>
          </a:ln>
        </p:spPr>
        <p:style>
          <a:lnRef idx="1">
            <a:srgbClr val="5B9BD5"/>
          </a:lnRef>
          <a:fillRef idx="0">
            <a:srgbClr val="5B9BD5"/>
          </a:fillRef>
          <a:effectRef idx="0">
            <a:srgbClr val="5B9BD5"/>
          </a:effectRef>
          <a:fontRef idx="minor">
            <a:sysClr val="windowText" lastClr="000000"/>
          </a:fontRef>
        </p:style>
      </p:cxnSp>
      <p:pic>
        <p:nvPicPr>
          <p:cNvPr id="20" name="图片 19" descr="暂"/>
          <p:cNvPicPr>
            <a:picLocks noChangeAspect="1"/>
          </p:cNvPicPr>
          <p:nvPr userDrawn="1">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200660" y="3256280"/>
            <a:ext cx="4219575" cy="3280410"/>
          </a:xfrm>
          <a:prstGeom prst="rect">
            <a:avLst/>
          </a:prstGeom>
        </p:spPr>
      </p:pic>
      <p:grpSp>
        <p:nvGrpSpPr>
          <p:cNvPr id="21" name="Group 46"/>
          <p:cNvGrpSpPr/>
          <p:nvPr userDrawn="1"/>
        </p:nvGrpSpPr>
        <p:grpSpPr>
          <a:xfrm rot="868272" flipH="1">
            <a:off x="10735804" y="4577341"/>
            <a:ext cx="803849" cy="989610"/>
            <a:chOff x="5165726" y="265112"/>
            <a:chExt cx="1582738" cy="1793875"/>
          </a:xfrm>
        </p:grpSpPr>
        <p:sp>
          <p:nvSpPr>
            <p:cNvPr id="22" name="Freeform 19"/>
            <p:cNvSpPr/>
            <p:nvPr>
              <p:custDataLst>
                <p:tags r:id="rId6"/>
              </p:custDataLst>
            </p:nvPr>
          </p:nvSpPr>
          <p:spPr bwMode="auto">
            <a:xfrm>
              <a:off x="5165726" y="265112"/>
              <a:ext cx="1582738" cy="1731963"/>
            </a:xfrm>
            <a:custGeom>
              <a:avLst/>
              <a:gdLst>
                <a:gd name="T0" fmla="*/ 0 w 997"/>
                <a:gd name="T1" fmla="*/ 0 h 1091"/>
                <a:gd name="T2" fmla="*/ 313 w 997"/>
                <a:gd name="T3" fmla="*/ 1091 h 1091"/>
                <a:gd name="T4" fmla="*/ 997 w 997"/>
                <a:gd name="T5" fmla="*/ 791 h 1091"/>
                <a:gd name="T6" fmla="*/ 0 w 997"/>
                <a:gd name="T7" fmla="*/ 0 h 1091"/>
              </a:gdLst>
              <a:ahLst/>
              <a:cxnLst>
                <a:cxn ang="0">
                  <a:pos x="T0" y="T1"/>
                </a:cxn>
                <a:cxn ang="0">
                  <a:pos x="T2" y="T3"/>
                </a:cxn>
                <a:cxn ang="0">
                  <a:pos x="T4" y="T5"/>
                </a:cxn>
                <a:cxn ang="0">
                  <a:pos x="T6" y="T7"/>
                </a:cxn>
              </a:cxnLst>
              <a:rect l="0" t="0" r="r" b="b"/>
              <a:pathLst>
                <a:path w="997" h="1091">
                  <a:moveTo>
                    <a:pt x="0" y="0"/>
                  </a:moveTo>
                  <a:lnTo>
                    <a:pt x="313" y="1091"/>
                  </a:lnTo>
                  <a:lnTo>
                    <a:pt x="997" y="791"/>
                  </a:lnTo>
                  <a:lnTo>
                    <a:pt x="0" y="0"/>
                  </a:lnTo>
                  <a:close/>
                </a:path>
              </a:pathLst>
            </a:custGeom>
            <a:solidFill>
              <a:srgbClr val="9EBE5B">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0"/>
            <p:cNvSpPr/>
            <p:nvPr>
              <p:custDataLst>
                <p:tags r:id="rId7"/>
              </p:custDataLst>
            </p:nvPr>
          </p:nvSpPr>
          <p:spPr bwMode="auto">
            <a:xfrm>
              <a:off x="5165726" y="265112"/>
              <a:ext cx="1193800" cy="1793875"/>
            </a:xfrm>
            <a:custGeom>
              <a:avLst/>
              <a:gdLst>
                <a:gd name="T0" fmla="*/ 752 w 752"/>
                <a:gd name="T1" fmla="*/ 897 h 1130"/>
                <a:gd name="T2" fmla="*/ 713 w 752"/>
                <a:gd name="T3" fmla="*/ 1130 h 1130"/>
                <a:gd name="T4" fmla="*/ 0 w 752"/>
                <a:gd name="T5" fmla="*/ 0 h 1130"/>
                <a:gd name="T6" fmla="*/ 752 w 752"/>
                <a:gd name="T7" fmla="*/ 897 h 1130"/>
              </a:gdLst>
              <a:ahLst/>
              <a:cxnLst>
                <a:cxn ang="0">
                  <a:pos x="T0" y="T1"/>
                </a:cxn>
                <a:cxn ang="0">
                  <a:pos x="T2" y="T3"/>
                </a:cxn>
                <a:cxn ang="0">
                  <a:pos x="T4" y="T5"/>
                </a:cxn>
                <a:cxn ang="0">
                  <a:pos x="T6" y="T7"/>
                </a:cxn>
              </a:cxnLst>
              <a:rect l="0" t="0" r="r" b="b"/>
              <a:pathLst>
                <a:path w="752" h="1130">
                  <a:moveTo>
                    <a:pt x="752" y="897"/>
                  </a:moveTo>
                  <a:lnTo>
                    <a:pt x="713" y="1130"/>
                  </a:lnTo>
                  <a:lnTo>
                    <a:pt x="0" y="0"/>
                  </a:lnTo>
                  <a:lnTo>
                    <a:pt x="752" y="897"/>
                  </a:lnTo>
                  <a:close/>
                </a:path>
              </a:pathLst>
            </a:custGeom>
            <a:solidFill>
              <a:srgbClr val="4472C4">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4" name="Freeform: Shape 22"/>
          <p:cNvSpPr/>
          <p:nvPr userDrawn="1">
            <p:custDataLst>
              <p:tags r:id="rId8"/>
            </p:custDataLst>
          </p:nvPr>
        </p:nvSpPr>
        <p:spPr>
          <a:xfrm rot="10800000" flipV="1">
            <a:off x="1187313" y="158400"/>
            <a:ext cx="989500" cy="865505"/>
          </a:xfrm>
          <a:custGeom>
            <a:avLst/>
            <a:gdLst>
              <a:gd name="connsiteX0" fmla="*/ 243 w 1558"/>
              <a:gd name="connsiteY0" fmla="*/ 24 h 1363"/>
              <a:gd name="connsiteX1" fmla="*/ 1327 w 1558"/>
              <a:gd name="connsiteY1" fmla="*/ 0 h 1363"/>
              <a:gd name="connsiteX2" fmla="*/ 1504 w 1558"/>
              <a:gd name="connsiteY2" fmla="*/ 132 h 1363"/>
              <a:gd name="connsiteX3" fmla="*/ 1526 w 1558"/>
              <a:gd name="connsiteY3" fmla="*/ 419 h 1363"/>
              <a:gd name="connsiteX4" fmla="*/ 983 w 1558"/>
              <a:gd name="connsiteY4" fmla="*/ 1232 h 1363"/>
              <a:gd name="connsiteX5" fmla="*/ 794 w 1558"/>
              <a:gd name="connsiteY5" fmla="*/ 1363 h 1363"/>
              <a:gd name="connsiteX6" fmla="*/ 564 w 1558"/>
              <a:gd name="connsiteY6" fmla="*/ 1257 h 1363"/>
              <a:gd name="connsiteX7" fmla="*/ 21 w 1558"/>
              <a:gd name="connsiteY7" fmla="*/ 370 h 1363"/>
              <a:gd name="connsiteX8" fmla="*/ 83 w 1558"/>
              <a:gd name="connsiteY8" fmla="*/ 132 h 1363"/>
              <a:gd name="connsiteX9" fmla="*/ 243 w 1558"/>
              <a:gd name="connsiteY9" fmla="*/ 24 h 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8" h="1363">
                <a:moveTo>
                  <a:pt x="243" y="24"/>
                </a:moveTo>
                <a:cubicBezTo>
                  <a:pt x="243" y="24"/>
                  <a:pt x="440" y="0"/>
                  <a:pt x="1327" y="0"/>
                </a:cubicBezTo>
                <a:cubicBezTo>
                  <a:pt x="1437" y="0"/>
                  <a:pt x="1449" y="37"/>
                  <a:pt x="1504" y="132"/>
                </a:cubicBezTo>
                <a:cubicBezTo>
                  <a:pt x="1559" y="227"/>
                  <a:pt x="1581" y="323"/>
                  <a:pt x="1526" y="419"/>
                </a:cubicBezTo>
                <a:cubicBezTo>
                  <a:pt x="1526" y="419"/>
                  <a:pt x="1427" y="464"/>
                  <a:pt x="983" y="1232"/>
                </a:cubicBezTo>
                <a:cubicBezTo>
                  <a:pt x="928" y="1328"/>
                  <a:pt x="904" y="1363"/>
                  <a:pt x="794" y="1363"/>
                </a:cubicBezTo>
                <a:cubicBezTo>
                  <a:pt x="683" y="1363"/>
                  <a:pt x="619" y="1353"/>
                  <a:pt x="564" y="1257"/>
                </a:cubicBezTo>
                <a:cubicBezTo>
                  <a:pt x="564" y="1257"/>
                  <a:pt x="465" y="1138"/>
                  <a:pt x="21" y="370"/>
                </a:cubicBezTo>
                <a:cubicBezTo>
                  <a:pt x="-34" y="274"/>
                  <a:pt x="28" y="227"/>
                  <a:pt x="83" y="132"/>
                </a:cubicBezTo>
                <a:cubicBezTo>
                  <a:pt x="138" y="37"/>
                  <a:pt x="133" y="24"/>
                  <a:pt x="243" y="24"/>
                </a:cubicBezTo>
                <a:close/>
              </a:path>
            </a:pathLst>
          </a:custGeom>
          <a:solidFill>
            <a:srgbClr val="DD7F47">
              <a:alpha val="86000"/>
            </a:srgbClr>
          </a:solidFill>
          <a:ln>
            <a:noFill/>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en-US">
              <a:cs typeface="+mn-ea"/>
              <a:sym typeface="Calibri" panose="020F0502020204030204" pitchFamily="34" charset="0"/>
            </a:endParaRPr>
          </a:p>
        </p:txBody>
      </p:sp>
      <p:sp>
        <p:nvSpPr>
          <p:cNvPr id="25" name="Freeform: Shape 22"/>
          <p:cNvSpPr/>
          <p:nvPr userDrawn="1">
            <p:custDataLst>
              <p:tags r:id="rId9"/>
            </p:custDataLst>
          </p:nvPr>
        </p:nvSpPr>
        <p:spPr>
          <a:xfrm flipV="1">
            <a:off x="100570" y="538343"/>
            <a:ext cx="1852320" cy="1653540"/>
          </a:xfrm>
          <a:custGeom>
            <a:avLst/>
            <a:gdLst>
              <a:gd name="connsiteX0" fmla="*/ 335 w 2917"/>
              <a:gd name="connsiteY0" fmla="*/ 24 h 2604"/>
              <a:gd name="connsiteX1" fmla="*/ 2577 w 2917"/>
              <a:gd name="connsiteY1" fmla="*/ 0 h 2604"/>
              <a:gd name="connsiteX2" fmla="*/ 2823 w 2917"/>
              <a:gd name="connsiteY2" fmla="*/ 222 h 2604"/>
              <a:gd name="connsiteX3" fmla="*/ 2850 w 2917"/>
              <a:gd name="connsiteY3" fmla="*/ 591 h 2604"/>
              <a:gd name="connsiteX4" fmla="*/ 1837 w 2917"/>
              <a:gd name="connsiteY4" fmla="*/ 2267 h 2604"/>
              <a:gd name="connsiteX5" fmla="*/ 1441 w 2917"/>
              <a:gd name="connsiteY5" fmla="*/ 2604 h 2604"/>
              <a:gd name="connsiteX6" fmla="*/ 1050 w 2917"/>
              <a:gd name="connsiteY6" fmla="*/ 2267 h 2604"/>
              <a:gd name="connsiteX7" fmla="*/ 88 w 2917"/>
              <a:gd name="connsiteY7" fmla="*/ 665 h 2604"/>
              <a:gd name="connsiteX8" fmla="*/ 71 w 2917"/>
              <a:gd name="connsiteY8" fmla="*/ 231 h 2604"/>
              <a:gd name="connsiteX9" fmla="*/ 335 w 2917"/>
              <a:gd name="connsiteY9" fmla="*/ 24 h 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7" h="2604">
                <a:moveTo>
                  <a:pt x="335" y="24"/>
                </a:moveTo>
                <a:cubicBezTo>
                  <a:pt x="335" y="24"/>
                  <a:pt x="867" y="0"/>
                  <a:pt x="2577" y="0"/>
                </a:cubicBezTo>
                <a:cubicBezTo>
                  <a:pt x="2789" y="0"/>
                  <a:pt x="2717" y="39"/>
                  <a:pt x="2823" y="222"/>
                </a:cubicBezTo>
                <a:cubicBezTo>
                  <a:pt x="2929" y="406"/>
                  <a:pt x="2956" y="406"/>
                  <a:pt x="2850" y="591"/>
                </a:cubicBezTo>
                <a:cubicBezTo>
                  <a:pt x="2850" y="591"/>
                  <a:pt x="2692" y="786"/>
                  <a:pt x="1837" y="2267"/>
                </a:cubicBezTo>
                <a:cubicBezTo>
                  <a:pt x="1730" y="2451"/>
                  <a:pt x="1652" y="2604"/>
                  <a:pt x="1441" y="2604"/>
                </a:cubicBezTo>
                <a:cubicBezTo>
                  <a:pt x="1228" y="2604"/>
                  <a:pt x="1156" y="2451"/>
                  <a:pt x="1050" y="2267"/>
                </a:cubicBezTo>
                <a:cubicBezTo>
                  <a:pt x="1050" y="2267"/>
                  <a:pt x="944" y="2146"/>
                  <a:pt x="88" y="665"/>
                </a:cubicBezTo>
                <a:cubicBezTo>
                  <a:pt x="-17" y="480"/>
                  <a:pt x="-34" y="415"/>
                  <a:pt x="71" y="231"/>
                </a:cubicBezTo>
                <a:cubicBezTo>
                  <a:pt x="177" y="48"/>
                  <a:pt x="123" y="24"/>
                  <a:pt x="335" y="24"/>
                </a:cubicBezTo>
                <a:close/>
              </a:path>
            </a:pathLst>
          </a:custGeom>
          <a:solidFill>
            <a:srgbClr val="94B6D2"/>
          </a:solidFill>
          <a:ln>
            <a:noFill/>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en-US">
              <a:cs typeface="+mn-ea"/>
              <a:sym typeface="Calibri" panose="020F0502020204030204" pitchFamily="34" charset="0"/>
            </a:endParaRPr>
          </a:p>
        </p:txBody>
      </p:sp>
      <p:sp>
        <p:nvSpPr>
          <p:cNvPr id="26" name="任意多边形 25"/>
          <p:cNvSpPr/>
          <p:nvPr userDrawn="1">
            <p:custDataLst>
              <p:tags r:id="rId10"/>
            </p:custDataLst>
          </p:nvPr>
        </p:nvSpPr>
        <p:spPr>
          <a:xfrm>
            <a:off x="10274935" y="5506720"/>
            <a:ext cx="509905" cy="587375"/>
          </a:xfrm>
          <a:custGeom>
            <a:avLst/>
            <a:gdLst>
              <a:gd name="connisteX0" fmla="*/ 509905 w 509905"/>
              <a:gd name="connsiteY0" fmla="*/ 0 h 587375"/>
              <a:gd name="connisteX1" fmla="*/ 386715 w 509905"/>
              <a:gd name="connsiteY1" fmla="*/ 262890 h 587375"/>
              <a:gd name="connisteX2" fmla="*/ 479425 w 509905"/>
              <a:gd name="connsiteY2" fmla="*/ 448310 h 587375"/>
              <a:gd name="connisteX3" fmla="*/ 154940 w 509905"/>
              <a:gd name="connsiteY3" fmla="*/ 541020 h 587375"/>
              <a:gd name="connisteX4" fmla="*/ 0 w 509905"/>
              <a:gd name="connsiteY4" fmla="*/ 587375 h 58737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509905" h="587375">
                <a:moveTo>
                  <a:pt x="509905" y="0"/>
                </a:moveTo>
                <a:cubicBezTo>
                  <a:pt x="483235" y="48895"/>
                  <a:pt x="393065" y="173355"/>
                  <a:pt x="386715" y="262890"/>
                </a:cubicBezTo>
                <a:cubicBezTo>
                  <a:pt x="380365" y="352425"/>
                  <a:pt x="525780" y="392430"/>
                  <a:pt x="479425" y="448310"/>
                </a:cubicBezTo>
                <a:cubicBezTo>
                  <a:pt x="433070" y="504190"/>
                  <a:pt x="250825" y="513080"/>
                  <a:pt x="154940" y="541020"/>
                </a:cubicBezTo>
                <a:cubicBezTo>
                  <a:pt x="59055" y="568960"/>
                  <a:pt x="24765" y="579755"/>
                  <a:pt x="0" y="587375"/>
                </a:cubicBezTo>
              </a:path>
            </a:pathLst>
          </a:custGeom>
          <a:noFill/>
          <a:ln>
            <a:prstDash val="dash"/>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27" name="深度视觉·原创设计 https://www.docer.com/works?userid=22383862"/>
          <p:cNvSpPr/>
          <p:nvPr userDrawn="1">
            <p:custDataLst>
              <p:tags r:id="rId11"/>
            </p:custDataLst>
          </p:nvPr>
        </p:nvSpPr>
        <p:spPr>
          <a:xfrm>
            <a:off x="9906000" y="428625"/>
            <a:ext cx="1440000" cy="1440000"/>
          </a:xfrm>
          <a:prstGeom prst="sun">
            <a:avLst/>
          </a:prstGeom>
          <a:solidFill>
            <a:srgbClr val="F0C989">
              <a:alpha val="76000"/>
            </a:srgbClr>
          </a:solidFill>
          <a:ln w="63500">
            <a:noFill/>
          </a:ln>
        </p:spPr>
        <p:style>
          <a:lnRef idx="2">
            <a:sysClr val="window" lastClr="FFFFFF">
              <a:hueOff val="0"/>
              <a:satOff val="0"/>
              <a:lumOff val="0"/>
              <a:alphaOff val="0"/>
            </a:sysClr>
          </a:lnRef>
          <a:fillRef idx="1">
            <a:srgbClr val="5B9BD5">
              <a:hueOff val="0"/>
              <a:satOff val="0"/>
              <a:lumOff val="0"/>
              <a:alphaOff val="0"/>
            </a:srgbClr>
          </a:fillRef>
          <a:effectRef idx="0">
            <a:srgbClr val="5B9BD5">
              <a:hueOff val="0"/>
              <a:satOff val="0"/>
              <a:lumOff val="0"/>
              <a:alphaOff val="0"/>
            </a:srgbClr>
          </a:effectRef>
          <a:fontRef idx="minor">
            <a:sysClr val="window" lastClr="FFFFFF"/>
          </a:fontRef>
        </p:style>
        <p:txBody>
          <a:bodyPr rot="0" spcFirstLastPara="0" vertOverflow="overflow" horzOverflow="overflow" vert="horz" wrap="square" lIns="141824" tIns="141824" rIns="141824" bIns="141824" numCol="1" spcCol="1693" rtlCol="0" fromWordArt="0" anchor="ctr" anchorCtr="0" forceAA="0" compatLnSpc="1">
            <a:noAutofit/>
          </a:bodyPr>
          <a:lstStyle/>
          <a:p>
            <a:pPr algn="ctr" defTabSz="888365">
              <a:lnSpc>
                <a:spcPct val="90000"/>
              </a:lnSpc>
              <a:spcBef>
                <a:spcPct val="0"/>
              </a:spcBef>
              <a:spcAft>
                <a:spcPct val="35000"/>
              </a:spcAft>
            </a:pPr>
            <a:endParaRPr lang="zh-CN" altLang="en-US" sz="2400">
              <a:solidFill>
                <a:sysClr val="window" lastClr="FFFFFF"/>
              </a:solidFill>
              <a:effectLst>
                <a:outerShdw blurRad="38100" dist="38100" dir="2700000" algn="tl">
                  <a:srgbClr val="000000">
                    <a:alpha val="43137"/>
                  </a:srgbClr>
                </a:outerShdw>
              </a:effectLst>
              <a:cs typeface="微软雅黑" panose="020B0503020204020204" pitchFamily="34" charset="-122"/>
              <a:sym typeface="Calibri" panose="020F050202020403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tags" Target="../tags/tag10.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ustDataLst>
      <p:tags r:id="rId3"/>
    </p:custDataLst>
  </p:cSld>
  <p:clrMap bg1="lt1" tx1="dk1" bg2="lt2" tx2="dk2" accent1="accent1" accent2="accent2" accent3="accent3" accent4="accent4" accent5="accent5" accent6="accent6" hlink="hlink" folHlink="folHlink"/>
  <p:sldLayoutIdLst>
    <p:sldLayoutId id="2147483649" r:id="rId1"/>
    <p:sldLayoutId id="2147483650" r:id="rId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oleObject" Target="../embeddings/oleObject10.bin"/><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oleObject" Target="../embeddings/oleObject9.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1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5.png"/><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slides/_rels/slide1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1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7.png"/><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image" Target="../media/image64.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4.png"/><Relationship Id="rId7" Type="http://schemas.openxmlformats.org/officeDocument/2006/relationships/image" Target="../media/image73.png"/><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56.png"/></Relationships>
</file>

<file path=ppt/slides/_rels/slide1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8.jpeg"/><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image" Target="../media/image75.png"/></Relationships>
</file>

<file path=ppt/slides/_rels/slide1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2.jpeg"/><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image" Target="../media/image79.jpeg"/></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1.png"/></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3.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4.jpeg"/></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5.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6.jpeg"/></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7.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8.jpeg"/></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9.jpeg"/></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0.jpeg"/></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2.jpeg"/></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3.jpeg"/></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4.jpeg"/></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5.jpeg"/></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6.jpe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9" Type="http://schemas.openxmlformats.org/officeDocument/2006/relationships/image" Target="../media/image104.png"/><Relationship Id="rId8" Type="http://schemas.openxmlformats.org/officeDocument/2006/relationships/image" Target="../media/image103.png"/><Relationship Id="rId7" Type="http://schemas.openxmlformats.org/officeDocument/2006/relationships/image" Target="../media/image102.png"/><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3" Type="http://schemas.openxmlformats.org/officeDocument/2006/relationships/image" Target="../media/image98.emf"/><Relationship Id="rId2" Type="http://schemas.openxmlformats.org/officeDocument/2006/relationships/oleObject" Target="../embeddings/oleObject11.bin"/><Relationship Id="rId13" Type="http://schemas.openxmlformats.org/officeDocument/2006/relationships/vmlDrawing" Target="../drawings/vmlDrawing5.vml"/><Relationship Id="rId12" Type="http://schemas.openxmlformats.org/officeDocument/2006/relationships/slideLayout" Target="../slideLayouts/slideLayout2.xml"/><Relationship Id="rId11" Type="http://schemas.openxmlformats.org/officeDocument/2006/relationships/image" Target="../media/image106.png"/><Relationship Id="rId10" Type="http://schemas.openxmlformats.org/officeDocument/2006/relationships/image" Target="../media/image105.png"/><Relationship Id="rId1" Type="http://schemas.openxmlformats.org/officeDocument/2006/relationships/image" Target="../media/image97.png"/></Relationships>
</file>

<file path=ppt/slides/_rels/slide149.xml.rels><?xml version="1.0" encoding="UTF-8" standalone="yes"?>
<Relationships xmlns="http://schemas.openxmlformats.org/package/2006/relationships"><Relationship Id="rId9" Type="http://schemas.openxmlformats.org/officeDocument/2006/relationships/image" Target="../media/image115.png"/><Relationship Id="rId8" Type="http://schemas.openxmlformats.org/officeDocument/2006/relationships/image" Target="../media/image114.png"/><Relationship Id="rId7" Type="http://schemas.openxmlformats.org/officeDocument/2006/relationships/image" Target="../media/image113.png"/><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3" Type="http://schemas.openxmlformats.org/officeDocument/2006/relationships/image" Target="../media/image109.png"/><Relationship Id="rId2" Type="http://schemas.openxmlformats.org/officeDocument/2006/relationships/image" Target="../media/image108.png"/><Relationship Id="rId13" Type="http://schemas.openxmlformats.org/officeDocument/2006/relationships/slideLayout" Target="../slideLayouts/slideLayout2.xml"/><Relationship Id="rId12" Type="http://schemas.openxmlformats.org/officeDocument/2006/relationships/image" Target="../media/image118.png"/><Relationship Id="rId11" Type="http://schemas.openxmlformats.org/officeDocument/2006/relationships/image" Target="../media/image117.png"/><Relationship Id="rId10" Type="http://schemas.openxmlformats.org/officeDocument/2006/relationships/image" Target="../media/image116.png"/><Relationship Id="rId1" Type="http://schemas.openxmlformats.org/officeDocument/2006/relationships/image" Target="../media/image10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9" Type="http://schemas.openxmlformats.org/officeDocument/2006/relationships/image" Target="../media/image125.png"/><Relationship Id="rId8" Type="http://schemas.openxmlformats.org/officeDocument/2006/relationships/image" Target="../media/image124.png"/><Relationship Id="rId7" Type="http://schemas.openxmlformats.org/officeDocument/2006/relationships/image" Target="../media/image123.png"/><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emf"/><Relationship Id="rId3" Type="http://schemas.openxmlformats.org/officeDocument/2006/relationships/oleObject" Target="../embeddings/oleObject13.bin"/><Relationship Id="rId2" Type="http://schemas.openxmlformats.org/officeDocument/2006/relationships/image" Target="../media/image119.emf"/><Relationship Id="rId13" Type="http://schemas.openxmlformats.org/officeDocument/2006/relationships/vmlDrawing" Target="../drawings/vmlDrawing6.vml"/><Relationship Id="rId12" Type="http://schemas.openxmlformats.org/officeDocument/2006/relationships/slideLayout" Target="../slideLayouts/slideLayout2.xml"/><Relationship Id="rId11" Type="http://schemas.openxmlformats.org/officeDocument/2006/relationships/image" Target="../media/image127.png"/><Relationship Id="rId10" Type="http://schemas.openxmlformats.org/officeDocument/2006/relationships/image" Target="../media/image126.png"/><Relationship Id="rId1" Type="http://schemas.openxmlformats.org/officeDocument/2006/relationships/oleObject" Target="../embeddings/oleObject12.bin"/></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8.png"/></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9.png"/></Relationships>
</file>

<file path=ppt/slides/_rels/slide1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1.png"/><Relationship Id="rId1" Type="http://schemas.openxmlformats.org/officeDocument/2006/relationships/image" Target="../media/image130.png"/></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2.png"/></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3.GI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image" Target="../media/image13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image" Target="../media/image140.png"/></Relationships>
</file>

<file path=ppt/slides/_rels/slide16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5.png"/><Relationship Id="rId2" Type="http://schemas.openxmlformats.org/officeDocument/2006/relationships/image" Target="../media/image144.jpeg"/><Relationship Id="rId1" Type="http://schemas.openxmlformats.org/officeDocument/2006/relationships/image" Target="../media/image143.png"/></Relationships>
</file>

<file path=ppt/slides/_rels/slide16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9.png"/><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image" Target="../media/image146.jpeg"/></Relationships>
</file>

<file path=ppt/slides/_rels/slide16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4.png"/><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image" Target="../media/image151.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9" Type="http://schemas.openxmlformats.org/officeDocument/2006/relationships/image" Target="../media/image163.png"/><Relationship Id="rId8" Type="http://schemas.openxmlformats.org/officeDocument/2006/relationships/image" Target="../media/image162.png"/><Relationship Id="rId7" Type="http://schemas.openxmlformats.org/officeDocument/2006/relationships/image" Target="../media/image161.png"/><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 Id="rId3" Type="http://schemas.openxmlformats.org/officeDocument/2006/relationships/image" Target="../media/image157.png"/><Relationship Id="rId2" Type="http://schemas.openxmlformats.org/officeDocument/2006/relationships/image" Target="../media/image156.png"/><Relationship Id="rId11" Type="http://schemas.openxmlformats.org/officeDocument/2006/relationships/slideLayout" Target="../slideLayouts/slideLayout2.xml"/><Relationship Id="rId10" Type="http://schemas.openxmlformats.org/officeDocument/2006/relationships/image" Target="../media/image164.png"/><Relationship Id="rId1" Type="http://schemas.openxmlformats.org/officeDocument/2006/relationships/image" Target="../media/image155.png"/></Relationships>
</file>

<file path=ppt/slides/_rels/slide173.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image" Target="../media/image168.png"/><Relationship Id="rId4" Type="http://schemas.openxmlformats.org/officeDocument/2006/relationships/image" Target="../media/image167.png"/><Relationship Id="rId3" Type="http://schemas.openxmlformats.org/officeDocument/2006/relationships/image" Target="../media/image166.png"/><Relationship Id="rId2" Type="http://schemas.openxmlformats.org/officeDocument/2006/relationships/image" Target="../media/image165.emf"/><Relationship Id="rId1" Type="http://schemas.openxmlformats.org/officeDocument/2006/relationships/oleObject" Target="../embeddings/Document1.doc"/></Relationships>
</file>

<file path=ppt/slides/_rels/slide17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image" Target="../media/image169.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7.png"/><Relationship Id="rId1" Type="http://schemas.openxmlformats.org/officeDocument/2006/relationships/image" Target="../media/image176.png"/></Relationships>
</file>

<file path=ppt/slides/_rels/slide1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8.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2.xml"/><Relationship Id="rId2" Type="http://schemas.openxmlformats.org/officeDocument/2006/relationships/image" Target="../media/image179.wmf"/><Relationship Id="rId1" Type="http://schemas.openxmlformats.org/officeDocument/2006/relationships/oleObject" Target="../embeddings/oleObject14.bin"/></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9" Type="http://schemas.openxmlformats.org/officeDocument/2006/relationships/oleObject" Target="../embeddings/oleObject19.bin"/><Relationship Id="rId8" Type="http://schemas.openxmlformats.org/officeDocument/2006/relationships/image" Target="../media/image183.wmf"/><Relationship Id="rId7" Type="http://schemas.openxmlformats.org/officeDocument/2006/relationships/oleObject" Target="../embeddings/oleObject18.bin"/><Relationship Id="rId6" Type="http://schemas.openxmlformats.org/officeDocument/2006/relationships/image" Target="../media/image182.wmf"/><Relationship Id="rId5" Type="http://schemas.openxmlformats.org/officeDocument/2006/relationships/oleObject" Target="../embeddings/oleObject17.bin"/><Relationship Id="rId4" Type="http://schemas.openxmlformats.org/officeDocument/2006/relationships/image" Target="../media/image181.wmf"/><Relationship Id="rId3" Type="http://schemas.openxmlformats.org/officeDocument/2006/relationships/oleObject" Target="../embeddings/oleObject16.bin"/><Relationship Id="rId27" Type="http://schemas.openxmlformats.org/officeDocument/2006/relationships/vmlDrawing" Target="../drawings/vmlDrawing9.vml"/><Relationship Id="rId26" Type="http://schemas.openxmlformats.org/officeDocument/2006/relationships/slideLayout" Target="../slideLayouts/slideLayout2.xml"/><Relationship Id="rId25" Type="http://schemas.openxmlformats.org/officeDocument/2006/relationships/image" Target="../media/image190.wmf"/><Relationship Id="rId24" Type="http://schemas.openxmlformats.org/officeDocument/2006/relationships/oleObject" Target="../embeddings/oleObject28.bin"/><Relationship Id="rId23" Type="http://schemas.openxmlformats.org/officeDocument/2006/relationships/oleObject" Target="../embeddings/oleObject27.bin"/><Relationship Id="rId22" Type="http://schemas.openxmlformats.org/officeDocument/2006/relationships/oleObject" Target="../embeddings/oleObject26.bin"/><Relationship Id="rId21" Type="http://schemas.openxmlformats.org/officeDocument/2006/relationships/image" Target="../media/image189.wmf"/><Relationship Id="rId20" Type="http://schemas.openxmlformats.org/officeDocument/2006/relationships/oleObject" Target="../embeddings/oleObject25.bin"/><Relationship Id="rId2" Type="http://schemas.openxmlformats.org/officeDocument/2006/relationships/image" Target="../media/image180.emf"/><Relationship Id="rId19" Type="http://schemas.openxmlformats.org/officeDocument/2006/relationships/image" Target="../media/image188.wmf"/><Relationship Id="rId18" Type="http://schemas.openxmlformats.org/officeDocument/2006/relationships/oleObject" Target="../embeddings/oleObject24.bin"/><Relationship Id="rId17" Type="http://schemas.openxmlformats.org/officeDocument/2006/relationships/oleObject" Target="../embeddings/oleObject23.bin"/><Relationship Id="rId16" Type="http://schemas.openxmlformats.org/officeDocument/2006/relationships/image" Target="../media/image187.wmf"/><Relationship Id="rId15" Type="http://schemas.openxmlformats.org/officeDocument/2006/relationships/oleObject" Target="../embeddings/oleObject22.bin"/><Relationship Id="rId14" Type="http://schemas.openxmlformats.org/officeDocument/2006/relationships/image" Target="../media/image186.wmf"/><Relationship Id="rId13" Type="http://schemas.openxmlformats.org/officeDocument/2006/relationships/oleObject" Target="../embeddings/oleObject21.bin"/><Relationship Id="rId12" Type="http://schemas.openxmlformats.org/officeDocument/2006/relationships/image" Target="../media/image185.wmf"/><Relationship Id="rId11" Type="http://schemas.openxmlformats.org/officeDocument/2006/relationships/oleObject" Target="../embeddings/oleObject20.bin"/><Relationship Id="rId10" Type="http://schemas.openxmlformats.org/officeDocument/2006/relationships/image" Target="../media/image184.wmf"/><Relationship Id="rId1" Type="http://schemas.openxmlformats.org/officeDocument/2006/relationships/oleObject" Target="../embeddings/oleObject15.bin"/></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1.jpe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2.xml"/><Relationship Id="rId2" Type="http://schemas.openxmlformats.org/officeDocument/2006/relationships/image" Target="../media/image192.emf"/><Relationship Id="rId1" Type="http://schemas.openxmlformats.org/officeDocument/2006/relationships/oleObject" Target="../embeddings/oleObject29.bin"/></Relationships>
</file>

<file path=ppt/slides/_rels/slide208.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2.xml"/><Relationship Id="rId2" Type="http://schemas.openxmlformats.org/officeDocument/2006/relationships/image" Target="../media/image193.emf"/><Relationship Id="rId1" Type="http://schemas.openxmlformats.org/officeDocument/2006/relationships/oleObject" Target="../embeddings/oleObject30.bin"/></Relationships>
</file>

<file path=ppt/slides/_rels/slide209.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2.xml"/><Relationship Id="rId2" Type="http://schemas.openxmlformats.org/officeDocument/2006/relationships/image" Target="../media/image194.emf"/><Relationship Id="rId1"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210.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2.xml"/><Relationship Id="rId2" Type="http://schemas.openxmlformats.org/officeDocument/2006/relationships/image" Target="../media/image195.emf"/><Relationship Id="rId1" Type="http://schemas.openxmlformats.org/officeDocument/2006/relationships/oleObject" Target="../embeddings/oleObject32.bin"/></Relationships>
</file>

<file path=ppt/slides/_rels/slide211.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2.xml"/><Relationship Id="rId2" Type="http://schemas.openxmlformats.org/officeDocument/2006/relationships/image" Target="../media/image196.emf"/><Relationship Id="rId1" Type="http://schemas.openxmlformats.org/officeDocument/2006/relationships/oleObject" Target="../embeddings/oleObject33.bin"/></Relationships>
</file>

<file path=ppt/slides/_rels/slide212.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2.xml"/><Relationship Id="rId2" Type="http://schemas.openxmlformats.org/officeDocument/2006/relationships/image" Target="../media/image197.emf"/><Relationship Id="rId1" Type="http://schemas.openxmlformats.org/officeDocument/2006/relationships/oleObject" Target="../embeddings/oleObject34.bin"/></Relationships>
</file>

<file path=ppt/slides/_rels/slide2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8.jpeg"/></Relationships>
</file>

<file path=ppt/slides/_rels/slide2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9.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4.png"/><Relationship Id="rId4" Type="http://schemas.openxmlformats.org/officeDocument/2006/relationships/image" Target="../media/image203.png"/><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image" Target="../media/image200.png"/></Relationships>
</file>

<file path=ppt/slides/_rels/slide2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5.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6.png"/></Relationships>
</file>

<file path=ppt/slides/_rels/slide2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7.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9" Type="http://schemas.openxmlformats.org/officeDocument/2006/relationships/oleObject" Target="../embeddings/Document6.doc"/><Relationship Id="rId8" Type="http://schemas.openxmlformats.org/officeDocument/2006/relationships/image" Target="../media/image211.emf"/><Relationship Id="rId7" Type="http://schemas.openxmlformats.org/officeDocument/2006/relationships/oleObject" Target="../embeddings/Document5.doc"/><Relationship Id="rId6" Type="http://schemas.openxmlformats.org/officeDocument/2006/relationships/image" Target="../media/image210.emf"/><Relationship Id="rId5" Type="http://schemas.openxmlformats.org/officeDocument/2006/relationships/oleObject" Target="../embeddings/Document4.doc"/><Relationship Id="rId4" Type="http://schemas.openxmlformats.org/officeDocument/2006/relationships/image" Target="../media/image209.emf"/><Relationship Id="rId3" Type="http://schemas.openxmlformats.org/officeDocument/2006/relationships/oleObject" Target="../embeddings/Document3.doc"/><Relationship Id="rId2" Type="http://schemas.openxmlformats.org/officeDocument/2006/relationships/image" Target="../media/image208.emf"/><Relationship Id="rId16" Type="http://schemas.openxmlformats.org/officeDocument/2006/relationships/vmlDrawing" Target="../drawings/vmlDrawing16.vml"/><Relationship Id="rId15" Type="http://schemas.openxmlformats.org/officeDocument/2006/relationships/slideLayout" Target="../slideLayouts/slideLayout2.xml"/><Relationship Id="rId14" Type="http://schemas.openxmlformats.org/officeDocument/2006/relationships/image" Target="../media/image214.emf"/><Relationship Id="rId13" Type="http://schemas.openxmlformats.org/officeDocument/2006/relationships/oleObject" Target="../embeddings/Document8.doc"/><Relationship Id="rId12" Type="http://schemas.openxmlformats.org/officeDocument/2006/relationships/image" Target="../media/image213.emf"/><Relationship Id="rId11" Type="http://schemas.openxmlformats.org/officeDocument/2006/relationships/oleObject" Target="../embeddings/Document7.doc"/><Relationship Id="rId10" Type="http://schemas.openxmlformats.org/officeDocument/2006/relationships/image" Target="../media/image212.emf"/><Relationship Id="rId1" Type="http://schemas.openxmlformats.org/officeDocument/2006/relationships/oleObject" Target="../embeddings/Document2.doc"/></Relationships>
</file>

<file path=ppt/slides/_rels/slide2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5.png"/></Relationships>
</file>

<file path=ppt/slides/_rels/slide228.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2.xml"/><Relationship Id="rId2" Type="http://schemas.openxmlformats.org/officeDocument/2006/relationships/image" Target="../media/image216.emf"/><Relationship Id="rId1" Type="http://schemas.openxmlformats.org/officeDocument/2006/relationships/oleObject" Target="../embeddings/Document9.doc"/></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78.xml.rels><?xml version="1.0" encoding="UTF-8" standalone="yes"?>
<Relationships xmlns="http://schemas.openxmlformats.org/package/2006/relationships"><Relationship Id="rId9" Type="http://schemas.openxmlformats.org/officeDocument/2006/relationships/oleObject" Target="../embeddings/oleObject1.bin"/><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1" Type="http://schemas.openxmlformats.org/officeDocument/2006/relationships/vmlDrawing" Target="../drawings/vmlDrawing1.vml"/><Relationship Id="rId20" Type="http://schemas.openxmlformats.org/officeDocument/2006/relationships/slideLayout" Target="../slideLayouts/slideLayout2.xml"/><Relationship Id="rId2" Type="http://schemas.openxmlformats.org/officeDocument/2006/relationships/image" Target="../media/image26.png"/><Relationship Id="rId19" Type="http://schemas.openxmlformats.org/officeDocument/2006/relationships/image" Target="../media/image38.png"/><Relationship Id="rId18" Type="http://schemas.openxmlformats.org/officeDocument/2006/relationships/image" Target="../media/image37.emf"/><Relationship Id="rId17" Type="http://schemas.openxmlformats.org/officeDocument/2006/relationships/oleObject" Target="../embeddings/oleObject5.bin"/><Relationship Id="rId16" Type="http://schemas.openxmlformats.org/officeDocument/2006/relationships/image" Target="../media/image36.emf"/><Relationship Id="rId15" Type="http://schemas.openxmlformats.org/officeDocument/2006/relationships/oleObject" Target="../embeddings/oleObject4.bin"/><Relationship Id="rId14" Type="http://schemas.openxmlformats.org/officeDocument/2006/relationships/image" Target="../media/image35.emf"/><Relationship Id="rId13" Type="http://schemas.openxmlformats.org/officeDocument/2006/relationships/oleObject" Target="../embeddings/oleObject3.bin"/><Relationship Id="rId12" Type="http://schemas.openxmlformats.org/officeDocument/2006/relationships/image" Target="../media/image34.emf"/><Relationship Id="rId11" Type="http://schemas.openxmlformats.org/officeDocument/2006/relationships/oleObject" Target="../embeddings/oleObject2.bin"/><Relationship Id="rId10" Type="http://schemas.openxmlformats.org/officeDocument/2006/relationships/image" Target="../media/image33.emf"/><Relationship Id="rId1" Type="http://schemas.openxmlformats.org/officeDocument/2006/relationships/image" Target="../media/image25.png"/></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tags" Target="../tags/tag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98.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44.emf"/><Relationship Id="rId1" Type="http://schemas.openxmlformats.org/officeDocument/2006/relationships/oleObject" Target="../embeddings/oleObject6.bin"/></Relationships>
</file>

<file path=ppt/slides/_rels/slide99.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tags" Target="../tags/tag19.xml"/><Relationship Id="rId4" Type="http://schemas.openxmlformats.org/officeDocument/2006/relationships/image" Target="../media/image46.emf"/><Relationship Id="rId3" Type="http://schemas.openxmlformats.org/officeDocument/2006/relationships/oleObject" Target="../embeddings/oleObject8.bin"/><Relationship Id="rId2" Type="http://schemas.openxmlformats.org/officeDocument/2006/relationships/image" Target="../media/image45.emf"/><Relationship Id="rId1"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33246" y="2352055"/>
            <a:ext cx="5059680" cy="1198880"/>
          </a:xfrm>
          <a:prstGeom prst="rect">
            <a:avLst/>
          </a:prstGeom>
        </p:spPr>
        <p:txBody>
          <a:bodyPr wrap="none">
            <a:spAutoFit/>
          </a:bodyPr>
          <a:lstStyle/>
          <a:p>
            <a:pPr algn="ctr">
              <a:lnSpc>
                <a:spcPct val="150000"/>
              </a:lnSpc>
            </a:pPr>
            <a:r>
              <a:rPr sz="4800" b="1"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备考的方法与策略</a:t>
            </a:r>
            <a:endParaRPr sz="4800" b="1"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5650230" y="1424305"/>
            <a:ext cx="6096000" cy="610870"/>
          </a:xfrm>
          <a:prstGeom prst="rect">
            <a:avLst/>
          </a:prstGeom>
          <a:noFill/>
        </p:spPr>
        <p:txBody>
          <a:bodyPr wrap="square" rtlCol="0" anchor="t">
            <a:spAutoFit/>
          </a:bodyPr>
          <a:lstStyle/>
          <a:p>
            <a:pPr>
              <a:lnSpc>
                <a:spcPct val="130000"/>
              </a:lnSpc>
            </a:pPr>
            <a:r>
              <a:rPr lang="zh-CN" altLang="en-US" sz="2600">
                <a:solidFill>
                  <a:schemeClr val="tx1">
                    <a:lumMod val="85000"/>
                    <a:lumOff val="15000"/>
                  </a:schemeClr>
                </a:solidFill>
                <a:latin typeface="Times New Roman" panose="02020603050405020304" pitchFamily="18" charset="0"/>
                <a:ea typeface="汉仪劲楷简" panose="00020600040101010101" charset="-122"/>
              </a:rPr>
              <a:t>高考化学一轮复习</a:t>
            </a:r>
            <a:endParaRPr lang="zh-CN" altLang="en-US" sz="2600">
              <a:solidFill>
                <a:schemeClr val="tx1">
                  <a:lumMod val="85000"/>
                  <a:lumOff val="15000"/>
                </a:schemeClr>
              </a:solidFill>
              <a:latin typeface="Times New Roman" panose="02020603050405020304" pitchFamily="18" charset="0"/>
              <a:ea typeface="汉仪劲楷简" panose="00020600040101010101" charset="-122"/>
            </a:endParaRP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4531858" y="391886"/>
            <a:ext cx="3679371" cy="521970"/>
          </a:xfrm>
          <a:prstGeom prst="rect">
            <a:avLst/>
          </a:prstGeom>
          <a:noFill/>
        </p:spPr>
        <p:txBody>
          <a:bodyPr wrap="square" rtlCol="0">
            <a:spAutoFit/>
          </a:bodyPr>
          <a:lstStyle/>
          <a:p>
            <a:r>
              <a:rPr lang="zh-CN" altLang="en-US" sz="2800" b="1"/>
              <a:t>学科素养指标体系</a:t>
            </a:r>
            <a:endParaRPr lang="zh-CN" altLang="en-US" sz="2800" b="1"/>
          </a:p>
        </p:txBody>
      </p:sp>
      <p:sp>
        <p:nvSpPr>
          <p:cNvPr id="4" name="椭圆 3"/>
          <p:cNvSpPr/>
          <p:nvPr/>
        </p:nvSpPr>
        <p:spPr>
          <a:xfrm>
            <a:off x="4288971" y="1458688"/>
            <a:ext cx="3407229" cy="32439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stCxn id="4" idx="0"/>
          </p:cNvCxnSpPr>
          <p:nvPr/>
        </p:nvCxnSpPr>
        <p:spPr>
          <a:xfrm flipH="1">
            <a:off x="5992586" y="1458686"/>
            <a:ext cx="0" cy="1589314"/>
          </a:xfrm>
          <a:prstGeom prst="line">
            <a:avLst/>
          </a:prstGeom>
          <a:ln w="76200" cmpd="dbl"/>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626430" y="3048000"/>
            <a:ext cx="1366157" cy="979714"/>
          </a:xfrm>
          <a:prstGeom prst="line">
            <a:avLst/>
          </a:prstGeom>
          <a:ln w="76200" cmpd="dbl"/>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992586" y="3048000"/>
            <a:ext cx="1409700" cy="979714"/>
          </a:xfrm>
          <a:prstGeom prst="line">
            <a:avLst/>
          </a:prstGeom>
          <a:ln w="76200" cmpd="dbl"/>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865915" y="2100945"/>
            <a:ext cx="990600" cy="953135"/>
          </a:xfrm>
          <a:prstGeom prst="rect">
            <a:avLst/>
          </a:prstGeom>
          <a:noFill/>
        </p:spPr>
        <p:txBody>
          <a:bodyPr wrap="square" rtlCol="0">
            <a:spAutoFit/>
          </a:bodyPr>
          <a:lstStyle/>
          <a:p>
            <a:r>
              <a:rPr lang="zh-CN" altLang="en-US" sz="2800" b="1"/>
              <a:t>学习掌握</a:t>
            </a:r>
            <a:endParaRPr lang="zh-CN" altLang="en-US" sz="2800" b="1"/>
          </a:p>
        </p:txBody>
      </p:sp>
      <p:sp>
        <p:nvSpPr>
          <p:cNvPr id="18" name="文本框 17"/>
          <p:cNvSpPr txBox="1"/>
          <p:nvPr/>
        </p:nvSpPr>
        <p:spPr>
          <a:xfrm>
            <a:off x="6202136" y="2093895"/>
            <a:ext cx="990600" cy="953135"/>
          </a:xfrm>
          <a:prstGeom prst="rect">
            <a:avLst/>
          </a:prstGeom>
          <a:noFill/>
        </p:spPr>
        <p:txBody>
          <a:bodyPr wrap="square" rtlCol="0">
            <a:spAutoFit/>
          </a:bodyPr>
          <a:lstStyle/>
          <a:p>
            <a:r>
              <a:rPr lang="zh-CN" altLang="en-US" sz="2800" b="1"/>
              <a:t>实践探索</a:t>
            </a:r>
            <a:endParaRPr lang="zh-CN" altLang="en-US" sz="2800" b="1"/>
          </a:p>
        </p:txBody>
      </p:sp>
      <p:sp>
        <p:nvSpPr>
          <p:cNvPr id="19" name="文本框 18"/>
          <p:cNvSpPr txBox="1"/>
          <p:nvPr/>
        </p:nvSpPr>
        <p:spPr>
          <a:xfrm>
            <a:off x="5572804" y="3518003"/>
            <a:ext cx="990600" cy="953135"/>
          </a:xfrm>
          <a:prstGeom prst="rect">
            <a:avLst/>
          </a:prstGeom>
          <a:noFill/>
        </p:spPr>
        <p:txBody>
          <a:bodyPr wrap="square" rtlCol="0">
            <a:spAutoFit/>
          </a:bodyPr>
          <a:lstStyle/>
          <a:p>
            <a:r>
              <a:rPr lang="zh-CN" altLang="en-US" sz="2800" b="1"/>
              <a:t>思维方法</a:t>
            </a:r>
            <a:endParaRPr lang="zh-CN" altLang="en-US" sz="2800" b="1"/>
          </a:p>
        </p:txBody>
      </p:sp>
      <p:sp>
        <p:nvSpPr>
          <p:cNvPr id="20" name="矩形: 圆角 19"/>
          <p:cNvSpPr/>
          <p:nvPr/>
        </p:nvSpPr>
        <p:spPr>
          <a:xfrm rot="1169153">
            <a:off x="2540171" y="1147814"/>
            <a:ext cx="1891390" cy="22110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rPr>
              <a:t>信息获取</a:t>
            </a:r>
            <a:endParaRPr lang="en-US" altLang="zh-CN" sz="2800" b="1">
              <a:solidFill>
                <a:schemeClr val="tx1"/>
              </a:solidFill>
            </a:endParaRPr>
          </a:p>
          <a:p>
            <a:pPr algn="ctr"/>
            <a:r>
              <a:rPr lang="zh-CN" altLang="en-US" sz="2800" b="1">
                <a:solidFill>
                  <a:schemeClr val="tx1"/>
                </a:solidFill>
              </a:rPr>
              <a:t>理解掌握</a:t>
            </a:r>
            <a:endParaRPr lang="en-US" altLang="zh-CN" sz="2800" b="1">
              <a:solidFill>
                <a:schemeClr val="tx1"/>
              </a:solidFill>
            </a:endParaRPr>
          </a:p>
          <a:p>
            <a:pPr algn="ctr"/>
            <a:r>
              <a:rPr lang="zh-CN" altLang="en-US" sz="2800" b="1">
                <a:solidFill>
                  <a:schemeClr val="tx1"/>
                </a:solidFill>
              </a:rPr>
              <a:t>知识整合</a:t>
            </a:r>
            <a:endParaRPr lang="zh-CN" altLang="en-US" sz="2800" b="1">
              <a:solidFill>
                <a:schemeClr val="tx1"/>
              </a:solidFill>
            </a:endParaRPr>
          </a:p>
        </p:txBody>
      </p:sp>
      <p:sp>
        <p:nvSpPr>
          <p:cNvPr id="21" name="矩形: 圆角 20"/>
          <p:cNvSpPr/>
          <p:nvPr/>
        </p:nvSpPr>
        <p:spPr>
          <a:xfrm rot="20387180">
            <a:off x="7608513" y="1250899"/>
            <a:ext cx="1807027" cy="22443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rPr>
              <a:t>研究探索操作应用</a:t>
            </a:r>
            <a:endParaRPr lang="en-US" altLang="zh-CN" sz="2800" b="1">
              <a:solidFill>
                <a:schemeClr val="tx1"/>
              </a:solidFill>
            </a:endParaRPr>
          </a:p>
          <a:p>
            <a:pPr algn="ctr"/>
            <a:r>
              <a:rPr lang="zh-CN" altLang="en-US" sz="2800" b="1">
                <a:solidFill>
                  <a:schemeClr val="tx1"/>
                </a:solidFill>
              </a:rPr>
              <a:t>语言表达</a:t>
            </a:r>
            <a:endParaRPr lang="zh-CN" altLang="en-US" sz="2800" b="1">
              <a:solidFill>
                <a:schemeClr val="tx1"/>
              </a:solidFill>
            </a:endParaRPr>
          </a:p>
        </p:txBody>
      </p:sp>
      <p:sp>
        <p:nvSpPr>
          <p:cNvPr id="22" name="矩形: 圆角 21"/>
          <p:cNvSpPr/>
          <p:nvPr/>
        </p:nvSpPr>
        <p:spPr>
          <a:xfrm>
            <a:off x="5017634" y="4713515"/>
            <a:ext cx="2100940" cy="1959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rPr>
              <a:t>科学思维人文思维</a:t>
            </a:r>
            <a:endParaRPr lang="en-US" altLang="zh-CN" sz="2800" b="1">
              <a:solidFill>
                <a:schemeClr val="tx1"/>
              </a:solidFill>
            </a:endParaRPr>
          </a:p>
          <a:p>
            <a:pPr algn="ctr"/>
            <a:r>
              <a:rPr lang="zh-CN" altLang="en-US" sz="2800" b="1">
                <a:solidFill>
                  <a:schemeClr val="tx1"/>
                </a:solidFill>
              </a:rPr>
              <a:t>创新思维</a:t>
            </a:r>
            <a:endParaRPr lang="zh-CN" altLang="en-US" sz="2800" b="1">
              <a:solidFill>
                <a:schemeClr val="tx1"/>
              </a:solidFill>
            </a:endParaRPr>
          </a:p>
        </p:txBody>
      </p:sp>
      <p:sp>
        <p:nvSpPr>
          <p:cNvPr id="2" name="文本框 1"/>
          <p:cNvSpPr txBox="1"/>
          <p:nvPr/>
        </p:nvSpPr>
        <p:spPr>
          <a:xfrm>
            <a:off x="10161069" y="1139788"/>
            <a:ext cx="2030931" cy="953135"/>
          </a:xfrm>
          <a:prstGeom prst="rect">
            <a:avLst/>
          </a:prstGeom>
          <a:solidFill>
            <a:srgbClr val="00B050"/>
          </a:solidFill>
        </p:spPr>
        <p:txBody>
          <a:bodyPr wrap="square" rtlCol="0">
            <a:spAutoFit/>
          </a:bodyPr>
          <a:lstStyle/>
          <a:p>
            <a:r>
              <a:rPr lang="zh-CN" altLang="en-US" sz="2800" b="1"/>
              <a:t>创新思维</a:t>
            </a:r>
            <a:endParaRPr lang="en-US" altLang="zh-CN" sz="2800" b="1"/>
          </a:p>
          <a:p>
            <a:r>
              <a:rPr lang="zh-CN" altLang="en-US" sz="2800" b="1"/>
              <a:t>思辨性思维</a:t>
            </a:r>
            <a:endParaRPr lang="zh-CN" altLang="en-US" b="1"/>
          </a:p>
        </p:txBody>
      </p:sp>
      <p:sp>
        <p:nvSpPr>
          <p:cNvPr id="5" name="灯片编号占位符 4"/>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fld>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639235" y="463553"/>
            <a:ext cx="10843260" cy="460375"/>
          </a:xfrm>
          <a:prstGeom prst="rect">
            <a:avLst/>
          </a:prstGeom>
          <a:noFill/>
        </p:spPr>
        <p:txBody>
          <a:bodyPr wrap="square" rtlCol="0" anchor="t">
            <a:spAutoFit/>
          </a:bodyPr>
          <a:lstStyle/>
          <a:p>
            <a:pPr fontAlgn="base">
              <a:spcBef>
                <a:spcPct val="0"/>
              </a:spcBef>
              <a:spcAft>
                <a:spcPct val="0"/>
              </a:spcAft>
            </a:pPr>
            <a:r>
              <a:rPr lang="en-US" altLang="zh-CN"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03. </a:t>
            </a:r>
            <a:r>
              <a:rPr lang="zh-CN" altLang="en-US"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性质考查</a:t>
            </a:r>
            <a:r>
              <a:rPr lang="en-US" altLang="zh-CN"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以</a:t>
            </a:r>
            <a:r>
              <a:rPr lang="en-US" altLang="zh-CN"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化工流程</a:t>
            </a:r>
            <a:r>
              <a:rPr lang="en-US" altLang="zh-CN"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小路线</a:t>
            </a:r>
            <a:r>
              <a:rPr lang="zh-CN" altLang="en-US"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载体</a:t>
            </a:r>
            <a:endParaRPr lang="zh-CN" altLang="en-US"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5" name="直接连接符 34"/>
          <p:cNvCxnSpPr/>
          <p:nvPr/>
        </p:nvCxnSpPr>
        <p:spPr>
          <a:xfrm>
            <a:off x="382695" y="1013124"/>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aphicFrame>
        <p:nvGraphicFramePr>
          <p:cNvPr id="637955" name="对象 433160"/>
          <p:cNvGraphicFramePr>
            <a:graphicFrameLocks noChangeAspect="1"/>
          </p:cNvGraphicFramePr>
          <p:nvPr/>
        </p:nvGraphicFramePr>
        <p:xfrm>
          <a:off x="639235" y="1256667"/>
          <a:ext cx="10643447" cy="1237615"/>
        </p:xfrm>
        <a:graphic>
          <a:graphicData uri="http://schemas.openxmlformats.org/presentationml/2006/ole">
            <mc:AlternateContent xmlns:mc="http://schemas.openxmlformats.org/markup-compatibility/2006">
              <mc:Choice xmlns:v="urn:schemas-microsoft-com:vml" Requires="v">
                <p:oleObj spid="_x0000_s1046" name="" r:id="rId1" imgW="8239125" imgH="1466850" progId="">
                  <p:embed/>
                </p:oleObj>
              </mc:Choice>
              <mc:Fallback>
                <p:oleObj name="" r:id="rId1" imgW="8239125" imgH="1466850" progId="">
                  <p:embed/>
                  <p:pic>
                    <p:nvPicPr>
                      <p:cNvPr id="0" name="OLE substitute image"/>
                      <p:cNvPicPr/>
                      <p:nvPr/>
                    </p:nvPicPr>
                    <p:blipFill>
                      <a:blip r:embed="rId2"/>
                      <a:stretch>
                        <a:fillRect/>
                      </a:stretch>
                    </p:blipFill>
                    <p:spPr>
                      <a:xfrm>
                        <a:off x="639235" y="1256667"/>
                        <a:ext cx="10643447" cy="1237615"/>
                      </a:xfrm>
                      <a:prstGeom prst="rect">
                        <a:avLst/>
                      </a:prstGeom>
                      <a:noFill/>
                      <a:ln w="9525">
                        <a:noFill/>
                      </a:ln>
                    </p:spPr>
                  </p:pic>
                </p:oleObj>
              </mc:Fallback>
            </mc:AlternateContent>
          </a:graphicData>
        </a:graphic>
      </p:graphicFrame>
      <p:pic>
        <p:nvPicPr>
          <p:cNvPr id="637956" name="图片 433161" descr="D:/化学组专用（勿删）/三维设计二轮/2019二轮/二轮课件样/第一部分   确保7个选择题不失分/18SWAH-458.tif"/>
          <p:cNvPicPr>
            <a:picLocks noChangeAspect="1"/>
          </p:cNvPicPr>
          <p:nvPr/>
        </p:nvPicPr>
        <p:blipFill>
          <a:blip r:embed="rId3"/>
          <a:stretch>
            <a:fillRect/>
          </a:stretch>
        </p:blipFill>
        <p:spPr>
          <a:xfrm>
            <a:off x="1293708" y="2493648"/>
            <a:ext cx="9988973" cy="1724025"/>
          </a:xfrm>
          <a:prstGeom prst="rect">
            <a:avLst/>
          </a:prstGeom>
          <a:noFill/>
          <a:ln w="9525">
            <a:noFill/>
          </a:ln>
        </p:spPr>
      </p:pic>
      <p:graphicFrame>
        <p:nvGraphicFramePr>
          <p:cNvPr id="637957" name="对象 433162"/>
          <p:cNvGraphicFramePr>
            <a:graphicFrameLocks noChangeAspect="1"/>
          </p:cNvGraphicFramePr>
          <p:nvPr/>
        </p:nvGraphicFramePr>
        <p:xfrm>
          <a:off x="810260" y="4218308"/>
          <a:ext cx="11380893" cy="2381885"/>
        </p:xfrm>
        <a:graphic>
          <a:graphicData uri="http://schemas.openxmlformats.org/presentationml/2006/ole">
            <mc:AlternateContent xmlns:mc="http://schemas.openxmlformats.org/markup-compatibility/2006">
              <mc:Choice xmlns:v="urn:schemas-microsoft-com:vml" Requires="v">
                <p:oleObj spid="_x0000_s1047" name="" r:id="rId4" imgW="8067675" imgH="2085975" progId="">
                  <p:embed/>
                </p:oleObj>
              </mc:Choice>
              <mc:Fallback>
                <p:oleObj name="" r:id="rId4" imgW="8067675" imgH="2085975" progId="">
                  <p:embed/>
                  <p:pic>
                    <p:nvPicPr>
                      <p:cNvPr id="0" name="OLE substitute image"/>
                      <p:cNvPicPr/>
                      <p:nvPr/>
                    </p:nvPicPr>
                    <p:blipFill>
                      <a:blip r:embed="rId5"/>
                      <a:stretch>
                        <a:fillRect/>
                      </a:stretch>
                    </p:blipFill>
                    <p:spPr>
                      <a:xfrm>
                        <a:off x="810260" y="4218308"/>
                        <a:ext cx="11380893" cy="2381885"/>
                      </a:xfrm>
                      <a:prstGeom prst="rect">
                        <a:avLst/>
                      </a:prstGeom>
                      <a:noFill/>
                      <a:ln w="9525">
                        <a:noFill/>
                      </a:ln>
                    </p:spPr>
                  </p:pic>
                </p:oleObj>
              </mc:Fallback>
            </mc:AlternateContent>
          </a:graphicData>
        </a:graphic>
      </p:graphicFrame>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4" name="文本框 3"/>
          <p:cNvSpPr txBox="1"/>
          <p:nvPr/>
        </p:nvSpPr>
        <p:spPr>
          <a:xfrm>
            <a:off x="639235" y="463553"/>
            <a:ext cx="10843260" cy="460375"/>
          </a:xfrm>
          <a:prstGeom prst="rect">
            <a:avLst/>
          </a:prstGeom>
          <a:noFill/>
        </p:spPr>
        <p:txBody>
          <a:bodyPr wrap="square" rtlCol="0" anchor="t">
            <a:spAutoFit/>
          </a:bodyPr>
          <a:lstStyle/>
          <a:p>
            <a:pPr fontAlgn="base">
              <a:spcBef>
                <a:spcPct val="0"/>
              </a:spcBef>
              <a:spcAft>
                <a:spcPct val="0"/>
              </a:spcAft>
            </a:pPr>
            <a:r>
              <a:rPr lang="en-US" altLang="zh-CN" sz="2400">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04.</a:t>
            </a:r>
            <a:r>
              <a:rPr lang="zh-CN" altLang="en-US" sz="240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性质考查</a:t>
            </a:r>
            <a:r>
              <a:rPr lang="en-US" altLang="zh-CN" sz="240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以</a:t>
            </a:r>
            <a:r>
              <a:rPr lang="en-US" altLang="zh-CN" sz="2400">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书写方程式</a:t>
            </a:r>
            <a:r>
              <a:rPr lang="en-US" altLang="zh-CN" sz="2400">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为载体</a:t>
            </a:r>
            <a:endParaRPr lang="zh-CN" altLang="en-US" sz="2400">
              <a:solidFill>
                <a:srgbClr val="0000F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5" name="直接连接符 34"/>
          <p:cNvCxnSpPr/>
          <p:nvPr/>
        </p:nvCxnSpPr>
        <p:spPr>
          <a:xfrm>
            <a:off x="382695" y="1013124"/>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645075" y="2459990"/>
            <a:ext cx="666327" cy="1938020"/>
          </a:xfrm>
          <a:prstGeom prst="rect">
            <a:avLst/>
          </a:prstGeom>
          <a:noFill/>
          <a:ln>
            <a:solidFill>
              <a:srgbClr val="FF0000"/>
            </a:solidFill>
          </a:ln>
        </p:spPr>
        <p:txBody>
          <a:bodyPr wrap="square" rtlCol="0" anchor="t">
            <a:spAutoFit/>
          </a:bodyPr>
          <a:lstStyle/>
          <a:p>
            <a:pPr fontAlgn="base">
              <a:spcBef>
                <a:spcPct val="0"/>
              </a:spcBef>
              <a:spcAft>
                <a:spcPct val="0"/>
              </a:spcAft>
            </a:pPr>
            <a:r>
              <a:rPr lang="zh-CN" altLang="en-US" sz="240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书写方程式</a:t>
            </a:r>
            <a:endParaRPr lang="zh-CN" altLang="en-US" sz="2400">
              <a:solidFill>
                <a:srgbClr val="0000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左大括号 6"/>
          <p:cNvSpPr/>
          <p:nvPr/>
        </p:nvSpPr>
        <p:spPr>
          <a:xfrm>
            <a:off x="2311514" y="1822230"/>
            <a:ext cx="288020" cy="3177527"/>
          </a:xfrm>
          <a:prstGeom prst="leftBrace">
            <a:avLst/>
          </a:prstGeom>
          <a:solidFill>
            <a:srgbClr val="008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9" name="矩形 8"/>
          <p:cNvSpPr/>
          <p:nvPr/>
        </p:nvSpPr>
        <p:spPr>
          <a:xfrm>
            <a:off x="2902557" y="1822446"/>
            <a:ext cx="1783080" cy="368300"/>
          </a:xfrm>
          <a:prstGeom prst="rect">
            <a:avLst/>
          </a:prstGeom>
          <a:ln>
            <a:solidFill>
              <a:srgbClr val="FF0000"/>
            </a:solidFill>
          </a:ln>
        </p:spPr>
        <p:txBody>
          <a:bodyPr wrap="none">
            <a:spAutoFit/>
          </a:bodyPr>
          <a:lstStyle/>
          <a:p>
            <a:pPr algn="ctr" fontAlgn="base">
              <a:spcBef>
                <a:spcPct val="0"/>
              </a:spcBef>
              <a:spcAft>
                <a:spcPct val="0"/>
              </a:spcAft>
            </a:pPr>
            <a:r>
              <a:rPr lang="zh-CN" altLang="en-US" b="1">
                <a:solidFill>
                  <a:srgbClr val="000000"/>
                </a:solidFill>
              </a:rPr>
              <a:t>重要常规方程式</a:t>
            </a:r>
            <a:endParaRPr lang="zh-CN" altLang="en-US" b="1">
              <a:solidFill>
                <a:srgbClr val="000000"/>
              </a:solidFill>
            </a:endParaRPr>
          </a:p>
        </p:txBody>
      </p:sp>
      <p:sp>
        <p:nvSpPr>
          <p:cNvPr id="10" name="矩形 9"/>
          <p:cNvSpPr/>
          <p:nvPr/>
        </p:nvSpPr>
        <p:spPr>
          <a:xfrm>
            <a:off x="2599268" y="3763011"/>
            <a:ext cx="2389293" cy="368300"/>
          </a:xfrm>
          <a:prstGeom prst="rect">
            <a:avLst/>
          </a:prstGeom>
          <a:ln>
            <a:solidFill>
              <a:srgbClr val="FF0000"/>
            </a:solidFill>
          </a:ln>
        </p:spPr>
        <p:txBody>
          <a:bodyPr wrap="square">
            <a:spAutoFit/>
          </a:bodyPr>
          <a:lstStyle/>
          <a:p>
            <a:pPr fontAlgn="base">
              <a:spcBef>
                <a:spcPct val="0"/>
              </a:spcBef>
              <a:spcAft>
                <a:spcPct val="0"/>
              </a:spcAft>
            </a:pPr>
            <a:r>
              <a:rPr lang="zh-CN" altLang="en-US" b="1">
                <a:solidFill>
                  <a:srgbClr val="000000"/>
                </a:solidFill>
              </a:rPr>
              <a:t>重要复分解反应</a:t>
            </a:r>
            <a:endParaRPr lang="zh-CN" altLang="en-US" b="1">
              <a:solidFill>
                <a:srgbClr val="000000"/>
              </a:solidFill>
            </a:endParaRPr>
          </a:p>
        </p:txBody>
      </p:sp>
      <p:sp>
        <p:nvSpPr>
          <p:cNvPr id="16" name="矩形 15"/>
          <p:cNvSpPr/>
          <p:nvPr/>
        </p:nvSpPr>
        <p:spPr>
          <a:xfrm>
            <a:off x="2599268" y="2926080"/>
            <a:ext cx="2389293" cy="36830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rPr>
              <a:t>氧化还原反应</a:t>
            </a:r>
            <a:endParaRPr lang="zh-CN" altLang="en-US" b="1" smtClean="0">
              <a:solidFill>
                <a:srgbClr val="000000"/>
              </a:solidFill>
            </a:endParaRPr>
          </a:p>
        </p:txBody>
      </p:sp>
      <p:sp>
        <p:nvSpPr>
          <p:cNvPr id="17" name="矩形 16"/>
          <p:cNvSpPr/>
          <p:nvPr/>
        </p:nvSpPr>
        <p:spPr>
          <a:xfrm>
            <a:off x="5339080" y="1332230"/>
            <a:ext cx="3718560" cy="368300"/>
          </a:xfrm>
          <a:prstGeom prst="rect">
            <a:avLst/>
          </a:prstGeom>
          <a:ln>
            <a:solidFill>
              <a:srgbClr val="FF0000"/>
            </a:solidFill>
          </a:ln>
        </p:spPr>
        <p:txBody>
          <a:bodyPr wrap="square">
            <a:spAutoFit/>
          </a:bodyPr>
          <a:lstStyle/>
          <a:p>
            <a:pPr fontAlgn="base">
              <a:spcBef>
                <a:spcPct val="0"/>
              </a:spcBef>
              <a:spcAft>
                <a:spcPct val="0"/>
              </a:spcAft>
            </a:pPr>
            <a:r>
              <a:rPr lang="zh-CN" altLang="en-US" b="1">
                <a:solidFill>
                  <a:srgbClr val="000000"/>
                </a:solidFill>
              </a:rPr>
              <a:t>制备</a:t>
            </a:r>
            <a:r>
              <a:rPr lang="en-US" altLang="zh-CN" b="1">
                <a:solidFill>
                  <a:srgbClr val="000000"/>
                </a:solidFill>
                <a:sym typeface="+mn-ea"/>
              </a:rPr>
              <a:t>Cl</a:t>
            </a:r>
            <a:r>
              <a:rPr lang="en-US" altLang="zh-CN" b="1" baseline="-25000">
                <a:solidFill>
                  <a:srgbClr val="000000"/>
                </a:solidFill>
                <a:sym typeface="+mn-ea"/>
              </a:rPr>
              <a:t>2</a:t>
            </a:r>
            <a:r>
              <a:rPr lang="zh-CN" altLang="en-US" b="1">
                <a:solidFill>
                  <a:srgbClr val="000000"/>
                </a:solidFill>
              </a:rPr>
              <a:t>、</a:t>
            </a:r>
            <a:r>
              <a:rPr lang="en-US" altLang="zh-CN" b="1">
                <a:solidFill>
                  <a:srgbClr val="000000"/>
                </a:solidFill>
              </a:rPr>
              <a:t>NH</a:t>
            </a:r>
            <a:r>
              <a:rPr lang="en-US" altLang="zh-CN" b="1" baseline="-25000">
                <a:solidFill>
                  <a:srgbClr val="000000"/>
                </a:solidFill>
                <a:sym typeface="+mn-ea"/>
              </a:rPr>
              <a:t>3</a:t>
            </a:r>
            <a:r>
              <a:rPr lang="zh-CN" altLang="en-US" b="1">
                <a:solidFill>
                  <a:srgbClr val="000000"/>
                </a:solidFill>
              </a:rPr>
              <a:t>、乙酸乙酯</a:t>
            </a:r>
            <a:endParaRPr lang="en-US" altLang="zh-CN" b="1" baseline="-25000">
              <a:solidFill>
                <a:srgbClr val="000000"/>
              </a:solidFill>
            </a:endParaRPr>
          </a:p>
        </p:txBody>
      </p:sp>
      <p:sp>
        <p:nvSpPr>
          <p:cNvPr id="18" name="矩形 17"/>
          <p:cNvSpPr/>
          <p:nvPr/>
        </p:nvSpPr>
        <p:spPr>
          <a:xfrm>
            <a:off x="5339080" y="2190750"/>
            <a:ext cx="3718560" cy="36830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rPr>
              <a:t>金属</a:t>
            </a:r>
            <a:r>
              <a:rPr lang="en-US" altLang="zh-CN" b="1" smtClean="0">
                <a:solidFill>
                  <a:srgbClr val="000000"/>
                </a:solidFill>
              </a:rPr>
              <a:t>Fe</a:t>
            </a:r>
            <a:r>
              <a:rPr lang="zh-CN" altLang="en-US" b="1" smtClean="0">
                <a:solidFill>
                  <a:srgbClr val="000000"/>
                </a:solidFill>
              </a:rPr>
              <a:t>、</a:t>
            </a:r>
            <a:r>
              <a:rPr lang="en-US" altLang="zh-CN" b="1" smtClean="0">
                <a:solidFill>
                  <a:srgbClr val="000000"/>
                </a:solidFill>
              </a:rPr>
              <a:t>Cu</a:t>
            </a:r>
            <a:endParaRPr lang="en-US" altLang="zh-CN" b="1" smtClean="0">
              <a:solidFill>
                <a:srgbClr val="000000"/>
              </a:solidFill>
            </a:endParaRPr>
          </a:p>
        </p:txBody>
      </p:sp>
      <p:sp>
        <p:nvSpPr>
          <p:cNvPr id="5" name="左大括号 4"/>
          <p:cNvSpPr/>
          <p:nvPr/>
        </p:nvSpPr>
        <p:spPr>
          <a:xfrm>
            <a:off x="5123182" y="1332233"/>
            <a:ext cx="215900" cy="1222375"/>
          </a:xfrm>
          <a:prstGeom prst="leftBrace">
            <a:avLst/>
          </a:prstGeom>
          <a:solidFill>
            <a:srgbClr val="008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6" name="矩形 5"/>
          <p:cNvSpPr/>
          <p:nvPr/>
        </p:nvSpPr>
        <p:spPr>
          <a:xfrm>
            <a:off x="5339080" y="1759585"/>
            <a:ext cx="3718560" cy="368300"/>
          </a:xfrm>
          <a:prstGeom prst="rect">
            <a:avLst/>
          </a:prstGeom>
          <a:ln>
            <a:solidFill>
              <a:srgbClr val="FF0000"/>
            </a:solidFill>
          </a:ln>
        </p:spPr>
        <p:txBody>
          <a:bodyPr wrap="square">
            <a:spAutoFit/>
          </a:bodyPr>
          <a:lstStyle/>
          <a:p>
            <a:pPr fontAlgn="base">
              <a:spcBef>
                <a:spcPct val="0"/>
              </a:spcBef>
              <a:spcAft>
                <a:spcPct val="0"/>
              </a:spcAft>
            </a:pPr>
            <a:r>
              <a:rPr lang="zh-CN" altLang="en-US" b="1">
                <a:solidFill>
                  <a:srgbClr val="000000"/>
                </a:solidFill>
              </a:rPr>
              <a:t>尾气</a:t>
            </a:r>
            <a:r>
              <a:rPr lang="en-US" altLang="zh-CN" b="1">
                <a:solidFill>
                  <a:srgbClr val="000000"/>
                </a:solidFill>
                <a:sym typeface="+mn-ea"/>
              </a:rPr>
              <a:t>Cl</a:t>
            </a:r>
            <a:r>
              <a:rPr lang="en-US" altLang="zh-CN" b="1" baseline="-25000">
                <a:solidFill>
                  <a:srgbClr val="000000"/>
                </a:solidFill>
                <a:sym typeface="+mn-ea"/>
              </a:rPr>
              <a:t>2</a:t>
            </a:r>
            <a:r>
              <a:rPr lang="zh-CN" altLang="en-US" b="1">
                <a:solidFill>
                  <a:srgbClr val="000000"/>
                </a:solidFill>
                <a:sym typeface="+mn-ea"/>
              </a:rPr>
              <a:t>、</a:t>
            </a:r>
            <a:r>
              <a:rPr lang="en-US" altLang="zh-CN" b="1">
                <a:solidFill>
                  <a:srgbClr val="000000"/>
                </a:solidFill>
                <a:sym typeface="+mn-ea"/>
              </a:rPr>
              <a:t>NO</a:t>
            </a:r>
            <a:r>
              <a:rPr lang="en-US" altLang="zh-CN" b="1" baseline="-25000">
                <a:solidFill>
                  <a:srgbClr val="000000"/>
                </a:solidFill>
                <a:sym typeface="+mn-ea"/>
              </a:rPr>
              <a:t>2</a:t>
            </a:r>
            <a:r>
              <a:rPr lang="zh-CN" altLang="en-US" b="1">
                <a:solidFill>
                  <a:srgbClr val="000000"/>
                </a:solidFill>
                <a:sym typeface="+mn-ea"/>
              </a:rPr>
              <a:t>、</a:t>
            </a:r>
            <a:r>
              <a:rPr lang="en-US" altLang="zh-CN" b="1">
                <a:solidFill>
                  <a:srgbClr val="000000"/>
                </a:solidFill>
                <a:sym typeface="+mn-ea"/>
              </a:rPr>
              <a:t>SO</a:t>
            </a:r>
            <a:r>
              <a:rPr lang="en-US" altLang="zh-CN" b="1" baseline="-25000">
                <a:solidFill>
                  <a:srgbClr val="000000"/>
                </a:solidFill>
                <a:sym typeface="+mn-ea"/>
              </a:rPr>
              <a:t>2</a:t>
            </a:r>
            <a:endParaRPr lang="en-US" altLang="zh-CN" b="1" baseline="-25000">
              <a:solidFill>
                <a:srgbClr val="000000"/>
              </a:solidFill>
            </a:endParaRPr>
          </a:p>
        </p:txBody>
      </p:sp>
      <p:sp>
        <p:nvSpPr>
          <p:cNvPr id="19" name="矩形 18"/>
          <p:cNvSpPr/>
          <p:nvPr/>
        </p:nvSpPr>
        <p:spPr>
          <a:xfrm>
            <a:off x="2599268" y="4631690"/>
            <a:ext cx="2389293" cy="368300"/>
          </a:xfrm>
          <a:prstGeom prst="rect">
            <a:avLst/>
          </a:prstGeom>
          <a:ln>
            <a:solidFill>
              <a:srgbClr val="FF0000"/>
            </a:solidFill>
          </a:ln>
        </p:spPr>
        <p:txBody>
          <a:bodyPr wrap="square">
            <a:spAutoFit/>
          </a:bodyPr>
          <a:lstStyle/>
          <a:p>
            <a:pPr fontAlgn="base">
              <a:spcBef>
                <a:spcPct val="0"/>
              </a:spcBef>
              <a:spcAft>
                <a:spcPct val="0"/>
              </a:spcAft>
            </a:pPr>
            <a:r>
              <a:rPr lang="zh-CN" altLang="en-US" b="1">
                <a:solidFill>
                  <a:srgbClr val="000000"/>
                </a:solidFill>
              </a:rPr>
              <a:t>固体热融反应</a:t>
            </a:r>
            <a:endParaRPr lang="zh-CN" altLang="en-US" b="1">
              <a:solidFill>
                <a:srgbClr val="000000"/>
              </a:solidFill>
            </a:endParaRPr>
          </a:p>
        </p:txBody>
      </p:sp>
    </p:spTree>
  </p:cSld>
  <p:clrMapOvr>
    <a:masterClrMapping/>
  </p:clrMapOvr>
  <p:transition>
    <p:circle/>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文本框 8"/>
          <p:cNvSpPr txBox="1"/>
          <p:nvPr/>
        </p:nvSpPr>
        <p:spPr>
          <a:xfrm>
            <a:off x="560495" y="1368428"/>
            <a:ext cx="10756900" cy="865505"/>
          </a:xfrm>
          <a:prstGeom prst="rect">
            <a:avLst/>
          </a:prstGeom>
          <a:noFill/>
          <a:ln>
            <a:solidFill>
              <a:srgbClr val="FF0000"/>
            </a:solidFill>
          </a:ln>
        </p:spPr>
        <p:txBody>
          <a:bodyPr wrap="square" rtlCol="0" anchor="t">
            <a:spAutoFit/>
          </a:bodyPr>
          <a:lstStyle/>
          <a:p>
            <a:pPr fontAlgn="base">
              <a:lnSpc>
                <a:spcPct val="90000"/>
              </a:lnSpc>
              <a:spcBef>
                <a:spcPct val="0"/>
              </a:spcBef>
              <a:spcAft>
                <a:spcPct val="0"/>
              </a:spcAft>
            </a:pPr>
            <a:r>
              <a:rPr lang="en-US" altLang="zh-CN" sz="2400" b="1">
                <a:solidFill>
                  <a:srgbClr val="C00000"/>
                </a:solidFill>
                <a:latin typeface="黑体" panose="02010609060101010101" pitchFamily="49" charset="-122"/>
                <a:ea typeface="黑体" panose="02010609060101010101" pitchFamily="49" charset="-122"/>
                <a:sym typeface="+mn-ea"/>
              </a:rPr>
              <a:t> </a:t>
            </a:r>
            <a:r>
              <a:rPr lang="zh-CN" altLang="pt-BR" sz="2400" b="1">
                <a:solidFill>
                  <a:srgbClr val="C00000"/>
                </a:solidFill>
                <a:latin typeface="黑体" panose="02010609060101010101" pitchFamily="49" charset="-122"/>
                <a:ea typeface="黑体" panose="02010609060101010101" pitchFamily="49" charset="-122"/>
                <a:sym typeface="+mn-ea"/>
              </a:rPr>
              <a:t>氧化性强弱顺序为：</a:t>
            </a:r>
            <a:endParaRPr lang="zh-CN" altLang="pt-BR" sz="2400" b="1">
              <a:solidFill>
                <a:srgbClr val="C00000"/>
              </a:solidFill>
              <a:latin typeface="黑体" panose="02010609060101010101" pitchFamily="49" charset="-122"/>
              <a:ea typeface="黑体" panose="02010609060101010101" pitchFamily="49" charset="-122"/>
              <a:sym typeface="+mn-ea"/>
            </a:endParaRPr>
          </a:p>
          <a:p>
            <a:pPr fontAlgn="base">
              <a:lnSpc>
                <a:spcPct val="90000"/>
              </a:lnSpc>
              <a:spcBef>
                <a:spcPct val="0"/>
              </a:spcBef>
              <a:spcAft>
                <a:spcPct val="0"/>
              </a:spcAft>
            </a:pPr>
            <a:endParaRPr lang="zh-CN" altLang="pt-BR" sz="800" b="1">
              <a:solidFill>
                <a:srgbClr val="C00000"/>
              </a:solidFill>
              <a:latin typeface="黑体" panose="02010609060101010101" pitchFamily="49" charset="-122"/>
              <a:ea typeface="黑体" panose="02010609060101010101" pitchFamily="49" charset="-122"/>
              <a:sym typeface="+mn-ea"/>
            </a:endParaRPr>
          </a:p>
          <a:p>
            <a:pPr fontAlgn="base">
              <a:lnSpc>
                <a:spcPct val="90000"/>
              </a:lnSpc>
              <a:spcBef>
                <a:spcPct val="0"/>
              </a:spcBef>
              <a:spcAft>
                <a:spcPct val="0"/>
              </a:spcAft>
            </a:pPr>
            <a:r>
              <a:rPr lang="zh-CN" altLang="pt-BR" sz="2400" b="1">
                <a:solidFill>
                  <a:srgbClr val="000000"/>
                </a:solidFill>
                <a:sym typeface="+mn-ea"/>
              </a:rPr>
              <a:t> </a:t>
            </a:r>
            <a:r>
              <a:rPr lang="pt-BR" altLang="zh-CN" sz="2400" b="1">
                <a:solidFill>
                  <a:srgbClr val="000000"/>
                </a:solidFill>
                <a:latin typeface="宋体" panose="02010600030101010101" pitchFamily="2" charset="-122"/>
                <a:sym typeface="+mn-ea"/>
              </a:rPr>
              <a:t>MnO</a:t>
            </a:r>
            <a:r>
              <a:rPr lang="pt-BR" altLang="zh-CN" sz="2400" b="1" baseline="-25000">
                <a:solidFill>
                  <a:srgbClr val="000000"/>
                </a:solidFill>
                <a:latin typeface="宋体" panose="02010600030101010101" pitchFamily="2" charset="-122"/>
                <a:sym typeface="+mn-ea"/>
              </a:rPr>
              <a:t>4</a:t>
            </a:r>
            <a:r>
              <a:rPr lang="pt-BR" altLang="zh-CN" sz="2400" b="1" baseline="30000">
                <a:solidFill>
                  <a:srgbClr val="000000"/>
                </a:solidFill>
                <a:latin typeface="宋体" panose="02010600030101010101" pitchFamily="2" charset="-122"/>
                <a:sym typeface="+mn-ea"/>
              </a:rPr>
              <a:t>-</a:t>
            </a:r>
            <a:r>
              <a:rPr lang="zh-CN" altLang="en-US" sz="2400" b="1">
                <a:solidFill>
                  <a:srgbClr val="FF0000"/>
                </a:solidFill>
                <a:sym typeface="+mn-ea"/>
              </a:rPr>
              <a:t>﹥</a:t>
            </a:r>
            <a:r>
              <a:rPr lang="zh-CN" altLang="en-US" sz="2400" b="1">
                <a:solidFill>
                  <a:srgbClr val="000000"/>
                </a:solidFill>
                <a:sym typeface="+mn-ea"/>
              </a:rPr>
              <a:t> </a:t>
            </a:r>
            <a:r>
              <a:rPr lang="en-US" altLang="zh-CN" sz="2400" b="1">
                <a:solidFill>
                  <a:srgbClr val="000000"/>
                </a:solidFill>
                <a:sym typeface="+mn-ea"/>
              </a:rPr>
              <a:t>Cl</a:t>
            </a:r>
            <a:r>
              <a:rPr lang="pt-BR" altLang="zh-CN" sz="2400" b="1" baseline="-25000">
                <a:solidFill>
                  <a:srgbClr val="000000"/>
                </a:solidFill>
                <a:latin typeface="宋体" panose="02010600030101010101" pitchFamily="2" charset="-122"/>
                <a:sym typeface="+mn-ea"/>
              </a:rPr>
              <a:t>2</a:t>
            </a:r>
            <a:r>
              <a:rPr lang="zh-CN" altLang="en-US" sz="2400" b="1">
                <a:solidFill>
                  <a:srgbClr val="FF0000"/>
                </a:solidFill>
                <a:sym typeface="+mn-ea"/>
              </a:rPr>
              <a:t>﹥</a:t>
            </a:r>
            <a:r>
              <a:rPr lang="zh-CN" altLang="en-US" sz="2400" b="1">
                <a:solidFill>
                  <a:srgbClr val="0000FF"/>
                </a:solidFill>
                <a:sym typeface="+mn-ea"/>
              </a:rPr>
              <a:t>三酸</a:t>
            </a:r>
            <a:r>
              <a:rPr lang="zh-CN" altLang="en-US" sz="2400" b="1">
                <a:solidFill>
                  <a:srgbClr val="FF0000"/>
                </a:solidFill>
                <a:sym typeface="+mn-ea"/>
              </a:rPr>
              <a:t>﹥</a:t>
            </a:r>
            <a:r>
              <a:rPr lang="en-US" altLang="zh-CN" sz="2400" b="1">
                <a:solidFill>
                  <a:srgbClr val="000000"/>
                </a:solidFill>
                <a:sym typeface="+mn-ea"/>
              </a:rPr>
              <a:t>Br</a:t>
            </a:r>
            <a:r>
              <a:rPr lang="pt-BR" altLang="zh-CN" sz="2400" b="1" baseline="-25000">
                <a:solidFill>
                  <a:srgbClr val="000000"/>
                </a:solidFill>
                <a:latin typeface="宋体" panose="02010600030101010101" pitchFamily="2" charset="-122"/>
                <a:sym typeface="+mn-ea"/>
              </a:rPr>
              <a:t>2</a:t>
            </a:r>
            <a:r>
              <a:rPr lang="zh-CN" altLang="en-US" sz="2400" b="1">
                <a:solidFill>
                  <a:srgbClr val="FF0000"/>
                </a:solidFill>
                <a:sym typeface="+mn-ea"/>
              </a:rPr>
              <a:t>﹥</a:t>
            </a:r>
            <a:r>
              <a:rPr lang="en-US" altLang="zh-CN" sz="2400" b="1">
                <a:solidFill>
                  <a:srgbClr val="000000"/>
                </a:solidFill>
                <a:sym typeface="+mn-ea"/>
              </a:rPr>
              <a:t>Fe</a:t>
            </a:r>
            <a:r>
              <a:rPr lang="pt-BR" altLang="zh-CN" sz="2400" b="1" baseline="30000">
                <a:solidFill>
                  <a:srgbClr val="000000"/>
                </a:solidFill>
                <a:latin typeface="宋体" panose="02010600030101010101" pitchFamily="2" charset="-122"/>
                <a:sym typeface="+mn-ea"/>
              </a:rPr>
              <a:t>3+ </a:t>
            </a:r>
            <a:r>
              <a:rPr lang="zh-CN" altLang="en-US" sz="2400" b="1">
                <a:solidFill>
                  <a:srgbClr val="FF0000"/>
                </a:solidFill>
                <a:sym typeface="+mn-ea"/>
              </a:rPr>
              <a:t>﹥</a:t>
            </a:r>
            <a:r>
              <a:rPr lang="zh-CN" altLang="en-US" sz="2400" b="1">
                <a:solidFill>
                  <a:srgbClr val="000000"/>
                </a:solidFill>
                <a:latin typeface="微软雅黑" panose="020B0503020204020204" pitchFamily="34" charset="-122"/>
                <a:ea typeface="微软雅黑" panose="020B0503020204020204" pitchFamily="34" charset="-122"/>
                <a:sym typeface="+mn-ea"/>
              </a:rPr>
              <a:t>I</a:t>
            </a:r>
            <a:r>
              <a:rPr lang="pt-BR" altLang="zh-CN" sz="2400" b="1" baseline="-25000">
                <a:solidFill>
                  <a:srgbClr val="000000"/>
                </a:solidFill>
                <a:latin typeface="宋体" panose="02010600030101010101" pitchFamily="2" charset="-122"/>
                <a:sym typeface="+mn-ea"/>
              </a:rPr>
              <a:t>2</a:t>
            </a:r>
            <a:r>
              <a:rPr lang="zh-CN" altLang="en-US" sz="2400" b="1">
                <a:solidFill>
                  <a:srgbClr val="FF0000"/>
                </a:solidFill>
                <a:sym typeface="+mn-ea"/>
              </a:rPr>
              <a:t>﹥</a:t>
            </a:r>
            <a:r>
              <a:rPr lang="zh-CN" altLang="en-US" sz="2400" b="1">
                <a:solidFill>
                  <a:srgbClr val="0000FF"/>
                </a:solidFill>
                <a:sym typeface="+mn-ea"/>
              </a:rPr>
              <a:t>硫氏家族</a:t>
            </a:r>
            <a:endParaRPr lang="zh-CN" altLang="en-US" sz="2400" b="1">
              <a:solidFill>
                <a:srgbClr val="0000FF"/>
              </a:solidFill>
              <a:sym typeface="+mn-ea"/>
            </a:endParaRPr>
          </a:p>
        </p:txBody>
      </p:sp>
      <p:sp>
        <p:nvSpPr>
          <p:cNvPr id="4" name="文本框 3"/>
          <p:cNvSpPr txBox="1"/>
          <p:nvPr/>
        </p:nvSpPr>
        <p:spPr>
          <a:xfrm>
            <a:off x="992293" y="351790"/>
            <a:ext cx="6522720" cy="521970"/>
          </a:xfrm>
          <a:prstGeom prst="rect">
            <a:avLst/>
          </a:prstGeom>
          <a:noFill/>
          <a:ln w="9525">
            <a:noFill/>
          </a:ln>
        </p:spPr>
        <p:txBody>
          <a:bodyPr wrap="square">
            <a:spAutoFit/>
          </a:bodyPr>
          <a:lstStyle/>
          <a:p>
            <a:pPr fontAlgn="base">
              <a:spcBef>
                <a:spcPct val="0"/>
              </a:spcBef>
              <a:spcAft>
                <a:spcPct val="0"/>
              </a:spcAft>
            </a:pPr>
            <a:r>
              <a:rPr lang="zh-CN" altLang="en-US" sz="2800" b="1">
                <a:solidFill>
                  <a:srgbClr val="000000"/>
                </a:solidFill>
                <a:latin typeface="黑体" panose="02010609060101010101" pitchFamily="49" charset="-122"/>
                <a:ea typeface="黑体" panose="02010609060101010101" pitchFamily="49" charset="-122"/>
                <a:sym typeface="+mn-ea"/>
              </a:rPr>
              <a:t>第一，</a:t>
            </a:r>
            <a:r>
              <a:rPr lang="zh-CN" altLang="en-US" sz="2800" b="1">
                <a:solidFill>
                  <a:srgbClr val="C00000"/>
                </a:solidFill>
                <a:latin typeface="黑体" panose="02010609060101010101" pitchFamily="49" charset="-122"/>
                <a:ea typeface="黑体" panose="02010609060101010101" pitchFamily="49" charset="-122"/>
                <a:sym typeface="+mn-ea"/>
              </a:rPr>
              <a:t>“霸气”的氧化性线</a:t>
            </a:r>
            <a:endParaRPr lang="zh-CN" altLang="en-US" sz="2800" b="1">
              <a:solidFill>
                <a:srgbClr val="FF0000"/>
              </a:solidFill>
              <a:latin typeface="Times New Roman" panose="02020603050405020304" pitchFamily="18" charset="0"/>
              <a:ea typeface="黑体" panose="02010609060101010101" pitchFamily="49" charset="-122"/>
            </a:endParaRPr>
          </a:p>
        </p:txBody>
      </p:sp>
      <p:sp>
        <p:nvSpPr>
          <p:cNvPr id="5" name="矩形 4"/>
          <p:cNvSpPr/>
          <p:nvPr/>
        </p:nvSpPr>
        <p:spPr>
          <a:xfrm flipV="1">
            <a:off x="157482" y="878841"/>
            <a:ext cx="11876193" cy="7683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grpSp>
        <p:nvGrpSpPr>
          <p:cNvPr id="3" name="组合 13"/>
          <p:cNvGrpSpPr/>
          <p:nvPr/>
        </p:nvGrpSpPr>
        <p:grpSpPr>
          <a:xfrm>
            <a:off x="679028" y="2482853"/>
            <a:ext cx="4666827" cy="1503045"/>
            <a:chOff x="1514" y="4541"/>
            <a:chExt cx="5512" cy="2367"/>
          </a:xfrm>
        </p:grpSpPr>
        <p:sp>
          <p:nvSpPr>
            <p:cNvPr id="179208" name="矩形 179207"/>
            <p:cNvSpPr/>
            <p:nvPr/>
          </p:nvSpPr>
          <p:spPr>
            <a:xfrm>
              <a:off x="1552" y="4541"/>
              <a:ext cx="5474" cy="628"/>
            </a:xfrm>
            <a:prstGeom prst="rect">
              <a:avLst/>
            </a:prstGeom>
            <a:noFill/>
            <a:ln w="9525">
              <a:noFill/>
            </a:ln>
          </p:spPr>
          <p:txBody>
            <a:bodyPr wrap="square">
              <a:spAutoFit/>
            </a:bodyPr>
            <a:lstStyle/>
            <a:p>
              <a:pPr fontAlgn="base">
                <a:spcBef>
                  <a:spcPct val="0"/>
                </a:spcBef>
                <a:spcAft>
                  <a:spcPct val="0"/>
                </a:spcAft>
              </a:pPr>
              <a:r>
                <a:rPr lang="pt-BR" altLang="zh-CN" sz="2000" b="1">
                  <a:solidFill>
                    <a:srgbClr val="C00000"/>
                  </a:solidFill>
                  <a:latin typeface="宋体" panose="02010600030101010101" pitchFamily="2" charset="-122"/>
                </a:rPr>
                <a:t>MnO</a:t>
              </a:r>
              <a:r>
                <a:rPr lang="pt-BR" altLang="zh-CN" sz="2000" b="1" baseline="-25000">
                  <a:solidFill>
                    <a:srgbClr val="C00000"/>
                  </a:solidFill>
                  <a:latin typeface="宋体" panose="02010600030101010101" pitchFamily="2" charset="-122"/>
                </a:rPr>
                <a:t>4</a:t>
              </a:r>
              <a:r>
                <a:rPr lang="pt-BR" altLang="zh-CN" sz="2000" b="1" baseline="30000">
                  <a:solidFill>
                    <a:srgbClr val="C00000"/>
                  </a:solidFill>
                  <a:latin typeface="宋体" panose="02010600030101010101" pitchFamily="2" charset="-122"/>
                </a:rPr>
                <a:t>-</a:t>
              </a:r>
              <a:r>
                <a:rPr lang="zh-CN" altLang="pt-BR" sz="2000" b="1">
                  <a:solidFill>
                    <a:srgbClr val="000000"/>
                  </a:solidFill>
                  <a:latin typeface="宋体" panose="02010600030101010101" pitchFamily="2" charset="-122"/>
                </a:rPr>
                <a:t>＋</a:t>
              </a:r>
              <a:r>
                <a:rPr lang="pt-BR" altLang="zh-CN" sz="2000" b="1">
                  <a:solidFill>
                    <a:srgbClr val="0000FF"/>
                  </a:solidFill>
                  <a:latin typeface="宋体" panose="02010600030101010101" pitchFamily="2" charset="-122"/>
                </a:rPr>
                <a:t> </a:t>
              </a:r>
              <a:r>
                <a:rPr lang="en-US" altLang="zh-CN" sz="2000" b="1" err="1">
                  <a:solidFill>
                    <a:srgbClr val="0000FF"/>
                  </a:solidFill>
                  <a:latin typeface="宋体" panose="02010600030101010101" pitchFamily="2" charset="-122"/>
                </a:rPr>
                <a:t>Cl</a:t>
              </a:r>
              <a:r>
                <a:rPr lang="pt-BR" altLang="zh-CN" sz="2000" b="1" baseline="30000">
                  <a:solidFill>
                    <a:srgbClr val="0000FF"/>
                  </a:solidFill>
                  <a:latin typeface="宋体" panose="02010600030101010101" pitchFamily="2" charset="-122"/>
                </a:rPr>
                <a:t>-</a:t>
              </a:r>
              <a:r>
                <a:rPr lang="pt-BR" altLang="zh-CN" sz="2000" b="1">
                  <a:solidFill>
                    <a:srgbClr val="000000"/>
                  </a:solidFill>
                  <a:latin typeface="宋体" panose="02010600030101010101" pitchFamily="2" charset="-122"/>
                </a:rPr>
                <a:t>  == </a:t>
              </a:r>
              <a:r>
                <a:rPr lang="en-US" altLang="zh-CN" sz="2000" b="1">
                  <a:solidFill>
                    <a:srgbClr val="0000FF"/>
                  </a:solidFill>
                  <a:latin typeface="宋体" panose="02010600030101010101" pitchFamily="2" charset="-122"/>
                  <a:sym typeface="+mn-ea"/>
                </a:rPr>
                <a:t>Cl</a:t>
              </a:r>
              <a:r>
                <a:rPr lang="en-US" altLang="zh-CN" sz="2000" b="1" baseline="-25000">
                  <a:solidFill>
                    <a:srgbClr val="0000FF"/>
                  </a:solidFill>
                  <a:latin typeface="宋体" panose="02010600030101010101" pitchFamily="2" charset="-122"/>
                  <a:sym typeface="+mn-ea"/>
                </a:rPr>
                <a:t>2  </a:t>
              </a:r>
              <a:r>
                <a:rPr lang="zh-CN" altLang="pt-BR" sz="2000" b="1">
                  <a:solidFill>
                    <a:srgbClr val="000000"/>
                  </a:solidFill>
                  <a:latin typeface="宋体" panose="02010600030101010101" pitchFamily="2" charset="-122"/>
                  <a:sym typeface="+mn-ea"/>
                </a:rPr>
                <a:t>＋ </a:t>
              </a:r>
              <a:r>
                <a:rPr lang="pt-BR" altLang="zh-CN" sz="2000" b="1">
                  <a:solidFill>
                    <a:srgbClr val="C00000"/>
                  </a:solidFill>
                  <a:latin typeface="宋体" panose="02010600030101010101" pitchFamily="2" charset="-122"/>
                </a:rPr>
                <a:t>Mn</a:t>
              </a:r>
              <a:r>
                <a:rPr lang="pt-BR" altLang="zh-CN" sz="2000" b="1" baseline="30000">
                  <a:solidFill>
                    <a:srgbClr val="C00000"/>
                  </a:solidFill>
                  <a:latin typeface="宋体" panose="02010600030101010101" pitchFamily="2" charset="-122"/>
                </a:rPr>
                <a:t>2+</a:t>
              </a:r>
              <a:r>
                <a:rPr lang="pt-BR" altLang="zh-CN" sz="2000" b="1">
                  <a:solidFill>
                    <a:srgbClr val="C00000"/>
                  </a:solidFill>
                  <a:latin typeface="宋体" panose="02010600030101010101" pitchFamily="2" charset="-122"/>
                </a:rPr>
                <a:t> </a:t>
              </a:r>
              <a:r>
                <a:rPr lang="pt-BR" altLang="zh-CN" sz="2000" b="1">
                  <a:solidFill>
                    <a:srgbClr val="000000"/>
                  </a:solidFill>
                  <a:latin typeface="宋体" panose="02010600030101010101" pitchFamily="2" charset="-122"/>
                </a:rPr>
                <a:t>  </a:t>
              </a:r>
              <a:r>
                <a:rPr lang="zh-CN" altLang="pt-BR" sz="2000" b="1">
                  <a:solidFill>
                    <a:srgbClr val="000000"/>
                  </a:solidFill>
                  <a:latin typeface="宋体" panose="02010600030101010101" pitchFamily="2" charset="-122"/>
                </a:rPr>
                <a:t> </a:t>
              </a:r>
              <a:endParaRPr lang="zh-CN" altLang="en-US" sz="2000" b="1">
                <a:solidFill>
                  <a:srgbClr val="000000"/>
                </a:solidFill>
                <a:latin typeface="宋体" panose="02010600030101010101" pitchFamily="2" charset="-122"/>
              </a:endParaRPr>
            </a:p>
          </p:txBody>
        </p:sp>
        <p:sp>
          <p:nvSpPr>
            <p:cNvPr id="7" name="矩形 6"/>
            <p:cNvSpPr/>
            <p:nvPr/>
          </p:nvSpPr>
          <p:spPr>
            <a:xfrm>
              <a:off x="1514" y="5652"/>
              <a:ext cx="5474" cy="628"/>
            </a:xfrm>
            <a:prstGeom prst="rect">
              <a:avLst/>
            </a:prstGeom>
            <a:noFill/>
            <a:ln w="9525">
              <a:noFill/>
            </a:ln>
          </p:spPr>
          <p:txBody>
            <a:bodyPr wrap="square">
              <a:spAutoFit/>
            </a:bodyPr>
            <a:lstStyle/>
            <a:p>
              <a:pPr fontAlgn="base">
                <a:spcBef>
                  <a:spcPct val="0"/>
                </a:spcBef>
                <a:spcAft>
                  <a:spcPct val="0"/>
                </a:spcAft>
              </a:pPr>
              <a:r>
                <a:rPr lang="pt-BR" altLang="zh-CN" sz="2000" b="1">
                  <a:solidFill>
                    <a:srgbClr val="C00000"/>
                  </a:solidFill>
                  <a:latin typeface="宋体" panose="02010600030101010101" pitchFamily="2" charset="-122"/>
                </a:rPr>
                <a:t>MnO</a:t>
              </a:r>
              <a:r>
                <a:rPr lang="pt-BR" altLang="zh-CN" sz="2000" b="1" baseline="-25000">
                  <a:solidFill>
                    <a:srgbClr val="C00000"/>
                  </a:solidFill>
                  <a:latin typeface="宋体" panose="02010600030101010101" pitchFamily="2" charset="-122"/>
                </a:rPr>
                <a:t>4</a:t>
              </a:r>
              <a:r>
                <a:rPr lang="pt-BR" altLang="zh-CN" sz="2000" b="1" baseline="30000">
                  <a:solidFill>
                    <a:srgbClr val="C00000"/>
                  </a:solidFill>
                  <a:latin typeface="宋体" panose="02010600030101010101" pitchFamily="2" charset="-122"/>
                </a:rPr>
                <a:t>- </a:t>
              </a:r>
              <a:r>
                <a:rPr lang="zh-CN" altLang="pt-BR" sz="2000" b="1">
                  <a:solidFill>
                    <a:srgbClr val="000000"/>
                  </a:solidFill>
                  <a:latin typeface="宋体" panose="02010600030101010101" pitchFamily="2" charset="-122"/>
                </a:rPr>
                <a:t>＋</a:t>
              </a:r>
              <a:r>
                <a:rPr lang="pt-BR" altLang="zh-CN" sz="2000" b="1">
                  <a:solidFill>
                    <a:srgbClr val="0000FF"/>
                  </a:solidFill>
                  <a:latin typeface="宋体" panose="02010600030101010101" pitchFamily="2" charset="-122"/>
                </a:rPr>
                <a:t> </a:t>
              </a:r>
              <a:r>
                <a:rPr lang="en-US" altLang="pt-BR" sz="2000" b="1">
                  <a:solidFill>
                    <a:srgbClr val="0000FF"/>
                  </a:solidFill>
                  <a:latin typeface="宋体" panose="02010600030101010101" pitchFamily="2" charset="-122"/>
                </a:rPr>
                <a:t>Fe</a:t>
              </a:r>
              <a:r>
                <a:rPr lang="pt-BR" altLang="zh-CN" sz="2000" b="1" baseline="30000">
                  <a:solidFill>
                    <a:srgbClr val="0000FF"/>
                  </a:solidFill>
                  <a:latin typeface="宋体" panose="02010600030101010101" pitchFamily="2" charset="-122"/>
                  <a:sym typeface="+mn-ea"/>
                </a:rPr>
                <a:t>2+</a:t>
              </a:r>
              <a:r>
                <a:rPr lang="pt-BR" altLang="zh-CN" sz="2000" b="1">
                  <a:solidFill>
                    <a:srgbClr val="000000"/>
                  </a:solidFill>
                  <a:latin typeface="宋体" panose="02010600030101010101" pitchFamily="2" charset="-122"/>
                </a:rPr>
                <a:t> == </a:t>
              </a:r>
              <a:r>
                <a:rPr lang="en-US" altLang="pt-BR" sz="2000" b="1">
                  <a:solidFill>
                    <a:srgbClr val="0000FF"/>
                  </a:solidFill>
                  <a:latin typeface="宋体" panose="02010600030101010101" pitchFamily="2" charset="-122"/>
                  <a:sym typeface="+mn-ea"/>
                </a:rPr>
                <a:t>Fe</a:t>
              </a:r>
              <a:r>
                <a:rPr lang="en-US" altLang="pt-BR" sz="2000" b="1" baseline="30000">
                  <a:solidFill>
                    <a:srgbClr val="0000FF"/>
                  </a:solidFill>
                  <a:latin typeface="宋体" panose="02010600030101010101" pitchFamily="2" charset="-122"/>
                  <a:sym typeface="+mn-ea"/>
                </a:rPr>
                <a:t>3</a:t>
              </a:r>
              <a:r>
                <a:rPr lang="pt-BR" altLang="zh-CN" sz="2000" b="1" baseline="30000">
                  <a:solidFill>
                    <a:srgbClr val="0000FF"/>
                  </a:solidFill>
                  <a:latin typeface="宋体" panose="02010600030101010101" pitchFamily="2" charset="-122"/>
                  <a:sym typeface="+mn-ea"/>
                </a:rPr>
                <a:t>+</a:t>
              </a:r>
              <a:r>
                <a:rPr lang="zh-CN" altLang="pt-BR" sz="2000" b="1">
                  <a:solidFill>
                    <a:srgbClr val="000000"/>
                  </a:solidFill>
                  <a:latin typeface="宋体" panose="02010600030101010101" pitchFamily="2" charset="-122"/>
                  <a:sym typeface="+mn-ea"/>
                </a:rPr>
                <a:t>＋ </a:t>
              </a:r>
              <a:r>
                <a:rPr lang="pt-BR" altLang="zh-CN" sz="2000" b="1">
                  <a:solidFill>
                    <a:srgbClr val="C00000"/>
                  </a:solidFill>
                  <a:latin typeface="宋体" panose="02010600030101010101" pitchFamily="2" charset="-122"/>
                </a:rPr>
                <a:t>Mn</a:t>
              </a:r>
              <a:r>
                <a:rPr lang="pt-BR" altLang="zh-CN" sz="2000" b="1" baseline="30000">
                  <a:solidFill>
                    <a:srgbClr val="C00000"/>
                  </a:solidFill>
                  <a:latin typeface="宋体" panose="02010600030101010101" pitchFamily="2" charset="-122"/>
                </a:rPr>
                <a:t>2+</a:t>
              </a:r>
              <a:r>
                <a:rPr lang="pt-BR" altLang="zh-CN" sz="2000" b="1">
                  <a:solidFill>
                    <a:srgbClr val="C00000"/>
                  </a:solidFill>
                  <a:latin typeface="宋体" panose="02010600030101010101" pitchFamily="2" charset="-122"/>
                </a:rPr>
                <a:t> </a:t>
              </a:r>
              <a:r>
                <a:rPr lang="pt-BR" altLang="zh-CN" sz="2000" b="1">
                  <a:solidFill>
                    <a:srgbClr val="000000"/>
                  </a:solidFill>
                  <a:latin typeface="宋体" panose="02010600030101010101" pitchFamily="2" charset="-122"/>
                </a:rPr>
                <a:t>  </a:t>
              </a:r>
              <a:r>
                <a:rPr lang="zh-CN" altLang="pt-BR" sz="2000" b="1">
                  <a:solidFill>
                    <a:srgbClr val="000000"/>
                  </a:solidFill>
                  <a:latin typeface="宋体" panose="02010600030101010101" pitchFamily="2" charset="-122"/>
                </a:rPr>
                <a:t> </a:t>
              </a:r>
              <a:endParaRPr lang="zh-CN" altLang="en-US" sz="2000" b="1">
                <a:solidFill>
                  <a:srgbClr val="000000"/>
                </a:solidFill>
                <a:latin typeface="宋体" panose="02010600030101010101" pitchFamily="2" charset="-122"/>
              </a:endParaRPr>
            </a:p>
          </p:txBody>
        </p:sp>
        <p:sp>
          <p:nvSpPr>
            <p:cNvPr id="8" name="矩形 7"/>
            <p:cNvSpPr/>
            <p:nvPr/>
          </p:nvSpPr>
          <p:spPr>
            <a:xfrm>
              <a:off x="1514" y="5103"/>
              <a:ext cx="5474" cy="628"/>
            </a:xfrm>
            <a:prstGeom prst="rect">
              <a:avLst/>
            </a:prstGeom>
            <a:noFill/>
            <a:ln w="9525">
              <a:noFill/>
            </a:ln>
          </p:spPr>
          <p:txBody>
            <a:bodyPr wrap="square">
              <a:spAutoFit/>
            </a:bodyPr>
            <a:lstStyle/>
            <a:p>
              <a:pPr fontAlgn="base">
                <a:spcBef>
                  <a:spcPct val="0"/>
                </a:spcBef>
                <a:spcAft>
                  <a:spcPct val="0"/>
                </a:spcAft>
              </a:pPr>
              <a:r>
                <a:rPr lang="pt-BR" altLang="zh-CN" sz="2000" b="1">
                  <a:solidFill>
                    <a:srgbClr val="C00000"/>
                  </a:solidFill>
                  <a:latin typeface="宋体" panose="02010600030101010101" pitchFamily="2" charset="-122"/>
                </a:rPr>
                <a:t>MnO</a:t>
              </a:r>
              <a:r>
                <a:rPr lang="pt-BR" altLang="zh-CN" sz="2000" b="1" baseline="-25000">
                  <a:solidFill>
                    <a:srgbClr val="C00000"/>
                  </a:solidFill>
                  <a:latin typeface="宋体" panose="02010600030101010101" pitchFamily="2" charset="-122"/>
                </a:rPr>
                <a:t>4</a:t>
              </a:r>
              <a:r>
                <a:rPr lang="pt-BR" altLang="zh-CN" sz="2000" b="1" baseline="30000">
                  <a:solidFill>
                    <a:srgbClr val="C00000"/>
                  </a:solidFill>
                  <a:latin typeface="宋体" panose="02010600030101010101" pitchFamily="2" charset="-122"/>
                </a:rPr>
                <a:t>- </a:t>
              </a:r>
              <a:r>
                <a:rPr lang="zh-CN" altLang="pt-BR" sz="2000" b="1">
                  <a:solidFill>
                    <a:srgbClr val="000000"/>
                  </a:solidFill>
                  <a:latin typeface="宋体" panose="02010600030101010101" pitchFamily="2" charset="-122"/>
                </a:rPr>
                <a:t>＋</a:t>
              </a:r>
              <a:r>
                <a:rPr lang="zh-CN" altLang="pt-BR" sz="2000" b="1">
                  <a:solidFill>
                    <a:srgbClr val="0000FF"/>
                  </a:solidFill>
                  <a:latin typeface="宋体" panose="02010600030101010101" pitchFamily="2" charset="-122"/>
                </a:rPr>
                <a:t> </a:t>
              </a:r>
              <a:r>
                <a:rPr lang="en-US" altLang="zh-CN" sz="2000" b="1">
                  <a:solidFill>
                    <a:srgbClr val="0000FF"/>
                  </a:solidFill>
                  <a:latin typeface="宋体" panose="02010600030101010101" pitchFamily="2" charset="-122"/>
                </a:rPr>
                <a:t>Br</a:t>
              </a:r>
              <a:r>
                <a:rPr lang="pt-BR" altLang="zh-CN" sz="2000" b="1" baseline="30000">
                  <a:solidFill>
                    <a:srgbClr val="0000FF"/>
                  </a:solidFill>
                  <a:latin typeface="宋体" panose="02010600030101010101" pitchFamily="2" charset="-122"/>
                  <a:sym typeface="+mn-ea"/>
                </a:rPr>
                <a:t>- </a:t>
              </a:r>
              <a:r>
                <a:rPr lang="pt-BR" altLang="zh-CN" sz="2000" b="1">
                  <a:solidFill>
                    <a:srgbClr val="000000"/>
                  </a:solidFill>
                  <a:latin typeface="宋体" panose="02010600030101010101" pitchFamily="2" charset="-122"/>
                </a:rPr>
                <a:t> ==</a:t>
              </a:r>
              <a:r>
                <a:rPr lang="pt-BR" altLang="zh-CN" sz="2000" b="1">
                  <a:solidFill>
                    <a:srgbClr val="0000FF"/>
                  </a:solidFill>
                  <a:latin typeface="宋体" panose="02010600030101010101" pitchFamily="2" charset="-122"/>
                </a:rPr>
                <a:t> </a:t>
              </a:r>
              <a:r>
                <a:rPr lang="en-US" altLang="zh-CN" sz="2000" b="1">
                  <a:solidFill>
                    <a:srgbClr val="0000FF"/>
                  </a:solidFill>
                  <a:latin typeface="宋体" panose="02010600030101010101" pitchFamily="2" charset="-122"/>
                  <a:sym typeface="+mn-ea"/>
                </a:rPr>
                <a:t>Br</a:t>
              </a:r>
              <a:r>
                <a:rPr lang="en-US" altLang="zh-CN" sz="2000" b="1" baseline="-25000">
                  <a:solidFill>
                    <a:srgbClr val="0000FF"/>
                  </a:solidFill>
                  <a:latin typeface="宋体" panose="02010600030101010101" pitchFamily="2" charset="-122"/>
                  <a:sym typeface="+mn-ea"/>
                </a:rPr>
                <a:t>2 </a:t>
              </a:r>
              <a:r>
                <a:rPr lang="zh-CN" altLang="pt-BR" sz="2000" b="1">
                  <a:solidFill>
                    <a:srgbClr val="000000"/>
                  </a:solidFill>
                  <a:latin typeface="宋体" panose="02010600030101010101" pitchFamily="2" charset="-122"/>
                  <a:sym typeface="+mn-ea"/>
                </a:rPr>
                <a:t>＋ </a:t>
              </a:r>
              <a:r>
                <a:rPr lang="pt-BR" altLang="zh-CN" sz="2000" b="1">
                  <a:solidFill>
                    <a:srgbClr val="C00000"/>
                  </a:solidFill>
                  <a:latin typeface="宋体" panose="02010600030101010101" pitchFamily="2" charset="-122"/>
                </a:rPr>
                <a:t>Mn</a:t>
              </a:r>
              <a:r>
                <a:rPr lang="pt-BR" altLang="zh-CN" sz="2000" b="1" baseline="30000">
                  <a:solidFill>
                    <a:srgbClr val="C00000"/>
                  </a:solidFill>
                  <a:latin typeface="宋体" panose="02010600030101010101" pitchFamily="2" charset="-122"/>
                </a:rPr>
                <a:t>2+</a:t>
              </a:r>
              <a:r>
                <a:rPr lang="pt-BR" altLang="zh-CN" sz="2000" b="1">
                  <a:solidFill>
                    <a:srgbClr val="C00000"/>
                  </a:solidFill>
                  <a:latin typeface="宋体" panose="02010600030101010101" pitchFamily="2" charset="-122"/>
                </a:rPr>
                <a:t> </a:t>
              </a:r>
              <a:r>
                <a:rPr lang="pt-BR" altLang="zh-CN" sz="2000" b="1">
                  <a:solidFill>
                    <a:srgbClr val="000000"/>
                  </a:solidFill>
                  <a:latin typeface="宋体" panose="02010600030101010101" pitchFamily="2" charset="-122"/>
                </a:rPr>
                <a:t>  </a:t>
              </a:r>
              <a:r>
                <a:rPr lang="zh-CN" altLang="pt-BR" sz="2000" b="1">
                  <a:solidFill>
                    <a:srgbClr val="000000"/>
                  </a:solidFill>
                  <a:latin typeface="宋体" panose="02010600030101010101" pitchFamily="2" charset="-122"/>
                </a:rPr>
                <a:t> </a:t>
              </a:r>
              <a:endParaRPr lang="zh-CN" altLang="en-US" sz="2000" b="1">
                <a:solidFill>
                  <a:srgbClr val="000000"/>
                </a:solidFill>
                <a:latin typeface="宋体" panose="02010600030101010101" pitchFamily="2" charset="-122"/>
              </a:endParaRPr>
            </a:p>
          </p:txBody>
        </p:sp>
        <p:sp>
          <p:nvSpPr>
            <p:cNvPr id="10" name="矩形 9"/>
            <p:cNvSpPr/>
            <p:nvPr/>
          </p:nvSpPr>
          <p:spPr>
            <a:xfrm>
              <a:off x="1552" y="6280"/>
              <a:ext cx="5474" cy="628"/>
            </a:xfrm>
            <a:prstGeom prst="rect">
              <a:avLst/>
            </a:prstGeom>
            <a:noFill/>
            <a:ln w="9525">
              <a:noFill/>
            </a:ln>
          </p:spPr>
          <p:txBody>
            <a:bodyPr wrap="square">
              <a:spAutoFit/>
            </a:bodyPr>
            <a:lstStyle/>
            <a:p>
              <a:pPr fontAlgn="base">
                <a:spcBef>
                  <a:spcPct val="0"/>
                </a:spcBef>
                <a:spcAft>
                  <a:spcPct val="0"/>
                </a:spcAft>
              </a:pPr>
              <a:r>
                <a:rPr lang="pt-BR" altLang="zh-CN" sz="2000" b="1">
                  <a:solidFill>
                    <a:srgbClr val="C00000"/>
                  </a:solidFill>
                  <a:latin typeface="宋体" panose="02010600030101010101" pitchFamily="2" charset="-122"/>
                </a:rPr>
                <a:t>MnO</a:t>
              </a:r>
              <a:r>
                <a:rPr lang="pt-BR" altLang="zh-CN" sz="2000" b="1" baseline="-25000">
                  <a:solidFill>
                    <a:srgbClr val="C00000"/>
                  </a:solidFill>
                  <a:latin typeface="宋体" panose="02010600030101010101" pitchFamily="2" charset="-122"/>
                </a:rPr>
                <a:t>4</a:t>
              </a:r>
              <a:r>
                <a:rPr lang="pt-BR" altLang="zh-CN" sz="2000" b="1" baseline="30000">
                  <a:solidFill>
                    <a:srgbClr val="C00000"/>
                  </a:solidFill>
                  <a:latin typeface="宋体" panose="02010600030101010101" pitchFamily="2" charset="-122"/>
                </a:rPr>
                <a:t>- </a:t>
              </a:r>
              <a:r>
                <a:rPr lang="zh-CN" altLang="pt-BR" sz="2000" b="1">
                  <a:solidFill>
                    <a:srgbClr val="000000"/>
                  </a:solidFill>
                  <a:latin typeface="宋体" panose="02010600030101010101" pitchFamily="2" charset="-122"/>
                </a:rPr>
                <a:t>＋</a:t>
              </a:r>
              <a:r>
                <a:rPr lang="zh-CN" altLang="pt-BR" sz="2000">
                  <a:solidFill>
                    <a:srgbClr val="0000FF"/>
                  </a:solidFill>
                  <a:latin typeface="宋体" panose="02010600030101010101" pitchFamily="2" charset="-122"/>
                </a:rPr>
                <a:t> </a:t>
              </a:r>
              <a:r>
                <a:rPr lang="zh-CN" altLang="en-US" sz="2000">
                  <a:solidFill>
                    <a:srgbClr val="0000FF"/>
                  </a:solidFill>
                  <a:latin typeface="微软雅黑" panose="020B0503020204020204" pitchFamily="34" charset="-122"/>
                  <a:ea typeface="微软雅黑" panose="020B0503020204020204" pitchFamily="34" charset="-122"/>
                  <a:sym typeface="+mn-ea"/>
                </a:rPr>
                <a:t>I </a:t>
              </a:r>
              <a:r>
                <a:rPr lang="pt-BR" altLang="zh-CN" sz="2000" baseline="30000">
                  <a:solidFill>
                    <a:srgbClr val="0000FF"/>
                  </a:solidFill>
                  <a:latin typeface="宋体" panose="02010600030101010101" pitchFamily="2" charset="-122"/>
                  <a:sym typeface="+mn-ea"/>
                </a:rPr>
                <a:t>-  </a:t>
              </a:r>
              <a:r>
                <a:rPr lang="pt-BR" altLang="zh-CN" sz="2000" b="1">
                  <a:solidFill>
                    <a:srgbClr val="000000"/>
                  </a:solidFill>
                  <a:latin typeface="宋体" panose="02010600030101010101" pitchFamily="2" charset="-122"/>
                </a:rPr>
                <a:t> ==</a:t>
              </a:r>
              <a:r>
                <a:rPr lang="zh-CN" altLang="pt-BR" sz="2000">
                  <a:solidFill>
                    <a:srgbClr val="0000FF"/>
                  </a:solidFill>
                  <a:latin typeface="宋体" panose="02010600030101010101" pitchFamily="2" charset="-122"/>
                  <a:sym typeface="+mn-ea"/>
                </a:rPr>
                <a:t> </a:t>
              </a:r>
              <a:r>
                <a:rPr lang="zh-CN" altLang="en-US" sz="2000">
                  <a:solidFill>
                    <a:srgbClr val="0000FF"/>
                  </a:solidFill>
                  <a:latin typeface="微软雅黑" panose="020B0503020204020204" pitchFamily="34" charset="-122"/>
                  <a:ea typeface="微软雅黑" panose="020B0503020204020204" pitchFamily="34" charset="-122"/>
                  <a:sym typeface="+mn-ea"/>
                </a:rPr>
                <a:t>I</a:t>
              </a:r>
              <a:r>
                <a:rPr lang="en-US" altLang="zh-CN" sz="2000" baseline="-25000">
                  <a:solidFill>
                    <a:srgbClr val="0000FF"/>
                  </a:solidFill>
                  <a:latin typeface="宋体" panose="02010600030101010101" pitchFamily="2" charset="-122"/>
                  <a:sym typeface="+mn-ea"/>
                </a:rPr>
                <a:t>2   </a:t>
              </a:r>
              <a:r>
                <a:rPr lang="zh-CN" altLang="pt-BR" sz="2000" b="1">
                  <a:solidFill>
                    <a:srgbClr val="000000"/>
                  </a:solidFill>
                  <a:latin typeface="宋体" panose="02010600030101010101" pitchFamily="2" charset="-122"/>
                  <a:sym typeface="+mn-ea"/>
                </a:rPr>
                <a:t>＋ </a:t>
              </a:r>
              <a:r>
                <a:rPr lang="pt-BR" altLang="zh-CN" sz="2000" b="1">
                  <a:solidFill>
                    <a:srgbClr val="C00000"/>
                  </a:solidFill>
                  <a:latin typeface="宋体" panose="02010600030101010101" pitchFamily="2" charset="-122"/>
                </a:rPr>
                <a:t>Mn</a:t>
              </a:r>
              <a:r>
                <a:rPr lang="pt-BR" altLang="zh-CN" sz="2000" b="1" baseline="30000">
                  <a:solidFill>
                    <a:srgbClr val="C00000"/>
                  </a:solidFill>
                  <a:latin typeface="宋体" panose="02010600030101010101" pitchFamily="2" charset="-122"/>
                </a:rPr>
                <a:t>2+</a:t>
              </a:r>
              <a:r>
                <a:rPr lang="pt-BR" altLang="zh-CN" sz="2000" b="1">
                  <a:solidFill>
                    <a:srgbClr val="C00000"/>
                  </a:solidFill>
                  <a:latin typeface="宋体" panose="02010600030101010101" pitchFamily="2" charset="-122"/>
                </a:rPr>
                <a:t> </a:t>
              </a:r>
              <a:r>
                <a:rPr lang="pt-BR" altLang="zh-CN" sz="2000" b="1">
                  <a:solidFill>
                    <a:srgbClr val="000000"/>
                  </a:solidFill>
                  <a:latin typeface="宋体" panose="02010600030101010101" pitchFamily="2" charset="-122"/>
                </a:rPr>
                <a:t>  </a:t>
              </a:r>
              <a:r>
                <a:rPr lang="zh-CN" altLang="pt-BR" sz="2000" b="1">
                  <a:solidFill>
                    <a:srgbClr val="000000"/>
                  </a:solidFill>
                  <a:latin typeface="宋体" panose="02010600030101010101" pitchFamily="2" charset="-122"/>
                </a:rPr>
                <a:t> </a:t>
              </a:r>
              <a:endParaRPr lang="zh-CN" altLang="en-US" sz="2000" b="1">
                <a:solidFill>
                  <a:srgbClr val="000000"/>
                </a:solidFill>
                <a:latin typeface="宋体" panose="02010600030101010101" pitchFamily="2" charset="-122"/>
              </a:endParaRPr>
            </a:p>
          </p:txBody>
        </p:sp>
      </p:grpSp>
      <p:grpSp>
        <p:nvGrpSpPr>
          <p:cNvPr id="6" name="组合 14"/>
          <p:cNvGrpSpPr/>
          <p:nvPr/>
        </p:nvGrpSpPr>
        <p:grpSpPr>
          <a:xfrm>
            <a:off x="6204375" y="2444117"/>
            <a:ext cx="5007108" cy="2592705"/>
            <a:chOff x="1514" y="4023"/>
            <a:chExt cx="5512" cy="4083"/>
          </a:xfrm>
        </p:grpSpPr>
        <p:sp>
          <p:nvSpPr>
            <p:cNvPr id="16" name="矩形 15"/>
            <p:cNvSpPr/>
            <p:nvPr/>
          </p:nvSpPr>
          <p:spPr>
            <a:xfrm>
              <a:off x="1552" y="4654"/>
              <a:ext cx="5473" cy="628"/>
            </a:xfrm>
            <a:prstGeom prst="rect">
              <a:avLst/>
            </a:prstGeom>
            <a:noFill/>
            <a:ln w="9525">
              <a:noFill/>
            </a:ln>
          </p:spPr>
          <p:txBody>
            <a:bodyPr wrap="square">
              <a:spAutoFit/>
            </a:bodyPr>
            <a:lstStyle/>
            <a:p>
              <a:pPr fontAlgn="base">
                <a:spcBef>
                  <a:spcPct val="0"/>
                </a:spcBef>
                <a:spcAft>
                  <a:spcPct val="0"/>
                </a:spcAft>
              </a:pPr>
              <a:r>
                <a:rPr lang="pt-BR" altLang="zh-CN" sz="2000" b="1">
                  <a:solidFill>
                    <a:srgbClr val="C00000"/>
                  </a:solidFill>
                  <a:latin typeface="宋体" panose="02010600030101010101" pitchFamily="2" charset="-122"/>
                </a:rPr>
                <a:t>MnO</a:t>
              </a:r>
              <a:r>
                <a:rPr lang="pt-BR" altLang="zh-CN" sz="2000" b="1" baseline="-25000">
                  <a:solidFill>
                    <a:srgbClr val="C00000"/>
                  </a:solidFill>
                  <a:latin typeface="宋体" panose="02010600030101010101" pitchFamily="2" charset="-122"/>
                </a:rPr>
                <a:t>4</a:t>
              </a:r>
              <a:r>
                <a:rPr lang="pt-BR" altLang="zh-CN" sz="2000" b="1" baseline="30000">
                  <a:solidFill>
                    <a:srgbClr val="C00000"/>
                  </a:solidFill>
                  <a:latin typeface="宋体" panose="02010600030101010101" pitchFamily="2" charset="-122"/>
                </a:rPr>
                <a:t>-</a:t>
              </a:r>
              <a:r>
                <a:rPr lang="zh-CN" altLang="pt-BR" sz="2000" b="1">
                  <a:solidFill>
                    <a:srgbClr val="000000"/>
                  </a:solidFill>
                  <a:latin typeface="宋体" panose="02010600030101010101" pitchFamily="2" charset="-122"/>
                </a:rPr>
                <a:t>＋</a:t>
              </a:r>
              <a:r>
                <a:rPr lang="pt-BR" altLang="zh-CN" sz="2000" b="1">
                  <a:solidFill>
                    <a:srgbClr val="0000FF"/>
                  </a:solidFill>
                  <a:latin typeface="宋体" panose="02010600030101010101" pitchFamily="2" charset="-122"/>
                </a:rPr>
                <a:t> </a:t>
              </a:r>
              <a:r>
                <a:rPr lang="en-US" altLang="pt-BR" sz="2000" b="1">
                  <a:solidFill>
                    <a:srgbClr val="0000FF"/>
                  </a:solidFill>
                  <a:latin typeface="宋体" panose="02010600030101010101" pitchFamily="2" charset="-122"/>
                </a:rPr>
                <a:t>H</a:t>
              </a:r>
              <a:r>
                <a:rPr lang="en-US" altLang="zh-CN" sz="2000" b="1" baseline="-25000">
                  <a:solidFill>
                    <a:srgbClr val="0000FF"/>
                  </a:solidFill>
                  <a:latin typeface="宋体" panose="02010600030101010101" pitchFamily="2" charset="-122"/>
                  <a:sym typeface="+mn-ea"/>
                </a:rPr>
                <a:t>2</a:t>
              </a:r>
              <a:r>
                <a:rPr lang="en-US" altLang="zh-CN" sz="2000" b="1">
                  <a:solidFill>
                    <a:srgbClr val="0000FF"/>
                  </a:solidFill>
                  <a:latin typeface="宋体" panose="02010600030101010101" pitchFamily="2" charset="-122"/>
                  <a:sym typeface="+mn-ea"/>
                </a:rPr>
                <a:t>SO</a:t>
              </a:r>
              <a:r>
                <a:rPr lang="en-US" altLang="zh-CN" sz="2000" b="1" baseline="-25000">
                  <a:solidFill>
                    <a:srgbClr val="0000FF"/>
                  </a:solidFill>
                  <a:latin typeface="宋体" panose="02010600030101010101" pitchFamily="2" charset="-122"/>
                  <a:sym typeface="+mn-ea"/>
                </a:rPr>
                <a:t>3</a:t>
              </a:r>
              <a:r>
                <a:rPr lang="pt-BR" altLang="zh-CN" sz="2000" b="1">
                  <a:solidFill>
                    <a:srgbClr val="000000"/>
                  </a:solidFill>
                  <a:latin typeface="宋体" panose="02010600030101010101" pitchFamily="2" charset="-122"/>
                </a:rPr>
                <a:t>  == </a:t>
              </a:r>
              <a:r>
                <a:rPr lang="en-US" altLang="zh-CN" sz="2000" b="1">
                  <a:solidFill>
                    <a:srgbClr val="0000FF"/>
                  </a:solidFill>
                  <a:latin typeface="宋体" panose="02010600030101010101" pitchFamily="2" charset="-122"/>
                  <a:sym typeface="+mn-ea"/>
                </a:rPr>
                <a:t>SO</a:t>
              </a:r>
              <a:r>
                <a:rPr lang="en-US" altLang="zh-CN" sz="2000" b="1" baseline="-25000">
                  <a:solidFill>
                    <a:srgbClr val="0000FF"/>
                  </a:solidFill>
                  <a:latin typeface="宋体" panose="02010600030101010101" pitchFamily="2" charset="-122"/>
                  <a:sym typeface="+mn-ea"/>
                </a:rPr>
                <a:t>4</a:t>
              </a:r>
              <a:r>
                <a:rPr lang="en-US" altLang="pt-BR" sz="2000" b="1" baseline="30000">
                  <a:solidFill>
                    <a:srgbClr val="0000FF"/>
                  </a:solidFill>
                  <a:latin typeface="宋体" panose="02010600030101010101" pitchFamily="2" charset="-122"/>
                  <a:sym typeface="+mn-ea"/>
                </a:rPr>
                <a:t>2</a:t>
              </a:r>
              <a:r>
                <a:rPr lang="pt-BR" altLang="zh-CN" sz="2000" b="1" baseline="30000">
                  <a:solidFill>
                    <a:srgbClr val="0000FF"/>
                  </a:solidFill>
                  <a:latin typeface="宋体" panose="02010600030101010101" pitchFamily="2" charset="-122"/>
                  <a:sym typeface="+mn-ea"/>
                </a:rPr>
                <a:t>-</a:t>
              </a:r>
              <a:r>
                <a:rPr lang="zh-CN" altLang="pt-BR" sz="2000" b="1">
                  <a:solidFill>
                    <a:srgbClr val="000000"/>
                  </a:solidFill>
                  <a:latin typeface="宋体" panose="02010600030101010101" pitchFamily="2" charset="-122"/>
                  <a:sym typeface="+mn-ea"/>
                </a:rPr>
                <a:t>＋ </a:t>
              </a:r>
              <a:r>
                <a:rPr lang="pt-BR" altLang="zh-CN" sz="2000" b="1">
                  <a:solidFill>
                    <a:srgbClr val="C00000"/>
                  </a:solidFill>
                  <a:latin typeface="宋体" panose="02010600030101010101" pitchFamily="2" charset="-122"/>
                </a:rPr>
                <a:t>Mn</a:t>
              </a:r>
              <a:r>
                <a:rPr lang="pt-BR" altLang="zh-CN" sz="2000" b="1" baseline="30000">
                  <a:solidFill>
                    <a:srgbClr val="C00000"/>
                  </a:solidFill>
                  <a:latin typeface="宋体" panose="02010600030101010101" pitchFamily="2" charset="-122"/>
                </a:rPr>
                <a:t>2+</a:t>
              </a:r>
              <a:r>
                <a:rPr lang="pt-BR" altLang="zh-CN" sz="2000" b="1">
                  <a:solidFill>
                    <a:srgbClr val="C00000"/>
                  </a:solidFill>
                  <a:latin typeface="宋体" panose="02010600030101010101" pitchFamily="2" charset="-122"/>
                </a:rPr>
                <a:t> </a:t>
              </a:r>
              <a:r>
                <a:rPr lang="pt-BR" altLang="zh-CN" sz="2000" b="1">
                  <a:solidFill>
                    <a:srgbClr val="000000"/>
                  </a:solidFill>
                  <a:latin typeface="宋体" panose="02010600030101010101" pitchFamily="2" charset="-122"/>
                </a:rPr>
                <a:t>  </a:t>
              </a:r>
              <a:r>
                <a:rPr lang="zh-CN" altLang="pt-BR" sz="2000" b="1">
                  <a:solidFill>
                    <a:srgbClr val="000000"/>
                  </a:solidFill>
                  <a:latin typeface="宋体" panose="02010600030101010101" pitchFamily="2" charset="-122"/>
                </a:rPr>
                <a:t> </a:t>
              </a:r>
              <a:endParaRPr lang="zh-CN" altLang="en-US" sz="2000" b="1">
                <a:solidFill>
                  <a:srgbClr val="000000"/>
                </a:solidFill>
                <a:latin typeface="宋体" panose="02010600030101010101" pitchFamily="2" charset="-122"/>
              </a:endParaRPr>
            </a:p>
          </p:txBody>
        </p:sp>
        <p:sp>
          <p:nvSpPr>
            <p:cNvPr id="17" name="矩形 16"/>
            <p:cNvSpPr/>
            <p:nvPr/>
          </p:nvSpPr>
          <p:spPr>
            <a:xfrm>
              <a:off x="1552" y="4023"/>
              <a:ext cx="5474" cy="628"/>
            </a:xfrm>
            <a:prstGeom prst="rect">
              <a:avLst/>
            </a:prstGeom>
            <a:noFill/>
            <a:ln w="9525">
              <a:noFill/>
            </a:ln>
          </p:spPr>
          <p:txBody>
            <a:bodyPr wrap="square">
              <a:spAutoFit/>
            </a:bodyPr>
            <a:lstStyle/>
            <a:p>
              <a:pPr fontAlgn="base">
                <a:spcBef>
                  <a:spcPct val="0"/>
                </a:spcBef>
                <a:spcAft>
                  <a:spcPct val="0"/>
                </a:spcAft>
              </a:pPr>
              <a:r>
                <a:rPr lang="pt-BR" altLang="zh-CN" sz="2000" b="1">
                  <a:solidFill>
                    <a:srgbClr val="C00000"/>
                  </a:solidFill>
                  <a:latin typeface="宋体" panose="02010600030101010101" pitchFamily="2" charset="-122"/>
                </a:rPr>
                <a:t>MnO</a:t>
              </a:r>
              <a:r>
                <a:rPr lang="pt-BR" altLang="zh-CN" sz="2000" b="1" baseline="-25000">
                  <a:solidFill>
                    <a:srgbClr val="C00000"/>
                  </a:solidFill>
                  <a:latin typeface="宋体" panose="02010600030101010101" pitchFamily="2" charset="-122"/>
                </a:rPr>
                <a:t>4</a:t>
              </a:r>
              <a:r>
                <a:rPr lang="pt-BR" altLang="zh-CN" sz="2000" b="1" baseline="30000">
                  <a:solidFill>
                    <a:srgbClr val="C00000"/>
                  </a:solidFill>
                  <a:latin typeface="宋体" panose="02010600030101010101" pitchFamily="2" charset="-122"/>
                </a:rPr>
                <a:t>-</a:t>
              </a:r>
              <a:r>
                <a:rPr lang="zh-CN" altLang="pt-BR" sz="2000" b="1">
                  <a:solidFill>
                    <a:srgbClr val="000000"/>
                  </a:solidFill>
                  <a:latin typeface="宋体" panose="02010600030101010101" pitchFamily="2" charset="-122"/>
                </a:rPr>
                <a:t>＋ </a:t>
              </a:r>
              <a:r>
                <a:rPr lang="en-US" altLang="zh-CN" sz="2000" b="1">
                  <a:solidFill>
                    <a:srgbClr val="0000FF"/>
                  </a:solidFill>
                  <a:latin typeface="宋体" panose="02010600030101010101" pitchFamily="2" charset="-122"/>
                </a:rPr>
                <a:t>SO</a:t>
              </a:r>
              <a:r>
                <a:rPr lang="en-US" altLang="zh-CN" sz="2000" b="1" baseline="-25000">
                  <a:solidFill>
                    <a:srgbClr val="0000FF"/>
                  </a:solidFill>
                  <a:latin typeface="宋体" panose="02010600030101010101" pitchFamily="2" charset="-122"/>
                  <a:sym typeface="+mn-ea"/>
                </a:rPr>
                <a:t>2</a:t>
              </a:r>
              <a:r>
                <a:rPr lang="pt-BR" altLang="zh-CN" sz="2000" b="1">
                  <a:solidFill>
                    <a:srgbClr val="000000"/>
                  </a:solidFill>
                  <a:latin typeface="宋体" panose="02010600030101010101" pitchFamily="2" charset="-122"/>
                </a:rPr>
                <a:t>   ==  </a:t>
              </a:r>
              <a:r>
                <a:rPr lang="en-US" altLang="zh-CN" sz="2000" b="1">
                  <a:solidFill>
                    <a:srgbClr val="0000FF"/>
                  </a:solidFill>
                  <a:latin typeface="宋体" panose="02010600030101010101" pitchFamily="2" charset="-122"/>
                  <a:sym typeface="+mn-ea"/>
                </a:rPr>
                <a:t>SO</a:t>
              </a:r>
              <a:r>
                <a:rPr lang="en-US" altLang="zh-CN" sz="2000" b="1" baseline="-25000">
                  <a:solidFill>
                    <a:srgbClr val="0000FF"/>
                  </a:solidFill>
                  <a:latin typeface="宋体" panose="02010600030101010101" pitchFamily="2" charset="-122"/>
                  <a:sym typeface="+mn-ea"/>
                </a:rPr>
                <a:t>4</a:t>
              </a:r>
              <a:r>
                <a:rPr lang="en-US" altLang="pt-BR" sz="2000" b="1" baseline="30000">
                  <a:solidFill>
                    <a:srgbClr val="0000FF"/>
                  </a:solidFill>
                  <a:latin typeface="宋体" panose="02010600030101010101" pitchFamily="2" charset="-122"/>
                  <a:sym typeface="+mn-ea"/>
                </a:rPr>
                <a:t>2</a:t>
              </a:r>
              <a:r>
                <a:rPr lang="pt-BR" altLang="zh-CN" sz="2000" b="1" baseline="30000">
                  <a:solidFill>
                    <a:srgbClr val="0000FF"/>
                  </a:solidFill>
                  <a:latin typeface="宋体" panose="02010600030101010101" pitchFamily="2" charset="-122"/>
                  <a:sym typeface="+mn-ea"/>
                </a:rPr>
                <a:t>-</a:t>
              </a:r>
              <a:r>
                <a:rPr lang="zh-CN" altLang="pt-BR" sz="2000" b="1">
                  <a:solidFill>
                    <a:srgbClr val="000000"/>
                  </a:solidFill>
                  <a:latin typeface="宋体" panose="02010600030101010101" pitchFamily="2" charset="-122"/>
                  <a:sym typeface="+mn-ea"/>
                </a:rPr>
                <a:t>＋ </a:t>
              </a:r>
              <a:r>
                <a:rPr lang="pt-BR" altLang="zh-CN" sz="2000" b="1">
                  <a:solidFill>
                    <a:srgbClr val="C00000"/>
                  </a:solidFill>
                  <a:latin typeface="宋体" panose="02010600030101010101" pitchFamily="2" charset="-122"/>
                </a:rPr>
                <a:t>Mn</a:t>
              </a:r>
              <a:r>
                <a:rPr lang="pt-BR" altLang="zh-CN" sz="2000" b="1" baseline="30000">
                  <a:solidFill>
                    <a:srgbClr val="C00000"/>
                  </a:solidFill>
                  <a:latin typeface="宋体" panose="02010600030101010101" pitchFamily="2" charset="-122"/>
                </a:rPr>
                <a:t>2+</a:t>
              </a:r>
              <a:r>
                <a:rPr lang="pt-BR" altLang="zh-CN" sz="2000" b="1">
                  <a:solidFill>
                    <a:srgbClr val="C00000"/>
                  </a:solidFill>
                  <a:latin typeface="宋体" panose="02010600030101010101" pitchFamily="2" charset="-122"/>
                </a:rPr>
                <a:t> </a:t>
              </a:r>
              <a:r>
                <a:rPr lang="pt-BR" altLang="zh-CN" sz="2000" b="1">
                  <a:solidFill>
                    <a:srgbClr val="000000"/>
                  </a:solidFill>
                  <a:latin typeface="宋体" panose="02010600030101010101" pitchFamily="2" charset="-122"/>
                </a:rPr>
                <a:t>  </a:t>
              </a:r>
              <a:r>
                <a:rPr lang="zh-CN" altLang="pt-BR" sz="2000" b="1">
                  <a:solidFill>
                    <a:srgbClr val="000000"/>
                  </a:solidFill>
                  <a:latin typeface="宋体" panose="02010600030101010101" pitchFamily="2" charset="-122"/>
                </a:rPr>
                <a:t> </a:t>
              </a:r>
              <a:endParaRPr lang="zh-CN" altLang="en-US" sz="2000" b="1">
                <a:solidFill>
                  <a:srgbClr val="000000"/>
                </a:solidFill>
                <a:latin typeface="宋体" panose="02010600030101010101" pitchFamily="2" charset="-122"/>
              </a:endParaRPr>
            </a:p>
          </p:txBody>
        </p:sp>
        <p:sp>
          <p:nvSpPr>
            <p:cNvPr id="18" name="矩形 17"/>
            <p:cNvSpPr/>
            <p:nvPr/>
          </p:nvSpPr>
          <p:spPr>
            <a:xfrm>
              <a:off x="1514" y="5844"/>
              <a:ext cx="5474" cy="628"/>
            </a:xfrm>
            <a:prstGeom prst="rect">
              <a:avLst/>
            </a:prstGeom>
            <a:noFill/>
            <a:ln w="9525">
              <a:noFill/>
            </a:ln>
          </p:spPr>
          <p:txBody>
            <a:bodyPr wrap="square">
              <a:spAutoFit/>
            </a:bodyPr>
            <a:lstStyle/>
            <a:p>
              <a:pPr fontAlgn="base">
                <a:spcBef>
                  <a:spcPct val="0"/>
                </a:spcBef>
                <a:spcAft>
                  <a:spcPct val="0"/>
                </a:spcAft>
              </a:pPr>
              <a:r>
                <a:rPr lang="pt-BR" altLang="zh-CN" sz="2000" b="1">
                  <a:solidFill>
                    <a:srgbClr val="C00000"/>
                  </a:solidFill>
                  <a:latin typeface="宋体" panose="02010600030101010101" pitchFamily="2" charset="-122"/>
                </a:rPr>
                <a:t>MnO</a:t>
              </a:r>
              <a:r>
                <a:rPr lang="pt-BR" altLang="zh-CN" sz="2000" b="1" baseline="-25000">
                  <a:solidFill>
                    <a:srgbClr val="C00000"/>
                  </a:solidFill>
                  <a:latin typeface="宋体" panose="02010600030101010101" pitchFamily="2" charset="-122"/>
                </a:rPr>
                <a:t>4</a:t>
              </a:r>
              <a:r>
                <a:rPr lang="pt-BR" altLang="zh-CN" sz="2000" b="1" baseline="30000">
                  <a:solidFill>
                    <a:srgbClr val="C00000"/>
                  </a:solidFill>
                  <a:latin typeface="宋体" panose="02010600030101010101" pitchFamily="2" charset="-122"/>
                </a:rPr>
                <a:t>- </a:t>
              </a:r>
              <a:r>
                <a:rPr lang="zh-CN" altLang="pt-BR" sz="2000" b="1">
                  <a:solidFill>
                    <a:srgbClr val="000000"/>
                  </a:solidFill>
                  <a:latin typeface="宋体" panose="02010600030101010101" pitchFamily="2" charset="-122"/>
                </a:rPr>
                <a:t>＋ </a:t>
              </a:r>
              <a:r>
                <a:rPr lang="en-US" altLang="zh-CN" sz="2000" b="1">
                  <a:solidFill>
                    <a:srgbClr val="0000FF"/>
                  </a:solidFill>
                  <a:latin typeface="宋体" panose="02010600030101010101" pitchFamily="2" charset="-122"/>
                  <a:sym typeface="+mn-ea"/>
                </a:rPr>
                <a:t>SO</a:t>
              </a:r>
              <a:r>
                <a:rPr lang="en-US" altLang="zh-CN" sz="2000" b="1" baseline="-25000">
                  <a:solidFill>
                    <a:srgbClr val="0000FF"/>
                  </a:solidFill>
                  <a:latin typeface="宋体" panose="02010600030101010101" pitchFamily="2" charset="-122"/>
                  <a:sym typeface="+mn-ea"/>
                </a:rPr>
                <a:t>3</a:t>
              </a:r>
              <a:r>
                <a:rPr lang="pt-BR" altLang="zh-CN" sz="2000" b="1" baseline="30000">
                  <a:solidFill>
                    <a:srgbClr val="0000FF"/>
                  </a:solidFill>
                  <a:latin typeface="宋体" panose="02010600030101010101" pitchFamily="2" charset="-122"/>
                  <a:sym typeface="+mn-ea"/>
                </a:rPr>
                <a:t>2-</a:t>
              </a:r>
              <a:r>
                <a:rPr lang="pt-BR" altLang="zh-CN" sz="2000" b="1">
                  <a:solidFill>
                    <a:srgbClr val="000000"/>
                  </a:solidFill>
                  <a:latin typeface="宋体" panose="02010600030101010101" pitchFamily="2" charset="-122"/>
                </a:rPr>
                <a:t> ==  </a:t>
              </a:r>
              <a:r>
                <a:rPr lang="en-US" altLang="zh-CN" sz="2000" b="1">
                  <a:solidFill>
                    <a:srgbClr val="0000FF"/>
                  </a:solidFill>
                  <a:latin typeface="宋体" panose="02010600030101010101" pitchFamily="2" charset="-122"/>
                  <a:sym typeface="+mn-ea"/>
                </a:rPr>
                <a:t>SO</a:t>
              </a:r>
              <a:r>
                <a:rPr lang="en-US" altLang="zh-CN" sz="2000" b="1" baseline="-25000">
                  <a:solidFill>
                    <a:srgbClr val="0000FF"/>
                  </a:solidFill>
                  <a:latin typeface="宋体" panose="02010600030101010101" pitchFamily="2" charset="-122"/>
                  <a:sym typeface="+mn-ea"/>
                </a:rPr>
                <a:t>4</a:t>
              </a:r>
              <a:r>
                <a:rPr lang="en-US" altLang="pt-BR" sz="2000" b="1" baseline="30000">
                  <a:solidFill>
                    <a:srgbClr val="0000FF"/>
                  </a:solidFill>
                  <a:latin typeface="宋体" panose="02010600030101010101" pitchFamily="2" charset="-122"/>
                  <a:sym typeface="+mn-ea"/>
                </a:rPr>
                <a:t>2</a:t>
              </a:r>
              <a:r>
                <a:rPr lang="pt-BR" altLang="zh-CN" sz="2000" b="1" baseline="30000">
                  <a:solidFill>
                    <a:srgbClr val="0000FF"/>
                  </a:solidFill>
                  <a:latin typeface="宋体" panose="02010600030101010101" pitchFamily="2" charset="-122"/>
                  <a:sym typeface="+mn-ea"/>
                </a:rPr>
                <a:t>-</a:t>
              </a:r>
              <a:r>
                <a:rPr lang="zh-CN" altLang="pt-BR" sz="2000" b="1">
                  <a:solidFill>
                    <a:srgbClr val="000000"/>
                  </a:solidFill>
                  <a:latin typeface="宋体" panose="02010600030101010101" pitchFamily="2" charset="-122"/>
                  <a:sym typeface="+mn-ea"/>
                </a:rPr>
                <a:t>＋ </a:t>
              </a:r>
              <a:r>
                <a:rPr lang="pt-BR" altLang="zh-CN" sz="2000" b="1">
                  <a:solidFill>
                    <a:srgbClr val="C00000"/>
                  </a:solidFill>
                  <a:latin typeface="宋体" panose="02010600030101010101" pitchFamily="2" charset="-122"/>
                </a:rPr>
                <a:t>Mn</a:t>
              </a:r>
              <a:r>
                <a:rPr lang="pt-BR" altLang="zh-CN" sz="2000" b="1" baseline="30000">
                  <a:solidFill>
                    <a:srgbClr val="C00000"/>
                  </a:solidFill>
                  <a:latin typeface="宋体" panose="02010600030101010101" pitchFamily="2" charset="-122"/>
                </a:rPr>
                <a:t>2+</a:t>
              </a:r>
              <a:r>
                <a:rPr lang="pt-BR" altLang="zh-CN" sz="2000" b="1">
                  <a:solidFill>
                    <a:srgbClr val="C00000"/>
                  </a:solidFill>
                  <a:latin typeface="宋体" panose="02010600030101010101" pitchFamily="2" charset="-122"/>
                </a:rPr>
                <a:t> </a:t>
              </a:r>
              <a:r>
                <a:rPr lang="pt-BR" altLang="zh-CN" sz="2000" b="1">
                  <a:solidFill>
                    <a:srgbClr val="000000"/>
                  </a:solidFill>
                  <a:latin typeface="宋体" panose="02010600030101010101" pitchFamily="2" charset="-122"/>
                </a:rPr>
                <a:t>  </a:t>
              </a:r>
              <a:r>
                <a:rPr lang="zh-CN" altLang="pt-BR" sz="2000" b="1">
                  <a:solidFill>
                    <a:srgbClr val="000000"/>
                  </a:solidFill>
                  <a:latin typeface="宋体" panose="02010600030101010101" pitchFamily="2" charset="-122"/>
                </a:rPr>
                <a:t> </a:t>
              </a:r>
              <a:endParaRPr lang="zh-CN" altLang="en-US" sz="2000" b="1">
                <a:solidFill>
                  <a:srgbClr val="000000"/>
                </a:solidFill>
                <a:latin typeface="宋体" panose="02010600030101010101" pitchFamily="2" charset="-122"/>
              </a:endParaRPr>
            </a:p>
          </p:txBody>
        </p:sp>
        <p:sp>
          <p:nvSpPr>
            <p:cNvPr id="19" name="矩形 18"/>
            <p:cNvSpPr/>
            <p:nvPr/>
          </p:nvSpPr>
          <p:spPr>
            <a:xfrm>
              <a:off x="1552" y="5282"/>
              <a:ext cx="5474" cy="628"/>
            </a:xfrm>
            <a:prstGeom prst="rect">
              <a:avLst/>
            </a:prstGeom>
            <a:noFill/>
            <a:ln w="9525">
              <a:noFill/>
            </a:ln>
          </p:spPr>
          <p:txBody>
            <a:bodyPr wrap="square">
              <a:spAutoFit/>
            </a:bodyPr>
            <a:lstStyle/>
            <a:p>
              <a:pPr fontAlgn="base">
                <a:spcBef>
                  <a:spcPct val="0"/>
                </a:spcBef>
                <a:spcAft>
                  <a:spcPct val="0"/>
                </a:spcAft>
              </a:pPr>
              <a:r>
                <a:rPr lang="pt-BR" altLang="zh-CN" sz="2000" b="1">
                  <a:solidFill>
                    <a:srgbClr val="C00000"/>
                  </a:solidFill>
                  <a:latin typeface="宋体" panose="02010600030101010101" pitchFamily="2" charset="-122"/>
                </a:rPr>
                <a:t>MnO</a:t>
              </a:r>
              <a:r>
                <a:rPr lang="pt-BR" altLang="zh-CN" sz="2000" b="1" baseline="-25000">
                  <a:solidFill>
                    <a:srgbClr val="C00000"/>
                  </a:solidFill>
                  <a:latin typeface="宋体" panose="02010600030101010101" pitchFamily="2" charset="-122"/>
                </a:rPr>
                <a:t>4</a:t>
              </a:r>
              <a:r>
                <a:rPr lang="pt-BR" altLang="zh-CN" sz="2000" b="1" baseline="30000">
                  <a:solidFill>
                    <a:srgbClr val="C00000"/>
                  </a:solidFill>
                  <a:latin typeface="宋体" panose="02010600030101010101" pitchFamily="2" charset="-122"/>
                </a:rPr>
                <a:t>-</a:t>
              </a:r>
              <a:r>
                <a:rPr lang="zh-CN" altLang="pt-BR" sz="2000" b="1">
                  <a:solidFill>
                    <a:srgbClr val="000000"/>
                  </a:solidFill>
                  <a:latin typeface="宋体" panose="02010600030101010101" pitchFamily="2" charset="-122"/>
                </a:rPr>
                <a:t>＋ </a:t>
              </a:r>
              <a:r>
                <a:rPr lang="en-US" altLang="pt-BR" sz="2000" b="1">
                  <a:solidFill>
                    <a:srgbClr val="0000FF"/>
                  </a:solidFill>
                  <a:latin typeface="宋体" panose="02010600030101010101" pitchFamily="2" charset="-122"/>
                  <a:sym typeface="+mn-ea"/>
                </a:rPr>
                <a:t>H</a:t>
              </a:r>
              <a:r>
                <a:rPr lang="en-US" altLang="zh-CN" sz="2000" b="1">
                  <a:solidFill>
                    <a:srgbClr val="0000FF"/>
                  </a:solidFill>
                  <a:latin typeface="宋体" panose="02010600030101010101" pitchFamily="2" charset="-122"/>
                  <a:sym typeface="+mn-ea"/>
                </a:rPr>
                <a:t>SO</a:t>
              </a:r>
              <a:r>
                <a:rPr lang="en-US" altLang="zh-CN" sz="2000" b="1" baseline="-25000">
                  <a:solidFill>
                    <a:srgbClr val="0000FF"/>
                  </a:solidFill>
                  <a:latin typeface="宋体" panose="02010600030101010101" pitchFamily="2" charset="-122"/>
                  <a:sym typeface="+mn-ea"/>
                </a:rPr>
                <a:t>3</a:t>
              </a:r>
              <a:r>
                <a:rPr lang="pt-BR" altLang="zh-CN" sz="2000" b="1" baseline="30000">
                  <a:solidFill>
                    <a:srgbClr val="0000FF"/>
                  </a:solidFill>
                  <a:latin typeface="宋体" panose="02010600030101010101" pitchFamily="2" charset="-122"/>
                  <a:sym typeface="+mn-ea"/>
                </a:rPr>
                <a:t>-  </a:t>
              </a:r>
              <a:r>
                <a:rPr lang="pt-BR" altLang="zh-CN" sz="2000" b="1">
                  <a:solidFill>
                    <a:srgbClr val="000000"/>
                  </a:solidFill>
                  <a:latin typeface="宋体" panose="02010600030101010101" pitchFamily="2" charset="-122"/>
                </a:rPr>
                <a:t>==</a:t>
              </a:r>
              <a:r>
                <a:rPr lang="pt-BR" altLang="zh-CN" sz="2000" b="1">
                  <a:solidFill>
                    <a:srgbClr val="0000FF"/>
                  </a:solidFill>
                  <a:latin typeface="宋体" panose="02010600030101010101" pitchFamily="2" charset="-122"/>
                </a:rPr>
                <a:t>  </a:t>
              </a:r>
              <a:r>
                <a:rPr lang="en-US" altLang="zh-CN" sz="2000" b="1">
                  <a:solidFill>
                    <a:srgbClr val="0000FF"/>
                  </a:solidFill>
                  <a:latin typeface="宋体" panose="02010600030101010101" pitchFamily="2" charset="-122"/>
                  <a:sym typeface="+mn-ea"/>
                </a:rPr>
                <a:t>SO</a:t>
              </a:r>
              <a:r>
                <a:rPr lang="en-US" altLang="zh-CN" sz="2000" b="1" baseline="-25000">
                  <a:solidFill>
                    <a:srgbClr val="0000FF"/>
                  </a:solidFill>
                  <a:latin typeface="宋体" panose="02010600030101010101" pitchFamily="2" charset="-122"/>
                  <a:sym typeface="+mn-ea"/>
                </a:rPr>
                <a:t>4</a:t>
              </a:r>
              <a:r>
                <a:rPr lang="en-US" altLang="pt-BR" sz="2000" b="1" baseline="30000">
                  <a:solidFill>
                    <a:srgbClr val="0000FF"/>
                  </a:solidFill>
                  <a:latin typeface="宋体" panose="02010600030101010101" pitchFamily="2" charset="-122"/>
                  <a:sym typeface="+mn-ea"/>
                </a:rPr>
                <a:t>2</a:t>
              </a:r>
              <a:r>
                <a:rPr lang="pt-BR" altLang="zh-CN" sz="2000" b="1" baseline="30000">
                  <a:solidFill>
                    <a:srgbClr val="0000FF"/>
                  </a:solidFill>
                  <a:latin typeface="宋体" panose="02010600030101010101" pitchFamily="2" charset="-122"/>
                  <a:sym typeface="+mn-ea"/>
                </a:rPr>
                <a:t>-</a:t>
              </a:r>
              <a:r>
                <a:rPr lang="zh-CN" altLang="pt-BR" sz="2000" b="1">
                  <a:solidFill>
                    <a:srgbClr val="000000"/>
                  </a:solidFill>
                  <a:latin typeface="宋体" panose="02010600030101010101" pitchFamily="2" charset="-122"/>
                  <a:sym typeface="+mn-ea"/>
                </a:rPr>
                <a:t>＋ </a:t>
              </a:r>
              <a:r>
                <a:rPr lang="pt-BR" altLang="zh-CN" sz="2000" b="1">
                  <a:solidFill>
                    <a:srgbClr val="C00000"/>
                  </a:solidFill>
                  <a:latin typeface="宋体" panose="02010600030101010101" pitchFamily="2" charset="-122"/>
                </a:rPr>
                <a:t>Mn</a:t>
              </a:r>
              <a:r>
                <a:rPr lang="pt-BR" altLang="zh-CN" sz="2000" b="1" baseline="30000">
                  <a:solidFill>
                    <a:srgbClr val="C00000"/>
                  </a:solidFill>
                  <a:latin typeface="宋体" panose="02010600030101010101" pitchFamily="2" charset="-122"/>
                </a:rPr>
                <a:t>2+</a:t>
              </a:r>
              <a:r>
                <a:rPr lang="pt-BR" altLang="zh-CN" sz="2000" b="1">
                  <a:solidFill>
                    <a:srgbClr val="C00000"/>
                  </a:solidFill>
                  <a:latin typeface="宋体" panose="02010600030101010101" pitchFamily="2" charset="-122"/>
                </a:rPr>
                <a:t> </a:t>
              </a:r>
              <a:r>
                <a:rPr lang="pt-BR" altLang="zh-CN" sz="2000" b="1">
                  <a:solidFill>
                    <a:srgbClr val="000000"/>
                  </a:solidFill>
                  <a:latin typeface="宋体" panose="02010600030101010101" pitchFamily="2" charset="-122"/>
                </a:rPr>
                <a:t>  </a:t>
              </a:r>
              <a:r>
                <a:rPr lang="zh-CN" altLang="pt-BR" sz="2000" b="1">
                  <a:solidFill>
                    <a:srgbClr val="000000"/>
                  </a:solidFill>
                  <a:latin typeface="宋体" panose="02010600030101010101" pitchFamily="2" charset="-122"/>
                </a:rPr>
                <a:t> </a:t>
              </a:r>
              <a:endParaRPr lang="zh-CN" altLang="en-US" sz="2000" b="1">
                <a:solidFill>
                  <a:srgbClr val="000000"/>
                </a:solidFill>
                <a:latin typeface="宋体" panose="02010600030101010101" pitchFamily="2" charset="-122"/>
              </a:endParaRPr>
            </a:p>
          </p:txBody>
        </p:sp>
        <p:sp>
          <p:nvSpPr>
            <p:cNvPr id="20" name="矩形 19"/>
            <p:cNvSpPr/>
            <p:nvPr/>
          </p:nvSpPr>
          <p:spPr>
            <a:xfrm>
              <a:off x="1552" y="6393"/>
              <a:ext cx="5474" cy="628"/>
            </a:xfrm>
            <a:prstGeom prst="rect">
              <a:avLst/>
            </a:prstGeom>
            <a:noFill/>
            <a:ln w="9525">
              <a:noFill/>
            </a:ln>
          </p:spPr>
          <p:txBody>
            <a:bodyPr wrap="square">
              <a:spAutoFit/>
            </a:bodyPr>
            <a:lstStyle/>
            <a:p>
              <a:pPr fontAlgn="base">
                <a:spcBef>
                  <a:spcPct val="0"/>
                </a:spcBef>
                <a:spcAft>
                  <a:spcPct val="0"/>
                </a:spcAft>
              </a:pPr>
              <a:r>
                <a:rPr lang="pt-BR" altLang="zh-CN" sz="2000" b="1">
                  <a:solidFill>
                    <a:srgbClr val="C00000"/>
                  </a:solidFill>
                  <a:latin typeface="宋体" panose="02010600030101010101" pitchFamily="2" charset="-122"/>
                </a:rPr>
                <a:t>MnO</a:t>
              </a:r>
              <a:r>
                <a:rPr lang="pt-BR" altLang="zh-CN" sz="2000" b="1" baseline="-25000">
                  <a:solidFill>
                    <a:srgbClr val="C00000"/>
                  </a:solidFill>
                  <a:latin typeface="宋体" panose="02010600030101010101" pitchFamily="2" charset="-122"/>
                </a:rPr>
                <a:t>4</a:t>
              </a:r>
              <a:r>
                <a:rPr lang="pt-BR" altLang="zh-CN" sz="2000" b="1" baseline="30000">
                  <a:solidFill>
                    <a:srgbClr val="C00000"/>
                  </a:solidFill>
                  <a:latin typeface="宋体" panose="02010600030101010101" pitchFamily="2" charset="-122"/>
                </a:rPr>
                <a:t>- </a:t>
              </a:r>
              <a:r>
                <a:rPr lang="zh-CN" altLang="pt-BR" sz="2000" b="1">
                  <a:solidFill>
                    <a:srgbClr val="000000"/>
                  </a:solidFill>
                  <a:latin typeface="宋体" panose="02010600030101010101" pitchFamily="2" charset="-122"/>
                </a:rPr>
                <a:t>＋</a:t>
              </a:r>
              <a:r>
                <a:rPr lang="zh-CN" altLang="pt-BR" sz="2000">
                  <a:solidFill>
                    <a:srgbClr val="0000FF"/>
                  </a:solidFill>
                  <a:latin typeface="宋体" panose="02010600030101010101" pitchFamily="2" charset="-122"/>
                </a:rPr>
                <a:t> </a:t>
              </a:r>
              <a:r>
                <a:rPr lang="en-US" altLang="zh-CN" sz="2000">
                  <a:solidFill>
                    <a:srgbClr val="0000FF"/>
                  </a:solidFill>
                  <a:latin typeface="宋体" panose="02010600030101010101" pitchFamily="2" charset="-122"/>
                </a:rPr>
                <a:t>H</a:t>
              </a:r>
              <a:r>
                <a:rPr lang="en-US" altLang="pt-BR" sz="2000" b="1" baseline="-25000">
                  <a:solidFill>
                    <a:srgbClr val="0000FF"/>
                  </a:solidFill>
                  <a:latin typeface="宋体" panose="02010600030101010101" pitchFamily="2" charset="-122"/>
                  <a:sym typeface="+mn-ea"/>
                </a:rPr>
                <a:t>2</a:t>
              </a:r>
              <a:r>
                <a:rPr lang="en-US" altLang="zh-CN" sz="2000" b="1">
                  <a:solidFill>
                    <a:srgbClr val="0000FF"/>
                  </a:solidFill>
                  <a:latin typeface="宋体" panose="02010600030101010101" pitchFamily="2" charset="-122"/>
                  <a:sym typeface="+mn-ea"/>
                </a:rPr>
                <a:t>S</a:t>
              </a:r>
              <a:r>
                <a:rPr lang="pt-BR" altLang="zh-CN" sz="2000" baseline="30000">
                  <a:solidFill>
                    <a:srgbClr val="0000FF"/>
                  </a:solidFill>
                  <a:latin typeface="宋体" panose="02010600030101010101" pitchFamily="2" charset="-122"/>
                  <a:sym typeface="+mn-ea"/>
                </a:rPr>
                <a:t>  </a:t>
              </a:r>
              <a:r>
                <a:rPr lang="pt-BR" altLang="zh-CN" sz="2000" b="1">
                  <a:solidFill>
                    <a:srgbClr val="000000"/>
                  </a:solidFill>
                  <a:latin typeface="宋体" panose="02010600030101010101" pitchFamily="2" charset="-122"/>
                </a:rPr>
                <a:t> == </a:t>
              </a:r>
              <a:r>
                <a:rPr lang="zh-CN" altLang="pt-BR" sz="2000">
                  <a:solidFill>
                    <a:srgbClr val="0000FF"/>
                  </a:solidFill>
                  <a:latin typeface="宋体" panose="02010600030101010101" pitchFamily="2" charset="-122"/>
                  <a:sym typeface="+mn-ea"/>
                </a:rPr>
                <a:t> </a:t>
              </a:r>
              <a:r>
                <a:rPr lang="en-US" altLang="zh-CN" sz="2000" b="1">
                  <a:solidFill>
                    <a:srgbClr val="0000FF"/>
                  </a:solidFill>
                  <a:latin typeface="宋体" panose="02010600030101010101" pitchFamily="2" charset="-122"/>
                  <a:sym typeface="+mn-ea"/>
                </a:rPr>
                <a:t>S   </a:t>
              </a:r>
              <a:r>
                <a:rPr lang="zh-CN" altLang="pt-BR" sz="2000" b="1">
                  <a:solidFill>
                    <a:srgbClr val="000000"/>
                  </a:solidFill>
                  <a:latin typeface="宋体" panose="02010600030101010101" pitchFamily="2" charset="-122"/>
                  <a:sym typeface="+mn-ea"/>
                </a:rPr>
                <a:t>＋ </a:t>
              </a:r>
              <a:r>
                <a:rPr lang="pt-BR" altLang="zh-CN" sz="2000" b="1">
                  <a:solidFill>
                    <a:srgbClr val="C00000"/>
                  </a:solidFill>
                  <a:latin typeface="宋体" panose="02010600030101010101" pitchFamily="2" charset="-122"/>
                </a:rPr>
                <a:t>Mn</a:t>
              </a:r>
              <a:r>
                <a:rPr lang="pt-BR" altLang="zh-CN" sz="2000" b="1" baseline="30000">
                  <a:solidFill>
                    <a:srgbClr val="C00000"/>
                  </a:solidFill>
                  <a:latin typeface="宋体" panose="02010600030101010101" pitchFamily="2" charset="-122"/>
                </a:rPr>
                <a:t>2+</a:t>
              </a:r>
              <a:r>
                <a:rPr lang="pt-BR" altLang="zh-CN" sz="2000" b="1">
                  <a:solidFill>
                    <a:srgbClr val="C00000"/>
                  </a:solidFill>
                  <a:latin typeface="宋体" panose="02010600030101010101" pitchFamily="2" charset="-122"/>
                </a:rPr>
                <a:t> </a:t>
              </a:r>
              <a:r>
                <a:rPr lang="pt-BR" altLang="zh-CN" sz="2000" b="1">
                  <a:solidFill>
                    <a:srgbClr val="000000"/>
                  </a:solidFill>
                  <a:latin typeface="宋体" panose="02010600030101010101" pitchFamily="2" charset="-122"/>
                </a:rPr>
                <a:t>  </a:t>
              </a:r>
              <a:r>
                <a:rPr lang="zh-CN" altLang="pt-BR" sz="2000" b="1">
                  <a:solidFill>
                    <a:srgbClr val="000000"/>
                  </a:solidFill>
                  <a:latin typeface="宋体" panose="02010600030101010101" pitchFamily="2" charset="-122"/>
                </a:rPr>
                <a:t> </a:t>
              </a:r>
              <a:endParaRPr lang="zh-CN" altLang="en-US" sz="2000" b="1">
                <a:solidFill>
                  <a:srgbClr val="000000"/>
                </a:solidFill>
                <a:latin typeface="宋体" panose="02010600030101010101" pitchFamily="2" charset="-122"/>
              </a:endParaRPr>
            </a:p>
          </p:txBody>
        </p:sp>
        <p:sp>
          <p:nvSpPr>
            <p:cNvPr id="21" name="矩形 20"/>
            <p:cNvSpPr/>
            <p:nvPr/>
          </p:nvSpPr>
          <p:spPr>
            <a:xfrm>
              <a:off x="1552" y="6978"/>
              <a:ext cx="5474" cy="628"/>
            </a:xfrm>
            <a:prstGeom prst="rect">
              <a:avLst/>
            </a:prstGeom>
            <a:noFill/>
            <a:ln w="9525">
              <a:noFill/>
            </a:ln>
          </p:spPr>
          <p:txBody>
            <a:bodyPr wrap="square">
              <a:spAutoFit/>
            </a:bodyPr>
            <a:lstStyle/>
            <a:p>
              <a:pPr fontAlgn="base">
                <a:spcBef>
                  <a:spcPct val="0"/>
                </a:spcBef>
                <a:spcAft>
                  <a:spcPct val="0"/>
                </a:spcAft>
              </a:pPr>
              <a:r>
                <a:rPr lang="pt-BR" altLang="zh-CN" sz="2000" b="1">
                  <a:solidFill>
                    <a:srgbClr val="C00000"/>
                  </a:solidFill>
                  <a:latin typeface="宋体" panose="02010600030101010101" pitchFamily="2" charset="-122"/>
                </a:rPr>
                <a:t>MnO</a:t>
              </a:r>
              <a:r>
                <a:rPr lang="pt-BR" altLang="zh-CN" sz="2000" b="1" baseline="-25000">
                  <a:solidFill>
                    <a:srgbClr val="C00000"/>
                  </a:solidFill>
                  <a:latin typeface="宋体" panose="02010600030101010101" pitchFamily="2" charset="-122"/>
                </a:rPr>
                <a:t>4</a:t>
              </a:r>
              <a:r>
                <a:rPr lang="pt-BR" altLang="zh-CN" sz="2000" b="1" baseline="30000">
                  <a:solidFill>
                    <a:srgbClr val="C00000"/>
                  </a:solidFill>
                  <a:latin typeface="宋体" panose="02010600030101010101" pitchFamily="2" charset="-122"/>
                </a:rPr>
                <a:t>- </a:t>
              </a:r>
              <a:r>
                <a:rPr lang="zh-CN" altLang="pt-BR" sz="2000" b="1">
                  <a:solidFill>
                    <a:srgbClr val="000000"/>
                  </a:solidFill>
                  <a:latin typeface="宋体" panose="02010600030101010101" pitchFamily="2" charset="-122"/>
                </a:rPr>
                <a:t>＋</a:t>
              </a:r>
              <a:r>
                <a:rPr lang="zh-CN" altLang="pt-BR" sz="2000">
                  <a:solidFill>
                    <a:srgbClr val="0000FF"/>
                  </a:solidFill>
                  <a:latin typeface="宋体" panose="02010600030101010101" pitchFamily="2" charset="-122"/>
                </a:rPr>
                <a:t> </a:t>
              </a:r>
              <a:r>
                <a:rPr lang="en-US" altLang="zh-CN" sz="2000">
                  <a:solidFill>
                    <a:srgbClr val="0000FF"/>
                  </a:solidFill>
                  <a:latin typeface="宋体" panose="02010600030101010101" pitchFamily="2" charset="-122"/>
                  <a:sym typeface="+mn-ea"/>
                </a:rPr>
                <a:t>H</a:t>
              </a:r>
              <a:r>
                <a:rPr lang="en-US" altLang="zh-CN" sz="2000" b="1">
                  <a:solidFill>
                    <a:srgbClr val="0000FF"/>
                  </a:solidFill>
                  <a:latin typeface="宋体" panose="02010600030101010101" pitchFamily="2" charset="-122"/>
                  <a:sym typeface="+mn-ea"/>
                </a:rPr>
                <a:t>S</a:t>
              </a:r>
              <a:r>
                <a:rPr lang="pt-BR" altLang="zh-CN" sz="2000" baseline="30000">
                  <a:solidFill>
                    <a:srgbClr val="0000FF"/>
                  </a:solidFill>
                  <a:latin typeface="宋体" panose="02010600030101010101" pitchFamily="2" charset="-122"/>
                  <a:sym typeface="+mn-ea"/>
                </a:rPr>
                <a:t>-  </a:t>
              </a:r>
              <a:r>
                <a:rPr lang="pt-BR" altLang="zh-CN" sz="2000" b="1">
                  <a:solidFill>
                    <a:srgbClr val="000000"/>
                  </a:solidFill>
                  <a:latin typeface="宋体" panose="02010600030101010101" pitchFamily="2" charset="-122"/>
                </a:rPr>
                <a:t> ==</a:t>
              </a:r>
              <a:r>
                <a:rPr lang="zh-CN" altLang="pt-BR" sz="2000">
                  <a:solidFill>
                    <a:srgbClr val="0000FF"/>
                  </a:solidFill>
                  <a:latin typeface="宋体" panose="02010600030101010101" pitchFamily="2" charset="-122"/>
                  <a:sym typeface="+mn-ea"/>
                </a:rPr>
                <a:t>  </a:t>
              </a:r>
              <a:r>
                <a:rPr lang="en-US" altLang="zh-CN" sz="2000" b="1">
                  <a:solidFill>
                    <a:srgbClr val="0000FF"/>
                  </a:solidFill>
                  <a:latin typeface="宋体" panose="02010600030101010101" pitchFamily="2" charset="-122"/>
                  <a:sym typeface="+mn-ea"/>
                </a:rPr>
                <a:t>S   </a:t>
              </a:r>
              <a:r>
                <a:rPr lang="zh-CN" altLang="pt-BR" sz="2000" b="1">
                  <a:solidFill>
                    <a:srgbClr val="000000"/>
                  </a:solidFill>
                  <a:latin typeface="宋体" panose="02010600030101010101" pitchFamily="2" charset="-122"/>
                  <a:sym typeface="+mn-ea"/>
                </a:rPr>
                <a:t>＋ </a:t>
              </a:r>
              <a:r>
                <a:rPr lang="pt-BR" altLang="zh-CN" sz="2000" b="1">
                  <a:solidFill>
                    <a:srgbClr val="C00000"/>
                  </a:solidFill>
                  <a:latin typeface="宋体" panose="02010600030101010101" pitchFamily="2" charset="-122"/>
                </a:rPr>
                <a:t>Mn</a:t>
              </a:r>
              <a:r>
                <a:rPr lang="pt-BR" altLang="zh-CN" sz="2000" b="1" baseline="30000">
                  <a:solidFill>
                    <a:srgbClr val="C00000"/>
                  </a:solidFill>
                  <a:latin typeface="宋体" panose="02010600030101010101" pitchFamily="2" charset="-122"/>
                </a:rPr>
                <a:t>2+</a:t>
              </a:r>
              <a:r>
                <a:rPr lang="pt-BR" altLang="zh-CN" sz="2000" b="1">
                  <a:solidFill>
                    <a:srgbClr val="C00000"/>
                  </a:solidFill>
                  <a:latin typeface="宋体" panose="02010600030101010101" pitchFamily="2" charset="-122"/>
                </a:rPr>
                <a:t> </a:t>
              </a:r>
              <a:r>
                <a:rPr lang="pt-BR" altLang="zh-CN" sz="2000" b="1">
                  <a:solidFill>
                    <a:srgbClr val="000000"/>
                  </a:solidFill>
                  <a:latin typeface="宋体" panose="02010600030101010101" pitchFamily="2" charset="-122"/>
                </a:rPr>
                <a:t>  </a:t>
              </a:r>
              <a:r>
                <a:rPr lang="zh-CN" altLang="pt-BR" sz="2000" b="1">
                  <a:solidFill>
                    <a:srgbClr val="000000"/>
                  </a:solidFill>
                  <a:latin typeface="宋体" panose="02010600030101010101" pitchFamily="2" charset="-122"/>
                </a:rPr>
                <a:t> </a:t>
              </a:r>
              <a:endParaRPr lang="zh-CN" altLang="en-US" sz="2000" b="1">
                <a:solidFill>
                  <a:srgbClr val="000000"/>
                </a:solidFill>
                <a:latin typeface="宋体" panose="02010600030101010101" pitchFamily="2" charset="-122"/>
              </a:endParaRPr>
            </a:p>
          </p:txBody>
        </p:sp>
        <p:sp>
          <p:nvSpPr>
            <p:cNvPr id="22" name="矩形 21"/>
            <p:cNvSpPr/>
            <p:nvPr/>
          </p:nvSpPr>
          <p:spPr>
            <a:xfrm>
              <a:off x="1552" y="7478"/>
              <a:ext cx="5474" cy="628"/>
            </a:xfrm>
            <a:prstGeom prst="rect">
              <a:avLst/>
            </a:prstGeom>
            <a:noFill/>
            <a:ln w="9525">
              <a:noFill/>
            </a:ln>
          </p:spPr>
          <p:txBody>
            <a:bodyPr wrap="square">
              <a:spAutoFit/>
            </a:bodyPr>
            <a:lstStyle/>
            <a:p>
              <a:pPr fontAlgn="base">
                <a:spcBef>
                  <a:spcPct val="0"/>
                </a:spcBef>
                <a:spcAft>
                  <a:spcPct val="0"/>
                </a:spcAft>
              </a:pPr>
              <a:r>
                <a:rPr lang="pt-BR" altLang="zh-CN" sz="2000" b="1">
                  <a:solidFill>
                    <a:srgbClr val="C00000"/>
                  </a:solidFill>
                  <a:latin typeface="宋体" panose="02010600030101010101" pitchFamily="2" charset="-122"/>
                </a:rPr>
                <a:t>MnO</a:t>
              </a:r>
              <a:r>
                <a:rPr lang="pt-BR" altLang="zh-CN" sz="2000" b="1" baseline="-25000">
                  <a:solidFill>
                    <a:srgbClr val="C00000"/>
                  </a:solidFill>
                  <a:latin typeface="宋体" panose="02010600030101010101" pitchFamily="2" charset="-122"/>
                </a:rPr>
                <a:t>4</a:t>
              </a:r>
              <a:r>
                <a:rPr lang="pt-BR" altLang="zh-CN" sz="2000" b="1" baseline="30000">
                  <a:solidFill>
                    <a:srgbClr val="C00000"/>
                  </a:solidFill>
                  <a:latin typeface="宋体" panose="02010600030101010101" pitchFamily="2" charset="-122"/>
                </a:rPr>
                <a:t>- </a:t>
              </a:r>
              <a:r>
                <a:rPr lang="zh-CN" altLang="pt-BR" sz="2000" b="1">
                  <a:solidFill>
                    <a:srgbClr val="000000"/>
                  </a:solidFill>
                  <a:latin typeface="宋体" panose="02010600030101010101" pitchFamily="2" charset="-122"/>
                </a:rPr>
                <a:t>＋</a:t>
              </a:r>
              <a:r>
                <a:rPr lang="zh-CN" altLang="pt-BR" sz="2000">
                  <a:solidFill>
                    <a:srgbClr val="0000FF"/>
                  </a:solidFill>
                  <a:latin typeface="宋体" panose="02010600030101010101" pitchFamily="2" charset="-122"/>
                </a:rPr>
                <a:t> </a:t>
              </a:r>
              <a:r>
                <a:rPr lang="en-US" altLang="zh-CN" sz="2000" b="1">
                  <a:solidFill>
                    <a:srgbClr val="0000FF"/>
                  </a:solidFill>
                  <a:latin typeface="宋体" panose="02010600030101010101" pitchFamily="2" charset="-122"/>
                  <a:sym typeface="+mn-ea"/>
                </a:rPr>
                <a:t>S</a:t>
              </a:r>
              <a:r>
                <a:rPr lang="pt-BR" altLang="zh-CN" sz="2000" b="1" baseline="30000">
                  <a:solidFill>
                    <a:srgbClr val="0000FF"/>
                  </a:solidFill>
                  <a:latin typeface="宋体" panose="02010600030101010101" pitchFamily="2" charset="-122"/>
                  <a:sym typeface="+mn-ea"/>
                </a:rPr>
                <a:t>2</a:t>
              </a:r>
              <a:r>
                <a:rPr lang="pt-BR" altLang="zh-CN" sz="2000" baseline="30000">
                  <a:solidFill>
                    <a:srgbClr val="0000FF"/>
                  </a:solidFill>
                  <a:latin typeface="宋体" panose="02010600030101010101" pitchFamily="2" charset="-122"/>
                  <a:sym typeface="+mn-ea"/>
                </a:rPr>
                <a:t>-  </a:t>
              </a:r>
              <a:r>
                <a:rPr lang="pt-BR" altLang="zh-CN" sz="2000" b="1">
                  <a:solidFill>
                    <a:srgbClr val="000000"/>
                  </a:solidFill>
                  <a:latin typeface="宋体" panose="02010600030101010101" pitchFamily="2" charset="-122"/>
                </a:rPr>
                <a:t> ==</a:t>
              </a:r>
              <a:r>
                <a:rPr lang="zh-CN" altLang="pt-BR" sz="2000">
                  <a:solidFill>
                    <a:srgbClr val="0000FF"/>
                  </a:solidFill>
                  <a:latin typeface="宋体" panose="02010600030101010101" pitchFamily="2" charset="-122"/>
                  <a:sym typeface="+mn-ea"/>
                </a:rPr>
                <a:t>   </a:t>
              </a:r>
              <a:r>
                <a:rPr lang="en-US" altLang="zh-CN" sz="2000" b="1">
                  <a:solidFill>
                    <a:srgbClr val="0000FF"/>
                  </a:solidFill>
                  <a:latin typeface="宋体" panose="02010600030101010101" pitchFamily="2" charset="-122"/>
                  <a:sym typeface="+mn-ea"/>
                </a:rPr>
                <a:t>S  </a:t>
              </a:r>
              <a:r>
                <a:rPr lang="zh-CN" altLang="pt-BR" sz="2000" b="1">
                  <a:solidFill>
                    <a:srgbClr val="000000"/>
                  </a:solidFill>
                  <a:latin typeface="宋体" panose="02010600030101010101" pitchFamily="2" charset="-122"/>
                  <a:sym typeface="+mn-ea"/>
                </a:rPr>
                <a:t>＋ </a:t>
              </a:r>
              <a:r>
                <a:rPr lang="pt-BR" altLang="zh-CN" sz="2000" b="1">
                  <a:solidFill>
                    <a:srgbClr val="C00000"/>
                  </a:solidFill>
                  <a:latin typeface="宋体" panose="02010600030101010101" pitchFamily="2" charset="-122"/>
                </a:rPr>
                <a:t>Mn</a:t>
              </a:r>
              <a:r>
                <a:rPr lang="pt-BR" altLang="zh-CN" sz="2000" b="1" baseline="30000">
                  <a:solidFill>
                    <a:srgbClr val="C00000"/>
                  </a:solidFill>
                  <a:latin typeface="宋体" panose="02010600030101010101" pitchFamily="2" charset="-122"/>
                </a:rPr>
                <a:t>2+</a:t>
              </a:r>
              <a:r>
                <a:rPr lang="pt-BR" altLang="zh-CN" sz="2000" b="1">
                  <a:solidFill>
                    <a:srgbClr val="C00000"/>
                  </a:solidFill>
                  <a:latin typeface="宋体" panose="02010600030101010101" pitchFamily="2" charset="-122"/>
                </a:rPr>
                <a:t> </a:t>
              </a:r>
              <a:r>
                <a:rPr lang="pt-BR" altLang="zh-CN" sz="2000" b="1">
                  <a:solidFill>
                    <a:srgbClr val="000000"/>
                  </a:solidFill>
                  <a:latin typeface="宋体" panose="02010600030101010101" pitchFamily="2" charset="-122"/>
                </a:rPr>
                <a:t>  </a:t>
              </a:r>
              <a:r>
                <a:rPr lang="zh-CN" altLang="pt-BR" sz="2000" b="1">
                  <a:solidFill>
                    <a:srgbClr val="000000"/>
                  </a:solidFill>
                  <a:latin typeface="宋体" panose="02010600030101010101" pitchFamily="2" charset="-122"/>
                </a:rPr>
                <a:t> </a:t>
              </a:r>
              <a:endParaRPr lang="zh-CN" altLang="en-US" sz="2000" b="1">
                <a:solidFill>
                  <a:srgbClr val="000000"/>
                </a:solidFill>
                <a:latin typeface="宋体" panose="02010600030101010101" pitchFamily="2" charset="-122"/>
              </a:endParaRPr>
            </a:p>
          </p:txBody>
        </p:sp>
      </p:grpSp>
      <p:sp>
        <p:nvSpPr>
          <p:cNvPr id="23" name="文本框 22"/>
          <p:cNvSpPr txBox="1"/>
          <p:nvPr/>
        </p:nvSpPr>
        <p:spPr>
          <a:xfrm>
            <a:off x="815340" y="5182238"/>
            <a:ext cx="6029960" cy="460375"/>
          </a:xfrm>
          <a:prstGeom prst="rect">
            <a:avLst/>
          </a:prstGeom>
          <a:noFill/>
        </p:spPr>
        <p:txBody>
          <a:bodyPr wrap="square" rtlCol="0">
            <a:spAutoFit/>
          </a:bodyPr>
          <a:lstStyle/>
          <a:p>
            <a:pPr fontAlgn="base">
              <a:spcBef>
                <a:spcPct val="0"/>
              </a:spcBef>
              <a:spcAft>
                <a:spcPct val="0"/>
              </a:spcAft>
            </a:pPr>
            <a:r>
              <a:rPr lang="en-US" altLang="zh-CN" sz="2400" b="1">
                <a:solidFill>
                  <a:srgbClr val="FF0000"/>
                </a:solidFill>
                <a:sym typeface="+mn-ea"/>
              </a:rPr>
              <a:t>Fe</a:t>
            </a:r>
            <a:r>
              <a:rPr lang="pt-BR" altLang="zh-CN" sz="2400" b="1" baseline="30000">
                <a:solidFill>
                  <a:srgbClr val="FF0000"/>
                </a:solidFill>
                <a:latin typeface="宋体" panose="02010600030101010101" pitchFamily="2" charset="-122"/>
                <a:sym typeface="+mn-ea"/>
              </a:rPr>
              <a:t>3+ </a:t>
            </a:r>
            <a:r>
              <a:rPr lang="zh-CN" altLang="pt-BR" sz="2400" b="1">
                <a:solidFill>
                  <a:srgbClr val="000000"/>
                </a:solidFill>
                <a:latin typeface="宋体" panose="02010600030101010101" pitchFamily="2" charset="-122"/>
                <a:sym typeface="+mn-ea"/>
              </a:rPr>
              <a:t>＋ </a:t>
            </a:r>
            <a:r>
              <a:rPr lang="en-US" altLang="zh-CN" sz="2400" b="1">
                <a:solidFill>
                  <a:srgbClr val="0000FF"/>
                </a:solidFill>
                <a:latin typeface="宋体" panose="02010600030101010101" pitchFamily="2" charset="-122"/>
                <a:sym typeface="+mn-ea"/>
              </a:rPr>
              <a:t>SO</a:t>
            </a:r>
            <a:r>
              <a:rPr lang="en-US" altLang="zh-CN" sz="2400" b="1" baseline="-25000">
                <a:solidFill>
                  <a:srgbClr val="0000FF"/>
                </a:solidFill>
                <a:latin typeface="宋体" panose="02010600030101010101" pitchFamily="2" charset="-122"/>
                <a:sym typeface="+mn-ea"/>
              </a:rPr>
              <a:t>2</a:t>
            </a:r>
            <a:r>
              <a:rPr lang="pt-BR" altLang="zh-CN" sz="2400" b="1">
                <a:solidFill>
                  <a:srgbClr val="000000"/>
                </a:solidFill>
                <a:latin typeface="宋体" panose="02010600030101010101" pitchFamily="2" charset="-122"/>
                <a:sym typeface="+mn-ea"/>
              </a:rPr>
              <a:t>  == </a:t>
            </a:r>
            <a:r>
              <a:rPr lang="en-US" altLang="zh-CN" sz="2400" b="1">
                <a:solidFill>
                  <a:srgbClr val="0000FF"/>
                </a:solidFill>
                <a:latin typeface="宋体" panose="02010600030101010101" pitchFamily="2" charset="-122"/>
                <a:sym typeface="+mn-ea"/>
              </a:rPr>
              <a:t>SO</a:t>
            </a:r>
            <a:r>
              <a:rPr lang="en-US" altLang="zh-CN" sz="2400" b="1" baseline="-25000">
                <a:solidFill>
                  <a:srgbClr val="0000FF"/>
                </a:solidFill>
                <a:latin typeface="宋体" panose="02010600030101010101" pitchFamily="2" charset="-122"/>
                <a:sym typeface="+mn-ea"/>
              </a:rPr>
              <a:t>4</a:t>
            </a:r>
            <a:r>
              <a:rPr lang="en-US" altLang="pt-BR" sz="2400" b="1" baseline="30000">
                <a:solidFill>
                  <a:srgbClr val="0000FF"/>
                </a:solidFill>
                <a:latin typeface="宋体" panose="02010600030101010101" pitchFamily="2" charset="-122"/>
                <a:sym typeface="+mn-ea"/>
              </a:rPr>
              <a:t>2</a:t>
            </a:r>
            <a:r>
              <a:rPr lang="pt-BR" altLang="zh-CN" sz="2400" b="1" baseline="30000">
                <a:solidFill>
                  <a:srgbClr val="0000FF"/>
                </a:solidFill>
                <a:latin typeface="宋体" panose="02010600030101010101" pitchFamily="2" charset="-122"/>
                <a:sym typeface="+mn-ea"/>
              </a:rPr>
              <a:t>-</a:t>
            </a:r>
            <a:r>
              <a:rPr lang="zh-CN" altLang="pt-BR" sz="2400" b="1">
                <a:solidFill>
                  <a:srgbClr val="000000"/>
                </a:solidFill>
                <a:latin typeface="宋体" panose="02010600030101010101" pitchFamily="2" charset="-122"/>
                <a:sym typeface="+mn-ea"/>
              </a:rPr>
              <a:t>＋ </a:t>
            </a:r>
            <a:r>
              <a:rPr lang="en-US" altLang="pt-BR" sz="2400" b="1">
                <a:solidFill>
                  <a:srgbClr val="FF0000"/>
                </a:solidFill>
                <a:latin typeface="宋体" panose="02010600030101010101" pitchFamily="2" charset="-122"/>
                <a:sym typeface="+mn-ea"/>
              </a:rPr>
              <a:t>Fe</a:t>
            </a:r>
            <a:r>
              <a:rPr lang="pt-BR" altLang="zh-CN" sz="2400" b="1" baseline="30000">
                <a:solidFill>
                  <a:srgbClr val="FF0000"/>
                </a:solidFill>
                <a:latin typeface="宋体" panose="02010600030101010101" pitchFamily="2" charset="-122"/>
                <a:sym typeface="+mn-ea"/>
              </a:rPr>
              <a:t>2+</a:t>
            </a:r>
            <a:endParaRPr lang="pt-BR" altLang="zh-CN" sz="2400" b="1" baseline="30000">
              <a:solidFill>
                <a:srgbClr val="FF0000"/>
              </a:solidFill>
              <a:latin typeface="宋体" panose="02010600030101010101" pitchFamily="2" charset="-122"/>
              <a:sym typeface="+mn-ea"/>
            </a:endParaRPr>
          </a:p>
        </p:txBody>
      </p:sp>
      <p:sp>
        <p:nvSpPr>
          <p:cNvPr id="24" name="文本框 23"/>
          <p:cNvSpPr txBox="1"/>
          <p:nvPr/>
        </p:nvSpPr>
        <p:spPr>
          <a:xfrm>
            <a:off x="806873" y="4853308"/>
            <a:ext cx="6029960" cy="460375"/>
          </a:xfrm>
          <a:prstGeom prst="rect">
            <a:avLst/>
          </a:prstGeom>
          <a:noFill/>
        </p:spPr>
        <p:txBody>
          <a:bodyPr wrap="square" rtlCol="0">
            <a:spAutoFit/>
          </a:bodyPr>
          <a:lstStyle/>
          <a:p>
            <a:pPr fontAlgn="base">
              <a:spcBef>
                <a:spcPct val="0"/>
              </a:spcBef>
              <a:spcAft>
                <a:spcPct val="0"/>
              </a:spcAft>
            </a:pPr>
            <a:r>
              <a:rPr lang="en-US" altLang="zh-CN" sz="2400" b="1">
                <a:solidFill>
                  <a:srgbClr val="FF0000"/>
                </a:solidFill>
                <a:sym typeface="+mn-ea"/>
              </a:rPr>
              <a:t>Fe</a:t>
            </a:r>
            <a:r>
              <a:rPr lang="pt-BR" altLang="zh-CN" sz="2400" b="1" baseline="30000">
                <a:solidFill>
                  <a:srgbClr val="FF0000"/>
                </a:solidFill>
                <a:latin typeface="宋体" panose="02010600030101010101" pitchFamily="2" charset="-122"/>
                <a:sym typeface="+mn-ea"/>
              </a:rPr>
              <a:t>3+ </a:t>
            </a:r>
            <a:r>
              <a:rPr lang="zh-CN" altLang="pt-BR" sz="2400" b="1">
                <a:solidFill>
                  <a:srgbClr val="000000"/>
                </a:solidFill>
                <a:latin typeface="宋体" panose="02010600030101010101" pitchFamily="2" charset="-122"/>
                <a:sym typeface="+mn-ea"/>
              </a:rPr>
              <a:t>＋ </a:t>
            </a:r>
            <a:r>
              <a:rPr lang="en-US" altLang="zh-CN" sz="2400" b="1">
                <a:solidFill>
                  <a:srgbClr val="0000FF"/>
                </a:solidFill>
                <a:latin typeface="宋体" panose="02010600030101010101" pitchFamily="2" charset="-122"/>
                <a:sym typeface="+mn-ea"/>
              </a:rPr>
              <a:t>SO</a:t>
            </a:r>
            <a:r>
              <a:rPr lang="en-US" altLang="zh-CN" sz="2400" b="1" baseline="-25000">
                <a:solidFill>
                  <a:srgbClr val="0000FF"/>
                </a:solidFill>
                <a:latin typeface="宋体" panose="02010600030101010101" pitchFamily="2" charset="-122"/>
                <a:sym typeface="+mn-ea"/>
              </a:rPr>
              <a:t>2</a:t>
            </a:r>
            <a:r>
              <a:rPr lang="pt-BR" altLang="zh-CN" sz="2400" b="1">
                <a:solidFill>
                  <a:srgbClr val="000000"/>
                </a:solidFill>
                <a:latin typeface="宋体" panose="02010600030101010101" pitchFamily="2" charset="-122"/>
                <a:sym typeface="+mn-ea"/>
              </a:rPr>
              <a:t>  == </a:t>
            </a:r>
            <a:endParaRPr lang="pt-BR" altLang="zh-CN" sz="2400" b="1" baseline="30000">
              <a:solidFill>
                <a:srgbClr val="FF0000"/>
              </a:solidFill>
              <a:latin typeface="宋体" panose="02010600030101010101" pitchFamily="2" charset="-122"/>
              <a:sym typeface="+mn-ea"/>
            </a:endParaRPr>
          </a:p>
        </p:txBody>
      </p:sp>
      <p:sp>
        <p:nvSpPr>
          <p:cNvPr id="25" name="文本框 24"/>
          <p:cNvSpPr txBox="1"/>
          <p:nvPr/>
        </p:nvSpPr>
        <p:spPr>
          <a:xfrm>
            <a:off x="806873" y="5548633"/>
            <a:ext cx="6029960" cy="460375"/>
          </a:xfrm>
          <a:prstGeom prst="rect">
            <a:avLst/>
          </a:prstGeom>
          <a:noFill/>
        </p:spPr>
        <p:txBody>
          <a:bodyPr wrap="square" rtlCol="0">
            <a:spAutoFit/>
          </a:bodyPr>
          <a:lstStyle/>
          <a:p>
            <a:pPr fontAlgn="base">
              <a:spcBef>
                <a:spcPct val="0"/>
              </a:spcBef>
              <a:spcAft>
                <a:spcPct val="0"/>
              </a:spcAft>
            </a:pPr>
            <a:r>
              <a:rPr lang="en-US" altLang="zh-CN" sz="2400" b="1">
                <a:solidFill>
                  <a:srgbClr val="FF0000"/>
                </a:solidFill>
                <a:sym typeface="+mn-ea"/>
              </a:rPr>
              <a:t>2Fe</a:t>
            </a:r>
            <a:r>
              <a:rPr lang="pt-BR" altLang="zh-CN" sz="2400" b="1" baseline="30000">
                <a:solidFill>
                  <a:srgbClr val="FF0000"/>
                </a:solidFill>
                <a:latin typeface="宋体" panose="02010600030101010101" pitchFamily="2" charset="-122"/>
                <a:sym typeface="+mn-ea"/>
              </a:rPr>
              <a:t>3+ </a:t>
            </a:r>
            <a:r>
              <a:rPr lang="zh-CN" altLang="pt-BR" sz="2400" b="1">
                <a:solidFill>
                  <a:srgbClr val="000000"/>
                </a:solidFill>
                <a:latin typeface="宋体" panose="02010600030101010101" pitchFamily="2" charset="-122"/>
                <a:sym typeface="+mn-ea"/>
              </a:rPr>
              <a:t>＋ </a:t>
            </a:r>
            <a:r>
              <a:rPr lang="en-US" altLang="zh-CN" sz="2400" b="1">
                <a:solidFill>
                  <a:srgbClr val="0000FF"/>
                </a:solidFill>
                <a:latin typeface="宋体" panose="02010600030101010101" pitchFamily="2" charset="-122"/>
                <a:sym typeface="+mn-ea"/>
              </a:rPr>
              <a:t>SO</a:t>
            </a:r>
            <a:r>
              <a:rPr lang="en-US" altLang="zh-CN" sz="2400" b="1" baseline="-25000">
                <a:solidFill>
                  <a:srgbClr val="0000FF"/>
                </a:solidFill>
                <a:latin typeface="宋体" panose="02010600030101010101" pitchFamily="2" charset="-122"/>
                <a:sym typeface="+mn-ea"/>
              </a:rPr>
              <a:t>2</a:t>
            </a:r>
            <a:r>
              <a:rPr lang="pt-BR" altLang="zh-CN" sz="2400" b="1">
                <a:solidFill>
                  <a:srgbClr val="000000"/>
                </a:solidFill>
                <a:latin typeface="宋体" panose="02010600030101010101" pitchFamily="2" charset="-122"/>
                <a:sym typeface="+mn-ea"/>
              </a:rPr>
              <a:t>  == </a:t>
            </a:r>
            <a:r>
              <a:rPr lang="en-US" altLang="zh-CN" sz="2400" b="1">
                <a:solidFill>
                  <a:srgbClr val="0000FF"/>
                </a:solidFill>
                <a:latin typeface="宋体" panose="02010600030101010101" pitchFamily="2" charset="-122"/>
                <a:sym typeface="+mn-ea"/>
              </a:rPr>
              <a:t>SO</a:t>
            </a:r>
            <a:r>
              <a:rPr lang="en-US" altLang="zh-CN" sz="2400" b="1" baseline="-25000">
                <a:solidFill>
                  <a:srgbClr val="0000FF"/>
                </a:solidFill>
                <a:latin typeface="宋体" panose="02010600030101010101" pitchFamily="2" charset="-122"/>
                <a:sym typeface="+mn-ea"/>
              </a:rPr>
              <a:t>4</a:t>
            </a:r>
            <a:r>
              <a:rPr lang="en-US" altLang="pt-BR" sz="2400" b="1" baseline="30000">
                <a:solidFill>
                  <a:srgbClr val="0000FF"/>
                </a:solidFill>
                <a:latin typeface="宋体" panose="02010600030101010101" pitchFamily="2" charset="-122"/>
                <a:sym typeface="+mn-ea"/>
              </a:rPr>
              <a:t>2</a:t>
            </a:r>
            <a:r>
              <a:rPr lang="pt-BR" altLang="zh-CN" sz="2400" b="1" baseline="30000">
                <a:solidFill>
                  <a:srgbClr val="0000FF"/>
                </a:solidFill>
                <a:latin typeface="宋体" panose="02010600030101010101" pitchFamily="2" charset="-122"/>
                <a:sym typeface="+mn-ea"/>
              </a:rPr>
              <a:t>-</a:t>
            </a:r>
            <a:r>
              <a:rPr lang="zh-CN" altLang="pt-BR" sz="2400" b="1">
                <a:solidFill>
                  <a:srgbClr val="000000"/>
                </a:solidFill>
                <a:latin typeface="宋体" panose="02010600030101010101" pitchFamily="2" charset="-122"/>
                <a:sym typeface="+mn-ea"/>
              </a:rPr>
              <a:t>＋</a:t>
            </a:r>
            <a:r>
              <a:rPr lang="en-US" altLang="zh-CN" sz="2400" b="1">
                <a:solidFill>
                  <a:srgbClr val="000000"/>
                </a:solidFill>
                <a:latin typeface="宋体" panose="02010600030101010101" pitchFamily="2" charset="-122"/>
                <a:sym typeface="+mn-ea"/>
              </a:rPr>
              <a:t>2</a:t>
            </a:r>
            <a:r>
              <a:rPr lang="en-US" altLang="pt-BR" sz="2400" b="1">
                <a:solidFill>
                  <a:srgbClr val="FF0000"/>
                </a:solidFill>
                <a:latin typeface="宋体" panose="02010600030101010101" pitchFamily="2" charset="-122"/>
                <a:sym typeface="+mn-ea"/>
              </a:rPr>
              <a:t>Fe</a:t>
            </a:r>
            <a:r>
              <a:rPr lang="pt-BR" altLang="zh-CN" sz="2400" b="1" baseline="30000">
                <a:solidFill>
                  <a:srgbClr val="FF0000"/>
                </a:solidFill>
                <a:latin typeface="宋体" panose="02010600030101010101" pitchFamily="2" charset="-122"/>
                <a:sym typeface="+mn-ea"/>
              </a:rPr>
              <a:t>2+</a:t>
            </a:r>
            <a:endParaRPr lang="pt-BR" altLang="zh-CN" sz="2400" b="1" baseline="30000">
              <a:solidFill>
                <a:srgbClr val="FF0000"/>
              </a:solidFill>
              <a:latin typeface="宋体" panose="02010600030101010101" pitchFamily="2" charset="-122"/>
              <a:sym typeface="+mn-ea"/>
            </a:endParaRPr>
          </a:p>
        </p:txBody>
      </p:sp>
      <p:sp>
        <p:nvSpPr>
          <p:cNvPr id="26" name="文本框 25"/>
          <p:cNvSpPr txBox="1"/>
          <p:nvPr/>
        </p:nvSpPr>
        <p:spPr>
          <a:xfrm>
            <a:off x="806875" y="6025518"/>
            <a:ext cx="9654540" cy="460375"/>
          </a:xfrm>
          <a:prstGeom prst="rect">
            <a:avLst/>
          </a:prstGeom>
          <a:noFill/>
        </p:spPr>
        <p:txBody>
          <a:bodyPr wrap="square" rtlCol="0">
            <a:spAutoFit/>
          </a:bodyPr>
          <a:lstStyle/>
          <a:p>
            <a:pPr fontAlgn="base">
              <a:spcBef>
                <a:spcPct val="0"/>
              </a:spcBef>
              <a:spcAft>
                <a:spcPct val="0"/>
              </a:spcAft>
            </a:pPr>
            <a:r>
              <a:rPr lang="en-US" altLang="zh-CN" sz="2400" b="1">
                <a:solidFill>
                  <a:srgbClr val="000000"/>
                </a:solidFill>
                <a:sym typeface="+mn-ea"/>
              </a:rPr>
              <a:t>2Fe</a:t>
            </a:r>
            <a:r>
              <a:rPr lang="pt-BR" altLang="zh-CN" sz="2400" b="1" baseline="30000">
                <a:solidFill>
                  <a:srgbClr val="000000"/>
                </a:solidFill>
                <a:latin typeface="宋体" panose="02010600030101010101" pitchFamily="2" charset="-122"/>
                <a:sym typeface="+mn-ea"/>
              </a:rPr>
              <a:t>3+ </a:t>
            </a:r>
            <a:r>
              <a:rPr lang="zh-CN" altLang="pt-BR" sz="2400" b="1">
                <a:solidFill>
                  <a:srgbClr val="000000"/>
                </a:solidFill>
                <a:latin typeface="宋体" panose="02010600030101010101" pitchFamily="2" charset="-122"/>
                <a:sym typeface="+mn-ea"/>
              </a:rPr>
              <a:t>＋ </a:t>
            </a:r>
            <a:r>
              <a:rPr lang="en-US" altLang="zh-CN" sz="2400" b="1">
                <a:solidFill>
                  <a:srgbClr val="000000"/>
                </a:solidFill>
                <a:latin typeface="宋体" panose="02010600030101010101" pitchFamily="2" charset="-122"/>
                <a:sym typeface="+mn-ea"/>
              </a:rPr>
              <a:t>SO</a:t>
            </a:r>
            <a:r>
              <a:rPr lang="en-US" altLang="zh-CN" sz="2400" b="1" baseline="-25000">
                <a:solidFill>
                  <a:srgbClr val="000000"/>
                </a:solidFill>
                <a:latin typeface="宋体" panose="02010600030101010101" pitchFamily="2" charset="-122"/>
                <a:sym typeface="+mn-ea"/>
              </a:rPr>
              <a:t>2</a:t>
            </a:r>
            <a:r>
              <a:rPr lang="zh-CN" altLang="pt-BR" sz="2400" b="1">
                <a:solidFill>
                  <a:srgbClr val="000000"/>
                </a:solidFill>
                <a:latin typeface="宋体" panose="02010600030101010101" pitchFamily="2" charset="-122"/>
                <a:sym typeface="+mn-ea"/>
              </a:rPr>
              <a:t>＋ </a:t>
            </a:r>
            <a:r>
              <a:rPr lang="en-US" altLang="zh-CN" sz="2400" b="1">
                <a:solidFill>
                  <a:srgbClr val="FF0000"/>
                </a:solidFill>
                <a:latin typeface="宋体" panose="02010600030101010101" pitchFamily="2" charset="-122"/>
                <a:sym typeface="+mn-ea"/>
              </a:rPr>
              <a:t>2H</a:t>
            </a:r>
            <a:r>
              <a:rPr lang="en-US" altLang="zh-CN" sz="2400" b="1" baseline="-25000">
                <a:solidFill>
                  <a:srgbClr val="FF0000"/>
                </a:solidFill>
                <a:latin typeface="宋体" panose="02010600030101010101" pitchFamily="2" charset="-122"/>
                <a:sym typeface="+mn-ea"/>
              </a:rPr>
              <a:t>2</a:t>
            </a:r>
            <a:r>
              <a:rPr lang="en-US" altLang="zh-CN" sz="2400" b="1">
                <a:solidFill>
                  <a:srgbClr val="FF0000"/>
                </a:solidFill>
                <a:latin typeface="宋体" panose="02010600030101010101" pitchFamily="2" charset="-122"/>
                <a:sym typeface="+mn-ea"/>
              </a:rPr>
              <a:t>O</a:t>
            </a:r>
            <a:r>
              <a:rPr lang="pt-BR" altLang="zh-CN" sz="2400" b="1">
                <a:solidFill>
                  <a:srgbClr val="FF0000"/>
                </a:solidFill>
                <a:latin typeface="宋体" panose="02010600030101010101" pitchFamily="2" charset="-122"/>
                <a:sym typeface="+mn-ea"/>
              </a:rPr>
              <a:t> </a:t>
            </a:r>
            <a:r>
              <a:rPr lang="pt-BR" altLang="zh-CN" sz="2400" b="1">
                <a:solidFill>
                  <a:srgbClr val="000000"/>
                </a:solidFill>
                <a:latin typeface="宋体" panose="02010600030101010101" pitchFamily="2" charset="-122"/>
                <a:sym typeface="+mn-ea"/>
              </a:rPr>
              <a:t> == </a:t>
            </a:r>
            <a:r>
              <a:rPr lang="en-US" altLang="zh-CN" sz="2400" b="1">
                <a:solidFill>
                  <a:srgbClr val="000000"/>
                </a:solidFill>
                <a:latin typeface="宋体" panose="02010600030101010101" pitchFamily="2" charset="-122"/>
                <a:sym typeface="+mn-ea"/>
              </a:rPr>
              <a:t>SO</a:t>
            </a:r>
            <a:r>
              <a:rPr lang="en-US" altLang="zh-CN" sz="2400" b="1" baseline="-25000">
                <a:solidFill>
                  <a:srgbClr val="000000"/>
                </a:solidFill>
                <a:latin typeface="宋体" panose="02010600030101010101" pitchFamily="2" charset="-122"/>
                <a:sym typeface="+mn-ea"/>
              </a:rPr>
              <a:t>4</a:t>
            </a:r>
            <a:r>
              <a:rPr lang="en-US" altLang="pt-BR" sz="2400" b="1" baseline="30000">
                <a:solidFill>
                  <a:srgbClr val="000000"/>
                </a:solidFill>
                <a:latin typeface="宋体" panose="02010600030101010101" pitchFamily="2" charset="-122"/>
                <a:sym typeface="+mn-ea"/>
              </a:rPr>
              <a:t>2</a:t>
            </a:r>
            <a:r>
              <a:rPr lang="pt-BR" altLang="zh-CN" sz="2400" b="1" baseline="30000">
                <a:solidFill>
                  <a:srgbClr val="000000"/>
                </a:solidFill>
                <a:latin typeface="宋体" panose="02010600030101010101" pitchFamily="2" charset="-122"/>
                <a:sym typeface="+mn-ea"/>
              </a:rPr>
              <a:t>- </a:t>
            </a:r>
            <a:r>
              <a:rPr lang="zh-CN" altLang="pt-BR" sz="2400" b="1">
                <a:solidFill>
                  <a:srgbClr val="000000"/>
                </a:solidFill>
                <a:latin typeface="宋体" panose="02010600030101010101" pitchFamily="2" charset="-122"/>
                <a:sym typeface="+mn-ea"/>
              </a:rPr>
              <a:t>＋ </a:t>
            </a:r>
            <a:r>
              <a:rPr lang="en-US" altLang="zh-CN" sz="2400" b="1">
                <a:solidFill>
                  <a:srgbClr val="000000"/>
                </a:solidFill>
                <a:latin typeface="宋体" panose="02010600030101010101" pitchFamily="2" charset="-122"/>
                <a:sym typeface="+mn-ea"/>
              </a:rPr>
              <a:t>2</a:t>
            </a:r>
            <a:r>
              <a:rPr lang="en-US" altLang="pt-BR" sz="2400" b="1">
                <a:solidFill>
                  <a:srgbClr val="000000"/>
                </a:solidFill>
                <a:latin typeface="宋体" panose="02010600030101010101" pitchFamily="2" charset="-122"/>
                <a:sym typeface="+mn-ea"/>
              </a:rPr>
              <a:t>Fe</a:t>
            </a:r>
            <a:r>
              <a:rPr lang="pt-BR" altLang="zh-CN" sz="2400" b="1" baseline="30000">
                <a:solidFill>
                  <a:srgbClr val="000000"/>
                </a:solidFill>
                <a:latin typeface="宋体" panose="02010600030101010101" pitchFamily="2" charset="-122"/>
                <a:sym typeface="+mn-ea"/>
              </a:rPr>
              <a:t>2+ </a:t>
            </a:r>
            <a:r>
              <a:rPr lang="zh-CN" altLang="pt-BR" sz="2400" b="1">
                <a:solidFill>
                  <a:srgbClr val="000000"/>
                </a:solidFill>
                <a:latin typeface="宋体" panose="02010600030101010101" pitchFamily="2" charset="-122"/>
                <a:sym typeface="+mn-ea"/>
              </a:rPr>
              <a:t>＋</a:t>
            </a:r>
            <a:r>
              <a:rPr lang="zh-CN" altLang="pt-BR" sz="2400" b="1">
                <a:solidFill>
                  <a:srgbClr val="FF0000"/>
                </a:solidFill>
                <a:latin typeface="宋体" panose="02010600030101010101" pitchFamily="2" charset="-122"/>
                <a:sym typeface="+mn-ea"/>
              </a:rPr>
              <a:t> </a:t>
            </a:r>
            <a:r>
              <a:rPr lang="en-US" altLang="zh-CN" sz="2400" b="1">
                <a:solidFill>
                  <a:srgbClr val="FF0000"/>
                </a:solidFill>
                <a:latin typeface="宋体" panose="02010600030101010101" pitchFamily="2" charset="-122"/>
                <a:sym typeface="+mn-ea"/>
              </a:rPr>
              <a:t>4H</a:t>
            </a:r>
            <a:r>
              <a:rPr lang="pt-BR" altLang="zh-CN" sz="2400" b="1" baseline="30000">
                <a:solidFill>
                  <a:srgbClr val="FF0000"/>
                </a:solidFill>
                <a:latin typeface="宋体" panose="02010600030101010101" pitchFamily="2" charset="-122"/>
                <a:sym typeface="+mn-ea"/>
              </a:rPr>
              <a:t>+</a:t>
            </a:r>
            <a:endParaRPr lang="pt-BR" altLang="zh-CN" sz="2400" b="1" baseline="30000">
              <a:solidFill>
                <a:srgbClr val="FF0000"/>
              </a:solidFill>
              <a:latin typeface="宋体" panose="02010600030101010101" pitchFamily="2" charset="-122"/>
              <a:sym typeface="+mn-ea"/>
            </a:endParaRPr>
          </a:p>
        </p:txBody>
      </p:sp>
      <p:sp>
        <p:nvSpPr>
          <p:cNvPr id="2" name="矩形 1"/>
          <p:cNvSpPr/>
          <p:nvPr/>
        </p:nvSpPr>
        <p:spPr>
          <a:xfrm>
            <a:off x="711200" y="4012568"/>
            <a:ext cx="4634653" cy="706755"/>
          </a:xfrm>
          <a:prstGeom prst="rect">
            <a:avLst/>
          </a:prstGeom>
          <a:noFill/>
          <a:ln w="9525">
            <a:noFill/>
          </a:ln>
        </p:spPr>
        <p:txBody>
          <a:bodyPr wrap="square">
            <a:spAutoFit/>
          </a:bodyPr>
          <a:lstStyle/>
          <a:p>
            <a:pPr fontAlgn="base">
              <a:spcBef>
                <a:spcPct val="0"/>
              </a:spcBef>
              <a:spcAft>
                <a:spcPct val="0"/>
              </a:spcAft>
            </a:pPr>
            <a:r>
              <a:rPr lang="pt-BR" altLang="zh-CN" sz="2000" b="1">
                <a:solidFill>
                  <a:srgbClr val="C00000"/>
                </a:solidFill>
                <a:latin typeface="宋体" panose="02010600030101010101" pitchFamily="2" charset="-122"/>
              </a:rPr>
              <a:t>MnO</a:t>
            </a:r>
            <a:r>
              <a:rPr lang="pt-BR" altLang="zh-CN" sz="2000" b="1" baseline="-25000">
                <a:solidFill>
                  <a:srgbClr val="C00000"/>
                </a:solidFill>
                <a:latin typeface="宋体" panose="02010600030101010101" pitchFamily="2" charset="-122"/>
              </a:rPr>
              <a:t>4</a:t>
            </a:r>
            <a:r>
              <a:rPr lang="pt-BR" altLang="zh-CN" sz="2000" b="1" baseline="30000">
                <a:solidFill>
                  <a:srgbClr val="C00000"/>
                </a:solidFill>
                <a:latin typeface="宋体" panose="02010600030101010101" pitchFamily="2" charset="-122"/>
              </a:rPr>
              <a:t>-</a:t>
            </a:r>
            <a:r>
              <a:rPr lang="zh-CN" altLang="pt-BR" sz="2000" b="1">
                <a:solidFill>
                  <a:srgbClr val="000000"/>
                </a:solidFill>
                <a:latin typeface="宋体" panose="02010600030101010101" pitchFamily="2" charset="-122"/>
              </a:rPr>
              <a:t>＋ </a:t>
            </a:r>
            <a:r>
              <a:rPr lang="en-US" altLang="zh-CN" sz="2000" b="1">
                <a:solidFill>
                  <a:srgbClr val="0000FF"/>
                </a:solidFill>
                <a:latin typeface="宋体" panose="02010600030101010101" pitchFamily="2" charset="-122"/>
              </a:rPr>
              <a:t>H</a:t>
            </a:r>
            <a:r>
              <a:rPr lang="en-US" altLang="zh-CN" sz="2000" b="1" baseline="-25000">
                <a:solidFill>
                  <a:srgbClr val="0000FF"/>
                </a:solidFill>
                <a:latin typeface="宋体" panose="02010600030101010101" pitchFamily="2" charset="-122"/>
                <a:sym typeface="+mn-ea"/>
              </a:rPr>
              <a:t>2</a:t>
            </a:r>
            <a:r>
              <a:rPr lang="en-US" altLang="zh-CN" sz="2000" b="1">
                <a:solidFill>
                  <a:srgbClr val="0000FF"/>
                </a:solidFill>
                <a:latin typeface="宋体" panose="02010600030101010101" pitchFamily="2" charset="-122"/>
              </a:rPr>
              <a:t>O</a:t>
            </a:r>
            <a:r>
              <a:rPr lang="en-US" altLang="zh-CN" sz="2000" b="1" baseline="-25000">
                <a:solidFill>
                  <a:srgbClr val="0000FF"/>
                </a:solidFill>
                <a:latin typeface="宋体" panose="02010600030101010101" pitchFamily="2" charset="-122"/>
                <a:sym typeface="+mn-ea"/>
              </a:rPr>
              <a:t>2</a:t>
            </a:r>
            <a:r>
              <a:rPr lang="pt-BR" altLang="zh-CN" sz="2000" b="1">
                <a:solidFill>
                  <a:srgbClr val="000000"/>
                </a:solidFill>
                <a:latin typeface="宋体" panose="02010600030101010101" pitchFamily="2" charset="-122"/>
              </a:rPr>
              <a:t> == </a:t>
            </a:r>
            <a:r>
              <a:rPr lang="en-US" altLang="zh-CN" sz="2000" b="1">
                <a:solidFill>
                  <a:srgbClr val="0000FF"/>
                </a:solidFill>
                <a:latin typeface="宋体" panose="02010600030101010101" pitchFamily="2" charset="-122"/>
                <a:sym typeface="+mn-ea"/>
              </a:rPr>
              <a:t>O</a:t>
            </a:r>
            <a:r>
              <a:rPr lang="en-US" altLang="zh-CN" sz="2000" b="1" baseline="-25000">
                <a:solidFill>
                  <a:srgbClr val="0000FF"/>
                </a:solidFill>
                <a:latin typeface="宋体" panose="02010600030101010101" pitchFamily="2" charset="-122"/>
                <a:sym typeface="+mn-ea"/>
              </a:rPr>
              <a:t>2   </a:t>
            </a:r>
            <a:r>
              <a:rPr lang="zh-CN" altLang="pt-BR" sz="2000" b="1">
                <a:solidFill>
                  <a:srgbClr val="000000"/>
                </a:solidFill>
                <a:latin typeface="宋体" panose="02010600030101010101" pitchFamily="2" charset="-122"/>
                <a:sym typeface="+mn-ea"/>
              </a:rPr>
              <a:t>＋ </a:t>
            </a:r>
            <a:r>
              <a:rPr lang="pt-BR" altLang="zh-CN" sz="2000" b="1">
                <a:solidFill>
                  <a:srgbClr val="C00000"/>
                </a:solidFill>
                <a:latin typeface="宋体" panose="02010600030101010101" pitchFamily="2" charset="-122"/>
              </a:rPr>
              <a:t>Mn</a:t>
            </a:r>
            <a:r>
              <a:rPr lang="pt-BR" altLang="zh-CN" sz="2000" b="1" baseline="30000">
                <a:solidFill>
                  <a:srgbClr val="C00000"/>
                </a:solidFill>
                <a:latin typeface="宋体" panose="02010600030101010101" pitchFamily="2" charset="-122"/>
              </a:rPr>
              <a:t>2+</a:t>
            </a:r>
            <a:endParaRPr lang="pt-BR" altLang="zh-CN" sz="2000" b="1" baseline="30000">
              <a:solidFill>
                <a:srgbClr val="C00000"/>
              </a:solidFill>
              <a:latin typeface="宋体" panose="02010600030101010101" pitchFamily="2" charset="-122"/>
            </a:endParaRPr>
          </a:p>
          <a:p>
            <a:pPr fontAlgn="base">
              <a:spcBef>
                <a:spcPct val="0"/>
              </a:spcBef>
              <a:spcAft>
                <a:spcPct val="0"/>
              </a:spcAft>
            </a:pPr>
            <a:r>
              <a:rPr lang="en-US" altLang="pt-BR" sz="2000" b="1">
                <a:solidFill>
                  <a:srgbClr val="C00000"/>
                </a:solidFill>
                <a:latin typeface="宋体" panose="02010600030101010101" pitchFamily="2" charset="-122"/>
                <a:sym typeface="+mn-ea"/>
              </a:rPr>
              <a:t>Fe</a:t>
            </a:r>
            <a:r>
              <a:rPr lang="en-US" altLang="pt-BR" sz="2000" b="1" baseline="30000">
                <a:solidFill>
                  <a:srgbClr val="C00000"/>
                </a:solidFill>
                <a:latin typeface="宋体" panose="02010600030101010101" pitchFamily="2" charset="-122"/>
                <a:sym typeface="+mn-ea"/>
              </a:rPr>
              <a:t>2+ </a:t>
            </a:r>
            <a:r>
              <a:rPr lang="zh-CN" altLang="pt-BR" sz="2000" b="1">
                <a:solidFill>
                  <a:srgbClr val="000000"/>
                </a:solidFill>
                <a:latin typeface="宋体" panose="02010600030101010101" pitchFamily="2" charset="-122"/>
                <a:sym typeface="+mn-ea"/>
              </a:rPr>
              <a:t>＋ </a:t>
            </a:r>
            <a:r>
              <a:rPr lang="en-US" altLang="zh-CN" sz="2000" b="1">
                <a:solidFill>
                  <a:srgbClr val="0000FF"/>
                </a:solidFill>
                <a:latin typeface="宋体" panose="02010600030101010101" pitchFamily="2" charset="-122"/>
                <a:sym typeface="+mn-ea"/>
              </a:rPr>
              <a:t>H</a:t>
            </a:r>
            <a:r>
              <a:rPr lang="en-US" altLang="zh-CN" sz="2000" b="1" baseline="-25000">
                <a:solidFill>
                  <a:srgbClr val="0000FF"/>
                </a:solidFill>
                <a:latin typeface="宋体" panose="02010600030101010101" pitchFamily="2" charset="-122"/>
                <a:sym typeface="+mn-ea"/>
              </a:rPr>
              <a:t>2</a:t>
            </a:r>
            <a:r>
              <a:rPr lang="en-US" altLang="zh-CN" sz="2000" b="1">
                <a:solidFill>
                  <a:srgbClr val="0000FF"/>
                </a:solidFill>
                <a:latin typeface="宋体" panose="02010600030101010101" pitchFamily="2" charset="-122"/>
                <a:sym typeface="+mn-ea"/>
              </a:rPr>
              <a:t>O</a:t>
            </a:r>
            <a:r>
              <a:rPr lang="en-US" altLang="zh-CN" sz="2000" b="1" baseline="-25000">
                <a:solidFill>
                  <a:srgbClr val="0000FF"/>
                </a:solidFill>
                <a:latin typeface="宋体" panose="02010600030101010101" pitchFamily="2" charset="-122"/>
                <a:sym typeface="+mn-ea"/>
              </a:rPr>
              <a:t>2</a:t>
            </a:r>
            <a:r>
              <a:rPr lang="pt-BR" altLang="zh-CN" sz="2000" b="1">
                <a:solidFill>
                  <a:srgbClr val="000000"/>
                </a:solidFill>
                <a:latin typeface="宋体" panose="02010600030101010101" pitchFamily="2" charset="-122"/>
                <a:sym typeface="+mn-ea"/>
              </a:rPr>
              <a:t> == </a:t>
            </a:r>
            <a:r>
              <a:rPr lang="en-US" altLang="zh-CN" sz="2000" b="1">
                <a:solidFill>
                  <a:srgbClr val="0000FF"/>
                </a:solidFill>
                <a:latin typeface="宋体" panose="02010600030101010101" pitchFamily="2" charset="-122"/>
                <a:sym typeface="+mn-ea"/>
              </a:rPr>
              <a:t>H</a:t>
            </a:r>
            <a:r>
              <a:rPr lang="en-US" altLang="zh-CN" sz="2000" b="1" baseline="-25000">
                <a:solidFill>
                  <a:srgbClr val="0000FF"/>
                </a:solidFill>
                <a:latin typeface="宋体" panose="02010600030101010101" pitchFamily="2" charset="-122"/>
                <a:sym typeface="+mn-ea"/>
              </a:rPr>
              <a:t>2</a:t>
            </a:r>
            <a:r>
              <a:rPr lang="en-US" altLang="zh-CN" sz="2000" b="1">
                <a:solidFill>
                  <a:srgbClr val="0000FF"/>
                </a:solidFill>
                <a:latin typeface="宋体" panose="02010600030101010101" pitchFamily="2" charset="-122"/>
                <a:sym typeface="+mn-ea"/>
              </a:rPr>
              <a:t>O</a:t>
            </a:r>
            <a:r>
              <a:rPr lang="en-US" altLang="zh-CN" sz="2000" b="1" baseline="-25000">
                <a:solidFill>
                  <a:srgbClr val="0000FF"/>
                </a:solidFill>
                <a:latin typeface="宋体" panose="02010600030101010101" pitchFamily="2" charset="-122"/>
                <a:sym typeface="+mn-ea"/>
              </a:rPr>
              <a:t>  </a:t>
            </a:r>
            <a:r>
              <a:rPr lang="zh-CN" altLang="pt-BR" sz="2000" b="1">
                <a:solidFill>
                  <a:srgbClr val="000000"/>
                </a:solidFill>
                <a:latin typeface="宋体" panose="02010600030101010101" pitchFamily="2" charset="-122"/>
                <a:sym typeface="+mn-ea"/>
              </a:rPr>
              <a:t>＋ </a:t>
            </a:r>
            <a:r>
              <a:rPr lang="en-US" altLang="pt-BR" sz="2000" b="1">
                <a:solidFill>
                  <a:srgbClr val="C00000"/>
                </a:solidFill>
                <a:latin typeface="宋体" panose="02010600030101010101" pitchFamily="2" charset="-122"/>
                <a:sym typeface="+mn-ea"/>
              </a:rPr>
              <a:t>Fe</a:t>
            </a:r>
            <a:r>
              <a:rPr lang="en-US" altLang="pt-BR" sz="2000" b="1" baseline="30000">
                <a:solidFill>
                  <a:srgbClr val="C00000"/>
                </a:solidFill>
                <a:latin typeface="宋体" panose="02010600030101010101" pitchFamily="2" charset="-122"/>
                <a:sym typeface="+mn-ea"/>
              </a:rPr>
              <a:t>3</a:t>
            </a:r>
            <a:r>
              <a:rPr lang="pt-BR" altLang="zh-CN" sz="2000" b="1" baseline="30000">
                <a:solidFill>
                  <a:srgbClr val="C00000"/>
                </a:solidFill>
                <a:latin typeface="宋体" panose="02010600030101010101" pitchFamily="2" charset="-122"/>
                <a:sym typeface="+mn-ea"/>
              </a:rPr>
              <a:t>+</a:t>
            </a:r>
            <a:endParaRPr lang="pt-BR" altLang="zh-CN" sz="2000" b="1" baseline="30000">
              <a:solidFill>
                <a:srgbClr val="C00000"/>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500" fill="hold">
                                          <p:stCondLst>
                                            <p:cond delay="0"/>
                                          </p:stCondLst>
                                        </p:cTn>
                                        <p:tgtEl>
                                          <p:spTgt spid="26"/>
                                        </p:tgtEl>
                                        <p:attrNameLst>
                                          <p:attrName>style.visibility</p:attrName>
                                        </p:attrNameLst>
                                      </p:cBhvr>
                                      <p:to>
                                        <p:strVal val="visible"/>
                                      </p:to>
                                    </p:set>
                                    <p:animEffect transition="in" filter="box(out)">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直接连接符 8"/>
          <p:cNvCxnSpPr/>
          <p:nvPr/>
        </p:nvCxnSpPr>
        <p:spPr>
          <a:xfrm flipV="1">
            <a:off x="60976" y="1122938"/>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pic>
        <p:nvPicPr>
          <p:cNvPr id="13" name="Picture 5" descr="18SWAH8-3.TIF"/>
          <p:cNvPicPr>
            <a:picLocks noChangeAspect="1" noChangeArrowheads="1"/>
          </p:cNvPicPr>
          <p:nvPr/>
        </p:nvPicPr>
        <p:blipFill>
          <a:blip r:embed="rId1">
            <a:clrChange>
              <a:clrFrom>
                <a:srgbClr val="E5E5E5"/>
              </a:clrFrom>
              <a:clrTo>
                <a:srgbClr val="E5E5E5">
                  <a:alpha val="0"/>
                </a:srgbClr>
              </a:clrTo>
            </a:clrChange>
          </a:blip>
          <a:stretch>
            <a:fillRect/>
          </a:stretch>
        </p:blipFill>
        <p:spPr bwMode="auto">
          <a:xfrm>
            <a:off x="1007535" y="1307468"/>
            <a:ext cx="10202333" cy="1914525"/>
          </a:xfrm>
          <a:prstGeom prst="rect">
            <a:avLst/>
          </a:prstGeom>
          <a:noFill/>
          <a:ln w="9525">
            <a:noFill/>
            <a:miter lim="800000"/>
            <a:headEnd/>
            <a:tailEnd/>
          </a:ln>
        </p:spPr>
      </p:pic>
      <p:sp>
        <p:nvSpPr>
          <p:cNvPr id="1178627" name="Rectangle 3"/>
          <p:cNvSpPr>
            <a:spLocks noChangeArrowheads="1"/>
          </p:cNvSpPr>
          <p:nvPr/>
        </p:nvSpPr>
        <p:spPr bwMode="auto">
          <a:xfrm>
            <a:off x="770469" y="3655698"/>
            <a:ext cx="10826327" cy="829945"/>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fontAlgn="base">
              <a:spcBef>
                <a:spcPct val="0"/>
              </a:spcBef>
              <a:spcAft>
                <a:spcPct val="0"/>
              </a:spcAft>
              <a:tabLst>
                <a:tab pos="2514600" algn="l"/>
              </a:tabLst>
            </a:pPr>
            <a:r>
              <a:rPr lang="en-US" altLang="zh-CN" sz="2400" b="1" smtClean="0">
                <a:solidFill>
                  <a:srgbClr val="000000"/>
                </a:solidFill>
                <a:latin typeface="Times New Roman" panose="02020603050405020304" pitchFamily="18" charset="0"/>
                <a:cs typeface="Times New Roman" panose="02020603050405020304" pitchFamily="18" charset="0"/>
              </a:rPr>
              <a:t>FeTiO</a:t>
            </a:r>
            <a:r>
              <a:rPr lang="en-US" altLang="zh-CN" sz="2400" b="1" baseline="-30000" smtClean="0">
                <a:solidFill>
                  <a:srgbClr val="000000"/>
                </a:solidFill>
                <a:latin typeface="Times New Roman" panose="02020603050405020304" pitchFamily="18" charset="0"/>
                <a:cs typeface="Times New Roman" panose="02020603050405020304" pitchFamily="18" charset="0"/>
              </a:rPr>
              <a:t>3</a:t>
            </a:r>
            <a:r>
              <a:rPr lang="zh-CN" altLang="en-US" sz="2400" b="1" smtClean="0">
                <a:solidFill>
                  <a:srgbClr val="000000"/>
                </a:solidFill>
                <a:latin typeface="Times New Roman" panose="02020603050405020304" pitchFamily="18" charset="0"/>
                <a:cs typeface="Times New Roman" panose="02020603050405020304" pitchFamily="18" charset="0"/>
              </a:rPr>
              <a:t>＋</a:t>
            </a:r>
            <a:r>
              <a:rPr lang="en-US" altLang="zh-CN" sz="2400" b="1" smtClean="0">
                <a:solidFill>
                  <a:srgbClr val="FF0000"/>
                </a:solidFill>
                <a:latin typeface="Times New Roman" panose="02020603050405020304" pitchFamily="18" charset="0"/>
                <a:cs typeface="Times New Roman" panose="02020603050405020304" pitchFamily="18" charset="0"/>
              </a:rPr>
              <a:t>4H</a:t>
            </a:r>
            <a:r>
              <a:rPr lang="zh-CN" altLang="en-US" sz="2400" b="1" baseline="30000" smtClean="0">
                <a:solidFill>
                  <a:srgbClr val="FF0000"/>
                </a:solidFill>
                <a:latin typeface="Times New Roman" panose="02020603050405020304" pitchFamily="18" charset="0"/>
                <a:cs typeface="Times New Roman" panose="02020603050405020304" pitchFamily="18" charset="0"/>
              </a:rPr>
              <a:t>＋</a:t>
            </a:r>
            <a:r>
              <a:rPr lang="zh-CN" altLang="en-US" sz="2400" b="1" smtClean="0">
                <a:solidFill>
                  <a:srgbClr val="FF0000"/>
                </a:solidFill>
                <a:latin typeface="Times New Roman" panose="02020603050405020304" pitchFamily="18" charset="0"/>
                <a:cs typeface="Times New Roman" panose="02020603050405020304" pitchFamily="18" charset="0"/>
              </a:rPr>
              <a:t>＋</a:t>
            </a:r>
            <a:r>
              <a:rPr lang="en-US" altLang="zh-CN" sz="2400" b="1" smtClean="0">
                <a:solidFill>
                  <a:srgbClr val="FF0000"/>
                </a:solidFill>
                <a:latin typeface="Times New Roman" panose="02020603050405020304" pitchFamily="18" charset="0"/>
                <a:cs typeface="Times New Roman" panose="02020603050405020304" pitchFamily="18" charset="0"/>
              </a:rPr>
              <a:t>4Cl</a:t>
            </a:r>
            <a:r>
              <a:rPr lang="zh-CN" altLang="en-US" sz="2400" b="1" baseline="30000" smtClean="0">
                <a:solidFill>
                  <a:srgbClr val="FF0000"/>
                </a:solidFill>
                <a:latin typeface="Times New Roman" panose="02020603050405020304" pitchFamily="18" charset="0"/>
                <a:cs typeface="Times New Roman" panose="02020603050405020304" pitchFamily="18" charset="0"/>
              </a:rPr>
              <a:t>－</a:t>
            </a:r>
            <a:r>
              <a:rPr lang="en-US" altLang="zh-CN" sz="2400" b="1" smtClean="0">
                <a:solidFill>
                  <a:srgbClr val="000000"/>
                </a:solidFill>
                <a:latin typeface="Times New Roman" panose="02020603050405020304" pitchFamily="18" charset="0"/>
                <a:cs typeface="Times New Roman" panose="02020603050405020304" pitchFamily="18" charset="0"/>
              </a:rPr>
              <a:t>== TiOCl</a:t>
            </a:r>
            <a:r>
              <a:rPr lang="en-US" altLang="zh-CN" sz="2400" b="1" baseline="-30000" smtClean="0">
                <a:solidFill>
                  <a:srgbClr val="000000"/>
                </a:solidFill>
                <a:latin typeface="Times New Roman" panose="02020603050405020304" pitchFamily="18" charset="0"/>
                <a:cs typeface="Times New Roman" panose="02020603050405020304" pitchFamily="18" charset="0"/>
              </a:rPr>
              <a:t>4</a:t>
            </a:r>
            <a:r>
              <a:rPr lang="en-US" altLang="zh-CN" sz="2400" b="1" baseline="30000" smtClean="0">
                <a:solidFill>
                  <a:srgbClr val="000000"/>
                </a:solidFill>
                <a:latin typeface="Times New Roman" panose="02020603050405020304" pitchFamily="18" charset="0"/>
                <a:cs typeface="Times New Roman" panose="02020603050405020304" pitchFamily="18" charset="0"/>
              </a:rPr>
              <a:t>2</a:t>
            </a:r>
            <a:r>
              <a:rPr lang="zh-CN" altLang="en-US" sz="2400" b="1" baseline="30000" smtClean="0">
                <a:solidFill>
                  <a:srgbClr val="000000"/>
                </a:solidFill>
                <a:latin typeface="Times New Roman" panose="02020603050405020304" pitchFamily="18" charset="0"/>
                <a:cs typeface="Times New Roman" panose="02020603050405020304" pitchFamily="18" charset="0"/>
              </a:rPr>
              <a:t>－</a:t>
            </a:r>
            <a:r>
              <a:rPr lang="zh-CN" altLang="en-US" sz="2400" b="1" smtClean="0">
                <a:solidFill>
                  <a:srgbClr val="000000"/>
                </a:solidFill>
                <a:latin typeface="Times New Roman" panose="02020603050405020304" pitchFamily="18" charset="0"/>
                <a:cs typeface="Times New Roman" panose="02020603050405020304" pitchFamily="18" charset="0"/>
              </a:rPr>
              <a:t>＋</a:t>
            </a:r>
            <a:r>
              <a:rPr lang="en-US" altLang="zh-CN" sz="2400" b="1" smtClean="0">
                <a:solidFill>
                  <a:srgbClr val="FF0000"/>
                </a:solidFill>
                <a:latin typeface="Times New Roman" panose="02020603050405020304" pitchFamily="18" charset="0"/>
                <a:cs typeface="Times New Roman" panose="02020603050405020304" pitchFamily="18" charset="0"/>
              </a:rPr>
              <a:t>Fe</a:t>
            </a:r>
            <a:r>
              <a:rPr lang="en-US" altLang="zh-CN" sz="2400" b="1" baseline="30000" smtClean="0">
                <a:solidFill>
                  <a:srgbClr val="FF0000"/>
                </a:solidFill>
                <a:latin typeface="Times New Roman" panose="02020603050405020304" pitchFamily="18" charset="0"/>
                <a:cs typeface="Times New Roman" panose="02020603050405020304" pitchFamily="18" charset="0"/>
              </a:rPr>
              <a:t>2</a:t>
            </a:r>
            <a:r>
              <a:rPr lang="zh-CN" altLang="en-US" sz="2400" b="1" baseline="30000" smtClean="0">
                <a:solidFill>
                  <a:srgbClr val="FF0000"/>
                </a:solidFill>
                <a:latin typeface="Times New Roman" panose="02020603050405020304" pitchFamily="18" charset="0"/>
                <a:cs typeface="Times New Roman" panose="02020603050405020304" pitchFamily="18" charset="0"/>
              </a:rPr>
              <a:t>＋</a:t>
            </a:r>
            <a:r>
              <a:rPr lang="zh-CN" altLang="en-US" sz="2400" b="1" smtClean="0">
                <a:solidFill>
                  <a:srgbClr val="FF0000"/>
                </a:solidFill>
                <a:latin typeface="Times New Roman" panose="02020603050405020304" pitchFamily="18" charset="0"/>
                <a:cs typeface="Times New Roman" panose="02020603050405020304" pitchFamily="18" charset="0"/>
              </a:rPr>
              <a:t>＋</a:t>
            </a:r>
            <a:r>
              <a:rPr lang="en-US" altLang="zh-CN" sz="2400" b="1" smtClean="0">
                <a:solidFill>
                  <a:srgbClr val="FF0000"/>
                </a:solidFill>
                <a:latin typeface="Times New Roman" panose="02020603050405020304" pitchFamily="18" charset="0"/>
                <a:cs typeface="Times New Roman" panose="02020603050405020304" pitchFamily="18" charset="0"/>
              </a:rPr>
              <a:t>2H</a:t>
            </a:r>
            <a:r>
              <a:rPr lang="en-US" altLang="zh-CN" sz="2400" b="1" baseline="-30000" smtClean="0">
                <a:solidFill>
                  <a:srgbClr val="FF0000"/>
                </a:solidFill>
                <a:latin typeface="Times New Roman" panose="02020603050405020304" pitchFamily="18" charset="0"/>
                <a:cs typeface="Times New Roman" panose="02020603050405020304" pitchFamily="18" charset="0"/>
              </a:rPr>
              <a:t>2</a:t>
            </a:r>
            <a:r>
              <a:rPr lang="en-US" altLang="zh-CN" sz="2400" b="1" smtClean="0">
                <a:solidFill>
                  <a:srgbClr val="FF0000"/>
                </a:solidFill>
                <a:latin typeface="Times New Roman" panose="02020603050405020304" pitchFamily="18" charset="0"/>
                <a:cs typeface="Times New Roman" panose="02020603050405020304" pitchFamily="18" charset="0"/>
              </a:rPr>
              <a:t>O</a:t>
            </a:r>
            <a:endParaRPr lang="en-US" altLang="zh-CN" sz="2400" smtClean="0">
              <a:solidFill>
                <a:srgbClr val="FF0000"/>
              </a:solidFill>
              <a:cs typeface="宋体" panose="02010600030101010101" pitchFamily="2" charset="-122"/>
            </a:endParaRPr>
          </a:p>
          <a:p>
            <a:pPr eaLnBrk="0" fontAlgn="base" hangingPunct="0">
              <a:spcBef>
                <a:spcPct val="0"/>
              </a:spcBef>
              <a:spcAft>
                <a:spcPct val="0"/>
              </a:spcAft>
              <a:tabLst>
                <a:tab pos="2514600" algn="l"/>
              </a:tabLst>
            </a:pPr>
            <a:r>
              <a:rPr lang="en-US" altLang="zh-CN" sz="2400" b="1" smtClean="0">
                <a:solidFill>
                  <a:srgbClr val="000000"/>
                </a:solidFill>
                <a:latin typeface="Times New Roman" panose="02020603050405020304" pitchFamily="18" charset="0"/>
                <a:cs typeface="Times New Roman" panose="02020603050405020304" pitchFamily="18" charset="0"/>
              </a:rPr>
              <a:t>2FePO</a:t>
            </a:r>
            <a:r>
              <a:rPr lang="en-US" altLang="zh-CN" sz="2400" b="1" baseline="-30000" smtClean="0">
                <a:solidFill>
                  <a:srgbClr val="000000"/>
                </a:solidFill>
                <a:latin typeface="Times New Roman" panose="02020603050405020304" pitchFamily="18" charset="0"/>
                <a:cs typeface="Times New Roman" panose="02020603050405020304" pitchFamily="18" charset="0"/>
              </a:rPr>
              <a:t>4</a:t>
            </a:r>
            <a:r>
              <a:rPr lang="zh-CN" altLang="en-US" sz="2400" b="1" smtClean="0">
                <a:solidFill>
                  <a:srgbClr val="000000"/>
                </a:solidFill>
                <a:latin typeface="Times New Roman" panose="02020603050405020304" pitchFamily="18" charset="0"/>
                <a:cs typeface="Times New Roman" panose="02020603050405020304" pitchFamily="18" charset="0"/>
              </a:rPr>
              <a:t>＋</a:t>
            </a:r>
            <a:r>
              <a:rPr lang="en-US" altLang="zh-CN" sz="2400" b="1" smtClean="0">
                <a:solidFill>
                  <a:srgbClr val="000000"/>
                </a:solidFill>
                <a:latin typeface="Times New Roman" panose="02020603050405020304" pitchFamily="18" charset="0"/>
                <a:cs typeface="Times New Roman" panose="02020603050405020304" pitchFamily="18" charset="0"/>
              </a:rPr>
              <a:t>Li</a:t>
            </a:r>
            <a:r>
              <a:rPr lang="en-US" altLang="zh-CN" sz="2400" b="1" baseline="-30000" smtClean="0">
                <a:solidFill>
                  <a:srgbClr val="000000"/>
                </a:solidFill>
                <a:latin typeface="Times New Roman" panose="02020603050405020304" pitchFamily="18" charset="0"/>
                <a:cs typeface="Times New Roman" panose="02020603050405020304" pitchFamily="18" charset="0"/>
              </a:rPr>
              <a:t>2</a:t>
            </a:r>
            <a:r>
              <a:rPr lang="en-US" altLang="zh-CN" sz="2400" b="1" smtClean="0">
                <a:solidFill>
                  <a:srgbClr val="000000"/>
                </a:solidFill>
                <a:latin typeface="Times New Roman" panose="02020603050405020304" pitchFamily="18" charset="0"/>
                <a:cs typeface="Times New Roman" panose="02020603050405020304" pitchFamily="18" charset="0"/>
              </a:rPr>
              <a:t>CO</a:t>
            </a:r>
            <a:r>
              <a:rPr lang="en-US" altLang="zh-CN" sz="2400" b="1" baseline="-30000" smtClean="0">
                <a:solidFill>
                  <a:srgbClr val="000000"/>
                </a:solidFill>
                <a:latin typeface="Times New Roman" panose="02020603050405020304" pitchFamily="18" charset="0"/>
                <a:cs typeface="Times New Roman" panose="02020603050405020304" pitchFamily="18" charset="0"/>
              </a:rPr>
              <a:t>3</a:t>
            </a:r>
            <a:r>
              <a:rPr lang="zh-CN" altLang="en-US" sz="2400" b="1" smtClean="0">
                <a:solidFill>
                  <a:srgbClr val="000000"/>
                </a:solidFill>
                <a:latin typeface="Times New Roman" panose="02020603050405020304" pitchFamily="18" charset="0"/>
                <a:cs typeface="Times New Roman" panose="02020603050405020304" pitchFamily="18" charset="0"/>
              </a:rPr>
              <a:t>＋</a:t>
            </a:r>
            <a:r>
              <a:rPr lang="en-US" altLang="zh-CN" sz="2400" b="1" smtClean="0">
                <a:solidFill>
                  <a:srgbClr val="000000"/>
                </a:solidFill>
                <a:latin typeface="Times New Roman" panose="02020603050405020304" pitchFamily="18" charset="0"/>
                <a:cs typeface="Times New Roman" panose="02020603050405020304" pitchFamily="18" charset="0"/>
              </a:rPr>
              <a:t>H</a:t>
            </a:r>
            <a:r>
              <a:rPr lang="en-US" altLang="zh-CN" sz="2400" b="1" baseline="-30000" smtClean="0">
                <a:solidFill>
                  <a:srgbClr val="000000"/>
                </a:solidFill>
                <a:latin typeface="Times New Roman" panose="02020603050405020304" pitchFamily="18" charset="0"/>
                <a:cs typeface="Times New Roman" panose="02020603050405020304" pitchFamily="18" charset="0"/>
              </a:rPr>
              <a:t>2</a:t>
            </a:r>
            <a:r>
              <a:rPr lang="en-US" altLang="zh-CN" sz="2400" b="1" smtClean="0">
                <a:solidFill>
                  <a:srgbClr val="000000"/>
                </a:solidFill>
                <a:latin typeface="Times New Roman" panose="02020603050405020304" pitchFamily="18" charset="0"/>
                <a:cs typeface="Times New Roman" panose="02020603050405020304" pitchFamily="18" charset="0"/>
              </a:rPr>
              <a:t>C</a:t>
            </a:r>
            <a:r>
              <a:rPr lang="en-US" altLang="zh-CN" sz="2400" b="1" baseline="-30000" smtClean="0">
                <a:solidFill>
                  <a:srgbClr val="000000"/>
                </a:solidFill>
                <a:latin typeface="Times New Roman" panose="02020603050405020304" pitchFamily="18" charset="0"/>
                <a:cs typeface="Times New Roman" panose="02020603050405020304" pitchFamily="18" charset="0"/>
              </a:rPr>
              <a:t>2</a:t>
            </a:r>
            <a:r>
              <a:rPr lang="en-US" altLang="zh-CN" sz="2400" b="1" smtClean="0">
                <a:solidFill>
                  <a:srgbClr val="000000"/>
                </a:solidFill>
                <a:latin typeface="Times New Roman" panose="02020603050405020304" pitchFamily="18" charset="0"/>
                <a:cs typeface="Times New Roman" panose="02020603050405020304" pitchFamily="18" charset="0"/>
              </a:rPr>
              <a:t>O</a:t>
            </a:r>
            <a:r>
              <a:rPr lang="en-US" altLang="zh-CN" sz="2400" b="1" baseline="-30000" smtClean="0">
                <a:solidFill>
                  <a:srgbClr val="000000"/>
                </a:solidFill>
                <a:latin typeface="Times New Roman" panose="02020603050405020304" pitchFamily="18" charset="0"/>
                <a:cs typeface="Times New Roman" panose="02020603050405020304" pitchFamily="18" charset="0"/>
              </a:rPr>
              <a:t>4    </a:t>
            </a:r>
            <a:r>
              <a:rPr lang="en-US" altLang="zh-CN" sz="2400" b="1" smtClean="0">
                <a:solidFill>
                  <a:srgbClr val="000000"/>
                </a:solidFill>
                <a:latin typeface="Times New Roman" panose="02020603050405020304" pitchFamily="18" charset="0"/>
                <a:cs typeface="Times New Roman" panose="02020603050405020304" pitchFamily="18" charset="0"/>
              </a:rPr>
              <a:t>== </a:t>
            </a:r>
            <a:r>
              <a:rPr lang="en-US" altLang="zh-CN" sz="2400" b="1" baseline="-30000" smtClean="0">
                <a:solidFill>
                  <a:srgbClr val="000000"/>
                </a:solidFill>
                <a:latin typeface="Times New Roman" panose="02020603050405020304" pitchFamily="18" charset="0"/>
                <a:cs typeface="Times New Roman" panose="02020603050405020304" pitchFamily="18" charset="0"/>
              </a:rPr>
              <a:t> </a:t>
            </a:r>
            <a:r>
              <a:rPr lang="en-US" altLang="zh-CN" sz="2400" b="1" smtClean="0">
                <a:solidFill>
                  <a:srgbClr val="000000"/>
                </a:solidFill>
                <a:latin typeface="Times New Roman" panose="02020603050405020304" pitchFamily="18" charset="0"/>
                <a:cs typeface="Times New Roman" panose="02020603050405020304" pitchFamily="18" charset="0"/>
              </a:rPr>
              <a:t>2LiFePO</a:t>
            </a:r>
            <a:r>
              <a:rPr lang="en-US" altLang="zh-CN" sz="2400" b="1" baseline="-30000" smtClean="0">
                <a:solidFill>
                  <a:srgbClr val="000000"/>
                </a:solidFill>
                <a:latin typeface="Times New Roman" panose="02020603050405020304" pitchFamily="18" charset="0"/>
                <a:cs typeface="Times New Roman" panose="02020603050405020304" pitchFamily="18" charset="0"/>
              </a:rPr>
              <a:t>4</a:t>
            </a:r>
            <a:r>
              <a:rPr lang="zh-CN" altLang="en-US" sz="2400" b="1" smtClean="0">
                <a:solidFill>
                  <a:srgbClr val="000000"/>
                </a:solidFill>
                <a:latin typeface="Times New Roman" panose="02020603050405020304" pitchFamily="18" charset="0"/>
                <a:cs typeface="Times New Roman" panose="02020603050405020304" pitchFamily="18" charset="0"/>
              </a:rPr>
              <a:t>＋</a:t>
            </a:r>
            <a:r>
              <a:rPr lang="en-US" altLang="zh-CN" sz="2400" b="1" smtClean="0">
                <a:solidFill>
                  <a:srgbClr val="FF0000"/>
                </a:solidFill>
                <a:latin typeface="Times New Roman" panose="02020603050405020304" pitchFamily="18" charset="0"/>
                <a:cs typeface="Times New Roman" panose="02020603050405020304" pitchFamily="18" charset="0"/>
              </a:rPr>
              <a:t>3CO</a:t>
            </a:r>
            <a:r>
              <a:rPr lang="en-US" altLang="zh-CN" sz="2400" b="1" baseline="-30000" smtClean="0">
                <a:solidFill>
                  <a:srgbClr val="FF0000"/>
                </a:solidFill>
                <a:latin typeface="Times New Roman" panose="02020603050405020304" pitchFamily="18" charset="0"/>
                <a:cs typeface="Times New Roman" panose="02020603050405020304" pitchFamily="18" charset="0"/>
              </a:rPr>
              <a:t>2</a:t>
            </a:r>
            <a:r>
              <a:rPr lang="en-US" altLang="zh-CN" sz="2400" b="1" smtClean="0">
                <a:solidFill>
                  <a:srgbClr val="FF0000"/>
                </a:solidFill>
                <a:cs typeface="Times New Roman" panose="02020603050405020304" pitchFamily="18" charset="0"/>
              </a:rPr>
              <a:t>↑</a:t>
            </a:r>
            <a:r>
              <a:rPr lang="zh-CN" altLang="en-US" sz="2400" b="1" smtClean="0">
                <a:solidFill>
                  <a:srgbClr val="FF0000"/>
                </a:solidFill>
                <a:latin typeface="Times New Roman" panose="02020603050405020304" pitchFamily="18" charset="0"/>
                <a:cs typeface="Times New Roman" panose="02020603050405020304" pitchFamily="18" charset="0"/>
              </a:rPr>
              <a:t>＋</a:t>
            </a:r>
            <a:r>
              <a:rPr lang="en-US" altLang="zh-CN" sz="2400" b="1" smtClean="0">
                <a:solidFill>
                  <a:srgbClr val="FF0000"/>
                </a:solidFill>
                <a:latin typeface="Times New Roman" panose="02020603050405020304" pitchFamily="18" charset="0"/>
                <a:cs typeface="Times New Roman" panose="02020603050405020304" pitchFamily="18" charset="0"/>
              </a:rPr>
              <a:t>H</a:t>
            </a:r>
            <a:r>
              <a:rPr lang="en-US" altLang="zh-CN" sz="2400" b="1" baseline="-30000" smtClean="0">
                <a:solidFill>
                  <a:srgbClr val="FF0000"/>
                </a:solidFill>
                <a:latin typeface="Times New Roman" panose="02020603050405020304" pitchFamily="18" charset="0"/>
                <a:cs typeface="Times New Roman" panose="02020603050405020304" pitchFamily="18" charset="0"/>
              </a:rPr>
              <a:t>2</a:t>
            </a:r>
            <a:r>
              <a:rPr lang="en-US" altLang="zh-CN" sz="2400" b="1" smtClean="0">
                <a:solidFill>
                  <a:srgbClr val="FF0000"/>
                </a:solidFill>
                <a:latin typeface="Times New Roman" panose="02020603050405020304" pitchFamily="18" charset="0"/>
                <a:cs typeface="Times New Roman" panose="02020603050405020304" pitchFamily="18" charset="0"/>
              </a:rPr>
              <a:t>O</a:t>
            </a:r>
            <a:endParaRPr lang="en-US" altLang="zh-CN" sz="2400" smtClean="0">
              <a:solidFill>
                <a:srgbClr val="FF0000"/>
              </a:solidFill>
              <a:cs typeface="宋体" panose="02010600030101010101" pitchFamily="2" charset="-122"/>
            </a:endParaRPr>
          </a:p>
        </p:txBody>
      </p:sp>
      <p:sp>
        <p:nvSpPr>
          <p:cNvPr id="11" name="矩形 10"/>
          <p:cNvSpPr/>
          <p:nvPr/>
        </p:nvSpPr>
        <p:spPr>
          <a:xfrm>
            <a:off x="623620" y="548803"/>
            <a:ext cx="10368720" cy="460375"/>
          </a:xfrm>
          <a:prstGeom prst="rect">
            <a:avLst/>
          </a:prstGeom>
        </p:spPr>
        <p:txBody>
          <a:bodyPr wrap="square">
            <a:spAutoFit/>
          </a:bodyPr>
          <a:lstStyle/>
          <a:p>
            <a:pPr fontAlgn="base">
              <a:spcBef>
                <a:spcPct val="0"/>
              </a:spcBef>
              <a:spcAft>
                <a:spcPct val="0"/>
              </a:spcAft>
              <a:tabLst>
                <a:tab pos="2514600" algn="l"/>
              </a:tabLst>
            </a:pPr>
            <a:r>
              <a:rPr lang="zh-CN" altLang="en-US" sz="2400" b="1"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第二，</a:t>
            </a:r>
            <a:r>
              <a:rPr lang="zh-CN" altLang="en-US" sz="2400" b="1"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无机工艺流程</a:t>
            </a:r>
            <a:r>
              <a:rPr lang="zh-CN" altLang="en-US" sz="2400" b="1"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中的化学反应</a:t>
            </a:r>
            <a:endParaRPr lang="en-US" altLang="zh-CN" sz="2400" smtClean="0">
              <a:solidFill>
                <a:srgbClr val="000000"/>
              </a:solidFill>
              <a:cs typeface="Times New Roman" panose="02020603050405020304" pitchFamily="18" charset="0"/>
            </a:endParaRPr>
          </a:p>
        </p:txBody>
      </p:sp>
      <p:sp>
        <p:nvSpPr>
          <p:cNvPr id="2" name="文本框 1"/>
          <p:cNvSpPr txBox="1"/>
          <p:nvPr/>
        </p:nvSpPr>
        <p:spPr>
          <a:xfrm>
            <a:off x="770469" y="5181603"/>
            <a:ext cx="5386070" cy="460375"/>
          </a:xfrm>
          <a:prstGeom prst="rect">
            <a:avLst/>
          </a:prstGeom>
          <a:noFill/>
        </p:spPr>
        <p:txBody>
          <a:bodyPr wrap="none" rtlCol="0">
            <a:spAutoFit/>
          </a:bodyPr>
          <a:lstStyle/>
          <a:p>
            <a:pPr fontAlgn="base">
              <a:spcBef>
                <a:spcPct val="0"/>
              </a:spcBef>
              <a:spcAft>
                <a:spcPct val="0"/>
              </a:spcAft>
              <a:tabLst>
                <a:tab pos="2514600" algn="l"/>
              </a:tabLst>
            </a:pPr>
            <a:r>
              <a:rPr lang="zh-CN" altLang="en-US" sz="2400" b="1" smtClean="0">
                <a:solidFill>
                  <a:srgbClr val="C00000"/>
                </a:solidFill>
                <a:latin typeface="黑体" panose="02010609060101010101" pitchFamily="49" charset="-122"/>
                <a:ea typeface="黑体" panose="02010609060101010101" pitchFamily="49" charset="-122"/>
                <a:cs typeface="Times New Roman" panose="02020603050405020304" pitchFamily="18" charset="0"/>
                <a:sym typeface="+mn-ea"/>
              </a:rPr>
              <a:t>①抓守恒，写方程；</a:t>
            </a:r>
            <a:r>
              <a:rPr lang="en-US" altLang="zh-CN" sz="2400" b="1" smtClean="0">
                <a:solidFill>
                  <a:srgbClr val="C00000"/>
                </a:solidFill>
                <a:latin typeface="黑体" panose="02010609060101010101" pitchFamily="49" charset="-122"/>
                <a:ea typeface="黑体" panose="02010609060101010101" pitchFamily="49" charset="-122"/>
                <a:sym typeface="+mn-ea"/>
              </a:rPr>
              <a:t>②</a:t>
            </a:r>
            <a:r>
              <a:rPr lang="zh-CN" altLang="en-US" sz="2400" b="1" smtClean="0">
                <a:solidFill>
                  <a:srgbClr val="C00000"/>
                </a:solidFill>
                <a:latin typeface="黑体" panose="02010609060101010101" pitchFamily="49" charset="-122"/>
                <a:ea typeface="黑体" panose="02010609060101010101" pitchFamily="49" charset="-122"/>
                <a:sym typeface="+mn-ea"/>
              </a:rPr>
              <a:t>抓主干，看三线</a:t>
            </a:r>
            <a:endParaRPr lang="en-US" altLang="zh-CN" sz="2400" smtClean="0">
              <a:solidFill>
                <a:srgbClr val="000000"/>
              </a:solidFill>
              <a:cs typeface="Times New Roman" panose="02020603050405020304" pitchFamily="18" charset="0"/>
            </a:endParaRPr>
          </a:p>
        </p:txBody>
      </p:sp>
    </p:spTree>
  </p:cSld>
  <p:clrMapOvr>
    <a:masterClrMapping/>
  </p:clrMapOvr>
  <p:transition>
    <p:push dir="u"/>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5" name="直接连接符 34"/>
          <p:cNvCxnSpPr/>
          <p:nvPr/>
        </p:nvCxnSpPr>
        <p:spPr>
          <a:xfrm>
            <a:off x="235375" y="1072814"/>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98" name="Rectangle 24"/>
          <p:cNvSpPr/>
          <p:nvPr/>
        </p:nvSpPr>
        <p:spPr>
          <a:xfrm>
            <a:off x="505460" y="391163"/>
            <a:ext cx="10537613" cy="537845"/>
          </a:xfrm>
          <a:prstGeom prst="rect">
            <a:avLst/>
          </a:prstGeom>
          <a:noFill/>
          <a:ln w="9525">
            <a:noFill/>
          </a:ln>
        </p:spPr>
        <p:txBody>
          <a:bodyPr wrap="none" lIns="69398" tIns="36165" rIns="69398" bIns="36165" anchor="ctr"/>
          <a:lstStyle/>
          <a:p>
            <a:pPr fontAlgn="base">
              <a:spcBef>
                <a:spcPct val="0"/>
              </a:spcBef>
              <a:spcAft>
                <a:spcPct val="0"/>
              </a:spcAft>
            </a:pPr>
            <a:r>
              <a:rPr lang="en-US" altLang="zh-CN"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7.</a:t>
            </a:r>
            <a:r>
              <a:rPr lang="zh-CN" altLang="en-US"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考查</a:t>
            </a:r>
            <a:r>
              <a:rPr lang="zh-CN" altLang="en-US"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性质</a:t>
            </a:r>
            <a:r>
              <a:rPr lang="en-US" altLang="zh-CN"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验证</a:t>
            </a:r>
            <a:r>
              <a:rPr lang="en-US" altLang="zh-CN"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制备</a:t>
            </a:r>
            <a:r>
              <a:rPr lang="en-US" altLang="zh-CN"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b="1"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元素化合物的归宿：</a:t>
            </a:r>
            <a:r>
              <a:rPr lang="zh-CN" altLang="en-US" sz="20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实验</a:t>
            </a:r>
            <a:endParaRPr lang="zh-CN" altLang="en-US" sz="20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文本框 3"/>
          <p:cNvSpPr txBox="1"/>
          <p:nvPr/>
        </p:nvSpPr>
        <p:spPr>
          <a:xfrm>
            <a:off x="3266440" y="1891668"/>
            <a:ext cx="4458970" cy="460375"/>
          </a:xfrm>
          <a:prstGeom prst="rect">
            <a:avLst/>
          </a:prstGeom>
          <a:noFill/>
        </p:spPr>
        <p:txBody>
          <a:bodyPr wrap="none" rtlCol="0">
            <a:spAutoFit/>
          </a:bodyPr>
          <a:lstStyle/>
          <a:p>
            <a:pPr fontAlgn="base">
              <a:spcBef>
                <a:spcPct val="0"/>
              </a:spcBef>
              <a:spcAft>
                <a:spcPct val="0"/>
              </a:spcAft>
            </a:pPr>
            <a:r>
              <a:rPr lang="zh-CN" altLang="en-US" sz="240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无机实验</a:t>
            </a:r>
            <a:r>
              <a:rPr lang="zh-CN" altLang="en-US" sz="240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（验证、制备、纯化）</a:t>
            </a:r>
            <a:endParaRPr lang="zh-CN" altLang="en-US" sz="240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endParaRPr>
          </a:p>
        </p:txBody>
      </p:sp>
      <p:sp>
        <p:nvSpPr>
          <p:cNvPr id="5" name="文本框 4"/>
          <p:cNvSpPr txBox="1"/>
          <p:nvPr/>
        </p:nvSpPr>
        <p:spPr>
          <a:xfrm>
            <a:off x="1852509" y="2894968"/>
            <a:ext cx="795020" cy="460375"/>
          </a:xfrm>
          <a:prstGeom prst="rect">
            <a:avLst/>
          </a:prstGeom>
          <a:noFill/>
        </p:spPr>
        <p:txBody>
          <a:bodyPr wrap="none" rtlCol="0">
            <a:spAutoFit/>
          </a:bodyPr>
          <a:lstStyle/>
          <a:p>
            <a:pPr fontAlgn="base">
              <a:spcBef>
                <a:spcPct val="0"/>
              </a:spcBef>
              <a:spcAft>
                <a:spcPct val="0"/>
              </a:spcAft>
            </a:pPr>
            <a:r>
              <a:rPr lang="zh-CN" altLang="en-US" sz="24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实验</a:t>
            </a:r>
            <a:endParaRPr lang="zh-CN" altLang="en-US" sz="24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3266440" y="3936368"/>
            <a:ext cx="4458970" cy="460375"/>
          </a:xfrm>
          <a:prstGeom prst="rect">
            <a:avLst/>
          </a:prstGeom>
          <a:noFill/>
        </p:spPr>
        <p:txBody>
          <a:bodyPr wrap="none" rtlCol="0">
            <a:spAutoFit/>
          </a:bodyPr>
          <a:lstStyle/>
          <a:p>
            <a:pPr fontAlgn="base">
              <a:spcBef>
                <a:spcPct val="0"/>
              </a:spcBef>
              <a:spcAft>
                <a:spcPct val="0"/>
              </a:spcAft>
            </a:pPr>
            <a:r>
              <a:rPr lang="zh-CN" altLang="en-US" sz="240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有机实验</a:t>
            </a:r>
            <a:r>
              <a:rPr lang="zh-CN" altLang="en-US" sz="240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（验证、制备、纯化）</a:t>
            </a:r>
            <a:endParaRPr lang="zh-CN" altLang="en-US" sz="240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endParaRPr>
          </a:p>
        </p:txBody>
      </p:sp>
      <p:sp>
        <p:nvSpPr>
          <p:cNvPr id="7" name="左大括号 6"/>
          <p:cNvSpPr/>
          <p:nvPr/>
        </p:nvSpPr>
        <p:spPr>
          <a:xfrm>
            <a:off x="2912536" y="1972948"/>
            <a:ext cx="354753" cy="2304415"/>
          </a:xfrm>
          <a:prstGeom prst="leftBrace">
            <a:avLst>
              <a:gd name="adj1" fmla="val 8333"/>
              <a:gd name="adj2" fmla="val 48911"/>
            </a:avLst>
          </a:prstGeom>
          <a:solidFill>
            <a:schemeClr val="accent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圆角矩形 1"/>
          <p:cNvSpPr/>
          <p:nvPr/>
        </p:nvSpPr>
        <p:spPr>
          <a:xfrm>
            <a:off x="2492776" y="3530966"/>
            <a:ext cx="6999393" cy="1741550"/>
          </a:xfrm>
          <a:prstGeom prst="roundRect">
            <a:avLst/>
          </a:prstGeom>
          <a:ln>
            <a:solidFill>
              <a:srgbClr val="0000FF"/>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zh-CN" altLang="en-US" b="1">
              <a:solidFill>
                <a:srgbClr val="000000"/>
              </a:solidFill>
            </a:endParaRPr>
          </a:p>
        </p:txBody>
      </p:sp>
      <p:sp>
        <p:nvSpPr>
          <p:cNvPr id="3" name="圆角矩形 2"/>
          <p:cNvSpPr/>
          <p:nvPr/>
        </p:nvSpPr>
        <p:spPr>
          <a:xfrm>
            <a:off x="2493621" y="1744272"/>
            <a:ext cx="6998547" cy="1654615"/>
          </a:xfrm>
          <a:prstGeom prst="roundRect">
            <a:avLst/>
          </a:prstGeom>
          <a:ln>
            <a:solidFill>
              <a:srgbClr val="0000FF"/>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zh-CN" altLang="en-US" b="1">
              <a:solidFill>
                <a:srgbClr val="000000"/>
              </a:solidFill>
            </a:endParaRPr>
          </a:p>
        </p:txBody>
      </p:sp>
      <p:grpSp>
        <p:nvGrpSpPr>
          <p:cNvPr id="4" name="组合 3"/>
          <p:cNvGrpSpPr/>
          <p:nvPr/>
        </p:nvGrpSpPr>
        <p:grpSpPr>
          <a:xfrm>
            <a:off x="2819587" y="1855200"/>
            <a:ext cx="6316980" cy="1445260"/>
            <a:chOff x="3231" y="3195"/>
            <a:chExt cx="7461" cy="2276"/>
          </a:xfrm>
        </p:grpSpPr>
        <p:sp>
          <p:nvSpPr>
            <p:cNvPr id="6" name="下箭头 5"/>
            <p:cNvSpPr/>
            <p:nvPr/>
          </p:nvSpPr>
          <p:spPr>
            <a:xfrm>
              <a:off x="6751" y="4123"/>
              <a:ext cx="169" cy="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7" name="流程图: 可选过程 6"/>
            <p:cNvSpPr/>
            <p:nvPr/>
          </p:nvSpPr>
          <p:spPr>
            <a:xfrm>
              <a:off x="5612" y="3195"/>
              <a:ext cx="2381" cy="8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化学实验</a:t>
              </a:r>
              <a:endParaRPr lang="en-US" altLang="zh-CN" b="1" smtClean="0">
                <a:solidFill>
                  <a:srgbClr val="FF0000"/>
                </a:solidFill>
              </a:endParaRPr>
            </a:p>
            <a:p>
              <a:pPr algn="ctr" fontAlgn="base">
                <a:spcBef>
                  <a:spcPct val="0"/>
                </a:spcBef>
                <a:spcAft>
                  <a:spcPct val="0"/>
                </a:spcAft>
              </a:pPr>
              <a:r>
                <a:rPr lang="zh-CN" altLang="en-US" b="1" smtClean="0">
                  <a:solidFill>
                    <a:srgbClr val="FF0000"/>
                  </a:solidFill>
                </a:rPr>
                <a:t>常识</a:t>
              </a:r>
              <a:endParaRPr lang="zh-CN" altLang="en-US" b="1">
                <a:solidFill>
                  <a:srgbClr val="FF0000"/>
                </a:solidFill>
              </a:endParaRPr>
            </a:p>
          </p:txBody>
        </p:sp>
        <p:cxnSp>
          <p:nvCxnSpPr>
            <p:cNvPr id="9" name="直接连接符 8"/>
            <p:cNvCxnSpPr>
              <a:stCxn id="10" idx="0"/>
              <a:endCxn id="14" idx="0"/>
            </p:cNvCxnSpPr>
            <p:nvPr/>
          </p:nvCxnSpPr>
          <p:spPr>
            <a:xfrm flipV="1">
              <a:off x="3787" y="4467"/>
              <a:ext cx="6474" cy="1"/>
            </a:xfrm>
            <a:prstGeom prst="line">
              <a:avLst/>
            </a:prstGeom>
            <a:ln w="57150">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10" name="下箭头 9"/>
            <p:cNvSpPr/>
            <p:nvPr/>
          </p:nvSpPr>
          <p:spPr>
            <a:xfrm>
              <a:off x="3683" y="4468"/>
              <a:ext cx="208" cy="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1" name="下箭头 10"/>
            <p:cNvSpPr/>
            <p:nvPr/>
          </p:nvSpPr>
          <p:spPr>
            <a:xfrm>
              <a:off x="5049" y="4468"/>
              <a:ext cx="208" cy="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2" name="下箭头 11"/>
            <p:cNvSpPr/>
            <p:nvPr/>
          </p:nvSpPr>
          <p:spPr>
            <a:xfrm>
              <a:off x="6307" y="4468"/>
              <a:ext cx="217" cy="6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3" name="下箭头 12"/>
            <p:cNvSpPr/>
            <p:nvPr/>
          </p:nvSpPr>
          <p:spPr>
            <a:xfrm>
              <a:off x="7539" y="4467"/>
              <a:ext cx="217" cy="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4" name="下箭头 13"/>
            <p:cNvSpPr/>
            <p:nvPr/>
          </p:nvSpPr>
          <p:spPr>
            <a:xfrm>
              <a:off x="10152" y="4467"/>
              <a:ext cx="217" cy="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5" name="流程图: 可选过程 14"/>
            <p:cNvSpPr/>
            <p:nvPr/>
          </p:nvSpPr>
          <p:spPr>
            <a:xfrm>
              <a:off x="3231" y="4608"/>
              <a:ext cx="1247"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仪器</a:t>
              </a:r>
              <a:endParaRPr lang="en-US" altLang="zh-CN" b="1" smtClean="0">
                <a:solidFill>
                  <a:srgbClr val="FF0000"/>
                </a:solidFill>
              </a:endParaRPr>
            </a:p>
            <a:p>
              <a:pPr algn="ctr" fontAlgn="base">
                <a:spcBef>
                  <a:spcPct val="0"/>
                </a:spcBef>
                <a:spcAft>
                  <a:spcPct val="0"/>
                </a:spcAft>
              </a:pPr>
              <a:r>
                <a:rPr lang="zh-CN" altLang="en-US" b="1" smtClean="0">
                  <a:solidFill>
                    <a:srgbClr val="FF0000"/>
                  </a:solidFill>
                </a:rPr>
                <a:t>识别</a:t>
              </a:r>
              <a:endParaRPr lang="zh-CN" altLang="en-US" b="1">
                <a:solidFill>
                  <a:srgbClr val="FF0000"/>
                </a:solidFill>
              </a:endParaRPr>
            </a:p>
          </p:txBody>
        </p:sp>
        <p:sp>
          <p:nvSpPr>
            <p:cNvPr id="16" name="流程图: 可选过程 15"/>
            <p:cNvSpPr/>
            <p:nvPr/>
          </p:nvSpPr>
          <p:spPr>
            <a:xfrm>
              <a:off x="4587" y="4608"/>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仪器</a:t>
              </a:r>
              <a:endParaRPr lang="en-US" altLang="zh-CN" b="1" smtClean="0">
                <a:solidFill>
                  <a:srgbClr val="FF0000"/>
                </a:solidFill>
              </a:endParaRPr>
            </a:p>
            <a:p>
              <a:pPr algn="ctr" fontAlgn="base">
                <a:spcBef>
                  <a:spcPct val="0"/>
                </a:spcBef>
                <a:spcAft>
                  <a:spcPct val="0"/>
                </a:spcAft>
              </a:pPr>
              <a:r>
                <a:rPr lang="zh-CN" altLang="en-US" b="1" smtClean="0">
                  <a:solidFill>
                    <a:srgbClr val="FF0000"/>
                  </a:solidFill>
                </a:rPr>
                <a:t>连接</a:t>
              </a:r>
              <a:endParaRPr lang="zh-CN" altLang="en-US" b="1">
                <a:solidFill>
                  <a:srgbClr val="FF0000"/>
                </a:solidFill>
              </a:endParaRPr>
            </a:p>
          </p:txBody>
        </p:sp>
        <p:sp>
          <p:nvSpPr>
            <p:cNvPr id="17" name="流程图: 可选过程 16"/>
            <p:cNvSpPr/>
            <p:nvPr/>
          </p:nvSpPr>
          <p:spPr>
            <a:xfrm>
              <a:off x="7096" y="4608"/>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基本操作</a:t>
              </a:r>
              <a:endParaRPr lang="zh-CN" altLang="en-US" b="1">
                <a:solidFill>
                  <a:srgbClr val="FF0000"/>
                </a:solidFill>
              </a:endParaRPr>
            </a:p>
          </p:txBody>
        </p:sp>
        <p:sp>
          <p:nvSpPr>
            <p:cNvPr id="18" name="流程图: 可选过程 17"/>
            <p:cNvSpPr/>
            <p:nvPr/>
          </p:nvSpPr>
          <p:spPr>
            <a:xfrm>
              <a:off x="8326" y="4608"/>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实验评价</a:t>
              </a:r>
              <a:endParaRPr lang="zh-CN" altLang="en-US" b="1">
                <a:solidFill>
                  <a:srgbClr val="FF0000"/>
                </a:solidFill>
              </a:endParaRPr>
            </a:p>
          </p:txBody>
        </p:sp>
        <p:sp>
          <p:nvSpPr>
            <p:cNvPr id="19" name="流程图: 可选过程 18"/>
            <p:cNvSpPr/>
            <p:nvPr/>
          </p:nvSpPr>
          <p:spPr>
            <a:xfrm>
              <a:off x="9589" y="4608"/>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安全处理</a:t>
              </a:r>
              <a:endParaRPr lang="zh-CN" altLang="en-US" b="1">
                <a:solidFill>
                  <a:srgbClr val="FF0000"/>
                </a:solidFill>
              </a:endParaRPr>
            </a:p>
          </p:txBody>
        </p:sp>
        <p:sp>
          <p:nvSpPr>
            <p:cNvPr id="20" name="下箭头 19"/>
            <p:cNvSpPr/>
            <p:nvPr/>
          </p:nvSpPr>
          <p:spPr>
            <a:xfrm>
              <a:off x="8745" y="4467"/>
              <a:ext cx="120" cy="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1" name="流程图: 可选过程 20"/>
            <p:cNvSpPr/>
            <p:nvPr/>
          </p:nvSpPr>
          <p:spPr>
            <a:xfrm>
              <a:off x="5866" y="4608"/>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条件控制</a:t>
              </a:r>
              <a:endParaRPr lang="zh-CN" altLang="en-US" b="1">
                <a:solidFill>
                  <a:srgbClr val="FF0000"/>
                </a:solidFill>
              </a:endParaRPr>
            </a:p>
          </p:txBody>
        </p:sp>
      </p:grpSp>
      <p:cxnSp>
        <p:nvCxnSpPr>
          <p:cNvPr id="22" name="直接连接符 21"/>
          <p:cNvCxnSpPr/>
          <p:nvPr/>
        </p:nvCxnSpPr>
        <p:spPr>
          <a:xfrm>
            <a:off x="2331907" y="3436350"/>
            <a:ext cx="7584440"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331907" y="3490960"/>
            <a:ext cx="7584440"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5" name="组合 23"/>
          <p:cNvGrpSpPr/>
          <p:nvPr/>
        </p:nvGrpSpPr>
        <p:grpSpPr>
          <a:xfrm>
            <a:off x="2735769" y="3717020"/>
            <a:ext cx="6650567" cy="1483360"/>
            <a:chOff x="3132" y="6127"/>
            <a:chExt cx="7855" cy="2336"/>
          </a:xfrm>
        </p:grpSpPr>
        <p:sp>
          <p:nvSpPr>
            <p:cNvPr id="25" name="流程图: 可选过程 24"/>
            <p:cNvSpPr/>
            <p:nvPr/>
          </p:nvSpPr>
          <p:spPr>
            <a:xfrm>
              <a:off x="5159" y="7484"/>
              <a:ext cx="2984" cy="97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元素化合物</a:t>
              </a:r>
              <a:endParaRPr lang="en-US" altLang="zh-CN" b="1" smtClean="0">
                <a:solidFill>
                  <a:srgbClr val="FF0000"/>
                </a:solidFill>
              </a:endParaRPr>
            </a:p>
            <a:p>
              <a:pPr algn="ctr" fontAlgn="base">
                <a:spcBef>
                  <a:spcPct val="0"/>
                </a:spcBef>
                <a:spcAft>
                  <a:spcPct val="0"/>
                </a:spcAft>
              </a:pPr>
              <a:r>
                <a:rPr lang="zh-CN" altLang="en-US" b="1" smtClean="0">
                  <a:solidFill>
                    <a:srgbClr val="FF0000"/>
                  </a:solidFill>
                </a:rPr>
                <a:t>性质</a:t>
              </a:r>
              <a:endParaRPr lang="zh-CN" altLang="en-US" b="1" smtClean="0">
                <a:solidFill>
                  <a:srgbClr val="FF0000"/>
                </a:solidFill>
              </a:endParaRPr>
            </a:p>
          </p:txBody>
        </p:sp>
        <p:cxnSp>
          <p:nvCxnSpPr>
            <p:cNvPr id="26" name="直接连接符 25"/>
            <p:cNvCxnSpPr>
              <a:endCxn id="32" idx="2"/>
            </p:cNvCxnSpPr>
            <p:nvPr/>
          </p:nvCxnSpPr>
          <p:spPr>
            <a:xfrm flipV="1">
              <a:off x="3647" y="7104"/>
              <a:ext cx="6639" cy="1"/>
            </a:xfrm>
            <a:prstGeom prst="line">
              <a:avLst/>
            </a:prstGeom>
            <a:ln w="57150">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27" name="上箭头 26"/>
            <p:cNvSpPr/>
            <p:nvPr/>
          </p:nvSpPr>
          <p:spPr>
            <a:xfrm>
              <a:off x="6524" y="7178"/>
              <a:ext cx="218" cy="3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8" name="上箭头 27"/>
            <p:cNvSpPr/>
            <p:nvPr/>
          </p:nvSpPr>
          <p:spPr>
            <a:xfrm>
              <a:off x="3674" y="6801"/>
              <a:ext cx="120" cy="3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sp>
          <p:nvSpPr>
            <p:cNvPr id="29" name="上箭头 28"/>
            <p:cNvSpPr/>
            <p:nvPr/>
          </p:nvSpPr>
          <p:spPr>
            <a:xfrm>
              <a:off x="5040" y="6801"/>
              <a:ext cx="218" cy="3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sp>
          <p:nvSpPr>
            <p:cNvPr id="30" name="上箭头 29"/>
            <p:cNvSpPr/>
            <p:nvPr/>
          </p:nvSpPr>
          <p:spPr>
            <a:xfrm>
              <a:off x="6133" y="6801"/>
              <a:ext cx="175" cy="3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sp>
          <p:nvSpPr>
            <p:cNvPr id="31" name="上箭头 30"/>
            <p:cNvSpPr/>
            <p:nvPr/>
          </p:nvSpPr>
          <p:spPr>
            <a:xfrm>
              <a:off x="7363" y="6801"/>
              <a:ext cx="214" cy="3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sp>
          <p:nvSpPr>
            <p:cNvPr id="32" name="上箭头 31"/>
            <p:cNvSpPr/>
            <p:nvPr/>
          </p:nvSpPr>
          <p:spPr>
            <a:xfrm>
              <a:off x="10204" y="6801"/>
              <a:ext cx="164" cy="3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sp>
          <p:nvSpPr>
            <p:cNvPr id="33" name="流程图: 可选过程 32"/>
            <p:cNvSpPr/>
            <p:nvPr/>
          </p:nvSpPr>
          <p:spPr>
            <a:xfrm>
              <a:off x="3132" y="6127"/>
              <a:ext cx="1103" cy="6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组成</a:t>
              </a:r>
              <a:endParaRPr lang="zh-CN" altLang="en-US" sz="1600" b="1" smtClean="0">
                <a:solidFill>
                  <a:srgbClr val="FF0000"/>
                </a:solidFill>
              </a:endParaRPr>
            </a:p>
          </p:txBody>
        </p:sp>
        <p:sp>
          <p:nvSpPr>
            <p:cNvPr id="34" name="流程图: 可选过程 33"/>
            <p:cNvSpPr/>
            <p:nvPr/>
          </p:nvSpPr>
          <p:spPr>
            <a:xfrm>
              <a:off x="4411" y="6127"/>
              <a:ext cx="1103" cy="6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类别</a:t>
              </a:r>
              <a:endParaRPr lang="zh-CN" altLang="en-US" sz="1600" b="1" smtClean="0">
                <a:solidFill>
                  <a:srgbClr val="FF0000"/>
                </a:solidFill>
              </a:endParaRPr>
            </a:p>
          </p:txBody>
        </p:sp>
        <p:sp>
          <p:nvSpPr>
            <p:cNvPr id="35" name="流程图: 可选过程 34"/>
            <p:cNvSpPr/>
            <p:nvPr/>
          </p:nvSpPr>
          <p:spPr>
            <a:xfrm>
              <a:off x="6920" y="6127"/>
              <a:ext cx="1103" cy="6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碱性</a:t>
              </a:r>
              <a:endParaRPr lang="zh-CN" altLang="en-US" sz="1600" b="1">
                <a:solidFill>
                  <a:srgbClr val="FF0000"/>
                </a:solidFill>
              </a:endParaRPr>
            </a:p>
          </p:txBody>
        </p:sp>
        <p:sp>
          <p:nvSpPr>
            <p:cNvPr id="36" name="流程图: 可选过程 35"/>
            <p:cNvSpPr/>
            <p:nvPr/>
          </p:nvSpPr>
          <p:spPr>
            <a:xfrm>
              <a:off x="8150" y="6127"/>
              <a:ext cx="1363" cy="6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氧化性</a:t>
              </a:r>
              <a:endParaRPr lang="zh-CN" altLang="en-US" sz="1600" b="1">
                <a:solidFill>
                  <a:srgbClr val="FF0000"/>
                </a:solidFill>
              </a:endParaRPr>
            </a:p>
          </p:txBody>
        </p:sp>
        <p:sp>
          <p:nvSpPr>
            <p:cNvPr id="37" name="流程图: 可选过程 36"/>
            <p:cNvSpPr/>
            <p:nvPr/>
          </p:nvSpPr>
          <p:spPr>
            <a:xfrm>
              <a:off x="9639" y="6127"/>
              <a:ext cx="1348" cy="6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还原性</a:t>
              </a:r>
              <a:endParaRPr lang="zh-CN" altLang="en-US" sz="1600" b="1">
                <a:solidFill>
                  <a:srgbClr val="FF0000"/>
                </a:solidFill>
              </a:endParaRPr>
            </a:p>
          </p:txBody>
        </p:sp>
        <p:sp>
          <p:nvSpPr>
            <p:cNvPr id="38" name="流程图: 可选过程 37"/>
            <p:cNvSpPr/>
            <p:nvPr/>
          </p:nvSpPr>
          <p:spPr>
            <a:xfrm>
              <a:off x="5690" y="6127"/>
              <a:ext cx="1103" cy="6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酸性</a:t>
              </a:r>
              <a:endParaRPr lang="zh-CN" altLang="en-US" sz="1600" b="1" smtClean="0">
                <a:solidFill>
                  <a:srgbClr val="FF0000"/>
                </a:solidFill>
              </a:endParaRPr>
            </a:p>
          </p:txBody>
        </p:sp>
        <p:sp>
          <p:nvSpPr>
            <p:cNvPr id="39" name="上箭头 38"/>
            <p:cNvSpPr/>
            <p:nvPr/>
          </p:nvSpPr>
          <p:spPr>
            <a:xfrm>
              <a:off x="8648" y="6801"/>
              <a:ext cx="217" cy="3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grpSp>
      <p:cxnSp>
        <p:nvCxnSpPr>
          <p:cNvPr id="47" name="直接连接符 46"/>
          <p:cNvCxnSpPr/>
          <p:nvPr/>
        </p:nvCxnSpPr>
        <p:spPr>
          <a:xfrm>
            <a:off x="239609" y="1196845"/>
            <a:ext cx="11617113"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48" name="标题 1"/>
          <p:cNvSpPr txBox="1"/>
          <p:nvPr/>
        </p:nvSpPr>
        <p:spPr>
          <a:xfrm>
            <a:off x="527613" y="621613"/>
            <a:ext cx="6912480" cy="438785"/>
          </a:xfrm>
          <a:prstGeom prst="rect">
            <a:avLst/>
          </a:prstGeom>
        </p:spPr>
        <p:txBody>
          <a:bodyPr wrap="square" lIns="70376" tIns="35188" rIns="70376" bIns="35188" anchor="ctr">
            <a:spAutoFit/>
          </a:bodyPr>
          <a:lstStyle/>
          <a:p>
            <a:pPr fontAlgn="base">
              <a:spcBef>
                <a:spcPct val="0"/>
              </a:spcBef>
              <a:spcAft>
                <a:spcPct val="0"/>
              </a:spcAft>
              <a:buClr>
                <a:srgbClr val="000000"/>
              </a:buClr>
            </a:pPr>
            <a:r>
              <a:rPr lang="en-US" altLang="zh-CN" sz="2400" b="1" smtClean="0">
                <a:solidFill>
                  <a:srgbClr val="000000"/>
                </a:solidFill>
                <a:latin typeface="黑体" panose="02010609060101010101" pitchFamily="49" charset="-122"/>
                <a:ea typeface="黑体" panose="02010609060101010101" pitchFamily="49" charset="-122"/>
              </a:rPr>
              <a:t>(1) </a:t>
            </a:r>
            <a:r>
              <a:rPr lang="zh-CN" altLang="en-US" sz="2400" b="1" smtClean="0">
                <a:solidFill>
                  <a:srgbClr val="000000"/>
                </a:solidFill>
                <a:latin typeface="黑体" panose="02010609060101010101" pitchFamily="49" charset="-122"/>
                <a:ea typeface="黑体" panose="02010609060101010101" pitchFamily="49" charset="-122"/>
              </a:rPr>
              <a:t>化学“</a:t>
            </a:r>
            <a:r>
              <a:rPr lang="zh-CN" altLang="en-US" sz="2400" b="1" smtClean="0">
                <a:solidFill>
                  <a:srgbClr val="FF0000"/>
                </a:solidFill>
                <a:latin typeface="黑体" panose="02010609060101010101" pitchFamily="49" charset="-122"/>
                <a:ea typeface="黑体" panose="02010609060101010101" pitchFamily="49" charset="-122"/>
              </a:rPr>
              <a:t>实验</a:t>
            </a:r>
            <a:r>
              <a:rPr lang="zh-CN" altLang="en-US" sz="2400" b="1" smtClean="0">
                <a:solidFill>
                  <a:srgbClr val="000000"/>
                </a:solidFill>
                <a:latin typeface="黑体" panose="02010609060101010101" pitchFamily="49" charset="-122"/>
                <a:ea typeface="黑体" panose="02010609060101010101" pitchFamily="49" charset="-122"/>
              </a:rPr>
              <a:t>”的两大基础</a:t>
            </a:r>
            <a:endParaRPr lang="zh-CN" altLang="en-US" sz="2400" b="1" smtClean="0">
              <a:solidFill>
                <a:srgbClr val="000000"/>
              </a:solidFill>
              <a:latin typeface="黑体" panose="02010609060101010101" pitchFamily="49" charset="-122"/>
              <a:ea typeface="黑体" panose="02010609060101010101" pitchFamily="49" charset="-122"/>
            </a:endParaRPr>
          </a:p>
        </p:txBody>
      </p:sp>
      <p:sp>
        <p:nvSpPr>
          <p:cNvPr id="41" name="灯片编号占位符 40"/>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8" presetClass="entr" presetSubtype="16" fill="hold" nodeType="withEffect">
                                  <p:stCondLst>
                                    <p:cond delay="0"/>
                                  </p:stCondLst>
                                  <p:childTnLst>
                                    <p:set>
                                      <p:cBhvr>
                                        <p:cTn id="12" dur="500" fill="hold">
                                          <p:stCondLst>
                                            <p:cond delay="0"/>
                                          </p:stCondLst>
                                        </p:cTn>
                                        <p:tgtEl>
                                          <p:spTgt spid="23"/>
                                        </p:tgtEl>
                                        <p:attrNameLst>
                                          <p:attrName>style.visibility</p:attrName>
                                        </p:attrNameLst>
                                      </p:cBhvr>
                                      <p:to>
                                        <p:strVal val="visible"/>
                                      </p:to>
                                    </p:set>
                                    <p:animEffect transition="in" filter="diamond(in)">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par>
                                <p:cTn id="22" presetID="3"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a:off x="239609" y="980829"/>
            <a:ext cx="11617113"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3" name="标题 1"/>
          <p:cNvSpPr txBox="1"/>
          <p:nvPr/>
        </p:nvSpPr>
        <p:spPr>
          <a:xfrm>
            <a:off x="527613" y="405598"/>
            <a:ext cx="6912480" cy="438785"/>
          </a:xfrm>
          <a:prstGeom prst="rect">
            <a:avLst/>
          </a:prstGeom>
        </p:spPr>
        <p:txBody>
          <a:bodyPr wrap="square" lIns="70376" tIns="35188" rIns="70376" bIns="35188" anchor="ctr">
            <a:spAutoFit/>
          </a:bodyPr>
          <a:lstStyle/>
          <a:p>
            <a:pPr fontAlgn="base">
              <a:spcBef>
                <a:spcPct val="0"/>
              </a:spcBef>
              <a:spcAft>
                <a:spcPct val="0"/>
              </a:spcAft>
            </a:pPr>
            <a:r>
              <a:rPr lang="zh-CN" altLang="en-US" sz="2400" b="1" smtClean="0">
                <a:solidFill>
                  <a:srgbClr val="000000"/>
                </a:solidFill>
              </a:rPr>
              <a:t>（</a:t>
            </a:r>
            <a:r>
              <a:rPr lang="en-US" altLang="zh-CN" sz="2400" b="1" smtClean="0">
                <a:solidFill>
                  <a:srgbClr val="000000"/>
                </a:solidFill>
              </a:rPr>
              <a:t>2</a:t>
            </a:r>
            <a:r>
              <a:rPr lang="zh-CN" altLang="en-US" sz="2400" b="1" smtClean="0">
                <a:solidFill>
                  <a:srgbClr val="000000"/>
                </a:solidFill>
              </a:rPr>
              <a:t>）元素化合物的性质</a:t>
            </a:r>
            <a:endParaRPr lang="zh-CN" altLang="en-US" sz="2400" b="1" smtClean="0">
              <a:solidFill>
                <a:srgbClr val="000000"/>
              </a:solidFill>
            </a:endParaRPr>
          </a:p>
        </p:txBody>
      </p:sp>
      <p:grpSp>
        <p:nvGrpSpPr>
          <p:cNvPr id="4" name="组合 89"/>
          <p:cNvGrpSpPr/>
          <p:nvPr/>
        </p:nvGrpSpPr>
        <p:grpSpPr>
          <a:xfrm>
            <a:off x="719628" y="1518166"/>
            <a:ext cx="10752667" cy="4070985"/>
            <a:chOff x="539720" y="1196845"/>
            <a:chExt cx="8064500" cy="4070985"/>
          </a:xfrm>
        </p:grpSpPr>
        <p:sp>
          <p:nvSpPr>
            <p:cNvPr id="5" name="Rectangle 129"/>
            <p:cNvSpPr/>
            <p:nvPr/>
          </p:nvSpPr>
          <p:spPr>
            <a:xfrm>
              <a:off x="539720" y="2347465"/>
              <a:ext cx="864235" cy="923330"/>
            </a:xfrm>
            <a:prstGeom prst="rect">
              <a:avLst/>
            </a:prstGeom>
            <a:noFill/>
            <a:ln w="9525">
              <a:solidFill>
                <a:srgbClr val="FF0000"/>
              </a:solidFill>
            </a:ln>
          </p:spPr>
          <p:txBody>
            <a:bodyPr wrap="square" anchor="t">
              <a:spAutoFit/>
            </a:bodyPr>
            <a:lstStyle/>
            <a:p>
              <a:pPr algn="ctr" fontAlgn="base">
                <a:spcBef>
                  <a:spcPct val="0"/>
                </a:spcBef>
                <a:spcAft>
                  <a:spcPct val="0"/>
                </a:spcAft>
              </a:pPr>
              <a:r>
                <a:rPr lang="zh-CN" altLang="en-US" b="1">
                  <a:solidFill>
                    <a:srgbClr val="FF0000"/>
                  </a:solidFill>
                  <a:latin typeface="黑体" panose="02010609060101010101" pitchFamily="49" charset="-122"/>
                  <a:ea typeface="黑体" panose="02010609060101010101" pitchFamily="49" charset="-122"/>
                </a:rPr>
                <a:t>十类物</a:t>
              </a:r>
              <a:r>
                <a:rPr lang="zh-CN" altLang="en-US" b="1" smtClean="0">
                  <a:solidFill>
                    <a:srgbClr val="FF0000"/>
                  </a:solidFill>
                  <a:latin typeface="黑体" panose="02010609060101010101" pitchFamily="49" charset="-122"/>
                  <a:ea typeface="黑体" panose="02010609060101010101" pitchFamily="49" charset="-122"/>
                </a:rPr>
                <a:t>质</a:t>
              </a:r>
              <a:endParaRPr lang="en-US" altLang="zh-CN" b="1" smtClean="0">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endParaRPr lang="en-US" altLang="zh-CN" b="1" smtClean="0">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smtClean="0">
                  <a:solidFill>
                    <a:srgbClr val="FF0000"/>
                  </a:solidFill>
                  <a:latin typeface="黑体" panose="02010609060101010101" pitchFamily="49" charset="-122"/>
                  <a:ea typeface="黑体" panose="02010609060101010101" pitchFamily="49" charset="-122"/>
                </a:rPr>
                <a:t>性质实验</a:t>
              </a:r>
              <a:endParaRPr lang="zh-CN" altLang="en-US" b="1">
                <a:solidFill>
                  <a:srgbClr val="FF0000"/>
                </a:solidFill>
                <a:latin typeface="黑体" panose="02010609060101010101" pitchFamily="49" charset="-122"/>
                <a:ea typeface="黑体" panose="02010609060101010101" pitchFamily="49" charset="-122"/>
              </a:endParaRPr>
            </a:p>
          </p:txBody>
        </p:sp>
        <p:sp>
          <p:nvSpPr>
            <p:cNvPr id="6" name="左大括号 5"/>
            <p:cNvSpPr/>
            <p:nvPr/>
          </p:nvSpPr>
          <p:spPr>
            <a:xfrm>
              <a:off x="1447135" y="1304160"/>
              <a:ext cx="76200" cy="3817620"/>
            </a:xfrm>
            <a:prstGeom prst="leftBrace">
              <a:avLst/>
            </a:prstGeom>
            <a:solidFill>
              <a:schemeClr val="accent1"/>
            </a:solidFill>
          </p:spPr>
          <p:style>
            <a:lnRef idx="2">
              <a:schemeClr val="accent2"/>
            </a:lnRef>
            <a:fillRef idx="0">
              <a:schemeClr val="accent2"/>
            </a:fillRef>
            <a:effectRef idx="1">
              <a:schemeClr val="accent2"/>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7" name="右箭头 6"/>
            <p:cNvSpPr/>
            <p:nvPr/>
          </p:nvSpPr>
          <p:spPr>
            <a:xfrm>
              <a:off x="1554450" y="1309875"/>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8" name="右箭头 7"/>
            <p:cNvSpPr/>
            <p:nvPr/>
          </p:nvSpPr>
          <p:spPr>
            <a:xfrm>
              <a:off x="1554450" y="1740405"/>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9" name="右箭头 8"/>
            <p:cNvSpPr/>
            <p:nvPr/>
          </p:nvSpPr>
          <p:spPr>
            <a:xfrm>
              <a:off x="1554450" y="2136645"/>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0" name="文本框 54"/>
            <p:cNvSpPr txBox="1"/>
            <p:nvPr/>
          </p:nvSpPr>
          <p:spPr>
            <a:xfrm>
              <a:off x="1849090" y="1196845"/>
              <a:ext cx="1020445"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FF0000"/>
                  </a:solidFill>
                </a:rPr>
                <a:t>Na</a:t>
              </a:r>
              <a:endParaRPr lang="en-US" altLang="zh-CN" sz="1400" b="1" baseline="-25000">
                <a:solidFill>
                  <a:srgbClr val="FF0000"/>
                </a:solidFill>
                <a:sym typeface="+mn-ea"/>
              </a:endParaRPr>
            </a:p>
          </p:txBody>
        </p:sp>
        <p:sp>
          <p:nvSpPr>
            <p:cNvPr id="11" name="右箭头 10"/>
            <p:cNvSpPr/>
            <p:nvPr/>
          </p:nvSpPr>
          <p:spPr>
            <a:xfrm>
              <a:off x="2868900" y="1309875"/>
              <a:ext cx="22225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2" name="文本框 56"/>
            <p:cNvSpPr txBox="1"/>
            <p:nvPr/>
          </p:nvSpPr>
          <p:spPr>
            <a:xfrm>
              <a:off x="3091150" y="1196845"/>
              <a:ext cx="551307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baseline="-25000">
                  <a:solidFill>
                    <a:srgbClr val="000000"/>
                  </a:solidFill>
                  <a:sym typeface="+mn-ea"/>
                </a:rPr>
                <a:t> </a:t>
              </a:r>
              <a:r>
                <a:rPr lang="en-US" altLang="zh-CN" sz="1400" b="1" smtClean="0">
                  <a:solidFill>
                    <a:srgbClr val="000000"/>
                  </a:solidFill>
                  <a:sym typeface="+mn-ea"/>
                </a:rPr>
                <a:t>Na</a:t>
              </a:r>
              <a:r>
                <a:rPr lang="en-US" altLang="zh-CN" sz="1400" b="1" baseline="-25000" smtClean="0">
                  <a:solidFill>
                    <a:srgbClr val="000000"/>
                  </a:solidFill>
                  <a:sym typeface="+mn-ea"/>
                </a:rPr>
                <a:t>2</a:t>
              </a:r>
              <a:r>
                <a:rPr lang="en-US" altLang="zh-CN" sz="1400" b="1" smtClean="0">
                  <a:solidFill>
                    <a:srgbClr val="000000"/>
                  </a:solidFill>
                  <a:sym typeface="+mn-ea"/>
                </a:rPr>
                <a:t>O </a:t>
              </a:r>
              <a:r>
                <a:rPr lang="en-US" altLang="zh-CN" sz="1400" b="1" smtClean="0">
                  <a:solidFill>
                    <a:srgbClr val="FF0000"/>
                  </a:solidFill>
                  <a:sym typeface="+mn-ea"/>
                </a:rPr>
                <a:t>NaOH</a:t>
              </a:r>
              <a:r>
                <a:rPr lang="en-US" altLang="zh-CN" sz="1400" b="1" smtClean="0">
                  <a:solidFill>
                    <a:srgbClr val="000000"/>
                  </a:solidFill>
                  <a:sym typeface="+mn-ea"/>
                </a:rPr>
                <a:t>  </a:t>
              </a:r>
              <a:r>
                <a:rPr lang="en-US" altLang="zh-CN" sz="1400" b="1" smtClean="0">
                  <a:solidFill>
                    <a:srgbClr val="FF0000"/>
                  </a:solidFill>
                  <a:sym typeface="+mn-ea"/>
                </a:rPr>
                <a:t>Na</a:t>
              </a:r>
              <a:r>
                <a:rPr lang="en-US" altLang="zh-CN" sz="1400" b="1" baseline="-25000" smtClean="0">
                  <a:solidFill>
                    <a:srgbClr val="FF0000"/>
                  </a:solidFill>
                  <a:sym typeface="+mn-ea"/>
                </a:rPr>
                <a:t>2</a:t>
              </a:r>
              <a:r>
                <a:rPr lang="en-US" altLang="zh-CN" sz="1400" b="1" smtClean="0">
                  <a:solidFill>
                    <a:srgbClr val="FF0000"/>
                  </a:solidFill>
                  <a:sym typeface="+mn-ea"/>
                </a:rPr>
                <a:t>O</a:t>
              </a:r>
              <a:r>
                <a:rPr lang="en-US" altLang="zh-CN" sz="1400" b="1" baseline="-25000" smtClean="0">
                  <a:solidFill>
                    <a:srgbClr val="FF0000"/>
                  </a:solidFill>
                  <a:sym typeface="+mn-ea"/>
                </a:rPr>
                <a:t>2  </a:t>
              </a:r>
              <a:r>
                <a:rPr lang="en-US" altLang="zh-CN" sz="1400" b="1" baseline="-25000" smtClean="0">
                  <a:solidFill>
                    <a:srgbClr val="000000"/>
                  </a:solidFill>
                  <a:sym typeface="+mn-ea"/>
                </a:rPr>
                <a:t>  </a:t>
              </a:r>
              <a:r>
                <a:rPr lang="en-US" altLang="zh-CN" sz="1400" b="1">
                  <a:solidFill>
                    <a:srgbClr val="FF0000"/>
                  </a:solidFill>
                  <a:sym typeface="+mn-ea"/>
                </a:rPr>
                <a:t>NaHCO</a:t>
              </a:r>
              <a:r>
                <a:rPr lang="en-US" altLang="zh-CN" sz="1400" b="1" baseline="-25000">
                  <a:solidFill>
                    <a:srgbClr val="FF0000"/>
                  </a:solidFill>
                  <a:sym typeface="+mn-ea"/>
                </a:rPr>
                <a:t>3   </a:t>
              </a:r>
              <a:r>
                <a:rPr lang="en-US" altLang="zh-CN" sz="1400" b="1" smtClean="0">
                  <a:solidFill>
                    <a:srgbClr val="FF0000"/>
                  </a:solidFill>
                  <a:sym typeface="+mn-ea"/>
                </a:rPr>
                <a:t>Na</a:t>
              </a:r>
              <a:r>
                <a:rPr lang="en-US" altLang="zh-CN" sz="1400" b="1" baseline="-25000" smtClean="0">
                  <a:solidFill>
                    <a:srgbClr val="FF0000"/>
                  </a:solidFill>
                  <a:sym typeface="+mn-ea"/>
                </a:rPr>
                <a:t>2</a:t>
              </a:r>
              <a:r>
                <a:rPr lang="en-US" altLang="zh-CN" sz="1400" b="1" smtClean="0">
                  <a:solidFill>
                    <a:srgbClr val="FF0000"/>
                  </a:solidFill>
                  <a:sym typeface="+mn-ea"/>
                </a:rPr>
                <a:t>CO</a:t>
              </a:r>
              <a:r>
                <a:rPr lang="en-US" altLang="zh-CN" sz="1400" b="1" baseline="-25000" smtClean="0">
                  <a:solidFill>
                    <a:srgbClr val="FF0000"/>
                  </a:solidFill>
                  <a:sym typeface="+mn-ea"/>
                </a:rPr>
                <a:t>3</a:t>
              </a:r>
              <a:endParaRPr lang="en-US" altLang="zh-CN" sz="1400" b="1" baseline="-25000">
                <a:solidFill>
                  <a:srgbClr val="000000"/>
                </a:solidFill>
                <a:sym typeface="+mn-ea"/>
              </a:endParaRPr>
            </a:p>
          </p:txBody>
        </p:sp>
        <p:sp>
          <p:nvSpPr>
            <p:cNvPr id="13" name="文本框 57"/>
            <p:cNvSpPr txBox="1"/>
            <p:nvPr/>
          </p:nvSpPr>
          <p:spPr>
            <a:xfrm>
              <a:off x="1835810" y="1628875"/>
              <a:ext cx="101981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FF0000"/>
                  </a:solidFill>
                </a:rPr>
                <a:t>Mg</a:t>
              </a:r>
              <a:endParaRPr lang="zh-CN" altLang="en-US" sz="1400" b="1" baseline="-25000">
                <a:solidFill>
                  <a:srgbClr val="FF0000"/>
                </a:solidFill>
                <a:sym typeface="+mn-ea"/>
              </a:endParaRPr>
            </a:p>
          </p:txBody>
        </p:sp>
        <p:sp>
          <p:nvSpPr>
            <p:cNvPr id="14" name="右箭头 13"/>
            <p:cNvSpPr/>
            <p:nvPr/>
          </p:nvSpPr>
          <p:spPr>
            <a:xfrm>
              <a:off x="2869535" y="1741040"/>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5" name="文本框 59"/>
            <p:cNvSpPr txBox="1"/>
            <p:nvPr/>
          </p:nvSpPr>
          <p:spPr>
            <a:xfrm>
              <a:off x="3074640" y="1639440"/>
              <a:ext cx="5529580" cy="27686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200" b="1">
                  <a:solidFill>
                    <a:srgbClr val="000000"/>
                  </a:solidFill>
                  <a:sym typeface="+mn-ea"/>
                </a:rPr>
                <a:t>MgO  Mg(OH)</a:t>
              </a:r>
              <a:r>
                <a:rPr lang="en-US" altLang="zh-CN" sz="1200" b="1" baseline="-25000">
                  <a:solidFill>
                    <a:srgbClr val="000000"/>
                  </a:solidFill>
                  <a:sym typeface="+mn-ea"/>
                </a:rPr>
                <a:t>2</a:t>
              </a:r>
              <a:r>
                <a:rPr lang="en-US" altLang="zh-CN" sz="1200" b="1">
                  <a:solidFill>
                    <a:srgbClr val="000000"/>
                  </a:solidFill>
                  <a:sym typeface="+mn-ea"/>
                </a:rPr>
                <a:t>  MgCl</a:t>
              </a:r>
              <a:r>
                <a:rPr lang="en-US" altLang="zh-CN" sz="1200" b="1" baseline="-25000">
                  <a:solidFill>
                    <a:srgbClr val="000000"/>
                  </a:solidFill>
                  <a:sym typeface="+mn-ea"/>
                </a:rPr>
                <a:t>2</a:t>
              </a:r>
              <a:endParaRPr lang="en-US" altLang="zh-CN" sz="1200" b="1" baseline="-25000">
                <a:solidFill>
                  <a:srgbClr val="000000"/>
                </a:solidFill>
                <a:sym typeface="+mn-ea"/>
              </a:endParaRPr>
            </a:p>
          </p:txBody>
        </p:sp>
        <p:sp>
          <p:nvSpPr>
            <p:cNvPr id="16" name="文本框 60"/>
            <p:cNvSpPr txBox="1"/>
            <p:nvPr/>
          </p:nvSpPr>
          <p:spPr>
            <a:xfrm>
              <a:off x="1849725" y="2052190"/>
              <a:ext cx="101917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b="1">
                  <a:solidFill>
                    <a:srgbClr val="FF0000"/>
                  </a:solidFill>
                  <a:latin typeface="黑体" panose="02010609060101010101" pitchFamily="49" charset="-122"/>
                  <a:ea typeface="黑体" panose="02010609060101010101" pitchFamily="49" charset="-122"/>
                  <a:sym typeface="+mn-ea"/>
                </a:rPr>
                <a:t>Al</a:t>
              </a:r>
              <a:endParaRPr lang="en-US" altLang="zh-CN" b="1">
                <a:solidFill>
                  <a:srgbClr val="FF0000"/>
                </a:solidFill>
                <a:latin typeface="黑体" panose="02010609060101010101" pitchFamily="49" charset="-122"/>
                <a:ea typeface="黑体" panose="02010609060101010101" pitchFamily="49" charset="-122"/>
                <a:sym typeface="+mn-ea"/>
              </a:endParaRPr>
            </a:p>
          </p:txBody>
        </p:sp>
        <p:sp>
          <p:nvSpPr>
            <p:cNvPr id="17" name="右箭头 16"/>
            <p:cNvSpPr/>
            <p:nvPr/>
          </p:nvSpPr>
          <p:spPr>
            <a:xfrm>
              <a:off x="2887315" y="2151885"/>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8" name="文本框 62"/>
            <p:cNvSpPr txBox="1"/>
            <p:nvPr/>
          </p:nvSpPr>
          <p:spPr>
            <a:xfrm>
              <a:off x="3108930" y="1999485"/>
              <a:ext cx="5495290" cy="27686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200" b="1">
                  <a:solidFill>
                    <a:srgbClr val="FF0000"/>
                  </a:solidFill>
                  <a:sym typeface="+mn-ea"/>
                </a:rPr>
                <a:t>Al</a:t>
              </a:r>
              <a:r>
                <a:rPr lang="en-US" altLang="zh-CN" sz="1200" b="1" baseline="-25000">
                  <a:solidFill>
                    <a:srgbClr val="FF0000"/>
                  </a:solidFill>
                  <a:sym typeface="+mn-ea"/>
                </a:rPr>
                <a:t>2</a:t>
              </a:r>
              <a:r>
                <a:rPr lang="en-US" altLang="zh-CN" sz="1200" b="1">
                  <a:solidFill>
                    <a:srgbClr val="FF0000"/>
                  </a:solidFill>
                  <a:sym typeface="+mn-ea"/>
                </a:rPr>
                <a:t>O</a:t>
              </a:r>
              <a:r>
                <a:rPr lang="en-US" altLang="zh-CN" sz="1200" b="1" baseline="-25000">
                  <a:solidFill>
                    <a:srgbClr val="FF0000"/>
                  </a:solidFill>
                  <a:sym typeface="+mn-ea"/>
                </a:rPr>
                <a:t>3 </a:t>
              </a:r>
              <a:r>
                <a:rPr lang="en-US" altLang="zh-CN" sz="1200" b="1">
                  <a:solidFill>
                    <a:srgbClr val="000000"/>
                  </a:solidFill>
                  <a:sym typeface="+mn-ea"/>
                </a:rPr>
                <a:t>  </a:t>
              </a:r>
              <a:r>
                <a:rPr lang="en-US" altLang="zh-CN" sz="1200" b="1">
                  <a:solidFill>
                    <a:srgbClr val="FF0000"/>
                  </a:solidFill>
                  <a:sym typeface="+mn-ea"/>
                </a:rPr>
                <a:t>Al(OH)</a:t>
              </a:r>
              <a:r>
                <a:rPr lang="en-US" altLang="zh-CN" sz="1200" b="1" baseline="-25000">
                  <a:solidFill>
                    <a:srgbClr val="FF0000"/>
                  </a:solidFill>
                  <a:sym typeface="+mn-ea"/>
                </a:rPr>
                <a:t>3</a:t>
              </a:r>
              <a:r>
                <a:rPr lang="en-US" altLang="zh-CN" sz="1200" b="1">
                  <a:solidFill>
                    <a:srgbClr val="FF0000"/>
                  </a:solidFill>
                  <a:sym typeface="+mn-ea"/>
                </a:rPr>
                <a:t>  </a:t>
              </a:r>
              <a:r>
                <a:rPr lang="en-US" altLang="zh-CN" sz="1200" b="1" baseline="-25000">
                  <a:solidFill>
                    <a:srgbClr val="FF0000"/>
                  </a:solidFill>
                  <a:sym typeface="+mn-ea"/>
                </a:rPr>
                <a:t> </a:t>
              </a:r>
              <a:r>
                <a:rPr lang="en-US" altLang="zh-CN" sz="1200" b="1">
                  <a:solidFill>
                    <a:srgbClr val="FF0000"/>
                  </a:solidFill>
                  <a:sym typeface="+mn-ea"/>
                </a:rPr>
                <a:t>AlCl</a:t>
              </a:r>
              <a:r>
                <a:rPr lang="en-US" altLang="zh-CN" sz="1200" b="1" baseline="-25000">
                  <a:solidFill>
                    <a:srgbClr val="FF0000"/>
                  </a:solidFill>
                  <a:sym typeface="+mn-ea"/>
                </a:rPr>
                <a:t>3     </a:t>
              </a:r>
              <a:r>
                <a:rPr lang="en-US" altLang="zh-CN" sz="1200" b="1">
                  <a:solidFill>
                    <a:srgbClr val="FF0000"/>
                  </a:solidFill>
                  <a:sym typeface="+mn-ea"/>
                </a:rPr>
                <a:t>NaAlO</a:t>
              </a:r>
              <a:r>
                <a:rPr lang="en-US" altLang="zh-CN" sz="1200" b="1" baseline="-25000">
                  <a:solidFill>
                    <a:srgbClr val="FF0000"/>
                  </a:solidFill>
                  <a:sym typeface="+mn-ea"/>
                </a:rPr>
                <a:t>2</a:t>
              </a:r>
              <a:endParaRPr lang="zh-CN" altLang="en-US" sz="2000" b="1" baseline="30000">
                <a:solidFill>
                  <a:srgbClr val="FF0000"/>
                </a:solidFill>
                <a:sym typeface="+mn-ea"/>
              </a:endParaRPr>
            </a:p>
          </p:txBody>
        </p:sp>
        <p:sp>
          <p:nvSpPr>
            <p:cNvPr id="19" name="右箭头 18"/>
            <p:cNvSpPr/>
            <p:nvPr/>
          </p:nvSpPr>
          <p:spPr>
            <a:xfrm>
              <a:off x="1523335" y="2587495"/>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0" name="右箭头 19"/>
            <p:cNvSpPr/>
            <p:nvPr/>
          </p:nvSpPr>
          <p:spPr>
            <a:xfrm>
              <a:off x="1537940" y="3015485"/>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1" name="右箭头 20"/>
            <p:cNvSpPr/>
            <p:nvPr/>
          </p:nvSpPr>
          <p:spPr>
            <a:xfrm>
              <a:off x="1537940" y="3411725"/>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2" name="文本框 5"/>
            <p:cNvSpPr txBox="1"/>
            <p:nvPr/>
          </p:nvSpPr>
          <p:spPr>
            <a:xfrm>
              <a:off x="1832580" y="2471925"/>
              <a:ext cx="10204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b="1">
                  <a:solidFill>
                    <a:srgbClr val="FF0000"/>
                  </a:solidFill>
                </a:rPr>
                <a:t>Fe</a:t>
              </a:r>
              <a:endParaRPr lang="en-US" altLang="zh-CN" b="1" baseline="30000">
                <a:solidFill>
                  <a:srgbClr val="FF0000"/>
                </a:solidFill>
                <a:sym typeface="+mn-ea"/>
              </a:endParaRPr>
            </a:p>
          </p:txBody>
        </p:sp>
        <p:sp>
          <p:nvSpPr>
            <p:cNvPr id="23" name="右箭头 22"/>
            <p:cNvSpPr/>
            <p:nvPr/>
          </p:nvSpPr>
          <p:spPr>
            <a:xfrm>
              <a:off x="2852390" y="2584955"/>
              <a:ext cx="22225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4" name="文本框 7"/>
            <p:cNvSpPr txBox="1"/>
            <p:nvPr/>
          </p:nvSpPr>
          <p:spPr>
            <a:xfrm>
              <a:off x="3084165" y="2469385"/>
              <a:ext cx="5520055"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FF0000"/>
                  </a:solidFill>
                  <a:sym typeface="+mn-ea"/>
                </a:rPr>
                <a:t>Fe</a:t>
              </a:r>
              <a:r>
                <a:rPr lang="en-US" altLang="zh-CN" sz="1400" b="1" baseline="30000">
                  <a:solidFill>
                    <a:srgbClr val="FF0000"/>
                  </a:solidFill>
                  <a:sym typeface="+mn-ea"/>
                </a:rPr>
                <a:t>2+  </a:t>
              </a:r>
              <a:r>
                <a:rPr lang="en-US" altLang="zh-CN" sz="1400" b="1">
                  <a:solidFill>
                    <a:srgbClr val="FF0000"/>
                  </a:solidFill>
                  <a:sym typeface="+mn-ea"/>
                </a:rPr>
                <a:t>Fe</a:t>
              </a:r>
              <a:r>
                <a:rPr lang="en-US" altLang="zh-CN" sz="1400" b="1" baseline="30000">
                  <a:solidFill>
                    <a:srgbClr val="FF0000"/>
                  </a:solidFill>
                  <a:sym typeface="+mn-ea"/>
                </a:rPr>
                <a:t>3+    </a:t>
              </a:r>
              <a:r>
                <a:rPr lang="en-US" altLang="zh-CN" sz="1400" b="1">
                  <a:solidFill>
                    <a:srgbClr val="000000"/>
                  </a:solidFill>
                  <a:sym typeface="+mn-ea"/>
                </a:rPr>
                <a:t>Fe(OH)</a:t>
              </a:r>
              <a:r>
                <a:rPr lang="en-US" altLang="zh-CN" sz="1400" b="1" baseline="-25000">
                  <a:solidFill>
                    <a:srgbClr val="000000"/>
                  </a:solidFill>
                  <a:sym typeface="+mn-ea"/>
                </a:rPr>
                <a:t>2    </a:t>
              </a:r>
              <a:r>
                <a:rPr lang="en-US" altLang="zh-CN" sz="1400" b="1">
                  <a:solidFill>
                    <a:srgbClr val="000000"/>
                  </a:solidFill>
                  <a:sym typeface="+mn-ea"/>
                </a:rPr>
                <a:t>Fe (OH)</a:t>
              </a:r>
              <a:r>
                <a:rPr lang="en-US" altLang="zh-CN" sz="1400" b="1" baseline="-25000">
                  <a:solidFill>
                    <a:srgbClr val="000000"/>
                  </a:solidFill>
                  <a:sym typeface="+mn-ea"/>
                </a:rPr>
                <a:t>3</a:t>
              </a:r>
              <a:r>
                <a:rPr lang="en-US" altLang="zh-CN" sz="1400" b="1">
                  <a:solidFill>
                    <a:srgbClr val="000000"/>
                  </a:solidFill>
                  <a:sym typeface="+mn-ea"/>
                </a:rPr>
                <a:t>  </a:t>
              </a:r>
              <a:endParaRPr lang="zh-CN" altLang="en-US" sz="1400" b="1" baseline="30000">
                <a:solidFill>
                  <a:srgbClr val="000000"/>
                </a:solidFill>
                <a:sym typeface="+mn-ea"/>
              </a:endParaRPr>
            </a:p>
          </p:txBody>
        </p:sp>
        <p:sp>
          <p:nvSpPr>
            <p:cNvPr id="25" name="文本框 8"/>
            <p:cNvSpPr txBox="1"/>
            <p:nvPr/>
          </p:nvSpPr>
          <p:spPr>
            <a:xfrm>
              <a:off x="1832580" y="2903725"/>
              <a:ext cx="101981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Cu</a:t>
              </a:r>
              <a:endParaRPr lang="en-US" altLang="zh-CN" sz="1400" b="1">
                <a:solidFill>
                  <a:srgbClr val="000000"/>
                </a:solidFill>
              </a:endParaRPr>
            </a:p>
          </p:txBody>
        </p:sp>
        <p:sp>
          <p:nvSpPr>
            <p:cNvPr id="26" name="右箭头 25"/>
            <p:cNvSpPr/>
            <p:nvPr/>
          </p:nvSpPr>
          <p:spPr>
            <a:xfrm>
              <a:off x="2853025" y="3016120"/>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7" name="文本框 10"/>
            <p:cNvSpPr txBox="1"/>
            <p:nvPr/>
          </p:nvSpPr>
          <p:spPr>
            <a:xfrm>
              <a:off x="3075275" y="2903090"/>
              <a:ext cx="5528945" cy="27686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200" b="1">
                  <a:solidFill>
                    <a:srgbClr val="000000"/>
                  </a:solidFill>
                  <a:sym typeface="+mn-ea"/>
                </a:rPr>
                <a:t>CuO  Cu(OH)</a:t>
              </a:r>
              <a:r>
                <a:rPr lang="en-US" altLang="zh-CN" sz="1200" b="1" baseline="-25000">
                  <a:solidFill>
                    <a:srgbClr val="000000"/>
                  </a:solidFill>
                  <a:sym typeface="+mn-ea"/>
                </a:rPr>
                <a:t>2</a:t>
              </a:r>
              <a:r>
                <a:rPr lang="en-US" altLang="zh-CN" sz="1200" b="1">
                  <a:solidFill>
                    <a:srgbClr val="000000"/>
                  </a:solidFill>
                  <a:sym typeface="+mn-ea"/>
                </a:rPr>
                <a:t>   CuCl</a:t>
              </a:r>
              <a:r>
                <a:rPr lang="en-US" altLang="zh-CN" sz="1200" b="1" baseline="-25000">
                  <a:solidFill>
                    <a:srgbClr val="000000"/>
                  </a:solidFill>
                  <a:sym typeface="+mn-ea"/>
                </a:rPr>
                <a:t>2</a:t>
              </a:r>
              <a:endParaRPr lang="en-US" altLang="zh-CN" sz="1200" b="1" baseline="-25000">
                <a:solidFill>
                  <a:srgbClr val="000000"/>
                </a:solidFill>
                <a:sym typeface="+mn-ea"/>
              </a:endParaRPr>
            </a:p>
          </p:txBody>
        </p:sp>
        <p:sp>
          <p:nvSpPr>
            <p:cNvPr id="28" name="文本框 11"/>
            <p:cNvSpPr txBox="1"/>
            <p:nvPr/>
          </p:nvSpPr>
          <p:spPr>
            <a:xfrm>
              <a:off x="1833215" y="3327270"/>
              <a:ext cx="1019175"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latin typeface="华文中宋" panose="02010600040101010101" pitchFamily="2" charset="-122"/>
                  <a:ea typeface="华文中宋" panose="02010600040101010101" pitchFamily="2" charset="-122"/>
                  <a:sym typeface="+mn-ea"/>
                </a:rPr>
                <a:t>C</a:t>
              </a:r>
              <a:endParaRPr lang="en-US" altLang="zh-CN" sz="1400" b="1">
                <a:solidFill>
                  <a:srgbClr val="000000"/>
                </a:solidFill>
                <a:latin typeface="华文中宋" panose="02010600040101010101" pitchFamily="2" charset="-122"/>
                <a:ea typeface="华文中宋" panose="02010600040101010101" pitchFamily="2" charset="-122"/>
                <a:sym typeface="+mn-ea"/>
              </a:endParaRPr>
            </a:p>
          </p:txBody>
        </p:sp>
        <p:sp>
          <p:nvSpPr>
            <p:cNvPr id="29" name="右箭头 28"/>
            <p:cNvSpPr/>
            <p:nvPr/>
          </p:nvSpPr>
          <p:spPr>
            <a:xfrm>
              <a:off x="2870805" y="3426965"/>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0" name="文本框 13"/>
            <p:cNvSpPr txBox="1"/>
            <p:nvPr/>
          </p:nvSpPr>
          <p:spPr>
            <a:xfrm>
              <a:off x="3092420" y="3327270"/>
              <a:ext cx="5511800" cy="30797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000000"/>
                  </a:solidFill>
                  <a:sym typeface="+mn-ea"/>
                </a:rPr>
                <a:t>CO</a:t>
              </a:r>
              <a:r>
                <a:rPr lang="zh-CN" altLang="en-US" sz="1400" b="1">
                  <a:solidFill>
                    <a:srgbClr val="000000"/>
                  </a:solidFill>
                  <a:sym typeface="+mn-ea"/>
                </a:rPr>
                <a:t>  </a:t>
              </a:r>
              <a:r>
                <a:rPr lang="en-US" altLang="zh-CN" sz="1400" b="1">
                  <a:solidFill>
                    <a:srgbClr val="FF0000"/>
                  </a:solidFill>
                  <a:sym typeface="+mn-ea"/>
                </a:rPr>
                <a:t>CO</a:t>
              </a:r>
              <a:r>
                <a:rPr lang="en-US" altLang="zh-CN" sz="1400" b="1" baseline="-25000">
                  <a:solidFill>
                    <a:srgbClr val="FF0000"/>
                  </a:solidFill>
                  <a:sym typeface="+mn-ea"/>
                </a:rPr>
                <a:t>2 </a:t>
              </a:r>
              <a:r>
                <a:rPr lang="en-US" altLang="zh-CN" sz="1400" b="1" smtClean="0">
                  <a:solidFill>
                    <a:srgbClr val="FF0000"/>
                  </a:solidFill>
                  <a:sym typeface="+mn-ea"/>
                </a:rPr>
                <a:t> </a:t>
              </a:r>
              <a:r>
                <a:rPr lang="en-US" altLang="zh-CN" sz="1400" b="1" smtClean="0">
                  <a:solidFill>
                    <a:srgbClr val="000000"/>
                  </a:solidFill>
                  <a:sym typeface="+mn-ea"/>
                </a:rPr>
                <a:t>CH</a:t>
              </a:r>
              <a:r>
                <a:rPr lang="en-US" altLang="zh-CN" sz="1400" b="1" baseline="-25000" smtClean="0">
                  <a:solidFill>
                    <a:srgbClr val="000000"/>
                  </a:solidFill>
                  <a:sym typeface="+mn-ea"/>
                </a:rPr>
                <a:t>4</a:t>
              </a:r>
              <a:r>
                <a:rPr lang="zh-CN" altLang="en-US" sz="1400" b="1" smtClean="0">
                  <a:solidFill>
                    <a:srgbClr val="000000"/>
                  </a:solidFill>
                  <a:sym typeface="+mn-ea"/>
                </a:rPr>
                <a:t>、</a:t>
              </a:r>
              <a:r>
                <a:rPr lang="en-US" altLang="zh-CN" sz="1400" b="1" smtClean="0">
                  <a:solidFill>
                    <a:srgbClr val="000000"/>
                  </a:solidFill>
                  <a:sym typeface="+mn-ea"/>
                </a:rPr>
                <a:t>C</a:t>
              </a:r>
              <a:r>
                <a:rPr lang="en-US" altLang="zh-CN" sz="1400" b="1" baseline="-25000" smtClean="0">
                  <a:solidFill>
                    <a:srgbClr val="000000"/>
                  </a:solidFill>
                  <a:sym typeface="+mn-ea"/>
                </a:rPr>
                <a:t>2</a:t>
              </a:r>
              <a:r>
                <a:rPr lang="en-US" altLang="zh-CN" sz="1400" b="1" smtClean="0">
                  <a:solidFill>
                    <a:srgbClr val="000000"/>
                  </a:solidFill>
                  <a:sym typeface="+mn-ea"/>
                </a:rPr>
                <a:t>H</a:t>
              </a:r>
              <a:r>
                <a:rPr lang="en-US" altLang="zh-CN" sz="1400" b="1" baseline="-25000" smtClean="0">
                  <a:solidFill>
                    <a:srgbClr val="000000"/>
                  </a:solidFill>
                  <a:sym typeface="+mn-ea"/>
                </a:rPr>
                <a:t>4</a:t>
              </a:r>
              <a:r>
                <a:rPr lang="zh-CN" altLang="en-US" sz="1400" b="1" smtClean="0">
                  <a:solidFill>
                    <a:srgbClr val="000000"/>
                  </a:solidFill>
                  <a:sym typeface="+mn-ea"/>
                </a:rPr>
                <a:t>、</a:t>
              </a:r>
              <a:r>
                <a:rPr lang="en-US" altLang="zh-CN" sz="1400" b="1" smtClean="0">
                  <a:solidFill>
                    <a:srgbClr val="000000"/>
                  </a:solidFill>
                  <a:sym typeface="+mn-ea"/>
                </a:rPr>
                <a:t>C</a:t>
              </a:r>
              <a:r>
                <a:rPr lang="en-US" altLang="zh-CN" sz="1400" b="1" baseline="-25000" smtClean="0">
                  <a:solidFill>
                    <a:srgbClr val="000000"/>
                  </a:solidFill>
                  <a:sym typeface="+mn-ea"/>
                </a:rPr>
                <a:t>6</a:t>
              </a:r>
              <a:r>
                <a:rPr lang="en-US" altLang="zh-CN" sz="1400" b="1" smtClean="0">
                  <a:solidFill>
                    <a:srgbClr val="000000"/>
                  </a:solidFill>
                  <a:sym typeface="+mn-ea"/>
                </a:rPr>
                <a:t>H</a:t>
              </a:r>
              <a:r>
                <a:rPr lang="en-US" altLang="zh-CN" sz="1400" b="1" baseline="-25000" smtClean="0">
                  <a:solidFill>
                    <a:srgbClr val="000000"/>
                  </a:solidFill>
                  <a:sym typeface="+mn-ea"/>
                </a:rPr>
                <a:t>6</a:t>
              </a:r>
              <a:r>
                <a:rPr lang="zh-CN" altLang="en-US" sz="1400" b="1" smtClean="0">
                  <a:solidFill>
                    <a:srgbClr val="FF0000"/>
                  </a:solidFill>
                  <a:sym typeface="+mn-ea"/>
                </a:rPr>
                <a:t>乙醇、乙酸、</a:t>
              </a:r>
              <a:r>
                <a:rPr lang="en-US" altLang="zh-CN" sz="1400" b="1" smtClean="0">
                  <a:solidFill>
                    <a:srgbClr val="FF0000"/>
                  </a:solidFill>
                  <a:sym typeface="+mn-ea"/>
                </a:rPr>
                <a:t>--</a:t>
              </a:r>
              <a:r>
                <a:rPr lang="zh-CN" altLang="en-US" sz="1400" b="1" smtClean="0">
                  <a:solidFill>
                    <a:srgbClr val="FF0000"/>
                  </a:solidFill>
                  <a:sym typeface="+mn-ea"/>
                </a:rPr>
                <a:t>酯、糖类、蛋白质 </a:t>
              </a:r>
              <a:endParaRPr lang="en-US" altLang="zh-CN" sz="1400" b="1" baseline="-25000">
                <a:solidFill>
                  <a:srgbClr val="FF0000"/>
                </a:solidFill>
                <a:sym typeface="+mn-ea"/>
              </a:endParaRPr>
            </a:p>
          </p:txBody>
        </p:sp>
        <p:sp>
          <p:nvSpPr>
            <p:cNvPr id="31" name="右箭头 30"/>
            <p:cNvSpPr/>
            <p:nvPr/>
          </p:nvSpPr>
          <p:spPr>
            <a:xfrm>
              <a:off x="1537940" y="3804790"/>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2" name="右箭头 31"/>
            <p:cNvSpPr/>
            <p:nvPr/>
          </p:nvSpPr>
          <p:spPr>
            <a:xfrm>
              <a:off x="1537940" y="4235320"/>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3" name="右箭头 32"/>
            <p:cNvSpPr/>
            <p:nvPr/>
          </p:nvSpPr>
          <p:spPr>
            <a:xfrm>
              <a:off x="1537940" y="4631560"/>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4" name="文本框 17"/>
            <p:cNvSpPr txBox="1"/>
            <p:nvPr/>
          </p:nvSpPr>
          <p:spPr>
            <a:xfrm>
              <a:off x="1832580" y="3691760"/>
              <a:ext cx="1020445"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N</a:t>
              </a:r>
              <a:endParaRPr lang="en-US" altLang="zh-CN" sz="1400" b="1">
                <a:solidFill>
                  <a:srgbClr val="000000"/>
                </a:solidFill>
              </a:endParaRPr>
            </a:p>
          </p:txBody>
        </p:sp>
        <p:sp>
          <p:nvSpPr>
            <p:cNvPr id="35" name="右箭头 34"/>
            <p:cNvSpPr/>
            <p:nvPr/>
          </p:nvSpPr>
          <p:spPr>
            <a:xfrm>
              <a:off x="2852390" y="3804790"/>
              <a:ext cx="22225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6" name="文本框 19"/>
            <p:cNvSpPr txBox="1"/>
            <p:nvPr/>
          </p:nvSpPr>
          <p:spPr>
            <a:xfrm>
              <a:off x="3074640" y="3691760"/>
              <a:ext cx="552958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FF0000"/>
                  </a:solidFill>
                  <a:sym typeface="+mn-ea"/>
                </a:rPr>
                <a:t>NH</a:t>
              </a:r>
              <a:r>
                <a:rPr lang="en-US" altLang="zh-CN" sz="1400" b="1" baseline="-25000">
                  <a:solidFill>
                    <a:srgbClr val="FF0000"/>
                  </a:solidFill>
                  <a:sym typeface="+mn-ea"/>
                </a:rPr>
                <a:t>3   </a:t>
              </a:r>
              <a:r>
                <a:rPr lang="en-US" altLang="zh-CN" sz="1400" b="1">
                  <a:solidFill>
                    <a:srgbClr val="FF0000"/>
                  </a:solidFill>
                  <a:sym typeface="+mn-ea"/>
                </a:rPr>
                <a:t>NH</a:t>
              </a:r>
              <a:r>
                <a:rPr lang="en-US" altLang="zh-CN" sz="1400" b="1" baseline="-25000">
                  <a:solidFill>
                    <a:srgbClr val="FF0000"/>
                  </a:solidFill>
                  <a:sym typeface="+mn-ea"/>
                </a:rPr>
                <a:t>4</a:t>
              </a:r>
              <a:r>
                <a:rPr lang="en-US" altLang="zh-CN" sz="1400" b="1" baseline="30000">
                  <a:solidFill>
                    <a:srgbClr val="FF0000"/>
                  </a:solidFill>
                  <a:sym typeface="+mn-ea"/>
                </a:rPr>
                <a:t>+   </a:t>
              </a:r>
              <a:r>
                <a:rPr lang="en-US" altLang="zh-CN" sz="1400" b="1" baseline="-25000">
                  <a:solidFill>
                    <a:srgbClr val="FF0000"/>
                  </a:solidFill>
                  <a:sym typeface="+mn-ea"/>
                </a:rPr>
                <a:t> </a:t>
              </a:r>
              <a:r>
                <a:rPr lang="en-US" altLang="zh-CN" sz="1400" b="1">
                  <a:solidFill>
                    <a:srgbClr val="FF0000"/>
                  </a:solidFill>
                  <a:sym typeface="+mn-ea"/>
                </a:rPr>
                <a:t>NO  </a:t>
              </a:r>
              <a:r>
                <a:rPr lang="en-US" altLang="zh-CN" sz="1400" b="1" baseline="-25000">
                  <a:solidFill>
                    <a:srgbClr val="FF0000"/>
                  </a:solidFill>
                  <a:sym typeface="+mn-ea"/>
                </a:rPr>
                <a:t> </a:t>
              </a:r>
              <a:r>
                <a:rPr lang="en-US" altLang="zh-CN" sz="1400" b="1">
                  <a:solidFill>
                    <a:srgbClr val="FF0000"/>
                  </a:solidFill>
                  <a:sym typeface="+mn-ea"/>
                </a:rPr>
                <a:t>NO</a:t>
              </a:r>
              <a:r>
                <a:rPr lang="en-US" altLang="zh-CN" sz="1400" b="1" baseline="-25000">
                  <a:solidFill>
                    <a:srgbClr val="FF0000"/>
                  </a:solidFill>
                  <a:sym typeface="+mn-ea"/>
                </a:rPr>
                <a:t>2   </a:t>
              </a:r>
              <a:r>
                <a:rPr lang="en-US" altLang="zh-CN" sz="1400" b="1">
                  <a:solidFill>
                    <a:srgbClr val="FF0000"/>
                  </a:solidFill>
                  <a:sym typeface="+mn-ea"/>
                </a:rPr>
                <a:t>HNO</a:t>
              </a:r>
              <a:r>
                <a:rPr lang="en-US" altLang="zh-CN" sz="1400" b="1" baseline="-25000">
                  <a:solidFill>
                    <a:srgbClr val="FF0000"/>
                  </a:solidFill>
                  <a:sym typeface="+mn-ea"/>
                </a:rPr>
                <a:t>3  </a:t>
              </a:r>
              <a:r>
                <a:rPr lang="en-US" altLang="zh-CN" sz="1400" b="1">
                  <a:solidFill>
                    <a:srgbClr val="000000"/>
                  </a:solidFill>
                  <a:sym typeface="+mn-ea"/>
                </a:rPr>
                <a:t>NO</a:t>
              </a:r>
              <a:r>
                <a:rPr lang="en-US" altLang="zh-CN" sz="1400" b="1" baseline="-25000">
                  <a:solidFill>
                    <a:srgbClr val="000000"/>
                  </a:solidFill>
                  <a:sym typeface="+mn-ea"/>
                </a:rPr>
                <a:t>3</a:t>
              </a:r>
              <a:r>
                <a:rPr lang="en-US" altLang="zh-CN" sz="1400" b="1" baseline="30000">
                  <a:solidFill>
                    <a:srgbClr val="000000"/>
                  </a:solidFill>
                  <a:sym typeface="+mn-ea"/>
                </a:rPr>
                <a:t>-</a:t>
              </a:r>
              <a:endParaRPr lang="en-US" altLang="zh-CN" sz="1400" b="1" baseline="30000">
                <a:solidFill>
                  <a:srgbClr val="000000"/>
                </a:solidFill>
                <a:sym typeface="+mn-ea"/>
              </a:endParaRPr>
            </a:p>
          </p:txBody>
        </p:sp>
        <p:sp>
          <p:nvSpPr>
            <p:cNvPr id="37" name="文本框 20"/>
            <p:cNvSpPr txBox="1"/>
            <p:nvPr/>
          </p:nvSpPr>
          <p:spPr>
            <a:xfrm>
              <a:off x="1832580" y="4123560"/>
              <a:ext cx="101981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S</a:t>
              </a:r>
              <a:endParaRPr lang="en-US" altLang="zh-CN" sz="1400" b="1">
                <a:solidFill>
                  <a:srgbClr val="000000"/>
                </a:solidFill>
              </a:endParaRPr>
            </a:p>
          </p:txBody>
        </p:sp>
        <p:sp>
          <p:nvSpPr>
            <p:cNvPr id="38" name="右箭头 37"/>
            <p:cNvSpPr/>
            <p:nvPr/>
          </p:nvSpPr>
          <p:spPr>
            <a:xfrm>
              <a:off x="2853025" y="4235955"/>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9" name="文本框 23"/>
            <p:cNvSpPr txBox="1"/>
            <p:nvPr/>
          </p:nvSpPr>
          <p:spPr>
            <a:xfrm>
              <a:off x="1833215" y="4547105"/>
              <a:ext cx="1019175"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latin typeface="华文中宋" panose="02010600040101010101" pitchFamily="2" charset="-122"/>
                  <a:ea typeface="华文中宋" panose="02010600040101010101" pitchFamily="2" charset="-122"/>
                  <a:sym typeface="+mn-ea"/>
                </a:rPr>
                <a:t>Cl</a:t>
              </a:r>
              <a:r>
                <a:rPr lang="zh-CN" altLang="en-US" sz="1400" b="1">
                  <a:solidFill>
                    <a:srgbClr val="000000"/>
                  </a:solidFill>
                  <a:latin typeface="华文中宋" panose="02010600040101010101" pitchFamily="2" charset="-122"/>
                  <a:ea typeface="华文中宋" panose="02010600040101010101" pitchFamily="2" charset="-122"/>
                  <a:sym typeface="+mn-ea"/>
                </a:rPr>
                <a:t>、</a:t>
              </a:r>
              <a:r>
                <a:rPr lang="en-US" altLang="zh-CN" sz="1400" b="1">
                  <a:solidFill>
                    <a:srgbClr val="000000"/>
                  </a:solidFill>
                  <a:latin typeface="华文中宋" panose="02010600040101010101" pitchFamily="2" charset="-122"/>
                  <a:ea typeface="华文中宋" panose="02010600040101010101" pitchFamily="2" charset="-122"/>
                  <a:sym typeface="+mn-ea"/>
                </a:rPr>
                <a:t>Br</a:t>
              </a:r>
              <a:r>
                <a:rPr lang="zh-CN" altLang="en-US" sz="1400" b="1">
                  <a:solidFill>
                    <a:srgbClr val="000000"/>
                  </a:solidFill>
                  <a:latin typeface="华文中宋" panose="02010600040101010101" pitchFamily="2" charset="-122"/>
                  <a:ea typeface="华文中宋" panose="02010600040101010101" pitchFamily="2" charset="-122"/>
                  <a:sym typeface="+mn-ea"/>
                </a:rPr>
                <a:t>、</a:t>
              </a:r>
              <a:r>
                <a:rPr lang="en-US" altLang="zh-CN" sz="1400" b="1">
                  <a:solidFill>
                    <a:srgbClr val="000000"/>
                  </a:solidFill>
                  <a:latin typeface="华文中宋" panose="02010600040101010101" pitchFamily="2" charset="-122"/>
                  <a:ea typeface="华文中宋" panose="02010600040101010101" pitchFamily="2" charset="-122"/>
                  <a:sym typeface="+mn-ea"/>
                </a:rPr>
                <a:t>I</a:t>
              </a:r>
              <a:endParaRPr lang="en-US" altLang="zh-CN" sz="1400" b="1">
                <a:solidFill>
                  <a:srgbClr val="000000"/>
                </a:solidFill>
                <a:latin typeface="华文中宋" panose="02010600040101010101" pitchFamily="2" charset="-122"/>
                <a:ea typeface="华文中宋" panose="02010600040101010101" pitchFamily="2" charset="-122"/>
                <a:sym typeface="+mn-ea"/>
              </a:endParaRPr>
            </a:p>
          </p:txBody>
        </p:sp>
        <p:sp>
          <p:nvSpPr>
            <p:cNvPr id="40" name="右箭头 39"/>
            <p:cNvSpPr/>
            <p:nvPr/>
          </p:nvSpPr>
          <p:spPr>
            <a:xfrm>
              <a:off x="2870805" y="4646800"/>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41" name="文本框 25"/>
            <p:cNvSpPr txBox="1"/>
            <p:nvPr/>
          </p:nvSpPr>
          <p:spPr>
            <a:xfrm>
              <a:off x="3092420" y="4547105"/>
              <a:ext cx="551180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FF0000"/>
                  </a:solidFill>
                  <a:latin typeface="华文中宋" panose="02010600040101010101" pitchFamily="2" charset="-122"/>
                  <a:ea typeface="华文中宋" panose="02010600040101010101" pitchFamily="2" charset="-122"/>
                  <a:sym typeface="+mn-ea"/>
                </a:rPr>
                <a:t>Cl</a:t>
              </a:r>
              <a:r>
                <a:rPr lang="en-US" altLang="zh-CN" sz="1400" b="1" baseline="-25000">
                  <a:solidFill>
                    <a:srgbClr val="FF0000"/>
                  </a:solidFill>
                  <a:latin typeface="华文中宋" panose="02010600040101010101" pitchFamily="2" charset="-122"/>
                  <a:ea typeface="华文中宋" panose="02010600040101010101" pitchFamily="2" charset="-122"/>
                  <a:sym typeface="+mn-ea"/>
                </a:rPr>
                <a:t>2   </a:t>
              </a:r>
              <a:r>
                <a:rPr lang="en-US" altLang="zh-CN" sz="1400" b="1">
                  <a:solidFill>
                    <a:srgbClr val="FF0000"/>
                  </a:solidFill>
                  <a:latin typeface="华文中宋" panose="02010600040101010101" pitchFamily="2" charset="-122"/>
                  <a:ea typeface="华文中宋" panose="02010600040101010101" pitchFamily="2" charset="-122"/>
                  <a:sym typeface="+mn-ea"/>
                </a:rPr>
                <a:t>HClO  </a:t>
              </a:r>
              <a:r>
                <a:rPr lang="en-US" altLang="zh-CN" sz="1400" b="1">
                  <a:solidFill>
                    <a:srgbClr val="000000"/>
                  </a:solidFill>
                  <a:latin typeface="华文中宋" panose="02010600040101010101" pitchFamily="2" charset="-122"/>
                  <a:ea typeface="华文中宋" panose="02010600040101010101" pitchFamily="2" charset="-122"/>
                  <a:sym typeface="+mn-ea"/>
                </a:rPr>
                <a:t>HCl  </a:t>
              </a:r>
              <a:endParaRPr lang="en-US" altLang="zh-CN" sz="1400" b="1" baseline="-25000">
                <a:solidFill>
                  <a:srgbClr val="000000"/>
                </a:solidFill>
                <a:latin typeface="华文中宋" panose="02010600040101010101" pitchFamily="2" charset="-122"/>
                <a:ea typeface="华文中宋" panose="02010600040101010101" pitchFamily="2" charset="-122"/>
                <a:sym typeface="+mn-ea"/>
              </a:endParaRPr>
            </a:p>
          </p:txBody>
        </p:sp>
        <p:sp>
          <p:nvSpPr>
            <p:cNvPr id="42" name="右箭头 41"/>
            <p:cNvSpPr/>
            <p:nvPr/>
          </p:nvSpPr>
          <p:spPr>
            <a:xfrm>
              <a:off x="1521430" y="5045580"/>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43" name="文本框 27"/>
            <p:cNvSpPr txBox="1"/>
            <p:nvPr/>
          </p:nvSpPr>
          <p:spPr>
            <a:xfrm>
              <a:off x="1816705" y="4961125"/>
              <a:ext cx="1019175"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a:solidFill>
                    <a:srgbClr val="000000"/>
                  </a:solidFill>
                  <a:latin typeface="华文中宋" panose="02010600040101010101" pitchFamily="2" charset="-122"/>
                  <a:ea typeface="华文中宋" panose="02010600040101010101" pitchFamily="2" charset="-122"/>
                  <a:sym typeface="+mn-ea"/>
                </a:rPr>
                <a:t>胶体</a:t>
              </a:r>
              <a:endParaRPr lang="zh-CN" altLang="en-US" sz="1400" b="1">
                <a:solidFill>
                  <a:srgbClr val="000000"/>
                </a:solidFill>
                <a:latin typeface="华文中宋" panose="02010600040101010101" pitchFamily="2" charset="-122"/>
                <a:ea typeface="华文中宋" panose="02010600040101010101" pitchFamily="2" charset="-122"/>
                <a:sym typeface="+mn-ea"/>
              </a:endParaRPr>
            </a:p>
          </p:txBody>
        </p:sp>
        <p:sp>
          <p:nvSpPr>
            <p:cNvPr id="44" name="右箭头 43"/>
            <p:cNvSpPr/>
            <p:nvPr/>
          </p:nvSpPr>
          <p:spPr>
            <a:xfrm>
              <a:off x="2854295" y="5060820"/>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45" name="文本框 30"/>
            <p:cNvSpPr txBox="1"/>
            <p:nvPr/>
          </p:nvSpPr>
          <p:spPr>
            <a:xfrm>
              <a:off x="3075910" y="4961125"/>
              <a:ext cx="552831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latin typeface="华文中宋" panose="02010600040101010101" pitchFamily="2" charset="-122"/>
                  <a:ea typeface="华文中宋" panose="02010600040101010101" pitchFamily="2" charset="-122"/>
                  <a:sym typeface="+mn-ea"/>
                </a:rPr>
                <a:t>胶体制备</a:t>
              </a:r>
              <a:r>
                <a:rPr lang="zh-CN" altLang="en-US" sz="1400" b="1" smtClean="0">
                  <a:solidFill>
                    <a:srgbClr val="000000"/>
                  </a:solidFill>
                  <a:latin typeface="华文中宋" panose="02010600040101010101" pitchFamily="2" charset="-122"/>
                  <a:ea typeface="华文中宋" panose="02010600040101010101" pitchFamily="2" charset="-122"/>
                  <a:sym typeface="+mn-ea"/>
                </a:rPr>
                <a:t>、</a:t>
              </a:r>
              <a:r>
                <a:rPr lang="zh-CN" altLang="en-US" sz="1400" b="1" smtClean="0">
                  <a:solidFill>
                    <a:srgbClr val="FF0000"/>
                  </a:solidFill>
                  <a:latin typeface="华文中宋" panose="02010600040101010101" pitchFamily="2" charset="-122"/>
                  <a:ea typeface="华文中宋" panose="02010600040101010101" pitchFamily="2" charset="-122"/>
                  <a:sym typeface="+mn-ea"/>
                </a:rPr>
                <a:t>胶体性</a:t>
              </a:r>
              <a:r>
                <a:rPr lang="zh-CN" altLang="en-US" sz="1400" b="1">
                  <a:solidFill>
                    <a:srgbClr val="FF0000"/>
                  </a:solidFill>
                  <a:latin typeface="华文中宋" panose="02010600040101010101" pitchFamily="2" charset="-122"/>
                  <a:ea typeface="华文中宋" panose="02010600040101010101" pitchFamily="2" charset="-122"/>
                  <a:sym typeface="+mn-ea"/>
                </a:rPr>
                <a:t>质</a:t>
              </a:r>
              <a:r>
                <a:rPr lang="zh-CN" altLang="en-US" sz="1400" b="1" smtClean="0">
                  <a:solidFill>
                    <a:srgbClr val="FF0000"/>
                  </a:solidFill>
                  <a:latin typeface="华文中宋" panose="02010600040101010101" pitchFamily="2" charset="-122"/>
                  <a:ea typeface="华文中宋" panose="02010600040101010101" pitchFamily="2" charset="-122"/>
                  <a:sym typeface="+mn-ea"/>
                </a:rPr>
                <a:t>、</a:t>
              </a:r>
              <a:r>
                <a:rPr lang="zh-CN" altLang="en-US" sz="1400" b="1" smtClean="0">
                  <a:solidFill>
                    <a:srgbClr val="000000"/>
                  </a:solidFill>
                  <a:latin typeface="华文中宋" panose="02010600040101010101" pitchFamily="2" charset="-122"/>
                  <a:ea typeface="华文中宋" panose="02010600040101010101" pitchFamily="2" charset="-122"/>
                  <a:sym typeface="+mn-ea"/>
                </a:rPr>
                <a:t>胶体用途</a:t>
              </a:r>
              <a:endParaRPr lang="zh-CN" altLang="en-US" sz="2000" b="1" baseline="-25000">
                <a:solidFill>
                  <a:srgbClr val="000000"/>
                </a:solidFill>
                <a:sym typeface="+mn-ea"/>
              </a:endParaRPr>
            </a:p>
          </p:txBody>
        </p:sp>
        <p:sp>
          <p:nvSpPr>
            <p:cNvPr id="46" name="文本框 32"/>
            <p:cNvSpPr txBox="1"/>
            <p:nvPr/>
          </p:nvSpPr>
          <p:spPr>
            <a:xfrm>
              <a:off x="3074640" y="4119750"/>
              <a:ext cx="552958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000000"/>
                  </a:solidFill>
                  <a:sym typeface="+mn-ea"/>
                </a:rPr>
                <a:t>S  H</a:t>
              </a:r>
              <a:r>
                <a:rPr lang="en-US" altLang="zh-CN" sz="1400" b="1" baseline="-25000">
                  <a:solidFill>
                    <a:srgbClr val="000000"/>
                  </a:solidFill>
                  <a:sym typeface="+mn-ea"/>
                </a:rPr>
                <a:t>2</a:t>
              </a:r>
              <a:r>
                <a:rPr lang="en-US" altLang="zh-CN" sz="1400" b="1">
                  <a:solidFill>
                    <a:srgbClr val="000000"/>
                  </a:solidFill>
                  <a:sym typeface="+mn-ea"/>
                </a:rPr>
                <a:t>S</a:t>
              </a:r>
              <a:r>
                <a:rPr lang="en-US" altLang="zh-CN" sz="1400" b="1" baseline="-25000">
                  <a:solidFill>
                    <a:srgbClr val="000000"/>
                  </a:solidFill>
                  <a:sym typeface="+mn-ea"/>
                </a:rPr>
                <a:t>   </a:t>
              </a:r>
              <a:r>
                <a:rPr lang="en-US" altLang="zh-CN" sz="1400" b="1">
                  <a:solidFill>
                    <a:srgbClr val="FF0000"/>
                  </a:solidFill>
                  <a:sym typeface="+mn-ea"/>
                </a:rPr>
                <a:t>SO</a:t>
              </a:r>
              <a:r>
                <a:rPr lang="en-US" altLang="zh-CN" sz="1400" b="1" baseline="-25000">
                  <a:solidFill>
                    <a:srgbClr val="FF0000"/>
                  </a:solidFill>
                  <a:sym typeface="+mn-ea"/>
                </a:rPr>
                <a:t>2 </a:t>
              </a:r>
              <a:r>
                <a:rPr lang="en-US" altLang="zh-CN" sz="1400" b="1" baseline="-25000">
                  <a:solidFill>
                    <a:srgbClr val="000000"/>
                  </a:solidFill>
                  <a:sym typeface="+mn-ea"/>
                </a:rPr>
                <a:t>  </a:t>
              </a:r>
              <a:r>
                <a:rPr lang="en-US" altLang="zh-CN" sz="1400" b="1">
                  <a:solidFill>
                    <a:srgbClr val="000000"/>
                  </a:solidFill>
                  <a:sym typeface="+mn-ea"/>
                </a:rPr>
                <a:t>SO</a:t>
              </a:r>
              <a:r>
                <a:rPr lang="en-US" altLang="zh-CN" sz="1400" b="1" baseline="-25000">
                  <a:solidFill>
                    <a:srgbClr val="000000"/>
                  </a:solidFill>
                  <a:sym typeface="+mn-ea"/>
                </a:rPr>
                <a:t>3   </a:t>
              </a:r>
              <a:r>
                <a:rPr lang="en-US" altLang="zh-CN" sz="1400" b="1">
                  <a:solidFill>
                    <a:srgbClr val="FF0000"/>
                  </a:solidFill>
                  <a:sym typeface="+mn-ea"/>
                </a:rPr>
                <a:t>H</a:t>
              </a:r>
              <a:r>
                <a:rPr lang="en-US" altLang="zh-CN" sz="1400" b="1" baseline="-25000">
                  <a:solidFill>
                    <a:srgbClr val="FF0000"/>
                  </a:solidFill>
                  <a:sym typeface="+mn-ea"/>
                </a:rPr>
                <a:t>2</a:t>
              </a:r>
              <a:r>
                <a:rPr lang="en-US" altLang="zh-CN" sz="1400" b="1">
                  <a:solidFill>
                    <a:srgbClr val="FF0000"/>
                  </a:solidFill>
                  <a:sym typeface="+mn-ea"/>
                </a:rPr>
                <a:t>SO</a:t>
              </a:r>
              <a:r>
                <a:rPr lang="en-US" altLang="zh-CN" sz="1400" b="1" baseline="-25000">
                  <a:solidFill>
                    <a:srgbClr val="FF0000"/>
                  </a:solidFill>
                  <a:sym typeface="+mn-ea"/>
                </a:rPr>
                <a:t>4  </a:t>
              </a:r>
              <a:endParaRPr lang="en-US" altLang="zh-CN" sz="1400" b="1" baseline="30000">
                <a:solidFill>
                  <a:srgbClr val="FF0000"/>
                </a:solidFill>
                <a:sym typeface="+mn-ea"/>
              </a:endParaRPr>
            </a:p>
          </p:txBody>
        </p:sp>
      </p:grpSp>
      <p:sp>
        <p:nvSpPr>
          <p:cNvPr id="48" name="灯片编号占位符 47"/>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接连接符 3"/>
          <p:cNvCxnSpPr/>
          <p:nvPr/>
        </p:nvCxnSpPr>
        <p:spPr>
          <a:xfrm flipV="1">
            <a:off x="60976" y="1052838"/>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pSp>
        <p:nvGrpSpPr>
          <p:cNvPr id="2" name="组合 26"/>
          <p:cNvGrpSpPr/>
          <p:nvPr/>
        </p:nvGrpSpPr>
        <p:grpSpPr>
          <a:xfrm>
            <a:off x="476213" y="1412860"/>
            <a:ext cx="11092169" cy="4811600"/>
            <a:chOff x="357158" y="1412860"/>
            <a:chExt cx="8319127" cy="4811600"/>
          </a:xfrm>
        </p:grpSpPr>
        <p:sp>
          <p:nvSpPr>
            <p:cNvPr id="23" name="文本框 22"/>
            <p:cNvSpPr txBox="1"/>
            <p:nvPr/>
          </p:nvSpPr>
          <p:spPr>
            <a:xfrm>
              <a:off x="357158" y="3214686"/>
              <a:ext cx="694473" cy="1015663"/>
            </a:xfrm>
            <a:prstGeom prst="rect">
              <a:avLst/>
            </a:prstGeom>
            <a:noFill/>
            <a:ln>
              <a:solidFill>
                <a:srgbClr val="FF0000"/>
              </a:solidFill>
            </a:ln>
          </p:spPr>
          <p:txBody>
            <a:bodyPr wrap="square" rtlCol="0" anchor="t">
              <a:spAutoFit/>
            </a:bodyPr>
            <a:lstStyle/>
            <a:p>
              <a:pPr algn="ctr" fontAlgn="base">
                <a:spcBef>
                  <a:spcPct val="0"/>
                </a:spcBef>
                <a:spcAft>
                  <a:spcPct val="0"/>
                </a:spcAft>
              </a:pPr>
              <a:r>
                <a:rPr lang="zh-CN" altLang="en-US" sz="20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化学</a:t>
              </a:r>
              <a:endParaRPr lang="zh-CN" altLang="en-US" sz="20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endParaRPr>
            </a:p>
            <a:p>
              <a:pPr algn="ctr" fontAlgn="base">
                <a:spcBef>
                  <a:spcPct val="0"/>
                </a:spcBef>
                <a:spcAft>
                  <a:spcPct val="0"/>
                </a:spcAft>
              </a:pPr>
              <a:r>
                <a:rPr lang="zh-CN" altLang="en-US" sz="20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实验</a:t>
              </a:r>
              <a:endParaRPr lang="zh-CN" altLang="en-US" sz="20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endParaRPr>
            </a:p>
            <a:p>
              <a:pPr algn="ctr" fontAlgn="base">
                <a:spcBef>
                  <a:spcPct val="0"/>
                </a:spcBef>
                <a:spcAft>
                  <a:spcPct val="0"/>
                </a:spcAft>
              </a:pPr>
              <a:r>
                <a:rPr lang="zh-CN" altLang="en-US" sz="200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核心</a:t>
              </a:r>
              <a:endParaRPr lang="zh-CN" altLang="en-US" sz="2000" b="1">
                <a:solidFill>
                  <a:srgbClr val="000000"/>
                </a:solidFill>
              </a:endParaRPr>
            </a:p>
          </p:txBody>
        </p:sp>
        <p:sp>
          <p:nvSpPr>
            <p:cNvPr id="34" name="左大括号 33"/>
            <p:cNvSpPr/>
            <p:nvPr/>
          </p:nvSpPr>
          <p:spPr>
            <a:xfrm flipH="1">
              <a:off x="1104586" y="1431474"/>
              <a:ext cx="45719" cy="4537699"/>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35" name="圆角矩形 34"/>
            <p:cNvSpPr/>
            <p:nvPr/>
          </p:nvSpPr>
          <p:spPr>
            <a:xfrm>
              <a:off x="1104587" y="4082844"/>
              <a:ext cx="1211897" cy="504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性质验证</a:t>
              </a:r>
              <a:endParaRPr lang="zh-CN" altLang="en-US" sz="1600" b="1">
                <a:solidFill>
                  <a:srgbClr val="FF0000"/>
                </a:solidFill>
              </a:endParaRPr>
            </a:p>
            <a:p>
              <a:pPr fontAlgn="base">
                <a:spcBef>
                  <a:spcPct val="0"/>
                </a:spcBef>
                <a:spcAft>
                  <a:spcPct val="0"/>
                </a:spcAft>
              </a:pPr>
              <a:r>
                <a:rPr lang="zh-CN" altLang="en-US" sz="1600" b="1">
                  <a:solidFill>
                    <a:srgbClr val="FF0000"/>
                  </a:solidFill>
                </a:rPr>
                <a:t>结论探究</a:t>
              </a:r>
              <a:endParaRPr lang="zh-CN" altLang="en-US" sz="1600" b="1">
                <a:solidFill>
                  <a:srgbClr val="FF0000"/>
                </a:solidFill>
              </a:endParaRPr>
            </a:p>
          </p:txBody>
        </p:sp>
        <p:sp>
          <p:nvSpPr>
            <p:cNvPr id="36" name="圆角矩形 35"/>
            <p:cNvSpPr/>
            <p:nvPr/>
          </p:nvSpPr>
          <p:spPr>
            <a:xfrm>
              <a:off x="1104587" y="5493329"/>
              <a:ext cx="1211897" cy="504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制备物</a:t>
              </a:r>
              <a:r>
                <a:rPr lang="zh-CN" altLang="en-US" sz="1600" b="1" smtClean="0">
                  <a:solidFill>
                    <a:srgbClr val="FF0000"/>
                  </a:solidFill>
                </a:rPr>
                <a:t>质</a:t>
              </a:r>
              <a:endParaRPr lang="en-US" altLang="zh-CN" sz="1600" b="1" smtClean="0">
                <a:solidFill>
                  <a:srgbClr val="FF0000"/>
                </a:solidFill>
              </a:endParaRPr>
            </a:p>
            <a:p>
              <a:pPr fontAlgn="base">
                <a:spcBef>
                  <a:spcPct val="0"/>
                </a:spcBef>
                <a:spcAft>
                  <a:spcPct val="0"/>
                </a:spcAft>
              </a:pPr>
              <a:r>
                <a:rPr lang="zh-CN" altLang="en-US" sz="1600" b="1" smtClean="0">
                  <a:solidFill>
                    <a:srgbClr val="FF0000"/>
                  </a:solidFill>
                </a:rPr>
                <a:t>综合实验</a:t>
              </a:r>
              <a:endParaRPr lang="zh-CN" altLang="en-US" sz="1600" b="1">
                <a:solidFill>
                  <a:srgbClr val="FF0000"/>
                </a:solidFill>
              </a:endParaRPr>
            </a:p>
          </p:txBody>
        </p:sp>
        <p:sp>
          <p:nvSpPr>
            <p:cNvPr id="37" name="左大括号 36"/>
            <p:cNvSpPr/>
            <p:nvPr/>
          </p:nvSpPr>
          <p:spPr>
            <a:xfrm>
              <a:off x="2328836" y="3879644"/>
              <a:ext cx="160580" cy="920750"/>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38" name="圆角矩形 37"/>
            <p:cNvSpPr/>
            <p:nvPr/>
          </p:nvSpPr>
          <p:spPr>
            <a:xfrm>
              <a:off x="1104587" y="2561832"/>
              <a:ext cx="1211897" cy="504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FF0000"/>
                  </a:solidFill>
                </a:rPr>
                <a:t>基本操作</a:t>
              </a:r>
              <a:endParaRPr lang="en-US" altLang="zh-CN" sz="1600" b="1" smtClean="0">
                <a:solidFill>
                  <a:srgbClr val="FF0000"/>
                </a:solidFill>
              </a:endParaRPr>
            </a:p>
            <a:p>
              <a:pPr fontAlgn="base">
                <a:spcBef>
                  <a:spcPct val="0"/>
                </a:spcBef>
                <a:spcAft>
                  <a:spcPct val="0"/>
                </a:spcAft>
              </a:pPr>
              <a:r>
                <a:rPr lang="zh-CN" altLang="en-US" sz="1600" b="1" smtClean="0">
                  <a:solidFill>
                    <a:srgbClr val="FF0000"/>
                  </a:solidFill>
                </a:rPr>
                <a:t>四大类型</a:t>
              </a:r>
              <a:endParaRPr lang="zh-CN" altLang="en-US" sz="1600" b="1">
                <a:solidFill>
                  <a:srgbClr val="FF0000"/>
                </a:solidFill>
              </a:endParaRPr>
            </a:p>
          </p:txBody>
        </p:sp>
        <p:sp>
          <p:nvSpPr>
            <p:cNvPr id="39" name="左大括号 38"/>
            <p:cNvSpPr/>
            <p:nvPr/>
          </p:nvSpPr>
          <p:spPr>
            <a:xfrm>
              <a:off x="2339845" y="5280604"/>
              <a:ext cx="160580" cy="922655"/>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40" name="左大括号 39"/>
            <p:cNvSpPr/>
            <p:nvPr/>
          </p:nvSpPr>
          <p:spPr>
            <a:xfrm>
              <a:off x="2339845" y="2357997"/>
              <a:ext cx="144010" cy="1152080"/>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41" name="圆角矩形 40"/>
            <p:cNvSpPr/>
            <p:nvPr/>
          </p:nvSpPr>
          <p:spPr>
            <a:xfrm>
              <a:off x="2489416" y="3879643"/>
              <a:ext cx="1434539" cy="2160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sym typeface="+mn-ea"/>
                </a:rPr>
                <a:t>验证</a:t>
              </a:r>
              <a:r>
                <a:rPr lang="zh-CN" altLang="en-US" sz="1600" b="1">
                  <a:solidFill>
                    <a:srgbClr val="FF0000"/>
                  </a:solidFill>
                </a:rPr>
                <a:t>一条性质</a:t>
              </a:r>
              <a:endParaRPr lang="zh-CN" altLang="en-US" sz="1600" b="1">
                <a:solidFill>
                  <a:srgbClr val="FF0000"/>
                </a:solidFill>
              </a:endParaRPr>
            </a:p>
          </p:txBody>
        </p:sp>
        <p:sp>
          <p:nvSpPr>
            <p:cNvPr id="42" name="圆角矩形 41"/>
            <p:cNvSpPr/>
            <p:nvPr/>
          </p:nvSpPr>
          <p:spPr>
            <a:xfrm>
              <a:off x="2489416" y="4232069"/>
              <a:ext cx="1434539" cy="2236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验证一个结论</a:t>
              </a:r>
              <a:endParaRPr lang="zh-CN" altLang="en-US" sz="1600" b="1">
                <a:solidFill>
                  <a:srgbClr val="FF0000"/>
                </a:solidFill>
              </a:endParaRPr>
            </a:p>
          </p:txBody>
        </p:sp>
        <p:sp>
          <p:nvSpPr>
            <p:cNvPr id="43" name="圆角矩形 42"/>
            <p:cNvSpPr/>
            <p:nvPr/>
          </p:nvSpPr>
          <p:spPr>
            <a:xfrm>
              <a:off x="2483855" y="4599694"/>
              <a:ext cx="1440100" cy="2160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验证一种原理</a:t>
              </a:r>
              <a:endParaRPr lang="zh-CN" altLang="en-US" sz="1600" b="1">
                <a:solidFill>
                  <a:srgbClr val="FF0000"/>
                </a:solidFill>
              </a:endParaRPr>
            </a:p>
          </p:txBody>
        </p:sp>
        <p:sp>
          <p:nvSpPr>
            <p:cNvPr id="44" name="圆角矩形 43"/>
            <p:cNvSpPr/>
            <p:nvPr/>
          </p:nvSpPr>
          <p:spPr>
            <a:xfrm>
              <a:off x="2500425" y="5281239"/>
              <a:ext cx="1721772" cy="20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制备一</a:t>
              </a:r>
              <a:r>
                <a:rPr lang="zh-CN" altLang="en-US" sz="1600" b="1">
                  <a:solidFill>
                    <a:srgbClr val="FF0000"/>
                  </a:solidFill>
                  <a:sym typeface="+mn-ea"/>
                </a:rPr>
                <a:t>种物</a:t>
              </a:r>
              <a:r>
                <a:rPr lang="zh-CN" altLang="en-US" sz="1600" b="1">
                  <a:solidFill>
                    <a:srgbClr val="FF0000"/>
                  </a:solidFill>
                </a:rPr>
                <a:t>质</a:t>
              </a:r>
              <a:endParaRPr lang="zh-CN" altLang="en-US" sz="1600" b="1">
                <a:solidFill>
                  <a:srgbClr val="FF0000"/>
                </a:solidFill>
              </a:endParaRPr>
            </a:p>
          </p:txBody>
        </p:sp>
        <p:sp>
          <p:nvSpPr>
            <p:cNvPr id="45" name="圆角矩形 44"/>
            <p:cNvSpPr/>
            <p:nvPr/>
          </p:nvSpPr>
          <p:spPr>
            <a:xfrm>
              <a:off x="2500425" y="5633664"/>
              <a:ext cx="1721772" cy="205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sym typeface="+mn-ea"/>
                </a:rPr>
                <a:t>制备</a:t>
              </a:r>
              <a:r>
                <a:rPr lang="zh-CN" altLang="en-US" sz="1600" b="1">
                  <a:solidFill>
                    <a:srgbClr val="FF0000"/>
                  </a:solidFill>
                </a:rPr>
                <a:t>一类物质</a:t>
              </a:r>
              <a:endParaRPr lang="zh-CN" altLang="en-US" sz="1600" b="1">
                <a:solidFill>
                  <a:srgbClr val="FF0000"/>
                </a:solidFill>
              </a:endParaRPr>
            </a:p>
          </p:txBody>
        </p:sp>
        <p:sp>
          <p:nvSpPr>
            <p:cNvPr id="46" name="圆角矩形 45"/>
            <p:cNvSpPr/>
            <p:nvPr/>
          </p:nvSpPr>
          <p:spPr>
            <a:xfrm>
              <a:off x="2500425" y="5988629"/>
              <a:ext cx="1721772" cy="2139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FF0000"/>
                  </a:solidFill>
                  <a:sym typeface="+mn-ea"/>
                </a:rPr>
                <a:t>实验应用</a:t>
              </a:r>
              <a:endParaRPr lang="zh-CN" altLang="en-US" sz="1600" b="1">
                <a:solidFill>
                  <a:srgbClr val="FF0000"/>
                </a:solidFill>
                <a:sym typeface="+mn-ea"/>
              </a:endParaRPr>
            </a:p>
          </p:txBody>
        </p:sp>
        <p:sp>
          <p:nvSpPr>
            <p:cNvPr id="47" name="圆角矩形 46"/>
            <p:cNvSpPr/>
            <p:nvPr/>
          </p:nvSpPr>
          <p:spPr>
            <a:xfrm>
              <a:off x="2500424" y="2285992"/>
              <a:ext cx="3943705" cy="2160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0000FF"/>
                  </a:solidFill>
                </a:rPr>
                <a:t>仪器：</a:t>
              </a:r>
              <a:r>
                <a:rPr lang="zh-CN" altLang="en-US" sz="1600" b="1" smtClean="0">
                  <a:solidFill>
                    <a:srgbClr val="FF0000"/>
                  </a:solidFill>
                </a:rPr>
                <a:t>洗涤、连接、气密性、检漏</a:t>
              </a:r>
              <a:endParaRPr lang="zh-CN" altLang="en-US" sz="1600" b="1">
                <a:solidFill>
                  <a:srgbClr val="FF0000"/>
                </a:solidFill>
                <a:sym typeface="+mn-ea"/>
              </a:endParaRPr>
            </a:p>
          </p:txBody>
        </p:sp>
        <p:sp>
          <p:nvSpPr>
            <p:cNvPr id="48" name="圆角矩形 47"/>
            <p:cNvSpPr/>
            <p:nvPr/>
          </p:nvSpPr>
          <p:spPr>
            <a:xfrm>
              <a:off x="2483854" y="2646016"/>
              <a:ext cx="3960275" cy="288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0000FF"/>
                  </a:solidFill>
                </a:rPr>
                <a:t>药品：</a:t>
              </a:r>
              <a:r>
                <a:rPr lang="zh-CN" altLang="en-US" sz="1600" b="1" smtClean="0">
                  <a:solidFill>
                    <a:srgbClr val="FF0000"/>
                  </a:solidFill>
                </a:rPr>
                <a:t>取用、贮存、加入顺序、作用</a:t>
              </a:r>
              <a:endParaRPr lang="zh-CN" altLang="en-US" sz="1600" b="1">
                <a:solidFill>
                  <a:srgbClr val="FF0000"/>
                </a:solidFill>
                <a:sym typeface="+mn-ea"/>
              </a:endParaRPr>
            </a:p>
          </p:txBody>
        </p:sp>
        <p:sp>
          <p:nvSpPr>
            <p:cNvPr id="49" name="圆角矩形 48"/>
            <p:cNvSpPr/>
            <p:nvPr/>
          </p:nvSpPr>
          <p:spPr>
            <a:xfrm>
              <a:off x="2483854" y="3006042"/>
              <a:ext cx="3960276" cy="2694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0000FF"/>
                  </a:solidFill>
                </a:rPr>
                <a:t>离子</a:t>
              </a:r>
              <a:r>
                <a:rPr lang="en-US" altLang="zh-CN" sz="1600" b="1" smtClean="0">
                  <a:solidFill>
                    <a:srgbClr val="0000FF"/>
                  </a:solidFill>
                </a:rPr>
                <a:t>/</a:t>
              </a:r>
              <a:r>
                <a:rPr lang="zh-CN" altLang="en-US" sz="1600" b="1" smtClean="0">
                  <a:solidFill>
                    <a:srgbClr val="0000FF"/>
                  </a:solidFill>
                </a:rPr>
                <a:t>气体：</a:t>
              </a:r>
              <a:r>
                <a:rPr lang="zh-CN" altLang="en-US" sz="1600" b="1" smtClean="0">
                  <a:solidFill>
                    <a:srgbClr val="FF0000"/>
                  </a:solidFill>
                </a:rPr>
                <a:t>检验、</a:t>
              </a:r>
              <a:r>
                <a:rPr lang="zh-CN" altLang="en-US" sz="1600" b="1" smtClean="0">
                  <a:solidFill>
                    <a:srgbClr val="FF0000"/>
                  </a:solidFill>
                  <a:sym typeface="+mn-ea"/>
                </a:rPr>
                <a:t>鉴别、鉴定</a:t>
              </a:r>
              <a:endParaRPr lang="zh-CN" altLang="en-US" sz="1600" b="1">
                <a:solidFill>
                  <a:srgbClr val="FF0000"/>
                </a:solidFill>
                <a:sym typeface="+mn-ea"/>
              </a:endParaRPr>
            </a:p>
          </p:txBody>
        </p:sp>
        <p:sp>
          <p:nvSpPr>
            <p:cNvPr id="65" name="文本框 64"/>
            <p:cNvSpPr txBox="1"/>
            <p:nvPr/>
          </p:nvSpPr>
          <p:spPr>
            <a:xfrm>
              <a:off x="4283980" y="5301130"/>
              <a:ext cx="2808195" cy="923330"/>
            </a:xfrm>
            <a:prstGeom prst="rect">
              <a:avLst/>
            </a:prstGeom>
            <a:noFill/>
            <a:ln>
              <a:solidFill>
                <a:srgbClr val="C00000"/>
              </a:solidFill>
            </a:ln>
          </p:spPr>
          <p:txBody>
            <a:bodyPr wrap="square" rtlCol="0" anchor="t">
              <a:spAutoFit/>
            </a:bodyPr>
            <a:lstStyle/>
            <a:p>
              <a:pPr fontAlgn="base">
                <a:spcBef>
                  <a:spcPct val="0"/>
                </a:spcBef>
                <a:spcAft>
                  <a:spcPct val="0"/>
                </a:spcAft>
              </a:pPr>
              <a:r>
                <a:rPr lang="zh-CN" altLang="en-US" b="1" smtClean="0">
                  <a:solidFill>
                    <a:srgbClr val="FF0000"/>
                  </a:solidFill>
                  <a:sym typeface="+mn-ea"/>
                </a:rPr>
                <a:t>制备实验</a:t>
              </a:r>
              <a:r>
                <a:rPr lang="en-US" altLang="zh-CN" b="1" smtClean="0">
                  <a:solidFill>
                    <a:srgbClr val="000000"/>
                  </a:solidFill>
                  <a:sym typeface="+mn-ea"/>
                </a:rPr>
                <a:t>(</a:t>
              </a:r>
              <a:r>
                <a:rPr lang="zh-CN" altLang="en-US" b="1" smtClean="0">
                  <a:solidFill>
                    <a:srgbClr val="000000"/>
                  </a:solidFill>
                  <a:sym typeface="+mn-ea"/>
                </a:rPr>
                <a:t>无机物</a:t>
              </a:r>
              <a:r>
                <a:rPr lang="en-US" altLang="zh-CN" b="1" smtClean="0">
                  <a:solidFill>
                    <a:srgbClr val="000000"/>
                  </a:solidFill>
                  <a:sym typeface="+mn-ea"/>
                </a:rPr>
                <a:t>/</a:t>
              </a:r>
              <a:r>
                <a:rPr lang="zh-CN" altLang="en-US" b="1" smtClean="0">
                  <a:solidFill>
                    <a:srgbClr val="000000"/>
                  </a:solidFill>
                  <a:sym typeface="+mn-ea"/>
                </a:rPr>
                <a:t>有机物</a:t>
              </a:r>
              <a:r>
                <a:rPr lang="en-US" altLang="zh-CN" b="1" smtClean="0">
                  <a:solidFill>
                    <a:srgbClr val="000000"/>
                  </a:solidFill>
                  <a:sym typeface="+mn-ea"/>
                </a:rPr>
                <a:t>)</a:t>
              </a:r>
              <a:endParaRPr lang="zh-CN" altLang="en-US" b="1" smtClean="0">
                <a:solidFill>
                  <a:srgbClr val="000000"/>
                </a:solidFill>
                <a:sym typeface="+mn-ea"/>
              </a:endParaRPr>
            </a:p>
            <a:p>
              <a:pPr fontAlgn="base">
                <a:spcBef>
                  <a:spcPct val="0"/>
                </a:spcBef>
                <a:spcAft>
                  <a:spcPct val="0"/>
                </a:spcAft>
              </a:pPr>
              <a:r>
                <a:rPr lang="en-US" b="1" smtClean="0">
                  <a:solidFill>
                    <a:srgbClr val="000000"/>
                  </a:solidFill>
                  <a:latin typeface="Times New Roman" panose="02020603050405020304" pitchFamily="18" charset="0"/>
                  <a:cs typeface="Times New Roman" panose="02020603050405020304" pitchFamily="18" charset="0"/>
                  <a:sym typeface="+mn-ea"/>
                </a:rPr>
                <a:t>制备胶体</a:t>
              </a:r>
              <a:r>
                <a:rPr lang="zh-CN" altLang="en-US" b="1" smtClean="0">
                  <a:solidFill>
                    <a:srgbClr val="000000"/>
                  </a:solidFill>
                  <a:latin typeface="Times New Roman" panose="02020603050405020304" pitchFamily="18" charset="0"/>
                  <a:cs typeface="Times New Roman" panose="02020603050405020304" pitchFamily="18" charset="0"/>
                  <a:sym typeface="+mn-ea"/>
                </a:rPr>
                <a:t>、</a:t>
              </a:r>
              <a:r>
                <a:rPr lang="en-US" b="1" smtClean="0">
                  <a:solidFill>
                    <a:srgbClr val="000000"/>
                  </a:solidFill>
                  <a:latin typeface="宋体" panose="02010600030101010101" pitchFamily="2" charset="-122"/>
                  <a:cs typeface="宋体" panose="02010600030101010101" pitchFamily="2" charset="-122"/>
                  <a:sym typeface="+mn-ea"/>
                </a:rPr>
                <a:t>配制</a:t>
              </a:r>
              <a:r>
                <a:rPr lang="zh-CN" altLang="en-US" b="1" smtClean="0">
                  <a:solidFill>
                    <a:srgbClr val="000000"/>
                  </a:solidFill>
                </a:rPr>
                <a:t>溶液</a:t>
              </a:r>
              <a:endParaRPr lang="en-US"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b="1" smtClean="0">
                  <a:solidFill>
                    <a:srgbClr val="000000"/>
                  </a:solidFill>
                </a:rPr>
                <a:t>中和滴定、氧化还原滴定</a:t>
              </a:r>
              <a:endParaRPr lang="zh-CN" altLang="en-US" b="1">
                <a:solidFill>
                  <a:srgbClr val="000000"/>
                </a:solidFill>
              </a:endParaRPr>
            </a:p>
          </p:txBody>
        </p:sp>
        <p:sp>
          <p:nvSpPr>
            <p:cNvPr id="66" name="文本框 65"/>
            <p:cNvSpPr txBox="1"/>
            <p:nvPr/>
          </p:nvSpPr>
          <p:spPr>
            <a:xfrm>
              <a:off x="3995960" y="3789025"/>
              <a:ext cx="4680325" cy="1061829"/>
            </a:xfrm>
            <a:prstGeom prst="rect">
              <a:avLst/>
            </a:prstGeom>
            <a:noFill/>
            <a:ln>
              <a:solidFill>
                <a:srgbClr val="C00000"/>
              </a:solidFill>
            </a:ln>
          </p:spPr>
          <p:txBody>
            <a:bodyPr wrap="square" rtlCol="0" anchor="t">
              <a:spAutoFit/>
            </a:bodyPr>
            <a:lstStyle/>
            <a:p>
              <a:pPr fontAlgn="base">
                <a:lnSpc>
                  <a:spcPct val="150000"/>
                </a:lnSpc>
                <a:spcBef>
                  <a:spcPct val="0"/>
                </a:spcBef>
                <a:spcAft>
                  <a:spcPct val="0"/>
                </a:spcAft>
              </a:pPr>
              <a:r>
                <a:rPr lang="en-US" sz="1400" b="1" smtClean="0">
                  <a:solidFill>
                    <a:srgbClr val="000000"/>
                  </a:solidFill>
                  <a:latin typeface="宋体" panose="02010600030101010101" pitchFamily="2" charset="-122"/>
                  <a:cs typeface="宋体" panose="02010600030101010101" pitchFamily="2" charset="-122"/>
                  <a:sym typeface="+mn-ea"/>
                </a:rPr>
                <a:t>探究</a:t>
              </a:r>
              <a:r>
                <a:rPr lang="en-US" altLang="zh-CN" sz="1400" b="1" smtClean="0">
                  <a:solidFill>
                    <a:srgbClr val="000000"/>
                  </a:solidFill>
                  <a:latin typeface="宋体" panose="02010600030101010101" pitchFamily="2" charset="-122"/>
                  <a:cs typeface="宋体" panose="02010600030101010101" pitchFamily="2" charset="-122"/>
                  <a:sym typeface="+mn-ea"/>
                </a:rPr>
                <a:t>V</a:t>
              </a:r>
              <a:r>
                <a:rPr lang="en-US" sz="1400" b="1" smtClean="0">
                  <a:solidFill>
                    <a:srgbClr val="000000"/>
                  </a:solidFill>
                  <a:latin typeface="Times New Roman" panose="02020603050405020304" pitchFamily="18" charset="0"/>
                  <a:sym typeface="+mn-ea"/>
                </a:rPr>
                <a:t>C</a:t>
              </a:r>
              <a:r>
                <a:rPr lang="zh-CN" altLang="en-US" sz="1400" b="1" smtClean="0">
                  <a:solidFill>
                    <a:srgbClr val="000000"/>
                  </a:solidFill>
                  <a:latin typeface="Times New Roman" panose="02020603050405020304" pitchFamily="18" charset="0"/>
                  <a:sym typeface="+mn-ea"/>
                </a:rPr>
                <a:t>、</a:t>
              </a:r>
              <a:r>
                <a:rPr lang="en-US" sz="1400" b="1" smtClean="0">
                  <a:solidFill>
                    <a:srgbClr val="000000"/>
                  </a:solidFill>
                  <a:latin typeface="Calibri"/>
                  <a:cs typeface="Calibri" panose="020F0502020204030204" pitchFamily="34" charset="0"/>
                  <a:sym typeface="+mn-ea"/>
                </a:rPr>
                <a:t>CO</a:t>
              </a:r>
              <a:r>
                <a:rPr lang="en-US" sz="1400" b="1" baseline="-25000" smtClean="0">
                  <a:solidFill>
                    <a:srgbClr val="000000"/>
                  </a:solidFill>
                  <a:latin typeface="Calibri"/>
                  <a:cs typeface="Calibri" panose="020F0502020204030204" pitchFamily="34" charset="0"/>
                  <a:sym typeface="+mn-ea"/>
                </a:rPr>
                <a:t>2</a:t>
              </a:r>
              <a:r>
                <a:rPr lang="zh-CN" altLang="en-US" sz="1400" b="1" smtClean="0">
                  <a:solidFill>
                    <a:srgbClr val="000000"/>
                  </a:solidFill>
                  <a:latin typeface="Calibri"/>
                  <a:cs typeface="Calibri" panose="020F0502020204030204" pitchFamily="34" charset="0"/>
                  <a:sym typeface="+mn-ea"/>
                </a:rPr>
                <a:t>、</a:t>
              </a:r>
              <a:r>
                <a:rPr lang="en-US" altLang="zh-CN" sz="1400" b="1" smtClean="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Fe</a:t>
              </a:r>
              <a:r>
                <a:rPr lang="en-US" altLang="zh-CN" sz="1400" b="1" baseline="30000" smtClean="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2+</a:t>
              </a:r>
              <a:r>
                <a:rPr lang="zh-CN" altLang="en-US" sz="1400" b="1" smtClean="0">
                  <a:solidFill>
                    <a:srgbClr val="000000"/>
                  </a:solidFill>
                  <a:latin typeface="Calibri"/>
                  <a:cs typeface="Calibri" panose="020F0502020204030204" pitchFamily="34" charset="0"/>
                  <a:sym typeface="+mn-ea"/>
                </a:rPr>
                <a:t>、</a:t>
              </a:r>
              <a:r>
                <a:rPr lang="en-US" altLang="zh-CN" sz="1400" b="1" smtClean="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Fe</a:t>
              </a:r>
              <a:r>
                <a:rPr lang="en-US" altLang="zh-CN" sz="1400" b="1" baseline="30000" smtClean="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3+</a:t>
              </a:r>
              <a:r>
                <a:rPr lang="zh-CN" altLang="en-US" sz="1400" b="1" smtClean="0">
                  <a:solidFill>
                    <a:srgbClr val="000000"/>
                  </a:solidFill>
                  <a:latin typeface="Calibri"/>
                  <a:cs typeface="Calibri" panose="020F0502020204030204" pitchFamily="34" charset="0"/>
                  <a:sym typeface="+mn-ea"/>
                </a:rPr>
                <a:t>、</a:t>
              </a:r>
              <a:r>
                <a:rPr lang="en-US" sz="1400" b="1" smtClean="0">
                  <a:solidFill>
                    <a:srgbClr val="000000"/>
                  </a:solidFill>
                  <a:latin typeface="Calibri"/>
                  <a:cs typeface="Calibri" panose="020F0502020204030204" pitchFamily="34" charset="0"/>
                  <a:sym typeface="+mn-ea"/>
                </a:rPr>
                <a:t>NH</a:t>
              </a:r>
              <a:r>
                <a:rPr lang="en-US" sz="1400" b="1" baseline="-25000" smtClean="0">
                  <a:solidFill>
                    <a:srgbClr val="000000"/>
                  </a:solidFill>
                  <a:latin typeface="Calibri"/>
                  <a:cs typeface="Calibri" panose="020F0502020204030204" pitchFamily="34" charset="0"/>
                  <a:sym typeface="+mn-ea"/>
                </a:rPr>
                <a:t>3</a:t>
              </a:r>
              <a:r>
                <a:rPr lang="zh-CN" altLang="en-US" sz="1400" b="1">
                  <a:solidFill>
                    <a:srgbClr val="000000"/>
                  </a:solidFill>
                  <a:latin typeface="Calibri"/>
                  <a:cs typeface="Calibri" panose="020F0502020204030204" pitchFamily="34" charset="0"/>
                  <a:sym typeface="+mn-ea"/>
                </a:rPr>
                <a:t>、</a:t>
              </a:r>
              <a:r>
                <a:rPr lang="en-US" sz="1400" b="1" smtClean="0">
                  <a:solidFill>
                    <a:srgbClr val="000000"/>
                  </a:solidFill>
                  <a:latin typeface="Calibri"/>
                  <a:cs typeface="Calibri" panose="020F0502020204030204" pitchFamily="34" charset="0"/>
                  <a:sym typeface="+mn-ea"/>
                </a:rPr>
                <a:t>NH</a:t>
              </a:r>
              <a:r>
                <a:rPr lang="en-US" sz="1400" b="1" baseline="-25000" smtClean="0">
                  <a:solidFill>
                    <a:srgbClr val="000000"/>
                  </a:solidFill>
                  <a:latin typeface="Calibri"/>
                  <a:cs typeface="Calibri" panose="020F0502020204030204" pitchFamily="34" charset="0"/>
                  <a:sym typeface="+mn-ea"/>
                </a:rPr>
                <a:t>4</a:t>
              </a:r>
              <a:r>
                <a:rPr lang="en-US" sz="1400" b="1" smtClean="0">
                  <a:solidFill>
                    <a:srgbClr val="000000"/>
                  </a:solidFill>
                  <a:latin typeface="Calibri"/>
                  <a:cs typeface="Calibri" panose="020F0502020204030204" pitchFamily="34" charset="0"/>
                  <a:sym typeface="+mn-ea"/>
                </a:rPr>
                <a:t>H</a:t>
              </a:r>
              <a:r>
                <a:rPr lang="en-US" altLang="zh-CN" sz="1400" b="1" smtClean="0">
                  <a:solidFill>
                    <a:srgbClr val="000000"/>
                  </a:solidFill>
                  <a:latin typeface="Calibri"/>
                  <a:cs typeface="Calibri" panose="020F0502020204030204" pitchFamily="34" charset="0"/>
                  <a:sym typeface="+mn-ea"/>
                </a:rPr>
                <a:t>CO</a:t>
              </a:r>
              <a:r>
                <a:rPr lang="en-US" altLang="zh-CN" sz="1400" b="1" baseline="-25000" smtClean="0">
                  <a:solidFill>
                    <a:srgbClr val="000000"/>
                  </a:solidFill>
                  <a:latin typeface="Calibri"/>
                  <a:cs typeface="Calibri" panose="020F0502020204030204" pitchFamily="34" charset="0"/>
                  <a:sym typeface="+mn-ea"/>
                </a:rPr>
                <a:t>3</a:t>
              </a:r>
              <a:r>
                <a:rPr lang="zh-CN" altLang="en-US" sz="1400" b="1" smtClean="0">
                  <a:solidFill>
                    <a:srgbClr val="000000"/>
                  </a:solidFill>
                  <a:latin typeface="Calibri"/>
                  <a:cs typeface="Calibri" panose="020F0502020204030204" pitchFamily="34" charset="0"/>
                  <a:sym typeface="+mn-ea"/>
                </a:rPr>
                <a:t>、</a:t>
              </a:r>
              <a:r>
                <a:rPr lang="en-US" altLang="zh-CN" sz="1400" b="1" smtClean="0">
                  <a:solidFill>
                    <a:srgbClr val="000000"/>
                  </a:solidFill>
                  <a:latin typeface="Calibri"/>
                  <a:cs typeface="Calibri" panose="020F0502020204030204" pitchFamily="34" charset="0"/>
                  <a:sym typeface="+mn-ea"/>
                </a:rPr>
                <a:t>SO</a:t>
              </a:r>
              <a:r>
                <a:rPr lang="en-US" altLang="zh-CN" sz="1400" b="1" baseline="-25000" smtClean="0">
                  <a:solidFill>
                    <a:srgbClr val="000000"/>
                  </a:solidFill>
                  <a:latin typeface="Calibri"/>
                  <a:cs typeface="Calibri" panose="020F0502020204030204" pitchFamily="34" charset="0"/>
                  <a:sym typeface="+mn-ea"/>
                </a:rPr>
                <a:t>2</a:t>
              </a:r>
              <a:r>
                <a:rPr lang="zh-CN" altLang="en-US" sz="1400" b="1" smtClean="0">
                  <a:solidFill>
                    <a:srgbClr val="000000"/>
                  </a:solidFill>
                  <a:latin typeface="宋体" panose="02010600030101010101" pitchFamily="2" charset="-122"/>
                  <a:cs typeface="宋体" panose="02010600030101010101" pitchFamily="2" charset="-122"/>
                  <a:sym typeface="+mn-ea"/>
                </a:rPr>
                <a:t>的</a:t>
              </a:r>
              <a:r>
                <a:rPr lang="en-US" sz="1400" b="1">
                  <a:solidFill>
                    <a:srgbClr val="000000"/>
                  </a:solidFill>
                  <a:latin typeface="Calibri"/>
                  <a:cs typeface="Calibri" panose="020F0502020204030204" pitchFamily="34" charset="0"/>
                  <a:sym typeface="+mn-ea"/>
                </a:rPr>
                <a:t>性</a:t>
              </a:r>
              <a:r>
                <a:rPr lang="zh-CN" altLang="en-US" sz="1400" b="1" smtClean="0">
                  <a:solidFill>
                    <a:srgbClr val="000000"/>
                  </a:solidFill>
                  <a:latin typeface="Calibri"/>
                  <a:cs typeface="Calibri" panose="020F0502020204030204" pitchFamily="34" charset="0"/>
                  <a:sym typeface="+mn-ea"/>
                </a:rPr>
                <a:t>质</a:t>
              </a:r>
              <a:endParaRPr lang="en-US" altLang="zh-CN" sz="1400" b="1" smtClean="0">
                <a:solidFill>
                  <a:srgbClr val="000000"/>
                </a:solidFill>
                <a:latin typeface="Calibri"/>
                <a:cs typeface="Calibri" panose="020F0502020204030204" pitchFamily="34" charset="0"/>
                <a:sym typeface="+mn-ea"/>
              </a:endParaRPr>
            </a:p>
            <a:p>
              <a:pPr fontAlgn="base">
                <a:lnSpc>
                  <a:spcPct val="150000"/>
                </a:lnSpc>
                <a:spcBef>
                  <a:spcPct val="0"/>
                </a:spcBef>
                <a:spcAft>
                  <a:spcPct val="0"/>
                </a:spcAft>
              </a:pPr>
              <a:r>
                <a:rPr lang="en-US" sz="1400" b="1" smtClean="0">
                  <a:solidFill>
                    <a:srgbClr val="000000"/>
                  </a:solidFill>
                  <a:latin typeface="宋体" panose="02010600030101010101" pitchFamily="2" charset="-122"/>
                  <a:cs typeface="宋体" panose="02010600030101010101" pitchFamily="2" charset="-122"/>
                  <a:sym typeface="+mn-ea"/>
                </a:rPr>
                <a:t>探究</a:t>
              </a:r>
              <a:r>
                <a:rPr lang="en-US" sz="1400" b="1" smtClean="0">
                  <a:solidFill>
                    <a:srgbClr val="000000"/>
                  </a:solidFill>
                  <a:latin typeface="Times New Roman" panose="02020603050405020304" pitchFamily="18" charset="0"/>
                  <a:cs typeface="Times New Roman" panose="02020603050405020304" pitchFamily="18" charset="0"/>
                  <a:sym typeface="+mn-ea"/>
                </a:rPr>
                <a:t>水/乙醇中氢的活泼性</a:t>
              </a:r>
              <a:r>
                <a:rPr lang="zh-CN" altLang="en-US" sz="1400" b="1" smtClean="0">
                  <a:solidFill>
                    <a:srgbClr val="000000"/>
                  </a:solidFill>
                  <a:latin typeface="Times New Roman" panose="02020603050405020304" pitchFamily="18" charset="0"/>
                  <a:cs typeface="Times New Roman" panose="02020603050405020304" pitchFamily="18" charset="0"/>
                  <a:sym typeface="+mn-ea"/>
                </a:rPr>
                <a:t>；探究</a:t>
              </a:r>
              <a:r>
                <a:rPr lang="en-US" altLang="zh-CN" sz="1400" b="1" smtClean="0">
                  <a:solidFill>
                    <a:srgbClr val="000000"/>
                  </a:solidFill>
                  <a:latin typeface="Times New Roman" panose="02020603050405020304" pitchFamily="18" charset="0"/>
                  <a:cs typeface="Times New Roman" panose="02020603050405020304" pitchFamily="18" charset="0"/>
                  <a:sym typeface="+mn-ea"/>
                </a:rPr>
                <a:t>Cl</a:t>
              </a:r>
              <a:r>
                <a:rPr lang="zh-CN" altLang="en-US" sz="1400" b="1" smtClean="0">
                  <a:solidFill>
                    <a:srgbClr val="000000"/>
                  </a:solidFill>
                  <a:latin typeface="Times New Roman" panose="02020603050405020304" pitchFamily="18" charset="0"/>
                  <a:cs typeface="Times New Roman" panose="02020603050405020304" pitchFamily="18" charset="0"/>
                  <a:sym typeface="+mn-ea"/>
                </a:rPr>
                <a:t>、</a:t>
              </a:r>
              <a:r>
                <a:rPr lang="en-US" altLang="zh-CN" sz="1400" b="1" smtClean="0">
                  <a:solidFill>
                    <a:srgbClr val="000000"/>
                  </a:solidFill>
                  <a:latin typeface="Times New Roman" panose="02020603050405020304" pitchFamily="18" charset="0"/>
                  <a:cs typeface="Times New Roman" panose="02020603050405020304" pitchFamily="18" charset="0"/>
                  <a:sym typeface="+mn-ea"/>
                </a:rPr>
                <a:t>S</a:t>
              </a:r>
              <a:r>
                <a:rPr lang="zh-CN" altLang="en-US" sz="1400" b="1" smtClean="0">
                  <a:solidFill>
                    <a:srgbClr val="000000"/>
                  </a:solidFill>
                  <a:latin typeface="Times New Roman" panose="02020603050405020304" pitchFamily="18" charset="0"/>
                  <a:cs typeface="Times New Roman" panose="02020603050405020304" pitchFamily="18" charset="0"/>
                  <a:sym typeface="+mn-ea"/>
                </a:rPr>
                <a:t>、</a:t>
              </a:r>
              <a:r>
                <a:rPr lang="en-US" altLang="zh-CN" sz="1400" b="1" smtClean="0">
                  <a:solidFill>
                    <a:srgbClr val="000000"/>
                  </a:solidFill>
                  <a:latin typeface="Times New Roman" panose="02020603050405020304" pitchFamily="18" charset="0"/>
                  <a:cs typeface="Times New Roman" panose="02020603050405020304" pitchFamily="18" charset="0"/>
                  <a:sym typeface="+mn-ea"/>
                </a:rPr>
                <a:t>C</a:t>
              </a:r>
              <a:r>
                <a:rPr lang="zh-CN" altLang="en-US" sz="1400" b="1" smtClean="0">
                  <a:solidFill>
                    <a:srgbClr val="000000"/>
                  </a:solidFill>
                  <a:latin typeface="Times New Roman" panose="02020603050405020304" pitchFamily="18" charset="0"/>
                  <a:cs typeface="Times New Roman" panose="02020603050405020304" pitchFamily="18" charset="0"/>
                  <a:sym typeface="+mn-ea"/>
                </a:rPr>
                <a:t>非金属性强弱</a:t>
              </a:r>
              <a:endParaRPr lang="en-US" altLang="zh-CN" sz="1400" b="1" smtClean="0">
                <a:solidFill>
                  <a:srgbClr val="000000"/>
                </a:solidFill>
                <a:latin typeface="Times New Roman" panose="02020603050405020304" pitchFamily="18" charset="0"/>
                <a:cs typeface="Times New Roman" panose="02020603050405020304" pitchFamily="18" charset="0"/>
                <a:sym typeface="+mn-ea"/>
              </a:endParaRPr>
            </a:p>
            <a:p>
              <a:pPr fontAlgn="base">
                <a:lnSpc>
                  <a:spcPct val="150000"/>
                </a:lnSpc>
                <a:spcBef>
                  <a:spcPct val="0"/>
                </a:spcBef>
                <a:spcAft>
                  <a:spcPct val="0"/>
                </a:spcAft>
              </a:pPr>
              <a:r>
                <a:rPr lang="en-US" altLang="zh-CN" sz="1400" b="1" smtClean="0">
                  <a:solidFill>
                    <a:srgbClr val="000000"/>
                  </a:solidFill>
                  <a:latin typeface="宋体" panose="02010600030101010101" pitchFamily="2" charset="-122"/>
                  <a:cs typeface="宋体" panose="02010600030101010101" pitchFamily="2" charset="-122"/>
                  <a:sym typeface="+mn-ea"/>
                </a:rPr>
                <a:t>探究浓度对速率</a:t>
              </a:r>
              <a:r>
                <a:rPr lang="zh-CN" altLang="en-US" sz="1400" b="1" smtClean="0">
                  <a:solidFill>
                    <a:srgbClr val="000000"/>
                  </a:solidFill>
                  <a:latin typeface="宋体" panose="02010600030101010101" pitchFamily="2" charset="-122"/>
                  <a:cs typeface="宋体" panose="02010600030101010101" pitchFamily="2" charset="-122"/>
                  <a:sym typeface="+mn-ea"/>
                </a:rPr>
                <a:t>的</a:t>
              </a:r>
              <a:r>
                <a:rPr lang="en-US" altLang="zh-CN" sz="1400" b="1" smtClean="0">
                  <a:solidFill>
                    <a:srgbClr val="000000"/>
                  </a:solidFill>
                  <a:latin typeface="宋体" panose="02010600030101010101" pitchFamily="2" charset="-122"/>
                  <a:cs typeface="宋体" panose="02010600030101010101" pitchFamily="2" charset="-122"/>
                  <a:sym typeface="+mn-ea"/>
                </a:rPr>
                <a:t>影响</a:t>
              </a:r>
              <a:r>
                <a:rPr lang="zh-CN" altLang="en-US" sz="1400" b="1" smtClean="0">
                  <a:solidFill>
                    <a:srgbClr val="000000"/>
                  </a:solidFill>
                  <a:latin typeface="宋体" panose="02010600030101010101" pitchFamily="2" charset="-122"/>
                  <a:cs typeface="宋体" panose="02010600030101010101" pitchFamily="2" charset="-122"/>
                  <a:sym typeface="+mn-ea"/>
                </a:rPr>
                <a:t>、</a:t>
              </a:r>
              <a:r>
                <a:rPr lang="en-US" sz="1400" b="1" smtClean="0">
                  <a:solidFill>
                    <a:srgbClr val="000000"/>
                  </a:solidFill>
                  <a:latin typeface="宋体" panose="02010600030101010101" pitchFamily="2" charset="-122"/>
                  <a:cs typeface="宋体" panose="02010600030101010101" pitchFamily="2" charset="-122"/>
                  <a:sym typeface="+mn-ea"/>
                </a:rPr>
                <a:t>探究</a:t>
              </a:r>
              <a:r>
                <a:rPr lang="en-US" sz="1400" b="1">
                  <a:solidFill>
                    <a:srgbClr val="000000"/>
                  </a:solidFill>
                  <a:latin typeface="宋体" panose="02010600030101010101" pitchFamily="2" charset="-122"/>
                  <a:cs typeface="宋体" panose="02010600030101010101" pitchFamily="2" charset="-122"/>
                  <a:sym typeface="+mn-ea"/>
                </a:rPr>
                <a:t>AgCl</a:t>
              </a:r>
              <a:r>
                <a:rPr lang="zh-CN" altLang="en-US" sz="1400" b="1">
                  <a:solidFill>
                    <a:srgbClr val="000000"/>
                  </a:solidFill>
                  <a:latin typeface="宋体" panose="02010600030101010101" pitchFamily="2" charset="-122"/>
                  <a:cs typeface="宋体" panose="02010600030101010101" pitchFamily="2" charset="-122"/>
                  <a:sym typeface="+mn-ea"/>
                </a:rPr>
                <a:t>、</a:t>
              </a:r>
              <a:r>
                <a:rPr lang="en-US" sz="1400" b="1">
                  <a:solidFill>
                    <a:srgbClr val="000000"/>
                  </a:solidFill>
                  <a:latin typeface="宋体" panose="02010600030101010101" pitchFamily="2" charset="-122"/>
                  <a:cs typeface="宋体" panose="02010600030101010101" pitchFamily="2" charset="-122"/>
                  <a:sym typeface="+mn-ea"/>
                </a:rPr>
                <a:t>AgI</a:t>
              </a:r>
              <a:r>
                <a:rPr lang="zh-CN" altLang="en-US" sz="1400" b="1">
                  <a:solidFill>
                    <a:srgbClr val="000000"/>
                  </a:solidFill>
                  <a:latin typeface="宋体" panose="02010600030101010101" pitchFamily="2" charset="-122"/>
                  <a:cs typeface="宋体" panose="02010600030101010101" pitchFamily="2" charset="-122"/>
                  <a:sym typeface="+mn-ea"/>
                </a:rPr>
                <a:t>溶解度与</a:t>
              </a:r>
              <a:r>
                <a:rPr lang="en-US" altLang="zh-CN" sz="1400" b="1">
                  <a:solidFill>
                    <a:srgbClr val="000000"/>
                  </a:solidFill>
                  <a:latin typeface="宋体" panose="02010600030101010101" pitchFamily="2" charset="-122"/>
                  <a:cs typeface="宋体" panose="02010600030101010101" pitchFamily="2" charset="-122"/>
                  <a:sym typeface="+mn-ea"/>
                </a:rPr>
                <a:t>Ksp</a:t>
              </a:r>
              <a:r>
                <a:rPr lang="zh-CN" altLang="en-US" sz="1400" b="1">
                  <a:solidFill>
                    <a:srgbClr val="000000"/>
                  </a:solidFill>
                  <a:latin typeface="宋体" panose="02010600030101010101" pitchFamily="2" charset="-122"/>
                  <a:cs typeface="宋体" panose="02010600030101010101" pitchFamily="2" charset="-122"/>
                  <a:sym typeface="+mn-ea"/>
                </a:rPr>
                <a:t>大小</a:t>
              </a:r>
              <a:endParaRPr lang="zh-CN" altLang="en-US" sz="1400" b="1" baseline="-25000">
                <a:solidFill>
                  <a:srgbClr val="000000"/>
                </a:solidFill>
                <a:latin typeface="宋体" panose="02010600030101010101" pitchFamily="2" charset="-122"/>
                <a:ea typeface="Calibri" panose="020F0502020204030204" pitchFamily="34" charset="0"/>
                <a:cs typeface="宋体" panose="02010600030101010101" pitchFamily="2" charset="-122"/>
                <a:sym typeface="+mn-ea"/>
              </a:endParaRPr>
            </a:p>
          </p:txBody>
        </p:sp>
        <p:sp>
          <p:nvSpPr>
            <p:cNvPr id="26" name="文本框 1"/>
            <p:cNvSpPr txBox="1"/>
            <p:nvPr/>
          </p:nvSpPr>
          <p:spPr>
            <a:xfrm>
              <a:off x="2411851" y="1412860"/>
              <a:ext cx="4032280" cy="738664"/>
            </a:xfrm>
            <a:prstGeom prst="rect">
              <a:avLst/>
            </a:prstGeom>
            <a:noFill/>
            <a:ln>
              <a:solidFill>
                <a:srgbClr val="FF0000"/>
              </a:solidFill>
            </a:ln>
          </p:spPr>
          <p:txBody>
            <a:bodyPr wrap="square" rtlCol="0" anchor="t">
              <a:spAutoFit/>
            </a:bodyPr>
            <a:lstStyle/>
            <a:p>
              <a:pPr fontAlgn="base">
                <a:spcBef>
                  <a:spcPct val="0"/>
                </a:spcBef>
                <a:spcAft>
                  <a:spcPct val="0"/>
                </a:spcAft>
              </a:pPr>
              <a:r>
                <a:rPr lang="en-US" altLang="zh-CN" sz="1400" b="1" smtClean="0">
                  <a:solidFill>
                    <a:srgbClr val="FF0000"/>
                  </a:solidFill>
                  <a:sym typeface="+mn-ea"/>
                </a:rPr>
                <a:t>(1)</a:t>
              </a:r>
              <a:r>
                <a:rPr lang="zh-CN" altLang="en-US" sz="1400" b="1" smtClean="0">
                  <a:solidFill>
                    <a:srgbClr val="FF0000"/>
                  </a:solidFill>
                  <a:sym typeface="+mn-ea"/>
                </a:rPr>
                <a:t>实验常识</a:t>
              </a:r>
              <a:r>
                <a:rPr lang="en-US" altLang="zh-CN" sz="1400" b="1" smtClean="0">
                  <a:solidFill>
                    <a:srgbClr val="000000"/>
                  </a:solidFill>
                  <a:sym typeface="+mn-ea"/>
                </a:rPr>
                <a:t>——</a:t>
              </a:r>
              <a:r>
                <a:rPr lang="zh-CN" altLang="en-US" sz="1400" b="1" smtClean="0">
                  <a:solidFill>
                    <a:srgbClr val="000000"/>
                  </a:solidFill>
                  <a:sym typeface="+mn-ea"/>
                </a:rPr>
                <a:t>仪器、药品、</a:t>
              </a:r>
              <a:endParaRPr lang="en-US" altLang="zh-CN" sz="1400" b="1" smtClean="0">
                <a:solidFill>
                  <a:srgbClr val="000000"/>
                </a:solidFill>
                <a:sym typeface="+mn-ea"/>
              </a:endParaRPr>
            </a:p>
            <a:p>
              <a:pPr fontAlgn="base">
                <a:spcBef>
                  <a:spcPct val="0"/>
                </a:spcBef>
                <a:spcAft>
                  <a:spcPct val="0"/>
                </a:spcAft>
              </a:pPr>
              <a:r>
                <a:rPr lang="en-US" altLang="zh-CN" sz="1400" b="1" smtClean="0">
                  <a:solidFill>
                    <a:srgbClr val="FF0000"/>
                  </a:solidFill>
                  <a:sym typeface="+mn-ea"/>
                </a:rPr>
                <a:t>(2)</a:t>
              </a:r>
              <a:r>
                <a:rPr lang="zh-CN" altLang="en-US" sz="1400" b="1" smtClean="0">
                  <a:solidFill>
                    <a:srgbClr val="FF0000"/>
                  </a:solidFill>
                  <a:sym typeface="+mn-ea"/>
                </a:rPr>
                <a:t>安全常识</a:t>
              </a:r>
              <a:r>
                <a:rPr lang="en-US" altLang="zh-CN" sz="1400" b="1" smtClean="0">
                  <a:solidFill>
                    <a:srgbClr val="000000"/>
                  </a:solidFill>
                  <a:sym typeface="+mn-ea"/>
                </a:rPr>
                <a:t>——</a:t>
              </a:r>
              <a:r>
                <a:rPr lang="zh-CN" altLang="en-US" sz="1400" b="1" smtClean="0">
                  <a:solidFill>
                    <a:srgbClr val="000000"/>
                  </a:solidFill>
                  <a:sym typeface="+mn-ea"/>
                </a:rPr>
                <a:t>标志、事故、污染、处理；</a:t>
              </a:r>
              <a:endParaRPr lang="zh-CN" altLang="en-US" sz="1400" b="1">
                <a:solidFill>
                  <a:srgbClr val="000000"/>
                </a:solidFill>
              </a:endParaRPr>
            </a:p>
            <a:p>
              <a:pPr fontAlgn="base">
                <a:spcBef>
                  <a:spcPct val="0"/>
                </a:spcBef>
                <a:spcAft>
                  <a:spcPct val="0"/>
                </a:spcAft>
              </a:pPr>
              <a:r>
                <a:rPr lang="en-US" altLang="zh-CN" sz="1400" b="1" smtClean="0">
                  <a:solidFill>
                    <a:srgbClr val="FF0000"/>
                  </a:solidFill>
                  <a:sym typeface="+mn-ea"/>
                </a:rPr>
                <a:t>(3)</a:t>
              </a:r>
              <a:r>
                <a:rPr lang="zh-CN" altLang="en-US" sz="1400" b="1" smtClean="0">
                  <a:solidFill>
                    <a:srgbClr val="FF0000"/>
                  </a:solidFill>
                  <a:sym typeface="+mn-ea"/>
                </a:rPr>
                <a:t>基本性质实验</a:t>
              </a:r>
              <a:r>
                <a:rPr lang="en-US" altLang="zh-CN" sz="1400" b="1" smtClean="0">
                  <a:solidFill>
                    <a:srgbClr val="FF0000"/>
                  </a:solidFill>
                  <a:sym typeface="+mn-ea"/>
                </a:rPr>
                <a:t>——</a:t>
              </a:r>
              <a:r>
                <a:rPr lang="zh-CN" altLang="en-US" sz="1400" b="1" smtClean="0">
                  <a:solidFill>
                    <a:srgbClr val="FF0000"/>
                  </a:solidFill>
                  <a:sym typeface="+mn-ea"/>
                </a:rPr>
                <a:t> </a:t>
              </a:r>
              <a:r>
                <a:rPr lang="en-US" altLang="zh-CN" sz="1400" b="1" smtClean="0">
                  <a:solidFill>
                    <a:srgbClr val="000000"/>
                  </a:solidFill>
                  <a:sym typeface="+mn-ea"/>
                </a:rPr>
                <a:t>(</a:t>
              </a:r>
              <a:r>
                <a:rPr lang="zh-CN" altLang="en-US" sz="1400" b="1" smtClean="0">
                  <a:solidFill>
                    <a:srgbClr val="000000"/>
                  </a:solidFill>
                  <a:sym typeface="+mn-ea"/>
                </a:rPr>
                <a:t>无机物、有机物  </a:t>
              </a:r>
              <a:r>
                <a:rPr lang="en-US" altLang="zh-CN" sz="1400" b="1" smtClean="0">
                  <a:solidFill>
                    <a:srgbClr val="000000"/>
                  </a:solidFill>
                  <a:sym typeface="+mn-ea"/>
                </a:rPr>
                <a:t>)</a:t>
              </a:r>
              <a:endParaRPr lang="zh-CN" altLang="en-US" sz="1400" b="1">
                <a:solidFill>
                  <a:srgbClr val="000000"/>
                </a:solidFill>
                <a:sym typeface="+mn-ea"/>
              </a:endParaRPr>
            </a:p>
          </p:txBody>
        </p:sp>
        <p:sp>
          <p:nvSpPr>
            <p:cNvPr id="28" name="矩形 27"/>
            <p:cNvSpPr/>
            <p:nvPr/>
          </p:nvSpPr>
          <p:spPr>
            <a:xfrm>
              <a:off x="1115760" y="1422739"/>
              <a:ext cx="1224085" cy="584775"/>
            </a:xfrm>
            <a:prstGeom prst="rect">
              <a:avLst/>
            </a:prstGeom>
            <a:ln>
              <a:solidFill>
                <a:schemeClr val="bg2">
                  <a:lumMod val="60000"/>
                  <a:lumOff val="40000"/>
                </a:schemeClr>
              </a:solidFill>
            </a:ln>
          </p:spPr>
          <p:txBody>
            <a:bodyPr wrap="square">
              <a:spAutoFit/>
            </a:bodyPr>
            <a:lstStyle/>
            <a:p>
              <a:pPr fontAlgn="base">
                <a:spcBef>
                  <a:spcPct val="0"/>
                </a:spcBef>
                <a:spcAft>
                  <a:spcPct val="0"/>
                </a:spcAft>
              </a:pPr>
              <a:r>
                <a:rPr lang="zh-CN" altLang="en-US" sz="1600" b="1" smtClean="0">
                  <a:solidFill>
                    <a:srgbClr val="FF0000"/>
                  </a:solidFill>
                  <a:sym typeface="+mn-ea"/>
                </a:rPr>
                <a:t>基本实验</a:t>
              </a:r>
              <a:endParaRPr lang="en-US" altLang="zh-CN" sz="1600" b="1" smtClean="0">
                <a:solidFill>
                  <a:srgbClr val="FF0000"/>
                </a:solidFill>
                <a:sym typeface="+mn-ea"/>
              </a:endParaRPr>
            </a:p>
            <a:p>
              <a:pPr fontAlgn="base">
                <a:spcBef>
                  <a:spcPct val="0"/>
                </a:spcBef>
                <a:spcAft>
                  <a:spcPct val="0"/>
                </a:spcAft>
              </a:pPr>
              <a:r>
                <a:rPr lang="zh-CN" altLang="en-US" sz="1600" b="1" smtClean="0">
                  <a:solidFill>
                    <a:srgbClr val="FF0000"/>
                  </a:solidFill>
                  <a:sym typeface="+mn-ea"/>
                </a:rPr>
                <a:t>安全常识</a:t>
              </a:r>
              <a:endParaRPr lang="zh-CN" altLang="en-US" sz="1600" b="1">
                <a:solidFill>
                  <a:srgbClr val="000000"/>
                </a:solidFill>
              </a:endParaRPr>
            </a:p>
          </p:txBody>
        </p:sp>
        <p:sp>
          <p:nvSpPr>
            <p:cNvPr id="31" name="圆角矩形 30"/>
            <p:cNvSpPr/>
            <p:nvPr/>
          </p:nvSpPr>
          <p:spPr>
            <a:xfrm>
              <a:off x="2483854" y="3366066"/>
              <a:ext cx="3960276" cy="2694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0000FF"/>
                  </a:solidFill>
                  <a:sym typeface="+mn-ea"/>
                </a:rPr>
                <a:t>混合物：</a:t>
              </a:r>
              <a:r>
                <a:rPr lang="zh-CN" altLang="en-US" sz="1600" b="1" smtClean="0">
                  <a:solidFill>
                    <a:srgbClr val="FF0000"/>
                  </a:solidFill>
                  <a:sym typeface="+mn-ea"/>
                </a:rPr>
                <a:t>分离、提纯</a:t>
              </a:r>
              <a:r>
                <a:rPr lang="zh-CN" altLang="en-US" sz="1600" b="1" smtClean="0">
                  <a:solidFill>
                    <a:srgbClr val="002060"/>
                  </a:solidFill>
                  <a:sym typeface="+mn-ea"/>
                </a:rPr>
                <a:t>十项操作</a:t>
              </a:r>
              <a:endParaRPr lang="zh-CN" altLang="en-US" sz="1600" b="1">
                <a:solidFill>
                  <a:srgbClr val="002060"/>
                </a:solidFill>
                <a:sym typeface="+mn-ea"/>
              </a:endParaRPr>
            </a:p>
          </p:txBody>
        </p:sp>
      </p:grpSp>
      <p:sp>
        <p:nvSpPr>
          <p:cNvPr id="50" name="标题 1"/>
          <p:cNvSpPr txBox="1"/>
          <p:nvPr/>
        </p:nvSpPr>
        <p:spPr>
          <a:xfrm>
            <a:off x="623620" y="477603"/>
            <a:ext cx="6912480" cy="438785"/>
          </a:xfrm>
          <a:prstGeom prst="rect">
            <a:avLst/>
          </a:prstGeom>
        </p:spPr>
        <p:txBody>
          <a:bodyPr wrap="square" lIns="70376" tIns="35188" rIns="70376" bIns="35188" anchor="ctr">
            <a:spAutoFit/>
          </a:bodyPr>
          <a:lstStyle/>
          <a:p>
            <a:pPr fontAlgn="base">
              <a:spcBef>
                <a:spcPct val="0"/>
              </a:spcBef>
              <a:spcAft>
                <a:spcPct val="0"/>
              </a:spcAft>
            </a:pPr>
            <a:r>
              <a:rPr lang="zh-CN" altLang="en-US" sz="2400" b="1" smtClean="0">
                <a:solidFill>
                  <a:srgbClr val="000000"/>
                </a:solidFill>
              </a:rPr>
              <a:t>（</a:t>
            </a:r>
            <a:r>
              <a:rPr lang="en-US" altLang="zh-CN" sz="2400" b="1" smtClean="0">
                <a:solidFill>
                  <a:srgbClr val="000000"/>
                </a:solidFill>
              </a:rPr>
              <a:t>2</a:t>
            </a:r>
            <a:r>
              <a:rPr lang="zh-CN" altLang="en-US" sz="2400" b="1" smtClean="0">
                <a:solidFill>
                  <a:srgbClr val="000000"/>
                </a:solidFill>
              </a:rPr>
              <a:t>）化学实验常识</a:t>
            </a:r>
            <a:endParaRPr lang="zh-CN" altLang="en-US" sz="2400" b="1">
              <a:solidFill>
                <a:srgbClr val="000000"/>
              </a:solidFill>
            </a:endParaRPr>
          </a:p>
        </p:txBody>
      </p:sp>
      <p:sp>
        <p:nvSpPr>
          <p:cNvPr id="30" name="灯片编号占位符 29"/>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文本框 1"/>
          <p:cNvSpPr txBox="1"/>
          <p:nvPr/>
        </p:nvSpPr>
        <p:spPr>
          <a:xfrm>
            <a:off x="335602" y="188778"/>
            <a:ext cx="10051873" cy="460375"/>
          </a:xfrm>
          <a:prstGeom prst="rect">
            <a:avLst/>
          </a:prstGeom>
          <a:noFill/>
        </p:spPr>
        <p:txBody>
          <a:bodyPr wrap="square" rtlCol="0" anchor="t">
            <a:spAutoFit/>
          </a:bodyPr>
          <a:lstStyle/>
          <a:p>
            <a:pPr fontAlgn="base">
              <a:spcBef>
                <a:spcPct val="0"/>
              </a:spcBef>
              <a:spcAft>
                <a:spcPct val="0"/>
              </a:spcAft>
            </a:pPr>
            <a:r>
              <a:rPr lang="en-US" altLang="zh-CN" sz="2400" b="1" smtClean="0">
                <a:solidFill>
                  <a:srgbClr val="000000"/>
                </a:solidFill>
                <a:latin typeface="黑体" panose="02010609060101010101" pitchFamily="49" charset="-122"/>
                <a:ea typeface="黑体" panose="02010609060101010101" pitchFamily="49" charset="-122"/>
                <a:sym typeface="+mn-ea"/>
              </a:rPr>
              <a:t>02.</a:t>
            </a:r>
            <a:r>
              <a:rPr lang="zh-CN" altLang="en-US" sz="2400" b="1" smtClean="0">
                <a:solidFill>
                  <a:srgbClr val="000000"/>
                </a:solidFill>
                <a:latin typeface="黑体" panose="02010609060101010101" pitchFamily="49" charset="-122"/>
                <a:ea typeface="黑体" panose="02010609060101010101" pitchFamily="49" charset="-122"/>
                <a:sym typeface="+mn-ea"/>
              </a:rPr>
              <a:t>实验基础，</a:t>
            </a:r>
            <a:r>
              <a:rPr lang="en-US" altLang="zh-CN" sz="2400" b="1" smtClean="0">
                <a:solidFill>
                  <a:srgbClr val="FF0000"/>
                </a:solidFill>
                <a:latin typeface="黑体" panose="02010609060101010101" pitchFamily="49" charset="-122"/>
                <a:ea typeface="黑体" panose="02010609060101010101" pitchFamily="49" charset="-122"/>
                <a:sym typeface="+mn-ea"/>
              </a:rPr>
              <a:t>6</a:t>
            </a:r>
            <a:r>
              <a:rPr lang="zh-CN" altLang="en-US" sz="2400" b="1" smtClean="0">
                <a:solidFill>
                  <a:srgbClr val="FF0000"/>
                </a:solidFill>
                <a:latin typeface="黑体" panose="02010609060101010101" pitchFamily="49" charset="-122"/>
                <a:ea typeface="黑体" panose="02010609060101010101" pitchFamily="49" charset="-122"/>
                <a:sym typeface="+mn-ea"/>
              </a:rPr>
              <a:t>种</a:t>
            </a:r>
            <a:r>
              <a:rPr lang="zh-CN" altLang="en-US" sz="2400" b="1" smtClean="0">
                <a:solidFill>
                  <a:srgbClr val="000000"/>
                </a:solidFill>
                <a:latin typeface="黑体" panose="02010609060101010101" pitchFamily="49" charset="-122"/>
                <a:ea typeface="黑体" panose="02010609060101010101" pitchFamily="49" charset="-122"/>
                <a:sym typeface="+mn-ea"/>
              </a:rPr>
              <a:t>考法</a:t>
            </a:r>
            <a:endParaRPr lang="zh-CN" altLang="en-US" sz="2400" b="1">
              <a:solidFill>
                <a:srgbClr val="000000"/>
              </a:solidFill>
              <a:latin typeface="黑体" panose="02010609060101010101" pitchFamily="49" charset="-122"/>
              <a:ea typeface="黑体" panose="02010609060101010101" pitchFamily="49" charset="-122"/>
              <a:sym typeface="+mn-ea"/>
            </a:endParaRPr>
          </a:p>
        </p:txBody>
      </p:sp>
      <p:sp>
        <p:nvSpPr>
          <p:cNvPr id="30" name="矩形 7"/>
          <p:cNvSpPr/>
          <p:nvPr/>
        </p:nvSpPr>
        <p:spPr>
          <a:xfrm>
            <a:off x="96009" y="714647"/>
            <a:ext cx="11952407" cy="50171"/>
          </a:xfrm>
          <a:prstGeom prst="rect">
            <a:avLst/>
          </a:prstGeom>
          <a:gradFill rotWithShape="0">
            <a:gsLst>
              <a:gs pos="0">
                <a:srgbClr val="CC0066"/>
              </a:gs>
              <a:gs pos="100000">
                <a:srgbClr val="FF66CC">
                  <a:alpha val="40999"/>
                </a:srgbClr>
              </a:gs>
            </a:gsLst>
            <a:lin ang="0" scaled="1"/>
          </a:gradFill>
          <a:ln w="9525">
            <a:noFill/>
          </a:ln>
        </p:spPr>
        <p:txBody>
          <a:bodyPr lIns="118745" tIns="60960" rIns="118745" bIns="60960" anchor="ctr"/>
          <a:lstStyle/>
          <a:p>
            <a:pPr eaLnBrk="0" fontAlgn="base" hangingPunct="0">
              <a:spcBef>
                <a:spcPct val="0"/>
              </a:spcBef>
              <a:spcAft>
                <a:spcPct val="0"/>
              </a:spcAft>
            </a:pPr>
            <a:r>
              <a:rPr lang="en-US" altLang="zh-CN" b="1">
                <a:solidFill>
                  <a:srgbClr val="FFFFFF"/>
                </a:solidFill>
                <a:latin typeface="宋体" panose="02010600030101010101" pitchFamily="2" charset="-122"/>
                <a:sym typeface="宋体" panose="02010600030101010101" pitchFamily="2" charset="-122"/>
              </a:rPr>
              <a:t>`</a:t>
            </a:r>
            <a:endParaRPr lang="en-US" altLang="zh-CN" b="1">
              <a:solidFill>
                <a:srgbClr val="FFFFFF"/>
              </a:solidFill>
              <a:latin typeface="宋体" panose="02010600030101010101" pitchFamily="2" charset="-122"/>
              <a:sym typeface="宋体" panose="02010600030101010101" pitchFamily="2" charset="-122"/>
            </a:endParaRPr>
          </a:p>
        </p:txBody>
      </p:sp>
      <p:grpSp>
        <p:nvGrpSpPr>
          <p:cNvPr id="2" name="组合 81"/>
          <p:cNvGrpSpPr/>
          <p:nvPr/>
        </p:nvGrpSpPr>
        <p:grpSpPr>
          <a:xfrm>
            <a:off x="719629" y="1488156"/>
            <a:ext cx="10848753" cy="4677034"/>
            <a:chOff x="539720" y="1488156"/>
            <a:chExt cx="8136565" cy="4677034"/>
          </a:xfrm>
        </p:grpSpPr>
        <p:sp>
          <p:nvSpPr>
            <p:cNvPr id="56" name="文本框 22"/>
            <p:cNvSpPr txBox="1"/>
            <p:nvPr/>
          </p:nvSpPr>
          <p:spPr>
            <a:xfrm>
              <a:off x="539720" y="3429000"/>
              <a:ext cx="694473" cy="829945"/>
            </a:xfrm>
            <a:prstGeom prst="rect">
              <a:avLst/>
            </a:prstGeom>
            <a:noFill/>
            <a:ln>
              <a:solidFill>
                <a:srgbClr val="FF0000"/>
              </a:solidFill>
            </a:ln>
          </p:spPr>
          <p:txBody>
            <a:bodyPr wrap="square" rtlCol="0" anchor="t">
              <a:spAutoFit/>
            </a:bodyPr>
            <a:lstStyle/>
            <a:p>
              <a:pPr algn="ctr" fontAlgn="base">
                <a:spcBef>
                  <a:spcPct val="0"/>
                </a:spcBef>
                <a:spcAft>
                  <a:spcPct val="0"/>
                </a:spcAft>
              </a:pPr>
              <a:r>
                <a:rPr lang="zh-CN" altLang="en-US" sz="16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化学</a:t>
              </a:r>
              <a:endParaRPr lang="zh-CN" altLang="en-US" sz="16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endParaRPr>
            </a:p>
            <a:p>
              <a:pPr algn="ctr" fontAlgn="base">
                <a:spcBef>
                  <a:spcPct val="0"/>
                </a:spcBef>
                <a:spcAft>
                  <a:spcPct val="0"/>
                </a:spcAft>
              </a:pPr>
              <a:r>
                <a:rPr lang="zh-CN" altLang="en-US" sz="16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实验</a:t>
              </a:r>
              <a:endParaRPr lang="zh-CN" altLang="en-US" sz="16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endParaRPr>
            </a:p>
            <a:p>
              <a:pPr algn="ctr" fontAlgn="base">
                <a:spcBef>
                  <a:spcPct val="0"/>
                </a:spcBef>
                <a:spcAft>
                  <a:spcPct val="0"/>
                </a:spcAft>
              </a:pPr>
              <a:r>
                <a:rPr lang="zh-CN" altLang="en-US" sz="160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核心</a:t>
              </a:r>
              <a:endParaRPr lang="zh-CN" altLang="en-US" sz="1600" b="1">
                <a:solidFill>
                  <a:srgbClr val="000000"/>
                </a:solidFill>
              </a:endParaRPr>
            </a:p>
          </p:txBody>
        </p:sp>
        <p:sp>
          <p:nvSpPr>
            <p:cNvPr id="57" name="左大括号 56"/>
            <p:cNvSpPr/>
            <p:nvPr/>
          </p:nvSpPr>
          <p:spPr>
            <a:xfrm>
              <a:off x="1301539" y="1903705"/>
              <a:ext cx="102250" cy="4046855"/>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58" name="圆角矩形 57"/>
            <p:cNvSpPr/>
            <p:nvPr/>
          </p:nvSpPr>
          <p:spPr>
            <a:xfrm>
              <a:off x="1518390" y="2761590"/>
              <a:ext cx="1211897" cy="504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a:solidFill>
                    <a:srgbClr val="FF0000"/>
                  </a:solidFill>
                </a:rPr>
                <a:t>性质验证</a:t>
              </a:r>
              <a:endParaRPr lang="zh-CN" altLang="en-US" sz="1600" b="1">
                <a:solidFill>
                  <a:srgbClr val="FF0000"/>
                </a:solidFill>
              </a:endParaRPr>
            </a:p>
            <a:p>
              <a:pPr algn="ctr" fontAlgn="base">
                <a:spcBef>
                  <a:spcPct val="0"/>
                </a:spcBef>
                <a:spcAft>
                  <a:spcPct val="0"/>
                </a:spcAft>
              </a:pPr>
              <a:r>
                <a:rPr lang="zh-CN" altLang="en-US" sz="1600" b="1">
                  <a:solidFill>
                    <a:srgbClr val="FF0000"/>
                  </a:solidFill>
                </a:rPr>
                <a:t>结论探究</a:t>
              </a:r>
              <a:endParaRPr lang="zh-CN" altLang="en-US" sz="1600" b="1">
                <a:solidFill>
                  <a:srgbClr val="FF0000"/>
                </a:solidFill>
              </a:endParaRPr>
            </a:p>
          </p:txBody>
        </p:sp>
        <p:sp>
          <p:nvSpPr>
            <p:cNvPr id="59" name="圆角矩形 58"/>
            <p:cNvSpPr/>
            <p:nvPr/>
          </p:nvSpPr>
          <p:spPr>
            <a:xfrm>
              <a:off x="1519077" y="4091915"/>
              <a:ext cx="1211897" cy="504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a:solidFill>
                    <a:srgbClr val="FF0000"/>
                  </a:solidFill>
                </a:rPr>
                <a:t>制备物质</a:t>
              </a:r>
              <a:endParaRPr lang="zh-CN" altLang="en-US" sz="1600" b="1">
                <a:solidFill>
                  <a:srgbClr val="FF0000"/>
                </a:solidFill>
              </a:endParaRPr>
            </a:p>
          </p:txBody>
        </p:sp>
        <p:sp>
          <p:nvSpPr>
            <p:cNvPr id="60" name="左大括号 59"/>
            <p:cNvSpPr/>
            <p:nvPr/>
          </p:nvSpPr>
          <p:spPr>
            <a:xfrm>
              <a:off x="2730288" y="2558390"/>
              <a:ext cx="160580" cy="920750"/>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61" name="圆角矩形 60"/>
            <p:cNvSpPr/>
            <p:nvPr/>
          </p:nvSpPr>
          <p:spPr>
            <a:xfrm>
              <a:off x="1519077" y="5447005"/>
              <a:ext cx="1211897" cy="504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实验操作</a:t>
              </a:r>
              <a:endParaRPr lang="zh-CN" altLang="en-US" sz="1600" b="1">
                <a:solidFill>
                  <a:srgbClr val="FF0000"/>
                </a:solidFill>
              </a:endParaRPr>
            </a:p>
          </p:txBody>
        </p:sp>
        <p:sp>
          <p:nvSpPr>
            <p:cNvPr id="62" name="左大括号 61"/>
            <p:cNvSpPr/>
            <p:nvPr/>
          </p:nvSpPr>
          <p:spPr>
            <a:xfrm>
              <a:off x="2730288" y="3879190"/>
              <a:ext cx="160580" cy="922655"/>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63" name="左大括号 62"/>
            <p:cNvSpPr/>
            <p:nvPr/>
          </p:nvSpPr>
          <p:spPr>
            <a:xfrm>
              <a:off x="2730288" y="5243170"/>
              <a:ext cx="160580" cy="922020"/>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64" name="圆角矩形 63"/>
            <p:cNvSpPr/>
            <p:nvPr/>
          </p:nvSpPr>
          <p:spPr>
            <a:xfrm>
              <a:off x="2890868" y="2558390"/>
              <a:ext cx="1721772" cy="20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a:solidFill>
                    <a:srgbClr val="FF0000"/>
                  </a:solidFill>
                  <a:sym typeface="+mn-ea"/>
                </a:rPr>
                <a:t>验证</a:t>
              </a:r>
              <a:r>
                <a:rPr lang="zh-CN" altLang="en-US" sz="1600" b="1">
                  <a:solidFill>
                    <a:srgbClr val="FF0000"/>
                  </a:solidFill>
                </a:rPr>
                <a:t>一条性质</a:t>
              </a:r>
              <a:endParaRPr lang="zh-CN" altLang="en-US" sz="1600" b="1">
                <a:solidFill>
                  <a:srgbClr val="FF0000"/>
                </a:solidFill>
              </a:endParaRPr>
            </a:p>
          </p:txBody>
        </p:sp>
        <p:sp>
          <p:nvSpPr>
            <p:cNvPr id="65" name="圆角矩形 64"/>
            <p:cNvSpPr/>
            <p:nvPr/>
          </p:nvSpPr>
          <p:spPr>
            <a:xfrm>
              <a:off x="2890868" y="2910815"/>
              <a:ext cx="1721772" cy="205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a:solidFill>
                    <a:srgbClr val="FF0000"/>
                  </a:solidFill>
                </a:rPr>
                <a:t>验证一个结论</a:t>
              </a:r>
              <a:endParaRPr lang="zh-CN" altLang="en-US" sz="1600" b="1">
                <a:solidFill>
                  <a:srgbClr val="FF0000"/>
                </a:solidFill>
              </a:endParaRPr>
            </a:p>
          </p:txBody>
        </p:sp>
        <p:sp>
          <p:nvSpPr>
            <p:cNvPr id="66" name="圆角矩形 65"/>
            <p:cNvSpPr/>
            <p:nvPr/>
          </p:nvSpPr>
          <p:spPr>
            <a:xfrm>
              <a:off x="2890868" y="3265780"/>
              <a:ext cx="1721772" cy="2139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a:solidFill>
                    <a:srgbClr val="FF0000"/>
                  </a:solidFill>
                </a:rPr>
                <a:t>验证一种原理</a:t>
              </a:r>
              <a:endParaRPr lang="zh-CN" altLang="en-US" sz="1600" b="1">
                <a:solidFill>
                  <a:srgbClr val="FF0000"/>
                </a:solidFill>
              </a:endParaRPr>
            </a:p>
          </p:txBody>
        </p:sp>
        <p:sp>
          <p:nvSpPr>
            <p:cNvPr id="67" name="圆角矩形 66"/>
            <p:cNvSpPr/>
            <p:nvPr/>
          </p:nvSpPr>
          <p:spPr>
            <a:xfrm>
              <a:off x="2890868" y="3879825"/>
              <a:ext cx="1721772" cy="20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a:solidFill>
                    <a:srgbClr val="FF0000"/>
                  </a:solidFill>
                </a:rPr>
                <a:t>制备一</a:t>
              </a:r>
              <a:r>
                <a:rPr lang="zh-CN" altLang="en-US" sz="1600" b="1">
                  <a:solidFill>
                    <a:srgbClr val="FF0000"/>
                  </a:solidFill>
                  <a:sym typeface="+mn-ea"/>
                </a:rPr>
                <a:t>种物</a:t>
              </a:r>
              <a:r>
                <a:rPr lang="zh-CN" altLang="en-US" sz="1600" b="1">
                  <a:solidFill>
                    <a:srgbClr val="FF0000"/>
                  </a:solidFill>
                </a:rPr>
                <a:t>质</a:t>
              </a:r>
              <a:endParaRPr lang="zh-CN" altLang="en-US" sz="1600" b="1">
                <a:solidFill>
                  <a:srgbClr val="FF0000"/>
                </a:solidFill>
              </a:endParaRPr>
            </a:p>
          </p:txBody>
        </p:sp>
        <p:sp>
          <p:nvSpPr>
            <p:cNvPr id="68" name="圆角矩形 67"/>
            <p:cNvSpPr/>
            <p:nvPr/>
          </p:nvSpPr>
          <p:spPr>
            <a:xfrm>
              <a:off x="2890868" y="4232250"/>
              <a:ext cx="1721772" cy="205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a:solidFill>
                    <a:srgbClr val="FF0000"/>
                  </a:solidFill>
                  <a:sym typeface="+mn-ea"/>
                </a:rPr>
                <a:t>制备</a:t>
              </a:r>
              <a:r>
                <a:rPr lang="zh-CN" altLang="en-US" sz="1600" b="1">
                  <a:solidFill>
                    <a:srgbClr val="FF0000"/>
                  </a:solidFill>
                </a:rPr>
                <a:t>一类物质</a:t>
              </a:r>
              <a:endParaRPr lang="zh-CN" altLang="en-US" sz="1600" b="1">
                <a:solidFill>
                  <a:srgbClr val="FF0000"/>
                </a:solidFill>
              </a:endParaRPr>
            </a:p>
          </p:txBody>
        </p:sp>
        <p:sp>
          <p:nvSpPr>
            <p:cNvPr id="69" name="圆角矩形 68"/>
            <p:cNvSpPr/>
            <p:nvPr/>
          </p:nvSpPr>
          <p:spPr>
            <a:xfrm>
              <a:off x="2890868" y="4587215"/>
              <a:ext cx="1721772" cy="2139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a:solidFill>
                    <a:srgbClr val="FF0000"/>
                  </a:solidFill>
                  <a:sym typeface="+mn-ea"/>
                </a:rPr>
                <a:t>考查制备方法</a:t>
              </a:r>
              <a:endParaRPr lang="zh-CN" altLang="en-US" sz="1600" b="1">
                <a:solidFill>
                  <a:srgbClr val="FF0000"/>
                </a:solidFill>
                <a:sym typeface="+mn-ea"/>
              </a:endParaRPr>
            </a:p>
          </p:txBody>
        </p:sp>
        <p:sp>
          <p:nvSpPr>
            <p:cNvPr id="70" name="圆角矩形 69"/>
            <p:cNvSpPr/>
            <p:nvPr/>
          </p:nvSpPr>
          <p:spPr>
            <a:xfrm>
              <a:off x="2890868" y="5243170"/>
              <a:ext cx="1721772" cy="20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a:solidFill>
                    <a:srgbClr val="FF0000"/>
                  </a:solidFill>
                </a:rPr>
                <a:t>检验</a:t>
              </a:r>
              <a:r>
                <a:rPr lang="zh-CN" altLang="en-US" sz="1600" b="1">
                  <a:solidFill>
                    <a:srgbClr val="FF0000"/>
                  </a:solidFill>
                  <a:sym typeface="+mn-ea"/>
                </a:rPr>
                <a:t>离子</a:t>
              </a:r>
              <a:r>
                <a:rPr lang="en-US" altLang="zh-CN" sz="1600" b="1">
                  <a:solidFill>
                    <a:srgbClr val="FF0000"/>
                  </a:solidFill>
                  <a:sym typeface="+mn-ea"/>
                </a:rPr>
                <a:t>/</a:t>
              </a:r>
              <a:r>
                <a:rPr lang="zh-CN" altLang="en-US" sz="1600" b="1">
                  <a:solidFill>
                    <a:srgbClr val="FF0000"/>
                  </a:solidFill>
                  <a:sym typeface="+mn-ea"/>
                </a:rPr>
                <a:t>气体</a:t>
              </a:r>
              <a:endParaRPr lang="zh-CN" altLang="en-US" sz="1600" b="1">
                <a:solidFill>
                  <a:srgbClr val="FF0000"/>
                </a:solidFill>
                <a:sym typeface="+mn-ea"/>
              </a:endParaRPr>
            </a:p>
          </p:txBody>
        </p:sp>
        <p:sp>
          <p:nvSpPr>
            <p:cNvPr id="71" name="圆角矩形 70"/>
            <p:cNvSpPr/>
            <p:nvPr/>
          </p:nvSpPr>
          <p:spPr>
            <a:xfrm>
              <a:off x="2890868" y="5596230"/>
              <a:ext cx="1721772" cy="205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a:solidFill>
                    <a:srgbClr val="FF0000"/>
                  </a:solidFill>
                  <a:sym typeface="+mn-ea"/>
                </a:rPr>
                <a:t>鉴别鉴定</a:t>
              </a:r>
              <a:endParaRPr lang="zh-CN" altLang="en-US" sz="1600" b="1">
                <a:solidFill>
                  <a:srgbClr val="FF0000"/>
                </a:solidFill>
                <a:sym typeface="+mn-ea"/>
              </a:endParaRPr>
            </a:p>
          </p:txBody>
        </p:sp>
        <p:sp>
          <p:nvSpPr>
            <p:cNvPr id="72" name="圆角矩形 71"/>
            <p:cNvSpPr/>
            <p:nvPr/>
          </p:nvSpPr>
          <p:spPr>
            <a:xfrm>
              <a:off x="2890868" y="5951195"/>
              <a:ext cx="1721772" cy="2139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a:solidFill>
                    <a:srgbClr val="FF0000"/>
                  </a:solidFill>
                  <a:sym typeface="+mn-ea"/>
                </a:rPr>
                <a:t>分离提纯</a:t>
              </a:r>
              <a:endParaRPr lang="zh-CN" altLang="en-US" sz="1600" b="1">
                <a:solidFill>
                  <a:srgbClr val="FF0000"/>
                </a:solidFill>
                <a:sym typeface="+mn-ea"/>
              </a:endParaRPr>
            </a:p>
          </p:txBody>
        </p:sp>
        <p:grpSp>
          <p:nvGrpSpPr>
            <p:cNvPr id="3" name="组合 68"/>
            <p:cNvGrpSpPr/>
            <p:nvPr/>
          </p:nvGrpSpPr>
          <p:grpSpPr>
            <a:xfrm>
              <a:off x="4964710" y="1916895"/>
              <a:ext cx="3711575" cy="4166870"/>
              <a:chOff x="7411" y="1558"/>
              <a:chExt cx="5845" cy="6562"/>
            </a:xfrm>
            <a:noFill/>
          </p:grpSpPr>
          <p:sp>
            <p:nvSpPr>
              <p:cNvPr id="74" name="文本框 64"/>
              <p:cNvSpPr txBox="1"/>
              <p:nvPr/>
            </p:nvSpPr>
            <p:spPr>
              <a:xfrm>
                <a:off x="7411" y="4600"/>
                <a:ext cx="5845" cy="1695"/>
              </a:xfrm>
              <a:prstGeom prst="rect">
                <a:avLst/>
              </a:prstGeom>
              <a:grpFill/>
              <a:ln>
                <a:solidFill>
                  <a:srgbClr val="C00000"/>
                </a:solidFill>
              </a:ln>
            </p:spPr>
            <p:txBody>
              <a:bodyPr wrap="square" rtlCol="0" anchor="t">
                <a:spAutoFit/>
              </a:bodyPr>
              <a:lstStyle/>
              <a:p>
                <a:pPr fontAlgn="base">
                  <a:spcBef>
                    <a:spcPct val="0"/>
                  </a:spcBef>
                  <a:spcAft>
                    <a:spcPct val="0"/>
                  </a:spcAft>
                </a:pPr>
                <a:r>
                  <a:rPr lang="en-US" sz="1600" b="1">
                    <a:solidFill>
                      <a:srgbClr val="000000"/>
                    </a:solidFill>
                    <a:latin typeface="Times New Roman" panose="02020603050405020304" pitchFamily="18" charset="0"/>
                    <a:cs typeface="Times New Roman" panose="02020603050405020304" pitchFamily="18" charset="0"/>
                    <a:sym typeface="+mn-ea"/>
                  </a:rPr>
                  <a:t>制备Fe(OH)</a:t>
                </a:r>
                <a:r>
                  <a:rPr lang="en-US" sz="1600" b="1" baseline="-25000">
                    <a:solidFill>
                      <a:srgbClr val="000000"/>
                    </a:solidFill>
                    <a:latin typeface="Times New Roman" panose="02020603050405020304" pitchFamily="18" charset="0"/>
                    <a:cs typeface="Times New Roman" panose="02020603050405020304" pitchFamily="18" charset="0"/>
                    <a:sym typeface="+mn-ea"/>
                  </a:rPr>
                  <a:t>3</a:t>
                </a:r>
                <a:r>
                  <a:rPr lang="en-US" sz="1600" b="1">
                    <a:solidFill>
                      <a:srgbClr val="000000"/>
                    </a:solidFill>
                    <a:latin typeface="Times New Roman" panose="02020603050405020304" pitchFamily="18" charset="0"/>
                    <a:cs typeface="Times New Roman" panose="02020603050405020304" pitchFamily="18" charset="0"/>
                    <a:sym typeface="+mn-ea"/>
                  </a:rPr>
                  <a:t>胶体</a:t>
                </a:r>
                <a:endParaRPr lang="en-US" sz="1600" b="1">
                  <a:solidFill>
                    <a:srgbClr val="000000"/>
                  </a:solidFill>
                  <a:latin typeface="Times New Roman" panose="02020603050405020304" pitchFamily="18" charset="0"/>
                  <a:cs typeface="Times New Roman" panose="02020603050405020304" pitchFamily="18" charset="0"/>
                  <a:sym typeface="+mn-ea"/>
                </a:endParaRPr>
              </a:p>
              <a:p>
                <a:pPr fontAlgn="base">
                  <a:spcBef>
                    <a:spcPct val="0"/>
                  </a:spcBef>
                  <a:spcAft>
                    <a:spcPct val="0"/>
                  </a:spcAft>
                </a:pPr>
                <a:r>
                  <a:rPr lang="en-US" sz="1600" b="1">
                    <a:solidFill>
                      <a:srgbClr val="000000"/>
                    </a:solidFill>
                    <a:latin typeface="Times New Roman" panose="02020603050405020304" pitchFamily="18" charset="0"/>
                    <a:cs typeface="Times New Roman" panose="02020603050405020304" pitchFamily="18" charset="0"/>
                    <a:sym typeface="+mn-ea"/>
                  </a:rPr>
                  <a:t>制备无水MgCl</a:t>
                </a:r>
                <a:r>
                  <a:rPr lang="en-US" sz="1600" b="1" baseline="-25000">
                    <a:solidFill>
                      <a:srgbClr val="000000"/>
                    </a:solidFill>
                    <a:latin typeface="Times New Roman" panose="02020603050405020304" pitchFamily="18" charset="0"/>
                    <a:cs typeface="Times New Roman" panose="02020603050405020304" pitchFamily="18" charset="0"/>
                    <a:sym typeface="+mn-ea"/>
                  </a:rPr>
                  <a:t>2</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spcBef>
                    <a:spcPct val="0"/>
                  </a:spcBef>
                  <a:spcAft>
                    <a:spcPct val="0"/>
                  </a:spcAft>
                </a:pPr>
                <a:r>
                  <a:rPr lang="en-US" sz="1600" b="1">
                    <a:solidFill>
                      <a:srgbClr val="000000"/>
                    </a:solidFill>
                    <a:latin typeface="宋体" panose="02010600030101010101" pitchFamily="2" charset="-122"/>
                    <a:cs typeface="宋体" panose="02010600030101010101" pitchFamily="2" charset="-122"/>
                    <a:sym typeface="+mn-ea"/>
                  </a:rPr>
                  <a:t>制取并纯化氢气</a:t>
                </a:r>
                <a:endParaRPr lang="en-US" sz="1600" b="1">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en-US" sz="1600" b="1">
                    <a:solidFill>
                      <a:srgbClr val="000000"/>
                    </a:solidFill>
                    <a:latin typeface="宋体" panose="02010600030101010101" pitchFamily="2" charset="-122"/>
                    <a:cs typeface="宋体" panose="02010600030101010101" pitchFamily="2" charset="-122"/>
                    <a:sym typeface="+mn-ea"/>
                  </a:rPr>
                  <a:t>配制</a:t>
                </a:r>
                <a:r>
                  <a:rPr lang="en-US" sz="1600" b="1">
                    <a:solidFill>
                      <a:srgbClr val="000000"/>
                    </a:solidFill>
                    <a:latin typeface="Times New Roman" panose="02020603050405020304" pitchFamily="18" charset="0"/>
                    <a:sym typeface="+mn-ea"/>
                  </a:rPr>
                  <a:t>NaOH</a:t>
                </a:r>
                <a:r>
                  <a:rPr lang="en-US" sz="1600" b="1">
                    <a:solidFill>
                      <a:srgbClr val="000000"/>
                    </a:solidFill>
                    <a:latin typeface="宋体" panose="02010600030101010101" pitchFamily="2" charset="-122"/>
                    <a:cs typeface="宋体" panose="02010600030101010101" pitchFamily="2" charset="-122"/>
                    <a:sym typeface="+mn-ea"/>
                  </a:rPr>
                  <a:t>溶液</a:t>
                </a:r>
                <a:endParaRPr lang="zh-CN" altLang="en-US" sz="1600" b="1">
                  <a:solidFill>
                    <a:srgbClr val="000000"/>
                  </a:solidFill>
                </a:endParaRPr>
              </a:p>
            </p:txBody>
          </p:sp>
          <p:sp>
            <p:nvSpPr>
              <p:cNvPr id="75" name="文本框 65"/>
              <p:cNvSpPr txBox="1"/>
              <p:nvPr/>
            </p:nvSpPr>
            <p:spPr>
              <a:xfrm>
                <a:off x="7412" y="1558"/>
                <a:ext cx="5843" cy="2858"/>
              </a:xfrm>
              <a:prstGeom prst="rect">
                <a:avLst/>
              </a:prstGeom>
              <a:grpFill/>
              <a:ln>
                <a:solidFill>
                  <a:srgbClr val="C00000"/>
                </a:solidFill>
              </a:ln>
            </p:spPr>
            <p:txBody>
              <a:bodyPr wrap="square" rtlCol="0" anchor="t">
                <a:spAutoFit/>
              </a:bodyPr>
              <a:lstStyle/>
              <a:p>
                <a:pPr fontAlgn="base">
                  <a:spcBef>
                    <a:spcPct val="0"/>
                  </a:spcBef>
                  <a:spcAft>
                    <a:spcPct val="0"/>
                  </a:spcAft>
                </a:pPr>
                <a:r>
                  <a:rPr lang="en-US" sz="1600" b="1">
                    <a:solidFill>
                      <a:srgbClr val="000000"/>
                    </a:solidFill>
                    <a:latin typeface="宋体" panose="02010600030101010101" pitchFamily="2" charset="-122"/>
                    <a:cs typeface="宋体" panose="02010600030101010101" pitchFamily="2" charset="-122"/>
                    <a:sym typeface="+mn-ea"/>
                  </a:rPr>
                  <a:t>探究维生素</a:t>
                </a:r>
                <a:r>
                  <a:rPr lang="en-US" sz="1600" b="1">
                    <a:solidFill>
                      <a:srgbClr val="000000"/>
                    </a:solidFill>
                    <a:latin typeface="Times New Roman" panose="02020603050405020304" pitchFamily="18" charset="0"/>
                    <a:sym typeface="+mn-ea"/>
                  </a:rPr>
                  <a:t>C</a:t>
                </a:r>
                <a:r>
                  <a:rPr lang="en-US" sz="1600" b="1">
                    <a:solidFill>
                      <a:srgbClr val="000000"/>
                    </a:solidFill>
                    <a:latin typeface="宋体" panose="02010600030101010101" pitchFamily="2" charset="-122"/>
                    <a:cs typeface="宋体" panose="02010600030101010101" pitchFamily="2" charset="-122"/>
                    <a:sym typeface="+mn-ea"/>
                  </a:rPr>
                  <a:t>的还原性</a:t>
                </a:r>
                <a:endParaRPr lang="en-US" sz="1600" b="1">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en-US" sz="1600" b="1">
                    <a:solidFill>
                      <a:srgbClr val="000000"/>
                    </a:solidFill>
                    <a:latin typeface="宋体" panose="02010600030101010101" pitchFamily="2" charset="-122"/>
                    <a:cs typeface="宋体" panose="02010600030101010101" pitchFamily="2" charset="-122"/>
                    <a:sym typeface="+mn-ea"/>
                  </a:rPr>
                  <a:t>探究浓度对速率</a:t>
                </a:r>
                <a:r>
                  <a:rPr lang="zh-CN" altLang="en-US" sz="1600" b="1">
                    <a:solidFill>
                      <a:srgbClr val="000000"/>
                    </a:solidFill>
                    <a:latin typeface="宋体" panose="02010600030101010101" pitchFamily="2" charset="-122"/>
                    <a:cs typeface="宋体" panose="02010600030101010101" pitchFamily="2" charset="-122"/>
                    <a:sym typeface="+mn-ea"/>
                  </a:rPr>
                  <a:t>的</a:t>
                </a:r>
                <a:r>
                  <a:rPr lang="en-US" sz="1600" b="1">
                    <a:solidFill>
                      <a:srgbClr val="000000"/>
                    </a:solidFill>
                    <a:latin typeface="宋体" panose="02010600030101010101" pitchFamily="2" charset="-122"/>
                    <a:cs typeface="宋体" panose="02010600030101010101" pitchFamily="2" charset="-122"/>
                    <a:sym typeface="+mn-ea"/>
                  </a:rPr>
                  <a:t>影响</a:t>
                </a:r>
                <a:endParaRPr lang="en-US" altLang="en-US" sz="1600" b="1">
                  <a:solidFill>
                    <a:srgbClr val="000000"/>
                  </a:solidFill>
                  <a:latin typeface="宋体" panose="02010600030101010101" pitchFamily="2" charset="-122"/>
                  <a:cs typeface="宋体" panose="02010600030101010101" pitchFamily="2" charset="-122"/>
                </a:endParaRPr>
              </a:p>
              <a:p>
                <a:pPr fontAlgn="base">
                  <a:spcBef>
                    <a:spcPct val="0"/>
                  </a:spcBef>
                  <a:spcAft>
                    <a:spcPct val="0"/>
                  </a:spcAft>
                </a:pPr>
                <a:r>
                  <a:rPr lang="en-US" sz="1600" b="1">
                    <a:solidFill>
                      <a:srgbClr val="000000"/>
                    </a:solidFill>
                    <a:latin typeface="宋体" panose="02010600030101010101" pitchFamily="2" charset="-122"/>
                    <a:cs typeface="宋体" panose="02010600030101010101" pitchFamily="2" charset="-122"/>
                    <a:sym typeface="+mn-ea"/>
                  </a:rPr>
                  <a:t>探究“</a:t>
                </a:r>
                <a:r>
                  <a:rPr lang="en-US" sz="1600" b="1">
                    <a:solidFill>
                      <a:srgbClr val="000000"/>
                    </a:solidFill>
                    <a:latin typeface="Calibri"/>
                    <a:cs typeface="Calibri" panose="020F0502020204030204" pitchFamily="34" charset="0"/>
                    <a:sym typeface="+mn-ea"/>
                  </a:rPr>
                  <a:t>Fe</a:t>
                </a:r>
                <a:r>
                  <a:rPr lang="zh-CN" altLang="en-US" sz="1600" b="1">
                    <a:solidFill>
                      <a:srgbClr val="000000"/>
                    </a:solidFill>
                    <a:latin typeface="Calibri"/>
                    <a:cs typeface="Calibri" panose="020F0502020204030204" pitchFamily="34" charset="0"/>
                    <a:sym typeface="+mn-ea"/>
                  </a:rPr>
                  <a:t>、</a:t>
                </a:r>
                <a:r>
                  <a:rPr lang="en-US" sz="1600" b="1">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Fe</a:t>
                </a:r>
                <a:r>
                  <a:rPr lang="en-US" sz="1600" b="1" baseline="3000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2+</a:t>
                </a:r>
                <a:r>
                  <a:rPr lang="zh-CN" altLang="en-US" sz="1600" b="1">
                    <a:solidFill>
                      <a:srgbClr val="000000"/>
                    </a:solidFill>
                    <a:latin typeface="Calibri"/>
                    <a:cs typeface="Calibri" panose="020F0502020204030204" pitchFamily="34" charset="0"/>
                    <a:sym typeface="+mn-ea"/>
                  </a:rPr>
                  <a:t>、</a:t>
                </a:r>
                <a:r>
                  <a:rPr lang="en-US" sz="1600" b="1">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Fe</a:t>
                </a:r>
                <a:r>
                  <a:rPr lang="en-US" sz="1600" b="1" baseline="3000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3+</a:t>
                </a:r>
                <a:r>
                  <a:rPr lang="en-US" sz="1600" b="1">
                    <a:solidFill>
                      <a:srgbClr val="000000"/>
                    </a:solidFill>
                    <a:latin typeface="宋体" panose="02010600030101010101" pitchFamily="2" charset="-122"/>
                    <a:cs typeface="宋体" panose="02010600030101010101" pitchFamily="2" charset="-122"/>
                    <a:sym typeface="+mn-ea"/>
                  </a:rPr>
                  <a:t>”</a:t>
                </a:r>
                <a:r>
                  <a:rPr lang="zh-CN" altLang="en-US" sz="1600" b="1">
                    <a:solidFill>
                      <a:srgbClr val="000000"/>
                    </a:solidFill>
                    <a:latin typeface="宋体" panose="02010600030101010101" pitchFamily="2" charset="-122"/>
                    <a:cs typeface="宋体" panose="02010600030101010101" pitchFamily="2" charset="-122"/>
                    <a:sym typeface="+mn-ea"/>
                  </a:rPr>
                  <a:t>的</a:t>
                </a:r>
                <a:r>
                  <a:rPr lang="en-US" sz="1600" b="1">
                    <a:solidFill>
                      <a:srgbClr val="000000"/>
                    </a:solidFill>
                    <a:latin typeface="Calibri"/>
                    <a:cs typeface="Calibri" panose="020F0502020204030204" pitchFamily="34" charset="0"/>
                    <a:sym typeface="+mn-ea"/>
                  </a:rPr>
                  <a:t>性</a:t>
                </a:r>
                <a:r>
                  <a:rPr lang="zh-CN" altLang="en-US" sz="1600" b="1">
                    <a:solidFill>
                      <a:srgbClr val="000000"/>
                    </a:solidFill>
                    <a:latin typeface="Calibri"/>
                    <a:cs typeface="Calibri" panose="020F0502020204030204" pitchFamily="34" charset="0"/>
                    <a:sym typeface="+mn-ea"/>
                  </a:rPr>
                  <a:t>质</a:t>
                </a:r>
                <a:endParaRPr lang="zh-CN" altLang="en-US" sz="1600" b="1">
                  <a:solidFill>
                    <a:srgbClr val="000000"/>
                  </a:solidFill>
                  <a:latin typeface="Calibri"/>
                  <a:cs typeface="Calibri" panose="020F0502020204030204" pitchFamily="34" charset="0"/>
                  <a:sym typeface="+mn-ea"/>
                </a:endParaRPr>
              </a:p>
              <a:p>
                <a:pPr fontAlgn="base">
                  <a:spcBef>
                    <a:spcPct val="0"/>
                  </a:spcBef>
                  <a:spcAft>
                    <a:spcPct val="0"/>
                  </a:spcAft>
                </a:pPr>
                <a:r>
                  <a:rPr lang="en-US" sz="1600" b="1">
                    <a:solidFill>
                      <a:srgbClr val="000000"/>
                    </a:solidFill>
                    <a:latin typeface="宋体" panose="02010600030101010101" pitchFamily="2" charset="-122"/>
                    <a:cs typeface="宋体" panose="02010600030101010101" pitchFamily="2" charset="-122"/>
                    <a:sym typeface="+mn-ea"/>
                  </a:rPr>
                  <a:t>探究</a:t>
                </a:r>
                <a:r>
                  <a:rPr lang="en-US" sz="1600" b="1">
                    <a:solidFill>
                      <a:srgbClr val="000000"/>
                    </a:solidFill>
                    <a:latin typeface="Calibri"/>
                    <a:cs typeface="Calibri" panose="020F0502020204030204" pitchFamily="34" charset="0"/>
                    <a:sym typeface="+mn-ea"/>
                  </a:rPr>
                  <a:t>CO</a:t>
                </a:r>
                <a:r>
                  <a:rPr lang="en-US" sz="1600" b="1" baseline="-25000">
                    <a:solidFill>
                      <a:srgbClr val="000000"/>
                    </a:solidFill>
                    <a:latin typeface="Calibri"/>
                    <a:cs typeface="Calibri" panose="020F0502020204030204" pitchFamily="34" charset="0"/>
                    <a:sym typeface="+mn-ea"/>
                  </a:rPr>
                  <a:t>2</a:t>
                </a:r>
                <a:r>
                  <a:rPr lang="en-US" sz="1600" b="1">
                    <a:solidFill>
                      <a:srgbClr val="000000"/>
                    </a:solidFill>
                    <a:latin typeface="Calibri"/>
                    <a:cs typeface="Calibri" panose="020F0502020204030204" pitchFamily="34" charset="0"/>
                    <a:sym typeface="+mn-ea"/>
                  </a:rPr>
                  <a:t>具有氧化性</a:t>
                </a:r>
                <a:endParaRPr lang="en-US" sz="1600" b="1">
                  <a:solidFill>
                    <a:srgbClr val="000000"/>
                  </a:solidFill>
                  <a:latin typeface="Calibri"/>
                  <a:cs typeface="Calibri" panose="020F0502020204030204" pitchFamily="34" charset="0"/>
                  <a:sym typeface="+mn-ea"/>
                </a:endParaRPr>
              </a:p>
              <a:p>
                <a:pPr fontAlgn="base">
                  <a:spcBef>
                    <a:spcPct val="0"/>
                  </a:spcBef>
                  <a:spcAft>
                    <a:spcPct val="0"/>
                  </a:spcAft>
                </a:pPr>
                <a:r>
                  <a:rPr lang="en-US" sz="1600" b="1">
                    <a:solidFill>
                      <a:srgbClr val="000000"/>
                    </a:solidFill>
                    <a:latin typeface="宋体" panose="02010600030101010101" pitchFamily="2" charset="-122"/>
                    <a:cs typeface="宋体" panose="02010600030101010101" pitchFamily="2" charset="-122"/>
                    <a:sym typeface="+mn-ea"/>
                  </a:rPr>
                  <a:t>探究</a:t>
                </a:r>
                <a:r>
                  <a:rPr lang="en-US" sz="1600" b="1">
                    <a:solidFill>
                      <a:srgbClr val="000000"/>
                    </a:solidFill>
                    <a:latin typeface="Calibri"/>
                    <a:cs typeface="Calibri" panose="020F0502020204030204" pitchFamily="34" charset="0"/>
                    <a:sym typeface="+mn-ea"/>
                  </a:rPr>
                  <a:t>NH</a:t>
                </a:r>
                <a:r>
                  <a:rPr lang="en-US" sz="1600" b="1" baseline="-25000">
                    <a:solidFill>
                      <a:srgbClr val="000000"/>
                    </a:solidFill>
                    <a:latin typeface="Calibri"/>
                    <a:cs typeface="Calibri" panose="020F0502020204030204" pitchFamily="34" charset="0"/>
                    <a:sym typeface="+mn-ea"/>
                  </a:rPr>
                  <a:t>3</a:t>
                </a:r>
                <a:r>
                  <a:rPr lang="zh-CN" altLang="en-US" sz="1600" b="1">
                    <a:solidFill>
                      <a:srgbClr val="000000"/>
                    </a:solidFill>
                    <a:latin typeface="Calibri"/>
                    <a:cs typeface="Calibri" panose="020F0502020204030204" pitchFamily="34" charset="0"/>
                    <a:sym typeface="+mn-ea"/>
                  </a:rPr>
                  <a:t>、</a:t>
                </a:r>
                <a:r>
                  <a:rPr lang="en-US" sz="1600" b="1">
                    <a:solidFill>
                      <a:srgbClr val="000000"/>
                    </a:solidFill>
                    <a:latin typeface="Calibri"/>
                    <a:cs typeface="Calibri" panose="020F0502020204030204" pitchFamily="34" charset="0"/>
                    <a:sym typeface="+mn-ea"/>
                  </a:rPr>
                  <a:t>NH</a:t>
                </a:r>
                <a:r>
                  <a:rPr lang="en-US" sz="1600" b="1" baseline="-25000">
                    <a:solidFill>
                      <a:srgbClr val="000000"/>
                    </a:solidFill>
                    <a:latin typeface="Calibri"/>
                    <a:cs typeface="Calibri" panose="020F0502020204030204" pitchFamily="34" charset="0"/>
                    <a:sym typeface="+mn-ea"/>
                  </a:rPr>
                  <a:t>4</a:t>
                </a:r>
                <a:r>
                  <a:rPr lang="en-US" sz="1600" b="1">
                    <a:solidFill>
                      <a:srgbClr val="000000"/>
                    </a:solidFill>
                    <a:latin typeface="Calibri"/>
                    <a:cs typeface="Calibri" panose="020F0502020204030204" pitchFamily="34" charset="0"/>
                    <a:sym typeface="+mn-ea"/>
                  </a:rPr>
                  <a:t>H</a:t>
                </a:r>
                <a:r>
                  <a:rPr lang="en-US" altLang="zh-CN" sz="1600" b="1">
                    <a:solidFill>
                      <a:srgbClr val="000000"/>
                    </a:solidFill>
                    <a:latin typeface="Calibri"/>
                    <a:cs typeface="Calibri" panose="020F0502020204030204" pitchFamily="34" charset="0"/>
                    <a:sym typeface="+mn-ea"/>
                  </a:rPr>
                  <a:t>CO</a:t>
                </a:r>
                <a:r>
                  <a:rPr lang="en-US" altLang="zh-CN" sz="1600" b="1" baseline="-25000">
                    <a:solidFill>
                      <a:srgbClr val="000000"/>
                    </a:solidFill>
                    <a:latin typeface="Calibri"/>
                    <a:cs typeface="Calibri" panose="020F0502020204030204" pitchFamily="34" charset="0"/>
                    <a:sym typeface="+mn-ea"/>
                  </a:rPr>
                  <a:t>3</a:t>
                </a:r>
                <a:r>
                  <a:rPr lang="zh-CN" altLang="en-US" sz="1600" b="1">
                    <a:solidFill>
                      <a:srgbClr val="000000"/>
                    </a:solidFill>
                    <a:latin typeface="宋体" panose="02010600030101010101" pitchFamily="2" charset="-122"/>
                    <a:cs typeface="宋体" panose="02010600030101010101" pitchFamily="2" charset="-122"/>
                    <a:sym typeface="+mn-ea"/>
                  </a:rPr>
                  <a:t>的</a:t>
                </a:r>
                <a:r>
                  <a:rPr lang="en-US" sz="1600" b="1">
                    <a:solidFill>
                      <a:srgbClr val="000000"/>
                    </a:solidFill>
                    <a:latin typeface="Calibri"/>
                    <a:cs typeface="Calibri" panose="020F0502020204030204" pitchFamily="34" charset="0"/>
                    <a:sym typeface="+mn-ea"/>
                  </a:rPr>
                  <a:t>性</a:t>
                </a:r>
                <a:r>
                  <a:rPr lang="zh-CN" altLang="en-US" sz="1600" b="1">
                    <a:solidFill>
                      <a:srgbClr val="000000"/>
                    </a:solidFill>
                    <a:latin typeface="Calibri"/>
                    <a:cs typeface="Calibri" panose="020F0502020204030204" pitchFamily="34" charset="0"/>
                    <a:sym typeface="+mn-ea"/>
                  </a:rPr>
                  <a:t>质</a:t>
                </a:r>
                <a:endParaRPr lang="zh-CN" altLang="en-US" sz="1600" b="1">
                  <a:solidFill>
                    <a:srgbClr val="000000"/>
                  </a:solidFill>
                  <a:latin typeface="Calibri"/>
                  <a:cs typeface="Calibri" panose="020F0502020204030204" pitchFamily="34" charset="0"/>
                  <a:sym typeface="+mn-ea"/>
                </a:endParaRPr>
              </a:p>
              <a:p>
                <a:pPr fontAlgn="base">
                  <a:spcBef>
                    <a:spcPct val="0"/>
                  </a:spcBef>
                  <a:spcAft>
                    <a:spcPct val="0"/>
                  </a:spcAft>
                </a:pPr>
                <a:r>
                  <a:rPr lang="en-US" sz="1600" b="1">
                    <a:solidFill>
                      <a:srgbClr val="000000"/>
                    </a:solidFill>
                    <a:latin typeface="宋体" panose="02010600030101010101" pitchFamily="2" charset="-122"/>
                    <a:cs typeface="宋体" panose="02010600030101010101" pitchFamily="2" charset="-122"/>
                    <a:sym typeface="+mn-ea"/>
                  </a:rPr>
                  <a:t>探究</a:t>
                </a:r>
                <a:r>
                  <a:rPr lang="en-US" sz="1600" b="1">
                    <a:solidFill>
                      <a:srgbClr val="000000"/>
                    </a:solidFill>
                    <a:latin typeface="Times New Roman" panose="02020603050405020304" pitchFamily="18" charset="0"/>
                    <a:cs typeface="Times New Roman" panose="02020603050405020304" pitchFamily="18" charset="0"/>
                    <a:sym typeface="+mn-ea"/>
                  </a:rPr>
                  <a:t>水和乙醇中氢的活泼性</a:t>
                </a:r>
                <a:endParaRPr lang="en-US" sz="1600" b="1">
                  <a:solidFill>
                    <a:srgbClr val="000000"/>
                  </a:solidFill>
                  <a:latin typeface="Times New Roman" panose="02020603050405020304" pitchFamily="18" charset="0"/>
                  <a:cs typeface="Times New Roman" panose="02020603050405020304" pitchFamily="18" charset="0"/>
                  <a:sym typeface="+mn-ea"/>
                </a:endParaRPr>
              </a:p>
              <a:p>
                <a:pPr fontAlgn="base">
                  <a:spcBef>
                    <a:spcPct val="0"/>
                  </a:spcBef>
                  <a:spcAft>
                    <a:spcPct val="0"/>
                  </a:spcAft>
                </a:pPr>
                <a:r>
                  <a:rPr lang="en-US" sz="1600" b="1">
                    <a:solidFill>
                      <a:srgbClr val="000000"/>
                    </a:solidFill>
                    <a:latin typeface="宋体" panose="02010600030101010101" pitchFamily="2" charset="-122"/>
                    <a:cs typeface="宋体" panose="02010600030101010101" pitchFamily="2" charset="-122"/>
                    <a:sym typeface="+mn-ea"/>
                  </a:rPr>
                  <a:t>探究AgCl</a:t>
                </a:r>
                <a:r>
                  <a:rPr lang="zh-CN" altLang="en-US" sz="1600" b="1">
                    <a:solidFill>
                      <a:srgbClr val="000000"/>
                    </a:solidFill>
                    <a:latin typeface="宋体" panose="02010600030101010101" pitchFamily="2" charset="-122"/>
                    <a:cs typeface="宋体" panose="02010600030101010101" pitchFamily="2" charset="-122"/>
                    <a:sym typeface="+mn-ea"/>
                  </a:rPr>
                  <a:t>、</a:t>
                </a:r>
                <a:r>
                  <a:rPr lang="en-US" sz="1600" b="1">
                    <a:solidFill>
                      <a:srgbClr val="000000"/>
                    </a:solidFill>
                    <a:latin typeface="宋体" panose="02010600030101010101" pitchFamily="2" charset="-122"/>
                    <a:cs typeface="宋体" panose="02010600030101010101" pitchFamily="2" charset="-122"/>
                    <a:sym typeface="+mn-ea"/>
                  </a:rPr>
                  <a:t>AgI</a:t>
                </a:r>
                <a:r>
                  <a:rPr lang="zh-CN" altLang="en-US" sz="1600" b="1">
                    <a:solidFill>
                      <a:srgbClr val="000000"/>
                    </a:solidFill>
                    <a:latin typeface="宋体" panose="02010600030101010101" pitchFamily="2" charset="-122"/>
                    <a:cs typeface="宋体" panose="02010600030101010101" pitchFamily="2" charset="-122"/>
                    <a:sym typeface="+mn-ea"/>
                  </a:rPr>
                  <a:t>溶解度与</a:t>
                </a:r>
                <a:r>
                  <a:rPr lang="en-US" altLang="zh-CN" sz="1600" b="1">
                    <a:solidFill>
                      <a:srgbClr val="000000"/>
                    </a:solidFill>
                    <a:latin typeface="宋体" panose="02010600030101010101" pitchFamily="2" charset="-122"/>
                    <a:cs typeface="宋体" panose="02010600030101010101" pitchFamily="2" charset="-122"/>
                    <a:sym typeface="+mn-ea"/>
                  </a:rPr>
                  <a:t>Ksp</a:t>
                </a:r>
                <a:r>
                  <a:rPr lang="zh-CN" altLang="en-US" sz="1600" b="1">
                    <a:solidFill>
                      <a:srgbClr val="000000"/>
                    </a:solidFill>
                    <a:latin typeface="宋体" panose="02010600030101010101" pitchFamily="2" charset="-122"/>
                    <a:cs typeface="宋体" panose="02010600030101010101" pitchFamily="2" charset="-122"/>
                    <a:sym typeface="+mn-ea"/>
                  </a:rPr>
                  <a:t>大小</a:t>
                </a:r>
                <a:endParaRPr lang="zh-CN" altLang="en-US" sz="1600" b="1" baseline="-25000">
                  <a:solidFill>
                    <a:srgbClr val="000000"/>
                  </a:solidFill>
                  <a:latin typeface="宋体" panose="02010600030101010101" pitchFamily="2" charset="-122"/>
                  <a:ea typeface="Calibri" panose="020F0502020204030204" pitchFamily="34" charset="0"/>
                  <a:cs typeface="宋体" panose="02010600030101010101" pitchFamily="2" charset="-122"/>
                  <a:sym typeface="+mn-ea"/>
                </a:endParaRPr>
              </a:p>
            </p:txBody>
          </p:sp>
          <p:sp>
            <p:nvSpPr>
              <p:cNvPr id="76" name="文本框 67"/>
              <p:cNvSpPr txBox="1"/>
              <p:nvPr/>
            </p:nvSpPr>
            <p:spPr>
              <a:xfrm>
                <a:off x="7411" y="6950"/>
                <a:ext cx="5845" cy="1170"/>
              </a:xfrm>
              <a:prstGeom prst="rect">
                <a:avLst/>
              </a:prstGeom>
              <a:grpFill/>
              <a:ln>
                <a:solidFill>
                  <a:srgbClr val="C00000"/>
                </a:solidFill>
              </a:ln>
            </p:spPr>
            <p:txBody>
              <a:bodyPr wrap="square" rtlCol="0">
                <a:spAutoFit/>
              </a:bodyPr>
              <a:lstStyle/>
              <a:p>
                <a:pPr fontAlgn="base">
                  <a:spcBef>
                    <a:spcPct val="0"/>
                  </a:spcBef>
                  <a:spcAft>
                    <a:spcPct val="0"/>
                  </a:spcAft>
                </a:pPr>
                <a:r>
                  <a:rPr lang="zh-CN" altLang="en-US" sz="1600" b="1">
                    <a:solidFill>
                      <a:srgbClr val="000000"/>
                    </a:solidFill>
                    <a:latin typeface="Calibri"/>
                    <a:cs typeface="Calibri" panose="020F0502020204030204" pitchFamily="34" charset="0"/>
                    <a:sym typeface="+mn-ea"/>
                  </a:rPr>
                  <a:t>检验</a:t>
                </a:r>
                <a:r>
                  <a:rPr lang="en-US" sz="1600" b="1">
                    <a:solidFill>
                      <a:srgbClr val="000000"/>
                    </a:solidFill>
                    <a:latin typeface="Calibri"/>
                    <a:cs typeface="Calibri" panose="020F0502020204030204" pitchFamily="34" charset="0"/>
                    <a:sym typeface="+mn-ea"/>
                  </a:rPr>
                  <a:t>NH</a:t>
                </a:r>
                <a:r>
                  <a:rPr lang="en-US" sz="1600" b="1" baseline="-25000">
                    <a:solidFill>
                      <a:srgbClr val="000000"/>
                    </a:solidFill>
                    <a:latin typeface="Calibri"/>
                    <a:cs typeface="Calibri" panose="020F0502020204030204" pitchFamily="34" charset="0"/>
                    <a:sym typeface="+mn-ea"/>
                  </a:rPr>
                  <a:t>3</a:t>
                </a:r>
                <a:r>
                  <a:rPr lang="zh-CN" altLang="en-US" sz="1600" b="1">
                    <a:solidFill>
                      <a:srgbClr val="000000"/>
                    </a:solidFill>
                    <a:latin typeface="宋体" panose="02010600030101010101" pitchFamily="2" charset="-122"/>
                    <a:cs typeface="宋体" panose="02010600030101010101" pitchFamily="2" charset="-122"/>
                    <a:sym typeface="+mn-ea"/>
                  </a:rPr>
                  <a:t>的</a:t>
                </a:r>
                <a:r>
                  <a:rPr lang="en-US" sz="1600" b="1">
                    <a:solidFill>
                      <a:srgbClr val="000000"/>
                    </a:solidFill>
                    <a:latin typeface="Calibri"/>
                    <a:cs typeface="Calibri" panose="020F0502020204030204" pitchFamily="34" charset="0"/>
                    <a:sym typeface="+mn-ea"/>
                  </a:rPr>
                  <a:t>性</a:t>
                </a:r>
                <a:r>
                  <a:rPr lang="zh-CN" altLang="en-US" sz="1600" b="1">
                    <a:solidFill>
                      <a:srgbClr val="000000"/>
                    </a:solidFill>
                    <a:latin typeface="Calibri"/>
                    <a:cs typeface="Calibri" panose="020F0502020204030204" pitchFamily="34" charset="0"/>
                    <a:sym typeface="+mn-ea"/>
                  </a:rPr>
                  <a:t>质</a:t>
                </a:r>
                <a:endParaRPr lang="zh-CN" altLang="en-US" sz="1600" b="1">
                  <a:solidFill>
                    <a:srgbClr val="000000"/>
                  </a:solidFill>
                  <a:latin typeface="Calibri"/>
                  <a:cs typeface="Calibri" panose="020F0502020204030204" pitchFamily="34" charset="0"/>
                  <a:sym typeface="+mn-ea"/>
                </a:endParaRPr>
              </a:p>
              <a:p>
                <a:pPr fontAlgn="base">
                  <a:spcBef>
                    <a:spcPct val="0"/>
                  </a:spcBef>
                  <a:spcAft>
                    <a:spcPct val="0"/>
                  </a:spcAft>
                </a:pPr>
                <a:r>
                  <a:rPr lang="en-US" sz="1600" b="1">
                    <a:solidFill>
                      <a:srgbClr val="000000"/>
                    </a:solidFill>
                    <a:latin typeface="Times New Roman" panose="02020603050405020304" pitchFamily="18" charset="0"/>
                    <a:cs typeface="Times New Roman" panose="02020603050405020304" pitchFamily="18" charset="0"/>
                    <a:sym typeface="+mn-ea"/>
                  </a:rPr>
                  <a:t>除去Cu粉中混有的CuO</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spcBef>
                    <a:spcPct val="0"/>
                  </a:spcBef>
                  <a:spcAft>
                    <a:spcPct val="0"/>
                  </a:spcAft>
                </a:pPr>
                <a:endParaRPr lang="en-US" altLang="en-US" sz="1600" b="1" baseline="30000">
                  <a:solidFill>
                    <a:srgbClr val="000000"/>
                  </a:solidFill>
                  <a:latin typeface="Calibri"/>
                  <a:ea typeface="Calibri" panose="020F0502020204030204" pitchFamily="34" charset="0"/>
                  <a:cs typeface="Calibri" panose="020F0502020204030204" pitchFamily="34" charset="0"/>
                  <a:sym typeface="+mn-ea"/>
                </a:endParaRPr>
              </a:p>
            </p:txBody>
          </p:sp>
        </p:grpSp>
        <p:sp>
          <p:nvSpPr>
            <p:cNvPr id="77" name="圆角矩形 76"/>
            <p:cNvSpPr/>
            <p:nvPr/>
          </p:nvSpPr>
          <p:spPr>
            <a:xfrm>
              <a:off x="1475785" y="1628875"/>
              <a:ext cx="1211897" cy="288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实验常识</a:t>
              </a:r>
              <a:endParaRPr lang="zh-CN" altLang="en-US" sz="1600" b="1">
                <a:solidFill>
                  <a:srgbClr val="FF0000"/>
                </a:solidFill>
              </a:endParaRPr>
            </a:p>
          </p:txBody>
        </p:sp>
        <p:sp>
          <p:nvSpPr>
            <p:cNvPr id="78" name="左大括号 77"/>
            <p:cNvSpPr/>
            <p:nvPr/>
          </p:nvSpPr>
          <p:spPr>
            <a:xfrm>
              <a:off x="2686996" y="1488156"/>
              <a:ext cx="84879" cy="572750"/>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79" name="圆角矩形 78"/>
            <p:cNvSpPr/>
            <p:nvPr/>
          </p:nvSpPr>
          <p:spPr>
            <a:xfrm>
              <a:off x="2847576" y="1488790"/>
              <a:ext cx="1721772" cy="20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latin typeface="宋体" panose="02010600030101010101" pitchFamily="2" charset="-122"/>
                  <a:sym typeface="+mn-ea"/>
                </a:rPr>
                <a:t>实验安全</a:t>
              </a:r>
              <a:endParaRPr lang="zh-CN" altLang="en-US" sz="1600" b="1">
                <a:solidFill>
                  <a:srgbClr val="FF0000"/>
                </a:solidFill>
              </a:endParaRPr>
            </a:p>
          </p:txBody>
        </p:sp>
        <p:sp>
          <p:nvSpPr>
            <p:cNvPr id="80" name="圆角矩形 79"/>
            <p:cNvSpPr/>
            <p:nvPr/>
          </p:nvSpPr>
          <p:spPr>
            <a:xfrm>
              <a:off x="2847576" y="1841215"/>
              <a:ext cx="1721772" cy="205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仪器药品</a:t>
              </a:r>
              <a:endParaRPr lang="zh-CN" altLang="en-US" sz="1600" b="1">
                <a:solidFill>
                  <a:srgbClr val="FF0000"/>
                </a:solidFill>
              </a:endParaRPr>
            </a:p>
          </p:txBody>
        </p:sp>
      </p:gr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149862" y="978928"/>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3" name="文本框 5"/>
          <p:cNvSpPr txBox="1"/>
          <p:nvPr/>
        </p:nvSpPr>
        <p:spPr>
          <a:xfrm>
            <a:off x="1103655" y="404793"/>
            <a:ext cx="3253540" cy="460375"/>
          </a:xfrm>
          <a:prstGeom prst="rect">
            <a:avLst/>
          </a:prstGeom>
          <a:noFill/>
        </p:spPr>
        <p:txBody>
          <a:bodyPr wrap="square" rtlCol="0" anchor="t">
            <a:spAutoFit/>
          </a:bodyPr>
          <a:lstStyle/>
          <a:p>
            <a:pPr fontAlgn="base">
              <a:spcBef>
                <a:spcPct val="0"/>
              </a:spcBef>
              <a:spcAft>
                <a:spcPct val="0"/>
              </a:spcAft>
            </a:pPr>
            <a:r>
              <a:rPr lang="zh-CN" altLang="en-US" sz="2400" b="1"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有机实验要领</a:t>
            </a:r>
            <a:endParaRPr lang="zh-CN" altLang="en-US" sz="2400" b="1">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p:txBody>
      </p:sp>
      <p:pic>
        <p:nvPicPr>
          <p:cNvPr id="370691" name="Picture 3" descr="18SWAH10-37+.TIF"/>
          <p:cNvPicPr>
            <a:picLocks noChangeAspect="1" noChangeArrowheads="1"/>
          </p:cNvPicPr>
          <p:nvPr/>
        </p:nvPicPr>
        <p:blipFill>
          <a:blip r:embed="rId1"/>
          <a:srcRect l="28450" t="2786" r="53261" b="24776"/>
          <a:stretch>
            <a:fillRect/>
          </a:stretch>
        </p:blipFill>
        <p:spPr bwMode="auto">
          <a:xfrm>
            <a:off x="911642" y="1196845"/>
            <a:ext cx="2208153" cy="1872130"/>
          </a:xfrm>
          <a:prstGeom prst="rect">
            <a:avLst/>
          </a:prstGeom>
          <a:noFill/>
          <a:ln w="9525">
            <a:noFill/>
            <a:miter lim="800000"/>
            <a:headEnd/>
            <a:tailEnd/>
          </a:ln>
        </p:spPr>
      </p:pic>
      <p:pic>
        <p:nvPicPr>
          <p:cNvPr id="370697" name="Picture 9" descr="https://i02picsos.sogoucdn.com/a819db969b701c91"/>
          <p:cNvPicPr>
            <a:picLocks noChangeAspect="1" noChangeArrowheads="1"/>
          </p:cNvPicPr>
          <p:nvPr/>
        </p:nvPicPr>
        <p:blipFill>
          <a:blip r:embed="rId2"/>
          <a:srcRect l="2503" t="3500" r="4879" b="9005"/>
          <a:stretch>
            <a:fillRect/>
          </a:stretch>
        </p:blipFill>
        <p:spPr bwMode="auto">
          <a:xfrm>
            <a:off x="3791842" y="1268850"/>
            <a:ext cx="3552247" cy="1872130"/>
          </a:xfrm>
          <a:prstGeom prst="rect">
            <a:avLst/>
          </a:prstGeom>
          <a:noFill/>
        </p:spPr>
      </p:pic>
      <p:sp>
        <p:nvSpPr>
          <p:cNvPr id="15" name="TextBox 14"/>
          <p:cNvSpPr txBox="1"/>
          <p:nvPr/>
        </p:nvSpPr>
        <p:spPr>
          <a:xfrm>
            <a:off x="1007648" y="3429003"/>
            <a:ext cx="10560733" cy="3138170"/>
          </a:xfrm>
          <a:prstGeom prst="rect">
            <a:avLst/>
          </a:prstGeom>
          <a:noFill/>
          <a:ln>
            <a:solidFill>
              <a:srgbClr val="FF0000"/>
            </a:solidFill>
          </a:ln>
        </p:spPr>
        <p:txBody>
          <a:bodyPr wrap="square" rtlCol="0">
            <a:spAutoFit/>
          </a:bodyPr>
          <a:lstStyle/>
          <a:p>
            <a:pPr fontAlgn="base">
              <a:spcBef>
                <a:spcPct val="0"/>
              </a:spcBef>
              <a:spcAft>
                <a:spcPct val="0"/>
              </a:spcAft>
            </a:pPr>
            <a:r>
              <a:rPr lang="en-US" altLang="zh-CN" b="1" smtClean="0">
                <a:solidFill>
                  <a:srgbClr val="FF0000"/>
                </a:solidFill>
              </a:rPr>
              <a:t>1.</a:t>
            </a:r>
            <a:r>
              <a:rPr lang="zh-CN" altLang="en-US" b="1" smtClean="0">
                <a:solidFill>
                  <a:srgbClr val="FF0000"/>
                </a:solidFill>
              </a:rPr>
              <a:t>四个特色：</a:t>
            </a:r>
            <a:endParaRPr lang="en-US" altLang="zh-CN" b="1" smtClean="0">
              <a:solidFill>
                <a:srgbClr val="FF0000"/>
              </a:solidFill>
            </a:endParaRPr>
          </a:p>
          <a:p>
            <a:pPr fontAlgn="base">
              <a:spcBef>
                <a:spcPct val="0"/>
              </a:spcBef>
              <a:spcAft>
                <a:spcPct val="0"/>
              </a:spcAft>
            </a:pPr>
            <a:r>
              <a:rPr lang="zh-CN" altLang="en-US" b="1" smtClean="0">
                <a:solidFill>
                  <a:srgbClr val="000000"/>
                </a:solidFill>
              </a:rPr>
              <a:t>   </a:t>
            </a:r>
            <a:r>
              <a:rPr lang="en-US" altLang="zh-CN" b="1" smtClean="0">
                <a:solidFill>
                  <a:srgbClr val="000000"/>
                </a:solidFill>
              </a:rPr>
              <a:t>(1) </a:t>
            </a:r>
            <a:r>
              <a:rPr lang="zh-CN" altLang="en-US" b="1" smtClean="0">
                <a:solidFill>
                  <a:srgbClr val="000000"/>
                </a:solidFill>
              </a:rPr>
              <a:t>有机反应的特点</a:t>
            </a:r>
            <a:r>
              <a:rPr lang="en-US" altLang="zh-CN" b="1" smtClean="0">
                <a:solidFill>
                  <a:srgbClr val="000000"/>
                </a:solidFill>
              </a:rPr>
              <a:t>(</a:t>
            </a:r>
            <a:r>
              <a:rPr lang="zh-CN" altLang="en-US" b="1" smtClean="0">
                <a:solidFill>
                  <a:srgbClr val="000000"/>
                </a:solidFill>
              </a:rPr>
              <a:t>反应复杂</a:t>
            </a:r>
            <a:r>
              <a:rPr lang="en-US" altLang="zh-CN" b="1" smtClean="0">
                <a:solidFill>
                  <a:srgbClr val="000000"/>
                </a:solidFill>
              </a:rPr>
              <a:t>)——</a:t>
            </a:r>
            <a:r>
              <a:rPr lang="zh-CN" altLang="en-US" b="1" smtClean="0">
                <a:solidFill>
                  <a:srgbClr val="FF0000"/>
                </a:solidFill>
              </a:rPr>
              <a:t>产率小：缓缓通、温度、压强</a:t>
            </a:r>
            <a:endParaRPr lang="en-US" altLang="zh-CN" b="1" smtClean="0">
              <a:solidFill>
                <a:srgbClr val="FF0000"/>
              </a:solidFill>
            </a:endParaRPr>
          </a:p>
          <a:p>
            <a:pPr fontAlgn="base">
              <a:spcBef>
                <a:spcPct val="0"/>
              </a:spcBef>
              <a:spcAft>
                <a:spcPct val="0"/>
              </a:spcAft>
            </a:pPr>
            <a:r>
              <a:rPr lang="zh-CN" altLang="en-US" b="1" smtClean="0">
                <a:solidFill>
                  <a:srgbClr val="000000"/>
                </a:solidFill>
              </a:rPr>
              <a:t>   </a:t>
            </a:r>
            <a:r>
              <a:rPr lang="en-US" altLang="zh-CN" b="1" smtClean="0">
                <a:solidFill>
                  <a:srgbClr val="000000"/>
                </a:solidFill>
              </a:rPr>
              <a:t>(2) </a:t>
            </a:r>
            <a:r>
              <a:rPr lang="zh-CN" altLang="en-US" b="1" smtClean="0">
                <a:solidFill>
                  <a:srgbClr val="000000"/>
                </a:solidFill>
              </a:rPr>
              <a:t>有机反应的特点</a:t>
            </a:r>
            <a:r>
              <a:rPr lang="en-US" altLang="zh-CN" b="1" smtClean="0">
                <a:solidFill>
                  <a:srgbClr val="000000"/>
                </a:solidFill>
              </a:rPr>
              <a:t>(</a:t>
            </a:r>
            <a:r>
              <a:rPr lang="zh-CN" altLang="en-US" b="1" smtClean="0">
                <a:solidFill>
                  <a:srgbClr val="000000"/>
                </a:solidFill>
              </a:rPr>
              <a:t>副反应多</a:t>
            </a:r>
            <a:r>
              <a:rPr lang="en-US" altLang="zh-CN" b="1" smtClean="0">
                <a:solidFill>
                  <a:srgbClr val="000000"/>
                </a:solidFill>
              </a:rPr>
              <a:t>)——</a:t>
            </a:r>
            <a:r>
              <a:rPr lang="zh-CN" altLang="en-US" b="1" smtClean="0">
                <a:solidFill>
                  <a:srgbClr val="0000FF"/>
                </a:solidFill>
              </a:rPr>
              <a:t>催化机理的选择</a:t>
            </a:r>
            <a:endParaRPr lang="en-US" altLang="zh-CN" b="1" smtClean="0">
              <a:solidFill>
                <a:srgbClr val="0000FF"/>
              </a:solidFill>
            </a:endParaRPr>
          </a:p>
          <a:p>
            <a:pPr fontAlgn="base">
              <a:spcBef>
                <a:spcPct val="0"/>
              </a:spcBef>
              <a:spcAft>
                <a:spcPct val="0"/>
              </a:spcAft>
            </a:pPr>
            <a:r>
              <a:rPr lang="en-US" altLang="zh-CN" b="1" smtClean="0">
                <a:solidFill>
                  <a:srgbClr val="FF0000"/>
                </a:solidFill>
              </a:rPr>
              <a:t>   </a:t>
            </a:r>
            <a:r>
              <a:rPr lang="en-US" altLang="zh-CN" b="1" smtClean="0">
                <a:solidFill>
                  <a:srgbClr val="000000"/>
                </a:solidFill>
              </a:rPr>
              <a:t>(3)</a:t>
            </a:r>
            <a:r>
              <a:rPr lang="zh-CN" altLang="en-US" b="1" smtClean="0">
                <a:solidFill>
                  <a:srgbClr val="000000"/>
                </a:solidFill>
              </a:rPr>
              <a:t>有机层与水层的分离方法</a:t>
            </a:r>
            <a:r>
              <a:rPr lang="en-US" altLang="zh-CN" b="1" smtClean="0">
                <a:solidFill>
                  <a:srgbClr val="000000"/>
                </a:solidFill>
              </a:rPr>
              <a:t>——  </a:t>
            </a:r>
            <a:r>
              <a:rPr lang="zh-CN" altLang="en-US" b="1" smtClean="0">
                <a:solidFill>
                  <a:srgbClr val="FF0000"/>
                </a:solidFill>
              </a:rPr>
              <a:t>分液</a:t>
            </a:r>
            <a:endParaRPr lang="en-US" altLang="zh-CN" b="1" smtClean="0">
              <a:solidFill>
                <a:srgbClr val="FF0000"/>
              </a:solidFill>
            </a:endParaRPr>
          </a:p>
          <a:p>
            <a:pPr fontAlgn="base">
              <a:spcBef>
                <a:spcPct val="0"/>
              </a:spcBef>
              <a:spcAft>
                <a:spcPct val="0"/>
              </a:spcAft>
            </a:pPr>
            <a:r>
              <a:rPr lang="en-US" altLang="zh-CN" b="1" smtClean="0">
                <a:solidFill>
                  <a:srgbClr val="000000"/>
                </a:solidFill>
              </a:rPr>
              <a:t>   (4)</a:t>
            </a:r>
            <a:r>
              <a:rPr lang="zh-CN" altLang="en-US" b="1" smtClean="0">
                <a:solidFill>
                  <a:srgbClr val="000000"/>
                </a:solidFill>
              </a:rPr>
              <a:t>混溶有机物的分离方法    </a:t>
            </a:r>
            <a:r>
              <a:rPr lang="en-US" altLang="zh-CN" b="1" smtClean="0">
                <a:solidFill>
                  <a:srgbClr val="000000"/>
                </a:solidFill>
              </a:rPr>
              <a:t>——  </a:t>
            </a:r>
            <a:r>
              <a:rPr lang="zh-CN" altLang="en-US" b="1" smtClean="0">
                <a:solidFill>
                  <a:srgbClr val="FF0000"/>
                </a:solidFill>
              </a:rPr>
              <a:t>分馏</a:t>
            </a:r>
            <a:endParaRPr lang="en-US" altLang="zh-CN" b="1" smtClean="0">
              <a:solidFill>
                <a:srgbClr val="FF0000"/>
              </a:solidFill>
            </a:endParaRPr>
          </a:p>
          <a:p>
            <a:pPr fontAlgn="base">
              <a:spcBef>
                <a:spcPct val="0"/>
              </a:spcBef>
              <a:spcAft>
                <a:spcPct val="0"/>
              </a:spcAft>
            </a:pPr>
            <a:r>
              <a:rPr lang="en-US" altLang="zh-CN" b="1" smtClean="0">
                <a:solidFill>
                  <a:srgbClr val="FF0000"/>
                </a:solidFill>
              </a:rPr>
              <a:t>2.</a:t>
            </a:r>
            <a:r>
              <a:rPr lang="zh-CN" altLang="en-US" b="1" smtClean="0">
                <a:solidFill>
                  <a:srgbClr val="FF0000"/>
                </a:solidFill>
              </a:rPr>
              <a:t>五类性质实验：</a:t>
            </a:r>
            <a:endParaRPr lang="en-US" altLang="zh-CN" b="1" smtClean="0">
              <a:solidFill>
                <a:srgbClr val="FF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 </a:t>
            </a:r>
            <a:r>
              <a:rPr lang="en-US" altLang="zh-CN" b="1" smtClean="0">
                <a:solidFill>
                  <a:srgbClr val="000000"/>
                </a:solidFill>
              </a:rPr>
              <a:t>(1) CH</a:t>
            </a:r>
            <a:r>
              <a:rPr lang="en-US" altLang="zh-CN" b="1" baseline="-25000" smtClean="0">
                <a:solidFill>
                  <a:srgbClr val="000000"/>
                </a:solidFill>
              </a:rPr>
              <a:t>4</a:t>
            </a:r>
            <a:r>
              <a:rPr lang="zh-CN" altLang="en-US" b="1" smtClean="0">
                <a:solidFill>
                  <a:srgbClr val="000000"/>
                </a:solidFill>
              </a:rPr>
              <a:t>与</a:t>
            </a:r>
            <a:r>
              <a:rPr lang="en-US" altLang="zh-CN" b="1" smtClean="0">
                <a:solidFill>
                  <a:srgbClr val="000000"/>
                </a:solidFill>
              </a:rPr>
              <a:t>Cl</a:t>
            </a:r>
            <a:r>
              <a:rPr lang="en-US" altLang="zh-CN" b="1" baseline="-25000" smtClean="0">
                <a:solidFill>
                  <a:srgbClr val="000000"/>
                </a:solidFill>
              </a:rPr>
              <a:t>2</a:t>
            </a:r>
            <a:r>
              <a:rPr lang="zh-CN" altLang="en-US" b="1" smtClean="0">
                <a:solidFill>
                  <a:srgbClr val="000000"/>
                </a:solidFill>
              </a:rPr>
              <a:t>反应</a:t>
            </a:r>
            <a:r>
              <a:rPr lang="en-US" altLang="zh-CN" b="1" smtClean="0">
                <a:solidFill>
                  <a:srgbClr val="000000"/>
                </a:solidFill>
              </a:rPr>
              <a:t>——</a:t>
            </a:r>
            <a:r>
              <a:rPr lang="zh-CN" altLang="en-US" b="1" smtClean="0">
                <a:solidFill>
                  <a:srgbClr val="000000"/>
                </a:solidFill>
              </a:rPr>
              <a:t>光取代典例</a:t>
            </a:r>
            <a:r>
              <a:rPr lang="en-US" altLang="zh-CN" b="1" smtClean="0">
                <a:solidFill>
                  <a:srgbClr val="000000"/>
                </a:solidFill>
              </a:rPr>
              <a:t>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(2) C</a:t>
            </a:r>
            <a:r>
              <a:rPr lang="en-US" altLang="zh-CN" b="1" baseline="-25000" smtClean="0">
                <a:solidFill>
                  <a:srgbClr val="000000"/>
                </a:solidFill>
              </a:rPr>
              <a:t>2</a:t>
            </a:r>
            <a:r>
              <a:rPr lang="en-US" altLang="zh-CN" b="1" smtClean="0">
                <a:solidFill>
                  <a:srgbClr val="000000"/>
                </a:solidFill>
              </a:rPr>
              <a:t>H</a:t>
            </a:r>
            <a:r>
              <a:rPr lang="en-US" altLang="zh-CN" b="1" baseline="-25000" smtClean="0">
                <a:solidFill>
                  <a:srgbClr val="000000"/>
                </a:solidFill>
              </a:rPr>
              <a:t>4</a:t>
            </a:r>
            <a:r>
              <a:rPr lang="zh-CN" altLang="en-US" b="1" smtClean="0">
                <a:solidFill>
                  <a:srgbClr val="000000"/>
                </a:solidFill>
              </a:rPr>
              <a:t>与</a:t>
            </a:r>
            <a:r>
              <a:rPr lang="en-US" altLang="zh-CN" b="1" smtClean="0">
                <a:solidFill>
                  <a:srgbClr val="000000"/>
                </a:solidFill>
              </a:rPr>
              <a:t>Br</a:t>
            </a:r>
            <a:r>
              <a:rPr lang="en-US" altLang="zh-CN" b="1" baseline="-25000" smtClean="0">
                <a:solidFill>
                  <a:srgbClr val="000000"/>
                </a:solidFill>
              </a:rPr>
              <a:t>2</a:t>
            </a:r>
            <a:r>
              <a:rPr lang="zh-CN" altLang="en-US" b="1" smtClean="0">
                <a:solidFill>
                  <a:srgbClr val="000000"/>
                </a:solidFill>
              </a:rPr>
              <a:t>反应</a:t>
            </a:r>
            <a:r>
              <a:rPr lang="en-US" altLang="zh-CN" b="1" smtClean="0">
                <a:solidFill>
                  <a:srgbClr val="000000"/>
                </a:solidFill>
              </a:rPr>
              <a:t>——</a:t>
            </a:r>
            <a:r>
              <a:rPr lang="zh-CN" altLang="en-US" b="1" smtClean="0">
                <a:solidFill>
                  <a:srgbClr val="000000"/>
                </a:solidFill>
              </a:rPr>
              <a:t>加成典例</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(3)</a:t>
            </a:r>
            <a:r>
              <a:rPr lang="zh-CN" altLang="en-US" b="1" smtClean="0">
                <a:solidFill>
                  <a:srgbClr val="000000"/>
                </a:solidFill>
              </a:rPr>
              <a:t>苯的两个取代反应</a:t>
            </a:r>
            <a:r>
              <a:rPr lang="en-US" altLang="zh-CN" b="1" smtClean="0">
                <a:solidFill>
                  <a:srgbClr val="000000"/>
                </a:solidFill>
              </a:rPr>
              <a:t>——</a:t>
            </a:r>
            <a:r>
              <a:rPr lang="zh-CN" altLang="en-US" b="1" smtClean="0">
                <a:solidFill>
                  <a:srgbClr val="000000"/>
                </a:solidFill>
              </a:rPr>
              <a:t>催化取代典例</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(4)</a:t>
            </a:r>
            <a:r>
              <a:rPr lang="zh-CN" altLang="en-US" b="1" smtClean="0">
                <a:solidFill>
                  <a:srgbClr val="000000"/>
                </a:solidFill>
              </a:rPr>
              <a:t>乙酸乙酯的制备</a:t>
            </a:r>
            <a:r>
              <a:rPr lang="en-US" altLang="zh-CN" b="1" smtClean="0">
                <a:solidFill>
                  <a:srgbClr val="000000"/>
                </a:solidFill>
              </a:rPr>
              <a:t>——</a:t>
            </a:r>
            <a:r>
              <a:rPr lang="zh-CN" altLang="en-US" b="1" smtClean="0">
                <a:solidFill>
                  <a:srgbClr val="000000"/>
                </a:solidFill>
              </a:rPr>
              <a:t>有机合成典例</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(5)</a:t>
            </a:r>
            <a:r>
              <a:rPr lang="zh-CN" altLang="en-US" b="1" smtClean="0">
                <a:solidFill>
                  <a:srgbClr val="000000"/>
                </a:solidFill>
              </a:rPr>
              <a:t>糖类蛋白质</a:t>
            </a:r>
            <a:r>
              <a:rPr lang="en-US" altLang="zh-CN" b="1" smtClean="0">
                <a:solidFill>
                  <a:srgbClr val="000000"/>
                </a:solidFill>
              </a:rPr>
              <a:t>——</a:t>
            </a:r>
            <a:r>
              <a:rPr lang="zh-CN" altLang="en-US" b="1" smtClean="0">
                <a:solidFill>
                  <a:srgbClr val="000000"/>
                </a:solidFill>
              </a:rPr>
              <a:t>高分子典例</a:t>
            </a:r>
            <a:r>
              <a:rPr lang="en-US" altLang="zh-CN" b="1" smtClean="0">
                <a:solidFill>
                  <a:srgbClr val="000000"/>
                </a:solidFill>
              </a:rPr>
              <a:t>   </a:t>
            </a:r>
            <a:endParaRPr lang="zh-CN" altLang="en-US" b="1">
              <a:solidFill>
                <a:srgbClr val="000000"/>
              </a:solidFill>
            </a:endParaRPr>
          </a:p>
        </p:txBody>
      </p:sp>
      <p:grpSp>
        <p:nvGrpSpPr>
          <p:cNvPr id="4" name="组合 7"/>
          <p:cNvGrpSpPr/>
          <p:nvPr/>
        </p:nvGrpSpPr>
        <p:grpSpPr>
          <a:xfrm>
            <a:off x="7920129" y="1124843"/>
            <a:ext cx="3360233" cy="2040257"/>
            <a:chOff x="2364308" y="3645797"/>
            <a:chExt cx="4291429" cy="2537638"/>
          </a:xfrm>
        </p:grpSpPr>
        <p:pic>
          <p:nvPicPr>
            <p:cNvPr id="9" name="Picture 3" descr="海水蒸馏原理示意图"/>
            <p:cNvPicPr>
              <a:picLocks noChangeAspect="1"/>
            </p:cNvPicPr>
            <p:nvPr/>
          </p:nvPicPr>
          <p:blipFill>
            <a:blip r:embed="rId3"/>
            <a:stretch>
              <a:fillRect/>
            </a:stretch>
          </p:blipFill>
          <p:spPr>
            <a:xfrm>
              <a:off x="2555860" y="3645797"/>
              <a:ext cx="3600250" cy="1781763"/>
            </a:xfrm>
            <a:prstGeom prst="rect">
              <a:avLst/>
            </a:prstGeom>
            <a:noFill/>
            <a:ln w="9525">
              <a:noFill/>
            </a:ln>
          </p:spPr>
        </p:pic>
        <p:sp>
          <p:nvSpPr>
            <p:cNvPr id="10" name="Text Box 4"/>
            <p:cNvSpPr txBox="1"/>
            <p:nvPr/>
          </p:nvSpPr>
          <p:spPr>
            <a:xfrm>
              <a:off x="2364308" y="5436968"/>
              <a:ext cx="4291429" cy="746467"/>
            </a:xfrm>
            <a:prstGeom prst="rect">
              <a:avLst/>
            </a:prstGeom>
            <a:noFill/>
            <a:ln w="9525">
              <a:noFill/>
            </a:ln>
          </p:spPr>
          <p:txBody>
            <a:bodyPr wrap="square" lIns="91434" tIns="45717" rIns="91434" bIns="45717" anchor="t">
              <a:spAutoFit/>
            </a:bodyPr>
            <a:lstStyle/>
            <a:p>
              <a:pPr fontAlgn="base">
                <a:lnSpc>
                  <a:spcPts val="1500"/>
                </a:lnSpc>
                <a:spcBef>
                  <a:spcPct val="50000"/>
                </a:spcBef>
                <a:spcAft>
                  <a:spcPct val="0"/>
                </a:spcAft>
              </a:pPr>
              <a:r>
                <a:rPr lang="zh-CN" altLang="en-US" sz="1600" b="1">
                  <a:solidFill>
                    <a:srgbClr val="FF0000"/>
                  </a:solidFill>
                  <a:latin typeface="新宋体" panose="02010609030101010101" charset="-122"/>
                  <a:ea typeface="新宋体" panose="02010609030101010101" charset="-122"/>
                </a:rPr>
                <a:t>人教版必修</a:t>
              </a:r>
              <a:r>
                <a:rPr lang="en-US" altLang="zh-CN" sz="1600" b="1">
                  <a:solidFill>
                    <a:srgbClr val="FF0000"/>
                  </a:solidFill>
                  <a:latin typeface="新宋体" panose="02010609030101010101" charset="-122"/>
                  <a:ea typeface="新宋体" panose="02010609030101010101" charset="-122"/>
                </a:rPr>
                <a:t>2</a:t>
              </a:r>
              <a:r>
                <a:rPr lang="zh-CN" altLang="en-US" sz="1600" b="1">
                  <a:solidFill>
                    <a:srgbClr val="FF0000"/>
                  </a:solidFill>
                  <a:latin typeface="新宋体" panose="02010609030101010101" charset="-122"/>
                  <a:ea typeface="新宋体" panose="02010609030101010101" charset="-122"/>
                </a:rPr>
                <a:t>，图</a:t>
              </a:r>
              <a:r>
                <a:rPr lang="en-US" altLang="zh-CN" sz="1600" b="1" smtClean="0">
                  <a:solidFill>
                    <a:srgbClr val="FF0000"/>
                  </a:solidFill>
                  <a:latin typeface="新宋体" panose="02010609030101010101" charset="-122"/>
                  <a:ea typeface="新宋体" panose="02010609030101010101" charset="-122"/>
                </a:rPr>
                <a:t>4-3</a:t>
              </a:r>
              <a:endParaRPr lang="en-US" altLang="zh-CN" sz="1600" b="1" smtClean="0">
                <a:solidFill>
                  <a:srgbClr val="FF0000"/>
                </a:solidFill>
                <a:latin typeface="新宋体" panose="02010609030101010101" charset="-122"/>
                <a:ea typeface="新宋体" panose="02010609030101010101" charset="-122"/>
              </a:endParaRPr>
            </a:p>
            <a:p>
              <a:pPr fontAlgn="base">
                <a:lnSpc>
                  <a:spcPts val="1500"/>
                </a:lnSpc>
                <a:spcBef>
                  <a:spcPct val="50000"/>
                </a:spcBef>
                <a:spcAft>
                  <a:spcPct val="0"/>
                </a:spcAft>
              </a:pPr>
              <a:r>
                <a:rPr lang="zh-CN" altLang="en-US" sz="1600" b="1" smtClean="0">
                  <a:solidFill>
                    <a:srgbClr val="FF0000"/>
                  </a:solidFill>
                  <a:latin typeface="新宋体" panose="02010609030101010101" charset="-122"/>
                  <a:ea typeface="新宋体" panose="02010609030101010101" charset="-122"/>
                </a:rPr>
                <a:t>海</a:t>
              </a:r>
              <a:r>
                <a:rPr lang="zh-CN" altLang="en-US" sz="1600" b="1">
                  <a:solidFill>
                    <a:srgbClr val="FF0000"/>
                  </a:solidFill>
                  <a:latin typeface="新宋体" panose="02010609030101010101" charset="-122"/>
                  <a:ea typeface="新宋体" panose="02010609030101010101" charset="-122"/>
                </a:rPr>
                <a:t>水蒸馏原理示意</a:t>
              </a:r>
              <a:r>
                <a:rPr lang="zh-CN" altLang="en-US" sz="1600" b="1" smtClean="0">
                  <a:solidFill>
                    <a:srgbClr val="FF0000"/>
                  </a:solidFill>
                  <a:latin typeface="新宋体" panose="02010609030101010101" charset="-122"/>
                  <a:ea typeface="新宋体" panose="02010609030101010101" charset="-122"/>
                </a:rPr>
                <a:t>图</a:t>
              </a:r>
              <a:endParaRPr lang="zh-CN" altLang="en-US" sz="1600" b="1">
                <a:solidFill>
                  <a:srgbClr val="FF0000"/>
                </a:solidFill>
                <a:latin typeface="新宋体" panose="02010609030101010101" charset="-122"/>
                <a:ea typeface="新宋体" panose="02010609030101010101" charset="-122"/>
              </a:endParaRPr>
            </a:p>
          </p:txBody>
        </p:sp>
      </p:grpSp>
      <p:sp>
        <p:nvSpPr>
          <p:cNvPr id="12" name="灯片编号占位符 11"/>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2" name="直接连接符 21"/>
          <p:cNvCxnSpPr/>
          <p:nvPr/>
        </p:nvCxnSpPr>
        <p:spPr>
          <a:xfrm flipH="1">
            <a:off x="7450925" y="2174484"/>
            <a:ext cx="0" cy="6081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9443349" y="2174484"/>
            <a:ext cx="0" cy="6081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805542" y="1796143"/>
            <a:ext cx="2982686" cy="398780"/>
          </a:xfrm>
          <a:prstGeom prst="rect">
            <a:avLst/>
          </a:prstGeom>
          <a:noFill/>
        </p:spPr>
        <p:txBody>
          <a:bodyPr wrap="square" rtlCol="0">
            <a:spAutoFit/>
          </a:bodyPr>
          <a:lstStyle/>
          <a:p>
            <a:r>
              <a:rPr lang="zh-CN" altLang="en-US" sz="2000" b="1"/>
              <a:t>高考评价体系的学科素养</a:t>
            </a:r>
            <a:endParaRPr lang="zh-CN" altLang="en-US" sz="2000" b="1"/>
          </a:p>
        </p:txBody>
      </p:sp>
      <p:sp>
        <p:nvSpPr>
          <p:cNvPr id="4" name="文本框 3"/>
          <p:cNvSpPr txBox="1"/>
          <p:nvPr/>
        </p:nvSpPr>
        <p:spPr>
          <a:xfrm>
            <a:off x="805542" y="2815319"/>
            <a:ext cx="2982686" cy="398780"/>
          </a:xfrm>
          <a:prstGeom prst="rect">
            <a:avLst/>
          </a:prstGeom>
          <a:noFill/>
        </p:spPr>
        <p:txBody>
          <a:bodyPr wrap="square" rtlCol="0">
            <a:spAutoFit/>
          </a:bodyPr>
          <a:lstStyle/>
          <a:p>
            <a:r>
              <a:rPr lang="zh-CN" altLang="en-US" sz="2000" b="1"/>
              <a:t>化学考试中的学科素养</a:t>
            </a:r>
            <a:endParaRPr lang="zh-CN" altLang="en-US" sz="2000" b="1"/>
          </a:p>
        </p:txBody>
      </p:sp>
      <p:sp>
        <p:nvSpPr>
          <p:cNvPr id="5" name="文本框 4"/>
          <p:cNvSpPr txBox="1"/>
          <p:nvPr/>
        </p:nvSpPr>
        <p:spPr>
          <a:xfrm>
            <a:off x="217712" y="4001862"/>
            <a:ext cx="3570515" cy="398780"/>
          </a:xfrm>
          <a:prstGeom prst="rect">
            <a:avLst/>
          </a:prstGeom>
          <a:noFill/>
        </p:spPr>
        <p:txBody>
          <a:bodyPr wrap="square" rtlCol="0">
            <a:spAutoFit/>
          </a:bodyPr>
          <a:lstStyle/>
          <a:p>
            <a:r>
              <a:rPr lang="en-US" altLang="zh-CN" sz="2000" b="1"/>
              <a:t>《</a:t>
            </a:r>
            <a:r>
              <a:rPr lang="zh-CN" altLang="en-US" sz="2000" b="1"/>
              <a:t>化学课程标准</a:t>
            </a:r>
            <a:r>
              <a:rPr lang="en-US" altLang="zh-CN" sz="2000" b="1"/>
              <a:t>》</a:t>
            </a:r>
            <a:r>
              <a:rPr lang="zh-CN" altLang="en-US" sz="2000" b="1"/>
              <a:t>的学科素养</a:t>
            </a:r>
            <a:endParaRPr lang="zh-CN" altLang="en-US" sz="2000" b="1"/>
          </a:p>
        </p:txBody>
      </p:sp>
      <p:sp>
        <p:nvSpPr>
          <p:cNvPr id="6" name="矩形: 圆角 5"/>
          <p:cNvSpPr/>
          <p:nvPr/>
        </p:nvSpPr>
        <p:spPr>
          <a:xfrm>
            <a:off x="4365168" y="1796143"/>
            <a:ext cx="1447800" cy="40011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学习掌握</a:t>
            </a:r>
            <a:endParaRPr lang="zh-CN" altLang="en-US" sz="2000" b="1">
              <a:solidFill>
                <a:schemeClr val="tx1"/>
              </a:solidFill>
            </a:endParaRPr>
          </a:p>
        </p:txBody>
      </p:sp>
      <p:sp>
        <p:nvSpPr>
          <p:cNvPr id="7" name="矩形: 圆角 6"/>
          <p:cNvSpPr/>
          <p:nvPr/>
        </p:nvSpPr>
        <p:spPr>
          <a:xfrm>
            <a:off x="6683820" y="1796143"/>
            <a:ext cx="1447800" cy="40011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思维方法</a:t>
            </a:r>
            <a:endParaRPr lang="zh-CN" altLang="en-US" sz="2000" b="1">
              <a:solidFill>
                <a:schemeClr val="tx1"/>
              </a:solidFill>
            </a:endParaRPr>
          </a:p>
        </p:txBody>
      </p:sp>
      <p:sp>
        <p:nvSpPr>
          <p:cNvPr id="8" name="矩形: 圆角 7"/>
          <p:cNvSpPr/>
          <p:nvPr/>
        </p:nvSpPr>
        <p:spPr>
          <a:xfrm>
            <a:off x="8719449" y="1774372"/>
            <a:ext cx="1447800" cy="40011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实践探索</a:t>
            </a:r>
            <a:endParaRPr lang="zh-CN" altLang="en-US" sz="2000" b="1">
              <a:solidFill>
                <a:schemeClr val="tx1"/>
              </a:solidFill>
            </a:endParaRPr>
          </a:p>
        </p:txBody>
      </p:sp>
      <p:sp>
        <p:nvSpPr>
          <p:cNvPr id="9" name="矩形: 圆角 8"/>
          <p:cNvSpPr/>
          <p:nvPr/>
        </p:nvSpPr>
        <p:spPr>
          <a:xfrm>
            <a:off x="4365168" y="2804434"/>
            <a:ext cx="1447800" cy="40011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化学观念</a:t>
            </a:r>
            <a:endParaRPr lang="zh-CN" altLang="en-US" sz="2000" b="1">
              <a:solidFill>
                <a:schemeClr val="tx1"/>
              </a:solidFill>
            </a:endParaRPr>
          </a:p>
        </p:txBody>
      </p:sp>
      <p:sp>
        <p:nvSpPr>
          <p:cNvPr id="10" name="矩形: 圆角 9"/>
          <p:cNvSpPr/>
          <p:nvPr/>
        </p:nvSpPr>
        <p:spPr>
          <a:xfrm>
            <a:off x="6683820" y="2745896"/>
            <a:ext cx="1447800" cy="40011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思维方法</a:t>
            </a:r>
            <a:endParaRPr lang="zh-CN" altLang="en-US" sz="2000" b="1">
              <a:solidFill>
                <a:schemeClr val="tx1"/>
              </a:solidFill>
            </a:endParaRPr>
          </a:p>
        </p:txBody>
      </p:sp>
      <p:sp>
        <p:nvSpPr>
          <p:cNvPr id="11" name="矩形: 圆角 10"/>
          <p:cNvSpPr/>
          <p:nvPr/>
        </p:nvSpPr>
        <p:spPr>
          <a:xfrm>
            <a:off x="8719449" y="2748592"/>
            <a:ext cx="1447800" cy="40011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实践探索</a:t>
            </a:r>
            <a:endParaRPr lang="zh-CN" altLang="en-US" sz="2000" b="1">
              <a:solidFill>
                <a:schemeClr val="tx1"/>
              </a:solidFill>
            </a:endParaRPr>
          </a:p>
        </p:txBody>
      </p:sp>
      <p:sp>
        <p:nvSpPr>
          <p:cNvPr id="12" name="矩形: 圆角 11"/>
          <p:cNvSpPr/>
          <p:nvPr/>
        </p:nvSpPr>
        <p:spPr>
          <a:xfrm>
            <a:off x="10510155" y="2726820"/>
            <a:ext cx="1447800" cy="40011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态度责任</a:t>
            </a:r>
            <a:endParaRPr lang="zh-CN" altLang="en-US" sz="2000" b="1">
              <a:solidFill>
                <a:schemeClr val="tx1"/>
              </a:solidFill>
            </a:endParaRPr>
          </a:p>
        </p:txBody>
      </p:sp>
      <p:sp>
        <p:nvSpPr>
          <p:cNvPr id="13" name="矩形: 圆角 12"/>
          <p:cNvSpPr/>
          <p:nvPr/>
        </p:nvSpPr>
        <p:spPr>
          <a:xfrm>
            <a:off x="4310736" y="3812725"/>
            <a:ext cx="1447800" cy="7783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宏观辨识微观探析</a:t>
            </a:r>
            <a:endParaRPr lang="zh-CN" altLang="en-US" sz="2000" b="1">
              <a:solidFill>
                <a:schemeClr val="tx1"/>
              </a:solidFill>
            </a:endParaRPr>
          </a:p>
        </p:txBody>
      </p:sp>
      <p:sp>
        <p:nvSpPr>
          <p:cNvPr id="14" name="矩形: 圆角 13"/>
          <p:cNvSpPr/>
          <p:nvPr/>
        </p:nvSpPr>
        <p:spPr>
          <a:xfrm>
            <a:off x="6003125" y="3826336"/>
            <a:ext cx="1447800" cy="7783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变化观念平衡思想</a:t>
            </a:r>
            <a:endParaRPr lang="zh-CN" altLang="en-US" sz="2000" b="1">
              <a:solidFill>
                <a:schemeClr val="tx1"/>
              </a:solidFill>
            </a:endParaRPr>
          </a:p>
        </p:txBody>
      </p:sp>
      <p:sp>
        <p:nvSpPr>
          <p:cNvPr id="15" name="矩形: 圆角 14"/>
          <p:cNvSpPr/>
          <p:nvPr/>
        </p:nvSpPr>
        <p:spPr>
          <a:xfrm>
            <a:off x="7622206" y="3815450"/>
            <a:ext cx="1447800" cy="7783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证据推理模型认知</a:t>
            </a:r>
            <a:endParaRPr lang="zh-CN" altLang="en-US" sz="2000" b="1">
              <a:solidFill>
                <a:schemeClr val="tx1"/>
              </a:solidFill>
            </a:endParaRPr>
          </a:p>
        </p:txBody>
      </p:sp>
      <p:sp>
        <p:nvSpPr>
          <p:cNvPr id="16" name="矩形: 圆角 15"/>
          <p:cNvSpPr/>
          <p:nvPr/>
        </p:nvSpPr>
        <p:spPr>
          <a:xfrm>
            <a:off x="9163639" y="3826336"/>
            <a:ext cx="1447800" cy="7783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科学探究创新意识</a:t>
            </a:r>
            <a:endParaRPr lang="zh-CN" altLang="en-US" sz="2000" b="1">
              <a:solidFill>
                <a:schemeClr val="tx1"/>
              </a:solidFill>
            </a:endParaRPr>
          </a:p>
        </p:txBody>
      </p:sp>
      <p:sp>
        <p:nvSpPr>
          <p:cNvPr id="17" name="矩形: 圆角 16"/>
          <p:cNvSpPr/>
          <p:nvPr/>
        </p:nvSpPr>
        <p:spPr>
          <a:xfrm>
            <a:off x="10667998" y="3804564"/>
            <a:ext cx="1447800" cy="7783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科学态度社会责任</a:t>
            </a:r>
            <a:endParaRPr lang="zh-CN" altLang="en-US" sz="2000" b="1">
              <a:solidFill>
                <a:schemeClr val="tx1"/>
              </a:solidFill>
            </a:endParaRPr>
          </a:p>
        </p:txBody>
      </p:sp>
      <p:cxnSp>
        <p:nvCxnSpPr>
          <p:cNvPr id="21" name="直接连接符 20"/>
          <p:cNvCxnSpPr>
            <a:stCxn id="6" idx="2"/>
            <a:endCxn id="9" idx="0"/>
          </p:cNvCxnSpPr>
          <p:nvPr/>
        </p:nvCxnSpPr>
        <p:spPr>
          <a:xfrm flipH="1">
            <a:off x="5089068" y="2196255"/>
            <a:ext cx="0" cy="6081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822370" y="3196385"/>
            <a:ext cx="206818" cy="6081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9" idx="2"/>
            <a:endCxn id="14" idx="0"/>
          </p:cNvCxnSpPr>
          <p:nvPr/>
        </p:nvCxnSpPr>
        <p:spPr>
          <a:xfrm>
            <a:off x="5089069" y="3204544"/>
            <a:ext cx="1637957" cy="6217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10" idx="2"/>
          </p:cNvCxnSpPr>
          <p:nvPr/>
        </p:nvCxnSpPr>
        <p:spPr>
          <a:xfrm flipV="1">
            <a:off x="4925778" y="3146008"/>
            <a:ext cx="2481942" cy="6081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4" idx="0"/>
            <a:endCxn id="10" idx="2"/>
          </p:cNvCxnSpPr>
          <p:nvPr/>
        </p:nvCxnSpPr>
        <p:spPr>
          <a:xfrm flipV="1">
            <a:off x="6727026" y="3146006"/>
            <a:ext cx="680695" cy="6803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15" idx="0"/>
            <a:endCxn id="10" idx="2"/>
          </p:cNvCxnSpPr>
          <p:nvPr/>
        </p:nvCxnSpPr>
        <p:spPr>
          <a:xfrm flipH="1" flipV="1">
            <a:off x="7407721" y="3146006"/>
            <a:ext cx="938386" cy="6694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16" idx="0"/>
            <a:endCxn id="11" idx="2"/>
          </p:cNvCxnSpPr>
          <p:nvPr/>
        </p:nvCxnSpPr>
        <p:spPr>
          <a:xfrm flipH="1" flipV="1">
            <a:off x="9443349" y="3148702"/>
            <a:ext cx="444190" cy="677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7" idx="0"/>
            <a:endCxn id="12" idx="2"/>
          </p:cNvCxnSpPr>
          <p:nvPr/>
        </p:nvCxnSpPr>
        <p:spPr>
          <a:xfrm flipH="1" flipV="1">
            <a:off x="11234056" y="3126930"/>
            <a:ext cx="157843" cy="677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1741711" y="512312"/>
            <a:ext cx="9720943" cy="521970"/>
          </a:xfrm>
          <a:prstGeom prst="rect">
            <a:avLst/>
          </a:prstGeom>
          <a:solidFill>
            <a:srgbClr val="92D050"/>
          </a:solidFill>
        </p:spPr>
        <p:txBody>
          <a:bodyPr wrap="square" rtlCol="0">
            <a:spAutoFit/>
          </a:bodyPr>
          <a:lstStyle/>
          <a:p>
            <a:r>
              <a:rPr lang="zh-CN" altLang="en-US" sz="2800" b="1"/>
              <a:t>化学学科素养与高考评价体系及课程标准中学科素养的关系</a:t>
            </a:r>
            <a:endParaRPr lang="zh-CN" altLang="en-US" sz="2800" b="1"/>
          </a:p>
        </p:txBody>
      </p:sp>
      <p:sp>
        <p:nvSpPr>
          <p:cNvPr id="2" name="灯片编号占位符 1"/>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fld>
            <a:endParaRPr lang="zh-CN" altLang="en-US"/>
          </a:p>
        </p:txBody>
      </p:sp>
    </p:spTree>
  </p:cSld>
  <p:clrMapOvr>
    <a:masterClrMapping/>
  </p:clrMapOvr>
  <p:transition spd="slow">
    <p:push dir="u"/>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直接连接符 5"/>
          <p:cNvCxnSpPr/>
          <p:nvPr/>
        </p:nvCxnSpPr>
        <p:spPr>
          <a:xfrm flipV="1">
            <a:off x="143589" y="83682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14" name="矩形 7"/>
          <p:cNvSpPr/>
          <p:nvPr/>
        </p:nvSpPr>
        <p:spPr>
          <a:xfrm>
            <a:off x="144780" y="810895"/>
            <a:ext cx="11777133" cy="76200"/>
          </a:xfrm>
          <a:prstGeom prst="rect">
            <a:avLst/>
          </a:prstGeom>
          <a:gradFill rotWithShape="0">
            <a:gsLst>
              <a:gs pos="0">
                <a:srgbClr val="CC0066"/>
              </a:gs>
              <a:gs pos="100000">
                <a:srgbClr val="FF66CC">
                  <a:alpha val="40999"/>
                </a:srgbClr>
              </a:gs>
            </a:gsLst>
            <a:lin ang="0" scaled="1"/>
          </a:gradFill>
          <a:ln w="9525">
            <a:noFill/>
          </a:ln>
        </p:spPr>
        <p:txBody>
          <a:bodyPr lIns="118745" tIns="60960" rIns="118745" bIns="60960" anchor="ctr"/>
          <a:lstStyle/>
          <a:p>
            <a:pPr eaLnBrk="0" fontAlgn="base" hangingPunct="0">
              <a:spcBef>
                <a:spcPct val="0"/>
              </a:spcBef>
              <a:spcAft>
                <a:spcPct val="0"/>
              </a:spcAft>
            </a:pPr>
            <a:r>
              <a:rPr lang="en-US" altLang="zh-CN" sz="2800" b="1">
                <a:solidFill>
                  <a:srgbClr val="FFFFFF"/>
                </a:solidFill>
                <a:latin typeface="宋体" panose="02010600030101010101" pitchFamily="2" charset="-122"/>
                <a:sym typeface="宋体" panose="02010600030101010101" pitchFamily="2" charset="-122"/>
              </a:rPr>
              <a:t>`</a:t>
            </a:r>
            <a:endParaRPr lang="en-US" altLang="zh-CN" sz="2800" b="1">
              <a:solidFill>
                <a:srgbClr val="FFFFFF"/>
              </a:solidFill>
              <a:latin typeface="宋体" panose="02010600030101010101" pitchFamily="2" charset="-122"/>
              <a:sym typeface="宋体" panose="02010600030101010101" pitchFamily="2" charset="-122"/>
            </a:endParaRPr>
          </a:p>
        </p:txBody>
      </p:sp>
      <p:sp>
        <p:nvSpPr>
          <p:cNvPr id="2" name="文本框 1"/>
          <p:cNvSpPr txBox="1"/>
          <p:nvPr/>
        </p:nvSpPr>
        <p:spPr>
          <a:xfrm>
            <a:off x="346288" y="288925"/>
            <a:ext cx="10127827" cy="521970"/>
          </a:xfrm>
          <a:prstGeom prst="rect">
            <a:avLst/>
          </a:prstGeom>
          <a:noFill/>
        </p:spPr>
        <p:txBody>
          <a:bodyPr wrap="square" rtlCol="0" anchor="t">
            <a:spAutoFit/>
          </a:bodyPr>
          <a:lstStyle/>
          <a:p>
            <a:pPr fontAlgn="base">
              <a:spcBef>
                <a:spcPct val="10000"/>
              </a:spcBef>
              <a:spcAft>
                <a:spcPct val="0"/>
              </a:spcAft>
            </a:pPr>
            <a:r>
              <a:rPr lang="zh-CN" altLang="en-US"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（二）</a:t>
            </a:r>
            <a:r>
              <a:rPr lang="zh-CN" altLang="en-US" sz="2800" b="1" smtClean="0">
                <a:solidFill>
                  <a:srgbClr val="000000"/>
                </a:solidFill>
                <a:latin typeface="仿宋" panose="02010609060101010101" charset="-122"/>
                <a:ea typeface="仿宋" panose="02010609060101010101" charset="-122"/>
                <a:sym typeface="+mn-ea"/>
              </a:rPr>
              <a:t>反应原理</a:t>
            </a:r>
            <a:endParaRPr lang="zh-CN" altLang="en-US"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5" name="直接连接符 34"/>
          <p:cNvCxnSpPr/>
          <p:nvPr/>
        </p:nvCxnSpPr>
        <p:spPr>
          <a:xfrm>
            <a:off x="239607" y="909320"/>
            <a:ext cx="11711940"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98" name="Rectangle 24"/>
          <p:cNvSpPr/>
          <p:nvPr/>
        </p:nvSpPr>
        <p:spPr>
          <a:xfrm>
            <a:off x="505460" y="391163"/>
            <a:ext cx="10537613" cy="537845"/>
          </a:xfrm>
          <a:prstGeom prst="rect">
            <a:avLst/>
          </a:prstGeom>
          <a:noFill/>
          <a:ln w="9525">
            <a:noFill/>
          </a:ln>
        </p:spPr>
        <p:txBody>
          <a:bodyPr wrap="none" lIns="69398" tIns="36165" rIns="69398" bIns="36165" anchor="ctr"/>
          <a:lstStyle/>
          <a:p>
            <a:pPr fontAlgn="base">
              <a:spcBef>
                <a:spcPct val="0"/>
              </a:spcBef>
              <a:spcAft>
                <a:spcPct val="0"/>
              </a:spcAft>
            </a:pPr>
            <a:r>
              <a:rPr lang="en-US" altLang="zh-CN"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考查</a:t>
            </a:r>
            <a:r>
              <a:rPr lang="zh-CN" altLang="en-US"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实验操作</a:t>
            </a:r>
            <a:r>
              <a:rPr lang="en-US" altLang="zh-CN"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化学实验的关键</a:t>
            </a:r>
            <a:endParaRPr lang="zh-CN" altLang="en-US"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2" name="组合 113"/>
          <p:cNvGrpSpPr/>
          <p:nvPr/>
        </p:nvGrpSpPr>
        <p:grpSpPr>
          <a:xfrm>
            <a:off x="1049867" y="1130935"/>
            <a:ext cx="9570720" cy="5487670"/>
            <a:chOff x="1127" y="1781"/>
            <a:chExt cx="11304" cy="8642"/>
          </a:xfrm>
        </p:grpSpPr>
        <p:sp>
          <p:nvSpPr>
            <p:cNvPr id="3" name="圆角矩形 2"/>
            <p:cNvSpPr/>
            <p:nvPr/>
          </p:nvSpPr>
          <p:spPr>
            <a:xfrm>
              <a:off x="1127" y="1781"/>
              <a:ext cx="11304" cy="8642"/>
            </a:xfrm>
            <a:prstGeom prst="roundRect">
              <a:avLst/>
            </a:prstGeom>
            <a:ln>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zh-CN" altLang="en-US" b="1">
                <a:solidFill>
                  <a:srgbClr val="0000FF"/>
                </a:solidFill>
              </a:endParaRPr>
            </a:p>
          </p:txBody>
        </p:sp>
        <p:sp>
          <p:nvSpPr>
            <p:cNvPr id="9" name="下箭头 8"/>
            <p:cNvSpPr/>
            <p:nvPr/>
          </p:nvSpPr>
          <p:spPr>
            <a:xfrm>
              <a:off x="6737" y="2833"/>
              <a:ext cx="169" cy="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0" name="流程图: 可选过程 9"/>
            <p:cNvSpPr/>
            <p:nvPr/>
          </p:nvSpPr>
          <p:spPr>
            <a:xfrm>
              <a:off x="5598" y="1905"/>
              <a:ext cx="2381" cy="8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混合物</a:t>
              </a:r>
              <a:endParaRPr lang="zh-CN" altLang="en-US" b="1">
                <a:solidFill>
                  <a:srgbClr val="FF0000"/>
                </a:solidFill>
              </a:endParaRPr>
            </a:p>
          </p:txBody>
        </p:sp>
        <p:cxnSp>
          <p:nvCxnSpPr>
            <p:cNvPr id="11" name="直接连接符 10"/>
            <p:cNvCxnSpPr>
              <a:stCxn id="12" idx="0"/>
              <a:endCxn id="16" idx="0"/>
            </p:cNvCxnSpPr>
            <p:nvPr/>
          </p:nvCxnSpPr>
          <p:spPr>
            <a:xfrm flipV="1">
              <a:off x="3773" y="3064"/>
              <a:ext cx="6474" cy="1"/>
            </a:xfrm>
            <a:prstGeom prst="line">
              <a:avLst/>
            </a:prstGeom>
            <a:ln w="57150">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12" name="下箭头 11"/>
            <p:cNvSpPr/>
            <p:nvPr/>
          </p:nvSpPr>
          <p:spPr>
            <a:xfrm>
              <a:off x="3669" y="3065"/>
              <a:ext cx="208" cy="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5" name="下箭头 14"/>
            <p:cNvSpPr/>
            <p:nvPr/>
          </p:nvSpPr>
          <p:spPr>
            <a:xfrm>
              <a:off x="6734" y="3064"/>
              <a:ext cx="217" cy="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6" name="下箭头 15"/>
            <p:cNvSpPr/>
            <p:nvPr/>
          </p:nvSpPr>
          <p:spPr>
            <a:xfrm>
              <a:off x="10138" y="3064"/>
              <a:ext cx="217" cy="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7" name="流程图: 可选过程 16"/>
            <p:cNvSpPr/>
            <p:nvPr/>
          </p:nvSpPr>
          <p:spPr>
            <a:xfrm>
              <a:off x="3217" y="3205"/>
              <a:ext cx="1247"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固固</a:t>
              </a:r>
              <a:endParaRPr lang="zh-CN" altLang="en-US" b="1">
                <a:solidFill>
                  <a:srgbClr val="FF0000"/>
                </a:solidFill>
              </a:endParaRPr>
            </a:p>
          </p:txBody>
        </p:sp>
        <p:sp>
          <p:nvSpPr>
            <p:cNvPr id="19" name="流程图: 可选过程 18"/>
            <p:cNvSpPr/>
            <p:nvPr/>
          </p:nvSpPr>
          <p:spPr>
            <a:xfrm>
              <a:off x="6291" y="3205"/>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液液</a:t>
              </a:r>
              <a:endParaRPr lang="zh-CN" altLang="en-US" b="1">
                <a:solidFill>
                  <a:srgbClr val="FF0000"/>
                </a:solidFill>
              </a:endParaRPr>
            </a:p>
          </p:txBody>
        </p:sp>
        <p:sp>
          <p:nvSpPr>
            <p:cNvPr id="21" name="流程图: 可选过程 20"/>
            <p:cNvSpPr/>
            <p:nvPr/>
          </p:nvSpPr>
          <p:spPr>
            <a:xfrm>
              <a:off x="9575" y="3205"/>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气气</a:t>
              </a:r>
              <a:endParaRPr lang="zh-CN" altLang="en-US" b="1">
                <a:solidFill>
                  <a:srgbClr val="FF0000"/>
                </a:solidFill>
              </a:endParaRPr>
            </a:p>
          </p:txBody>
        </p:sp>
        <p:sp>
          <p:nvSpPr>
            <p:cNvPr id="43" name="流程图: 可选过程 42"/>
            <p:cNvSpPr/>
            <p:nvPr/>
          </p:nvSpPr>
          <p:spPr>
            <a:xfrm>
              <a:off x="5636" y="1942"/>
              <a:ext cx="2381" cy="861"/>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0000FF"/>
                  </a:solidFill>
                </a:rPr>
                <a:t>混合物</a:t>
              </a:r>
              <a:endParaRPr lang="zh-CN" altLang="en-US" b="1">
                <a:solidFill>
                  <a:srgbClr val="0000FF"/>
                </a:solidFill>
              </a:endParaRPr>
            </a:p>
          </p:txBody>
        </p:sp>
        <p:sp>
          <p:nvSpPr>
            <p:cNvPr id="44" name="流程图: 可选过程 43"/>
            <p:cNvSpPr/>
            <p:nvPr/>
          </p:nvSpPr>
          <p:spPr>
            <a:xfrm>
              <a:off x="3142" y="3242"/>
              <a:ext cx="1247" cy="863"/>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0000FF"/>
                  </a:solidFill>
                </a:rPr>
                <a:t>固固</a:t>
              </a:r>
              <a:endParaRPr lang="zh-CN" altLang="en-US" b="1">
                <a:solidFill>
                  <a:srgbClr val="0000FF"/>
                </a:solidFill>
              </a:endParaRPr>
            </a:p>
          </p:txBody>
        </p:sp>
        <p:sp>
          <p:nvSpPr>
            <p:cNvPr id="45" name="流程图: 可选过程 44"/>
            <p:cNvSpPr/>
            <p:nvPr/>
          </p:nvSpPr>
          <p:spPr>
            <a:xfrm>
              <a:off x="6216" y="3242"/>
              <a:ext cx="1103" cy="863"/>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0000FF"/>
                  </a:solidFill>
                </a:rPr>
                <a:t>液液</a:t>
              </a:r>
              <a:endParaRPr lang="zh-CN" altLang="en-US" b="1">
                <a:solidFill>
                  <a:srgbClr val="0000FF"/>
                </a:solidFill>
              </a:endParaRPr>
            </a:p>
          </p:txBody>
        </p:sp>
        <p:sp>
          <p:nvSpPr>
            <p:cNvPr id="46" name="流程图: 可选过程 45"/>
            <p:cNvSpPr/>
            <p:nvPr/>
          </p:nvSpPr>
          <p:spPr>
            <a:xfrm>
              <a:off x="9500" y="3242"/>
              <a:ext cx="1103" cy="863"/>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0000FF"/>
                  </a:solidFill>
                </a:rPr>
                <a:t>气气</a:t>
              </a:r>
              <a:endParaRPr lang="zh-CN" altLang="en-US" b="1">
                <a:solidFill>
                  <a:srgbClr val="0000FF"/>
                </a:solidFill>
              </a:endParaRPr>
            </a:p>
          </p:txBody>
        </p:sp>
        <p:cxnSp>
          <p:nvCxnSpPr>
            <p:cNvPr id="25" name="直接连接符 24"/>
            <p:cNvCxnSpPr/>
            <p:nvPr/>
          </p:nvCxnSpPr>
          <p:spPr>
            <a:xfrm flipV="1">
              <a:off x="2325" y="4267"/>
              <a:ext cx="8730" cy="4"/>
            </a:xfrm>
            <a:prstGeom prst="line">
              <a:avLst/>
            </a:prstGeom>
            <a:solidFill>
              <a:schemeClr val="accent3">
                <a:lumMod val="95000"/>
              </a:schemeClr>
            </a:solidFill>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7" name="流程图: 可选过程 26"/>
            <p:cNvSpPr/>
            <p:nvPr/>
          </p:nvSpPr>
          <p:spPr>
            <a:xfrm>
              <a:off x="5258" y="6307"/>
              <a:ext cx="2984" cy="979"/>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实验操作</a:t>
              </a:r>
              <a:endParaRPr lang="zh-CN" altLang="en-US" b="1" smtClean="0">
                <a:solidFill>
                  <a:srgbClr val="FF0000"/>
                </a:solidFill>
              </a:endParaRPr>
            </a:p>
          </p:txBody>
        </p:sp>
        <p:cxnSp>
          <p:nvCxnSpPr>
            <p:cNvPr id="28" name="直接连接符 27"/>
            <p:cNvCxnSpPr/>
            <p:nvPr/>
          </p:nvCxnSpPr>
          <p:spPr>
            <a:xfrm>
              <a:off x="3459" y="6087"/>
              <a:ext cx="6577" cy="0"/>
            </a:xfrm>
            <a:prstGeom prst="line">
              <a:avLst/>
            </a:prstGeom>
            <a:solidFill>
              <a:schemeClr val="accent3">
                <a:lumMod val="95000"/>
              </a:schemeClr>
            </a:solidFill>
            <a:ln w="57150">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29" name="上箭头 28"/>
            <p:cNvSpPr/>
            <p:nvPr/>
          </p:nvSpPr>
          <p:spPr>
            <a:xfrm>
              <a:off x="6623" y="6001"/>
              <a:ext cx="218" cy="306"/>
            </a:xfrm>
            <a:prstGeom prst="upArrow">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30" name="上箭头 29"/>
            <p:cNvSpPr/>
            <p:nvPr/>
          </p:nvSpPr>
          <p:spPr>
            <a:xfrm>
              <a:off x="3478" y="5556"/>
              <a:ext cx="120" cy="538"/>
            </a:xfrm>
            <a:prstGeom prst="upArrow">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sp>
          <p:nvSpPr>
            <p:cNvPr id="36" name="流程图: 可选过程 35"/>
            <p:cNvSpPr/>
            <p:nvPr/>
          </p:nvSpPr>
          <p:spPr>
            <a:xfrm>
              <a:off x="2379" y="4368"/>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溶解</a:t>
              </a:r>
              <a:endParaRPr lang="zh-CN" altLang="en-US" sz="1400" b="1" smtClean="0">
                <a:solidFill>
                  <a:srgbClr val="FF0000"/>
                </a:solidFill>
              </a:endParaRPr>
            </a:p>
          </p:txBody>
        </p:sp>
        <p:sp>
          <p:nvSpPr>
            <p:cNvPr id="54" name="流程图: 可选过程 53"/>
            <p:cNvSpPr/>
            <p:nvPr/>
          </p:nvSpPr>
          <p:spPr>
            <a:xfrm>
              <a:off x="2915" y="4368"/>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过滤</a:t>
              </a:r>
              <a:endParaRPr lang="zh-CN" altLang="en-US" sz="1400" b="1" smtClean="0">
                <a:solidFill>
                  <a:srgbClr val="FF0000"/>
                </a:solidFill>
              </a:endParaRPr>
            </a:p>
          </p:txBody>
        </p:sp>
        <p:sp>
          <p:nvSpPr>
            <p:cNvPr id="55" name="流程图: 可选过程 54"/>
            <p:cNvSpPr/>
            <p:nvPr/>
          </p:nvSpPr>
          <p:spPr>
            <a:xfrm>
              <a:off x="3478" y="436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sym typeface="+mn-ea"/>
                </a:rPr>
                <a:t>结晶</a:t>
              </a:r>
              <a:endParaRPr lang="zh-CN" altLang="en-US" sz="1400" b="1" smtClean="0">
                <a:solidFill>
                  <a:srgbClr val="FF0000"/>
                </a:solidFill>
              </a:endParaRPr>
            </a:p>
          </p:txBody>
        </p:sp>
        <p:sp>
          <p:nvSpPr>
            <p:cNvPr id="56" name="流程图: 可选过程 55"/>
            <p:cNvSpPr/>
            <p:nvPr/>
          </p:nvSpPr>
          <p:spPr>
            <a:xfrm>
              <a:off x="4014" y="436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加热</a:t>
              </a:r>
              <a:endParaRPr lang="zh-CN" altLang="en-US" sz="1400" b="1" smtClean="0">
                <a:solidFill>
                  <a:srgbClr val="FF0000"/>
                </a:solidFill>
              </a:endParaRPr>
            </a:p>
          </p:txBody>
        </p:sp>
        <p:sp>
          <p:nvSpPr>
            <p:cNvPr id="57" name="流程图: 可选过程 56"/>
            <p:cNvSpPr/>
            <p:nvPr/>
          </p:nvSpPr>
          <p:spPr>
            <a:xfrm>
              <a:off x="4584" y="4368"/>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sym typeface="+mn-ea"/>
                </a:rPr>
                <a:t>升华</a:t>
              </a:r>
              <a:endParaRPr lang="zh-CN" altLang="en-US" sz="1400" b="1" smtClean="0">
                <a:solidFill>
                  <a:srgbClr val="FF0000"/>
                </a:solidFill>
                <a:sym typeface="+mn-ea"/>
              </a:endParaRPr>
            </a:p>
          </p:txBody>
        </p:sp>
        <p:cxnSp>
          <p:nvCxnSpPr>
            <p:cNvPr id="58" name="直接连接符 57"/>
            <p:cNvCxnSpPr/>
            <p:nvPr/>
          </p:nvCxnSpPr>
          <p:spPr>
            <a:xfrm>
              <a:off x="2325" y="5518"/>
              <a:ext cx="2721" cy="0"/>
            </a:xfrm>
            <a:prstGeom prst="line">
              <a:avLst/>
            </a:prstGeom>
            <a:solidFill>
              <a:schemeClr val="accent3">
                <a:lumMod val="95000"/>
              </a:schemeClr>
            </a:solidFill>
            <a:ln w="57150">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59" name="上箭头 58"/>
            <p:cNvSpPr/>
            <p:nvPr/>
          </p:nvSpPr>
          <p:spPr>
            <a:xfrm>
              <a:off x="9837" y="5519"/>
              <a:ext cx="120" cy="538"/>
            </a:xfrm>
            <a:prstGeom prst="upArrow">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sp>
          <p:nvSpPr>
            <p:cNvPr id="60" name="流程图: 可选过程 59"/>
            <p:cNvSpPr/>
            <p:nvPr/>
          </p:nvSpPr>
          <p:spPr>
            <a:xfrm>
              <a:off x="8851" y="436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洗气</a:t>
              </a:r>
              <a:endParaRPr lang="zh-CN" altLang="en-US" sz="1400" b="1" smtClean="0">
                <a:solidFill>
                  <a:srgbClr val="FF0000"/>
                </a:solidFill>
              </a:endParaRPr>
            </a:p>
          </p:txBody>
        </p:sp>
        <p:sp>
          <p:nvSpPr>
            <p:cNvPr id="61" name="流程图: 可选过程 60"/>
            <p:cNvSpPr/>
            <p:nvPr/>
          </p:nvSpPr>
          <p:spPr>
            <a:xfrm>
              <a:off x="9387" y="436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干燥</a:t>
              </a:r>
              <a:endParaRPr lang="zh-CN" altLang="en-US" sz="1400" b="1" smtClean="0">
                <a:solidFill>
                  <a:srgbClr val="FF0000"/>
                </a:solidFill>
              </a:endParaRPr>
            </a:p>
          </p:txBody>
        </p:sp>
        <p:sp>
          <p:nvSpPr>
            <p:cNvPr id="62" name="流程图: 可选过程 61"/>
            <p:cNvSpPr/>
            <p:nvPr/>
          </p:nvSpPr>
          <p:spPr>
            <a:xfrm>
              <a:off x="9950" y="4370"/>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收集</a:t>
              </a:r>
              <a:endParaRPr lang="zh-CN" altLang="en-US" sz="1400" b="1" smtClean="0">
                <a:solidFill>
                  <a:srgbClr val="FF0000"/>
                </a:solidFill>
              </a:endParaRPr>
            </a:p>
          </p:txBody>
        </p:sp>
        <p:sp>
          <p:nvSpPr>
            <p:cNvPr id="63" name="流程图: 可选过程 62"/>
            <p:cNvSpPr/>
            <p:nvPr/>
          </p:nvSpPr>
          <p:spPr>
            <a:xfrm>
              <a:off x="10486" y="4370"/>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点燃</a:t>
              </a:r>
              <a:endParaRPr lang="zh-CN" altLang="en-US" sz="1400" b="1" smtClean="0">
                <a:solidFill>
                  <a:srgbClr val="FF0000"/>
                </a:solidFill>
              </a:endParaRPr>
            </a:p>
          </p:txBody>
        </p:sp>
        <p:cxnSp>
          <p:nvCxnSpPr>
            <p:cNvPr id="65" name="直接连接符 64"/>
            <p:cNvCxnSpPr/>
            <p:nvPr/>
          </p:nvCxnSpPr>
          <p:spPr>
            <a:xfrm flipV="1">
              <a:off x="8797" y="5518"/>
              <a:ext cx="2146" cy="1"/>
            </a:xfrm>
            <a:prstGeom prst="line">
              <a:avLst/>
            </a:prstGeom>
            <a:solidFill>
              <a:schemeClr val="accent3">
                <a:lumMod val="95000"/>
              </a:schemeClr>
            </a:solidFill>
            <a:ln w="57150">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66" name="上箭头 65"/>
            <p:cNvSpPr/>
            <p:nvPr/>
          </p:nvSpPr>
          <p:spPr>
            <a:xfrm>
              <a:off x="6682" y="5557"/>
              <a:ext cx="120" cy="538"/>
            </a:xfrm>
            <a:prstGeom prst="upArrow">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sp>
          <p:nvSpPr>
            <p:cNvPr id="67" name="流程图: 可选过程 66"/>
            <p:cNvSpPr/>
            <p:nvPr/>
          </p:nvSpPr>
          <p:spPr>
            <a:xfrm>
              <a:off x="5696" y="436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蒸馏</a:t>
              </a:r>
              <a:endParaRPr lang="zh-CN" altLang="en-US" sz="1400" b="1" smtClean="0">
                <a:solidFill>
                  <a:srgbClr val="FF0000"/>
                </a:solidFill>
              </a:endParaRPr>
            </a:p>
          </p:txBody>
        </p:sp>
        <p:sp>
          <p:nvSpPr>
            <p:cNvPr id="68" name="流程图: 可选过程 67"/>
            <p:cNvSpPr/>
            <p:nvPr/>
          </p:nvSpPr>
          <p:spPr>
            <a:xfrm>
              <a:off x="6232" y="436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分馏</a:t>
              </a:r>
              <a:endParaRPr lang="zh-CN" altLang="en-US" sz="1400" b="1" smtClean="0">
                <a:solidFill>
                  <a:srgbClr val="FF0000"/>
                </a:solidFill>
              </a:endParaRPr>
            </a:p>
          </p:txBody>
        </p:sp>
        <p:sp>
          <p:nvSpPr>
            <p:cNvPr id="69" name="流程图: 可选过程 68"/>
            <p:cNvSpPr/>
            <p:nvPr/>
          </p:nvSpPr>
          <p:spPr>
            <a:xfrm>
              <a:off x="6795" y="4370"/>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分液</a:t>
              </a:r>
              <a:endParaRPr lang="zh-CN" altLang="en-US" sz="1400" b="1" smtClean="0">
                <a:solidFill>
                  <a:srgbClr val="FF0000"/>
                </a:solidFill>
              </a:endParaRPr>
            </a:p>
          </p:txBody>
        </p:sp>
        <p:sp>
          <p:nvSpPr>
            <p:cNvPr id="70" name="流程图: 可选过程 69"/>
            <p:cNvSpPr/>
            <p:nvPr/>
          </p:nvSpPr>
          <p:spPr>
            <a:xfrm>
              <a:off x="7331" y="4370"/>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萃取</a:t>
              </a:r>
              <a:endParaRPr lang="zh-CN" altLang="en-US" sz="1400" b="1" smtClean="0">
                <a:solidFill>
                  <a:srgbClr val="FF0000"/>
                </a:solidFill>
              </a:endParaRPr>
            </a:p>
          </p:txBody>
        </p:sp>
        <p:cxnSp>
          <p:nvCxnSpPr>
            <p:cNvPr id="72" name="直接连接符 71"/>
            <p:cNvCxnSpPr/>
            <p:nvPr/>
          </p:nvCxnSpPr>
          <p:spPr>
            <a:xfrm flipV="1">
              <a:off x="5642" y="5518"/>
              <a:ext cx="2125" cy="1"/>
            </a:xfrm>
            <a:prstGeom prst="line">
              <a:avLst/>
            </a:prstGeom>
            <a:solidFill>
              <a:schemeClr val="accent3">
                <a:lumMod val="95000"/>
              </a:schemeClr>
            </a:solidFill>
            <a:ln w="57150">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73" name="下箭头 72"/>
            <p:cNvSpPr/>
            <p:nvPr/>
          </p:nvSpPr>
          <p:spPr>
            <a:xfrm>
              <a:off x="7819" y="7299"/>
              <a:ext cx="169" cy="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cxnSp>
          <p:nvCxnSpPr>
            <p:cNvPr id="74" name="直接连接符 73"/>
            <p:cNvCxnSpPr>
              <a:stCxn id="75" idx="0"/>
              <a:endCxn id="77" idx="0"/>
            </p:cNvCxnSpPr>
            <p:nvPr/>
          </p:nvCxnSpPr>
          <p:spPr>
            <a:xfrm flipV="1">
              <a:off x="2821" y="7530"/>
              <a:ext cx="8056" cy="1"/>
            </a:xfrm>
            <a:prstGeom prst="line">
              <a:avLst/>
            </a:prstGeom>
            <a:ln w="57150">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75" name="下箭头 74"/>
            <p:cNvSpPr/>
            <p:nvPr/>
          </p:nvSpPr>
          <p:spPr>
            <a:xfrm>
              <a:off x="2717" y="7531"/>
              <a:ext cx="208" cy="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76" name="下箭头 75"/>
            <p:cNvSpPr/>
            <p:nvPr/>
          </p:nvSpPr>
          <p:spPr>
            <a:xfrm>
              <a:off x="8268" y="7530"/>
              <a:ext cx="217" cy="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77" name="下箭头 76"/>
            <p:cNvSpPr/>
            <p:nvPr/>
          </p:nvSpPr>
          <p:spPr>
            <a:xfrm>
              <a:off x="10768" y="7530"/>
              <a:ext cx="217" cy="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78" name="流程图: 可选过程 77"/>
            <p:cNvSpPr/>
            <p:nvPr/>
          </p:nvSpPr>
          <p:spPr>
            <a:xfrm>
              <a:off x="2360" y="7968"/>
              <a:ext cx="1247"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固固</a:t>
              </a:r>
              <a:endParaRPr lang="zh-CN" altLang="en-US" b="1">
                <a:solidFill>
                  <a:srgbClr val="FF0000"/>
                </a:solidFill>
              </a:endParaRPr>
            </a:p>
          </p:txBody>
        </p:sp>
        <p:sp>
          <p:nvSpPr>
            <p:cNvPr id="79" name="流程图: 可选过程 78"/>
            <p:cNvSpPr/>
            <p:nvPr/>
          </p:nvSpPr>
          <p:spPr>
            <a:xfrm>
              <a:off x="7920" y="7968"/>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液液</a:t>
              </a:r>
              <a:endParaRPr lang="zh-CN" altLang="en-US" b="1">
                <a:solidFill>
                  <a:srgbClr val="FF0000"/>
                </a:solidFill>
              </a:endParaRPr>
            </a:p>
          </p:txBody>
        </p:sp>
        <p:sp>
          <p:nvSpPr>
            <p:cNvPr id="80" name="流程图: 可选过程 79"/>
            <p:cNvSpPr/>
            <p:nvPr/>
          </p:nvSpPr>
          <p:spPr>
            <a:xfrm>
              <a:off x="10300" y="7968"/>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气气</a:t>
              </a:r>
              <a:endParaRPr lang="zh-CN" altLang="en-US" b="1">
                <a:solidFill>
                  <a:srgbClr val="FF0000"/>
                </a:solidFill>
              </a:endParaRPr>
            </a:p>
          </p:txBody>
        </p:sp>
        <p:sp>
          <p:nvSpPr>
            <p:cNvPr id="81" name="流程图: 可选过程 80"/>
            <p:cNvSpPr/>
            <p:nvPr/>
          </p:nvSpPr>
          <p:spPr>
            <a:xfrm>
              <a:off x="2285" y="8005"/>
              <a:ext cx="1247" cy="863"/>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0000FF"/>
                  </a:solidFill>
                </a:rPr>
                <a:t>药品</a:t>
              </a:r>
              <a:endParaRPr lang="zh-CN" altLang="en-US" b="1">
                <a:solidFill>
                  <a:srgbClr val="0000FF"/>
                </a:solidFill>
              </a:endParaRPr>
            </a:p>
          </p:txBody>
        </p:sp>
        <p:sp>
          <p:nvSpPr>
            <p:cNvPr id="82" name="流程图: 可选过程 81"/>
            <p:cNvSpPr/>
            <p:nvPr/>
          </p:nvSpPr>
          <p:spPr>
            <a:xfrm>
              <a:off x="7958" y="8005"/>
              <a:ext cx="1103" cy="863"/>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0000FF"/>
                  </a:solidFill>
                </a:rPr>
                <a:t>条件</a:t>
              </a:r>
              <a:endParaRPr lang="zh-CN" altLang="en-US" b="1">
                <a:solidFill>
                  <a:srgbClr val="0000FF"/>
                </a:solidFill>
              </a:endParaRPr>
            </a:p>
          </p:txBody>
        </p:sp>
        <p:sp>
          <p:nvSpPr>
            <p:cNvPr id="83" name="流程图: 可选过程 82"/>
            <p:cNvSpPr/>
            <p:nvPr/>
          </p:nvSpPr>
          <p:spPr>
            <a:xfrm>
              <a:off x="10338" y="8005"/>
              <a:ext cx="1103" cy="863"/>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0000FF"/>
                  </a:solidFill>
                </a:rPr>
                <a:t>产品</a:t>
              </a:r>
              <a:endParaRPr lang="zh-CN" altLang="en-US" b="1">
                <a:solidFill>
                  <a:srgbClr val="0000FF"/>
                </a:solidFill>
              </a:endParaRPr>
            </a:p>
          </p:txBody>
        </p:sp>
        <p:cxnSp>
          <p:nvCxnSpPr>
            <p:cNvPr id="84" name="直接连接符 83"/>
            <p:cNvCxnSpPr/>
            <p:nvPr/>
          </p:nvCxnSpPr>
          <p:spPr>
            <a:xfrm>
              <a:off x="1871" y="8916"/>
              <a:ext cx="9638" cy="0"/>
            </a:xfrm>
            <a:prstGeom prst="line">
              <a:avLst/>
            </a:prstGeom>
            <a:solidFill>
              <a:schemeClr val="accent3">
                <a:lumMod val="95000"/>
              </a:schemeClr>
            </a:solidFill>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6" name="下箭头 85"/>
            <p:cNvSpPr/>
            <p:nvPr/>
          </p:nvSpPr>
          <p:spPr>
            <a:xfrm>
              <a:off x="5812" y="7567"/>
              <a:ext cx="217" cy="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88" name="流程图: 可选过程 87"/>
            <p:cNvSpPr/>
            <p:nvPr/>
          </p:nvSpPr>
          <p:spPr>
            <a:xfrm>
              <a:off x="5351" y="8005"/>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液液</a:t>
              </a:r>
              <a:endParaRPr lang="zh-CN" altLang="en-US" b="1">
                <a:solidFill>
                  <a:srgbClr val="FF0000"/>
                </a:solidFill>
              </a:endParaRPr>
            </a:p>
          </p:txBody>
        </p:sp>
        <p:sp>
          <p:nvSpPr>
            <p:cNvPr id="90" name="流程图: 可选过程 89"/>
            <p:cNvSpPr/>
            <p:nvPr/>
          </p:nvSpPr>
          <p:spPr>
            <a:xfrm>
              <a:off x="5389" y="8042"/>
              <a:ext cx="1103" cy="863"/>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0000FF"/>
                  </a:solidFill>
                </a:rPr>
                <a:t>装置</a:t>
              </a:r>
              <a:endParaRPr lang="zh-CN" altLang="en-US" b="1">
                <a:solidFill>
                  <a:srgbClr val="0000FF"/>
                </a:solidFill>
              </a:endParaRPr>
            </a:p>
          </p:txBody>
        </p:sp>
        <p:sp>
          <p:nvSpPr>
            <p:cNvPr id="93" name="流程图: 可选过程 92"/>
            <p:cNvSpPr/>
            <p:nvPr/>
          </p:nvSpPr>
          <p:spPr>
            <a:xfrm>
              <a:off x="1973" y="9008"/>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贮存</a:t>
              </a:r>
              <a:endParaRPr lang="zh-CN" altLang="en-US" sz="1400" b="1" smtClean="0">
                <a:solidFill>
                  <a:srgbClr val="FF0000"/>
                </a:solidFill>
              </a:endParaRPr>
            </a:p>
          </p:txBody>
        </p:sp>
        <p:sp>
          <p:nvSpPr>
            <p:cNvPr id="94" name="流程图: 可选过程 93"/>
            <p:cNvSpPr/>
            <p:nvPr/>
          </p:nvSpPr>
          <p:spPr>
            <a:xfrm>
              <a:off x="2509" y="9008"/>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取用</a:t>
              </a:r>
              <a:endParaRPr lang="zh-CN" altLang="en-US" sz="1400" b="1" smtClean="0">
                <a:solidFill>
                  <a:srgbClr val="FF0000"/>
                </a:solidFill>
              </a:endParaRPr>
            </a:p>
          </p:txBody>
        </p:sp>
        <p:sp>
          <p:nvSpPr>
            <p:cNvPr id="95" name="流程图: 可选过程 94"/>
            <p:cNvSpPr/>
            <p:nvPr/>
          </p:nvSpPr>
          <p:spPr>
            <a:xfrm>
              <a:off x="3072" y="900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顺序</a:t>
              </a:r>
              <a:endParaRPr lang="zh-CN" altLang="en-US" sz="1400" b="1" smtClean="0">
                <a:solidFill>
                  <a:srgbClr val="FF0000"/>
                </a:solidFill>
              </a:endParaRPr>
            </a:p>
          </p:txBody>
        </p:sp>
        <p:sp>
          <p:nvSpPr>
            <p:cNvPr id="96" name="流程图: 可选过程 95"/>
            <p:cNvSpPr/>
            <p:nvPr/>
          </p:nvSpPr>
          <p:spPr>
            <a:xfrm>
              <a:off x="3608" y="900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洗涤</a:t>
              </a:r>
              <a:endParaRPr lang="zh-CN" altLang="en-US" sz="1400" b="1" smtClean="0">
                <a:solidFill>
                  <a:srgbClr val="FF0000"/>
                </a:solidFill>
              </a:endParaRPr>
            </a:p>
          </p:txBody>
        </p:sp>
        <p:sp>
          <p:nvSpPr>
            <p:cNvPr id="100" name="流程图: 可选过程 99"/>
            <p:cNvSpPr/>
            <p:nvPr/>
          </p:nvSpPr>
          <p:spPr>
            <a:xfrm>
              <a:off x="10479" y="900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提纯</a:t>
              </a:r>
              <a:endParaRPr lang="zh-CN" altLang="en-US" sz="1400" b="1" smtClean="0">
                <a:solidFill>
                  <a:srgbClr val="FF0000"/>
                </a:solidFill>
              </a:endParaRPr>
            </a:p>
          </p:txBody>
        </p:sp>
        <p:sp>
          <p:nvSpPr>
            <p:cNvPr id="101" name="流程图: 可选过程 100"/>
            <p:cNvSpPr/>
            <p:nvPr/>
          </p:nvSpPr>
          <p:spPr>
            <a:xfrm>
              <a:off x="11015" y="900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分离</a:t>
              </a:r>
              <a:endParaRPr lang="zh-CN" altLang="en-US" sz="1400" b="1" smtClean="0">
                <a:solidFill>
                  <a:srgbClr val="FF0000"/>
                </a:solidFill>
              </a:endParaRPr>
            </a:p>
          </p:txBody>
        </p:sp>
        <p:sp>
          <p:nvSpPr>
            <p:cNvPr id="105" name="流程图: 可选过程 104"/>
            <p:cNvSpPr/>
            <p:nvPr/>
          </p:nvSpPr>
          <p:spPr>
            <a:xfrm>
              <a:off x="4951" y="900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选择</a:t>
              </a:r>
              <a:endParaRPr lang="zh-CN" altLang="en-US" sz="1400" b="1" smtClean="0">
                <a:solidFill>
                  <a:srgbClr val="FF0000"/>
                </a:solidFill>
              </a:endParaRPr>
            </a:p>
          </p:txBody>
        </p:sp>
        <p:sp>
          <p:nvSpPr>
            <p:cNvPr id="106" name="流程图: 可选过程 105"/>
            <p:cNvSpPr/>
            <p:nvPr/>
          </p:nvSpPr>
          <p:spPr>
            <a:xfrm>
              <a:off x="5487" y="900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连接</a:t>
              </a:r>
              <a:endParaRPr lang="zh-CN" altLang="en-US" sz="1400" b="1" smtClean="0">
                <a:solidFill>
                  <a:srgbClr val="FF0000"/>
                </a:solidFill>
              </a:endParaRPr>
            </a:p>
          </p:txBody>
        </p:sp>
        <p:sp>
          <p:nvSpPr>
            <p:cNvPr id="107" name="流程图: 可选过程 106"/>
            <p:cNvSpPr/>
            <p:nvPr/>
          </p:nvSpPr>
          <p:spPr>
            <a:xfrm>
              <a:off x="6050" y="9010"/>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设计</a:t>
              </a:r>
              <a:endParaRPr lang="zh-CN" altLang="en-US" sz="1400" b="1" smtClean="0">
                <a:solidFill>
                  <a:srgbClr val="FF0000"/>
                </a:solidFill>
              </a:endParaRPr>
            </a:p>
          </p:txBody>
        </p:sp>
        <p:sp>
          <p:nvSpPr>
            <p:cNvPr id="108" name="流程图: 可选过程 107"/>
            <p:cNvSpPr/>
            <p:nvPr/>
          </p:nvSpPr>
          <p:spPr>
            <a:xfrm>
              <a:off x="6586" y="9010"/>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作用</a:t>
              </a:r>
              <a:endParaRPr lang="zh-CN" altLang="en-US" sz="1400" b="1" smtClean="0">
                <a:solidFill>
                  <a:srgbClr val="FF0000"/>
                </a:solidFill>
              </a:endParaRPr>
            </a:p>
          </p:txBody>
        </p:sp>
        <p:sp>
          <p:nvSpPr>
            <p:cNvPr id="110" name="流程图: 可选过程 109"/>
            <p:cNvSpPr/>
            <p:nvPr/>
          </p:nvSpPr>
          <p:spPr>
            <a:xfrm>
              <a:off x="7510" y="9008"/>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加热</a:t>
              </a:r>
              <a:endParaRPr lang="zh-CN" altLang="en-US" sz="1400" b="1" smtClean="0">
                <a:solidFill>
                  <a:srgbClr val="FF0000"/>
                </a:solidFill>
              </a:endParaRPr>
            </a:p>
          </p:txBody>
        </p:sp>
        <p:sp>
          <p:nvSpPr>
            <p:cNvPr id="111" name="流程图: 可选过程 110"/>
            <p:cNvSpPr/>
            <p:nvPr/>
          </p:nvSpPr>
          <p:spPr>
            <a:xfrm>
              <a:off x="8046" y="9008"/>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环境</a:t>
              </a:r>
              <a:endParaRPr lang="zh-CN" altLang="en-US" sz="1400" b="1" smtClean="0">
                <a:solidFill>
                  <a:srgbClr val="FF0000"/>
                </a:solidFill>
              </a:endParaRPr>
            </a:p>
          </p:txBody>
        </p:sp>
        <p:sp>
          <p:nvSpPr>
            <p:cNvPr id="112" name="流程图: 可选过程 111"/>
            <p:cNvSpPr/>
            <p:nvPr/>
          </p:nvSpPr>
          <p:spPr>
            <a:xfrm>
              <a:off x="8609" y="900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压强</a:t>
              </a:r>
              <a:endParaRPr lang="zh-CN" altLang="en-US" sz="1400" b="1" smtClean="0">
                <a:solidFill>
                  <a:srgbClr val="FF0000"/>
                </a:solidFill>
              </a:endParaRPr>
            </a:p>
          </p:txBody>
        </p:sp>
        <p:sp>
          <p:nvSpPr>
            <p:cNvPr id="113" name="流程图: 可选过程 112"/>
            <p:cNvSpPr/>
            <p:nvPr/>
          </p:nvSpPr>
          <p:spPr>
            <a:xfrm>
              <a:off x="9145" y="9009"/>
              <a:ext cx="448" cy="1187"/>
            </a:xfrm>
            <a:prstGeom prst="flowChartAlternateProcess">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FF0000"/>
                  </a:solidFill>
                </a:rPr>
                <a:t>温度</a:t>
              </a:r>
              <a:endParaRPr lang="zh-CN" altLang="en-US" sz="1400" b="1" smtClean="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接连接符 3"/>
          <p:cNvCxnSpPr/>
          <p:nvPr/>
        </p:nvCxnSpPr>
        <p:spPr>
          <a:xfrm flipV="1">
            <a:off x="60976" y="1052838"/>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pSp>
        <p:nvGrpSpPr>
          <p:cNvPr id="2" name="组合 26"/>
          <p:cNvGrpSpPr/>
          <p:nvPr/>
        </p:nvGrpSpPr>
        <p:grpSpPr>
          <a:xfrm>
            <a:off x="476213" y="1412860"/>
            <a:ext cx="11092169" cy="4811600"/>
            <a:chOff x="357158" y="1412860"/>
            <a:chExt cx="8319127" cy="4811600"/>
          </a:xfrm>
        </p:grpSpPr>
        <p:sp>
          <p:nvSpPr>
            <p:cNvPr id="23" name="文本框 22"/>
            <p:cNvSpPr txBox="1"/>
            <p:nvPr/>
          </p:nvSpPr>
          <p:spPr>
            <a:xfrm>
              <a:off x="357158" y="3214686"/>
              <a:ext cx="694473" cy="1015663"/>
            </a:xfrm>
            <a:prstGeom prst="rect">
              <a:avLst/>
            </a:prstGeom>
            <a:noFill/>
            <a:ln>
              <a:solidFill>
                <a:srgbClr val="FF0000"/>
              </a:solidFill>
            </a:ln>
          </p:spPr>
          <p:txBody>
            <a:bodyPr wrap="square" rtlCol="0" anchor="t">
              <a:spAutoFit/>
            </a:bodyPr>
            <a:lstStyle/>
            <a:p>
              <a:pPr algn="ctr" fontAlgn="base">
                <a:spcBef>
                  <a:spcPct val="0"/>
                </a:spcBef>
                <a:spcAft>
                  <a:spcPct val="0"/>
                </a:spcAft>
              </a:pPr>
              <a:r>
                <a:rPr lang="zh-CN" altLang="en-US" sz="20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化学</a:t>
              </a:r>
              <a:endParaRPr lang="zh-CN" altLang="en-US" sz="20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endParaRPr>
            </a:p>
            <a:p>
              <a:pPr algn="ctr" fontAlgn="base">
                <a:spcBef>
                  <a:spcPct val="0"/>
                </a:spcBef>
                <a:spcAft>
                  <a:spcPct val="0"/>
                </a:spcAft>
              </a:pPr>
              <a:r>
                <a:rPr lang="zh-CN" altLang="en-US" sz="20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实验</a:t>
              </a:r>
              <a:endParaRPr lang="zh-CN" altLang="en-US" sz="20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endParaRPr>
            </a:p>
            <a:p>
              <a:pPr algn="ctr" fontAlgn="base">
                <a:spcBef>
                  <a:spcPct val="0"/>
                </a:spcBef>
                <a:spcAft>
                  <a:spcPct val="0"/>
                </a:spcAft>
              </a:pPr>
              <a:r>
                <a:rPr lang="zh-CN" altLang="en-US" sz="200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核心</a:t>
              </a:r>
              <a:endParaRPr lang="zh-CN" altLang="en-US" sz="2000" b="1">
                <a:solidFill>
                  <a:srgbClr val="000000"/>
                </a:solidFill>
              </a:endParaRPr>
            </a:p>
          </p:txBody>
        </p:sp>
        <p:sp>
          <p:nvSpPr>
            <p:cNvPr id="34" name="左大括号 33"/>
            <p:cNvSpPr/>
            <p:nvPr/>
          </p:nvSpPr>
          <p:spPr>
            <a:xfrm flipH="1">
              <a:off x="1104586" y="1431474"/>
              <a:ext cx="45719" cy="4537699"/>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35" name="圆角矩形 34"/>
            <p:cNvSpPr/>
            <p:nvPr/>
          </p:nvSpPr>
          <p:spPr>
            <a:xfrm>
              <a:off x="1104587" y="4082844"/>
              <a:ext cx="1211897" cy="504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性质验证</a:t>
              </a:r>
              <a:endParaRPr lang="zh-CN" altLang="en-US" sz="1600" b="1">
                <a:solidFill>
                  <a:srgbClr val="FF0000"/>
                </a:solidFill>
              </a:endParaRPr>
            </a:p>
            <a:p>
              <a:pPr fontAlgn="base">
                <a:spcBef>
                  <a:spcPct val="0"/>
                </a:spcBef>
                <a:spcAft>
                  <a:spcPct val="0"/>
                </a:spcAft>
              </a:pPr>
              <a:r>
                <a:rPr lang="zh-CN" altLang="en-US" sz="1600" b="1">
                  <a:solidFill>
                    <a:srgbClr val="FF0000"/>
                  </a:solidFill>
                </a:rPr>
                <a:t>结论探究</a:t>
              </a:r>
              <a:endParaRPr lang="zh-CN" altLang="en-US" sz="1600" b="1">
                <a:solidFill>
                  <a:srgbClr val="FF0000"/>
                </a:solidFill>
              </a:endParaRPr>
            </a:p>
          </p:txBody>
        </p:sp>
        <p:sp>
          <p:nvSpPr>
            <p:cNvPr id="36" name="圆角矩形 35"/>
            <p:cNvSpPr/>
            <p:nvPr/>
          </p:nvSpPr>
          <p:spPr>
            <a:xfrm>
              <a:off x="1104587" y="5493329"/>
              <a:ext cx="1211897" cy="504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制备物</a:t>
              </a:r>
              <a:r>
                <a:rPr lang="zh-CN" altLang="en-US" sz="1600" b="1" smtClean="0">
                  <a:solidFill>
                    <a:srgbClr val="FF0000"/>
                  </a:solidFill>
                </a:rPr>
                <a:t>质</a:t>
              </a:r>
              <a:endParaRPr lang="en-US" altLang="zh-CN" sz="1600" b="1" smtClean="0">
                <a:solidFill>
                  <a:srgbClr val="FF0000"/>
                </a:solidFill>
              </a:endParaRPr>
            </a:p>
            <a:p>
              <a:pPr fontAlgn="base">
                <a:spcBef>
                  <a:spcPct val="0"/>
                </a:spcBef>
                <a:spcAft>
                  <a:spcPct val="0"/>
                </a:spcAft>
              </a:pPr>
              <a:r>
                <a:rPr lang="zh-CN" altLang="en-US" sz="1600" b="1" smtClean="0">
                  <a:solidFill>
                    <a:srgbClr val="FF0000"/>
                  </a:solidFill>
                </a:rPr>
                <a:t>综合实验</a:t>
              </a:r>
              <a:endParaRPr lang="zh-CN" altLang="en-US" sz="1600" b="1">
                <a:solidFill>
                  <a:srgbClr val="FF0000"/>
                </a:solidFill>
              </a:endParaRPr>
            </a:p>
          </p:txBody>
        </p:sp>
        <p:sp>
          <p:nvSpPr>
            <p:cNvPr id="37" name="左大括号 36"/>
            <p:cNvSpPr/>
            <p:nvPr/>
          </p:nvSpPr>
          <p:spPr>
            <a:xfrm>
              <a:off x="2328836" y="3879644"/>
              <a:ext cx="160580" cy="920750"/>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38" name="圆角矩形 37"/>
            <p:cNvSpPr/>
            <p:nvPr/>
          </p:nvSpPr>
          <p:spPr>
            <a:xfrm>
              <a:off x="1104587" y="2561832"/>
              <a:ext cx="1211897" cy="504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FF0000"/>
                  </a:solidFill>
                </a:rPr>
                <a:t>基本操作</a:t>
              </a:r>
              <a:endParaRPr lang="en-US" altLang="zh-CN" sz="1600" b="1" smtClean="0">
                <a:solidFill>
                  <a:srgbClr val="FF0000"/>
                </a:solidFill>
              </a:endParaRPr>
            </a:p>
            <a:p>
              <a:pPr fontAlgn="base">
                <a:spcBef>
                  <a:spcPct val="0"/>
                </a:spcBef>
                <a:spcAft>
                  <a:spcPct val="0"/>
                </a:spcAft>
              </a:pPr>
              <a:r>
                <a:rPr lang="zh-CN" altLang="en-US" sz="1600" b="1" smtClean="0">
                  <a:solidFill>
                    <a:srgbClr val="FF0000"/>
                  </a:solidFill>
                </a:rPr>
                <a:t>四大类型</a:t>
              </a:r>
              <a:endParaRPr lang="zh-CN" altLang="en-US" sz="1600" b="1">
                <a:solidFill>
                  <a:srgbClr val="FF0000"/>
                </a:solidFill>
              </a:endParaRPr>
            </a:p>
          </p:txBody>
        </p:sp>
        <p:sp>
          <p:nvSpPr>
            <p:cNvPr id="39" name="左大括号 38"/>
            <p:cNvSpPr/>
            <p:nvPr/>
          </p:nvSpPr>
          <p:spPr>
            <a:xfrm>
              <a:off x="2339845" y="5280604"/>
              <a:ext cx="160580" cy="922655"/>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40" name="左大括号 39"/>
            <p:cNvSpPr/>
            <p:nvPr/>
          </p:nvSpPr>
          <p:spPr>
            <a:xfrm>
              <a:off x="2339845" y="2357997"/>
              <a:ext cx="144010" cy="1152080"/>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41" name="圆角矩形 40"/>
            <p:cNvSpPr/>
            <p:nvPr/>
          </p:nvSpPr>
          <p:spPr>
            <a:xfrm>
              <a:off x="2489416" y="3879643"/>
              <a:ext cx="1434539" cy="2160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sym typeface="+mn-ea"/>
                </a:rPr>
                <a:t>验证</a:t>
              </a:r>
              <a:r>
                <a:rPr lang="zh-CN" altLang="en-US" sz="1600" b="1">
                  <a:solidFill>
                    <a:srgbClr val="FF0000"/>
                  </a:solidFill>
                </a:rPr>
                <a:t>一条性质</a:t>
              </a:r>
              <a:endParaRPr lang="zh-CN" altLang="en-US" sz="1600" b="1">
                <a:solidFill>
                  <a:srgbClr val="FF0000"/>
                </a:solidFill>
              </a:endParaRPr>
            </a:p>
          </p:txBody>
        </p:sp>
        <p:sp>
          <p:nvSpPr>
            <p:cNvPr id="42" name="圆角矩形 41"/>
            <p:cNvSpPr/>
            <p:nvPr/>
          </p:nvSpPr>
          <p:spPr>
            <a:xfrm>
              <a:off x="2489416" y="4232069"/>
              <a:ext cx="1434539" cy="2236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验证一个结论</a:t>
              </a:r>
              <a:endParaRPr lang="zh-CN" altLang="en-US" sz="1600" b="1">
                <a:solidFill>
                  <a:srgbClr val="FF0000"/>
                </a:solidFill>
              </a:endParaRPr>
            </a:p>
          </p:txBody>
        </p:sp>
        <p:sp>
          <p:nvSpPr>
            <p:cNvPr id="43" name="圆角矩形 42"/>
            <p:cNvSpPr/>
            <p:nvPr/>
          </p:nvSpPr>
          <p:spPr>
            <a:xfrm>
              <a:off x="2483855" y="4599694"/>
              <a:ext cx="1440100" cy="2160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验证一种原理</a:t>
              </a:r>
              <a:endParaRPr lang="zh-CN" altLang="en-US" sz="1600" b="1">
                <a:solidFill>
                  <a:srgbClr val="FF0000"/>
                </a:solidFill>
              </a:endParaRPr>
            </a:p>
          </p:txBody>
        </p:sp>
        <p:sp>
          <p:nvSpPr>
            <p:cNvPr id="44" name="圆角矩形 43"/>
            <p:cNvSpPr/>
            <p:nvPr/>
          </p:nvSpPr>
          <p:spPr>
            <a:xfrm>
              <a:off x="2500425" y="5281239"/>
              <a:ext cx="1721772" cy="20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制备一</a:t>
              </a:r>
              <a:r>
                <a:rPr lang="zh-CN" altLang="en-US" sz="1600" b="1">
                  <a:solidFill>
                    <a:srgbClr val="FF0000"/>
                  </a:solidFill>
                  <a:sym typeface="+mn-ea"/>
                </a:rPr>
                <a:t>种物</a:t>
              </a:r>
              <a:r>
                <a:rPr lang="zh-CN" altLang="en-US" sz="1600" b="1">
                  <a:solidFill>
                    <a:srgbClr val="FF0000"/>
                  </a:solidFill>
                </a:rPr>
                <a:t>质</a:t>
              </a:r>
              <a:endParaRPr lang="zh-CN" altLang="en-US" sz="1600" b="1">
                <a:solidFill>
                  <a:srgbClr val="FF0000"/>
                </a:solidFill>
              </a:endParaRPr>
            </a:p>
          </p:txBody>
        </p:sp>
        <p:sp>
          <p:nvSpPr>
            <p:cNvPr id="45" name="圆角矩形 44"/>
            <p:cNvSpPr/>
            <p:nvPr/>
          </p:nvSpPr>
          <p:spPr>
            <a:xfrm>
              <a:off x="2500425" y="5633664"/>
              <a:ext cx="1721772" cy="205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sym typeface="+mn-ea"/>
                </a:rPr>
                <a:t>制备</a:t>
              </a:r>
              <a:r>
                <a:rPr lang="zh-CN" altLang="en-US" sz="1600" b="1">
                  <a:solidFill>
                    <a:srgbClr val="FF0000"/>
                  </a:solidFill>
                </a:rPr>
                <a:t>一类物质</a:t>
              </a:r>
              <a:endParaRPr lang="zh-CN" altLang="en-US" sz="1600" b="1">
                <a:solidFill>
                  <a:srgbClr val="FF0000"/>
                </a:solidFill>
              </a:endParaRPr>
            </a:p>
          </p:txBody>
        </p:sp>
        <p:sp>
          <p:nvSpPr>
            <p:cNvPr id="46" name="圆角矩形 45"/>
            <p:cNvSpPr/>
            <p:nvPr/>
          </p:nvSpPr>
          <p:spPr>
            <a:xfrm>
              <a:off x="2500425" y="5988629"/>
              <a:ext cx="1721772" cy="2139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FF0000"/>
                  </a:solidFill>
                  <a:sym typeface="+mn-ea"/>
                </a:rPr>
                <a:t>实验应用</a:t>
              </a:r>
              <a:endParaRPr lang="zh-CN" altLang="en-US" sz="1600" b="1">
                <a:solidFill>
                  <a:srgbClr val="FF0000"/>
                </a:solidFill>
                <a:sym typeface="+mn-ea"/>
              </a:endParaRPr>
            </a:p>
          </p:txBody>
        </p:sp>
        <p:sp>
          <p:nvSpPr>
            <p:cNvPr id="47" name="圆角矩形 46"/>
            <p:cNvSpPr/>
            <p:nvPr/>
          </p:nvSpPr>
          <p:spPr>
            <a:xfrm>
              <a:off x="2500424" y="2285992"/>
              <a:ext cx="3943705" cy="2160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0000FF"/>
                  </a:solidFill>
                </a:rPr>
                <a:t>仪器：</a:t>
              </a:r>
              <a:r>
                <a:rPr lang="zh-CN" altLang="en-US" sz="1600" b="1" smtClean="0">
                  <a:solidFill>
                    <a:srgbClr val="FF0000"/>
                  </a:solidFill>
                </a:rPr>
                <a:t>洗涤、连接、气密性、检漏</a:t>
              </a:r>
              <a:endParaRPr lang="zh-CN" altLang="en-US" sz="1600" b="1">
                <a:solidFill>
                  <a:srgbClr val="FF0000"/>
                </a:solidFill>
                <a:sym typeface="+mn-ea"/>
              </a:endParaRPr>
            </a:p>
          </p:txBody>
        </p:sp>
        <p:sp>
          <p:nvSpPr>
            <p:cNvPr id="48" name="圆角矩形 47"/>
            <p:cNvSpPr/>
            <p:nvPr/>
          </p:nvSpPr>
          <p:spPr>
            <a:xfrm>
              <a:off x="2483854" y="2646016"/>
              <a:ext cx="3960275" cy="288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0000FF"/>
                  </a:solidFill>
                </a:rPr>
                <a:t>药品：</a:t>
              </a:r>
              <a:r>
                <a:rPr lang="zh-CN" altLang="en-US" sz="1600" b="1" smtClean="0">
                  <a:solidFill>
                    <a:srgbClr val="FF0000"/>
                  </a:solidFill>
                </a:rPr>
                <a:t>取用、贮存、加入顺序、作用</a:t>
              </a:r>
              <a:endParaRPr lang="zh-CN" altLang="en-US" sz="1600" b="1">
                <a:solidFill>
                  <a:srgbClr val="FF0000"/>
                </a:solidFill>
                <a:sym typeface="+mn-ea"/>
              </a:endParaRPr>
            </a:p>
          </p:txBody>
        </p:sp>
        <p:sp>
          <p:nvSpPr>
            <p:cNvPr id="49" name="圆角矩形 48"/>
            <p:cNvSpPr/>
            <p:nvPr/>
          </p:nvSpPr>
          <p:spPr>
            <a:xfrm>
              <a:off x="2483854" y="3006042"/>
              <a:ext cx="3960276" cy="2694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0000FF"/>
                  </a:solidFill>
                </a:rPr>
                <a:t>离子</a:t>
              </a:r>
              <a:r>
                <a:rPr lang="en-US" altLang="zh-CN" sz="1600" b="1" smtClean="0">
                  <a:solidFill>
                    <a:srgbClr val="0000FF"/>
                  </a:solidFill>
                </a:rPr>
                <a:t>/</a:t>
              </a:r>
              <a:r>
                <a:rPr lang="zh-CN" altLang="en-US" sz="1600" b="1" smtClean="0">
                  <a:solidFill>
                    <a:srgbClr val="0000FF"/>
                  </a:solidFill>
                </a:rPr>
                <a:t>气体：</a:t>
              </a:r>
              <a:r>
                <a:rPr lang="zh-CN" altLang="en-US" sz="1600" b="1" smtClean="0">
                  <a:solidFill>
                    <a:srgbClr val="FF0000"/>
                  </a:solidFill>
                </a:rPr>
                <a:t>检验、</a:t>
              </a:r>
              <a:r>
                <a:rPr lang="zh-CN" altLang="en-US" sz="1600" b="1" smtClean="0">
                  <a:solidFill>
                    <a:srgbClr val="FF0000"/>
                  </a:solidFill>
                  <a:sym typeface="+mn-ea"/>
                </a:rPr>
                <a:t>鉴别、鉴定</a:t>
              </a:r>
              <a:endParaRPr lang="zh-CN" altLang="en-US" sz="1600" b="1">
                <a:solidFill>
                  <a:srgbClr val="FF0000"/>
                </a:solidFill>
                <a:sym typeface="+mn-ea"/>
              </a:endParaRPr>
            </a:p>
          </p:txBody>
        </p:sp>
        <p:sp>
          <p:nvSpPr>
            <p:cNvPr id="65" name="文本框 64"/>
            <p:cNvSpPr txBox="1"/>
            <p:nvPr/>
          </p:nvSpPr>
          <p:spPr>
            <a:xfrm>
              <a:off x="4283980" y="5301130"/>
              <a:ext cx="2808195" cy="923330"/>
            </a:xfrm>
            <a:prstGeom prst="rect">
              <a:avLst/>
            </a:prstGeom>
            <a:noFill/>
            <a:ln>
              <a:solidFill>
                <a:srgbClr val="C00000"/>
              </a:solidFill>
            </a:ln>
          </p:spPr>
          <p:txBody>
            <a:bodyPr wrap="square" rtlCol="0" anchor="t">
              <a:spAutoFit/>
            </a:bodyPr>
            <a:lstStyle/>
            <a:p>
              <a:pPr fontAlgn="base">
                <a:spcBef>
                  <a:spcPct val="0"/>
                </a:spcBef>
                <a:spcAft>
                  <a:spcPct val="0"/>
                </a:spcAft>
              </a:pPr>
              <a:r>
                <a:rPr lang="zh-CN" altLang="en-US" b="1" smtClean="0">
                  <a:solidFill>
                    <a:srgbClr val="FF0000"/>
                  </a:solidFill>
                  <a:sym typeface="+mn-ea"/>
                </a:rPr>
                <a:t>制备实验</a:t>
              </a:r>
              <a:r>
                <a:rPr lang="en-US" altLang="zh-CN" b="1" smtClean="0">
                  <a:solidFill>
                    <a:srgbClr val="000000"/>
                  </a:solidFill>
                  <a:sym typeface="+mn-ea"/>
                </a:rPr>
                <a:t>(</a:t>
              </a:r>
              <a:r>
                <a:rPr lang="zh-CN" altLang="en-US" b="1" smtClean="0">
                  <a:solidFill>
                    <a:srgbClr val="000000"/>
                  </a:solidFill>
                  <a:sym typeface="+mn-ea"/>
                </a:rPr>
                <a:t>无机物</a:t>
              </a:r>
              <a:r>
                <a:rPr lang="en-US" altLang="zh-CN" b="1" smtClean="0">
                  <a:solidFill>
                    <a:srgbClr val="000000"/>
                  </a:solidFill>
                  <a:sym typeface="+mn-ea"/>
                </a:rPr>
                <a:t>/</a:t>
              </a:r>
              <a:r>
                <a:rPr lang="zh-CN" altLang="en-US" b="1" smtClean="0">
                  <a:solidFill>
                    <a:srgbClr val="000000"/>
                  </a:solidFill>
                  <a:sym typeface="+mn-ea"/>
                </a:rPr>
                <a:t>有机物</a:t>
              </a:r>
              <a:r>
                <a:rPr lang="en-US" altLang="zh-CN" b="1" smtClean="0">
                  <a:solidFill>
                    <a:srgbClr val="000000"/>
                  </a:solidFill>
                  <a:sym typeface="+mn-ea"/>
                </a:rPr>
                <a:t>)</a:t>
              </a:r>
              <a:endParaRPr lang="zh-CN" altLang="en-US" b="1" smtClean="0">
                <a:solidFill>
                  <a:srgbClr val="000000"/>
                </a:solidFill>
                <a:sym typeface="+mn-ea"/>
              </a:endParaRPr>
            </a:p>
            <a:p>
              <a:pPr fontAlgn="base">
                <a:spcBef>
                  <a:spcPct val="0"/>
                </a:spcBef>
                <a:spcAft>
                  <a:spcPct val="0"/>
                </a:spcAft>
              </a:pPr>
              <a:r>
                <a:rPr lang="en-US" b="1" smtClean="0">
                  <a:solidFill>
                    <a:srgbClr val="000000"/>
                  </a:solidFill>
                  <a:latin typeface="Times New Roman" panose="02020603050405020304" pitchFamily="18" charset="0"/>
                  <a:cs typeface="Times New Roman" panose="02020603050405020304" pitchFamily="18" charset="0"/>
                  <a:sym typeface="+mn-ea"/>
                </a:rPr>
                <a:t>制备胶体</a:t>
              </a:r>
              <a:r>
                <a:rPr lang="zh-CN" altLang="en-US" b="1" smtClean="0">
                  <a:solidFill>
                    <a:srgbClr val="000000"/>
                  </a:solidFill>
                  <a:latin typeface="Times New Roman" panose="02020603050405020304" pitchFamily="18" charset="0"/>
                  <a:cs typeface="Times New Roman" panose="02020603050405020304" pitchFamily="18" charset="0"/>
                  <a:sym typeface="+mn-ea"/>
                </a:rPr>
                <a:t>、</a:t>
              </a:r>
              <a:r>
                <a:rPr lang="en-US" b="1" smtClean="0">
                  <a:solidFill>
                    <a:srgbClr val="000000"/>
                  </a:solidFill>
                  <a:latin typeface="宋体" panose="02010600030101010101" pitchFamily="2" charset="-122"/>
                  <a:cs typeface="宋体" panose="02010600030101010101" pitchFamily="2" charset="-122"/>
                  <a:sym typeface="+mn-ea"/>
                </a:rPr>
                <a:t>配制</a:t>
              </a:r>
              <a:r>
                <a:rPr lang="zh-CN" altLang="en-US" b="1" smtClean="0">
                  <a:solidFill>
                    <a:srgbClr val="000000"/>
                  </a:solidFill>
                </a:rPr>
                <a:t>溶液</a:t>
              </a:r>
              <a:endParaRPr lang="en-US"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b="1" smtClean="0">
                  <a:solidFill>
                    <a:srgbClr val="000000"/>
                  </a:solidFill>
                </a:rPr>
                <a:t>中和滴定、氧化还原滴定</a:t>
              </a:r>
              <a:endParaRPr lang="zh-CN" altLang="en-US" b="1">
                <a:solidFill>
                  <a:srgbClr val="000000"/>
                </a:solidFill>
              </a:endParaRPr>
            </a:p>
          </p:txBody>
        </p:sp>
        <p:sp>
          <p:nvSpPr>
            <p:cNvPr id="66" name="文本框 65"/>
            <p:cNvSpPr txBox="1"/>
            <p:nvPr/>
          </p:nvSpPr>
          <p:spPr>
            <a:xfrm>
              <a:off x="3995960" y="3789025"/>
              <a:ext cx="4680325" cy="1061829"/>
            </a:xfrm>
            <a:prstGeom prst="rect">
              <a:avLst/>
            </a:prstGeom>
            <a:noFill/>
            <a:ln>
              <a:solidFill>
                <a:srgbClr val="C00000"/>
              </a:solidFill>
            </a:ln>
          </p:spPr>
          <p:txBody>
            <a:bodyPr wrap="square" rtlCol="0" anchor="t">
              <a:spAutoFit/>
            </a:bodyPr>
            <a:lstStyle/>
            <a:p>
              <a:pPr fontAlgn="base">
                <a:lnSpc>
                  <a:spcPct val="150000"/>
                </a:lnSpc>
                <a:spcBef>
                  <a:spcPct val="0"/>
                </a:spcBef>
                <a:spcAft>
                  <a:spcPct val="0"/>
                </a:spcAft>
              </a:pPr>
              <a:r>
                <a:rPr lang="en-US" sz="1400" b="1" smtClean="0">
                  <a:solidFill>
                    <a:srgbClr val="000000"/>
                  </a:solidFill>
                  <a:latin typeface="宋体" panose="02010600030101010101" pitchFamily="2" charset="-122"/>
                  <a:cs typeface="宋体" panose="02010600030101010101" pitchFamily="2" charset="-122"/>
                  <a:sym typeface="+mn-ea"/>
                </a:rPr>
                <a:t>探究</a:t>
              </a:r>
              <a:r>
                <a:rPr lang="en-US" altLang="zh-CN" sz="1400" b="1" smtClean="0">
                  <a:solidFill>
                    <a:srgbClr val="000000"/>
                  </a:solidFill>
                  <a:latin typeface="宋体" panose="02010600030101010101" pitchFamily="2" charset="-122"/>
                  <a:cs typeface="宋体" panose="02010600030101010101" pitchFamily="2" charset="-122"/>
                  <a:sym typeface="+mn-ea"/>
                </a:rPr>
                <a:t>V</a:t>
              </a:r>
              <a:r>
                <a:rPr lang="en-US" sz="1400" b="1" smtClean="0">
                  <a:solidFill>
                    <a:srgbClr val="000000"/>
                  </a:solidFill>
                  <a:latin typeface="Times New Roman" panose="02020603050405020304" pitchFamily="18" charset="0"/>
                  <a:sym typeface="+mn-ea"/>
                </a:rPr>
                <a:t>C</a:t>
              </a:r>
              <a:r>
                <a:rPr lang="zh-CN" altLang="en-US" sz="1400" b="1" smtClean="0">
                  <a:solidFill>
                    <a:srgbClr val="000000"/>
                  </a:solidFill>
                  <a:latin typeface="Times New Roman" panose="02020603050405020304" pitchFamily="18" charset="0"/>
                  <a:sym typeface="+mn-ea"/>
                </a:rPr>
                <a:t>、</a:t>
              </a:r>
              <a:r>
                <a:rPr lang="en-US" sz="1400" b="1" smtClean="0">
                  <a:solidFill>
                    <a:srgbClr val="000000"/>
                  </a:solidFill>
                  <a:latin typeface="Calibri"/>
                  <a:cs typeface="Calibri" panose="020F0502020204030204" pitchFamily="34" charset="0"/>
                  <a:sym typeface="+mn-ea"/>
                </a:rPr>
                <a:t>CO</a:t>
              </a:r>
              <a:r>
                <a:rPr lang="en-US" sz="1400" b="1" baseline="-25000" smtClean="0">
                  <a:solidFill>
                    <a:srgbClr val="000000"/>
                  </a:solidFill>
                  <a:latin typeface="Calibri"/>
                  <a:cs typeface="Calibri" panose="020F0502020204030204" pitchFamily="34" charset="0"/>
                  <a:sym typeface="+mn-ea"/>
                </a:rPr>
                <a:t>2</a:t>
              </a:r>
              <a:r>
                <a:rPr lang="zh-CN" altLang="en-US" sz="1400" b="1" smtClean="0">
                  <a:solidFill>
                    <a:srgbClr val="000000"/>
                  </a:solidFill>
                  <a:latin typeface="Calibri"/>
                  <a:cs typeface="Calibri" panose="020F0502020204030204" pitchFamily="34" charset="0"/>
                  <a:sym typeface="+mn-ea"/>
                </a:rPr>
                <a:t>、</a:t>
              </a:r>
              <a:r>
                <a:rPr lang="en-US" altLang="zh-CN" sz="1400" b="1" smtClean="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Fe</a:t>
              </a:r>
              <a:r>
                <a:rPr lang="en-US" altLang="zh-CN" sz="1400" b="1" baseline="30000" smtClean="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2+</a:t>
              </a:r>
              <a:r>
                <a:rPr lang="zh-CN" altLang="en-US" sz="1400" b="1" smtClean="0">
                  <a:solidFill>
                    <a:srgbClr val="000000"/>
                  </a:solidFill>
                  <a:latin typeface="Calibri"/>
                  <a:cs typeface="Calibri" panose="020F0502020204030204" pitchFamily="34" charset="0"/>
                  <a:sym typeface="+mn-ea"/>
                </a:rPr>
                <a:t>、</a:t>
              </a:r>
              <a:r>
                <a:rPr lang="en-US" altLang="zh-CN" sz="1400" b="1" smtClean="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Fe</a:t>
              </a:r>
              <a:r>
                <a:rPr lang="en-US" altLang="zh-CN" sz="1400" b="1" baseline="30000" smtClean="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3+</a:t>
              </a:r>
              <a:r>
                <a:rPr lang="zh-CN" altLang="en-US" sz="1400" b="1" smtClean="0">
                  <a:solidFill>
                    <a:srgbClr val="000000"/>
                  </a:solidFill>
                  <a:latin typeface="Calibri"/>
                  <a:cs typeface="Calibri" panose="020F0502020204030204" pitchFamily="34" charset="0"/>
                  <a:sym typeface="+mn-ea"/>
                </a:rPr>
                <a:t>、</a:t>
              </a:r>
              <a:r>
                <a:rPr lang="en-US" sz="1400" b="1" smtClean="0">
                  <a:solidFill>
                    <a:srgbClr val="000000"/>
                  </a:solidFill>
                  <a:latin typeface="Calibri"/>
                  <a:cs typeface="Calibri" panose="020F0502020204030204" pitchFamily="34" charset="0"/>
                  <a:sym typeface="+mn-ea"/>
                </a:rPr>
                <a:t>NH</a:t>
              </a:r>
              <a:r>
                <a:rPr lang="en-US" sz="1400" b="1" baseline="-25000" smtClean="0">
                  <a:solidFill>
                    <a:srgbClr val="000000"/>
                  </a:solidFill>
                  <a:latin typeface="Calibri"/>
                  <a:cs typeface="Calibri" panose="020F0502020204030204" pitchFamily="34" charset="0"/>
                  <a:sym typeface="+mn-ea"/>
                </a:rPr>
                <a:t>3</a:t>
              </a:r>
              <a:r>
                <a:rPr lang="zh-CN" altLang="en-US" sz="1400" b="1">
                  <a:solidFill>
                    <a:srgbClr val="000000"/>
                  </a:solidFill>
                  <a:latin typeface="Calibri"/>
                  <a:cs typeface="Calibri" panose="020F0502020204030204" pitchFamily="34" charset="0"/>
                  <a:sym typeface="+mn-ea"/>
                </a:rPr>
                <a:t>、</a:t>
              </a:r>
              <a:r>
                <a:rPr lang="en-US" sz="1400" b="1" smtClean="0">
                  <a:solidFill>
                    <a:srgbClr val="000000"/>
                  </a:solidFill>
                  <a:latin typeface="Calibri"/>
                  <a:cs typeface="Calibri" panose="020F0502020204030204" pitchFamily="34" charset="0"/>
                  <a:sym typeface="+mn-ea"/>
                </a:rPr>
                <a:t>NH</a:t>
              </a:r>
              <a:r>
                <a:rPr lang="en-US" sz="1400" b="1" baseline="-25000" smtClean="0">
                  <a:solidFill>
                    <a:srgbClr val="000000"/>
                  </a:solidFill>
                  <a:latin typeface="Calibri"/>
                  <a:cs typeface="Calibri" panose="020F0502020204030204" pitchFamily="34" charset="0"/>
                  <a:sym typeface="+mn-ea"/>
                </a:rPr>
                <a:t>4</a:t>
              </a:r>
              <a:r>
                <a:rPr lang="en-US" sz="1400" b="1" smtClean="0">
                  <a:solidFill>
                    <a:srgbClr val="000000"/>
                  </a:solidFill>
                  <a:latin typeface="Calibri"/>
                  <a:cs typeface="Calibri" panose="020F0502020204030204" pitchFamily="34" charset="0"/>
                  <a:sym typeface="+mn-ea"/>
                </a:rPr>
                <a:t>H</a:t>
              </a:r>
              <a:r>
                <a:rPr lang="en-US" altLang="zh-CN" sz="1400" b="1" smtClean="0">
                  <a:solidFill>
                    <a:srgbClr val="000000"/>
                  </a:solidFill>
                  <a:latin typeface="Calibri"/>
                  <a:cs typeface="Calibri" panose="020F0502020204030204" pitchFamily="34" charset="0"/>
                  <a:sym typeface="+mn-ea"/>
                </a:rPr>
                <a:t>CO</a:t>
              </a:r>
              <a:r>
                <a:rPr lang="en-US" altLang="zh-CN" sz="1400" b="1" baseline="-25000" smtClean="0">
                  <a:solidFill>
                    <a:srgbClr val="000000"/>
                  </a:solidFill>
                  <a:latin typeface="Calibri"/>
                  <a:cs typeface="Calibri" panose="020F0502020204030204" pitchFamily="34" charset="0"/>
                  <a:sym typeface="+mn-ea"/>
                </a:rPr>
                <a:t>3</a:t>
              </a:r>
              <a:r>
                <a:rPr lang="zh-CN" altLang="en-US" sz="1400" b="1" smtClean="0">
                  <a:solidFill>
                    <a:srgbClr val="000000"/>
                  </a:solidFill>
                  <a:latin typeface="Calibri"/>
                  <a:cs typeface="Calibri" panose="020F0502020204030204" pitchFamily="34" charset="0"/>
                  <a:sym typeface="+mn-ea"/>
                </a:rPr>
                <a:t>、</a:t>
              </a:r>
              <a:r>
                <a:rPr lang="en-US" altLang="zh-CN" sz="1400" b="1" smtClean="0">
                  <a:solidFill>
                    <a:srgbClr val="000000"/>
                  </a:solidFill>
                  <a:latin typeface="Calibri"/>
                  <a:cs typeface="Calibri" panose="020F0502020204030204" pitchFamily="34" charset="0"/>
                  <a:sym typeface="+mn-ea"/>
                </a:rPr>
                <a:t>SO</a:t>
              </a:r>
              <a:r>
                <a:rPr lang="en-US" altLang="zh-CN" sz="1400" b="1" baseline="-25000" smtClean="0">
                  <a:solidFill>
                    <a:srgbClr val="000000"/>
                  </a:solidFill>
                  <a:latin typeface="Calibri"/>
                  <a:cs typeface="Calibri" panose="020F0502020204030204" pitchFamily="34" charset="0"/>
                  <a:sym typeface="+mn-ea"/>
                </a:rPr>
                <a:t>2</a:t>
              </a:r>
              <a:r>
                <a:rPr lang="zh-CN" altLang="en-US" sz="1400" b="1" smtClean="0">
                  <a:solidFill>
                    <a:srgbClr val="000000"/>
                  </a:solidFill>
                  <a:latin typeface="宋体" panose="02010600030101010101" pitchFamily="2" charset="-122"/>
                  <a:cs typeface="宋体" panose="02010600030101010101" pitchFamily="2" charset="-122"/>
                  <a:sym typeface="+mn-ea"/>
                </a:rPr>
                <a:t>的</a:t>
              </a:r>
              <a:r>
                <a:rPr lang="en-US" sz="1400" b="1">
                  <a:solidFill>
                    <a:srgbClr val="000000"/>
                  </a:solidFill>
                  <a:latin typeface="Calibri"/>
                  <a:cs typeface="Calibri" panose="020F0502020204030204" pitchFamily="34" charset="0"/>
                  <a:sym typeface="+mn-ea"/>
                </a:rPr>
                <a:t>性</a:t>
              </a:r>
              <a:r>
                <a:rPr lang="zh-CN" altLang="en-US" sz="1400" b="1" smtClean="0">
                  <a:solidFill>
                    <a:srgbClr val="000000"/>
                  </a:solidFill>
                  <a:latin typeface="Calibri"/>
                  <a:cs typeface="Calibri" panose="020F0502020204030204" pitchFamily="34" charset="0"/>
                  <a:sym typeface="+mn-ea"/>
                </a:rPr>
                <a:t>质</a:t>
              </a:r>
              <a:endParaRPr lang="en-US" altLang="zh-CN" sz="1400" b="1" smtClean="0">
                <a:solidFill>
                  <a:srgbClr val="000000"/>
                </a:solidFill>
                <a:latin typeface="Calibri"/>
                <a:cs typeface="Calibri" panose="020F0502020204030204" pitchFamily="34" charset="0"/>
                <a:sym typeface="+mn-ea"/>
              </a:endParaRPr>
            </a:p>
            <a:p>
              <a:pPr fontAlgn="base">
                <a:lnSpc>
                  <a:spcPct val="150000"/>
                </a:lnSpc>
                <a:spcBef>
                  <a:spcPct val="0"/>
                </a:spcBef>
                <a:spcAft>
                  <a:spcPct val="0"/>
                </a:spcAft>
              </a:pPr>
              <a:r>
                <a:rPr lang="en-US" sz="1400" b="1" smtClean="0">
                  <a:solidFill>
                    <a:srgbClr val="000000"/>
                  </a:solidFill>
                  <a:latin typeface="宋体" panose="02010600030101010101" pitchFamily="2" charset="-122"/>
                  <a:cs typeface="宋体" panose="02010600030101010101" pitchFamily="2" charset="-122"/>
                  <a:sym typeface="+mn-ea"/>
                </a:rPr>
                <a:t>探究</a:t>
              </a:r>
              <a:r>
                <a:rPr lang="en-US" sz="1400" b="1" smtClean="0">
                  <a:solidFill>
                    <a:srgbClr val="000000"/>
                  </a:solidFill>
                  <a:latin typeface="Times New Roman" panose="02020603050405020304" pitchFamily="18" charset="0"/>
                  <a:cs typeface="Times New Roman" panose="02020603050405020304" pitchFamily="18" charset="0"/>
                  <a:sym typeface="+mn-ea"/>
                </a:rPr>
                <a:t>水/乙醇中氢的活泼性</a:t>
              </a:r>
              <a:r>
                <a:rPr lang="zh-CN" altLang="en-US" sz="1400" b="1" smtClean="0">
                  <a:solidFill>
                    <a:srgbClr val="000000"/>
                  </a:solidFill>
                  <a:latin typeface="Times New Roman" panose="02020603050405020304" pitchFamily="18" charset="0"/>
                  <a:cs typeface="Times New Roman" panose="02020603050405020304" pitchFamily="18" charset="0"/>
                  <a:sym typeface="+mn-ea"/>
                </a:rPr>
                <a:t>；探究</a:t>
              </a:r>
              <a:r>
                <a:rPr lang="en-US" altLang="zh-CN" sz="1400" b="1" smtClean="0">
                  <a:solidFill>
                    <a:srgbClr val="000000"/>
                  </a:solidFill>
                  <a:latin typeface="Times New Roman" panose="02020603050405020304" pitchFamily="18" charset="0"/>
                  <a:cs typeface="Times New Roman" panose="02020603050405020304" pitchFamily="18" charset="0"/>
                  <a:sym typeface="+mn-ea"/>
                </a:rPr>
                <a:t>Cl</a:t>
              </a:r>
              <a:r>
                <a:rPr lang="zh-CN" altLang="en-US" sz="1400" b="1" smtClean="0">
                  <a:solidFill>
                    <a:srgbClr val="000000"/>
                  </a:solidFill>
                  <a:latin typeface="Times New Roman" panose="02020603050405020304" pitchFamily="18" charset="0"/>
                  <a:cs typeface="Times New Roman" panose="02020603050405020304" pitchFamily="18" charset="0"/>
                  <a:sym typeface="+mn-ea"/>
                </a:rPr>
                <a:t>、</a:t>
              </a:r>
              <a:r>
                <a:rPr lang="en-US" altLang="zh-CN" sz="1400" b="1" smtClean="0">
                  <a:solidFill>
                    <a:srgbClr val="000000"/>
                  </a:solidFill>
                  <a:latin typeface="Times New Roman" panose="02020603050405020304" pitchFamily="18" charset="0"/>
                  <a:cs typeface="Times New Roman" panose="02020603050405020304" pitchFamily="18" charset="0"/>
                  <a:sym typeface="+mn-ea"/>
                </a:rPr>
                <a:t>S</a:t>
              </a:r>
              <a:r>
                <a:rPr lang="zh-CN" altLang="en-US" sz="1400" b="1" smtClean="0">
                  <a:solidFill>
                    <a:srgbClr val="000000"/>
                  </a:solidFill>
                  <a:latin typeface="Times New Roman" panose="02020603050405020304" pitchFamily="18" charset="0"/>
                  <a:cs typeface="Times New Roman" panose="02020603050405020304" pitchFamily="18" charset="0"/>
                  <a:sym typeface="+mn-ea"/>
                </a:rPr>
                <a:t>、</a:t>
              </a:r>
              <a:r>
                <a:rPr lang="en-US" altLang="zh-CN" sz="1400" b="1" smtClean="0">
                  <a:solidFill>
                    <a:srgbClr val="000000"/>
                  </a:solidFill>
                  <a:latin typeface="Times New Roman" panose="02020603050405020304" pitchFamily="18" charset="0"/>
                  <a:cs typeface="Times New Roman" panose="02020603050405020304" pitchFamily="18" charset="0"/>
                  <a:sym typeface="+mn-ea"/>
                </a:rPr>
                <a:t>C</a:t>
              </a:r>
              <a:r>
                <a:rPr lang="zh-CN" altLang="en-US" sz="1400" b="1" smtClean="0">
                  <a:solidFill>
                    <a:srgbClr val="000000"/>
                  </a:solidFill>
                  <a:latin typeface="Times New Roman" panose="02020603050405020304" pitchFamily="18" charset="0"/>
                  <a:cs typeface="Times New Roman" panose="02020603050405020304" pitchFamily="18" charset="0"/>
                  <a:sym typeface="+mn-ea"/>
                </a:rPr>
                <a:t>非金属性强弱</a:t>
              </a:r>
              <a:endParaRPr lang="en-US" altLang="zh-CN" sz="1400" b="1" smtClean="0">
                <a:solidFill>
                  <a:srgbClr val="000000"/>
                </a:solidFill>
                <a:latin typeface="Times New Roman" panose="02020603050405020304" pitchFamily="18" charset="0"/>
                <a:cs typeface="Times New Roman" panose="02020603050405020304" pitchFamily="18" charset="0"/>
                <a:sym typeface="+mn-ea"/>
              </a:endParaRPr>
            </a:p>
            <a:p>
              <a:pPr fontAlgn="base">
                <a:lnSpc>
                  <a:spcPct val="150000"/>
                </a:lnSpc>
                <a:spcBef>
                  <a:spcPct val="0"/>
                </a:spcBef>
                <a:spcAft>
                  <a:spcPct val="0"/>
                </a:spcAft>
              </a:pPr>
              <a:r>
                <a:rPr lang="en-US" altLang="zh-CN" sz="1400" b="1" smtClean="0">
                  <a:solidFill>
                    <a:srgbClr val="000000"/>
                  </a:solidFill>
                  <a:latin typeface="宋体" panose="02010600030101010101" pitchFamily="2" charset="-122"/>
                  <a:cs typeface="宋体" panose="02010600030101010101" pitchFamily="2" charset="-122"/>
                  <a:sym typeface="+mn-ea"/>
                </a:rPr>
                <a:t>探究浓度对速率</a:t>
              </a:r>
              <a:r>
                <a:rPr lang="zh-CN" altLang="en-US" sz="1400" b="1" smtClean="0">
                  <a:solidFill>
                    <a:srgbClr val="000000"/>
                  </a:solidFill>
                  <a:latin typeface="宋体" panose="02010600030101010101" pitchFamily="2" charset="-122"/>
                  <a:cs typeface="宋体" panose="02010600030101010101" pitchFamily="2" charset="-122"/>
                  <a:sym typeface="+mn-ea"/>
                </a:rPr>
                <a:t>的</a:t>
              </a:r>
              <a:r>
                <a:rPr lang="en-US" altLang="zh-CN" sz="1400" b="1" smtClean="0">
                  <a:solidFill>
                    <a:srgbClr val="000000"/>
                  </a:solidFill>
                  <a:latin typeface="宋体" panose="02010600030101010101" pitchFamily="2" charset="-122"/>
                  <a:cs typeface="宋体" panose="02010600030101010101" pitchFamily="2" charset="-122"/>
                  <a:sym typeface="+mn-ea"/>
                </a:rPr>
                <a:t>影响</a:t>
              </a:r>
              <a:r>
                <a:rPr lang="zh-CN" altLang="en-US" sz="1400" b="1" smtClean="0">
                  <a:solidFill>
                    <a:srgbClr val="000000"/>
                  </a:solidFill>
                  <a:latin typeface="宋体" panose="02010600030101010101" pitchFamily="2" charset="-122"/>
                  <a:cs typeface="宋体" panose="02010600030101010101" pitchFamily="2" charset="-122"/>
                  <a:sym typeface="+mn-ea"/>
                </a:rPr>
                <a:t>、</a:t>
              </a:r>
              <a:r>
                <a:rPr lang="en-US" sz="1400" b="1" smtClean="0">
                  <a:solidFill>
                    <a:srgbClr val="000000"/>
                  </a:solidFill>
                  <a:latin typeface="宋体" panose="02010600030101010101" pitchFamily="2" charset="-122"/>
                  <a:cs typeface="宋体" panose="02010600030101010101" pitchFamily="2" charset="-122"/>
                  <a:sym typeface="+mn-ea"/>
                </a:rPr>
                <a:t>探究</a:t>
              </a:r>
              <a:r>
                <a:rPr lang="en-US" sz="1400" b="1">
                  <a:solidFill>
                    <a:srgbClr val="000000"/>
                  </a:solidFill>
                  <a:latin typeface="宋体" panose="02010600030101010101" pitchFamily="2" charset="-122"/>
                  <a:cs typeface="宋体" panose="02010600030101010101" pitchFamily="2" charset="-122"/>
                  <a:sym typeface="+mn-ea"/>
                </a:rPr>
                <a:t>AgCl</a:t>
              </a:r>
              <a:r>
                <a:rPr lang="zh-CN" altLang="en-US" sz="1400" b="1">
                  <a:solidFill>
                    <a:srgbClr val="000000"/>
                  </a:solidFill>
                  <a:latin typeface="宋体" panose="02010600030101010101" pitchFamily="2" charset="-122"/>
                  <a:cs typeface="宋体" panose="02010600030101010101" pitchFamily="2" charset="-122"/>
                  <a:sym typeface="+mn-ea"/>
                </a:rPr>
                <a:t>、</a:t>
              </a:r>
              <a:r>
                <a:rPr lang="en-US" sz="1400" b="1">
                  <a:solidFill>
                    <a:srgbClr val="000000"/>
                  </a:solidFill>
                  <a:latin typeface="宋体" panose="02010600030101010101" pitchFamily="2" charset="-122"/>
                  <a:cs typeface="宋体" panose="02010600030101010101" pitchFamily="2" charset="-122"/>
                  <a:sym typeface="+mn-ea"/>
                </a:rPr>
                <a:t>AgI</a:t>
              </a:r>
              <a:r>
                <a:rPr lang="zh-CN" altLang="en-US" sz="1400" b="1">
                  <a:solidFill>
                    <a:srgbClr val="000000"/>
                  </a:solidFill>
                  <a:latin typeface="宋体" panose="02010600030101010101" pitchFamily="2" charset="-122"/>
                  <a:cs typeface="宋体" panose="02010600030101010101" pitchFamily="2" charset="-122"/>
                  <a:sym typeface="+mn-ea"/>
                </a:rPr>
                <a:t>溶解度与</a:t>
              </a:r>
              <a:r>
                <a:rPr lang="en-US" altLang="zh-CN" sz="1400" b="1">
                  <a:solidFill>
                    <a:srgbClr val="000000"/>
                  </a:solidFill>
                  <a:latin typeface="宋体" panose="02010600030101010101" pitchFamily="2" charset="-122"/>
                  <a:cs typeface="宋体" panose="02010600030101010101" pitchFamily="2" charset="-122"/>
                  <a:sym typeface="+mn-ea"/>
                </a:rPr>
                <a:t>Ksp</a:t>
              </a:r>
              <a:r>
                <a:rPr lang="zh-CN" altLang="en-US" sz="1400" b="1">
                  <a:solidFill>
                    <a:srgbClr val="000000"/>
                  </a:solidFill>
                  <a:latin typeface="宋体" panose="02010600030101010101" pitchFamily="2" charset="-122"/>
                  <a:cs typeface="宋体" panose="02010600030101010101" pitchFamily="2" charset="-122"/>
                  <a:sym typeface="+mn-ea"/>
                </a:rPr>
                <a:t>大小</a:t>
              </a:r>
              <a:endParaRPr lang="zh-CN" altLang="en-US" sz="1400" b="1" baseline="-25000">
                <a:solidFill>
                  <a:srgbClr val="000000"/>
                </a:solidFill>
                <a:latin typeface="宋体" panose="02010600030101010101" pitchFamily="2" charset="-122"/>
                <a:ea typeface="Calibri" panose="020F0502020204030204" pitchFamily="34" charset="0"/>
                <a:cs typeface="宋体" panose="02010600030101010101" pitchFamily="2" charset="-122"/>
                <a:sym typeface="+mn-ea"/>
              </a:endParaRPr>
            </a:p>
          </p:txBody>
        </p:sp>
        <p:sp>
          <p:nvSpPr>
            <p:cNvPr id="26" name="文本框 1"/>
            <p:cNvSpPr txBox="1"/>
            <p:nvPr/>
          </p:nvSpPr>
          <p:spPr>
            <a:xfrm>
              <a:off x="2411851" y="1412860"/>
              <a:ext cx="4032280" cy="738664"/>
            </a:xfrm>
            <a:prstGeom prst="rect">
              <a:avLst/>
            </a:prstGeom>
            <a:noFill/>
            <a:ln>
              <a:solidFill>
                <a:srgbClr val="FF0000"/>
              </a:solidFill>
            </a:ln>
          </p:spPr>
          <p:txBody>
            <a:bodyPr wrap="square" rtlCol="0" anchor="t">
              <a:spAutoFit/>
            </a:bodyPr>
            <a:lstStyle/>
            <a:p>
              <a:pPr fontAlgn="base">
                <a:spcBef>
                  <a:spcPct val="0"/>
                </a:spcBef>
                <a:spcAft>
                  <a:spcPct val="0"/>
                </a:spcAft>
              </a:pPr>
              <a:r>
                <a:rPr lang="en-US" altLang="zh-CN" sz="1400" b="1" smtClean="0">
                  <a:solidFill>
                    <a:srgbClr val="FF0000"/>
                  </a:solidFill>
                  <a:sym typeface="+mn-ea"/>
                </a:rPr>
                <a:t>(1)</a:t>
              </a:r>
              <a:r>
                <a:rPr lang="zh-CN" altLang="en-US" sz="1400" b="1" smtClean="0">
                  <a:solidFill>
                    <a:srgbClr val="FF0000"/>
                  </a:solidFill>
                  <a:sym typeface="+mn-ea"/>
                </a:rPr>
                <a:t>实验常识</a:t>
              </a:r>
              <a:r>
                <a:rPr lang="en-US" altLang="zh-CN" sz="1400" b="1" smtClean="0">
                  <a:solidFill>
                    <a:srgbClr val="000000"/>
                  </a:solidFill>
                  <a:sym typeface="+mn-ea"/>
                </a:rPr>
                <a:t>——</a:t>
              </a:r>
              <a:r>
                <a:rPr lang="zh-CN" altLang="en-US" sz="1400" b="1" smtClean="0">
                  <a:solidFill>
                    <a:srgbClr val="000000"/>
                  </a:solidFill>
                  <a:sym typeface="+mn-ea"/>
                </a:rPr>
                <a:t>仪器、药品、</a:t>
              </a:r>
              <a:endParaRPr lang="en-US" altLang="zh-CN" sz="1400" b="1" smtClean="0">
                <a:solidFill>
                  <a:srgbClr val="000000"/>
                </a:solidFill>
                <a:sym typeface="+mn-ea"/>
              </a:endParaRPr>
            </a:p>
            <a:p>
              <a:pPr fontAlgn="base">
                <a:spcBef>
                  <a:spcPct val="0"/>
                </a:spcBef>
                <a:spcAft>
                  <a:spcPct val="0"/>
                </a:spcAft>
              </a:pPr>
              <a:r>
                <a:rPr lang="en-US" altLang="zh-CN" sz="1400" b="1" smtClean="0">
                  <a:solidFill>
                    <a:srgbClr val="FF0000"/>
                  </a:solidFill>
                  <a:sym typeface="+mn-ea"/>
                </a:rPr>
                <a:t>(2)</a:t>
              </a:r>
              <a:r>
                <a:rPr lang="zh-CN" altLang="en-US" sz="1400" b="1" smtClean="0">
                  <a:solidFill>
                    <a:srgbClr val="FF0000"/>
                  </a:solidFill>
                  <a:sym typeface="+mn-ea"/>
                </a:rPr>
                <a:t>安全常识</a:t>
              </a:r>
              <a:r>
                <a:rPr lang="en-US" altLang="zh-CN" sz="1400" b="1" smtClean="0">
                  <a:solidFill>
                    <a:srgbClr val="000000"/>
                  </a:solidFill>
                  <a:sym typeface="+mn-ea"/>
                </a:rPr>
                <a:t>——</a:t>
              </a:r>
              <a:r>
                <a:rPr lang="zh-CN" altLang="en-US" sz="1400" b="1" smtClean="0">
                  <a:solidFill>
                    <a:srgbClr val="000000"/>
                  </a:solidFill>
                  <a:sym typeface="+mn-ea"/>
                </a:rPr>
                <a:t>标志、事故、污染、处理；</a:t>
              </a:r>
              <a:endParaRPr lang="zh-CN" altLang="en-US" sz="1400" b="1">
                <a:solidFill>
                  <a:srgbClr val="000000"/>
                </a:solidFill>
              </a:endParaRPr>
            </a:p>
            <a:p>
              <a:pPr fontAlgn="base">
                <a:spcBef>
                  <a:spcPct val="0"/>
                </a:spcBef>
                <a:spcAft>
                  <a:spcPct val="0"/>
                </a:spcAft>
              </a:pPr>
              <a:r>
                <a:rPr lang="en-US" altLang="zh-CN" sz="1400" b="1" smtClean="0">
                  <a:solidFill>
                    <a:srgbClr val="FF0000"/>
                  </a:solidFill>
                  <a:sym typeface="+mn-ea"/>
                </a:rPr>
                <a:t>(3)</a:t>
              </a:r>
              <a:r>
                <a:rPr lang="zh-CN" altLang="en-US" sz="1400" b="1" smtClean="0">
                  <a:solidFill>
                    <a:srgbClr val="FF0000"/>
                  </a:solidFill>
                  <a:sym typeface="+mn-ea"/>
                </a:rPr>
                <a:t>基本性质实验</a:t>
              </a:r>
              <a:r>
                <a:rPr lang="en-US" altLang="zh-CN" sz="1400" b="1" smtClean="0">
                  <a:solidFill>
                    <a:srgbClr val="FF0000"/>
                  </a:solidFill>
                  <a:sym typeface="+mn-ea"/>
                </a:rPr>
                <a:t>——</a:t>
              </a:r>
              <a:r>
                <a:rPr lang="zh-CN" altLang="en-US" sz="1400" b="1" smtClean="0">
                  <a:solidFill>
                    <a:srgbClr val="FF0000"/>
                  </a:solidFill>
                  <a:sym typeface="+mn-ea"/>
                </a:rPr>
                <a:t> </a:t>
              </a:r>
              <a:r>
                <a:rPr lang="en-US" altLang="zh-CN" sz="1400" b="1" smtClean="0">
                  <a:solidFill>
                    <a:srgbClr val="000000"/>
                  </a:solidFill>
                  <a:sym typeface="+mn-ea"/>
                </a:rPr>
                <a:t>(</a:t>
              </a:r>
              <a:r>
                <a:rPr lang="zh-CN" altLang="en-US" sz="1400" b="1" smtClean="0">
                  <a:solidFill>
                    <a:srgbClr val="000000"/>
                  </a:solidFill>
                  <a:sym typeface="+mn-ea"/>
                </a:rPr>
                <a:t>无机物、有机物  </a:t>
              </a:r>
              <a:r>
                <a:rPr lang="en-US" altLang="zh-CN" sz="1400" b="1" smtClean="0">
                  <a:solidFill>
                    <a:srgbClr val="000000"/>
                  </a:solidFill>
                  <a:sym typeface="+mn-ea"/>
                </a:rPr>
                <a:t>)</a:t>
              </a:r>
              <a:endParaRPr lang="zh-CN" altLang="en-US" sz="1400" b="1">
                <a:solidFill>
                  <a:srgbClr val="000000"/>
                </a:solidFill>
                <a:sym typeface="+mn-ea"/>
              </a:endParaRPr>
            </a:p>
          </p:txBody>
        </p:sp>
        <p:sp>
          <p:nvSpPr>
            <p:cNvPr id="28" name="矩形 27"/>
            <p:cNvSpPr/>
            <p:nvPr/>
          </p:nvSpPr>
          <p:spPr>
            <a:xfrm>
              <a:off x="1115760" y="1422739"/>
              <a:ext cx="1224085" cy="584775"/>
            </a:xfrm>
            <a:prstGeom prst="rect">
              <a:avLst/>
            </a:prstGeom>
            <a:ln>
              <a:solidFill>
                <a:schemeClr val="bg2">
                  <a:lumMod val="60000"/>
                  <a:lumOff val="40000"/>
                </a:schemeClr>
              </a:solidFill>
            </a:ln>
          </p:spPr>
          <p:txBody>
            <a:bodyPr wrap="square">
              <a:spAutoFit/>
            </a:bodyPr>
            <a:lstStyle/>
            <a:p>
              <a:pPr fontAlgn="base">
                <a:spcBef>
                  <a:spcPct val="0"/>
                </a:spcBef>
                <a:spcAft>
                  <a:spcPct val="0"/>
                </a:spcAft>
              </a:pPr>
              <a:r>
                <a:rPr lang="zh-CN" altLang="en-US" sz="1600" b="1" smtClean="0">
                  <a:solidFill>
                    <a:srgbClr val="FF0000"/>
                  </a:solidFill>
                  <a:sym typeface="+mn-ea"/>
                </a:rPr>
                <a:t>基本实验</a:t>
              </a:r>
              <a:endParaRPr lang="en-US" altLang="zh-CN" sz="1600" b="1" smtClean="0">
                <a:solidFill>
                  <a:srgbClr val="FF0000"/>
                </a:solidFill>
                <a:sym typeface="+mn-ea"/>
              </a:endParaRPr>
            </a:p>
            <a:p>
              <a:pPr fontAlgn="base">
                <a:spcBef>
                  <a:spcPct val="0"/>
                </a:spcBef>
                <a:spcAft>
                  <a:spcPct val="0"/>
                </a:spcAft>
              </a:pPr>
              <a:r>
                <a:rPr lang="zh-CN" altLang="en-US" sz="1600" b="1" smtClean="0">
                  <a:solidFill>
                    <a:srgbClr val="FF0000"/>
                  </a:solidFill>
                  <a:sym typeface="+mn-ea"/>
                </a:rPr>
                <a:t>安全常识</a:t>
              </a:r>
              <a:endParaRPr lang="zh-CN" altLang="en-US" sz="1600" b="1">
                <a:solidFill>
                  <a:srgbClr val="000000"/>
                </a:solidFill>
              </a:endParaRPr>
            </a:p>
          </p:txBody>
        </p:sp>
        <p:sp>
          <p:nvSpPr>
            <p:cNvPr id="31" name="圆角矩形 30"/>
            <p:cNvSpPr/>
            <p:nvPr/>
          </p:nvSpPr>
          <p:spPr>
            <a:xfrm>
              <a:off x="2483854" y="3366066"/>
              <a:ext cx="3960276" cy="2694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0000FF"/>
                  </a:solidFill>
                  <a:sym typeface="+mn-ea"/>
                </a:rPr>
                <a:t>混合物：</a:t>
              </a:r>
              <a:r>
                <a:rPr lang="zh-CN" altLang="en-US" sz="1600" b="1" smtClean="0">
                  <a:solidFill>
                    <a:srgbClr val="FF0000"/>
                  </a:solidFill>
                  <a:sym typeface="+mn-ea"/>
                </a:rPr>
                <a:t>分离、提纯</a:t>
              </a:r>
              <a:r>
                <a:rPr lang="zh-CN" altLang="en-US" sz="1600" b="1" smtClean="0">
                  <a:solidFill>
                    <a:srgbClr val="002060"/>
                  </a:solidFill>
                  <a:sym typeface="+mn-ea"/>
                </a:rPr>
                <a:t>十项操作</a:t>
              </a:r>
              <a:endParaRPr lang="zh-CN" altLang="en-US" sz="1600" b="1">
                <a:solidFill>
                  <a:srgbClr val="002060"/>
                </a:solidFill>
                <a:sym typeface="+mn-ea"/>
              </a:endParaRPr>
            </a:p>
          </p:txBody>
        </p:sp>
      </p:grpSp>
      <p:sp>
        <p:nvSpPr>
          <p:cNvPr id="50" name="标题 1"/>
          <p:cNvSpPr txBox="1"/>
          <p:nvPr/>
        </p:nvSpPr>
        <p:spPr>
          <a:xfrm>
            <a:off x="623620" y="477603"/>
            <a:ext cx="6912480" cy="438785"/>
          </a:xfrm>
          <a:prstGeom prst="rect">
            <a:avLst/>
          </a:prstGeom>
        </p:spPr>
        <p:txBody>
          <a:bodyPr wrap="square" lIns="70376" tIns="35188" rIns="70376" bIns="35188" anchor="ctr">
            <a:spAutoFit/>
          </a:bodyPr>
          <a:lstStyle/>
          <a:p>
            <a:pPr fontAlgn="base">
              <a:spcBef>
                <a:spcPct val="0"/>
              </a:spcBef>
              <a:spcAft>
                <a:spcPct val="0"/>
              </a:spcAft>
            </a:pPr>
            <a:r>
              <a:rPr lang="zh-CN" altLang="en-US" sz="2400" b="1" smtClean="0">
                <a:solidFill>
                  <a:srgbClr val="000000"/>
                </a:solidFill>
              </a:rPr>
              <a:t>（</a:t>
            </a:r>
            <a:r>
              <a:rPr lang="en-US" altLang="zh-CN" sz="2400" b="1" smtClean="0">
                <a:solidFill>
                  <a:srgbClr val="000000"/>
                </a:solidFill>
              </a:rPr>
              <a:t>1</a:t>
            </a:r>
            <a:r>
              <a:rPr lang="zh-CN" altLang="en-US" sz="2400" b="1" smtClean="0">
                <a:solidFill>
                  <a:srgbClr val="000000"/>
                </a:solidFill>
              </a:rPr>
              <a:t>）化学实验常识</a:t>
            </a:r>
            <a:endParaRPr lang="zh-CN" altLang="en-US" sz="2400" b="1">
              <a:solidFill>
                <a:srgbClr val="000000"/>
              </a:solidFill>
            </a:endParaRPr>
          </a:p>
        </p:txBody>
      </p:sp>
      <p:sp>
        <p:nvSpPr>
          <p:cNvPr id="30" name="灯片编号占位符 29"/>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5" name="直接连接符 34"/>
          <p:cNvCxnSpPr/>
          <p:nvPr/>
        </p:nvCxnSpPr>
        <p:spPr>
          <a:xfrm>
            <a:off x="239607" y="909320"/>
            <a:ext cx="11711940"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98" name="Rectangle 24"/>
          <p:cNvSpPr/>
          <p:nvPr/>
        </p:nvSpPr>
        <p:spPr>
          <a:xfrm>
            <a:off x="505460" y="391163"/>
            <a:ext cx="10537613" cy="537845"/>
          </a:xfrm>
          <a:prstGeom prst="rect">
            <a:avLst/>
          </a:prstGeom>
          <a:noFill/>
          <a:ln w="9525">
            <a:noFill/>
          </a:ln>
        </p:spPr>
        <p:txBody>
          <a:bodyPr wrap="none" lIns="69398" tIns="36165" rIns="69398" bIns="36165" anchor="ctr"/>
          <a:lstStyle/>
          <a:p>
            <a:pPr fontAlgn="base">
              <a:spcBef>
                <a:spcPct val="0"/>
              </a:spcBef>
              <a:spcAft>
                <a:spcPct val="0"/>
              </a:spcAft>
            </a:pPr>
            <a:r>
              <a:rPr lang="en-US" altLang="zh-CN"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考查</a:t>
            </a:r>
            <a:r>
              <a:rPr lang="zh-CN" altLang="en-US"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有机原理</a:t>
            </a:r>
            <a:endParaRPr lang="zh-CN" altLang="en-US"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右大括号 6"/>
          <p:cNvSpPr/>
          <p:nvPr/>
        </p:nvSpPr>
        <p:spPr>
          <a:xfrm>
            <a:off x="3611882" y="1438278"/>
            <a:ext cx="351367" cy="1837055"/>
          </a:xfrm>
          <a:prstGeom prst="rightBrace">
            <a:avLst/>
          </a:prstGeom>
          <a:solidFill>
            <a:schemeClr val="accent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grpSp>
        <p:nvGrpSpPr>
          <p:cNvPr id="2" name="组合 25"/>
          <p:cNvGrpSpPr/>
          <p:nvPr/>
        </p:nvGrpSpPr>
        <p:grpSpPr>
          <a:xfrm>
            <a:off x="408941" y="1409700"/>
            <a:ext cx="10816167" cy="1846580"/>
            <a:chOff x="483" y="2220"/>
            <a:chExt cx="12775" cy="2908"/>
          </a:xfrm>
        </p:grpSpPr>
        <p:sp>
          <p:nvSpPr>
            <p:cNvPr id="6" name="椭圆 5"/>
            <p:cNvSpPr/>
            <p:nvPr/>
          </p:nvSpPr>
          <p:spPr>
            <a:xfrm>
              <a:off x="7765" y="2911"/>
              <a:ext cx="1471" cy="155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2400" b="1">
                  <a:solidFill>
                    <a:srgbClr val="FF0000"/>
                  </a:solidFill>
                  <a:sym typeface="+mn-ea"/>
                </a:rPr>
                <a:t>性质</a:t>
              </a:r>
              <a:endParaRPr lang="zh-CN" altLang="en-US" sz="2400" b="1">
                <a:solidFill>
                  <a:srgbClr val="FF0000"/>
                </a:solidFill>
                <a:latin typeface="黑体" panose="02010609060101010101" pitchFamily="49" charset="-122"/>
                <a:ea typeface="黑体" panose="02010609060101010101" pitchFamily="49" charset="-122"/>
                <a:sym typeface="+mn-ea"/>
              </a:endParaRPr>
            </a:p>
          </p:txBody>
        </p:sp>
        <p:sp>
          <p:nvSpPr>
            <p:cNvPr id="8" name="椭圆 7"/>
            <p:cNvSpPr/>
            <p:nvPr/>
          </p:nvSpPr>
          <p:spPr>
            <a:xfrm>
              <a:off x="4725" y="2911"/>
              <a:ext cx="1668" cy="155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2400" b="1">
                  <a:solidFill>
                    <a:srgbClr val="FF0000"/>
                  </a:solidFill>
                  <a:latin typeface="黑体" panose="02010609060101010101" pitchFamily="49" charset="-122"/>
                  <a:ea typeface="黑体" panose="02010609060101010101" pitchFamily="49" charset="-122"/>
                  <a:sym typeface="+mn-ea"/>
                </a:rPr>
                <a:t>结构</a:t>
              </a:r>
              <a:endParaRPr lang="zh-CN" altLang="en-US" sz="2400" b="1">
                <a:solidFill>
                  <a:srgbClr val="FF0000"/>
                </a:solidFill>
                <a:latin typeface="黑体" panose="02010609060101010101" pitchFamily="49" charset="-122"/>
                <a:ea typeface="黑体" panose="02010609060101010101" pitchFamily="49" charset="-122"/>
                <a:sym typeface="+mn-ea"/>
              </a:endParaRPr>
            </a:p>
          </p:txBody>
        </p:sp>
        <p:cxnSp>
          <p:nvCxnSpPr>
            <p:cNvPr id="10" name="直接连接符 9"/>
            <p:cNvCxnSpPr/>
            <p:nvPr/>
          </p:nvCxnSpPr>
          <p:spPr>
            <a:xfrm flipH="1">
              <a:off x="6393" y="3688"/>
              <a:ext cx="1389"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6577" y="3125"/>
              <a:ext cx="1131" cy="580"/>
            </a:xfrm>
            <a:prstGeom prst="rect">
              <a:avLst/>
            </a:prstGeom>
            <a:noFill/>
          </p:spPr>
          <p:txBody>
            <a:bodyPr wrap="square" rtlCol="0">
              <a:spAutoFit/>
            </a:bodyPr>
            <a:lstStyle/>
            <a:p>
              <a:pPr fontAlgn="base">
                <a:spcBef>
                  <a:spcPct val="0"/>
                </a:spcBef>
                <a:spcAft>
                  <a:spcPct val="0"/>
                </a:spcAft>
              </a:pPr>
              <a:r>
                <a:rPr lang="zh-CN" altLang="en-US" b="1">
                  <a:solidFill>
                    <a:srgbClr val="000000"/>
                  </a:solidFill>
                </a:rPr>
                <a:t>决定</a:t>
              </a:r>
              <a:endParaRPr lang="zh-CN" altLang="en-US" b="1">
                <a:solidFill>
                  <a:srgbClr val="000000"/>
                </a:solidFill>
              </a:endParaRPr>
            </a:p>
          </p:txBody>
        </p:sp>
        <p:sp>
          <p:nvSpPr>
            <p:cNvPr id="5" name="文本框 4"/>
            <p:cNvSpPr txBox="1"/>
            <p:nvPr/>
          </p:nvSpPr>
          <p:spPr>
            <a:xfrm>
              <a:off x="6577" y="3724"/>
              <a:ext cx="1131" cy="580"/>
            </a:xfrm>
            <a:prstGeom prst="rect">
              <a:avLst/>
            </a:prstGeom>
            <a:noFill/>
          </p:spPr>
          <p:txBody>
            <a:bodyPr wrap="square" rtlCol="0">
              <a:spAutoFit/>
            </a:bodyPr>
            <a:lstStyle/>
            <a:p>
              <a:pPr fontAlgn="base">
                <a:spcBef>
                  <a:spcPct val="0"/>
                </a:spcBef>
                <a:spcAft>
                  <a:spcPct val="0"/>
                </a:spcAft>
              </a:pPr>
              <a:r>
                <a:rPr lang="zh-CN" altLang="en-US" b="1">
                  <a:solidFill>
                    <a:srgbClr val="000000"/>
                  </a:solidFill>
                </a:rPr>
                <a:t>推理</a:t>
              </a:r>
              <a:endParaRPr lang="zh-CN" altLang="en-US" b="1">
                <a:solidFill>
                  <a:srgbClr val="000000"/>
                </a:solidFill>
              </a:endParaRPr>
            </a:p>
          </p:txBody>
        </p:sp>
        <p:sp>
          <p:nvSpPr>
            <p:cNvPr id="9" name="左大括号 8"/>
            <p:cNvSpPr/>
            <p:nvPr/>
          </p:nvSpPr>
          <p:spPr>
            <a:xfrm>
              <a:off x="9259" y="2220"/>
              <a:ext cx="258" cy="2907"/>
            </a:xfrm>
            <a:prstGeom prst="leftBrace">
              <a:avLst/>
            </a:prstGeom>
            <a:solidFill>
              <a:schemeClr val="accent1"/>
            </a:solidFill>
            <a:ln>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11" name="圆角矩形 10"/>
            <p:cNvSpPr/>
            <p:nvPr/>
          </p:nvSpPr>
          <p:spPr>
            <a:xfrm>
              <a:off x="2403" y="2263"/>
              <a:ext cx="1808" cy="6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a:solidFill>
                    <a:srgbClr val="000000"/>
                  </a:solidFill>
                </a:rPr>
                <a:t>四式一型</a:t>
              </a:r>
              <a:endParaRPr lang="zh-CN" altLang="en-US" b="1">
                <a:solidFill>
                  <a:srgbClr val="000000"/>
                </a:solidFill>
              </a:endParaRPr>
            </a:p>
          </p:txBody>
        </p:sp>
        <p:sp>
          <p:nvSpPr>
            <p:cNvPr id="13" name="圆角矩形 12"/>
            <p:cNvSpPr/>
            <p:nvPr/>
          </p:nvSpPr>
          <p:spPr>
            <a:xfrm>
              <a:off x="2458" y="3366"/>
              <a:ext cx="1807" cy="6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a:solidFill>
                    <a:srgbClr val="000000"/>
                  </a:solidFill>
                </a:rPr>
                <a:t>四同一团</a:t>
              </a:r>
              <a:endParaRPr lang="zh-CN" altLang="en-US" b="1">
                <a:solidFill>
                  <a:srgbClr val="000000"/>
                </a:solidFill>
              </a:endParaRPr>
            </a:p>
          </p:txBody>
        </p:sp>
        <p:sp>
          <p:nvSpPr>
            <p:cNvPr id="14" name="文本框 13"/>
            <p:cNvSpPr txBox="1"/>
            <p:nvPr/>
          </p:nvSpPr>
          <p:spPr>
            <a:xfrm>
              <a:off x="483" y="3252"/>
              <a:ext cx="1278" cy="824"/>
            </a:xfrm>
            <a:prstGeom prst="rect">
              <a:avLst/>
            </a:prstGeom>
            <a:noFill/>
            <a:ln>
              <a:solidFill>
                <a:schemeClr val="accent5">
                  <a:lumMod val="75000"/>
                </a:schemeClr>
              </a:solidFill>
            </a:ln>
          </p:spPr>
          <p:txBody>
            <a:bodyPr wrap="none" rtlCol="0">
              <a:spAutoFit/>
            </a:bodyPr>
            <a:lstStyle/>
            <a:p>
              <a:pPr algn="ctr" fontAlgn="base">
                <a:spcBef>
                  <a:spcPct val="0"/>
                </a:spcBef>
                <a:spcAft>
                  <a:spcPct val="0"/>
                </a:spcAft>
              </a:pPr>
              <a:r>
                <a:rPr lang="zh-CN" altLang="en-US" sz="1400" b="1">
                  <a:solidFill>
                    <a:srgbClr val="FF0000"/>
                  </a:solidFill>
                </a:rPr>
                <a:t>同分异构体</a:t>
              </a:r>
              <a:endParaRPr lang="zh-CN" altLang="en-US" sz="1400" b="1">
                <a:solidFill>
                  <a:srgbClr val="FF0000"/>
                </a:solidFill>
              </a:endParaRPr>
            </a:p>
            <a:p>
              <a:pPr algn="ctr" fontAlgn="base">
                <a:spcBef>
                  <a:spcPct val="0"/>
                </a:spcBef>
                <a:spcAft>
                  <a:spcPct val="0"/>
                </a:spcAft>
              </a:pPr>
              <a:r>
                <a:rPr lang="zh-CN" altLang="en-US" sz="1400" b="1">
                  <a:solidFill>
                    <a:srgbClr val="FF0000"/>
                  </a:solidFill>
                </a:rPr>
                <a:t>官能团</a:t>
              </a:r>
              <a:endParaRPr lang="zh-CN" altLang="en-US" sz="1400" b="1">
                <a:solidFill>
                  <a:srgbClr val="FF0000"/>
                </a:solidFill>
              </a:endParaRPr>
            </a:p>
          </p:txBody>
        </p:sp>
        <p:sp>
          <p:nvSpPr>
            <p:cNvPr id="15" name="圆角矩形 14"/>
            <p:cNvSpPr/>
            <p:nvPr/>
          </p:nvSpPr>
          <p:spPr>
            <a:xfrm>
              <a:off x="2458" y="4448"/>
              <a:ext cx="1807" cy="6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a:solidFill>
                    <a:srgbClr val="000000"/>
                  </a:solidFill>
                </a:rPr>
                <a:t>小五类</a:t>
              </a:r>
              <a:endParaRPr lang="zh-CN" altLang="en-US" b="1">
                <a:solidFill>
                  <a:srgbClr val="000000"/>
                </a:solidFill>
              </a:endParaRPr>
            </a:p>
          </p:txBody>
        </p:sp>
        <p:cxnSp>
          <p:nvCxnSpPr>
            <p:cNvPr id="20" name="直接箭头连接符 19"/>
            <p:cNvCxnSpPr/>
            <p:nvPr/>
          </p:nvCxnSpPr>
          <p:spPr>
            <a:xfrm flipH="1">
              <a:off x="1971" y="3692"/>
              <a:ext cx="46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9630" y="2265"/>
              <a:ext cx="1807" cy="6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a:solidFill>
                    <a:srgbClr val="000000"/>
                  </a:solidFill>
                </a:rPr>
                <a:t>物理性质</a:t>
              </a:r>
              <a:endParaRPr lang="zh-CN" altLang="en-US" b="1">
                <a:solidFill>
                  <a:srgbClr val="000000"/>
                </a:solidFill>
              </a:endParaRPr>
            </a:p>
          </p:txBody>
        </p:sp>
        <p:sp>
          <p:nvSpPr>
            <p:cNvPr id="22" name="圆角矩形 21"/>
            <p:cNvSpPr/>
            <p:nvPr/>
          </p:nvSpPr>
          <p:spPr>
            <a:xfrm>
              <a:off x="9630" y="3400"/>
              <a:ext cx="1807" cy="6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a:solidFill>
                    <a:srgbClr val="000000"/>
                  </a:solidFill>
                </a:rPr>
                <a:t>化学性质</a:t>
              </a:r>
              <a:endParaRPr lang="zh-CN" altLang="en-US" b="1">
                <a:solidFill>
                  <a:srgbClr val="000000"/>
                </a:solidFill>
              </a:endParaRPr>
            </a:p>
          </p:txBody>
        </p:sp>
        <p:sp>
          <p:nvSpPr>
            <p:cNvPr id="16" name="文本框 15"/>
            <p:cNvSpPr txBox="1"/>
            <p:nvPr/>
          </p:nvSpPr>
          <p:spPr>
            <a:xfrm>
              <a:off x="11701" y="3139"/>
              <a:ext cx="1557" cy="116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pPr>
              <a:r>
                <a:rPr lang="zh-CN" altLang="en-US" sz="1400" b="1">
                  <a:solidFill>
                    <a:srgbClr val="000000"/>
                  </a:solidFill>
                </a:rPr>
                <a:t>取代反应</a:t>
              </a:r>
              <a:endParaRPr lang="zh-CN" altLang="en-US" sz="1400" b="1">
                <a:solidFill>
                  <a:srgbClr val="000000"/>
                </a:solidFill>
              </a:endParaRPr>
            </a:p>
            <a:p>
              <a:pPr fontAlgn="base">
                <a:spcBef>
                  <a:spcPct val="0"/>
                </a:spcBef>
                <a:spcAft>
                  <a:spcPct val="0"/>
                </a:spcAft>
              </a:pPr>
              <a:r>
                <a:rPr lang="zh-CN" altLang="en-US" sz="1400" b="1">
                  <a:solidFill>
                    <a:srgbClr val="000000"/>
                  </a:solidFill>
                </a:rPr>
                <a:t>氧化</a:t>
              </a:r>
              <a:r>
                <a:rPr lang="zh-CN" altLang="en-US" sz="1400" b="1">
                  <a:solidFill>
                    <a:srgbClr val="000000"/>
                  </a:solidFill>
                  <a:sym typeface="+mn-ea"/>
                </a:rPr>
                <a:t>反应</a:t>
              </a:r>
              <a:endParaRPr lang="zh-CN" altLang="en-US" sz="1400" b="1">
                <a:solidFill>
                  <a:srgbClr val="000000"/>
                </a:solidFill>
              </a:endParaRPr>
            </a:p>
            <a:p>
              <a:pPr fontAlgn="base">
                <a:spcBef>
                  <a:spcPct val="0"/>
                </a:spcBef>
                <a:spcAft>
                  <a:spcPct val="0"/>
                </a:spcAft>
              </a:pPr>
              <a:r>
                <a:rPr lang="zh-CN" altLang="en-US" sz="1400" b="1">
                  <a:solidFill>
                    <a:srgbClr val="000000"/>
                  </a:solidFill>
                </a:rPr>
                <a:t>加成</a:t>
              </a:r>
              <a:r>
                <a:rPr lang="zh-CN" altLang="en-US" sz="1400" b="1">
                  <a:solidFill>
                    <a:srgbClr val="000000"/>
                  </a:solidFill>
                  <a:sym typeface="+mn-ea"/>
                </a:rPr>
                <a:t>反应</a:t>
              </a:r>
              <a:endParaRPr lang="zh-CN" altLang="en-US" sz="1400" b="1">
                <a:solidFill>
                  <a:srgbClr val="000000"/>
                </a:solidFill>
                <a:sym typeface="+mn-ea"/>
              </a:endParaRPr>
            </a:p>
          </p:txBody>
        </p:sp>
        <p:cxnSp>
          <p:nvCxnSpPr>
            <p:cNvPr id="25" name="直接箭头连接符 24"/>
            <p:cNvCxnSpPr/>
            <p:nvPr/>
          </p:nvCxnSpPr>
          <p:spPr>
            <a:xfrm flipV="1">
              <a:off x="11349" y="3719"/>
              <a:ext cx="352" cy="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9630" y="4447"/>
              <a:ext cx="1807" cy="6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smtClean="0">
                  <a:solidFill>
                    <a:srgbClr val="000000"/>
                  </a:solidFill>
                </a:rPr>
                <a:t>重要实验</a:t>
              </a:r>
              <a:endParaRPr lang="zh-CN" altLang="en-US" b="1">
                <a:solidFill>
                  <a:srgbClr val="000000"/>
                </a:solidFill>
              </a:endParaRPr>
            </a:p>
          </p:txBody>
        </p:sp>
      </p:grpSp>
      <p:grpSp>
        <p:nvGrpSpPr>
          <p:cNvPr id="3" name="组合 31"/>
          <p:cNvGrpSpPr/>
          <p:nvPr/>
        </p:nvGrpSpPr>
        <p:grpSpPr>
          <a:xfrm>
            <a:off x="1746675" y="3342008"/>
            <a:ext cx="8160173" cy="2512695"/>
            <a:chOff x="2063" y="5263"/>
            <a:chExt cx="9638" cy="3957"/>
          </a:xfrm>
        </p:grpSpPr>
        <p:cxnSp>
          <p:nvCxnSpPr>
            <p:cNvPr id="84" name="直接连接符 83"/>
            <p:cNvCxnSpPr/>
            <p:nvPr/>
          </p:nvCxnSpPr>
          <p:spPr>
            <a:xfrm>
              <a:off x="2063" y="5263"/>
              <a:ext cx="9638" cy="0"/>
            </a:xfrm>
            <a:prstGeom prst="line">
              <a:avLst/>
            </a:prstGeom>
            <a:solidFill>
              <a:schemeClr val="accent3">
                <a:lumMod val="95000"/>
              </a:schemeClr>
            </a:solidFill>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5506" y="6326"/>
              <a:ext cx="2752" cy="2895"/>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b="1">
                  <a:solidFill>
                    <a:srgbClr val="FF0000"/>
                  </a:solidFill>
                  <a:sym typeface="+mn-ea"/>
                </a:rPr>
                <a:t>1.</a:t>
              </a:r>
              <a:r>
                <a:rPr lang="zh-CN" altLang="en-US" b="1">
                  <a:solidFill>
                    <a:srgbClr val="FF0000"/>
                  </a:solidFill>
                  <a:sym typeface="+mn-ea"/>
                </a:rPr>
                <a:t>陌生度组合</a:t>
              </a:r>
              <a:endParaRPr lang="en-US" altLang="zh-CN" b="1">
                <a:solidFill>
                  <a:srgbClr val="FF0000"/>
                </a:solidFill>
                <a:sym typeface="+mn-ea"/>
              </a:endParaRPr>
            </a:p>
            <a:p>
              <a:pPr fontAlgn="base">
                <a:spcBef>
                  <a:spcPct val="0"/>
                </a:spcBef>
                <a:spcAft>
                  <a:spcPct val="0"/>
                </a:spcAft>
              </a:pPr>
              <a:r>
                <a:rPr lang="en-US" altLang="zh-CN" b="1">
                  <a:solidFill>
                    <a:srgbClr val="FF0000"/>
                  </a:solidFill>
                  <a:sym typeface="+mn-ea"/>
                </a:rPr>
                <a:t>2.</a:t>
              </a:r>
              <a:r>
                <a:rPr lang="zh-CN" altLang="en-US" b="1">
                  <a:solidFill>
                    <a:srgbClr val="FF0000"/>
                  </a:solidFill>
                  <a:sym typeface="+mn-ea"/>
                </a:rPr>
                <a:t>同分异构</a:t>
              </a:r>
              <a:endParaRPr lang="zh-CN" altLang="en-US" b="1">
                <a:solidFill>
                  <a:srgbClr val="FF0000"/>
                </a:solidFill>
                <a:sym typeface="+mn-ea"/>
              </a:endParaRPr>
            </a:p>
            <a:p>
              <a:pPr fontAlgn="base">
                <a:spcBef>
                  <a:spcPct val="0"/>
                </a:spcBef>
                <a:spcAft>
                  <a:spcPct val="0"/>
                </a:spcAft>
              </a:pPr>
              <a:r>
                <a:rPr lang="en-US" altLang="zh-CN" b="1">
                  <a:solidFill>
                    <a:srgbClr val="FF0000"/>
                  </a:solidFill>
                  <a:sym typeface="+mn-ea"/>
                </a:rPr>
                <a:t>3.</a:t>
              </a:r>
              <a:r>
                <a:rPr lang="zh-CN" altLang="en-US" b="1">
                  <a:solidFill>
                    <a:srgbClr val="FF0000"/>
                  </a:solidFill>
                  <a:sym typeface="+mn-ea"/>
                </a:rPr>
                <a:t>共线共面</a:t>
              </a:r>
              <a:endParaRPr lang="zh-CN" altLang="en-US" b="1">
                <a:solidFill>
                  <a:srgbClr val="FF0000"/>
                </a:solidFill>
                <a:sym typeface="+mn-ea"/>
              </a:endParaRPr>
            </a:p>
            <a:p>
              <a:pPr fontAlgn="base">
                <a:spcBef>
                  <a:spcPct val="0"/>
                </a:spcBef>
                <a:spcAft>
                  <a:spcPct val="0"/>
                </a:spcAft>
              </a:pPr>
              <a:r>
                <a:rPr lang="en-US" altLang="zh-CN" b="1">
                  <a:solidFill>
                    <a:srgbClr val="FF0000"/>
                  </a:solidFill>
                  <a:sym typeface="+mn-ea"/>
                </a:rPr>
                <a:t>4.</a:t>
              </a:r>
              <a:r>
                <a:rPr lang="zh-CN" altLang="en-US" b="1">
                  <a:solidFill>
                    <a:srgbClr val="FF0000"/>
                  </a:solidFill>
                  <a:sym typeface="+mn-ea"/>
                </a:rPr>
                <a:t>杂化方式</a:t>
              </a:r>
              <a:endParaRPr lang="zh-CN" altLang="en-US" b="1">
                <a:solidFill>
                  <a:srgbClr val="FF0000"/>
                </a:solidFill>
                <a:sym typeface="+mn-ea"/>
              </a:endParaRPr>
            </a:p>
            <a:p>
              <a:pPr fontAlgn="base">
                <a:spcBef>
                  <a:spcPct val="0"/>
                </a:spcBef>
                <a:spcAft>
                  <a:spcPct val="0"/>
                </a:spcAft>
              </a:pPr>
              <a:r>
                <a:rPr lang="en-US" altLang="zh-CN" b="1">
                  <a:solidFill>
                    <a:srgbClr val="FF0000"/>
                  </a:solidFill>
                  <a:sym typeface="+mn-ea"/>
                </a:rPr>
                <a:t>5.</a:t>
              </a:r>
              <a:r>
                <a:rPr lang="zh-CN" altLang="en-US" b="1">
                  <a:solidFill>
                    <a:srgbClr val="FF0000"/>
                  </a:solidFill>
                  <a:sym typeface="+mn-ea"/>
                </a:rPr>
                <a:t>反应机理</a:t>
              </a:r>
              <a:endParaRPr lang="zh-CN" altLang="en-US" b="1">
                <a:solidFill>
                  <a:srgbClr val="FF0000"/>
                </a:solidFill>
              </a:endParaRPr>
            </a:p>
          </p:txBody>
        </p:sp>
        <p:sp>
          <p:nvSpPr>
            <p:cNvPr id="28" name="流程图: 合并 27"/>
            <p:cNvSpPr/>
            <p:nvPr/>
          </p:nvSpPr>
          <p:spPr>
            <a:xfrm>
              <a:off x="3883" y="5400"/>
              <a:ext cx="5865" cy="908"/>
            </a:xfrm>
            <a:prstGeom prst="flowChartMerge">
              <a:avLst/>
            </a:prstGeom>
            <a:solidFill>
              <a:srgbClr val="B4EABE"/>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0000FF"/>
                </a:solidFill>
              </a:endParaRPr>
            </a:p>
            <a:p>
              <a:pPr algn="ctr" fontAlgn="base">
                <a:spcBef>
                  <a:spcPct val="0"/>
                </a:spcBef>
                <a:spcAft>
                  <a:spcPct val="0"/>
                </a:spcAft>
              </a:pPr>
              <a:r>
                <a:rPr lang="zh-CN" altLang="en-US" b="1">
                  <a:solidFill>
                    <a:srgbClr val="0000FF"/>
                  </a:solidFill>
                </a:rPr>
                <a:t>分析能力</a:t>
              </a:r>
              <a:endParaRPr lang="zh-CN" altLang="en-US" b="1">
                <a:solidFill>
                  <a:srgbClr val="0000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967741" y="2204720"/>
          <a:ext cx="10442787" cy="3464560"/>
        </p:xfrm>
        <a:graphic>
          <a:graphicData uri="http://schemas.openxmlformats.org/drawingml/2006/table">
            <a:tbl>
              <a:tblPr firstRow="1" bandRow="1">
                <a:tableStyleId>{5C22544A-7EE6-4342-B048-85BDC9FD1C3A}</a:tableStyleId>
              </a:tblPr>
              <a:tblGrid>
                <a:gridCol w="4351867"/>
                <a:gridCol w="6090920"/>
              </a:tblGrid>
              <a:tr h="845820">
                <a:tc>
                  <a:txBody>
                    <a:bodyPr wrap="square"/>
                    <a:lstStyle/>
                    <a:p>
                      <a:pPr algn="ctr">
                        <a:buNone/>
                      </a:pPr>
                      <a:endParaRPr lang="zh-CN" altLang="en-US">
                        <a:solidFill>
                          <a:srgbClr val="FF0000"/>
                        </a:solidFill>
                      </a:endParaRPr>
                    </a:p>
                    <a:p>
                      <a:pPr algn="ctr">
                        <a:buNone/>
                      </a:pPr>
                      <a:r>
                        <a:rPr lang="zh-CN" altLang="en-US">
                          <a:solidFill>
                            <a:srgbClr val="FF0000"/>
                          </a:solidFill>
                        </a:rPr>
                        <a:t>考点</a:t>
                      </a:r>
                      <a:endParaRPr lang="zh-CN" altLang="en-US">
                        <a:solidFill>
                          <a:srgbClr val="FF0000"/>
                        </a:solidFill>
                      </a:endParaRPr>
                    </a:p>
                  </a:txBody>
                  <a:tcPr marL="121920" marR="121920" vert="horz"/>
                </a:tc>
                <a:tc>
                  <a:txBody>
                    <a:bodyPr wrap="square"/>
                    <a:lstStyle/>
                    <a:p>
                      <a:pPr algn="ctr">
                        <a:buNone/>
                      </a:pPr>
                      <a:endParaRPr lang="zh-CN" altLang="en-US">
                        <a:solidFill>
                          <a:srgbClr val="FF0000"/>
                        </a:solidFill>
                      </a:endParaRPr>
                    </a:p>
                    <a:p>
                      <a:pPr algn="ctr">
                        <a:buNone/>
                      </a:pPr>
                      <a:r>
                        <a:rPr lang="zh-CN" altLang="en-US">
                          <a:solidFill>
                            <a:srgbClr val="FF0000"/>
                          </a:solidFill>
                        </a:rPr>
                        <a:t>考纲</a:t>
                      </a:r>
                      <a:endParaRPr lang="zh-CN" altLang="en-US">
                        <a:solidFill>
                          <a:srgbClr val="FF0000"/>
                        </a:solidFill>
                      </a:endParaRPr>
                    </a:p>
                  </a:txBody>
                  <a:tcPr marL="121920" marR="121920" vert="horz"/>
                </a:tc>
              </a:tr>
              <a:tr h="1005840">
                <a:tc>
                  <a:txBody>
                    <a:bodyPr wrap="square"/>
                    <a:lstStyle/>
                    <a:p>
                      <a:pPr algn="l">
                        <a:buNone/>
                      </a:pPr>
                      <a:r>
                        <a:rPr lang="en-US" altLang="zh-CN" sz="2000">
                          <a:solidFill>
                            <a:srgbClr val="FF3300"/>
                          </a:solidFill>
                        </a:rPr>
                        <a:t>1.</a:t>
                      </a:r>
                      <a:r>
                        <a:rPr lang="zh-CN" altLang="en-US" sz="2000">
                          <a:solidFill>
                            <a:srgbClr val="FF3300"/>
                          </a:solidFill>
                        </a:rPr>
                        <a:t>原电池的工作原理</a:t>
                      </a:r>
                      <a:endParaRPr lang="zh-CN" altLang="en-US" sz="2000">
                        <a:solidFill>
                          <a:srgbClr val="FF3300"/>
                        </a:solidFill>
                      </a:endParaRPr>
                    </a:p>
                  </a:txBody>
                  <a:tcPr marL="121920" marR="121920" vert="horz"/>
                </a:tc>
                <a:tc>
                  <a:txBody>
                    <a:bodyPr wrap="square"/>
                    <a:lstStyle/>
                    <a:p>
                      <a:pPr algn="ctr">
                        <a:buNone/>
                      </a:pPr>
                      <a:r>
                        <a:rPr lang="en-US" altLang="zh-CN" sz="2000"/>
                        <a:t>       1.</a:t>
                      </a:r>
                      <a:r>
                        <a:rPr lang="zh-CN" altLang="en-US" sz="2000"/>
                        <a:t>了解</a:t>
                      </a:r>
                      <a:r>
                        <a:rPr lang="zh-CN" altLang="en-US" sz="2000">
                          <a:sym typeface="+mn-ea"/>
                        </a:rPr>
                        <a:t>原电池和电解池的</a:t>
                      </a:r>
                      <a:r>
                        <a:rPr lang="zh-CN" altLang="en-US" sz="2000">
                          <a:solidFill>
                            <a:srgbClr val="FF3300"/>
                          </a:solidFill>
                          <a:sym typeface="+mn-ea"/>
                        </a:rPr>
                        <a:t>工作原理</a:t>
                      </a:r>
                      <a:r>
                        <a:rPr lang="zh-CN" altLang="en-US" sz="2000">
                          <a:sym typeface="+mn-ea"/>
                        </a:rPr>
                        <a:t>，</a:t>
                      </a:r>
                      <a:endParaRPr lang="zh-CN" altLang="en-US" sz="2000">
                        <a:sym typeface="+mn-ea"/>
                      </a:endParaRPr>
                    </a:p>
                    <a:p>
                      <a:pPr algn="l">
                        <a:buNone/>
                      </a:pPr>
                      <a:r>
                        <a:rPr lang="zh-CN" altLang="en-US" sz="2000">
                          <a:sym typeface="+mn-ea"/>
                        </a:rPr>
                        <a:t>           能写出</a:t>
                      </a:r>
                      <a:r>
                        <a:rPr lang="zh-CN" altLang="en-US" sz="2000">
                          <a:solidFill>
                            <a:srgbClr val="FF3300"/>
                          </a:solidFill>
                          <a:sym typeface="+mn-ea"/>
                        </a:rPr>
                        <a:t>电极反应和总反应</a:t>
                      </a:r>
                      <a:r>
                        <a:rPr lang="zh-CN" altLang="en-US" sz="2000">
                          <a:sym typeface="+mn-ea"/>
                        </a:rPr>
                        <a:t>，</a:t>
                      </a:r>
                      <a:endParaRPr lang="zh-CN" altLang="en-US" sz="2000">
                        <a:sym typeface="+mn-ea"/>
                      </a:endParaRPr>
                    </a:p>
                    <a:p>
                      <a:pPr algn="ctr">
                        <a:buNone/>
                      </a:pPr>
                      <a:r>
                        <a:rPr lang="zh-CN" altLang="en-US" sz="2000">
                          <a:sym typeface="+mn-ea"/>
                        </a:rPr>
                        <a:t>         了解</a:t>
                      </a:r>
                      <a:r>
                        <a:rPr lang="zh-CN" altLang="en-US" sz="2000">
                          <a:solidFill>
                            <a:srgbClr val="FF3300"/>
                          </a:solidFill>
                          <a:sym typeface="+mn-ea"/>
                        </a:rPr>
                        <a:t>常见化学电源</a:t>
                      </a:r>
                      <a:r>
                        <a:rPr lang="zh-CN" altLang="en-US" sz="2000">
                          <a:sym typeface="+mn-ea"/>
                        </a:rPr>
                        <a:t>及工作原理。</a:t>
                      </a:r>
                      <a:endParaRPr lang="zh-CN" altLang="en-US" sz="2000">
                        <a:sym typeface="+mn-ea"/>
                      </a:endParaRPr>
                    </a:p>
                  </a:txBody>
                  <a:tcPr marL="121920" marR="121920" vert="horz"/>
                </a:tc>
              </a:tr>
              <a:tr h="1005840">
                <a:tc>
                  <a:txBody>
                    <a:bodyPr wrap="square"/>
                    <a:lstStyle/>
                    <a:p>
                      <a:pPr algn="l">
                        <a:buNone/>
                      </a:pPr>
                      <a:r>
                        <a:rPr lang="en-US" altLang="zh-CN" sz="2000">
                          <a:solidFill>
                            <a:srgbClr val="FF3300"/>
                          </a:solidFill>
                        </a:rPr>
                        <a:t>2.</a:t>
                      </a:r>
                      <a:r>
                        <a:rPr lang="zh-CN" altLang="en-US" sz="2000">
                          <a:solidFill>
                            <a:srgbClr val="FF3300"/>
                          </a:solidFill>
                        </a:rPr>
                        <a:t>电解原理及应用</a:t>
                      </a:r>
                      <a:endParaRPr lang="zh-CN" altLang="en-US" sz="2000">
                        <a:solidFill>
                          <a:srgbClr val="FF3300"/>
                        </a:solidFill>
                      </a:endParaRPr>
                    </a:p>
                  </a:txBody>
                  <a:tcPr marL="121920" marR="121920" vert="horz"/>
                </a:tc>
                <a:tc>
                  <a:txBody>
                    <a:bodyPr wrap="square"/>
                    <a:lstStyle/>
                    <a:p>
                      <a:pPr algn="ctr">
                        <a:buNone/>
                      </a:pPr>
                      <a:r>
                        <a:rPr lang="en-US" altLang="zh-CN" sz="2000"/>
                        <a:t>      2. </a:t>
                      </a:r>
                      <a:r>
                        <a:rPr lang="zh-CN" altLang="en-US" sz="2000"/>
                        <a:t>理解金属发生</a:t>
                      </a:r>
                      <a:r>
                        <a:rPr lang="zh-CN" altLang="en-US" sz="2000">
                          <a:solidFill>
                            <a:srgbClr val="FF3300"/>
                          </a:solidFill>
                          <a:sym typeface="+mn-ea"/>
                        </a:rPr>
                        <a:t>电化学腐蚀</a:t>
                      </a:r>
                      <a:r>
                        <a:rPr lang="zh-CN" altLang="en-US" sz="2000">
                          <a:sym typeface="+mn-ea"/>
                        </a:rPr>
                        <a:t>的原因，</a:t>
                      </a:r>
                      <a:endParaRPr lang="zh-CN" altLang="en-US" sz="2000">
                        <a:sym typeface="+mn-ea"/>
                      </a:endParaRPr>
                    </a:p>
                    <a:p>
                      <a:pPr algn="l">
                        <a:buNone/>
                      </a:pPr>
                      <a:r>
                        <a:rPr lang="zh-CN" altLang="en-US" sz="2000">
                          <a:sym typeface="+mn-ea"/>
                        </a:rPr>
                        <a:t>          金属腐蚀的危害，</a:t>
                      </a:r>
                      <a:endParaRPr lang="zh-CN" altLang="en-US" sz="2000">
                        <a:sym typeface="+mn-ea"/>
                      </a:endParaRPr>
                    </a:p>
                    <a:p>
                      <a:pPr algn="l">
                        <a:buNone/>
                      </a:pPr>
                      <a:r>
                        <a:rPr lang="zh-CN" altLang="en-US" sz="2000">
                          <a:sym typeface="+mn-ea"/>
                        </a:rPr>
                        <a:t>          防止金属腐蚀的</a:t>
                      </a:r>
                      <a:r>
                        <a:rPr lang="zh-CN" altLang="en-US" sz="2000">
                          <a:solidFill>
                            <a:srgbClr val="FF3300"/>
                          </a:solidFill>
                          <a:sym typeface="+mn-ea"/>
                        </a:rPr>
                        <a:t>措施</a:t>
                      </a:r>
                      <a:r>
                        <a:rPr lang="zh-CN" altLang="en-US" sz="2000">
                          <a:sym typeface="+mn-ea"/>
                        </a:rPr>
                        <a:t>。</a:t>
                      </a:r>
                      <a:endParaRPr lang="zh-CN" altLang="en-US" sz="2000">
                        <a:sym typeface="+mn-ea"/>
                      </a:endParaRPr>
                    </a:p>
                  </a:txBody>
                  <a:tcPr marL="121920" marR="121920" vert="horz"/>
                </a:tc>
              </a:tr>
              <a:tr h="607060">
                <a:tc>
                  <a:txBody>
                    <a:bodyPr wrap="square"/>
                    <a:lstStyle/>
                    <a:p>
                      <a:pPr algn="l">
                        <a:buNone/>
                      </a:pPr>
                      <a:r>
                        <a:rPr lang="en-US" altLang="zh-CN" sz="2000">
                          <a:solidFill>
                            <a:srgbClr val="FF3300"/>
                          </a:solidFill>
                        </a:rPr>
                        <a:t>3.</a:t>
                      </a:r>
                      <a:r>
                        <a:rPr lang="zh-CN" altLang="en-US" sz="2000">
                          <a:solidFill>
                            <a:srgbClr val="FF3300"/>
                          </a:solidFill>
                        </a:rPr>
                        <a:t>金属的电化学腐蚀与防护</a:t>
                      </a:r>
                      <a:endParaRPr lang="zh-CN" altLang="en-US" sz="2000">
                        <a:solidFill>
                          <a:srgbClr val="FF3300"/>
                        </a:solidFill>
                      </a:endParaRPr>
                    </a:p>
                  </a:txBody>
                  <a:tcPr marL="121920" marR="121920" vert="horz"/>
                </a:tc>
                <a:tc>
                  <a:txBody>
                    <a:bodyPr wrap="square"/>
                    <a:lstStyle/>
                    <a:p>
                      <a:pPr algn="ctr">
                        <a:buNone/>
                      </a:pPr>
                      <a:endParaRPr lang="zh-CN" altLang="en-US" sz="2000"/>
                    </a:p>
                  </a:txBody>
                  <a:tcPr marL="121920" marR="121920" vert="horz"/>
                </a:tc>
              </a:tr>
            </a:tbl>
          </a:graphicData>
        </a:graphic>
      </p:graphicFrame>
      <p:cxnSp>
        <p:nvCxnSpPr>
          <p:cNvPr id="4" name="直接连接符 3"/>
          <p:cNvCxnSpPr/>
          <p:nvPr/>
        </p:nvCxnSpPr>
        <p:spPr>
          <a:xfrm flipV="1">
            <a:off x="243842" y="1322708"/>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6145" name="Rectangle 2"/>
          <p:cNvSpPr>
            <a:spLocks noGrp="1"/>
          </p:cNvSpPr>
          <p:nvPr/>
        </p:nvSpPr>
        <p:spPr>
          <a:xfrm>
            <a:off x="705275" y="536575"/>
            <a:ext cx="8353213" cy="574040"/>
          </a:xfrm>
          <a:prstGeom prst="rect">
            <a:avLst/>
          </a:prstGeom>
          <a:noFill/>
          <a:ln w="9525">
            <a:noFill/>
          </a:ln>
        </p:spPr>
        <p:txBody>
          <a:bodyPr vert="horz" wrap="square" lIns="68580" tIns="34290" rIns="68580" bIns="34290" anchor="b"/>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9pPr>
          </a:lstStyle>
          <a:p>
            <a:pPr eaLnBrk="1" hangingPunct="1"/>
            <a:r>
              <a:rPr lang="en-US" altLang="zh-CN" sz="2800" b="1">
                <a:solidFill>
                  <a:srgbClr val="FF0000"/>
                </a:solidFill>
              </a:rPr>
              <a:t>3.</a:t>
            </a:r>
            <a:r>
              <a:rPr lang="zh-CN" altLang="en-US" sz="2800" b="1">
                <a:solidFill>
                  <a:srgbClr val="FF0000"/>
                </a:solidFill>
              </a:rPr>
              <a:t>《电化学》的</a:t>
            </a:r>
            <a:r>
              <a:rPr lang="en-US" altLang="zh-CN" sz="2800" b="1">
                <a:solidFill>
                  <a:srgbClr val="FF0000"/>
                </a:solidFill>
              </a:rPr>
              <a:t> </a:t>
            </a:r>
            <a:r>
              <a:rPr lang="en-US" altLang="zh-CN" sz="280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“4</a:t>
            </a:r>
            <a:r>
              <a:rPr lang="zh-CN" altLang="en-US" sz="280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个</a:t>
            </a:r>
            <a:r>
              <a:rPr lang="en-US" altLang="zh-CN" sz="280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3”</a:t>
            </a:r>
            <a:r>
              <a:rPr lang="zh-CN" altLang="en-US" sz="2800" b="1">
                <a:solidFill>
                  <a:srgbClr val="FF0000"/>
                </a:solidFill>
              </a:rPr>
              <a:t>专题</a:t>
            </a:r>
            <a:endParaRPr lang="zh-CN" altLang="en-US" sz="2800" b="1">
              <a:solidFill>
                <a:srgbClr val="FF0000"/>
              </a:solidFill>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529167" y="449583"/>
            <a:ext cx="3954780" cy="460375"/>
          </a:xfrm>
          <a:prstGeom prst="rect">
            <a:avLst/>
          </a:prstGeom>
          <a:noFill/>
        </p:spPr>
        <p:txBody>
          <a:bodyPr wrap="square" rtlCol="0">
            <a:spAutoFit/>
          </a:bodyPr>
          <a:lstStyle/>
          <a:p>
            <a:pPr fontAlgn="base">
              <a:spcBef>
                <a:spcPct val="0"/>
              </a:spcBef>
              <a:spcAft>
                <a:spcPct val="0"/>
              </a:spcAft>
            </a:pPr>
            <a:r>
              <a:rPr lang="en-US" altLang="zh-CN" sz="2400" b="1">
                <a:solidFill>
                  <a:srgbClr val="000000"/>
                </a:solidFill>
                <a:latin typeface="黑体" panose="02010609060101010101" pitchFamily="49" charset="-122"/>
                <a:ea typeface="黑体" panose="02010609060101010101" pitchFamily="49" charset="-122"/>
              </a:rPr>
              <a:t>3.1.</a:t>
            </a:r>
            <a:r>
              <a:rPr lang="zh-CN" altLang="en-US" sz="2400" b="1">
                <a:solidFill>
                  <a:srgbClr val="000000"/>
                </a:solidFill>
                <a:latin typeface="黑体" panose="02010609060101010101" pitchFamily="49" charset="-122"/>
                <a:ea typeface="黑体" panose="02010609060101010101" pitchFamily="49" charset="-122"/>
              </a:rPr>
              <a:t>考点呈现</a:t>
            </a:r>
            <a:endParaRPr lang="zh-CN" altLang="en-US" sz="2400" b="1">
              <a:solidFill>
                <a:srgbClr val="000000"/>
              </a:solidFill>
              <a:latin typeface="黑体" panose="02010609060101010101" pitchFamily="49" charset="-122"/>
              <a:ea typeface="黑体" panose="02010609060101010101" pitchFamily="49" charset="-122"/>
            </a:endParaRPr>
          </a:p>
        </p:txBody>
      </p:sp>
      <p:sp>
        <p:nvSpPr>
          <p:cNvPr id="5" name="圆角矩形 4"/>
          <p:cNvSpPr/>
          <p:nvPr/>
        </p:nvSpPr>
        <p:spPr>
          <a:xfrm>
            <a:off x="128695" y="97663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grpSp>
        <p:nvGrpSpPr>
          <p:cNvPr id="2" name="组合 36"/>
          <p:cNvGrpSpPr/>
          <p:nvPr/>
        </p:nvGrpSpPr>
        <p:grpSpPr>
          <a:xfrm>
            <a:off x="731522" y="1322073"/>
            <a:ext cx="11012593" cy="4224655"/>
            <a:chOff x="-230" y="2338"/>
            <a:chExt cx="13007" cy="6653"/>
          </a:xfrm>
        </p:grpSpPr>
        <p:sp>
          <p:nvSpPr>
            <p:cNvPr id="6" name="文本框 5"/>
            <p:cNvSpPr txBox="1"/>
            <p:nvPr/>
          </p:nvSpPr>
          <p:spPr>
            <a:xfrm>
              <a:off x="1768" y="4854"/>
              <a:ext cx="757" cy="1598"/>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sz="2000" b="1">
                  <a:solidFill>
                    <a:srgbClr val="000000"/>
                  </a:solidFill>
                  <a:latin typeface="新宋体" panose="02010609030101010101" charset="-122"/>
                  <a:ea typeface="新宋体" panose="02010609030101010101" charset="-122"/>
                </a:rPr>
                <a:t>电化学</a:t>
              </a:r>
              <a:endParaRPr lang="zh-CN" altLang="en-US" sz="2000" b="1">
                <a:solidFill>
                  <a:srgbClr val="000000"/>
                </a:solidFill>
                <a:latin typeface="新宋体" panose="02010609030101010101" charset="-122"/>
                <a:ea typeface="新宋体" panose="02010609030101010101" charset="-122"/>
              </a:endParaRPr>
            </a:p>
          </p:txBody>
        </p:sp>
        <p:sp>
          <p:nvSpPr>
            <p:cNvPr id="7" name="左大括号 6"/>
            <p:cNvSpPr/>
            <p:nvPr/>
          </p:nvSpPr>
          <p:spPr>
            <a:xfrm>
              <a:off x="2638" y="3371"/>
              <a:ext cx="171" cy="4563"/>
            </a:xfrm>
            <a:prstGeom prst="leftBrace">
              <a:avLst/>
            </a:prstGeom>
            <a:solidFill>
              <a:schemeClr val="accent1">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8" name="文本框 7"/>
            <p:cNvSpPr txBox="1"/>
            <p:nvPr/>
          </p:nvSpPr>
          <p:spPr>
            <a:xfrm>
              <a:off x="2808" y="3343"/>
              <a:ext cx="1561" cy="628"/>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sz="2000" b="1">
                  <a:solidFill>
                    <a:srgbClr val="000000"/>
                  </a:solidFill>
                  <a:latin typeface="新宋体" panose="02010609030101010101" charset="-122"/>
                  <a:ea typeface="新宋体" panose="02010609030101010101" charset="-122"/>
                </a:rPr>
                <a:t>原电池</a:t>
              </a:r>
              <a:endParaRPr lang="zh-CN" altLang="en-US" sz="2000" b="1">
                <a:solidFill>
                  <a:srgbClr val="000000"/>
                </a:solidFill>
                <a:latin typeface="新宋体" panose="02010609030101010101" charset="-122"/>
                <a:ea typeface="新宋体" panose="02010609030101010101" charset="-122"/>
              </a:endParaRPr>
            </a:p>
          </p:txBody>
        </p:sp>
        <p:sp>
          <p:nvSpPr>
            <p:cNvPr id="9" name="文本框 8"/>
            <p:cNvSpPr txBox="1"/>
            <p:nvPr/>
          </p:nvSpPr>
          <p:spPr>
            <a:xfrm>
              <a:off x="2808" y="7310"/>
              <a:ext cx="1561" cy="628"/>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sz="2000" b="1">
                  <a:solidFill>
                    <a:srgbClr val="000000"/>
                  </a:solidFill>
                  <a:latin typeface="新宋体" panose="02010609030101010101" charset="-122"/>
                  <a:ea typeface="新宋体" panose="02010609030101010101" charset="-122"/>
                </a:rPr>
                <a:t>电解</a:t>
              </a:r>
              <a:endParaRPr lang="zh-CN" altLang="en-US" sz="2000" b="1">
                <a:solidFill>
                  <a:srgbClr val="000000"/>
                </a:solidFill>
                <a:latin typeface="新宋体" panose="02010609030101010101" charset="-122"/>
                <a:ea typeface="新宋体" panose="02010609030101010101" charset="-122"/>
              </a:endParaRPr>
            </a:p>
          </p:txBody>
        </p:sp>
        <p:sp>
          <p:nvSpPr>
            <p:cNvPr id="10" name="左大括号 9"/>
            <p:cNvSpPr/>
            <p:nvPr/>
          </p:nvSpPr>
          <p:spPr>
            <a:xfrm>
              <a:off x="4473" y="2338"/>
              <a:ext cx="223" cy="2735"/>
            </a:xfrm>
            <a:prstGeom prst="leftBrace">
              <a:avLst/>
            </a:prstGeom>
            <a:solidFill>
              <a:schemeClr val="accent1">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11" name="左大括号 10"/>
            <p:cNvSpPr/>
            <p:nvPr/>
          </p:nvSpPr>
          <p:spPr>
            <a:xfrm>
              <a:off x="4525" y="6256"/>
              <a:ext cx="223" cy="2735"/>
            </a:xfrm>
            <a:prstGeom prst="leftBrace">
              <a:avLst/>
            </a:prstGeom>
            <a:solidFill>
              <a:schemeClr val="accent1">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12" name="文本框 11"/>
            <p:cNvSpPr txBox="1"/>
            <p:nvPr/>
          </p:nvSpPr>
          <p:spPr>
            <a:xfrm>
              <a:off x="4853" y="2338"/>
              <a:ext cx="1159"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概念</a:t>
              </a:r>
              <a:endParaRPr lang="zh-CN" altLang="en-US" b="1">
                <a:solidFill>
                  <a:srgbClr val="000000"/>
                </a:solidFill>
                <a:latin typeface="新宋体" panose="02010609030101010101" charset="-122"/>
                <a:ea typeface="新宋体" panose="02010609030101010101" charset="-122"/>
              </a:endParaRPr>
            </a:p>
          </p:txBody>
        </p:sp>
        <p:sp>
          <p:nvSpPr>
            <p:cNvPr id="13" name="文本框 12"/>
            <p:cNvSpPr txBox="1"/>
            <p:nvPr/>
          </p:nvSpPr>
          <p:spPr>
            <a:xfrm>
              <a:off x="4853" y="3025"/>
              <a:ext cx="1160"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构成</a:t>
              </a:r>
              <a:endParaRPr lang="zh-CN" altLang="en-US" b="1">
                <a:solidFill>
                  <a:srgbClr val="000000"/>
                </a:solidFill>
                <a:latin typeface="新宋体" panose="02010609030101010101" charset="-122"/>
                <a:ea typeface="新宋体" panose="02010609030101010101" charset="-122"/>
              </a:endParaRPr>
            </a:p>
          </p:txBody>
        </p:sp>
        <p:sp>
          <p:nvSpPr>
            <p:cNvPr id="14" name="文本框 13"/>
            <p:cNvSpPr txBox="1"/>
            <p:nvPr/>
          </p:nvSpPr>
          <p:spPr>
            <a:xfrm>
              <a:off x="4870" y="3711"/>
              <a:ext cx="1142"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原理</a:t>
              </a:r>
              <a:endParaRPr lang="zh-CN" altLang="en-US" b="1">
                <a:solidFill>
                  <a:srgbClr val="000000"/>
                </a:solidFill>
                <a:latin typeface="新宋体" panose="02010609030101010101" charset="-122"/>
                <a:ea typeface="新宋体" panose="02010609030101010101" charset="-122"/>
              </a:endParaRPr>
            </a:p>
          </p:txBody>
        </p:sp>
        <p:sp>
          <p:nvSpPr>
            <p:cNvPr id="15" name="文本框 14"/>
            <p:cNvSpPr txBox="1"/>
            <p:nvPr/>
          </p:nvSpPr>
          <p:spPr>
            <a:xfrm>
              <a:off x="4853" y="4404"/>
              <a:ext cx="1160"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类型</a:t>
              </a:r>
              <a:endParaRPr lang="zh-CN" altLang="en-US" b="1">
                <a:solidFill>
                  <a:srgbClr val="000000"/>
                </a:solidFill>
                <a:latin typeface="新宋体" panose="02010609030101010101" charset="-122"/>
                <a:ea typeface="新宋体" panose="02010609030101010101" charset="-122"/>
              </a:endParaRPr>
            </a:p>
          </p:txBody>
        </p:sp>
        <p:sp>
          <p:nvSpPr>
            <p:cNvPr id="16" name="文本框 15"/>
            <p:cNvSpPr txBox="1"/>
            <p:nvPr/>
          </p:nvSpPr>
          <p:spPr>
            <a:xfrm>
              <a:off x="4853" y="6345"/>
              <a:ext cx="1159"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概念</a:t>
              </a:r>
              <a:endParaRPr lang="zh-CN" altLang="en-US" b="1">
                <a:solidFill>
                  <a:srgbClr val="000000"/>
                </a:solidFill>
                <a:latin typeface="新宋体" panose="02010609030101010101" charset="-122"/>
                <a:ea typeface="新宋体" panose="02010609030101010101" charset="-122"/>
              </a:endParaRPr>
            </a:p>
          </p:txBody>
        </p:sp>
        <p:sp>
          <p:nvSpPr>
            <p:cNvPr id="17" name="文本框 16"/>
            <p:cNvSpPr txBox="1"/>
            <p:nvPr/>
          </p:nvSpPr>
          <p:spPr>
            <a:xfrm>
              <a:off x="4853" y="7032"/>
              <a:ext cx="1160"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构成</a:t>
              </a:r>
              <a:endParaRPr lang="zh-CN" altLang="en-US" b="1">
                <a:solidFill>
                  <a:srgbClr val="000000"/>
                </a:solidFill>
                <a:latin typeface="新宋体" panose="02010609030101010101" charset="-122"/>
                <a:ea typeface="新宋体" panose="02010609030101010101" charset="-122"/>
              </a:endParaRPr>
            </a:p>
          </p:txBody>
        </p:sp>
        <p:sp>
          <p:nvSpPr>
            <p:cNvPr id="18" name="文本框 17"/>
            <p:cNvSpPr txBox="1"/>
            <p:nvPr/>
          </p:nvSpPr>
          <p:spPr>
            <a:xfrm>
              <a:off x="4870" y="7718"/>
              <a:ext cx="1142"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原理</a:t>
              </a:r>
              <a:endParaRPr lang="zh-CN" altLang="en-US" b="1">
                <a:solidFill>
                  <a:srgbClr val="000000"/>
                </a:solidFill>
                <a:latin typeface="新宋体" panose="02010609030101010101" charset="-122"/>
                <a:ea typeface="新宋体" panose="02010609030101010101" charset="-122"/>
              </a:endParaRPr>
            </a:p>
          </p:txBody>
        </p:sp>
        <p:sp>
          <p:nvSpPr>
            <p:cNvPr id="19" name="文本框 18"/>
            <p:cNvSpPr txBox="1"/>
            <p:nvPr/>
          </p:nvSpPr>
          <p:spPr>
            <a:xfrm>
              <a:off x="4853" y="8411"/>
              <a:ext cx="1160"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应用</a:t>
              </a:r>
              <a:endParaRPr lang="zh-CN" altLang="en-US" b="1">
                <a:solidFill>
                  <a:srgbClr val="000000"/>
                </a:solidFill>
                <a:latin typeface="新宋体" panose="02010609030101010101" charset="-122"/>
                <a:ea typeface="新宋体" panose="02010609030101010101" charset="-122"/>
              </a:endParaRPr>
            </a:p>
          </p:txBody>
        </p:sp>
        <p:sp>
          <p:nvSpPr>
            <p:cNvPr id="20" name="文本框 19"/>
            <p:cNvSpPr txBox="1"/>
            <p:nvPr/>
          </p:nvSpPr>
          <p:spPr>
            <a:xfrm>
              <a:off x="6580" y="2338"/>
              <a:ext cx="6197"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把</a:t>
              </a:r>
              <a:r>
                <a:rPr lang="zh-CN" altLang="en-US" b="1">
                  <a:solidFill>
                    <a:srgbClr val="FF0000"/>
                  </a:solidFill>
                  <a:latin typeface="新宋体" panose="02010609030101010101" charset="-122"/>
                  <a:ea typeface="新宋体" panose="02010609030101010101" charset="-122"/>
                </a:rPr>
                <a:t>化学能</a:t>
              </a:r>
              <a:r>
                <a:rPr lang="zh-CN" altLang="en-US" b="1">
                  <a:solidFill>
                    <a:srgbClr val="000000"/>
                  </a:solidFill>
                  <a:latin typeface="新宋体" panose="02010609030101010101" charset="-122"/>
                  <a:ea typeface="新宋体" panose="02010609030101010101" charset="-122"/>
                </a:rPr>
                <a:t>转化为</a:t>
              </a:r>
              <a:r>
                <a:rPr lang="zh-CN" altLang="en-US" b="1">
                  <a:solidFill>
                    <a:srgbClr val="FF0000"/>
                  </a:solidFill>
                  <a:latin typeface="新宋体" panose="02010609030101010101" charset="-122"/>
                  <a:ea typeface="新宋体" panose="02010609030101010101" charset="-122"/>
                </a:rPr>
                <a:t>电能</a:t>
              </a:r>
              <a:r>
                <a:rPr lang="zh-CN" altLang="en-US" b="1">
                  <a:solidFill>
                    <a:srgbClr val="000000"/>
                  </a:solidFill>
                  <a:latin typeface="新宋体" panose="02010609030101010101" charset="-122"/>
                  <a:ea typeface="新宋体" panose="02010609030101010101" charset="-122"/>
                </a:rPr>
                <a:t>的装置。</a:t>
              </a:r>
              <a:endParaRPr lang="zh-CN" altLang="en-US" b="1">
                <a:solidFill>
                  <a:srgbClr val="000000"/>
                </a:solidFill>
                <a:latin typeface="新宋体" panose="02010609030101010101" charset="-122"/>
                <a:ea typeface="新宋体" panose="02010609030101010101" charset="-122"/>
              </a:endParaRPr>
            </a:p>
          </p:txBody>
        </p:sp>
        <p:sp>
          <p:nvSpPr>
            <p:cNvPr id="22" name="右箭头 21"/>
            <p:cNvSpPr/>
            <p:nvPr/>
          </p:nvSpPr>
          <p:spPr>
            <a:xfrm>
              <a:off x="6012" y="2569"/>
              <a:ext cx="567" cy="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3" name="文本框 22"/>
            <p:cNvSpPr txBox="1"/>
            <p:nvPr/>
          </p:nvSpPr>
          <p:spPr>
            <a:xfrm>
              <a:off x="6578" y="3025"/>
              <a:ext cx="6198"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两极、电解质溶液、闭合回路</a:t>
              </a:r>
              <a:endParaRPr lang="zh-CN" altLang="en-US" b="1">
                <a:solidFill>
                  <a:srgbClr val="000000"/>
                </a:solidFill>
                <a:latin typeface="新宋体" panose="02010609030101010101" charset="-122"/>
                <a:ea typeface="新宋体" panose="02010609030101010101" charset="-122"/>
              </a:endParaRPr>
            </a:p>
          </p:txBody>
        </p:sp>
        <p:sp>
          <p:nvSpPr>
            <p:cNvPr id="24" name="右箭头 23"/>
            <p:cNvSpPr/>
            <p:nvPr/>
          </p:nvSpPr>
          <p:spPr>
            <a:xfrm>
              <a:off x="5969" y="3256"/>
              <a:ext cx="567" cy="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5" name="文本框 24"/>
            <p:cNvSpPr txBox="1"/>
            <p:nvPr/>
          </p:nvSpPr>
          <p:spPr>
            <a:xfrm>
              <a:off x="6579" y="3806"/>
              <a:ext cx="6196"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电子离子移动、原电池反应</a:t>
              </a:r>
              <a:endParaRPr lang="zh-CN" altLang="en-US" b="1">
                <a:solidFill>
                  <a:srgbClr val="000000"/>
                </a:solidFill>
                <a:latin typeface="新宋体" panose="02010609030101010101" charset="-122"/>
                <a:ea typeface="新宋体" panose="02010609030101010101" charset="-122"/>
              </a:endParaRPr>
            </a:p>
          </p:txBody>
        </p:sp>
        <p:sp>
          <p:nvSpPr>
            <p:cNvPr id="26" name="右箭头 25"/>
            <p:cNvSpPr/>
            <p:nvPr/>
          </p:nvSpPr>
          <p:spPr>
            <a:xfrm>
              <a:off x="6047" y="4037"/>
              <a:ext cx="567" cy="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7" name="文本框 26"/>
            <p:cNvSpPr txBox="1"/>
            <p:nvPr/>
          </p:nvSpPr>
          <p:spPr>
            <a:xfrm>
              <a:off x="6613" y="4493"/>
              <a:ext cx="6163"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干电池、蓄电池、燃料电池等</a:t>
              </a:r>
              <a:endParaRPr lang="zh-CN" altLang="en-US" b="1">
                <a:solidFill>
                  <a:srgbClr val="000000"/>
                </a:solidFill>
                <a:latin typeface="新宋体" panose="02010609030101010101" charset="-122"/>
                <a:ea typeface="新宋体" panose="02010609030101010101" charset="-122"/>
              </a:endParaRPr>
            </a:p>
          </p:txBody>
        </p:sp>
        <p:sp>
          <p:nvSpPr>
            <p:cNvPr id="28" name="右箭头 27"/>
            <p:cNvSpPr/>
            <p:nvPr/>
          </p:nvSpPr>
          <p:spPr>
            <a:xfrm>
              <a:off x="6004" y="4724"/>
              <a:ext cx="567" cy="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9" name="文本框 28"/>
            <p:cNvSpPr txBox="1"/>
            <p:nvPr/>
          </p:nvSpPr>
          <p:spPr>
            <a:xfrm>
              <a:off x="6632" y="6256"/>
              <a:ext cx="6144"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把</a:t>
              </a:r>
              <a:r>
                <a:rPr lang="zh-CN" altLang="en-US" b="1">
                  <a:solidFill>
                    <a:srgbClr val="FF0000"/>
                  </a:solidFill>
                  <a:latin typeface="新宋体" panose="02010609030101010101" charset="-122"/>
                  <a:ea typeface="新宋体" panose="02010609030101010101" charset="-122"/>
                  <a:sym typeface="+mn-ea"/>
                </a:rPr>
                <a:t>电能</a:t>
              </a:r>
              <a:r>
                <a:rPr lang="zh-CN" altLang="en-US" b="1">
                  <a:solidFill>
                    <a:srgbClr val="000000"/>
                  </a:solidFill>
                  <a:latin typeface="新宋体" panose="02010609030101010101" charset="-122"/>
                  <a:ea typeface="新宋体" panose="02010609030101010101" charset="-122"/>
                </a:rPr>
                <a:t>转化为</a:t>
              </a:r>
              <a:r>
                <a:rPr lang="zh-CN" altLang="en-US" b="1">
                  <a:solidFill>
                    <a:srgbClr val="FF0000"/>
                  </a:solidFill>
                  <a:latin typeface="新宋体" panose="02010609030101010101" charset="-122"/>
                  <a:ea typeface="新宋体" panose="02010609030101010101" charset="-122"/>
                  <a:sym typeface="+mn-ea"/>
                </a:rPr>
                <a:t>化学能</a:t>
              </a:r>
              <a:r>
                <a:rPr lang="zh-CN" altLang="en-US" b="1">
                  <a:solidFill>
                    <a:srgbClr val="000000"/>
                  </a:solidFill>
                  <a:latin typeface="新宋体" panose="02010609030101010101" charset="-122"/>
                  <a:ea typeface="新宋体" panose="02010609030101010101" charset="-122"/>
                </a:rPr>
                <a:t>的装置。</a:t>
              </a:r>
              <a:endParaRPr lang="zh-CN" altLang="en-US" b="1">
                <a:solidFill>
                  <a:srgbClr val="000000"/>
                </a:solidFill>
                <a:latin typeface="新宋体" panose="02010609030101010101" charset="-122"/>
                <a:ea typeface="新宋体" panose="02010609030101010101" charset="-122"/>
              </a:endParaRPr>
            </a:p>
          </p:txBody>
        </p:sp>
        <p:sp>
          <p:nvSpPr>
            <p:cNvPr id="30" name="右箭头 29"/>
            <p:cNvSpPr/>
            <p:nvPr/>
          </p:nvSpPr>
          <p:spPr>
            <a:xfrm>
              <a:off x="6064" y="6487"/>
              <a:ext cx="567" cy="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31" name="文本框 30"/>
            <p:cNvSpPr txBox="1"/>
            <p:nvPr/>
          </p:nvSpPr>
          <p:spPr>
            <a:xfrm>
              <a:off x="6630" y="6943"/>
              <a:ext cx="6147"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电源、阴阳两极、电解质溶液</a:t>
              </a:r>
              <a:endParaRPr lang="zh-CN" altLang="en-US" b="1">
                <a:solidFill>
                  <a:srgbClr val="000000"/>
                </a:solidFill>
                <a:latin typeface="新宋体" panose="02010609030101010101" charset="-122"/>
                <a:ea typeface="新宋体" panose="02010609030101010101" charset="-122"/>
              </a:endParaRPr>
            </a:p>
          </p:txBody>
        </p:sp>
        <p:sp>
          <p:nvSpPr>
            <p:cNvPr id="32" name="右箭头 31"/>
            <p:cNvSpPr/>
            <p:nvPr/>
          </p:nvSpPr>
          <p:spPr>
            <a:xfrm>
              <a:off x="6021" y="7174"/>
              <a:ext cx="567" cy="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33" name="文本框 32"/>
            <p:cNvSpPr txBox="1"/>
            <p:nvPr/>
          </p:nvSpPr>
          <p:spPr>
            <a:xfrm>
              <a:off x="6631" y="7724"/>
              <a:ext cx="6145"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离子移动、放电顺序、氧化还原反应</a:t>
              </a:r>
              <a:endParaRPr lang="zh-CN" altLang="en-US" b="1">
                <a:solidFill>
                  <a:srgbClr val="000000"/>
                </a:solidFill>
                <a:latin typeface="新宋体" panose="02010609030101010101" charset="-122"/>
                <a:ea typeface="新宋体" panose="02010609030101010101" charset="-122"/>
              </a:endParaRPr>
            </a:p>
          </p:txBody>
        </p:sp>
        <p:sp>
          <p:nvSpPr>
            <p:cNvPr id="34" name="右箭头 33"/>
            <p:cNvSpPr/>
            <p:nvPr/>
          </p:nvSpPr>
          <p:spPr>
            <a:xfrm>
              <a:off x="6099" y="7955"/>
              <a:ext cx="567" cy="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35" name="文本框 34"/>
            <p:cNvSpPr txBox="1"/>
            <p:nvPr/>
          </p:nvSpPr>
          <p:spPr>
            <a:xfrm>
              <a:off x="6665" y="8411"/>
              <a:ext cx="6110"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电解食盐水、电解精炼铜、电镀等</a:t>
              </a:r>
              <a:endParaRPr lang="zh-CN" altLang="en-US" b="1">
                <a:solidFill>
                  <a:srgbClr val="000000"/>
                </a:solidFill>
                <a:latin typeface="新宋体" panose="02010609030101010101" charset="-122"/>
                <a:ea typeface="新宋体" panose="02010609030101010101" charset="-122"/>
              </a:endParaRPr>
            </a:p>
          </p:txBody>
        </p:sp>
        <p:sp>
          <p:nvSpPr>
            <p:cNvPr id="36" name="右箭头 35"/>
            <p:cNvSpPr/>
            <p:nvPr/>
          </p:nvSpPr>
          <p:spPr>
            <a:xfrm>
              <a:off x="6056" y="8642"/>
              <a:ext cx="567" cy="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38" name="左大括号 37"/>
            <p:cNvSpPr/>
            <p:nvPr/>
          </p:nvSpPr>
          <p:spPr>
            <a:xfrm rot="10800000">
              <a:off x="1607" y="4493"/>
              <a:ext cx="151" cy="2344"/>
            </a:xfrm>
            <a:prstGeom prst="leftBrace">
              <a:avLst/>
            </a:prstGeom>
            <a:solidFill>
              <a:schemeClr val="accent1">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39" name="文本框 38"/>
            <p:cNvSpPr txBox="1"/>
            <p:nvPr/>
          </p:nvSpPr>
          <p:spPr>
            <a:xfrm>
              <a:off x="-230" y="4612"/>
              <a:ext cx="1845"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新型电源</a:t>
              </a:r>
              <a:endParaRPr lang="zh-CN" altLang="en-US" b="1">
                <a:solidFill>
                  <a:srgbClr val="000000"/>
                </a:solidFill>
                <a:latin typeface="新宋体" panose="02010609030101010101" charset="-122"/>
                <a:ea typeface="新宋体" panose="02010609030101010101" charset="-122"/>
              </a:endParaRPr>
            </a:p>
          </p:txBody>
        </p:sp>
        <p:sp>
          <p:nvSpPr>
            <p:cNvPr id="40" name="文本框 39"/>
            <p:cNvSpPr txBox="1"/>
            <p:nvPr/>
          </p:nvSpPr>
          <p:spPr>
            <a:xfrm>
              <a:off x="-230" y="6143"/>
              <a:ext cx="1845" cy="58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rPr>
                <a:t>真实情境</a:t>
              </a:r>
              <a:endParaRPr lang="zh-CN" altLang="en-US" b="1">
                <a:solidFill>
                  <a:srgbClr val="000000"/>
                </a:solidFill>
                <a:latin typeface="新宋体" panose="02010609030101010101" charset="-122"/>
                <a:ea typeface="新宋体" panose="02010609030101010101" charset="-122"/>
              </a:endParaRPr>
            </a:p>
          </p:txBody>
        </p:sp>
      </p:gr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704428" y="852173"/>
            <a:ext cx="9650307" cy="460375"/>
          </a:xfrm>
          <a:prstGeom prst="rect">
            <a:avLst/>
          </a:prstGeom>
          <a:noFill/>
        </p:spPr>
        <p:txBody>
          <a:bodyPr wrap="square" rtlCol="0">
            <a:spAutoFit/>
          </a:bodyPr>
          <a:lstStyle/>
          <a:p>
            <a:pPr fontAlgn="base">
              <a:spcBef>
                <a:spcPct val="0"/>
              </a:spcBef>
              <a:spcAft>
                <a:spcPct val="0"/>
              </a:spcAft>
            </a:pPr>
            <a:r>
              <a:rPr lang="en-US" altLang="zh-CN" sz="2400" b="1" smtClean="0">
                <a:solidFill>
                  <a:srgbClr val="FF0000"/>
                </a:solidFill>
                <a:latin typeface="黑体" panose="02010609060101010101" pitchFamily="49" charset="-122"/>
                <a:ea typeface="黑体" panose="02010609060101010101" pitchFamily="49" charset="-122"/>
              </a:rPr>
              <a:t>1.</a:t>
            </a:r>
            <a:r>
              <a:rPr lang="zh-CN" altLang="en-US" sz="2400" b="1" smtClean="0">
                <a:solidFill>
                  <a:srgbClr val="FF0000"/>
                </a:solidFill>
                <a:sym typeface="+mn-ea"/>
              </a:rPr>
              <a:t>简化（</a:t>
            </a:r>
            <a:r>
              <a:rPr lang="en-US" altLang="zh-CN" sz="2400" b="1" smtClean="0">
                <a:solidFill>
                  <a:srgbClr val="FF0000"/>
                </a:solidFill>
                <a:sym typeface="+mn-ea"/>
              </a:rPr>
              <a:t>simplify</a:t>
            </a:r>
            <a:r>
              <a:rPr lang="zh-CN" altLang="en-US" sz="2400" b="1" smtClean="0">
                <a:solidFill>
                  <a:srgbClr val="FF0000"/>
                </a:solidFill>
                <a:sym typeface="+mn-ea"/>
              </a:rPr>
              <a:t>）</a:t>
            </a:r>
            <a:r>
              <a:rPr lang="en-US" altLang="zh-CN" sz="2400" b="1" smtClean="0">
                <a:solidFill>
                  <a:srgbClr val="FF0000"/>
                </a:solidFill>
                <a:sym typeface="+mn-ea"/>
              </a:rPr>
              <a:t>——</a:t>
            </a:r>
            <a:r>
              <a:rPr lang="en-US" altLang="zh-CN" sz="2400" b="1" smtClean="0">
                <a:solidFill>
                  <a:srgbClr val="0000FF"/>
                </a:solidFill>
                <a:sym typeface="+mn-ea"/>
              </a:rPr>
              <a:t>+3</a:t>
            </a:r>
            <a:r>
              <a:rPr lang="zh-CN" altLang="en-US" sz="2400" b="1" smtClean="0">
                <a:solidFill>
                  <a:srgbClr val="0000FF"/>
                </a:solidFill>
                <a:sym typeface="+mn-ea"/>
              </a:rPr>
              <a:t>特点</a:t>
            </a:r>
            <a:endParaRPr lang="zh-CN" altLang="en-US" sz="2400" b="1" smtClean="0">
              <a:solidFill>
                <a:srgbClr val="0000FF"/>
              </a:solidFill>
              <a:latin typeface="黑体" panose="02010609060101010101" pitchFamily="49" charset="-122"/>
              <a:ea typeface="黑体" panose="02010609060101010101" pitchFamily="49" charset="-122"/>
              <a:sym typeface="+mn-ea"/>
            </a:endParaRPr>
          </a:p>
        </p:txBody>
      </p:sp>
      <p:grpSp>
        <p:nvGrpSpPr>
          <p:cNvPr id="4" name="组合 3"/>
          <p:cNvGrpSpPr/>
          <p:nvPr/>
        </p:nvGrpSpPr>
        <p:grpSpPr>
          <a:xfrm>
            <a:off x="2522010" y="2148049"/>
            <a:ext cx="5711825" cy="653733"/>
            <a:chOff x="2098" y="2248"/>
            <a:chExt cx="8995" cy="1373"/>
          </a:xfrm>
        </p:grpSpPr>
        <p:grpSp>
          <p:nvGrpSpPr>
            <p:cNvPr id="6" name="组合 11"/>
            <p:cNvGrpSpPr/>
            <p:nvPr/>
          </p:nvGrpSpPr>
          <p:grpSpPr>
            <a:xfrm>
              <a:off x="2098" y="2440"/>
              <a:ext cx="2931" cy="905"/>
              <a:chOff x="1259632" y="4365104"/>
              <a:chExt cx="2160240" cy="1295400"/>
            </a:xfrm>
          </p:grpSpPr>
          <p:sp>
            <p:nvSpPr>
              <p:cNvPr id="10243" name="TextBox 2"/>
              <p:cNvSpPr txBox="1"/>
              <p:nvPr/>
            </p:nvSpPr>
            <p:spPr>
              <a:xfrm>
                <a:off x="1786242" y="4635406"/>
                <a:ext cx="1266693" cy="967614"/>
              </a:xfrm>
              <a:prstGeom prst="rect">
                <a:avLst/>
              </a:prstGeom>
              <a:noFill/>
              <a:ln w="9525">
                <a:noFill/>
              </a:ln>
            </p:spPr>
            <p:txBody>
              <a:bodyPr wrap="square" anchor="t">
                <a:spAutoFit/>
              </a:bodyPr>
              <a:lstStyle/>
              <a:p>
                <a:pPr fontAlgn="base">
                  <a:spcBef>
                    <a:spcPct val="0"/>
                  </a:spcBef>
                  <a:spcAft>
                    <a:spcPct val="0"/>
                  </a:spcAft>
                </a:pPr>
                <a:r>
                  <a:rPr lang="zh-CN" altLang="en-US" sz="1500" b="1">
                    <a:solidFill>
                      <a:srgbClr val="000000"/>
                    </a:solidFill>
                    <a:latin typeface="Tahoma" panose="020B0604030504040204" pitchFamily="34" charset="0"/>
                  </a:rPr>
                  <a:t>化学能</a:t>
                </a:r>
                <a:endParaRPr lang="zh-CN" altLang="en-US" sz="1500" b="1">
                  <a:solidFill>
                    <a:srgbClr val="000000"/>
                  </a:solidFill>
                  <a:latin typeface="Tahoma" panose="020B0604030504040204" pitchFamily="34" charset="0"/>
                </a:endParaRPr>
              </a:p>
            </p:txBody>
          </p:sp>
          <p:sp>
            <p:nvSpPr>
              <p:cNvPr id="12" name="椭圆 11"/>
              <p:cNvSpPr/>
              <p:nvPr/>
            </p:nvSpPr>
            <p:spPr>
              <a:xfrm>
                <a:off x="1259632" y="4365104"/>
                <a:ext cx="216024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500">
                  <a:solidFill>
                    <a:srgbClr val="FFFFFF"/>
                  </a:solidFill>
                </a:endParaRPr>
              </a:p>
            </p:txBody>
          </p:sp>
        </p:grpSp>
        <p:grpSp>
          <p:nvGrpSpPr>
            <p:cNvPr id="8" name="组合 12"/>
            <p:cNvGrpSpPr/>
            <p:nvPr/>
          </p:nvGrpSpPr>
          <p:grpSpPr>
            <a:xfrm>
              <a:off x="8059" y="2440"/>
              <a:ext cx="3034" cy="817"/>
              <a:chOff x="4499992" y="4293096"/>
              <a:chExt cx="2160240" cy="1623755"/>
            </a:xfrm>
          </p:grpSpPr>
          <p:sp>
            <p:nvSpPr>
              <p:cNvPr id="10246" name="TextBox 2"/>
              <p:cNvSpPr txBox="1"/>
              <p:nvPr/>
            </p:nvSpPr>
            <p:spPr>
              <a:xfrm>
                <a:off x="5220072" y="4500561"/>
                <a:ext cx="906017" cy="1248125"/>
              </a:xfrm>
              <a:prstGeom prst="rect">
                <a:avLst/>
              </a:prstGeom>
              <a:noFill/>
              <a:ln w="9525">
                <a:noFill/>
              </a:ln>
            </p:spPr>
            <p:txBody>
              <a:bodyPr wrap="square" anchor="t">
                <a:spAutoFit/>
              </a:bodyPr>
              <a:lstStyle/>
              <a:p>
                <a:pPr fontAlgn="base">
                  <a:spcBef>
                    <a:spcPct val="0"/>
                  </a:spcBef>
                  <a:spcAft>
                    <a:spcPct val="0"/>
                  </a:spcAft>
                </a:pPr>
                <a:r>
                  <a:rPr lang="zh-CN" altLang="en-US" sz="1350" b="1">
                    <a:solidFill>
                      <a:srgbClr val="000000"/>
                    </a:solidFill>
                    <a:latin typeface="Tahoma" panose="020B0604030504040204" pitchFamily="34" charset="0"/>
                  </a:rPr>
                  <a:t>电能</a:t>
                </a:r>
                <a:endParaRPr lang="zh-CN" altLang="en-US" sz="1350" b="1">
                  <a:solidFill>
                    <a:srgbClr val="000000"/>
                  </a:solidFill>
                  <a:latin typeface="Tahoma" panose="020B0604030504040204" pitchFamily="34" charset="0"/>
                </a:endParaRPr>
              </a:p>
            </p:txBody>
          </p:sp>
          <p:sp>
            <p:nvSpPr>
              <p:cNvPr id="14" name="椭圆 13"/>
              <p:cNvSpPr/>
              <p:nvPr/>
            </p:nvSpPr>
            <p:spPr>
              <a:xfrm>
                <a:off x="4499992" y="4293096"/>
                <a:ext cx="2160240" cy="1623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a:solidFill>
                    <a:srgbClr val="FFFFFF"/>
                  </a:solidFill>
                </a:endParaRPr>
              </a:p>
            </p:txBody>
          </p:sp>
        </p:grpSp>
        <p:grpSp>
          <p:nvGrpSpPr>
            <p:cNvPr id="9" name="组合 19"/>
            <p:cNvGrpSpPr/>
            <p:nvPr/>
          </p:nvGrpSpPr>
          <p:grpSpPr>
            <a:xfrm>
              <a:off x="5598" y="2248"/>
              <a:ext cx="2122" cy="591"/>
              <a:chOff x="3477601" y="4508756"/>
              <a:chExt cx="1814482" cy="375660"/>
            </a:xfrm>
          </p:grpSpPr>
          <p:cxnSp>
            <p:nvCxnSpPr>
              <p:cNvPr id="16" name="直接箭头连接符 15"/>
              <p:cNvCxnSpPr/>
              <p:nvPr/>
            </p:nvCxnSpPr>
            <p:spPr>
              <a:xfrm>
                <a:off x="3477601" y="4871703"/>
                <a:ext cx="1814482" cy="12713"/>
              </a:xfrm>
              <a:prstGeom prst="straightConnector1">
                <a:avLst/>
              </a:prstGeom>
              <a:ln w="63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50" name="矩形 15"/>
              <p:cNvSpPr/>
              <p:nvPr/>
            </p:nvSpPr>
            <p:spPr>
              <a:xfrm>
                <a:off x="3750720" y="4508756"/>
                <a:ext cx="1461825" cy="375270"/>
              </a:xfrm>
              <a:prstGeom prst="rect">
                <a:avLst/>
              </a:prstGeom>
              <a:noFill/>
              <a:ln w="9525">
                <a:noFill/>
              </a:ln>
            </p:spPr>
            <p:txBody>
              <a:bodyPr wrap="square" anchor="t">
                <a:spAutoFit/>
              </a:bodyPr>
              <a:lstStyle/>
              <a:p>
                <a:pPr fontAlgn="base">
                  <a:spcBef>
                    <a:spcPct val="0"/>
                  </a:spcBef>
                  <a:spcAft>
                    <a:spcPct val="0"/>
                  </a:spcAft>
                </a:pPr>
                <a:r>
                  <a:rPr lang="zh-CN" altLang="en-US" sz="1200" b="1">
                    <a:solidFill>
                      <a:srgbClr val="FF0000"/>
                    </a:solidFill>
                    <a:latin typeface="Tahoma" panose="020B0604030504040204" pitchFamily="34" charset="0"/>
                  </a:rPr>
                  <a:t>原电池</a:t>
                </a:r>
                <a:endParaRPr lang="zh-CN" altLang="en-US" sz="1200" b="1">
                  <a:solidFill>
                    <a:srgbClr val="FF0000"/>
                  </a:solidFill>
                  <a:latin typeface="Tahoma" panose="020B0604030504040204" pitchFamily="34" charset="0"/>
                </a:endParaRPr>
              </a:p>
            </p:txBody>
          </p:sp>
        </p:grpSp>
        <p:grpSp>
          <p:nvGrpSpPr>
            <p:cNvPr id="10" name="组合 20"/>
            <p:cNvGrpSpPr/>
            <p:nvPr/>
          </p:nvGrpSpPr>
          <p:grpSpPr>
            <a:xfrm>
              <a:off x="5500" y="3042"/>
              <a:ext cx="2220" cy="579"/>
              <a:chOff x="3419872" y="5085184"/>
              <a:chExt cx="1800200" cy="367638"/>
            </a:xfrm>
          </p:grpSpPr>
          <p:cxnSp>
            <p:nvCxnSpPr>
              <p:cNvPr id="18" name="直接箭头连接符 17"/>
              <p:cNvCxnSpPr/>
              <p:nvPr/>
            </p:nvCxnSpPr>
            <p:spPr>
              <a:xfrm flipH="1">
                <a:off x="3419872" y="5085184"/>
                <a:ext cx="1800200" cy="0"/>
              </a:xfrm>
              <a:prstGeom prst="straightConnector1">
                <a:avLst/>
              </a:prstGeom>
              <a:ln w="63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53" name="矩形 18"/>
              <p:cNvSpPr/>
              <p:nvPr/>
            </p:nvSpPr>
            <p:spPr>
              <a:xfrm>
                <a:off x="3755855" y="5085184"/>
                <a:ext cx="1147425" cy="367638"/>
              </a:xfrm>
              <a:prstGeom prst="rect">
                <a:avLst/>
              </a:prstGeom>
              <a:noFill/>
              <a:ln w="9525">
                <a:noFill/>
              </a:ln>
            </p:spPr>
            <p:txBody>
              <a:bodyPr wrap="square" anchor="t">
                <a:spAutoFit/>
              </a:bodyPr>
              <a:lstStyle/>
              <a:p>
                <a:pPr fontAlgn="base">
                  <a:spcBef>
                    <a:spcPct val="0"/>
                  </a:spcBef>
                  <a:spcAft>
                    <a:spcPct val="0"/>
                  </a:spcAft>
                </a:pPr>
                <a:r>
                  <a:rPr lang="zh-CN" altLang="en-US" sz="1200" b="1">
                    <a:solidFill>
                      <a:srgbClr val="FF0000"/>
                    </a:solidFill>
                    <a:latin typeface="Tahoma" panose="020B0604030504040204" pitchFamily="34" charset="0"/>
                  </a:rPr>
                  <a:t>电解池</a:t>
                </a:r>
                <a:endParaRPr lang="zh-CN" altLang="en-US" sz="1200" b="1">
                  <a:solidFill>
                    <a:srgbClr val="FF0000"/>
                  </a:solidFill>
                  <a:latin typeface="Tahoma" panose="020B0604030504040204" pitchFamily="34" charset="0"/>
                </a:endParaRPr>
              </a:p>
            </p:txBody>
          </p:sp>
        </p:grpSp>
      </p:grpSp>
      <p:grpSp>
        <p:nvGrpSpPr>
          <p:cNvPr id="11" name="组合 43"/>
          <p:cNvGrpSpPr/>
          <p:nvPr/>
        </p:nvGrpSpPr>
        <p:grpSpPr>
          <a:xfrm>
            <a:off x="2145667" y="4227991"/>
            <a:ext cx="8742045" cy="1491616"/>
            <a:chOff x="4428" y="6747"/>
            <a:chExt cx="13767" cy="3132"/>
          </a:xfrm>
        </p:grpSpPr>
        <p:grpSp>
          <p:nvGrpSpPr>
            <p:cNvPr id="13" name="组合 39"/>
            <p:cNvGrpSpPr/>
            <p:nvPr/>
          </p:nvGrpSpPr>
          <p:grpSpPr>
            <a:xfrm>
              <a:off x="4428" y="6747"/>
              <a:ext cx="9162" cy="3132"/>
              <a:chOff x="4336" y="7542"/>
              <a:chExt cx="9162" cy="3132"/>
            </a:xfrm>
          </p:grpSpPr>
          <p:pic>
            <p:nvPicPr>
              <p:cNvPr id="30" name="图片 29"/>
              <p:cNvPicPr>
                <a:picLocks noChangeAspect="1"/>
              </p:cNvPicPr>
              <p:nvPr/>
            </p:nvPicPr>
            <p:blipFill>
              <a:blip r:embed="rId1"/>
              <a:stretch>
                <a:fillRect/>
              </a:stretch>
            </p:blipFill>
            <p:spPr>
              <a:xfrm>
                <a:off x="4336" y="7542"/>
                <a:ext cx="2704" cy="2917"/>
              </a:xfrm>
              <a:prstGeom prst="rect">
                <a:avLst/>
              </a:prstGeom>
            </p:spPr>
          </p:pic>
          <p:grpSp>
            <p:nvGrpSpPr>
              <p:cNvPr id="15" name="组合 30"/>
              <p:cNvGrpSpPr/>
              <p:nvPr/>
            </p:nvGrpSpPr>
            <p:grpSpPr>
              <a:xfrm>
                <a:off x="7047" y="7900"/>
                <a:ext cx="6451" cy="2774"/>
                <a:chOff x="7040" y="4946"/>
                <a:chExt cx="6451" cy="2774"/>
              </a:xfrm>
            </p:grpSpPr>
            <p:sp>
              <p:nvSpPr>
                <p:cNvPr id="32" name="文本框 31"/>
                <p:cNvSpPr txBox="1"/>
                <p:nvPr/>
              </p:nvSpPr>
              <p:spPr>
                <a:xfrm>
                  <a:off x="7040" y="6097"/>
                  <a:ext cx="4862" cy="679"/>
                </a:xfrm>
                <a:prstGeom prst="rect">
                  <a:avLst/>
                </a:prstGeom>
                <a:solidFill>
                  <a:schemeClr val="accent3">
                    <a:lumMod val="95000"/>
                  </a:schemeClr>
                </a:solidFill>
                <a:ln>
                  <a:solidFill>
                    <a:srgbClr val="FF0000"/>
                  </a:solidFill>
                </a:ln>
              </p:spPr>
              <p:txBody>
                <a:bodyPr wrap="square" rtlCol="0" anchor="t">
                  <a:spAutoFit/>
                </a:bodyPr>
                <a:lstStyle/>
                <a:p>
                  <a:pPr algn="ctr" fontAlgn="base">
                    <a:spcBef>
                      <a:spcPct val="0"/>
                    </a:spcBef>
                    <a:spcAft>
                      <a:spcPct val="0"/>
                    </a:spcAft>
                  </a:pPr>
                  <a:r>
                    <a:rPr lang="zh-CN" altLang="en-US" sz="1500" b="1">
                      <a:solidFill>
                        <a:srgbClr val="000000"/>
                      </a:solidFill>
                      <a:sym typeface="+mn-ea"/>
                    </a:rPr>
                    <a:t>电解池工作原理</a:t>
                  </a:r>
                  <a:r>
                    <a:rPr lang="en-US" altLang="zh-CN" sz="1500" b="1">
                      <a:solidFill>
                        <a:srgbClr val="000000"/>
                      </a:solidFill>
                      <a:latin typeface="黑体" panose="02010609060101010101" pitchFamily="49" charset="-122"/>
                      <a:ea typeface="黑体" panose="02010609060101010101" pitchFamily="49" charset="-122"/>
                      <a:sym typeface="+mn-ea"/>
                    </a:rPr>
                    <a:t>——</a:t>
                  </a:r>
                  <a:r>
                    <a:rPr lang="en-US" altLang="zh-CN" sz="1500" b="1">
                      <a:solidFill>
                        <a:srgbClr val="FF0000"/>
                      </a:solidFill>
                      <a:sym typeface="+mn-ea"/>
                    </a:rPr>
                    <a:t>3333</a:t>
                  </a:r>
                  <a:endParaRPr lang="en-US" altLang="zh-CN" sz="1500" b="1">
                    <a:solidFill>
                      <a:srgbClr val="FF0000"/>
                    </a:solidFill>
                    <a:sym typeface="+mn-ea"/>
                  </a:endParaRPr>
                </a:p>
              </p:txBody>
            </p:sp>
            <p:sp>
              <p:nvSpPr>
                <p:cNvPr id="33" name="左大括号 32"/>
                <p:cNvSpPr/>
                <p:nvPr/>
              </p:nvSpPr>
              <p:spPr>
                <a:xfrm>
                  <a:off x="11902" y="4946"/>
                  <a:ext cx="281" cy="2724"/>
                </a:xfrm>
                <a:prstGeom prst="leftBrace">
                  <a:avLst>
                    <a:gd name="adj1" fmla="val 8333"/>
                    <a:gd name="adj2" fmla="val 52503"/>
                  </a:avLst>
                </a:prstGeom>
                <a:solidFill>
                  <a:schemeClr val="accent1"/>
                </a:solidFill>
                <a:ln w="9525" cap="flat" cmpd="sng" algn="ctr">
                  <a:solidFill>
                    <a:srgbClr val="92D050"/>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350" b="1" smtClean="0">
                    <a:solidFill>
                      <a:srgbClr val="000000"/>
                    </a:solidFill>
                  </a:endParaRPr>
                </a:p>
              </p:txBody>
            </p:sp>
            <p:sp>
              <p:nvSpPr>
                <p:cNvPr id="34" name="文本框 33"/>
                <p:cNvSpPr txBox="1"/>
                <p:nvPr/>
              </p:nvSpPr>
              <p:spPr>
                <a:xfrm>
                  <a:off x="12341" y="4946"/>
                  <a:ext cx="988" cy="630"/>
                </a:xfrm>
                <a:prstGeom prst="rect">
                  <a:avLst/>
                </a:prstGeom>
                <a:solidFill>
                  <a:schemeClr val="accent3">
                    <a:lumMod val="95000"/>
                  </a:schemeClr>
                </a:solidFill>
                <a:ln>
                  <a:solidFill>
                    <a:srgbClr val="2E2AD4"/>
                  </a:solidFill>
                </a:ln>
              </p:spPr>
              <p:txBody>
                <a:bodyPr wrap="none" rtlCol="0">
                  <a:spAutoFit/>
                </a:bodyPr>
                <a:lstStyle/>
                <a:p>
                  <a:pPr algn="ctr" fontAlgn="base">
                    <a:spcBef>
                      <a:spcPct val="0"/>
                    </a:spcBef>
                    <a:spcAft>
                      <a:spcPct val="0"/>
                    </a:spcAft>
                  </a:pPr>
                  <a:r>
                    <a:rPr lang="zh-CN" altLang="en-US" sz="1350" b="1">
                      <a:solidFill>
                        <a:srgbClr val="FF0000"/>
                      </a:solidFill>
                      <a:sym typeface="+mn-ea"/>
                    </a:rPr>
                    <a:t>3构造</a:t>
                  </a:r>
                  <a:endParaRPr lang="zh-CN" altLang="en-US" sz="1350" b="1">
                    <a:solidFill>
                      <a:srgbClr val="FF0000"/>
                    </a:solidFill>
                    <a:sym typeface="+mn-ea"/>
                  </a:endParaRPr>
                </a:p>
              </p:txBody>
            </p:sp>
            <p:sp>
              <p:nvSpPr>
                <p:cNvPr id="35" name="文本框 34"/>
                <p:cNvSpPr txBox="1"/>
                <p:nvPr/>
              </p:nvSpPr>
              <p:spPr>
                <a:xfrm>
                  <a:off x="12339" y="5649"/>
                  <a:ext cx="988" cy="630"/>
                </a:xfrm>
                <a:prstGeom prst="rect">
                  <a:avLst/>
                </a:prstGeom>
                <a:solidFill>
                  <a:schemeClr val="accent3">
                    <a:lumMod val="95000"/>
                  </a:schemeClr>
                </a:solidFill>
                <a:ln>
                  <a:solidFill>
                    <a:srgbClr val="2E2AD4"/>
                  </a:solidFill>
                </a:ln>
              </p:spPr>
              <p:txBody>
                <a:bodyPr wrap="none" rtlCol="0">
                  <a:spAutoFit/>
                </a:bodyPr>
                <a:lstStyle/>
                <a:p>
                  <a:pPr algn="ctr" fontAlgn="base">
                    <a:spcBef>
                      <a:spcPct val="0"/>
                    </a:spcBef>
                    <a:spcAft>
                      <a:spcPct val="0"/>
                    </a:spcAft>
                  </a:pPr>
                  <a:r>
                    <a:rPr lang="zh-CN" altLang="en-US" sz="1350" b="1">
                      <a:solidFill>
                        <a:srgbClr val="FF0000"/>
                      </a:solidFill>
                      <a:sym typeface="+mn-ea"/>
                    </a:rPr>
                    <a:t>3反应</a:t>
                  </a:r>
                  <a:endParaRPr lang="zh-CN" altLang="en-US" sz="1350" b="1">
                    <a:solidFill>
                      <a:srgbClr val="FF0000"/>
                    </a:solidFill>
                    <a:sym typeface="+mn-ea"/>
                  </a:endParaRPr>
                </a:p>
              </p:txBody>
            </p:sp>
            <p:sp>
              <p:nvSpPr>
                <p:cNvPr id="36" name="文本框 35"/>
                <p:cNvSpPr txBox="1"/>
                <p:nvPr/>
              </p:nvSpPr>
              <p:spPr>
                <a:xfrm>
                  <a:off x="12156" y="6402"/>
                  <a:ext cx="1335" cy="628"/>
                </a:xfrm>
                <a:prstGeom prst="rect">
                  <a:avLst/>
                </a:prstGeom>
                <a:solidFill>
                  <a:schemeClr val="accent3">
                    <a:lumMod val="95000"/>
                  </a:schemeClr>
                </a:solidFill>
                <a:ln>
                  <a:solidFill>
                    <a:srgbClr val="2E2AD4"/>
                  </a:solidFill>
                </a:ln>
              </p:spPr>
              <p:txBody>
                <a:bodyPr wrap="square" rtlCol="0">
                  <a:spAutoFit/>
                </a:bodyPr>
                <a:lstStyle/>
                <a:p>
                  <a:pPr fontAlgn="base">
                    <a:spcBef>
                      <a:spcPct val="0"/>
                    </a:spcBef>
                    <a:spcAft>
                      <a:spcPct val="0"/>
                    </a:spcAft>
                  </a:pPr>
                  <a:r>
                    <a:rPr lang="zh-CN" altLang="en-US" sz="1350" b="1">
                      <a:solidFill>
                        <a:srgbClr val="FF0000"/>
                      </a:solidFill>
                      <a:sym typeface="+mn-ea"/>
                    </a:rPr>
                    <a:t>3方向</a:t>
                  </a:r>
                  <a:endParaRPr lang="zh-CN" altLang="en-US" sz="1350" b="1">
                    <a:solidFill>
                      <a:srgbClr val="FF0000"/>
                    </a:solidFill>
                    <a:sym typeface="+mn-ea"/>
                  </a:endParaRPr>
                </a:p>
              </p:txBody>
            </p:sp>
            <p:sp>
              <p:nvSpPr>
                <p:cNvPr id="37" name="文本框 36"/>
                <p:cNvSpPr txBox="1"/>
                <p:nvPr/>
              </p:nvSpPr>
              <p:spPr>
                <a:xfrm>
                  <a:off x="12341" y="7090"/>
                  <a:ext cx="988" cy="630"/>
                </a:xfrm>
                <a:prstGeom prst="rect">
                  <a:avLst/>
                </a:prstGeom>
                <a:solidFill>
                  <a:schemeClr val="accent3">
                    <a:lumMod val="95000"/>
                  </a:schemeClr>
                </a:solidFill>
                <a:ln>
                  <a:solidFill>
                    <a:srgbClr val="2E2AD4"/>
                  </a:solidFill>
                </a:ln>
              </p:spPr>
              <p:txBody>
                <a:bodyPr wrap="none" rtlCol="0">
                  <a:spAutoFit/>
                </a:bodyPr>
                <a:lstStyle/>
                <a:p>
                  <a:pPr algn="ctr" fontAlgn="base">
                    <a:spcBef>
                      <a:spcPct val="0"/>
                    </a:spcBef>
                    <a:spcAft>
                      <a:spcPct val="0"/>
                    </a:spcAft>
                  </a:pPr>
                  <a:r>
                    <a:rPr lang="zh-CN" altLang="en-US" sz="1350" b="1">
                      <a:solidFill>
                        <a:srgbClr val="FF0000"/>
                      </a:solidFill>
                      <a:sym typeface="+mn-ea"/>
                    </a:rPr>
                    <a:t>3应用</a:t>
                  </a:r>
                  <a:endParaRPr lang="zh-CN" altLang="en-US" sz="1350" b="1">
                    <a:solidFill>
                      <a:srgbClr val="FF0000"/>
                    </a:solidFill>
                    <a:sym typeface="+mn-ea"/>
                  </a:endParaRPr>
                </a:p>
              </p:txBody>
            </p:sp>
          </p:grpSp>
        </p:grpSp>
        <p:pic>
          <p:nvPicPr>
            <p:cNvPr id="41" name="图片 40"/>
            <p:cNvPicPr>
              <a:picLocks noChangeAspect="1"/>
            </p:cNvPicPr>
            <p:nvPr/>
          </p:nvPicPr>
          <p:blipFill>
            <a:blip r:embed="rId2"/>
            <a:stretch>
              <a:fillRect/>
            </a:stretch>
          </p:blipFill>
          <p:spPr>
            <a:xfrm>
              <a:off x="14492" y="7106"/>
              <a:ext cx="3703" cy="2723"/>
            </a:xfrm>
            <a:prstGeom prst="rect">
              <a:avLst/>
            </a:prstGeom>
          </p:spPr>
        </p:pic>
      </p:grpSp>
      <p:grpSp>
        <p:nvGrpSpPr>
          <p:cNvPr id="17" name="组合 42"/>
          <p:cNvGrpSpPr/>
          <p:nvPr/>
        </p:nvGrpSpPr>
        <p:grpSpPr>
          <a:xfrm>
            <a:off x="2243455" y="2635568"/>
            <a:ext cx="8280400" cy="1592580"/>
            <a:chOff x="4502" y="3282"/>
            <a:chExt cx="13040" cy="3344"/>
          </a:xfrm>
        </p:grpSpPr>
        <p:grpSp>
          <p:nvGrpSpPr>
            <p:cNvPr id="21" name="组合 38"/>
            <p:cNvGrpSpPr/>
            <p:nvPr/>
          </p:nvGrpSpPr>
          <p:grpSpPr>
            <a:xfrm>
              <a:off x="4502" y="3673"/>
              <a:ext cx="8985" cy="2953"/>
              <a:chOff x="4502" y="4281"/>
              <a:chExt cx="8985" cy="2953"/>
            </a:xfrm>
          </p:grpSpPr>
          <p:grpSp>
            <p:nvGrpSpPr>
              <p:cNvPr id="26" name="组合 285746"/>
              <p:cNvGrpSpPr/>
              <p:nvPr/>
            </p:nvGrpSpPr>
            <p:grpSpPr>
              <a:xfrm>
                <a:off x="4502" y="4474"/>
                <a:ext cx="2637" cy="2760"/>
                <a:chOff x="755" y="1050"/>
                <a:chExt cx="2117" cy="2046"/>
              </a:xfrm>
            </p:grpSpPr>
            <p:sp>
              <p:nvSpPr>
                <p:cNvPr id="285748" name="Rectangle 3"/>
                <p:cNvSpPr/>
                <p:nvPr/>
              </p:nvSpPr>
              <p:spPr>
                <a:xfrm>
                  <a:off x="2029" y="1379"/>
                  <a:ext cx="157" cy="1138"/>
                </a:xfrm>
                <a:prstGeom prst="rect">
                  <a:avLst/>
                </a:prstGeom>
                <a:solidFill>
                  <a:srgbClr val="000000"/>
                </a:solidFill>
                <a:ln w="9525" cap="flat" cmpd="sng">
                  <a:solidFill>
                    <a:schemeClr val="tx1"/>
                  </a:solidFill>
                  <a:prstDash val="solid"/>
                  <a:miter/>
                  <a:headEnd type="none" w="med" len="med"/>
                  <a:tailEnd type="none" w="med" len="med"/>
                </a:ln>
              </p:spPr>
              <p:txBody>
                <a:bodyPr lIns="61941" tIns="30970" rIns="61941" bIns="30970"/>
                <a:lstStyle/>
                <a:p>
                  <a:pPr defTabSz="825500" fontAlgn="base">
                    <a:spcBef>
                      <a:spcPct val="0"/>
                    </a:spcBef>
                    <a:spcAft>
                      <a:spcPct val="0"/>
                    </a:spcAft>
                  </a:pPr>
                  <a:endParaRPr lang="zh-CN" altLang="zh-CN" sz="1050" b="1">
                    <a:solidFill>
                      <a:srgbClr val="FF0000"/>
                    </a:solidFill>
                    <a:latin typeface="Goudy Old Style" panose="02020502050305020303"/>
                  </a:endParaRPr>
                </a:p>
              </p:txBody>
            </p:sp>
            <p:sp>
              <p:nvSpPr>
                <p:cNvPr id="285749" name="Rectangle 4"/>
                <p:cNvSpPr/>
                <p:nvPr/>
              </p:nvSpPr>
              <p:spPr>
                <a:xfrm>
                  <a:off x="1247" y="1382"/>
                  <a:ext cx="156" cy="1138"/>
                </a:xfrm>
                <a:prstGeom prst="rect">
                  <a:avLst/>
                </a:prstGeom>
                <a:solidFill>
                  <a:srgbClr val="808080"/>
                </a:solidFill>
                <a:ln w="9525" cap="flat" cmpd="sng">
                  <a:solidFill>
                    <a:schemeClr val="tx1"/>
                  </a:solidFill>
                  <a:prstDash val="solid"/>
                  <a:miter/>
                  <a:headEnd type="none" w="med" len="med"/>
                  <a:tailEnd type="none" w="med" len="med"/>
                </a:ln>
              </p:spPr>
              <p:txBody>
                <a:bodyPr lIns="61941" tIns="30970" rIns="61941" bIns="30970"/>
                <a:lstStyle/>
                <a:p>
                  <a:pPr defTabSz="825500" fontAlgn="base">
                    <a:spcBef>
                      <a:spcPct val="0"/>
                    </a:spcBef>
                    <a:spcAft>
                      <a:spcPct val="0"/>
                    </a:spcAft>
                  </a:pPr>
                  <a:endParaRPr lang="zh-CN" altLang="zh-CN" sz="1050" b="1">
                    <a:solidFill>
                      <a:srgbClr val="FF0000"/>
                    </a:solidFill>
                    <a:latin typeface="Goudy Old Style" panose="02020502050305020303"/>
                  </a:endParaRPr>
                </a:p>
              </p:txBody>
            </p:sp>
            <p:cxnSp>
              <p:nvCxnSpPr>
                <p:cNvPr id="285750" name="AutoShape 5"/>
                <p:cNvCxnSpPr/>
                <p:nvPr/>
              </p:nvCxnSpPr>
              <p:spPr>
                <a:xfrm flipH="1">
                  <a:off x="986" y="1453"/>
                  <a:ext cx="0" cy="1138"/>
                </a:xfrm>
                <a:prstGeom prst="straightConnector1">
                  <a:avLst/>
                </a:prstGeom>
                <a:ln w="38100" cap="flat" cmpd="sng">
                  <a:solidFill>
                    <a:schemeClr val="tx1"/>
                  </a:solidFill>
                  <a:prstDash val="solid"/>
                  <a:headEnd type="none" w="med" len="med"/>
                  <a:tailEnd type="none" w="med" len="med"/>
                </a:ln>
              </p:spPr>
            </p:cxnSp>
            <p:cxnSp>
              <p:nvCxnSpPr>
                <p:cNvPr id="285751" name="AutoShape 6"/>
                <p:cNvCxnSpPr/>
                <p:nvPr/>
              </p:nvCxnSpPr>
              <p:spPr>
                <a:xfrm>
                  <a:off x="2445" y="1453"/>
                  <a:ext cx="1" cy="1138"/>
                </a:xfrm>
                <a:prstGeom prst="straightConnector1">
                  <a:avLst/>
                </a:prstGeom>
                <a:ln w="38100" cap="flat" cmpd="sng">
                  <a:solidFill>
                    <a:schemeClr val="tx1"/>
                  </a:solidFill>
                  <a:prstDash val="solid"/>
                  <a:headEnd type="none" w="med" len="med"/>
                  <a:tailEnd type="none" w="med" len="med"/>
                </a:ln>
              </p:spPr>
            </p:cxnSp>
            <p:cxnSp>
              <p:nvCxnSpPr>
                <p:cNvPr id="285752" name="AutoShape 7"/>
                <p:cNvCxnSpPr/>
                <p:nvPr/>
              </p:nvCxnSpPr>
              <p:spPr>
                <a:xfrm>
                  <a:off x="986" y="2591"/>
                  <a:ext cx="1459" cy="0"/>
                </a:xfrm>
                <a:prstGeom prst="straightConnector1">
                  <a:avLst/>
                </a:prstGeom>
                <a:ln w="38100" cap="flat" cmpd="sng">
                  <a:solidFill>
                    <a:schemeClr val="tx1"/>
                  </a:solidFill>
                  <a:prstDash val="solid"/>
                  <a:headEnd type="none" w="med" len="med"/>
                  <a:tailEnd type="none" w="med" len="med"/>
                </a:ln>
              </p:spPr>
            </p:cxnSp>
            <p:sp>
              <p:nvSpPr>
                <p:cNvPr id="285753" name="Rectangle 8" descr="横虚线"/>
                <p:cNvSpPr/>
                <p:nvPr/>
              </p:nvSpPr>
              <p:spPr>
                <a:xfrm>
                  <a:off x="986" y="1811"/>
                  <a:ext cx="1455" cy="780"/>
                </a:xfrm>
                <a:prstGeom prst="rect">
                  <a:avLst/>
                </a:prstGeom>
                <a:pattFill prst="dashHorz">
                  <a:fgClr>
                    <a:srgbClr val="000000">
                      <a:alpha val="50195"/>
                    </a:srgbClr>
                  </a:fgClr>
                  <a:bgClr>
                    <a:srgbClr val="FFFFFF">
                      <a:alpha val="50195"/>
                    </a:srgbClr>
                  </a:bgClr>
                </a:pattFill>
                <a:ln w="9525" cap="flat" cmpd="sng">
                  <a:solidFill>
                    <a:schemeClr val="tx1"/>
                  </a:solidFill>
                  <a:prstDash val="solid"/>
                  <a:miter/>
                  <a:headEnd type="none" w="med" len="med"/>
                  <a:tailEnd type="none" w="med" len="med"/>
                </a:ln>
              </p:spPr>
              <p:txBody>
                <a:bodyPr lIns="61941" tIns="30970" rIns="61941" bIns="30970"/>
                <a:lstStyle/>
                <a:p>
                  <a:pPr defTabSz="825500" fontAlgn="base">
                    <a:spcBef>
                      <a:spcPct val="0"/>
                    </a:spcBef>
                    <a:spcAft>
                      <a:spcPct val="0"/>
                    </a:spcAft>
                  </a:pPr>
                  <a:endParaRPr lang="zh-CN" altLang="zh-CN" sz="1050" b="1">
                    <a:solidFill>
                      <a:srgbClr val="FF0000"/>
                    </a:solidFill>
                    <a:latin typeface="Goudy Old Style" panose="02020502050305020303"/>
                  </a:endParaRPr>
                </a:p>
              </p:txBody>
            </p:sp>
            <p:cxnSp>
              <p:nvCxnSpPr>
                <p:cNvPr id="285754" name="AutoShape 9"/>
                <p:cNvCxnSpPr/>
                <p:nvPr/>
              </p:nvCxnSpPr>
              <p:spPr>
                <a:xfrm>
                  <a:off x="986" y="1811"/>
                  <a:ext cx="1460" cy="0"/>
                </a:xfrm>
                <a:prstGeom prst="straightConnector1">
                  <a:avLst/>
                </a:prstGeom>
                <a:ln w="9525" cap="flat" cmpd="sng">
                  <a:solidFill>
                    <a:schemeClr val="tx1"/>
                  </a:solidFill>
                  <a:prstDash val="solid"/>
                  <a:headEnd type="none" w="med" len="med"/>
                  <a:tailEnd type="none" w="med" len="med"/>
                </a:ln>
              </p:spPr>
            </p:cxnSp>
            <p:sp>
              <p:nvSpPr>
                <p:cNvPr id="285755" name="Text Box 35"/>
                <p:cNvSpPr txBox="1"/>
                <p:nvPr/>
              </p:nvSpPr>
              <p:spPr>
                <a:xfrm>
                  <a:off x="1290" y="2740"/>
                  <a:ext cx="1420" cy="356"/>
                </a:xfrm>
                <a:prstGeom prst="rect">
                  <a:avLst/>
                </a:prstGeom>
                <a:noFill/>
                <a:ln w="9525">
                  <a:noFill/>
                </a:ln>
              </p:spPr>
              <p:txBody>
                <a:bodyPr lIns="61941" tIns="30970" rIns="61941" bIns="30970"/>
                <a:lstStyle/>
                <a:p>
                  <a:pPr algn="just" defTabSz="825500" fontAlgn="base">
                    <a:spcBef>
                      <a:spcPct val="0"/>
                    </a:spcBef>
                    <a:spcAft>
                      <a:spcPct val="0"/>
                    </a:spcAft>
                  </a:pPr>
                  <a:r>
                    <a:rPr lang="zh-CN" altLang="en-US" sz="1050" b="1">
                      <a:solidFill>
                        <a:srgbClr val="FF0000"/>
                      </a:solidFill>
                      <a:latin typeface="黑体" panose="02010609060101010101" pitchFamily="49" charset="-122"/>
                      <a:ea typeface="黑体" panose="02010609060101010101" pitchFamily="49" charset="-122"/>
                    </a:rPr>
                    <a:t>稀硫酸</a:t>
                  </a:r>
                  <a:endParaRPr lang="zh-CN" altLang="en-US" sz="1050" b="1">
                    <a:solidFill>
                      <a:srgbClr val="FF0000"/>
                    </a:solidFill>
                    <a:latin typeface="黑体" panose="02010609060101010101" pitchFamily="49" charset="-122"/>
                    <a:ea typeface="黑体" panose="02010609060101010101" pitchFamily="49" charset="-122"/>
                  </a:endParaRPr>
                </a:p>
              </p:txBody>
            </p:sp>
            <p:sp>
              <p:nvSpPr>
                <p:cNvPr id="285756" name="直接连接符 285755"/>
                <p:cNvSpPr/>
                <p:nvPr/>
              </p:nvSpPr>
              <p:spPr>
                <a:xfrm>
                  <a:off x="1576" y="2461"/>
                  <a:ext cx="136" cy="318"/>
                </a:xfrm>
                <a:prstGeom prst="line">
                  <a:avLst/>
                </a:prstGeom>
                <a:ln w="28575" cap="flat" cmpd="sng">
                  <a:solidFill>
                    <a:schemeClr val="tx1"/>
                  </a:solidFill>
                  <a:prstDash val="soli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285757" name="Text Box 35"/>
                <p:cNvSpPr txBox="1"/>
                <p:nvPr/>
              </p:nvSpPr>
              <p:spPr>
                <a:xfrm>
                  <a:off x="755" y="1055"/>
                  <a:ext cx="776" cy="356"/>
                </a:xfrm>
                <a:prstGeom prst="rect">
                  <a:avLst/>
                </a:prstGeom>
                <a:noFill/>
                <a:ln w="9525">
                  <a:noFill/>
                </a:ln>
              </p:spPr>
              <p:txBody>
                <a:bodyPr lIns="61941" tIns="30970" rIns="61941" bIns="30970"/>
                <a:lstStyle/>
                <a:p>
                  <a:pPr algn="just" defTabSz="825500" fontAlgn="base">
                    <a:spcBef>
                      <a:spcPct val="0"/>
                    </a:spcBef>
                    <a:spcAft>
                      <a:spcPct val="0"/>
                    </a:spcAft>
                  </a:pPr>
                  <a:r>
                    <a:rPr lang="zh-CN" altLang="en-US" sz="1050" b="1">
                      <a:solidFill>
                        <a:srgbClr val="FF0000"/>
                      </a:solidFill>
                      <a:latin typeface="黑体" panose="02010609060101010101" pitchFamily="49" charset="-122"/>
                      <a:ea typeface="黑体" panose="02010609060101010101" pitchFamily="49" charset="-122"/>
                    </a:rPr>
                    <a:t>锌片</a:t>
                  </a:r>
                  <a:endParaRPr lang="zh-CN" altLang="en-US" sz="1050" b="1">
                    <a:solidFill>
                      <a:srgbClr val="FF0000"/>
                    </a:solidFill>
                    <a:latin typeface="黑体" panose="02010609060101010101" pitchFamily="49" charset="-122"/>
                    <a:ea typeface="黑体" panose="02010609060101010101" pitchFamily="49" charset="-122"/>
                  </a:endParaRPr>
                </a:p>
              </p:txBody>
            </p:sp>
            <p:sp>
              <p:nvSpPr>
                <p:cNvPr id="285758" name="直接连接符 285757"/>
                <p:cNvSpPr/>
                <p:nvPr/>
              </p:nvSpPr>
              <p:spPr>
                <a:xfrm flipH="1" flipV="1">
                  <a:off x="1304" y="1055"/>
                  <a:ext cx="0" cy="318"/>
                </a:xfrm>
                <a:prstGeom prst="line">
                  <a:avLst/>
                </a:prstGeom>
                <a:ln w="38100" cap="flat" cmpd="sng">
                  <a:solidFill>
                    <a:schemeClr val="tx1"/>
                  </a:solidFill>
                  <a:prstDash val="soli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285759" name="直接连接符 285758"/>
                <p:cNvSpPr/>
                <p:nvPr/>
              </p:nvSpPr>
              <p:spPr>
                <a:xfrm>
                  <a:off x="1304" y="1055"/>
                  <a:ext cx="817" cy="0"/>
                </a:xfrm>
                <a:prstGeom prst="line">
                  <a:avLst/>
                </a:prstGeom>
                <a:ln w="38100" cap="flat" cmpd="sng">
                  <a:solidFill>
                    <a:schemeClr val="tx1"/>
                  </a:solidFill>
                  <a:prstDash val="soli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285760" name="直接连接符 285759"/>
                <p:cNvSpPr/>
                <p:nvPr/>
              </p:nvSpPr>
              <p:spPr>
                <a:xfrm flipH="1">
                  <a:off x="2121" y="1055"/>
                  <a:ext cx="0" cy="318"/>
                </a:xfrm>
                <a:prstGeom prst="line">
                  <a:avLst/>
                </a:prstGeom>
                <a:ln w="38100" cap="flat" cmpd="sng">
                  <a:solidFill>
                    <a:schemeClr val="tx1"/>
                  </a:solidFill>
                  <a:prstDash val="soli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285761" name="Text Box 35"/>
                <p:cNvSpPr txBox="1"/>
                <p:nvPr/>
              </p:nvSpPr>
              <p:spPr>
                <a:xfrm>
                  <a:off x="2146" y="1050"/>
                  <a:ext cx="726" cy="356"/>
                </a:xfrm>
                <a:prstGeom prst="rect">
                  <a:avLst/>
                </a:prstGeom>
                <a:noFill/>
                <a:ln w="9525">
                  <a:noFill/>
                </a:ln>
              </p:spPr>
              <p:txBody>
                <a:bodyPr lIns="61941" tIns="30970" rIns="61941" bIns="30970"/>
                <a:lstStyle/>
                <a:p>
                  <a:pPr algn="just" defTabSz="825500" fontAlgn="base">
                    <a:spcBef>
                      <a:spcPct val="0"/>
                    </a:spcBef>
                    <a:spcAft>
                      <a:spcPct val="0"/>
                    </a:spcAft>
                  </a:pPr>
                  <a:r>
                    <a:rPr lang="zh-CN" altLang="en-US" sz="1050" b="1">
                      <a:solidFill>
                        <a:srgbClr val="FF0000"/>
                      </a:solidFill>
                      <a:latin typeface="黑体" panose="02010609060101010101" pitchFamily="49" charset="-122"/>
                      <a:ea typeface="黑体" panose="02010609060101010101" pitchFamily="49" charset="-122"/>
                    </a:rPr>
                    <a:t>铜片</a:t>
                  </a:r>
                  <a:endParaRPr lang="zh-CN" altLang="en-US" sz="1050" b="1">
                    <a:solidFill>
                      <a:srgbClr val="FF0000"/>
                    </a:solidFill>
                    <a:latin typeface="黑体" panose="02010609060101010101" pitchFamily="49" charset="-122"/>
                    <a:ea typeface="黑体" panose="02010609060101010101" pitchFamily="49" charset="-122"/>
                  </a:endParaRPr>
                </a:p>
              </p:txBody>
            </p:sp>
          </p:grpSp>
          <p:sp>
            <p:nvSpPr>
              <p:cNvPr id="19" name="文本框 18"/>
              <p:cNvSpPr txBox="1"/>
              <p:nvPr/>
            </p:nvSpPr>
            <p:spPr>
              <a:xfrm>
                <a:off x="7040" y="5432"/>
                <a:ext cx="4862" cy="679"/>
              </a:xfrm>
              <a:prstGeom prst="rect">
                <a:avLst/>
              </a:prstGeom>
              <a:solidFill>
                <a:schemeClr val="accent3">
                  <a:lumMod val="95000"/>
                </a:schemeClr>
              </a:solidFill>
              <a:ln>
                <a:solidFill>
                  <a:srgbClr val="FF0000"/>
                </a:solidFill>
              </a:ln>
            </p:spPr>
            <p:txBody>
              <a:bodyPr wrap="square" rtlCol="0" anchor="t">
                <a:spAutoFit/>
              </a:bodyPr>
              <a:lstStyle/>
              <a:p>
                <a:pPr algn="ctr" fontAlgn="base">
                  <a:spcBef>
                    <a:spcPct val="0"/>
                  </a:spcBef>
                  <a:spcAft>
                    <a:spcPct val="0"/>
                  </a:spcAft>
                </a:pPr>
                <a:r>
                  <a:rPr lang="zh-CN" altLang="en-US" sz="1500" b="1">
                    <a:solidFill>
                      <a:srgbClr val="000000"/>
                    </a:solidFill>
                    <a:sym typeface="+mn-ea"/>
                  </a:rPr>
                  <a:t>原电池工作原理</a:t>
                </a:r>
                <a:r>
                  <a:rPr lang="en-US" altLang="zh-CN" sz="1500" b="1">
                    <a:solidFill>
                      <a:srgbClr val="000000"/>
                    </a:solidFill>
                    <a:latin typeface="黑体" panose="02010609060101010101" pitchFamily="49" charset="-122"/>
                    <a:ea typeface="黑体" panose="02010609060101010101" pitchFamily="49" charset="-122"/>
                    <a:sym typeface="+mn-ea"/>
                  </a:rPr>
                  <a:t>——</a:t>
                </a:r>
                <a:r>
                  <a:rPr lang="en-US" altLang="zh-CN" sz="1500" b="1">
                    <a:solidFill>
                      <a:srgbClr val="FF0000"/>
                    </a:solidFill>
                    <a:sym typeface="+mn-ea"/>
                  </a:rPr>
                  <a:t>3333</a:t>
                </a:r>
                <a:endParaRPr lang="en-US" altLang="zh-CN" sz="1500" b="1">
                  <a:solidFill>
                    <a:srgbClr val="FF0000"/>
                  </a:solidFill>
                  <a:sym typeface="+mn-ea"/>
                </a:endParaRPr>
              </a:p>
            </p:txBody>
          </p:sp>
          <p:sp>
            <p:nvSpPr>
              <p:cNvPr id="20" name="左大括号 19"/>
              <p:cNvSpPr/>
              <p:nvPr/>
            </p:nvSpPr>
            <p:spPr>
              <a:xfrm>
                <a:off x="11902" y="4281"/>
                <a:ext cx="281" cy="2724"/>
              </a:xfrm>
              <a:prstGeom prst="leftBrace">
                <a:avLst>
                  <a:gd name="adj1" fmla="val 8333"/>
                  <a:gd name="adj2" fmla="val 52503"/>
                </a:avLst>
              </a:prstGeom>
              <a:solidFill>
                <a:schemeClr val="accent1"/>
              </a:solidFill>
              <a:ln w="9525" cap="flat" cmpd="sng" algn="ctr">
                <a:solidFill>
                  <a:srgbClr val="92D050"/>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350" b="1" smtClean="0">
                  <a:solidFill>
                    <a:srgbClr val="000000"/>
                  </a:solidFill>
                </a:endParaRPr>
              </a:p>
            </p:txBody>
          </p:sp>
          <p:sp>
            <p:nvSpPr>
              <p:cNvPr id="22" name="文本框 21"/>
              <p:cNvSpPr txBox="1"/>
              <p:nvPr/>
            </p:nvSpPr>
            <p:spPr>
              <a:xfrm>
                <a:off x="12341" y="4281"/>
                <a:ext cx="988" cy="630"/>
              </a:xfrm>
              <a:prstGeom prst="rect">
                <a:avLst/>
              </a:prstGeom>
              <a:solidFill>
                <a:schemeClr val="accent3">
                  <a:lumMod val="95000"/>
                </a:schemeClr>
              </a:solidFill>
              <a:ln>
                <a:solidFill>
                  <a:srgbClr val="2E2AD4"/>
                </a:solidFill>
              </a:ln>
            </p:spPr>
            <p:txBody>
              <a:bodyPr wrap="none" rtlCol="0">
                <a:spAutoFit/>
              </a:bodyPr>
              <a:lstStyle/>
              <a:p>
                <a:pPr algn="ctr" fontAlgn="base">
                  <a:spcBef>
                    <a:spcPct val="0"/>
                  </a:spcBef>
                  <a:spcAft>
                    <a:spcPct val="0"/>
                  </a:spcAft>
                </a:pPr>
                <a:r>
                  <a:rPr lang="zh-CN" altLang="en-US" sz="1350" b="1">
                    <a:solidFill>
                      <a:srgbClr val="FF0000"/>
                    </a:solidFill>
                    <a:sym typeface="+mn-ea"/>
                  </a:rPr>
                  <a:t>3构造</a:t>
                </a:r>
                <a:endParaRPr lang="zh-CN" altLang="en-US" sz="1350" b="1">
                  <a:solidFill>
                    <a:srgbClr val="FF0000"/>
                  </a:solidFill>
                  <a:sym typeface="+mn-ea"/>
                </a:endParaRPr>
              </a:p>
            </p:txBody>
          </p:sp>
          <p:sp>
            <p:nvSpPr>
              <p:cNvPr id="23" name="文本框 22"/>
              <p:cNvSpPr txBox="1"/>
              <p:nvPr/>
            </p:nvSpPr>
            <p:spPr>
              <a:xfrm>
                <a:off x="12339" y="4984"/>
                <a:ext cx="988" cy="630"/>
              </a:xfrm>
              <a:prstGeom prst="rect">
                <a:avLst/>
              </a:prstGeom>
              <a:solidFill>
                <a:schemeClr val="accent3">
                  <a:lumMod val="95000"/>
                </a:schemeClr>
              </a:solidFill>
              <a:ln>
                <a:solidFill>
                  <a:srgbClr val="2E2AD4"/>
                </a:solidFill>
              </a:ln>
            </p:spPr>
            <p:txBody>
              <a:bodyPr wrap="none" rtlCol="0">
                <a:spAutoFit/>
              </a:bodyPr>
              <a:lstStyle/>
              <a:p>
                <a:pPr algn="ctr" fontAlgn="base">
                  <a:spcBef>
                    <a:spcPct val="0"/>
                  </a:spcBef>
                  <a:spcAft>
                    <a:spcPct val="0"/>
                  </a:spcAft>
                </a:pPr>
                <a:r>
                  <a:rPr lang="zh-CN" altLang="en-US" sz="1350" b="1">
                    <a:solidFill>
                      <a:srgbClr val="FF0000"/>
                    </a:solidFill>
                    <a:sym typeface="+mn-ea"/>
                  </a:rPr>
                  <a:t>3反应</a:t>
                </a:r>
                <a:endParaRPr lang="zh-CN" altLang="en-US" sz="1350" b="1">
                  <a:solidFill>
                    <a:srgbClr val="FF0000"/>
                  </a:solidFill>
                  <a:sym typeface="+mn-ea"/>
                </a:endParaRPr>
              </a:p>
            </p:txBody>
          </p:sp>
          <p:sp>
            <p:nvSpPr>
              <p:cNvPr id="24" name="文本框 23"/>
              <p:cNvSpPr txBox="1"/>
              <p:nvPr/>
            </p:nvSpPr>
            <p:spPr>
              <a:xfrm>
                <a:off x="12175" y="5737"/>
                <a:ext cx="1312" cy="628"/>
              </a:xfrm>
              <a:prstGeom prst="rect">
                <a:avLst/>
              </a:prstGeom>
              <a:solidFill>
                <a:schemeClr val="accent3">
                  <a:lumMod val="95000"/>
                </a:schemeClr>
              </a:solidFill>
              <a:ln>
                <a:solidFill>
                  <a:srgbClr val="2E2AD4"/>
                </a:solidFill>
              </a:ln>
            </p:spPr>
            <p:txBody>
              <a:bodyPr wrap="square" rtlCol="0">
                <a:spAutoFit/>
              </a:bodyPr>
              <a:lstStyle/>
              <a:p>
                <a:pPr fontAlgn="base">
                  <a:spcBef>
                    <a:spcPct val="0"/>
                  </a:spcBef>
                  <a:spcAft>
                    <a:spcPct val="0"/>
                  </a:spcAft>
                </a:pPr>
                <a:r>
                  <a:rPr lang="zh-CN" altLang="en-US" sz="1350" b="1">
                    <a:solidFill>
                      <a:srgbClr val="FF0000"/>
                    </a:solidFill>
                    <a:sym typeface="+mn-ea"/>
                  </a:rPr>
                  <a:t>3方向</a:t>
                </a:r>
                <a:endParaRPr lang="zh-CN" altLang="en-US" sz="1350" b="1">
                  <a:solidFill>
                    <a:srgbClr val="FF0000"/>
                  </a:solidFill>
                  <a:sym typeface="+mn-ea"/>
                </a:endParaRPr>
              </a:p>
            </p:txBody>
          </p:sp>
          <p:sp>
            <p:nvSpPr>
              <p:cNvPr id="25" name="文本框 24"/>
              <p:cNvSpPr txBox="1"/>
              <p:nvPr/>
            </p:nvSpPr>
            <p:spPr>
              <a:xfrm>
                <a:off x="12341" y="6425"/>
                <a:ext cx="988" cy="630"/>
              </a:xfrm>
              <a:prstGeom prst="rect">
                <a:avLst/>
              </a:prstGeom>
              <a:solidFill>
                <a:schemeClr val="accent3">
                  <a:lumMod val="95000"/>
                </a:schemeClr>
              </a:solidFill>
              <a:ln>
                <a:solidFill>
                  <a:srgbClr val="2E2AD4"/>
                </a:solidFill>
              </a:ln>
            </p:spPr>
            <p:txBody>
              <a:bodyPr wrap="none" rtlCol="0">
                <a:spAutoFit/>
              </a:bodyPr>
              <a:lstStyle/>
              <a:p>
                <a:pPr algn="ctr" fontAlgn="base">
                  <a:spcBef>
                    <a:spcPct val="0"/>
                  </a:spcBef>
                  <a:spcAft>
                    <a:spcPct val="0"/>
                  </a:spcAft>
                </a:pPr>
                <a:r>
                  <a:rPr lang="zh-CN" altLang="en-US" sz="1350" b="1">
                    <a:solidFill>
                      <a:srgbClr val="FF0000"/>
                    </a:solidFill>
                    <a:sym typeface="+mn-ea"/>
                  </a:rPr>
                  <a:t>3类型</a:t>
                </a:r>
                <a:endParaRPr lang="zh-CN" altLang="en-US" sz="1350" b="1">
                  <a:solidFill>
                    <a:srgbClr val="FF0000"/>
                  </a:solidFill>
                  <a:sym typeface="+mn-ea"/>
                </a:endParaRPr>
              </a:p>
            </p:txBody>
          </p:sp>
        </p:grpSp>
        <p:pic>
          <p:nvPicPr>
            <p:cNvPr id="42" name="图片 41"/>
            <p:cNvPicPr>
              <a:picLocks noChangeAspect="1"/>
            </p:cNvPicPr>
            <p:nvPr/>
          </p:nvPicPr>
          <p:blipFill>
            <a:blip r:embed="rId3"/>
            <a:srcRect l="4057" t="4632" b="14477"/>
            <a:stretch>
              <a:fillRect/>
            </a:stretch>
          </p:blipFill>
          <p:spPr>
            <a:xfrm>
              <a:off x="14492" y="3282"/>
              <a:ext cx="3050" cy="2726"/>
            </a:xfrm>
            <a:prstGeom prst="rect">
              <a:avLst/>
            </a:prstGeom>
          </p:spPr>
        </p:pic>
      </p:grpSp>
      <p:sp>
        <p:nvSpPr>
          <p:cNvPr id="2" name="文本框 1"/>
          <p:cNvSpPr txBox="1"/>
          <p:nvPr/>
        </p:nvSpPr>
        <p:spPr>
          <a:xfrm>
            <a:off x="498687" y="167640"/>
            <a:ext cx="3954780" cy="521970"/>
          </a:xfrm>
          <a:prstGeom prst="rect">
            <a:avLst/>
          </a:prstGeom>
          <a:noFill/>
        </p:spPr>
        <p:txBody>
          <a:bodyPr wrap="square" rtlCol="0">
            <a:spAutoFit/>
          </a:bodyPr>
          <a:lstStyle/>
          <a:p>
            <a:pPr fontAlgn="base">
              <a:spcBef>
                <a:spcPct val="0"/>
              </a:spcBef>
              <a:spcAft>
                <a:spcPct val="0"/>
              </a:spcAft>
            </a:pPr>
            <a:r>
              <a:rPr lang="en-US" altLang="zh-CN" sz="2800" b="1">
                <a:solidFill>
                  <a:srgbClr val="000000"/>
                </a:solidFill>
                <a:latin typeface="黑体" panose="02010609060101010101" pitchFamily="49" charset="-122"/>
                <a:ea typeface="黑体" panose="02010609060101010101" pitchFamily="49" charset="-122"/>
              </a:rPr>
              <a:t>3.2.</a:t>
            </a:r>
            <a:r>
              <a:rPr lang="zh-CN" altLang="en-US" sz="2800" b="1" smtClean="0">
                <a:solidFill>
                  <a:srgbClr val="000000"/>
                </a:solidFill>
                <a:latin typeface="黑体" panose="02010609060101010101" pitchFamily="49" charset="-122"/>
                <a:ea typeface="黑体" panose="02010609060101010101" pitchFamily="49" charset="-122"/>
                <a:sym typeface="+mn-ea"/>
              </a:rPr>
              <a:t>模型讲解</a:t>
            </a:r>
            <a:endParaRPr lang="zh-CN" altLang="en-US" sz="2800" b="1">
              <a:solidFill>
                <a:srgbClr val="000000"/>
              </a:solidFill>
              <a:latin typeface="黑体" panose="02010609060101010101" pitchFamily="49" charset="-122"/>
              <a:ea typeface="黑体" panose="02010609060101010101" pitchFamily="49" charset="-122"/>
            </a:endParaRPr>
          </a:p>
        </p:txBody>
      </p:sp>
      <p:sp>
        <p:nvSpPr>
          <p:cNvPr id="5" name="圆角矩形 4"/>
          <p:cNvSpPr/>
          <p:nvPr/>
        </p:nvSpPr>
        <p:spPr>
          <a:xfrm>
            <a:off x="224368" y="68961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3" name="文本框 2"/>
          <p:cNvSpPr txBox="1"/>
          <p:nvPr/>
        </p:nvSpPr>
        <p:spPr>
          <a:xfrm>
            <a:off x="1174327" y="1500505"/>
            <a:ext cx="6797040" cy="460375"/>
          </a:xfrm>
          <a:prstGeom prst="rect">
            <a:avLst/>
          </a:prstGeom>
          <a:noFill/>
        </p:spPr>
        <p:txBody>
          <a:bodyPr wrap="square" rtlCol="0">
            <a:spAutoFit/>
          </a:bodyPr>
          <a:lstStyle/>
          <a:p>
            <a:pPr fontAlgn="base">
              <a:spcBef>
                <a:spcPct val="0"/>
              </a:spcBef>
              <a:spcAft>
                <a:spcPct val="0"/>
              </a:spcAft>
            </a:pPr>
            <a:r>
              <a:rPr lang="zh-CN" altLang="en-US" sz="2400" b="1" smtClean="0">
                <a:solidFill>
                  <a:srgbClr val="0000FF"/>
                </a:solidFill>
                <a:latin typeface="黑体" panose="02010609060101010101" pitchFamily="49" charset="-122"/>
                <a:ea typeface="黑体" panose="02010609060101010101" pitchFamily="49" charset="-122"/>
                <a:sym typeface="+mn-ea"/>
              </a:rPr>
              <a:t>第一，</a:t>
            </a:r>
            <a:r>
              <a:rPr lang="en-US" altLang="zh-CN" sz="2400" b="1" smtClean="0">
                <a:solidFill>
                  <a:srgbClr val="0000FF"/>
                </a:solidFill>
                <a:sym typeface="+mn-ea"/>
              </a:rPr>
              <a:t>2</a:t>
            </a:r>
            <a:r>
              <a:rPr lang="zh-CN" altLang="en-US" sz="2400" b="1" smtClean="0">
                <a:solidFill>
                  <a:srgbClr val="0000FF"/>
                </a:solidFill>
                <a:sym typeface="+mn-ea"/>
              </a:rPr>
              <a:t>能</a:t>
            </a:r>
            <a:r>
              <a:rPr lang="en-US" altLang="zh-CN" sz="2400" b="1" smtClean="0">
                <a:solidFill>
                  <a:srgbClr val="0000FF"/>
                </a:solidFill>
                <a:sym typeface="+mn-ea"/>
              </a:rPr>
              <a:t>2</a:t>
            </a:r>
            <a:r>
              <a:rPr lang="zh-CN" altLang="en-US" sz="2400" b="1" smtClean="0">
                <a:solidFill>
                  <a:srgbClr val="0000FF"/>
                </a:solidFill>
                <a:sym typeface="+mn-ea"/>
              </a:rPr>
              <a:t>池</a:t>
            </a:r>
            <a:r>
              <a:rPr lang="en-US" altLang="zh-CN" sz="2400" b="1" smtClean="0">
                <a:solidFill>
                  <a:srgbClr val="FF0000"/>
                </a:solidFill>
                <a:sym typeface="+mn-ea"/>
              </a:rPr>
              <a:t>+</a:t>
            </a:r>
            <a:r>
              <a:rPr lang="zh-CN" altLang="en-US" sz="2400" b="1" smtClean="0">
                <a:solidFill>
                  <a:srgbClr val="0000FF"/>
                </a:solidFill>
                <a:sym typeface="+mn-ea"/>
              </a:rPr>
              <a:t>四</a:t>
            </a:r>
            <a:r>
              <a:rPr lang="en-US" altLang="zh-CN" sz="2400" b="1" smtClean="0">
                <a:solidFill>
                  <a:srgbClr val="0000FF"/>
                </a:solidFill>
                <a:sym typeface="+mn-ea"/>
              </a:rPr>
              <a:t>3</a:t>
            </a:r>
            <a:r>
              <a:rPr lang="zh-CN" altLang="en-US" sz="2400" b="1" smtClean="0">
                <a:solidFill>
                  <a:srgbClr val="0000FF"/>
                </a:solidFill>
                <a:sym typeface="+mn-ea"/>
              </a:rPr>
              <a:t>考点！</a:t>
            </a:r>
            <a:endParaRPr lang="zh-CN" altLang="en-US" sz="2400" b="1" smtClean="0">
              <a:solidFill>
                <a:srgbClr val="0000FF"/>
              </a:solidFill>
              <a:latin typeface="黑体" panose="02010609060101010101" pitchFamily="49" charset="-122"/>
              <a:ea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500" fill="hold">
                                          <p:stCondLst>
                                            <p:cond delay="0"/>
                                          </p:stCondLst>
                                        </p:cTn>
                                        <p:tgtEl>
                                          <p:spTgt spid="17"/>
                                        </p:tgtEl>
                                        <p:attrNameLst>
                                          <p:attrName>style.visibility</p:attrName>
                                        </p:attrNameLst>
                                      </p:cBhvr>
                                      <p:to>
                                        <p:strVal val="visible"/>
                                      </p:to>
                                    </p:set>
                                    <p:animEffect transition="in" filter="diamond(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750147" y="1458595"/>
            <a:ext cx="9730740" cy="398780"/>
          </a:xfrm>
          <a:prstGeom prst="rect">
            <a:avLst/>
          </a:prstGeom>
          <a:noFill/>
        </p:spPr>
        <p:txBody>
          <a:bodyPr wrap="square" rtlCol="0">
            <a:spAutoFit/>
          </a:bodyPr>
          <a:lstStyle/>
          <a:p>
            <a:pPr fontAlgn="base">
              <a:spcBef>
                <a:spcPct val="0"/>
              </a:spcBef>
              <a:spcAft>
                <a:spcPct val="0"/>
              </a:spcAft>
            </a:pPr>
            <a:r>
              <a:rPr lang="zh-CN" altLang="en-US" sz="2000" b="1" smtClean="0">
                <a:solidFill>
                  <a:srgbClr val="FF0000"/>
                </a:solidFill>
                <a:latin typeface="黑体" panose="02010609060101010101" pitchFamily="49" charset="-122"/>
                <a:ea typeface="黑体" panose="02010609060101010101" pitchFamily="49" charset="-122"/>
              </a:rPr>
              <a:t>第二：辨析</a:t>
            </a:r>
            <a:r>
              <a:rPr lang="zh-CN" altLang="en-US" sz="2000" b="1" smtClean="0">
                <a:solidFill>
                  <a:srgbClr val="FF0000"/>
                </a:solidFill>
                <a:latin typeface="黑体" panose="02010609060101010101" pitchFamily="49" charset="-122"/>
                <a:ea typeface="黑体" panose="02010609060101010101" pitchFamily="49" charset="-122"/>
                <a:sym typeface="+mn-ea"/>
              </a:rPr>
              <a:t>类型</a:t>
            </a:r>
            <a:r>
              <a:rPr lang="en-US" altLang="zh-CN" sz="2000" b="1" smtClean="0">
                <a:solidFill>
                  <a:srgbClr val="000000"/>
                </a:solidFill>
                <a:latin typeface="黑体" panose="02010609060101010101" pitchFamily="49" charset="-122"/>
                <a:ea typeface="黑体" panose="02010609060101010101" pitchFamily="49" charset="-122"/>
                <a:sym typeface="+mn-ea"/>
              </a:rPr>
              <a:t>——</a:t>
            </a:r>
            <a:r>
              <a:rPr lang="zh-CN" altLang="en-US" sz="2000" b="1" smtClean="0">
                <a:solidFill>
                  <a:srgbClr val="2E2AD4"/>
                </a:solidFill>
                <a:latin typeface="黑体" panose="02010609060101010101" pitchFamily="49" charset="-122"/>
                <a:ea typeface="黑体" panose="02010609060101010101" pitchFamily="49" charset="-122"/>
              </a:rPr>
              <a:t>原电池</a:t>
            </a:r>
            <a:r>
              <a:rPr lang="en-US" altLang="zh-CN" sz="2000" b="1" smtClean="0">
                <a:solidFill>
                  <a:srgbClr val="FF0000"/>
                </a:solidFill>
                <a:latin typeface="黑体" panose="02010609060101010101" pitchFamily="49" charset="-122"/>
                <a:ea typeface="黑体" panose="02010609060101010101" pitchFamily="49" charset="-122"/>
              </a:rPr>
              <a:t>3</a:t>
            </a:r>
            <a:r>
              <a:rPr lang="zh-CN" altLang="en-US" sz="2000" b="1" smtClean="0">
                <a:solidFill>
                  <a:srgbClr val="2E2AD4"/>
                </a:solidFill>
                <a:latin typeface="黑体" panose="02010609060101010101" pitchFamily="49" charset="-122"/>
                <a:ea typeface="黑体" panose="02010609060101010101" pitchFamily="49" charset="-122"/>
              </a:rPr>
              <a:t>类型 </a:t>
            </a:r>
            <a:r>
              <a:rPr lang="en-US" altLang="zh-CN" sz="2000" b="1" smtClean="0">
                <a:solidFill>
                  <a:srgbClr val="2E2AD4"/>
                </a:solidFill>
                <a:latin typeface="黑体" panose="02010609060101010101" pitchFamily="49" charset="-122"/>
                <a:ea typeface="黑体" panose="02010609060101010101" pitchFamily="49" charset="-122"/>
              </a:rPr>
              <a:t>+ </a:t>
            </a:r>
            <a:r>
              <a:rPr lang="zh-CN" altLang="en-US" sz="2000" b="1" smtClean="0">
                <a:solidFill>
                  <a:srgbClr val="2E2AD4"/>
                </a:solidFill>
                <a:latin typeface="黑体" panose="02010609060101010101" pitchFamily="49" charset="-122"/>
                <a:ea typeface="黑体" panose="02010609060101010101" pitchFamily="49" charset="-122"/>
              </a:rPr>
              <a:t>电解池</a:t>
            </a:r>
            <a:r>
              <a:rPr lang="en-US" altLang="zh-CN" sz="2000" b="1" smtClean="0">
                <a:solidFill>
                  <a:srgbClr val="FF0000"/>
                </a:solidFill>
                <a:latin typeface="黑体" panose="02010609060101010101" pitchFamily="49" charset="-122"/>
                <a:ea typeface="黑体" panose="02010609060101010101" pitchFamily="49" charset="-122"/>
              </a:rPr>
              <a:t>2+4</a:t>
            </a:r>
            <a:r>
              <a:rPr lang="zh-CN" altLang="en-US" sz="2000" b="1" smtClean="0">
                <a:solidFill>
                  <a:srgbClr val="2E2AD4"/>
                </a:solidFill>
                <a:latin typeface="黑体" panose="02010609060101010101" pitchFamily="49" charset="-122"/>
                <a:ea typeface="黑体" panose="02010609060101010101" pitchFamily="49" charset="-122"/>
              </a:rPr>
              <a:t>类型</a:t>
            </a:r>
            <a:endParaRPr lang="zh-CN" altLang="en-US" sz="2000" b="1" smtClean="0">
              <a:solidFill>
                <a:srgbClr val="2E2AD4"/>
              </a:solidFill>
              <a:latin typeface="黑体" panose="02010609060101010101" pitchFamily="49" charset="-122"/>
              <a:ea typeface="黑体" panose="02010609060101010101" pitchFamily="49" charset="-122"/>
            </a:endParaRPr>
          </a:p>
        </p:txBody>
      </p:sp>
      <p:grpSp>
        <p:nvGrpSpPr>
          <p:cNvPr id="2" name="组合 21"/>
          <p:cNvGrpSpPr/>
          <p:nvPr/>
        </p:nvGrpSpPr>
        <p:grpSpPr>
          <a:xfrm>
            <a:off x="728981" y="2040255"/>
            <a:ext cx="9996171" cy="1443514"/>
            <a:chOff x="2055" y="3465"/>
            <a:chExt cx="15888" cy="3052"/>
          </a:xfrm>
        </p:grpSpPr>
        <p:grpSp>
          <p:nvGrpSpPr>
            <p:cNvPr id="17" name="组合 285746"/>
            <p:cNvGrpSpPr/>
            <p:nvPr/>
          </p:nvGrpSpPr>
          <p:grpSpPr>
            <a:xfrm>
              <a:off x="2055" y="3757"/>
              <a:ext cx="2637" cy="2760"/>
              <a:chOff x="755" y="1050"/>
              <a:chExt cx="2117" cy="2046"/>
            </a:xfrm>
          </p:grpSpPr>
          <p:sp>
            <p:nvSpPr>
              <p:cNvPr id="285748" name="Rectangle 3"/>
              <p:cNvSpPr/>
              <p:nvPr/>
            </p:nvSpPr>
            <p:spPr>
              <a:xfrm>
                <a:off x="2029" y="1379"/>
                <a:ext cx="157" cy="1138"/>
              </a:xfrm>
              <a:prstGeom prst="rect">
                <a:avLst/>
              </a:prstGeom>
              <a:solidFill>
                <a:srgbClr val="000000"/>
              </a:solidFill>
              <a:ln w="9525" cap="flat" cmpd="sng">
                <a:solidFill>
                  <a:schemeClr val="tx1"/>
                </a:solidFill>
                <a:prstDash val="solid"/>
                <a:miter/>
                <a:headEnd type="none" w="med" len="med"/>
                <a:tailEnd type="none" w="med" len="med"/>
              </a:ln>
            </p:spPr>
            <p:txBody>
              <a:bodyPr lIns="61941" tIns="30970" rIns="61941" bIns="30970"/>
              <a:lstStyle/>
              <a:p>
                <a:pPr defTabSz="825500" fontAlgn="base">
                  <a:spcBef>
                    <a:spcPct val="0"/>
                  </a:spcBef>
                  <a:spcAft>
                    <a:spcPct val="0"/>
                  </a:spcAft>
                </a:pPr>
                <a:endParaRPr lang="zh-CN" altLang="zh-CN" sz="1050" b="1">
                  <a:solidFill>
                    <a:srgbClr val="FF0000"/>
                  </a:solidFill>
                  <a:latin typeface="Goudy Old Style" panose="02020502050305020303"/>
                </a:endParaRPr>
              </a:p>
            </p:txBody>
          </p:sp>
          <p:sp>
            <p:nvSpPr>
              <p:cNvPr id="285749" name="Rectangle 4"/>
              <p:cNvSpPr/>
              <p:nvPr/>
            </p:nvSpPr>
            <p:spPr>
              <a:xfrm>
                <a:off x="1247" y="1382"/>
                <a:ext cx="156" cy="1138"/>
              </a:xfrm>
              <a:prstGeom prst="rect">
                <a:avLst/>
              </a:prstGeom>
              <a:solidFill>
                <a:srgbClr val="808080"/>
              </a:solidFill>
              <a:ln w="9525" cap="flat" cmpd="sng">
                <a:solidFill>
                  <a:schemeClr val="tx1"/>
                </a:solidFill>
                <a:prstDash val="solid"/>
                <a:miter/>
                <a:headEnd type="none" w="med" len="med"/>
                <a:tailEnd type="none" w="med" len="med"/>
              </a:ln>
            </p:spPr>
            <p:txBody>
              <a:bodyPr lIns="61941" tIns="30970" rIns="61941" bIns="30970"/>
              <a:lstStyle/>
              <a:p>
                <a:pPr defTabSz="825500" fontAlgn="base">
                  <a:spcBef>
                    <a:spcPct val="0"/>
                  </a:spcBef>
                  <a:spcAft>
                    <a:spcPct val="0"/>
                  </a:spcAft>
                </a:pPr>
                <a:endParaRPr lang="zh-CN" altLang="zh-CN" sz="1050" b="1">
                  <a:solidFill>
                    <a:srgbClr val="FF0000"/>
                  </a:solidFill>
                  <a:latin typeface="Goudy Old Style" panose="02020502050305020303"/>
                </a:endParaRPr>
              </a:p>
            </p:txBody>
          </p:sp>
          <p:cxnSp>
            <p:nvCxnSpPr>
              <p:cNvPr id="285750" name="AutoShape 5"/>
              <p:cNvCxnSpPr/>
              <p:nvPr/>
            </p:nvCxnSpPr>
            <p:spPr>
              <a:xfrm flipH="1">
                <a:off x="986" y="1453"/>
                <a:ext cx="0" cy="1138"/>
              </a:xfrm>
              <a:prstGeom prst="straightConnector1">
                <a:avLst/>
              </a:prstGeom>
              <a:ln w="38100" cap="flat" cmpd="sng">
                <a:solidFill>
                  <a:schemeClr val="tx1"/>
                </a:solidFill>
                <a:prstDash val="solid"/>
                <a:headEnd type="none" w="med" len="med"/>
                <a:tailEnd type="none" w="med" len="med"/>
              </a:ln>
            </p:spPr>
          </p:cxnSp>
          <p:cxnSp>
            <p:nvCxnSpPr>
              <p:cNvPr id="285751" name="AutoShape 6"/>
              <p:cNvCxnSpPr/>
              <p:nvPr/>
            </p:nvCxnSpPr>
            <p:spPr>
              <a:xfrm>
                <a:off x="2445" y="1453"/>
                <a:ext cx="1" cy="1138"/>
              </a:xfrm>
              <a:prstGeom prst="straightConnector1">
                <a:avLst/>
              </a:prstGeom>
              <a:ln w="38100" cap="flat" cmpd="sng">
                <a:solidFill>
                  <a:schemeClr val="tx1"/>
                </a:solidFill>
                <a:prstDash val="solid"/>
                <a:headEnd type="none" w="med" len="med"/>
                <a:tailEnd type="none" w="med" len="med"/>
              </a:ln>
            </p:spPr>
          </p:cxnSp>
          <p:cxnSp>
            <p:nvCxnSpPr>
              <p:cNvPr id="285752" name="AutoShape 7"/>
              <p:cNvCxnSpPr/>
              <p:nvPr/>
            </p:nvCxnSpPr>
            <p:spPr>
              <a:xfrm>
                <a:off x="986" y="2591"/>
                <a:ext cx="1459" cy="0"/>
              </a:xfrm>
              <a:prstGeom prst="straightConnector1">
                <a:avLst/>
              </a:prstGeom>
              <a:ln w="38100" cap="flat" cmpd="sng">
                <a:solidFill>
                  <a:schemeClr val="tx1"/>
                </a:solidFill>
                <a:prstDash val="solid"/>
                <a:headEnd type="none" w="med" len="med"/>
                <a:tailEnd type="none" w="med" len="med"/>
              </a:ln>
            </p:spPr>
          </p:cxnSp>
          <p:sp>
            <p:nvSpPr>
              <p:cNvPr id="285753" name="Rectangle 8" descr="横虚线"/>
              <p:cNvSpPr/>
              <p:nvPr/>
            </p:nvSpPr>
            <p:spPr>
              <a:xfrm>
                <a:off x="971" y="1811"/>
                <a:ext cx="1455" cy="780"/>
              </a:xfrm>
              <a:prstGeom prst="rect">
                <a:avLst/>
              </a:prstGeom>
              <a:pattFill prst="dashHorz">
                <a:fgClr>
                  <a:srgbClr val="000000">
                    <a:alpha val="50195"/>
                  </a:srgbClr>
                </a:fgClr>
                <a:bgClr>
                  <a:srgbClr val="FFFFFF">
                    <a:alpha val="50195"/>
                  </a:srgbClr>
                </a:bgClr>
              </a:pattFill>
              <a:ln w="9525" cap="flat" cmpd="sng">
                <a:solidFill>
                  <a:schemeClr val="tx1"/>
                </a:solidFill>
                <a:prstDash val="solid"/>
                <a:miter/>
                <a:headEnd type="none" w="med" len="med"/>
                <a:tailEnd type="none" w="med" len="med"/>
              </a:ln>
            </p:spPr>
            <p:txBody>
              <a:bodyPr lIns="61941" tIns="30970" rIns="61941" bIns="30970"/>
              <a:lstStyle/>
              <a:p>
                <a:pPr defTabSz="825500" fontAlgn="base">
                  <a:spcBef>
                    <a:spcPct val="0"/>
                  </a:spcBef>
                  <a:spcAft>
                    <a:spcPct val="0"/>
                  </a:spcAft>
                </a:pPr>
                <a:endParaRPr lang="zh-CN" altLang="zh-CN" sz="1050" b="1">
                  <a:solidFill>
                    <a:srgbClr val="FF0000"/>
                  </a:solidFill>
                  <a:latin typeface="Goudy Old Style" panose="02020502050305020303"/>
                </a:endParaRPr>
              </a:p>
            </p:txBody>
          </p:sp>
          <p:cxnSp>
            <p:nvCxnSpPr>
              <p:cNvPr id="285754" name="AutoShape 9"/>
              <p:cNvCxnSpPr/>
              <p:nvPr/>
            </p:nvCxnSpPr>
            <p:spPr>
              <a:xfrm>
                <a:off x="986" y="1811"/>
                <a:ext cx="1460" cy="0"/>
              </a:xfrm>
              <a:prstGeom prst="straightConnector1">
                <a:avLst/>
              </a:prstGeom>
              <a:ln w="9525" cap="flat" cmpd="sng">
                <a:solidFill>
                  <a:schemeClr val="tx1"/>
                </a:solidFill>
                <a:prstDash val="solid"/>
                <a:headEnd type="none" w="med" len="med"/>
                <a:tailEnd type="none" w="med" len="med"/>
              </a:ln>
            </p:spPr>
          </p:cxnSp>
          <p:sp>
            <p:nvSpPr>
              <p:cNvPr id="285755" name="Text Box 35"/>
              <p:cNvSpPr txBox="1"/>
              <p:nvPr/>
            </p:nvSpPr>
            <p:spPr>
              <a:xfrm>
                <a:off x="1290" y="2740"/>
                <a:ext cx="1420" cy="356"/>
              </a:xfrm>
              <a:prstGeom prst="rect">
                <a:avLst/>
              </a:prstGeom>
              <a:noFill/>
              <a:ln w="9525">
                <a:noFill/>
              </a:ln>
            </p:spPr>
            <p:txBody>
              <a:bodyPr lIns="61941" tIns="30970" rIns="61941" bIns="30970"/>
              <a:lstStyle/>
              <a:p>
                <a:pPr algn="just" defTabSz="825500" fontAlgn="base">
                  <a:spcBef>
                    <a:spcPct val="0"/>
                  </a:spcBef>
                  <a:spcAft>
                    <a:spcPct val="0"/>
                  </a:spcAft>
                </a:pPr>
                <a:r>
                  <a:rPr lang="zh-CN" altLang="en-US" sz="1050" b="1">
                    <a:solidFill>
                      <a:srgbClr val="FF0000"/>
                    </a:solidFill>
                    <a:latin typeface="黑体" panose="02010609060101010101" pitchFamily="49" charset="-122"/>
                    <a:ea typeface="黑体" panose="02010609060101010101" pitchFamily="49" charset="-122"/>
                  </a:rPr>
                  <a:t>稀硫酸</a:t>
                </a:r>
                <a:endParaRPr lang="zh-CN" altLang="en-US" sz="1050" b="1">
                  <a:solidFill>
                    <a:srgbClr val="FF0000"/>
                  </a:solidFill>
                  <a:latin typeface="黑体" panose="02010609060101010101" pitchFamily="49" charset="-122"/>
                  <a:ea typeface="黑体" panose="02010609060101010101" pitchFamily="49" charset="-122"/>
                </a:endParaRPr>
              </a:p>
            </p:txBody>
          </p:sp>
          <p:sp>
            <p:nvSpPr>
              <p:cNvPr id="285756" name="直接连接符 285755"/>
              <p:cNvSpPr/>
              <p:nvPr/>
            </p:nvSpPr>
            <p:spPr>
              <a:xfrm>
                <a:off x="1576" y="2461"/>
                <a:ext cx="136" cy="318"/>
              </a:xfrm>
              <a:prstGeom prst="line">
                <a:avLst/>
              </a:prstGeom>
              <a:ln w="28575" cap="flat" cmpd="sng">
                <a:solidFill>
                  <a:schemeClr val="tx1"/>
                </a:solidFill>
                <a:prstDash val="soli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285757" name="Text Box 35"/>
              <p:cNvSpPr txBox="1"/>
              <p:nvPr/>
            </p:nvSpPr>
            <p:spPr>
              <a:xfrm>
                <a:off x="755" y="1055"/>
                <a:ext cx="776" cy="356"/>
              </a:xfrm>
              <a:prstGeom prst="rect">
                <a:avLst/>
              </a:prstGeom>
              <a:noFill/>
              <a:ln w="9525">
                <a:noFill/>
              </a:ln>
            </p:spPr>
            <p:txBody>
              <a:bodyPr lIns="61941" tIns="30970" rIns="61941" bIns="30970"/>
              <a:lstStyle/>
              <a:p>
                <a:pPr algn="just" defTabSz="825500" fontAlgn="base">
                  <a:spcBef>
                    <a:spcPct val="0"/>
                  </a:spcBef>
                  <a:spcAft>
                    <a:spcPct val="0"/>
                  </a:spcAft>
                </a:pPr>
                <a:r>
                  <a:rPr lang="zh-CN" altLang="en-US" sz="1050" b="1">
                    <a:solidFill>
                      <a:srgbClr val="FF0000"/>
                    </a:solidFill>
                    <a:latin typeface="黑体" panose="02010609060101010101" pitchFamily="49" charset="-122"/>
                    <a:ea typeface="黑体" panose="02010609060101010101" pitchFamily="49" charset="-122"/>
                  </a:rPr>
                  <a:t>锌片</a:t>
                </a:r>
                <a:endParaRPr lang="zh-CN" altLang="en-US" sz="1050" b="1">
                  <a:solidFill>
                    <a:srgbClr val="FF0000"/>
                  </a:solidFill>
                  <a:latin typeface="黑体" panose="02010609060101010101" pitchFamily="49" charset="-122"/>
                  <a:ea typeface="黑体" panose="02010609060101010101" pitchFamily="49" charset="-122"/>
                </a:endParaRPr>
              </a:p>
            </p:txBody>
          </p:sp>
          <p:sp>
            <p:nvSpPr>
              <p:cNvPr id="285758" name="直接连接符 285757"/>
              <p:cNvSpPr/>
              <p:nvPr/>
            </p:nvSpPr>
            <p:spPr>
              <a:xfrm flipH="1" flipV="1">
                <a:off x="1304" y="1055"/>
                <a:ext cx="0" cy="318"/>
              </a:xfrm>
              <a:prstGeom prst="line">
                <a:avLst/>
              </a:prstGeom>
              <a:ln w="38100" cap="flat" cmpd="sng">
                <a:solidFill>
                  <a:schemeClr val="tx1"/>
                </a:solidFill>
                <a:prstDash val="soli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285759" name="直接连接符 285758"/>
              <p:cNvSpPr/>
              <p:nvPr/>
            </p:nvSpPr>
            <p:spPr>
              <a:xfrm>
                <a:off x="1304" y="1055"/>
                <a:ext cx="817" cy="0"/>
              </a:xfrm>
              <a:prstGeom prst="line">
                <a:avLst/>
              </a:prstGeom>
              <a:ln w="38100" cap="flat" cmpd="sng">
                <a:solidFill>
                  <a:schemeClr val="tx1"/>
                </a:solidFill>
                <a:prstDash val="soli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285760" name="直接连接符 285759"/>
              <p:cNvSpPr/>
              <p:nvPr/>
            </p:nvSpPr>
            <p:spPr>
              <a:xfrm flipH="1">
                <a:off x="2121" y="1055"/>
                <a:ext cx="0" cy="318"/>
              </a:xfrm>
              <a:prstGeom prst="line">
                <a:avLst/>
              </a:prstGeom>
              <a:ln w="38100" cap="flat" cmpd="sng">
                <a:solidFill>
                  <a:schemeClr val="tx1"/>
                </a:solidFill>
                <a:prstDash val="soli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285761" name="Text Box 35"/>
              <p:cNvSpPr txBox="1"/>
              <p:nvPr/>
            </p:nvSpPr>
            <p:spPr>
              <a:xfrm>
                <a:off x="2146" y="1050"/>
                <a:ext cx="726" cy="356"/>
              </a:xfrm>
              <a:prstGeom prst="rect">
                <a:avLst/>
              </a:prstGeom>
              <a:noFill/>
              <a:ln w="9525">
                <a:noFill/>
              </a:ln>
            </p:spPr>
            <p:txBody>
              <a:bodyPr lIns="61941" tIns="30970" rIns="61941" bIns="30970"/>
              <a:lstStyle/>
              <a:p>
                <a:pPr algn="just" defTabSz="825500" fontAlgn="base">
                  <a:spcBef>
                    <a:spcPct val="0"/>
                  </a:spcBef>
                  <a:spcAft>
                    <a:spcPct val="0"/>
                  </a:spcAft>
                </a:pPr>
                <a:r>
                  <a:rPr lang="zh-CN" altLang="en-US" sz="1050" b="1">
                    <a:solidFill>
                      <a:srgbClr val="FF0000"/>
                    </a:solidFill>
                    <a:latin typeface="黑体" panose="02010609060101010101" pitchFamily="49" charset="-122"/>
                    <a:ea typeface="黑体" panose="02010609060101010101" pitchFamily="49" charset="-122"/>
                  </a:rPr>
                  <a:t>铜片</a:t>
                </a:r>
                <a:endParaRPr lang="zh-CN" altLang="en-US" sz="1050" b="1">
                  <a:solidFill>
                    <a:srgbClr val="FF0000"/>
                  </a:solidFill>
                  <a:latin typeface="黑体" panose="02010609060101010101" pitchFamily="49" charset="-122"/>
                  <a:ea typeface="黑体" panose="02010609060101010101" pitchFamily="49" charset="-122"/>
                </a:endParaRPr>
              </a:p>
            </p:txBody>
          </p:sp>
        </p:grpSp>
        <p:sp>
          <p:nvSpPr>
            <p:cNvPr id="4" name="右箭头 3"/>
            <p:cNvSpPr/>
            <p:nvPr/>
          </p:nvSpPr>
          <p:spPr>
            <a:xfrm>
              <a:off x="4828" y="4930"/>
              <a:ext cx="657" cy="277"/>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350" smtClean="0">
                <a:solidFill>
                  <a:srgbClr val="000000"/>
                </a:solidFill>
              </a:endParaRPr>
            </a:p>
          </p:txBody>
        </p:sp>
        <p:pic>
          <p:nvPicPr>
            <p:cNvPr id="241672" name="图片 241671" descr="干电池"/>
            <p:cNvPicPr>
              <a:picLocks noChangeAspect="1"/>
            </p:cNvPicPr>
            <p:nvPr/>
          </p:nvPicPr>
          <p:blipFill>
            <a:blip r:embed="rId1"/>
            <a:srcRect l="10652" t="5783" r="6422" b="4202"/>
            <a:stretch>
              <a:fillRect/>
            </a:stretch>
          </p:blipFill>
          <p:spPr>
            <a:xfrm>
              <a:off x="6313" y="3466"/>
              <a:ext cx="2097" cy="2637"/>
            </a:xfrm>
            <a:prstGeom prst="rect">
              <a:avLst/>
            </a:prstGeom>
            <a:noFill/>
            <a:ln w="9525">
              <a:noFill/>
            </a:ln>
          </p:spPr>
        </p:pic>
        <p:sp>
          <p:nvSpPr>
            <p:cNvPr id="5" name="右箭头 4"/>
            <p:cNvSpPr/>
            <p:nvPr/>
          </p:nvSpPr>
          <p:spPr>
            <a:xfrm>
              <a:off x="9172" y="4930"/>
              <a:ext cx="657" cy="277"/>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350" smtClean="0">
                <a:solidFill>
                  <a:srgbClr val="000000"/>
                </a:solidFill>
              </a:endParaRPr>
            </a:p>
          </p:txBody>
        </p:sp>
        <p:pic>
          <p:nvPicPr>
            <p:cNvPr id="6" name="图片 5"/>
            <p:cNvPicPr>
              <a:picLocks noChangeAspect="1"/>
            </p:cNvPicPr>
            <p:nvPr/>
          </p:nvPicPr>
          <p:blipFill>
            <a:blip r:embed="rId2"/>
            <a:srcRect l="24091" r="21091"/>
            <a:stretch>
              <a:fillRect/>
            </a:stretch>
          </p:blipFill>
          <p:spPr>
            <a:xfrm>
              <a:off x="10732" y="3465"/>
              <a:ext cx="1809" cy="2638"/>
            </a:xfrm>
            <a:prstGeom prst="rect">
              <a:avLst/>
            </a:prstGeom>
          </p:spPr>
        </p:pic>
        <p:sp>
          <p:nvSpPr>
            <p:cNvPr id="7" name="右箭头 6"/>
            <p:cNvSpPr/>
            <p:nvPr/>
          </p:nvSpPr>
          <p:spPr>
            <a:xfrm>
              <a:off x="13472" y="4830"/>
              <a:ext cx="657" cy="277"/>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350" smtClean="0">
                <a:solidFill>
                  <a:srgbClr val="000000"/>
                </a:solidFill>
              </a:endParaRPr>
            </a:p>
          </p:txBody>
        </p:sp>
        <p:pic>
          <p:nvPicPr>
            <p:cNvPr id="8" name="图片 7"/>
            <p:cNvPicPr>
              <a:picLocks noChangeAspect="1"/>
            </p:cNvPicPr>
            <p:nvPr/>
          </p:nvPicPr>
          <p:blipFill>
            <a:blip r:embed="rId3"/>
            <a:srcRect l="7212" r="5424"/>
            <a:stretch>
              <a:fillRect/>
            </a:stretch>
          </p:blipFill>
          <p:spPr>
            <a:xfrm>
              <a:off x="15060" y="3465"/>
              <a:ext cx="2883" cy="2572"/>
            </a:xfrm>
            <a:prstGeom prst="rect">
              <a:avLst/>
            </a:prstGeom>
          </p:spPr>
        </p:pic>
      </p:grpSp>
      <p:grpSp>
        <p:nvGrpSpPr>
          <p:cNvPr id="20" name="组合 28"/>
          <p:cNvGrpSpPr/>
          <p:nvPr/>
        </p:nvGrpSpPr>
        <p:grpSpPr>
          <a:xfrm>
            <a:off x="728982" y="3387093"/>
            <a:ext cx="1883833" cy="581253"/>
            <a:chOff x="1954" y="6348"/>
            <a:chExt cx="3491" cy="1429"/>
          </a:xfrm>
        </p:grpSpPr>
        <p:sp>
          <p:nvSpPr>
            <p:cNvPr id="23" name="文本框 22"/>
            <p:cNvSpPr txBox="1"/>
            <p:nvPr/>
          </p:nvSpPr>
          <p:spPr>
            <a:xfrm>
              <a:off x="1995" y="6348"/>
              <a:ext cx="2677" cy="621"/>
            </a:xfrm>
            <a:prstGeom prst="rect">
              <a:avLst/>
            </a:prstGeom>
            <a:noFill/>
          </p:spPr>
          <p:txBody>
            <a:bodyPr wrap="square" rtlCol="0" anchor="t">
              <a:spAutoFit/>
            </a:bodyPr>
            <a:lstStyle/>
            <a:p>
              <a:pPr fontAlgn="base">
                <a:spcBef>
                  <a:spcPct val="0"/>
                </a:spcBef>
                <a:spcAft>
                  <a:spcPct val="0"/>
                </a:spcAft>
              </a:pPr>
              <a:r>
                <a:rPr lang="en-US" sz="1050" b="1">
                  <a:solidFill>
                    <a:srgbClr val="000000"/>
                  </a:solidFill>
                  <a:latin typeface="Times New Roman" panose="02020603050405020304" pitchFamily="18" charset="0"/>
                  <a:sym typeface="+mn-ea"/>
                </a:rPr>
                <a:t>Zn  - 2e</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 Zn</a:t>
              </a:r>
              <a:r>
                <a:rPr lang="en-US" sz="1050" b="1" baseline="30000">
                  <a:solidFill>
                    <a:srgbClr val="000000"/>
                  </a:solidFill>
                  <a:latin typeface="Times New Roman" panose="02020603050405020304" pitchFamily="18" charset="0"/>
                  <a:sym typeface="+mn-ea"/>
                </a:rPr>
                <a:t>2+</a:t>
              </a:r>
              <a:endParaRPr lang="en-US" altLang="en-US" sz="1050" b="1" baseline="30000">
                <a:solidFill>
                  <a:srgbClr val="000000"/>
                </a:solidFill>
                <a:latin typeface="Times New Roman" panose="02020603050405020304" pitchFamily="18" charset="0"/>
                <a:sym typeface="+mn-ea"/>
              </a:endParaRPr>
            </a:p>
          </p:txBody>
        </p:sp>
        <p:sp>
          <p:nvSpPr>
            <p:cNvPr id="27" name="文本框 26"/>
            <p:cNvSpPr txBox="1"/>
            <p:nvPr/>
          </p:nvSpPr>
          <p:spPr>
            <a:xfrm>
              <a:off x="1994" y="6741"/>
              <a:ext cx="2639" cy="621"/>
            </a:xfrm>
            <a:prstGeom prst="rect">
              <a:avLst/>
            </a:prstGeom>
            <a:noFill/>
          </p:spPr>
          <p:txBody>
            <a:bodyPr wrap="square" rtlCol="0" anchor="t">
              <a:spAutoFit/>
            </a:bodyPr>
            <a:lstStyle/>
            <a:p>
              <a:pPr fontAlgn="base">
                <a:spcBef>
                  <a:spcPct val="0"/>
                </a:spcBef>
                <a:spcAft>
                  <a:spcPct val="0"/>
                </a:spcAft>
              </a:pPr>
              <a:r>
                <a:rPr lang="en-US" sz="1050" b="1">
                  <a:solidFill>
                    <a:srgbClr val="000000"/>
                  </a:solidFill>
                  <a:latin typeface="Times New Roman" panose="02020603050405020304" pitchFamily="18" charset="0"/>
                  <a:sym typeface="+mn-ea"/>
                </a:rPr>
                <a:t>2H</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+ 2e</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 H</a:t>
              </a:r>
              <a:r>
                <a:rPr lang="en-US" sz="1050" b="1" baseline="-25000">
                  <a:solidFill>
                    <a:srgbClr val="000000"/>
                  </a:solidFill>
                  <a:latin typeface="宋体" panose="02010600030101010101" pitchFamily="2" charset="-122"/>
                  <a:sym typeface="+mn-ea"/>
                </a:rPr>
                <a:t>2</a:t>
              </a:r>
              <a:endParaRPr lang="zh-CN" altLang="en-US" sz="1050" b="1">
                <a:solidFill>
                  <a:srgbClr val="000000"/>
                </a:solidFill>
              </a:endParaRPr>
            </a:p>
          </p:txBody>
        </p:sp>
        <p:sp>
          <p:nvSpPr>
            <p:cNvPr id="28" name="文本框 27"/>
            <p:cNvSpPr txBox="1"/>
            <p:nvPr/>
          </p:nvSpPr>
          <p:spPr>
            <a:xfrm>
              <a:off x="1954" y="7156"/>
              <a:ext cx="3491" cy="621"/>
            </a:xfrm>
            <a:prstGeom prst="rect">
              <a:avLst/>
            </a:prstGeom>
            <a:noFill/>
          </p:spPr>
          <p:txBody>
            <a:bodyPr wrap="square" rtlCol="0" anchor="t">
              <a:spAutoFit/>
            </a:bodyPr>
            <a:lstStyle/>
            <a:p>
              <a:pPr fontAlgn="base">
                <a:spcBef>
                  <a:spcPct val="0"/>
                </a:spcBef>
                <a:spcAft>
                  <a:spcPct val="0"/>
                </a:spcAft>
              </a:pPr>
              <a:r>
                <a:rPr lang="en-US" sz="1050" b="1">
                  <a:solidFill>
                    <a:srgbClr val="000000"/>
                  </a:solidFill>
                  <a:latin typeface="Times New Roman" panose="02020603050405020304" pitchFamily="18" charset="0"/>
                  <a:sym typeface="+mn-ea"/>
                </a:rPr>
                <a:t>Zn + 2H</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 Zn</a:t>
              </a:r>
              <a:r>
                <a:rPr lang="en-US" sz="1050" b="1" baseline="30000">
                  <a:solidFill>
                    <a:srgbClr val="000000"/>
                  </a:solidFill>
                  <a:latin typeface="Times New Roman" panose="02020603050405020304" pitchFamily="18" charset="0"/>
                  <a:sym typeface="+mn-ea"/>
                </a:rPr>
                <a:t>2+</a:t>
              </a:r>
              <a:r>
                <a:rPr lang="en-US" sz="1050" b="1">
                  <a:solidFill>
                    <a:srgbClr val="000000"/>
                  </a:solidFill>
                  <a:latin typeface="Times New Roman" panose="02020603050405020304" pitchFamily="18" charset="0"/>
                  <a:sym typeface="+mn-ea"/>
                </a:rPr>
                <a:t>+H</a:t>
              </a:r>
              <a:r>
                <a:rPr lang="en-US" sz="1050" b="1" baseline="-25000">
                  <a:solidFill>
                    <a:srgbClr val="000000"/>
                  </a:solidFill>
                  <a:latin typeface="宋体" panose="02010600030101010101" pitchFamily="2" charset="-122"/>
                  <a:sym typeface="+mn-ea"/>
                </a:rPr>
                <a:t>2</a:t>
              </a:r>
              <a:endParaRPr lang="zh-CN" altLang="en-US" sz="1050" b="1" baseline="30000">
                <a:solidFill>
                  <a:srgbClr val="000000"/>
                </a:solidFill>
                <a:latin typeface="Times New Roman" panose="02020603050405020304" pitchFamily="18" charset="0"/>
                <a:sym typeface="+mn-ea"/>
              </a:endParaRPr>
            </a:p>
          </p:txBody>
        </p:sp>
      </p:grpSp>
      <p:grpSp>
        <p:nvGrpSpPr>
          <p:cNvPr id="21" name="组合 29"/>
          <p:cNvGrpSpPr/>
          <p:nvPr/>
        </p:nvGrpSpPr>
        <p:grpSpPr>
          <a:xfrm>
            <a:off x="2907455" y="3338830"/>
            <a:ext cx="2541693" cy="560676"/>
            <a:chOff x="1651" y="6656"/>
            <a:chExt cx="4430" cy="1352"/>
          </a:xfrm>
        </p:grpSpPr>
        <p:sp>
          <p:nvSpPr>
            <p:cNvPr id="31" name="文本框 30"/>
            <p:cNvSpPr txBox="1"/>
            <p:nvPr/>
          </p:nvSpPr>
          <p:spPr>
            <a:xfrm>
              <a:off x="1731" y="6656"/>
              <a:ext cx="2677" cy="609"/>
            </a:xfrm>
            <a:prstGeom prst="rect">
              <a:avLst/>
            </a:prstGeom>
            <a:noFill/>
          </p:spPr>
          <p:txBody>
            <a:bodyPr wrap="square" rtlCol="0" anchor="t">
              <a:spAutoFit/>
            </a:bodyPr>
            <a:lstStyle/>
            <a:p>
              <a:pPr fontAlgn="base">
                <a:spcBef>
                  <a:spcPct val="0"/>
                </a:spcBef>
                <a:spcAft>
                  <a:spcPct val="0"/>
                </a:spcAft>
              </a:pPr>
              <a:r>
                <a:rPr lang="en-US" sz="1050" b="1">
                  <a:solidFill>
                    <a:srgbClr val="000000"/>
                  </a:solidFill>
                  <a:latin typeface="Times New Roman" panose="02020603050405020304" pitchFamily="18" charset="0"/>
                  <a:sym typeface="+mn-ea"/>
                </a:rPr>
                <a:t>Zn  - 2e</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 Zn</a:t>
              </a:r>
              <a:r>
                <a:rPr lang="en-US" sz="1050" b="1" baseline="30000">
                  <a:solidFill>
                    <a:srgbClr val="000000"/>
                  </a:solidFill>
                  <a:latin typeface="Times New Roman" panose="02020603050405020304" pitchFamily="18" charset="0"/>
                  <a:sym typeface="+mn-ea"/>
                </a:rPr>
                <a:t>2+</a:t>
              </a:r>
              <a:endParaRPr lang="en-US" altLang="en-US" sz="1050" b="1" baseline="30000">
                <a:solidFill>
                  <a:srgbClr val="000000"/>
                </a:solidFill>
                <a:latin typeface="Times New Roman" panose="02020603050405020304" pitchFamily="18" charset="0"/>
                <a:sym typeface="+mn-ea"/>
              </a:endParaRPr>
            </a:p>
          </p:txBody>
        </p:sp>
        <p:sp>
          <p:nvSpPr>
            <p:cNvPr id="32" name="文本框 31"/>
            <p:cNvSpPr txBox="1"/>
            <p:nvPr/>
          </p:nvSpPr>
          <p:spPr>
            <a:xfrm>
              <a:off x="1692" y="7005"/>
              <a:ext cx="3868" cy="609"/>
            </a:xfrm>
            <a:prstGeom prst="rect">
              <a:avLst/>
            </a:prstGeom>
            <a:noFill/>
          </p:spPr>
          <p:txBody>
            <a:bodyPr wrap="square" rtlCol="0" anchor="t">
              <a:spAutoFit/>
            </a:bodyPr>
            <a:lstStyle/>
            <a:p>
              <a:pPr fontAlgn="base">
                <a:spcBef>
                  <a:spcPct val="0"/>
                </a:spcBef>
                <a:spcAft>
                  <a:spcPct val="0"/>
                </a:spcAft>
              </a:pPr>
              <a:r>
                <a:rPr lang="en-US" sz="1050" b="1">
                  <a:solidFill>
                    <a:srgbClr val="000000"/>
                  </a:solidFill>
                  <a:latin typeface="Times New Roman" panose="02020603050405020304" pitchFamily="18" charset="0"/>
                  <a:sym typeface="+mn-ea"/>
                </a:rPr>
                <a:t>2NH</a:t>
              </a:r>
              <a:r>
                <a:rPr lang="en-US" sz="1050" b="1" baseline="-25000">
                  <a:solidFill>
                    <a:srgbClr val="000000"/>
                  </a:solidFill>
                  <a:latin typeface="宋体" panose="02010600030101010101" pitchFamily="2" charset="-122"/>
                  <a:sym typeface="+mn-ea"/>
                </a:rPr>
                <a:t>4</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+ 2e</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 2NH</a:t>
              </a:r>
              <a:r>
                <a:rPr lang="en-US" sz="1050" b="1" baseline="-25000">
                  <a:solidFill>
                    <a:srgbClr val="000000"/>
                  </a:solidFill>
                  <a:latin typeface="宋体" panose="02010600030101010101" pitchFamily="2" charset="-122"/>
                  <a:sym typeface="+mn-ea"/>
                </a:rPr>
                <a:t>3</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+H</a:t>
              </a:r>
              <a:r>
                <a:rPr lang="en-US" sz="1050" b="1" baseline="-25000">
                  <a:solidFill>
                    <a:srgbClr val="000000"/>
                  </a:solidFill>
                  <a:latin typeface="宋体" panose="02010600030101010101" pitchFamily="2" charset="-122"/>
                  <a:sym typeface="+mn-ea"/>
                </a:rPr>
                <a:t>2</a:t>
              </a:r>
              <a:endParaRPr lang="zh-CN" altLang="en-US" sz="1050" b="1">
                <a:solidFill>
                  <a:srgbClr val="000000"/>
                </a:solidFill>
              </a:endParaRPr>
            </a:p>
          </p:txBody>
        </p:sp>
        <p:sp>
          <p:nvSpPr>
            <p:cNvPr id="33" name="文本框 32"/>
            <p:cNvSpPr txBox="1"/>
            <p:nvPr/>
          </p:nvSpPr>
          <p:spPr>
            <a:xfrm>
              <a:off x="1651" y="7399"/>
              <a:ext cx="4430" cy="609"/>
            </a:xfrm>
            <a:prstGeom prst="rect">
              <a:avLst/>
            </a:prstGeom>
            <a:noFill/>
          </p:spPr>
          <p:txBody>
            <a:bodyPr wrap="square" rtlCol="0" anchor="t">
              <a:spAutoFit/>
            </a:bodyPr>
            <a:lstStyle/>
            <a:p>
              <a:pPr fontAlgn="base">
                <a:spcBef>
                  <a:spcPct val="0"/>
                </a:spcBef>
                <a:spcAft>
                  <a:spcPct val="0"/>
                </a:spcAft>
              </a:pPr>
              <a:r>
                <a:rPr lang="en-US" sz="1050" b="1">
                  <a:solidFill>
                    <a:srgbClr val="000000"/>
                  </a:solidFill>
                  <a:latin typeface="Times New Roman" panose="02020603050405020304" pitchFamily="18" charset="0"/>
                  <a:sym typeface="+mn-ea"/>
                </a:rPr>
                <a:t>Zn +2NH</a:t>
              </a:r>
              <a:r>
                <a:rPr lang="en-US" sz="1050" b="1" baseline="-25000">
                  <a:solidFill>
                    <a:srgbClr val="000000"/>
                  </a:solidFill>
                  <a:latin typeface="宋体" panose="02010600030101010101" pitchFamily="2" charset="-122"/>
                  <a:sym typeface="+mn-ea"/>
                </a:rPr>
                <a:t>4</a:t>
              </a:r>
              <a:r>
                <a:rPr lang="en-US" sz="1050" b="1" baseline="30000">
                  <a:solidFill>
                    <a:srgbClr val="000000"/>
                  </a:solidFill>
                  <a:latin typeface="Times New Roman" panose="02020603050405020304" pitchFamily="18" charset="0"/>
                  <a:sym typeface="+mn-ea"/>
                </a:rPr>
                <a:t>+</a:t>
              </a:r>
              <a:r>
                <a:rPr lang="en-US" sz="1050" b="1">
                  <a:solidFill>
                    <a:srgbClr val="000000"/>
                  </a:solidFill>
                  <a:latin typeface="Times New Roman" panose="02020603050405020304" pitchFamily="18" charset="0"/>
                  <a:sym typeface="+mn-ea"/>
                </a:rPr>
                <a:t>=Zn</a:t>
              </a:r>
              <a:r>
                <a:rPr lang="en-US" sz="1050" b="1" baseline="30000">
                  <a:solidFill>
                    <a:srgbClr val="000000"/>
                  </a:solidFill>
                  <a:latin typeface="Times New Roman" panose="02020603050405020304" pitchFamily="18" charset="0"/>
                  <a:sym typeface="+mn-ea"/>
                </a:rPr>
                <a:t>2+</a:t>
              </a:r>
              <a:r>
                <a:rPr lang="en-US" sz="1050" b="1">
                  <a:solidFill>
                    <a:srgbClr val="000000"/>
                  </a:solidFill>
                  <a:latin typeface="Times New Roman" panose="02020603050405020304" pitchFamily="18" charset="0"/>
                  <a:sym typeface="+mn-ea"/>
                </a:rPr>
                <a:t>+2NH</a:t>
              </a:r>
              <a:r>
                <a:rPr lang="en-US" sz="1050" b="1" baseline="-25000">
                  <a:solidFill>
                    <a:srgbClr val="000000"/>
                  </a:solidFill>
                  <a:latin typeface="宋体" panose="02010600030101010101" pitchFamily="2" charset="-122"/>
                  <a:sym typeface="+mn-ea"/>
                </a:rPr>
                <a:t>3</a:t>
              </a:r>
              <a:r>
                <a:rPr lang="en-US" sz="1050" b="1">
                  <a:solidFill>
                    <a:srgbClr val="000000"/>
                  </a:solidFill>
                  <a:latin typeface="Times New Roman" panose="02020603050405020304" pitchFamily="18" charset="0"/>
                  <a:sym typeface="+mn-ea"/>
                </a:rPr>
                <a:t>+H</a:t>
              </a:r>
              <a:r>
                <a:rPr lang="en-US" sz="1050" b="1" baseline="-25000">
                  <a:solidFill>
                    <a:srgbClr val="000000"/>
                  </a:solidFill>
                  <a:latin typeface="宋体" panose="02010600030101010101" pitchFamily="2" charset="-122"/>
                  <a:sym typeface="+mn-ea"/>
                </a:rPr>
                <a:t>2</a:t>
              </a:r>
              <a:endParaRPr lang="zh-CN" altLang="en-US" sz="1050" b="1" baseline="30000">
                <a:solidFill>
                  <a:srgbClr val="000000"/>
                </a:solidFill>
                <a:latin typeface="Times New Roman" panose="02020603050405020304" pitchFamily="18" charset="0"/>
                <a:sym typeface="+mn-ea"/>
              </a:endParaRPr>
            </a:p>
          </p:txBody>
        </p:sp>
      </p:grpSp>
      <p:grpSp>
        <p:nvGrpSpPr>
          <p:cNvPr id="22" name="组合 37"/>
          <p:cNvGrpSpPr/>
          <p:nvPr/>
        </p:nvGrpSpPr>
        <p:grpSpPr>
          <a:xfrm>
            <a:off x="5450205" y="3343751"/>
            <a:ext cx="3542619" cy="556260"/>
            <a:chOff x="8717" y="6311"/>
            <a:chExt cx="6995" cy="1168"/>
          </a:xfrm>
        </p:grpSpPr>
        <p:sp>
          <p:nvSpPr>
            <p:cNvPr id="35" name="文本框 34"/>
            <p:cNvSpPr txBox="1"/>
            <p:nvPr/>
          </p:nvSpPr>
          <p:spPr>
            <a:xfrm>
              <a:off x="8789" y="6311"/>
              <a:ext cx="5911" cy="531"/>
            </a:xfrm>
            <a:prstGeom prst="rect">
              <a:avLst/>
            </a:prstGeom>
            <a:noFill/>
          </p:spPr>
          <p:txBody>
            <a:bodyPr wrap="square" rtlCol="0" anchor="t">
              <a:spAutoFit/>
            </a:bodyPr>
            <a:lstStyle/>
            <a:p>
              <a:pPr fontAlgn="base">
                <a:spcBef>
                  <a:spcPct val="0"/>
                </a:spcBef>
                <a:spcAft>
                  <a:spcPct val="0"/>
                </a:spcAft>
              </a:pPr>
              <a:r>
                <a:rPr lang="en-US" sz="1050" b="1">
                  <a:solidFill>
                    <a:srgbClr val="000000"/>
                  </a:solidFill>
                  <a:latin typeface="Times New Roman" panose="02020603050405020304" pitchFamily="18" charset="0"/>
                  <a:sym typeface="+mn-ea"/>
                </a:rPr>
                <a:t>Pb  </a:t>
              </a:r>
              <a:r>
                <a:rPr lang="en-US" sz="1050" b="1">
                  <a:solidFill>
                    <a:srgbClr val="2E2AD4"/>
                  </a:solidFill>
                  <a:latin typeface="Times New Roman" panose="02020603050405020304" pitchFamily="18" charset="0"/>
                  <a:sym typeface="+mn-ea"/>
                </a:rPr>
                <a:t>- 2e</a:t>
              </a:r>
              <a:r>
                <a:rPr lang="en-US" sz="1050" b="1" baseline="30000">
                  <a:solidFill>
                    <a:srgbClr val="2E2AD4"/>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a:t>
              </a:r>
              <a:r>
                <a:rPr lang="en-US" sz="1050" b="1">
                  <a:solidFill>
                    <a:srgbClr val="FF0000"/>
                  </a:solidFill>
                  <a:latin typeface="Times New Roman" panose="02020603050405020304" pitchFamily="18" charset="0"/>
                  <a:sym typeface="+mn-ea"/>
                </a:rPr>
                <a:t> SO</a:t>
              </a:r>
              <a:r>
                <a:rPr lang="en-US" sz="1050" b="1" baseline="-25000">
                  <a:solidFill>
                    <a:srgbClr val="FF0000"/>
                  </a:solidFill>
                  <a:latin typeface="Times New Roman" panose="02020603050405020304" pitchFamily="18" charset="0"/>
                  <a:sym typeface="+mn-ea"/>
                </a:rPr>
                <a:t>4</a:t>
              </a:r>
              <a:r>
                <a:rPr lang="en-US" sz="1050" b="1" baseline="30000">
                  <a:solidFill>
                    <a:srgbClr val="FF0000"/>
                  </a:solidFill>
                  <a:latin typeface="Times New Roman" panose="02020603050405020304" pitchFamily="18" charset="0"/>
                  <a:sym typeface="+mn-ea"/>
                </a:rPr>
                <a:t>2- </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 PbSO</a:t>
              </a:r>
              <a:r>
                <a:rPr lang="en-US" sz="1050" b="1" baseline="-25000">
                  <a:solidFill>
                    <a:srgbClr val="000000"/>
                  </a:solidFill>
                  <a:latin typeface="Times New Roman" panose="02020603050405020304" pitchFamily="18" charset="0"/>
                  <a:sym typeface="+mn-ea"/>
                </a:rPr>
                <a:t>4</a:t>
              </a:r>
              <a:endParaRPr lang="en-US" altLang="en-US" sz="1050" b="1" baseline="30000">
                <a:solidFill>
                  <a:srgbClr val="000000"/>
                </a:solidFill>
                <a:latin typeface="Times New Roman" panose="02020603050405020304" pitchFamily="18" charset="0"/>
                <a:sym typeface="+mn-ea"/>
              </a:endParaRPr>
            </a:p>
          </p:txBody>
        </p:sp>
        <p:sp>
          <p:nvSpPr>
            <p:cNvPr id="36" name="文本框 35"/>
            <p:cNvSpPr txBox="1"/>
            <p:nvPr/>
          </p:nvSpPr>
          <p:spPr>
            <a:xfrm>
              <a:off x="8717" y="6590"/>
              <a:ext cx="6995" cy="531"/>
            </a:xfrm>
            <a:prstGeom prst="rect">
              <a:avLst/>
            </a:prstGeom>
            <a:noFill/>
          </p:spPr>
          <p:txBody>
            <a:bodyPr wrap="square" rtlCol="0" anchor="t">
              <a:spAutoFit/>
            </a:bodyPr>
            <a:lstStyle/>
            <a:p>
              <a:pPr fontAlgn="base">
                <a:spcBef>
                  <a:spcPct val="0"/>
                </a:spcBef>
                <a:spcAft>
                  <a:spcPct val="0"/>
                </a:spcAft>
              </a:pP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PbO</a:t>
              </a:r>
              <a:r>
                <a:rPr lang="en-US" sz="1050" b="1" baseline="-25000">
                  <a:solidFill>
                    <a:srgbClr val="000000"/>
                  </a:solidFill>
                  <a:latin typeface="Times New Roman" panose="02020603050405020304" pitchFamily="18" charset="0"/>
                  <a:sym typeface="+mn-ea"/>
                </a:rPr>
                <a:t>2 </a:t>
              </a:r>
              <a:r>
                <a:rPr lang="en-US" sz="1050" b="1">
                  <a:solidFill>
                    <a:srgbClr val="000000"/>
                  </a:solidFill>
                  <a:latin typeface="Times New Roman" panose="02020603050405020304" pitchFamily="18" charset="0"/>
                  <a:sym typeface="+mn-ea"/>
                </a:rPr>
                <a:t>+2e</a:t>
              </a:r>
              <a:r>
                <a:rPr lang="en-US" sz="1050" b="1" baseline="30000">
                  <a:solidFill>
                    <a:srgbClr val="000000"/>
                  </a:solidFill>
                  <a:latin typeface="Times New Roman" panose="02020603050405020304" pitchFamily="18" charset="0"/>
                  <a:sym typeface="+mn-ea"/>
                </a:rPr>
                <a:t>-</a:t>
              </a:r>
              <a:r>
                <a:rPr lang="en-US" sz="1050" b="1" baseline="-25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a:t>
              </a:r>
              <a:r>
                <a:rPr lang="en-US" sz="1050" b="1">
                  <a:solidFill>
                    <a:srgbClr val="FF0000"/>
                  </a:solidFill>
                  <a:latin typeface="Times New Roman" panose="02020603050405020304" pitchFamily="18" charset="0"/>
                  <a:sym typeface="+mn-ea"/>
                </a:rPr>
                <a:t>SO</a:t>
              </a:r>
              <a:r>
                <a:rPr lang="en-US" sz="1050" b="1" baseline="-25000">
                  <a:solidFill>
                    <a:srgbClr val="FF0000"/>
                  </a:solidFill>
                  <a:latin typeface="Times New Roman" panose="02020603050405020304" pitchFamily="18" charset="0"/>
                  <a:sym typeface="+mn-ea"/>
                </a:rPr>
                <a:t>4</a:t>
              </a:r>
              <a:r>
                <a:rPr lang="en-US" sz="1050" b="1" baseline="30000">
                  <a:solidFill>
                    <a:srgbClr val="FF0000"/>
                  </a:solidFill>
                  <a:latin typeface="Times New Roman" panose="02020603050405020304" pitchFamily="18" charset="0"/>
                  <a:sym typeface="+mn-ea"/>
                </a:rPr>
                <a:t>2-</a:t>
              </a:r>
              <a:r>
                <a:rPr lang="en-US" sz="1050" b="1">
                  <a:solidFill>
                    <a:srgbClr val="000000"/>
                  </a:solidFill>
                  <a:latin typeface="Times New Roman" panose="02020603050405020304" pitchFamily="18" charset="0"/>
                  <a:sym typeface="+mn-ea"/>
                </a:rPr>
                <a:t>+</a:t>
              </a:r>
              <a:r>
                <a:rPr lang="en-US" sz="1050" b="1">
                  <a:solidFill>
                    <a:srgbClr val="FF0000"/>
                  </a:solidFill>
                  <a:latin typeface="Times New Roman" panose="02020603050405020304" pitchFamily="18" charset="0"/>
                  <a:sym typeface="+mn-ea"/>
                </a:rPr>
                <a:t>4H</a:t>
              </a:r>
              <a:r>
                <a:rPr lang="en-US" sz="1050" b="1" baseline="30000">
                  <a:solidFill>
                    <a:srgbClr val="FF0000"/>
                  </a:solidFill>
                  <a:latin typeface="Times New Roman" panose="02020603050405020304" pitchFamily="18" charset="0"/>
                  <a:sym typeface="+mn-ea"/>
                </a:rPr>
                <a:t>+</a:t>
              </a:r>
              <a:r>
                <a:rPr lang="en-US" sz="1050" b="1">
                  <a:solidFill>
                    <a:srgbClr val="000000"/>
                  </a:solidFill>
                  <a:latin typeface="Times New Roman" panose="02020603050405020304" pitchFamily="18" charset="0"/>
                  <a:sym typeface="+mn-ea"/>
                </a:rPr>
                <a:t>=PbSO</a:t>
              </a:r>
              <a:r>
                <a:rPr lang="en-US" sz="1050" b="1" baseline="-25000">
                  <a:solidFill>
                    <a:srgbClr val="000000"/>
                  </a:solidFill>
                  <a:latin typeface="Times New Roman" panose="02020603050405020304" pitchFamily="18" charset="0"/>
                  <a:sym typeface="+mn-ea"/>
                </a:rPr>
                <a:t>4</a:t>
              </a:r>
              <a:r>
                <a:rPr lang="en-US" sz="1050" b="1">
                  <a:solidFill>
                    <a:srgbClr val="000000"/>
                  </a:solidFill>
                  <a:latin typeface="Times New Roman" panose="02020603050405020304" pitchFamily="18" charset="0"/>
                  <a:sym typeface="+mn-ea"/>
                </a:rPr>
                <a:t>+2H</a:t>
              </a:r>
              <a:r>
                <a:rPr lang="en-US" sz="1050" b="1" baseline="-25000">
                  <a:solidFill>
                    <a:srgbClr val="000000"/>
                  </a:solidFill>
                  <a:latin typeface="宋体" panose="02010600030101010101" pitchFamily="2" charset="-122"/>
                  <a:sym typeface="+mn-ea"/>
                </a:rPr>
                <a:t>2</a:t>
              </a:r>
              <a:r>
                <a:rPr lang="en-US" sz="1050" b="1">
                  <a:solidFill>
                    <a:srgbClr val="000000"/>
                  </a:solidFill>
                  <a:latin typeface="Times New Roman" panose="02020603050405020304" pitchFamily="18" charset="0"/>
                  <a:sym typeface="+mn-ea"/>
                </a:rPr>
                <a:t>O</a:t>
              </a:r>
              <a:endParaRPr lang="zh-CN" altLang="en-US" sz="1050" b="1">
                <a:solidFill>
                  <a:srgbClr val="000000"/>
                </a:solidFill>
              </a:endParaRPr>
            </a:p>
          </p:txBody>
        </p:sp>
        <p:sp>
          <p:nvSpPr>
            <p:cNvPr id="37" name="文本框 36"/>
            <p:cNvSpPr txBox="1"/>
            <p:nvPr/>
          </p:nvSpPr>
          <p:spPr>
            <a:xfrm>
              <a:off x="8789" y="6948"/>
              <a:ext cx="6348" cy="531"/>
            </a:xfrm>
            <a:prstGeom prst="rect">
              <a:avLst/>
            </a:prstGeom>
            <a:noFill/>
          </p:spPr>
          <p:txBody>
            <a:bodyPr wrap="square" rtlCol="0" anchor="t">
              <a:spAutoFit/>
            </a:bodyPr>
            <a:lstStyle/>
            <a:p>
              <a:pPr fontAlgn="base">
                <a:spcBef>
                  <a:spcPct val="0"/>
                </a:spcBef>
                <a:spcAft>
                  <a:spcPct val="0"/>
                </a:spcAft>
              </a:pPr>
              <a:r>
                <a:rPr lang="en-US" sz="1050" b="1">
                  <a:solidFill>
                    <a:srgbClr val="000000"/>
                  </a:solidFill>
                  <a:latin typeface="Times New Roman" panose="02020603050405020304" pitchFamily="18" charset="0"/>
                  <a:sym typeface="+mn-ea"/>
                </a:rPr>
                <a:t>Pb +</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PbO</a:t>
              </a:r>
              <a:r>
                <a:rPr lang="en-US" sz="1050" b="1" baseline="-25000">
                  <a:solidFill>
                    <a:srgbClr val="000000"/>
                  </a:solidFill>
                  <a:latin typeface="Times New Roman" panose="02020603050405020304" pitchFamily="18" charset="0"/>
                  <a:sym typeface="+mn-ea"/>
                </a:rPr>
                <a:t>2 </a:t>
              </a:r>
              <a:r>
                <a:rPr lang="en-US" sz="1050" b="1">
                  <a:solidFill>
                    <a:srgbClr val="000000"/>
                  </a:solidFill>
                  <a:latin typeface="Times New Roman" panose="02020603050405020304" pitchFamily="18" charset="0"/>
                  <a:sym typeface="+mn-ea"/>
                </a:rPr>
                <a:t>+ 2H</a:t>
              </a:r>
              <a:r>
                <a:rPr lang="en-US" sz="1050" b="1" baseline="-25000">
                  <a:solidFill>
                    <a:srgbClr val="000000"/>
                  </a:solidFill>
                  <a:latin typeface="宋体" panose="02010600030101010101" pitchFamily="2" charset="-122"/>
                  <a:sym typeface="+mn-ea"/>
                </a:rPr>
                <a:t>2</a:t>
              </a:r>
              <a:r>
                <a:rPr lang="en-US" sz="1050" b="1">
                  <a:solidFill>
                    <a:srgbClr val="000000"/>
                  </a:solidFill>
                  <a:latin typeface="Times New Roman" panose="02020603050405020304" pitchFamily="18" charset="0"/>
                  <a:sym typeface="+mn-ea"/>
                </a:rPr>
                <a:t>SO</a:t>
              </a:r>
              <a:r>
                <a:rPr lang="en-US" sz="1050" b="1" baseline="-25000">
                  <a:solidFill>
                    <a:srgbClr val="000000"/>
                  </a:solidFill>
                  <a:latin typeface="Times New Roman" panose="02020603050405020304" pitchFamily="18" charset="0"/>
                  <a:sym typeface="+mn-ea"/>
                </a:rPr>
                <a:t>4 </a:t>
              </a:r>
              <a:r>
                <a:rPr lang="en-US" sz="1050" b="1">
                  <a:solidFill>
                    <a:srgbClr val="000000"/>
                  </a:solidFill>
                  <a:latin typeface="Times New Roman" panose="02020603050405020304" pitchFamily="18" charset="0"/>
                  <a:sym typeface="+mn-ea"/>
                </a:rPr>
                <a:t>= 2PbSO</a:t>
              </a:r>
              <a:r>
                <a:rPr lang="en-US" sz="1050" b="1" baseline="-25000">
                  <a:solidFill>
                    <a:srgbClr val="000000"/>
                  </a:solidFill>
                  <a:latin typeface="Times New Roman" panose="02020603050405020304" pitchFamily="18" charset="0"/>
                  <a:sym typeface="+mn-ea"/>
                </a:rPr>
                <a:t>4</a:t>
              </a:r>
              <a:r>
                <a:rPr lang="en-US" sz="1050" b="1">
                  <a:solidFill>
                    <a:srgbClr val="000000"/>
                  </a:solidFill>
                  <a:latin typeface="Times New Roman" panose="02020603050405020304" pitchFamily="18" charset="0"/>
                  <a:sym typeface="+mn-ea"/>
                </a:rPr>
                <a:t>+2H</a:t>
              </a:r>
              <a:r>
                <a:rPr lang="en-US" sz="1050" b="1" baseline="-25000">
                  <a:solidFill>
                    <a:srgbClr val="000000"/>
                  </a:solidFill>
                  <a:latin typeface="宋体" panose="02010600030101010101" pitchFamily="2" charset="-122"/>
                  <a:sym typeface="+mn-ea"/>
                </a:rPr>
                <a:t>2</a:t>
              </a:r>
              <a:r>
                <a:rPr lang="en-US" sz="1050" b="1">
                  <a:solidFill>
                    <a:srgbClr val="000000"/>
                  </a:solidFill>
                  <a:latin typeface="Times New Roman" panose="02020603050405020304" pitchFamily="18" charset="0"/>
                  <a:sym typeface="+mn-ea"/>
                </a:rPr>
                <a:t>O</a:t>
              </a:r>
              <a:endParaRPr lang="zh-CN" altLang="en-US" sz="1050" b="1" baseline="30000">
                <a:solidFill>
                  <a:srgbClr val="000000"/>
                </a:solidFill>
                <a:latin typeface="Times New Roman" panose="02020603050405020304" pitchFamily="18" charset="0"/>
                <a:sym typeface="+mn-ea"/>
              </a:endParaRPr>
            </a:p>
          </p:txBody>
        </p:sp>
      </p:grpSp>
      <p:grpSp>
        <p:nvGrpSpPr>
          <p:cNvPr id="24" name="组合 38"/>
          <p:cNvGrpSpPr/>
          <p:nvPr/>
        </p:nvGrpSpPr>
        <p:grpSpPr>
          <a:xfrm>
            <a:off x="8989062" y="3225800"/>
            <a:ext cx="2771140" cy="573717"/>
            <a:chOff x="1994" y="6392"/>
            <a:chExt cx="4305" cy="1774"/>
          </a:xfrm>
        </p:grpSpPr>
        <p:sp>
          <p:nvSpPr>
            <p:cNvPr id="40" name="文本框 39"/>
            <p:cNvSpPr txBox="1"/>
            <p:nvPr/>
          </p:nvSpPr>
          <p:spPr>
            <a:xfrm>
              <a:off x="1995" y="6392"/>
              <a:ext cx="2677" cy="781"/>
            </a:xfrm>
            <a:prstGeom prst="rect">
              <a:avLst/>
            </a:prstGeom>
            <a:noFill/>
          </p:spPr>
          <p:txBody>
            <a:bodyPr wrap="square" rtlCol="0" anchor="t">
              <a:spAutoFit/>
            </a:bodyPr>
            <a:lstStyle/>
            <a:p>
              <a:pPr fontAlgn="base">
                <a:spcBef>
                  <a:spcPct val="0"/>
                </a:spcBef>
                <a:spcAft>
                  <a:spcPct val="0"/>
                </a:spcAft>
              </a:pPr>
              <a:r>
                <a:rPr lang="en-US" sz="1050" b="1">
                  <a:solidFill>
                    <a:srgbClr val="000000"/>
                  </a:solidFill>
                  <a:latin typeface="Times New Roman" panose="02020603050405020304" pitchFamily="18" charset="0"/>
                  <a:sym typeface="+mn-ea"/>
                </a:rPr>
                <a:t>2H</a:t>
              </a:r>
              <a:r>
                <a:rPr lang="en-US" sz="1050" b="1" baseline="-25000">
                  <a:solidFill>
                    <a:srgbClr val="000000"/>
                  </a:solidFill>
                  <a:latin typeface="宋体" panose="02010600030101010101" pitchFamily="2" charset="-122"/>
                  <a:sym typeface="+mn-ea"/>
                </a:rPr>
                <a:t>2</a:t>
              </a:r>
              <a:r>
                <a:rPr lang="en-US" sz="1050" b="1">
                  <a:solidFill>
                    <a:srgbClr val="000000"/>
                  </a:solidFill>
                  <a:latin typeface="Times New Roman" panose="02020603050405020304" pitchFamily="18" charset="0"/>
                  <a:sym typeface="+mn-ea"/>
                </a:rPr>
                <a:t>  - 4e</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 4H</a:t>
              </a:r>
              <a:r>
                <a:rPr lang="en-US" sz="1050" b="1" baseline="30000">
                  <a:solidFill>
                    <a:srgbClr val="000000"/>
                  </a:solidFill>
                  <a:latin typeface="Times New Roman" panose="02020603050405020304" pitchFamily="18" charset="0"/>
                  <a:sym typeface="+mn-ea"/>
                </a:rPr>
                <a:t>+</a:t>
              </a:r>
              <a:endParaRPr lang="en-US" altLang="en-US" sz="1050" b="1" baseline="30000">
                <a:solidFill>
                  <a:srgbClr val="000000"/>
                </a:solidFill>
                <a:latin typeface="Times New Roman" panose="02020603050405020304" pitchFamily="18" charset="0"/>
                <a:sym typeface="+mn-ea"/>
              </a:endParaRPr>
            </a:p>
          </p:txBody>
        </p:sp>
        <p:sp>
          <p:nvSpPr>
            <p:cNvPr id="41" name="文本框 40"/>
            <p:cNvSpPr txBox="1"/>
            <p:nvPr/>
          </p:nvSpPr>
          <p:spPr>
            <a:xfrm>
              <a:off x="1994" y="6851"/>
              <a:ext cx="4305" cy="781"/>
            </a:xfrm>
            <a:prstGeom prst="rect">
              <a:avLst/>
            </a:prstGeom>
            <a:noFill/>
          </p:spPr>
          <p:txBody>
            <a:bodyPr wrap="square" rtlCol="0" anchor="t">
              <a:spAutoFit/>
            </a:bodyPr>
            <a:lstStyle/>
            <a:p>
              <a:pPr fontAlgn="base">
                <a:spcBef>
                  <a:spcPct val="0"/>
                </a:spcBef>
                <a:spcAft>
                  <a:spcPct val="0"/>
                </a:spcAft>
              </a:pPr>
              <a:r>
                <a:rPr lang="en-US" sz="1050" b="1">
                  <a:solidFill>
                    <a:srgbClr val="000000"/>
                  </a:solidFill>
                  <a:latin typeface="Times New Roman" panose="02020603050405020304" pitchFamily="18" charset="0"/>
                  <a:sym typeface="+mn-ea"/>
                </a:rPr>
                <a:t>O</a:t>
              </a:r>
              <a:r>
                <a:rPr lang="en-US" sz="1050" b="1" baseline="-25000">
                  <a:solidFill>
                    <a:srgbClr val="000000"/>
                  </a:solidFill>
                  <a:latin typeface="宋体" panose="02010600030101010101" pitchFamily="2" charset="-122"/>
                  <a:sym typeface="+mn-ea"/>
                </a:rPr>
                <a:t>2</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+4e</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a:t>
              </a:r>
              <a:r>
                <a:rPr lang="en-US" sz="1050" b="1">
                  <a:solidFill>
                    <a:srgbClr val="FF0000"/>
                  </a:solidFill>
                  <a:latin typeface="Times New Roman" panose="02020603050405020304" pitchFamily="18" charset="0"/>
                  <a:sym typeface="+mn-ea"/>
                </a:rPr>
                <a:t>4H</a:t>
              </a:r>
              <a:r>
                <a:rPr lang="en-US" sz="1050" b="1" baseline="30000">
                  <a:solidFill>
                    <a:srgbClr val="FF0000"/>
                  </a:solidFill>
                  <a:latin typeface="Times New Roman" panose="02020603050405020304" pitchFamily="18" charset="0"/>
                  <a:sym typeface="+mn-ea"/>
                </a:rPr>
                <a:t>+</a:t>
              </a:r>
              <a:r>
                <a:rPr lang="en-US" sz="1050" b="1">
                  <a:solidFill>
                    <a:srgbClr val="000000"/>
                  </a:solidFill>
                  <a:latin typeface="Times New Roman" panose="02020603050405020304" pitchFamily="18" charset="0"/>
                  <a:sym typeface="+mn-ea"/>
                </a:rPr>
                <a:t>= 2H</a:t>
              </a:r>
              <a:r>
                <a:rPr lang="en-US" sz="1050" b="1" baseline="-25000">
                  <a:solidFill>
                    <a:srgbClr val="000000"/>
                  </a:solidFill>
                  <a:latin typeface="宋体" panose="02010600030101010101" pitchFamily="2" charset="-122"/>
                  <a:sym typeface="+mn-ea"/>
                </a:rPr>
                <a:t>3</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+ 2H</a:t>
              </a:r>
              <a:r>
                <a:rPr lang="en-US" sz="1050" b="1" baseline="-25000">
                  <a:solidFill>
                    <a:srgbClr val="000000"/>
                  </a:solidFill>
                  <a:latin typeface="宋体" panose="02010600030101010101" pitchFamily="2" charset="-122"/>
                  <a:sym typeface="+mn-ea"/>
                </a:rPr>
                <a:t>2</a:t>
              </a:r>
              <a:r>
                <a:rPr lang="en-US" sz="1050" b="1">
                  <a:solidFill>
                    <a:srgbClr val="000000"/>
                  </a:solidFill>
                  <a:latin typeface="Times New Roman" panose="02020603050405020304" pitchFamily="18" charset="0"/>
                  <a:sym typeface="+mn-ea"/>
                </a:rPr>
                <a:t>O</a:t>
              </a:r>
              <a:endParaRPr lang="en-US" altLang="en-US" sz="1050" b="1">
                <a:solidFill>
                  <a:srgbClr val="000000"/>
                </a:solidFill>
                <a:latin typeface="Times New Roman" panose="02020603050405020304" pitchFamily="18" charset="0"/>
                <a:sym typeface="+mn-ea"/>
              </a:endParaRPr>
            </a:p>
          </p:txBody>
        </p:sp>
        <p:sp>
          <p:nvSpPr>
            <p:cNvPr id="42" name="文本框 41"/>
            <p:cNvSpPr txBox="1"/>
            <p:nvPr/>
          </p:nvSpPr>
          <p:spPr>
            <a:xfrm>
              <a:off x="2001" y="7385"/>
              <a:ext cx="4185" cy="781"/>
            </a:xfrm>
            <a:prstGeom prst="rect">
              <a:avLst/>
            </a:prstGeom>
            <a:noFill/>
          </p:spPr>
          <p:txBody>
            <a:bodyPr wrap="square" rtlCol="0" anchor="t">
              <a:spAutoFit/>
            </a:bodyPr>
            <a:lstStyle/>
            <a:p>
              <a:pPr fontAlgn="base">
                <a:spcBef>
                  <a:spcPct val="0"/>
                </a:spcBef>
                <a:spcAft>
                  <a:spcPct val="0"/>
                </a:spcAft>
              </a:pPr>
              <a:r>
                <a:rPr lang="en-US" sz="1050" b="1">
                  <a:solidFill>
                    <a:srgbClr val="000000"/>
                  </a:solidFill>
                  <a:latin typeface="Times New Roman" panose="02020603050405020304" pitchFamily="18" charset="0"/>
                  <a:sym typeface="+mn-ea"/>
                </a:rPr>
                <a:t>2H</a:t>
              </a:r>
              <a:r>
                <a:rPr lang="en-US" sz="1050" b="1" baseline="-25000">
                  <a:solidFill>
                    <a:srgbClr val="000000"/>
                  </a:solidFill>
                  <a:latin typeface="宋体" panose="02010600030101010101" pitchFamily="2" charset="-122"/>
                  <a:sym typeface="+mn-ea"/>
                </a:rPr>
                <a:t>2</a:t>
              </a:r>
              <a:r>
                <a:rPr lang="en-US" sz="1050" b="1">
                  <a:solidFill>
                    <a:srgbClr val="000000"/>
                  </a:solidFill>
                  <a:latin typeface="Times New Roman" panose="02020603050405020304" pitchFamily="18" charset="0"/>
                  <a:sym typeface="+mn-ea"/>
                </a:rPr>
                <a:t>+O</a:t>
              </a:r>
              <a:r>
                <a:rPr lang="en-US" sz="1050" b="1" baseline="-25000">
                  <a:solidFill>
                    <a:srgbClr val="000000"/>
                  </a:solidFill>
                  <a:latin typeface="宋体" panose="02010600030101010101" pitchFamily="2" charset="-122"/>
                  <a:sym typeface="+mn-ea"/>
                </a:rPr>
                <a:t>2</a:t>
              </a:r>
              <a:r>
                <a:rPr lang="en-US" sz="1050" b="1" baseline="30000">
                  <a:solidFill>
                    <a:srgbClr val="000000"/>
                  </a:solidFill>
                  <a:latin typeface="Times New Roman" panose="02020603050405020304" pitchFamily="18" charset="0"/>
                  <a:sym typeface="+mn-ea"/>
                </a:rPr>
                <a:t> </a:t>
              </a:r>
              <a:r>
                <a:rPr lang="en-US" sz="1050" b="1">
                  <a:solidFill>
                    <a:srgbClr val="000000"/>
                  </a:solidFill>
                  <a:latin typeface="Times New Roman" panose="02020603050405020304" pitchFamily="18" charset="0"/>
                  <a:sym typeface="+mn-ea"/>
                </a:rPr>
                <a:t>=2H</a:t>
              </a:r>
              <a:r>
                <a:rPr lang="en-US" sz="1050" b="1" baseline="-25000">
                  <a:solidFill>
                    <a:srgbClr val="000000"/>
                  </a:solidFill>
                  <a:latin typeface="宋体" panose="02010600030101010101" pitchFamily="2" charset="-122"/>
                  <a:sym typeface="+mn-ea"/>
                </a:rPr>
                <a:t>2</a:t>
              </a:r>
              <a:r>
                <a:rPr lang="en-US" sz="1050" b="1">
                  <a:solidFill>
                    <a:srgbClr val="000000"/>
                  </a:solidFill>
                  <a:latin typeface="Times New Roman" panose="02020603050405020304" pitchFamily="18" charset="0"/>
                  <a:sym typeface="+mn-ea"/>
                </a:rPr>
                <a:t>O</a:t>
              </a:r>
              <a:endParaRPr lang="en-US" altLang="en-US" sz="1050" b="1" baseline="30000">
                <a:solidFill>
                  <a:srgbClr val="000000"/>
                </a:solidFill>
                <a:latin typeface="Times New Roman" panose="02020603050405020304" pitchFamily="18" charset="0"/>
                <a:sym typeface="+mn-ea"/>
              </a:endParaRPr>
            </a:p>
          </p:txBody>
        </p:sp>
      </p:grpSp>
      <p:grpSp>
        <p:nvGrpSpPr>
          <p:cNvPr id="25" name="组合 16"/>
          <p:cNvGrpSpPr/>
          <p:nvPr/>
        </p:nvGrpSpPr>
        <p:grpSpPr>
          <a:xfrm>
            <a:off x="640715" y="3968115"/>
            <a:ext cx="10541000" cy="1767364"/>
            <a:chOff x="1009" y="6532"/>
            <a:chExt cx="16600" cy="3711"/>
          </a:xfrm>
        </p:grpSpPr>
        <p:sp>
          <p:nvSpPr>
            <p:cNvPr id="12" name="矩形 11"/>
            <p:cNvSpPr/>
            <p:nvPr/>
          </p:nvSpPr>
          <p:spPr>
            <a:xfrm>
              <a:off x="5942" y="6532"/>
              <a:ext cx="11667" cy="2048"/>
            </a:xfrm>
            <a:prstGeom prst="rect">
              <a:avLst/>
            </a:prstGeom>
            <a:solidFill>
              <a:schemeClr val="accent3">
                <a:lumMod val="95000"/>
              </a:schemeClr>
            </a:solidFill>
            <a:ln w="9525" cap="flat" cmpd="sng" algn="ctr">
              <a:solidFill>
                <a:srgbClr val="FF0000"/>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350" smtClean="0">
                <a:solidFill>
                  <a:srgbClr val="000000"/>
                </a:solidFill>
              </a:endParaRPr>
            </a:p>
          </p:txBody>
        </p:sp>
        <p:pic>
          <p:nvPicPr>
            <p:cNvPr id="43" name="图片 42"/>
            <p:cNvPicPr>
              <a:picLocks noChangeAspect="1"/>
            </p:cNvPicPr>
            <p:nvPr/>
          </p:nvPicPr>
          <p:blipFill>
            <a:blip r:embed="rId4"/>
            <a:stretch>
              <a:fillRect/>
            </a:stretch>
          </p:blipFill>
          <p:spPr>
            <a:xfrm>
              <a:off x="1009" y="6916"/>
              <a:ext cx="2468" cy="2361"/>
            </a:xfrm>
            <a:prstGeom prst="rect">
              <a:avLst/>
            </a:prstGeom>
            <a:ln>
              <a:solidFill>
                <a:srgbClr val="FF0000"/>
              </a:solidFill>
            </a:ln>
          </p:spPr>
        </p:pic>
        <p:sp>
          <p:nvSpPr>
            <p:cNvPr id="44" name="右箭头 43"/>
            <p:cNvSpPr/>
            <p:nvPr/>
          </p:nvSpPr>
          <p:spPr>
            <a:xfrm>
              <a:off x="3446" y="7792"/>
              <a:ext cx="657" cy="277"/>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350" smtClean="0">
                <a:solidFill>
                  <a:srgbClr val="000000"/>
                </a:solidFill>
              </a:endParaRPr>
            </a:p>
          </p:txBody>
        </p:sp>
        <p:sp>
          <p:nvSpPr>
            <p:cNvPr id="45" name="文本框 44"/>
            <p:cNvSpPr txBox="1"/>
            <p:nvPr/>
          </p:nvSpPr>
          <p:spPr>
            <a:xfrm>
              <a:off x="6152" y="6818"/>
              <a:ext cx="2813" cy="1548"/>
            </a:xfrm>
            <a:prstGeom prst="rect">
              <a:avLst/>
            </a:prstGeom>
            <a:noFill/>
            <a:ln>
              <a:solidFill>
                <a:schemeClr val="tx2">
                  <a:lumMod val="60000"/>
                  <a:lumOff val="40000"/>
                </a:schemeClr>
              </a:solidFill>
            </a:ln>
          </p:spPr>
          <p:txBody>
            <a:bodyPr wrap="square" rtlCol="0">
              <a:spAutoFit/>
            </a:bodyPr>
            <a:lstStyle/>
            <a:p>
              <a:pPr fontAlgn="base">
                <a:spcBef>
                  <a:spcPct val="0"/>
                </a:spcBef>
                <a:spcAft>
                  <a:spcPct val="0"/>
                </a:spcAft>
              </a:pPr>
              <a:r>
                <a:rPr lang="en-US" sz="1050" b="1" smtClean="0">
                  <a:solidFill>
                    <a:srgbClr val="FF0000"/>
                  </a:solidFill>
                  <a:latin typeface="新宋体" panose="02010609030101010101" charset="-122"/>
                  <a:ea typeface="新宋体" panose="02010609030101010101" charset="-122"/>
                  <a:cs typeface="新宋体" panose="02010609030101010101" charset="-122"/>
                </a:rPr>
                <a:t>1.</a:t>
              </a:r>
              <a:r>
                <a:rPr lang="zh-CN" altLang="en-US" sz="1050" b="1" smtClean="0">
                  <a:solidFill>
                    <a:srgbClr val="FF0000"/>
                  </a:solidFill>
                  <a:latin typeface="新宋体" panose="02010609030101010101" charset="-122"/>
                  <a:ea typeface="新宋体" panose="02010609030101010101" charset="-122"/>
                  <a:cs typeface="新宋体" panose="02010609030101010101" charset="-122"/>
                </a:rPr>
                <a:t>电解</a:t>
              </a:r>
              <a:r>
                <a:rPr lang="en-US" altLang="zh-CN" sz="1050" b="1" smtClean="0">
                  <a:solidFill>
                    <a:srgbClr val="FF0000"/>
                  </a:solidFill>
                  <a:latin typeface="新宋体" panose="02010609030101010101" charset="-122"/>
                  <a:ea typeface="新宋体" panose="02010609030101010101" charset="-122"/>
                  <a:cs typeface="新宋体" panose="02010609030101010101" charset="-122"/>
                </a:rPr>
                <a:t>H</a:t>
              </a:r>
              <a:r>
                <a:rPr lang="en-US" sz="1050"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en-US" altLang="zh-CN" sz="1050" b="1" smtClean="0">
                  <a:solidFill>
                    <a:srgbClr val="FF0000"/>
                  </a:solidFill>
                  <a:latin typeface="新宋体" panose="02010609030101010101" charset="-122"/>
                  <a:ea typeface="新宋体" panose="02010609030101010101" charset="-122"/>
                  <a:cs typeface="新宋体" panose="02010609030101010101" charset="-122"/>
                </a:rPr>
                <a:t>O</a:t>
              </a:r>
              <a:endParaRPr lang="en-US" altLang="zh-CN" sz="1050" b="1" smtClean="0">
                <a:solidFill>
                  <a:srgbClr val="FF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altLang="zh-CN" sz="1050" b="1" smtClean="0">
                  <a:solidFill>
                    <a:srgbClr val="000000"/>
                  </a:solidFill>
                  <a:latin typeface="新宋体" panose="02010609030101010101" charset="-122"/>
                  <a:ea typeface="新宋体" panose="02010609030101010101" charset="-122"/>
                  <a:cs typeface="新宋体" panose="02010609030101010101" charset="-122"/>
                  <a:sym typeface="+mn-ea"/>
                </a:rPr>
                <a:t>(1)H</a:t>
              </a:r>
              <a:r>
                <a:rPr lang="en-US" sz="1050"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en-US" altLang="zh-CN" sz="1050" b="1" smtClean="0">
                  <a:solidFill>
                    <a:srgbClr val="000000"/>
                  </a:solidFill>
                  <a:latin typeface="新宋体" panose="02010609030101010101" charset="-122"/>
                  <a:ea typeface="新宋体" panose="02010609030101010101" charset="-122"/>
                  <a:cs typeface="新宋体" panose="02010609030101010101" charset="-122"/>
                  <a:sym typeface="+mn-ea"/>
                </a:rPr>
                <a:t>SO</a:t>
              </a:r>
              <a:r>
                <a:rPr lang="en-US" sz="1050" b="1" baseline="-25000">
                  <a:solidFill>
                    <a:srgbClr val="000000"/>
                  </a:solidFill>
                  <a:latin typeface="新宋体" panose="02010609030101010101" charset="-122"/>
                  <a:ea typeface="新宋体" panose="02010609030101010101" charset="-122"/>
                  <a:cs typeface="新宋体" panose="02010609030101010101" charset="-122"/>
                  <a:sym typeface="+mn-ea"/>
                </a:rPr>
                <a:t>4 </a:t>
              </a:r>
              <a:r>
                <a:rPr lang="en-US" altLang="zh-CN" sz="1050" b="1" smtClean="0">
                  <a:solidFill>
                    <a:srgbClr val="000000"/>
                  </a:solidFill>
                  <a:latin typeface="新宋体" panose="02010609030101010101" charset="-122"/>
                  <a:ea typeface="新宋体" panose="02010609030101010101" charset="-122"/>
                  <a:cs typeface="新宋体" panose="02010609030101010101" charset="-122"/>
                  <a:sym typeface="+mn-ea"/>
                </a:rPr>
                <a:t>HNO</a:t>
              </a:r>
              <a:r>
                <a:rPr lang="en-US" sz="1050" b="1" baseline="-25000">
                  <a:solidFill>
                    <a:srgbClr val="000000"/>
                  </a:solidFill>
                  <a:latin typeface="新宋体" panose="02010609030101010101" charset="-122"/>
                  <a:ea typeface="新宋体" panose="02010609030101010101" charset="-122"/>
                  <a:cs typeface="新宋体" panose="02010609030101010101" charset="-122"/>
                  <a:sym typeface="+mn-ea"/>
                </a:rPr>
                <a:t>3</a:t>
              </a:r>
              <a:endParaRPr lang="en-US" sz="1050" b="1" baseline="-25000">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en-US" altLang="zh-CN" sz="1050" b="1" smtClean="0">
                  <a:solidFill>
                    <a:srgbClr val="000000"/>
                  </a:solidFill>
                  <a:latin typeface="新宋体" panose="02010609030101010101" charset="-122"/>
                  <a:ea typeface="新宋体" panose="02010609030101010101" charset="-122"/>
                  <a:cs typeface="新宋体" panose="02010609030101010101" charset="-122"/>
                  <a:sym typeface="+mn-ea"/>
                </a:rPr>
                <a:t>(2)NaOH</a:t>
              </a:r>
              <a:endParaRPr lang="en-US" altLang="zh-CN" sz="1050" b="1" smtClean="0">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en-US" altLang="zh-CN" sz="1050" b="1" smtClean="0">
                  <a:solidFill>
                    <a:srgbClr val="000000"/>
                  </a:solidFill>
                  <a:latin typeface="新宋体" panose="02010609030101010101" charset="-122"/>
                  <a:ea typeface="新宋体" panose="02010609030101010101" charset="-122"/>
                  <a:cs typeface="新宋体" panose="02010609030101010101" charset="-122"/>
                  <a:sym typeface="+mn-ea"/>
                </a:rPr>
                <a:t>(3)Na</a:t>
              </a:r>
              <a:r>
                <a:rPr lang="en-US" sz="1050"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en-US" altLang="zh-CN" sz="1050" b="1" smtClean="0">
                  <a:solidFill>
                    <a:srgbClr val="000000"/>
                  </a:solidFill>
                  <a:latin typeface="新宋体" panose="02010609030101010101" charset="-122"/>
                  <a:ea typeface="新宋体" panose="02010609030101010101" charset="-122"/>
                  <a:cs typeface="新宋体" panose="02010609030101010101" charset="-122"/>
                  <a:sym typeface="+mn-ea"/>
                </a:rPr>
                <a:t>SO</a:t>
              </a:r>
              <a:r>
                <a:rPr lang="en-US" sz="1050" b="1" baseline="-25000">
                  <a:solidFill>
                    <a:srgbClr val="000000"/>
                  </a:solidFill>
                  <a:latin typeface="新宋体" panose="02010609030101010101" charset="-122"/>
                  <a:ea typeface="新宋体" panose="02010609030101010101" charset="-122"/>
                  <a:cs typeface="新宋体" panose="02010609030101010101" charset="-122"/>
                  <a:sym typeface="+mn-ea"/>
                </a:rPr>
                <a:t>4 </a:t>
              </a:r>
              <a:r>
                <a:rPr lang="en-US" altLang="zh-CN" sz="1050" b="1" smtClean="0">
                  <a:solidFill>
                    <a:srgbClr val="000000"/>
                  </a:solidFill>
                  <a:latin typeface="新宋体" panose="02010609030101010101" charset="-122"/>
                  <a:ea typeface="新宋体" panose="02010609030101010101" charset="-122"/>
                  <a:cs typeface="新宋体" panose="02010609030101010101" charset="-122"/>
                  <a:sym typeface="+mn-ea"/>
                </a:rPr>
                <a:t>NaHSO</a:t>
              </a:r>
              <a:r>
                <a:rPr lang="en-US" sz="1050" b="1" baseline="-25000">
                  <a:solidFill>
                    <a:srgbClr val="000000"/>
                  </a:solidFill>
                  <a:latin typeface="新宋体" panose="02010609030101010101" charset="-122"/>
                  <a:ea typeface="新宋体" panose="02010609030101010101" charset="-122"/>
                  <a:cs typeface="新宋体" panose="02010609030101010101" charset="-122"/>
                  <a:sym typeface="+mn-ea"/>
                </a:rPr>
                <a:t>4</a:t>
              </a:r>
              <a:endParaRPr lang="en-US" altLang="zh-CN" sz="1050" b="1" baseline="-25000" smtClean="0">
                <a:solidFill>
                  <a:srgbClr val="000000"/>
                </a:solidFill>
                <a:latin typeface="新宋体" panose="02010609030101010101" charset="-122"/>
                <a:ea typeface="新宋体" panose="02010609030101010101" charset="-122"/>
                <a:cs typeface="新宋体" panose="02010609030101010101" charset="-122"/>
                <a:sym typeface="+mn-ea"/>
              </a:endParaRPr>
            </a:p>
          </p:txBody>
        </p:sp>
        <p:sp>
          <p:nvSpPr>
            <p:cNvPr id="46" name="右箭头 45"/>
            <p:cNvSpPr/>
            <p:nvPr/>
          </p:nvSpPr>
          <p:spPr>
            <a:xfrm>
              <a:off x="8977" y="7467"/>
              <a:ext cx="657" cy="277"/>
            </a:xfrm>
            <a:prstGeom prst="rightArrow">
              <a:avLst/>
            </a:prstGeom>
            <a:solidFill>
              <a:schemeClr val="accent1"/>
            </a:solidFill>
            <a:ln w="9525" cap="flat" cmpd="sng" algn="ctr">
              <a:solidFill>
                <a:schemeClr val="tx2">
                  <a:lumMod val="60000"/>
                  <a:lumOff val="40000"/>
                </a:schemeClr>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200" b="1" smtClean="0">
                <a:solidFill>
                  <a:srgbClr val="000000"/>
                </a:solidFill>
                <a:latin typeface="新宋体" panose="02010609030101010101" charset="-122"/>
                <a:ea typeface="新宋体" panose="02010609030101010101" charset="-122"/>
              </a:endParaRPr>
            </a:p>
          </p:txBody>
        </p:sp>
        <p:sp>
          <p:nvSpPr>
            <p:cNvPr id="47" name="文本框 46"/>
            <p:cNvSpPr txBox="1"/>
            <p:nvPr/>
          </p:nvSpPr>
          <p:spPr>
            <a:xfrm>
              <a:off x="9634" y="6782"/>
              <a:ext cx="2067" cy="1607"/>
            </a:xfrm>
            <a:prstGeom prst="rect">
              <a:avLst/>
            </a:prstGeom>
            <a:noFill/>
            <a:ln>
              <a:solidFill>
                <a:schemeClr val="tx2">
                  <a:lumMod val="60000"/>
                  <a:lumOff val="40000"/>
                </a:schemeClr>
              </a:solidFill>
            </a:ln>
          </p:spPr>
          <p:txBody>
            <a:bodyPr wrap="square" rtlCol="0">
              <a:spAutoFit/>
            </a:bodyPr>
            <a:lstStyle/>
            <a:p>
              <a:pPr fontAlgn="base">
                <a:spcBef>
                  <a:spcPct val="0"/>
                </a:spcBef>
                <a:spcAft>
                  <a:spcPct val="0"/>
                </a:spcAft>
              </a:pPr>
              <a:r>
                <a:rPr lang="en-US" sz="1200" b="1" smtClean="0">
                  <a:solidFill>
                    <a:srgbClr val="FF0000"/>
                  </a:solidFill>
                  <a:latin typeface="新宋体" panose="02010609030101010101" charset="-122"/>
                  <a:ea typeface="新宋体" panose="02010609030101010101" charset="-122"/>
                  <a:cs typeface="新宋体" panose="02010609030101010101" charset="-122"/>
                </a:rPr>
                <a:t>2.</a:t>
              </a:r>
              <a:r>
                <a:rPr lang="zh-CN" altLang="en-US" sz="1200" b="1" smtClean="0">
                  <a:solidFill>
                    <a:srgbClr val="FF0000"/>
                  </a:solidFill>
                  <a:latin typeface="新宋体" panose="02010609030101010101" charset="-122"/>
                  <a:ea typeface="新宋体" panose="02010609030101010101" charset="-122"/>
                  <a:cs typeface="新宋体" panose="02010609030101010101" charset="-122"/>
                </a:rPr>
                <a:t>电解溶质</a:t>
              </a:r>
              <a:endParaRPr lang="en-US" altLang="zh-CN" sz="1200" b="1" smtClean="0">
                <a:solidFill>
                  <a:srgbClr val="FF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altLang="zh-CN" sz="1200" b="1" smtClean="0">
                  <a:solidFill>
                    <a:srgbClr val="000000"/>
                  </a:solidFill>
                  <a:latin typeface="新宋体" panose="02010609030101010101" charset="-122"/>
                  <a:ea typeface="新宋体" panose="02010609030101010101" charset="-122"/>
                  <a:cs typeface="新宋体" panose="02010609030101010101" charset="-122"/>
                  <a:sym typeface="+mn-ea"/>
                </a:rPr>
                <a:t>(1)CuCl</a:t>
              </a:r>
              <a:r>
                <a:rPr lang="en-US" sz="1200" b="1" baseline="-25000">
                  <a:solidFill>
                    <a:srgbClr val="000000"/>
                  </a:solidFill>
                  <a:latin typeface="新宋体" panose="02010609030101010101" charset="-122"/>
                  <a:ea typeface="新宋体" panose="02010609030101010101" charset="-122"/>
                  <a:cs typeface="新宋体" panose="02010609030101010101" charset="-122"/>
                  <a:sym typeface="+mn-ea"/>
                </a:rPr>
                <a:t>2</a:t>
              </a:r>
              <a:endParaRPr lang="en-US" sz="1200" b="1" baseline="-25000">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en-US" altLang="zh-CN" sz="1200" b="1" smtClean="0">
                  <a:solidFill>
                    <a:srgbClr val="000000"/>
                  </a:solidFill>
                  <a:latin typeface="新宋体" panose="02010609030101010101" charset="-122"/>
                  <a:ea typeface="新宋体" panose="02010609030101010101" charset="-122"/>
                  <a:cs typeface="新宋体" panose="02010609030101010101" charset="-122"/>
                  <a:sym typeface="+mn-ea"/>
                </a:rPr>
                <a:t>(2)FeCl</a:t>
              </a:r>
              <a:r>
                <a:rPr lang="en-US" sz="1200" b="1" baseline="-25000">
                  <a:solidFill>
                    <a:srgbClr val="000000"/>
                  </a:solidFill>
                  <a:latin typeface="新宋体" panose="02010609030101010101" charset="-122"/>
                  <a:ea typeface="新宋体" panose="02010609030101010101" charset="-122"/>
                  <a:cs typeface="新宋体" panose="02010609030101010101" charset="-122"/>
                  <a:sym typeface="+mn-ea"/>
                </a:rPr>
                <a:t>3</a:t>
              </a:r>
              <a:endParaRPr lang="en-US" sz="1200" b="1" baseline="-25000">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endParaRPr lang="en-US" altLang="zh-CN" sz="1200" b="1" baseline="-25000" smtClean="0">
                <a:solidFill>
                  <a:srgbClr val="000000"/>
                </a:solidFill>
                <a:latin typeface="新宋体" panose="02010609030101010101" charset="-122"/>
                <a:ea typeface="新宋体" panose="02010609030101010101" charset="-122"/>
                <a:cs typeface="新宋体" panose="02010609030101010101" charset="-122"/>
                <a:sym typeface="+mn-ea"/>
              </a:endParaRPr>
            </a:p>
          </p:txBody>
        </p:sp>
        <p:sp>
          <p:nvSpPr>
            <p:cNvPr id="48" name="右箭头 47"/>
            <p:cNvSpPr/>
            <p:nvPr/>
          </p:nvSpPr>
          <p:spPr>
            <a:xfrm>
              <a:off x="11701" y="7467"/>
              <a:ext cx="657" cy="277"/>
            </a:xfrm>
            <a:prstGeom prst="rightArrow">
              <a:avLst/>
            </a:prstGeom>
            <a:solidFill>
              <a:schemeClr val="accent1"/>
            </a:solidFill>
            <a:ln w="9525" cap="flat" cmpd="sng" algn="ctr">
              <a:solidFill>
                <a:schemeClr val="tx2">
                  <a:lumMod val="60000"/>
                  <a:lumOff val="40000"/>
                </a:schemeClr>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200" b="1" smtClean="0">
                <a:solidFill>
                  <a:srgbClr val="000000"/>
                </a:solidFill>
                <a:latin typeface="新宋体" panose="02010609030101010101" charset="-122"/>
                <a:ea typeface="新宋体" panose="02010609030101010101" charset="-122"/>
              </a:endParaRPr>
            </a:p>
          </p:txBody>
        </p:sp>
        <p:sp>
          <p:nvSpPr>
            <p:cNvPr id="49" name="文本框 48"/>
            <p:cNvSpPr txBox="1"/>
            <p:nvPr/>
          </p:nvSpPr>
          <p:spPr>
            <a:xfrm>
              <a:off x="12339" y="6782"/>
              <a:ext cx="1889" cy="1616"/>
            </a:xfrm>
            <a:prstGeom prst="rect">
              <a:avLst/>
            </a:prstGeom>
            <a:noFill/>
            <a:ln>
              <a:solidFill>
                <a:schemeClr val="tx2">
                  <a:lumMod val="60000"/>
                  <a:lumOff val="40000"/>
                </a:schemeClr>
              </a:solidFill>
            </a:ln>
          </p:spPr>
          <p:txBody>
            <a:bodyPr wrap="square" rtlCol="0">
              <a:spAutoFit/>
            </a:bodyPr>
            <a:lstStyle/>
            <a:p>
              <a:pPr fontAlgn="base">
                <a:spcBef>
                  <a:spcPct val="0"/>
                </a:spcBef>
                <a:spcAft>
                  <a:spcPct val="0"/>
                </a:spcAft>
              </a:pPr>
              <a:r>
                <a:rPr lang="en-US" sz="1200" b="1" smtClean="0">
                  <a:solidFill>
                    <a:srgbClr val="FF0000"/>
                  </a:solidFill>
                  <a:latin typeface="新宋体" panose="02010609030101010101" charset="-122"/>
                  <a:ea typeface="新宋体" panose="02010609030101010101" charset="-122"/>
                  <a:cs typeface="新宋体" panose="02010609030101010101" charset="-122"/>
                </a:rPr>
                <a:t>3.</a:t>
              </a:r>
              <a:r>
                <a:rPr lang="zh-CN" altLang="en-US" sz="1200" b="1" smtClean="0">
                  <a:solidFill>
                    <a:srgbClr val="FF0000"/>
                  </a:solidFill>
                  <a:latin typeface="新宋体" panose="02010609030101010101" charset="-122"/>
                  <a:ea typeface="新宋体" panose="02010609030101010101" charset="-122"/>
                  <a:cs typeface="新宋体" panose="02010609030101010101" charset="-122"/>
                </a:rPr>
                <a:t>放</a:t>
              </a:r>
              <a:r>
                <a:rPr lang="en-US" altLang="zh-CN" sz="1200" b="1" smtClean="0">
                  <a:solidFill>
                    <a:srgbClr val="FF0000"/>
                  </a:solidFill>
                  <a:latin typeface="新宋体" panose="02010609030101010101" charset="-122"/>
                  <a:ea typeface="新宋体" panose="02010609030101010101" charset="-122"/>
                  <a:cs typeface="新宋体" panose="02010609030101010101" charset="-122"/>
                </a:rPr>
                <a:t>H</a:t>
              </a:r>
              <a:r>
                <a:rPr lang="en-US" sz="1200"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sz="1200" b="1" smtClean="0">
                  <a:solidFill>
                    <a:srgbClr val="FF0000"/>
                  </a:solidFill>
                  <a:latin typeface="新宋体" panose="02010609030101010101" charset="-122"/>
                  <a:ea typeface="新宋体" panose="02010609030101010101" charset="-122"/>
                  <a:cs typeface="新宋体" panose="02010609030101010101" charset="-122"/>
                  <a:sym typeface="+mn-ea"/>
                </a:rPr>
                <a:t>生碱</a:t>
              </a:r>
              <a:endParaRPr lang="en-US" altLang="zh-CN" sz="1200" b="1" smtClean="0">
                <a:solidFill>
                  <a:srgbClr val="FF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altLang="zh-CN" sz="1200" b="1" smtClean="0">
                  <a:solidFill>
                    <a:srgbClr val="000000"/>
                  </a:solidFill>
                  <a:latin typeface="新宋体" panose="02010609030101010101" charset="-122"/>
                  <a:ea typeface="新宋体" panose="02010609030101010101" charset="-122"/>
                  <a:cs typeface="新宋体" panose="02010609030101010101" charset="-122"/>
                  <a:sym typeface="+mn-ea"/>
                </a:rPr>
                <a:t>(1)NaCl</a:t>
              </a:r>
              <a:endParaRPr lang="en-US" altLang="zh-CN" sz="1200" b="1" smtClean="0">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en-US" altLang="zh-CN" sz="1200" b="1" smtClean="0">
                  <a:solidFill>
                    <a:srgbClr val="000000"/>
                  </a:solidFill>
                  <a:latin typeface="新宋体" panose="02010609030101010101" charset="-122"/>
                  <a:ea typeface="新宋体" panose="02010609030101010101" charset="-122"/>
                  <a:cs typeface="新宋体" panose="02010609030101010101" charset="-122"/>
                  <a:sym typeface="+mn-ea"/>
                </a:rPr>
                <a:t>(2)NaBr</a:t>
              </a:r>
              <a:endParaRPr lang="en-US" altLang="zh-CN" sz="1200" b="1" baseline="-25000" smtClean="0">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endParaRPr lang="en-US" altLang="zh-CN" sz="1200" b="1" baseline="-25000" smtClean="0">
                <a:solidFill>
                  <a:srgbClr val="000000"/>
                </a:solidFill>
                <a:latin typeface="新宋体" panose="02010609030101010101" charset="-122"/>
                <a:ea typeface="新宋体" panose="02010609030101010101" charset="-122"/>
                <a:cs typeface="新宋体" panose="02010609030101010101" charset="-122"/>
                <a:sym typeface="+mn-ea"/>
              </a:endParaRPr>
            </a:p>
          </p:txBody>
        </p:sp>
        <p:sp>
          <p:nvSpPr>
            <p:cNvPr id="50" name="右箭头 49"/>
            <p:cNvSpPr/>
            <p:nvPr/>
          </p:nvSpPr>
          <p:spPr>
            <a:xfrm>
              <a:off x="14304" y="7467"/>
              <a:ext cx="657" cy="277"/>
            </a:xfrm>
            <a:prstGeom prst="rightArrow">
              <a:avLst/>
            </a:prstGeom>
            <a:solidFill>
              <a:schemeClr val="accent1"/>
            </a:solidFill>
            <a:ln w="9525" cap="flat" cmpd="sng" algn="ctr">
              <a:solidFill>
                <a:schemeClr val="tx2">
                  <a:lumMod val="60000"/>
                  <a:lumOff val="40000"/>
                </a:schemeClr>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200" b="1" smtClean="0">
                <a:solidFill>
                  <a:srgbClr val="000000"/>
                </a:solidFill>
                <a:latin typeface="新宋体" panose="02010609030101010101" charset="-122"/>
                <a:ea typeface="新宋体" panose="02010609030101010101" charset="-122"/>
              </a:endParaRPr>
            </a:p>
          </p:txBody>
        </p:sp>
        <p:sp>
          <p:nvSpPr>
            <p:cNvPr id="51" name="文本框 50"/>
            <p:cNvSpPr txBox="1"/>
            <p:nvPr/>
          </p:nvSpPr>
          <p:spPr>
            <a:xfrm>
              <a:off x="14961" y="6748"/>
              <a:ext cx="1929" cy="1616"/>
            </a:xfrm>
            <a:prstGeom prst="rect">
              <a:avLst/>
            </a:prstGeom>
            <a:noFill/>
            <a:ln>
              <a:solidFill>
                <a:schemeClr val="tx2">
                  <a:lumMod val="60000"/>
                  <a:lumOff val="40000"/>
                </a:schemeClr>
              </a:solidFill>
            </a:ln>
          </p:spPr>
          <p:txBody>
            <a:bodyPr wrap="square" rtlCol="0">
              <a:spAutoFit/>
            </a:bodyPr>
            <a:lstStyle/>
            <a:p>
              <a:pPr fontAlgn="base">
                <a:spcBef>
                  <a:spcPct val="0"/>
                </a:spcBef>
                <a:spcAft>
                  <a:spcPct val="0"/>
                </a:spcAft>
              </a:pPr>
              <a:r>
                <a:rPr lang="en-US" sz="1200" b="1" smtClean="0">
                  <a:solidFill>
                    <a:srgbClr val="FF0000"/>
                  </a:solidFill>
                  <a:latin typeface="新宋体" panose="02010609030101010101" charset="-122"/>
                  <a:ea typeface="新宋体" panose="02010609030101010101" charset="-122"/>
                  <a:cs typeface="新宋体" panose="02010609030101010101" charset="-122"/>
                </a:rPr>
                <a:t>4.</a:t>
              </a:r>
              <a:r>
                <a:rPr lang="zh-CN" altLang="en-US" sz="1200" b="1" smtClean="0">
                  <a:solidFill>
                    <a:srgbClr val="FF0000"/>
                  </a:solidFill>
                  <a:latin typeface="新宋体" panose="02010609030101010101" charset="-122"/>
                  <a:ea typeface="新宋体" panose="02010609030101010101" charset="-122"/>
                  <a:cs typeface="新宋体" panose="02010609030101010101" charset="-122"/>
                </a:rPr>
                <a:t>放</a:t>
              </a:r>
              <a:r>
                <a:rPr lang="en-US" altLang="zh-CN" sz="1200" b="1" smtClean="0">
                  <a:solidFill>
                    <a:srgbClr val="FF0000"/>
                  </a:solidFill>
                  <a:latin typeface="新宋体" panose="02010609030101010101" charset="-122"/>
                  <a:ea typeface="新宋体" panose="02010609030101010101" charset="-122"/>
                  <a:cs typeface="新宋体" panose="02010609030101010101" charset="-122"/>
                </a:rPr>
                <a:t>O</a:t>
              </a:r>
              <a:r>
                <a:rPr lang="en-US" altLang="zh-CN" sz="1200" b="1" baseline="-25000" smtClean="0">
                  <a:solidFill>
                    <a:srgbClr val="FF0000"/>
                  </a:solidFill>
                  <a:latin typeface="新宋体" panose="02010609030101010101" charset="-122"/>
                  <a:ea typeface="新宋体" panose="02010609030101010101" charset="-122"/>
                  <a:cs typeface="新宋体" panose="02010609030101010101" charset="-122"/>
                </a:rPr>
                <a:t>2</a:t>
              </a:r>
              <a:r>
                <a:rPr lang="zh-CN" altLang="en-US" sz="1200" b="1" smtClean="0">
                  <a:solidFill>
                    <a:srgbClr val="FF0000"/>
                  </a:solidFill>
                  <a:latin typeface="新宋体" panose="02010609030101010101" charset="-122"/>
                  <a:ea typeface="新宋体" panose="02010609030101010101" charset="-122"/>
                  <a:cs typeface="新宋体" panose="02010609030101010101" charset="-122"/>
                </a:rPr>
                <a:t>生酸</a:t>
              </a:r>
              <a:r>
                <a:rPr lang="en-US" altLang="zh-CN" sz="1200" b="1" smtClean="0">
                  <a:solidFill>
                    <a:srgbClr val="000000"/>
                  </a:solidFill>
                  <a:latin typeface="新宋体" panose="02010609030101010101" charset="-122"/>
                  <a:ea typeface="新宋体" panose="02010609030101010101" charset="-122"/>
                  <a:cs typeface="新宋体" panose="02010609030101010101" charset="-122"/>
                  <a:sym typeface="+mn-ea"/>
                </a:rPr>
                <a:t>(1)CuSO</a:t>
              </a:r>
              <a:r>
                <a:rPr lang="en-US" sz="1200" b="1" baseline="-25000">
                  <a:solidFill>
                    <a:srgbClr val="000000"/>
                  </a:solidFill>
                  <a:latin typeface="新宋体" panose="02010609030101010101" charset="-122"/>
                  <a:ea typeface="新宋体" panose="02010609030101010101" charset="-122"/>
                  <a:cs typeface="新宋体" panose="02010609030101010101" charset="-122"/>
                  <a:sym typeface="+mn-ea"/>
                </a:rPr>
                <a:t>4           </a:t>
              </a:r>
              <a:r>
                <a:rPr lang="en-US" altLang="zh-CN" sz="1200" b="1" smtClean="0">
                  <a:solidFill>
                    <a:srgbClr val="000000"/>
                  </a:solidFill>
                  <a:latin typeface="新宋体" panose="02010609030101010101" charset="-122"/>
                  <a:ea typeface="新宋体" panose="02010609030101010101" charset="-122"/>
                  <a:cs typeface="新宋体" panose="02010609030101010101" charset="-122"/>
                  <a:sym typeface="+mn-ea"/>
                </a:rPr>
                <a:t>(2)AgNO</a:t>
              </a:r>
              <a:r>
                <a:rPr lang="en-US" sz="1200" b="1" baseline="-25000">
                  <a:solidFill>
                    <a:srgbClr val="000000"/>
                  </a:solidFill>
                  <a:latin typeface="新宋体" panose="02010609030101010101" charset="-122"/>
                  <a:ea typeface="新宋体" panose="02010609030101010101" charset="-122"/>
                  <a:cs typeface="新宋体" panose="02010609030101010101" charset="-122"/>
                  <a:sym typeface="+mn-ea"/>
                </a:rPr>
                <a:t>3</a:t>
              </a:r>
              <a:endParaRPr lang="en-US" sz="1200" b="1" baseline="-25000">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endParaRPr lang="en-US" altLang="zh-CN" sz="1200" b="1" baseline="-25000" smtClean="0">
                <a:solidFill>
                  <a:srgbClr val="000000"/>
                </a:solidFill>
                <a:latin typeface="新宋体" panose="02010609030101010101" charset="-122"/>
                <a:ea typeface="新宋体" panose="02010609030101010101" charset="-122"/>
                <a:cs typeface="新宋体" panose="02010609030101010101" charset="-122"/>
                <a:sym typeface="+mn-ea"/>
              </a:endParaRPr>
            </a:p>
          </p:txBody>
        </p:sp>
        <p:sp>
          <p:nvSpPr>
            <p:cNvPr id="9" name="左大括号 8"/>
            <p:cNvSpPr/>
            <p:nvPr/>
          </p:nvSpPr>
          <p:spPr>
            <a:xfrm>
              <a:off x="4114" y="6951"/>
              <a:ext cx="271" cy="2803"/>
            </a:xfrm>
            <a:prstGeom prst="leftBrace">
              <a:avLst>
                <a:gd name="adj1" fmla="val 8333"/>
                <a:gd name="adj2" fmla="val 50731"/>
              </a:avLst>
            </a:prstGeom>
            <a:gradFill>
              <a:gsLst>
                <a:gs pos="50000">
                  <a:srgbClr val="9F9967"/>
                </a:gs>
                <a:gs pos="0">
                  <a:srgbClr val="BFBB9A"/>
                </a:gs>
                <a:gs pos="100000">
                  <a:srgbClr val="7E7634"/>
                </a:gs>
              </a:gsLst>
              <a:lin scaled="1"/>
            </a:gradFill>
            <a:ln w="9525" cap="flat" cmpd="sng" algn="ctr">
              <a:solidFill>
                <a:srgbClr val="E50012"/>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350" smtClean="0">
                <a:solidFill>
                  <a:srgbClr val="000000"/>
                </a:solidFill>
              </a:endParaRPr>
            </a:p>
          </p:txBody>
        </p:sp>
        <p:sp>
          <p:nvSpPr>
            <p:cNvPr id="10" name="圆角矩形 9"/>
            <p:cNvSpPr/>
            <p:nvPr/>
          </p:nvSpPr>
          <p:spPr>
            <a:xfrm>
              <a:off x="4451" y="7109"/>
              <a:ext cx="1273" cy="683"/>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r>
                <a:rPr lang="zh-CN" altLang="zh-CN" sz="1350" smtClean="0">
                  <a:solidFill>
                    <a:srgbClr val="FF0000"/>
                  </a:solidFill>
                </a:rPr>
                <a:t>溶液</a:t>
              </a:r>
              <a:endParaRPr lang="zh-CN" altLang="zh-CN" sz="1350" smtClean="0">
                <a:solidFill>
                  <a:srgbClr val="FF0000"/>
                </a:solidFill>
              </a:endParaRPr>
            </a:p>
          </p:txBody>
        </p:sp>
        <p:sp>
          <p:nvSpPr>
            <p:cNvPr id="11" name="圆角矩形 10"/>
            <p:cNvSpPr/>
            <p:nvPr/>
          </p:nvSpPr>
          <p:spPr>
            <a:xfrm>
              <a:off x="4442" y="8954"/>
              <a:ext cx="1273" cy="683"/>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r>
                <a:rPr lang="zh-CN" altLang="zh-CN" sz="1350" smtClean="0">
                  <a:solidFill>
                    <a:srgbClr val="FF0000"/>
                  </a:solidFill>
                </a:rPr>
                <a:t>阳极</a:t>
              </a:r>
              <a:endParaRPr lang="zh-CN" altLang="zh-CN" sz="1350" smtClean="0">
                <a:solidFill>
                  <a:srgbClr val="FF0000"/>
                </a:solidFill>
              </a:endParaRPr>
            </a:p>
          </p:txBody>
        </p:sp>
        <p:sp>
          <p:nvSpPr>
            <p:cNvPr id="13" name="矩形 12"/>
            <p:cNvSpPr/>
            <p:nvPr/>
          </p:nvSpPr>
          <p:spPr>
            <a:xfrm>
              <a:off x="5927" y="8752"/>
              <a:ext cx="11667" cy="1491"/>
            </a:xfrm>
            <a:prstGeom prst="rect">
              <a:avLst/>
            </a:prstGeom>
            <a:solidFill>
              <a:schemeClr val="accent3">
                <a:lumMod val="95000"/>
              </a:schemeClr>
            </a:solidFill>
            <a:ln w="9525" cap="flat" cmpd="sng" algn="ctr">
              <a:solidFill>
                <a:srgbClr val="FF0000"/>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350" smtClean="0">
                <a:solidFill>
                  <a:srgbClr val="000000"/>
                </a:solidFill>
              </a:endParaRPr>
            </a:p>
          </p:txBody>
        </p:sp>
        <p:sp>
          <p:nvSpPr>
            <p:cNvPr id="14" name="文本框 13"/>
            <p:cNvSpPr txBox="1"/>
            <p:nvPr/>
          </p:nvSpPr>
          <p:spPr>
            <a:xfrm>
              <a:off x="6164" y="9298"/>
              <a:ext cx="2813" cy="531"/>
            </a:xfrm>
            <a:prstGeom prst="rect">
              <a:avLst/>
            </a:prstGeom>
            <a:noFill/>
            <a:ln>
              <a:solidFill>
                <a:schemeClr val="tx2">
                  <a:lumMod val="60000"/>
                  <a:lumOff val="40000"/>
                </a:schemeClr>
              </a:solidFill>
            </a:ln>
          </p:spPr>
          <p:txBody>
            <a:bodyPr wrap="square" rtlCol="0">
              <a:spAutoFit/>
            </a:bodyPr>
            <a:lstStyle/>
            <a:p>
              <a:pPr fontAlgn="base">
                <a:spcBef>
                  <a:spcPct val="0"/>
                </a:spcBef>
                <a:spcAft>
                  <a:spcPct val="0"/>
                </a:spcAft>
              </a:pPr>
              <a:r>
                <a:rPr lang="en-US" sz="1050" b="1" smtClean="0">
                  <a:solidFill>
                    <a:srgbClr val="FF0000"/>
                  </a:solidFill>
                  <a:latin typeface="新宋体" panose="02010609030101010101" charset="-122"/>
                  <a:ea typeface="新宋体" panose="02010609030101010101" charset="-122"/>
                  <a:cs typeface="新宋体" panose="02010609030101010101" charset="-122"/>
                </a:rPr>
                <a:t>1.</a:t>
              </a:r>
              <a:r>
                <a:rPr lang="zh-CN" altLang="en-US" sz="1050" b="1" smtClean="0">
                  <a:solidFill>
                    <a:srgbClr val="FF0000"/>
                  </a:solidFill>
                  <a:latin typeface="新宋体" panose="02010609030101010101" charset="-122"/>
                  <a:ea typeface="新宋体" panose="02010609030101010101" charset="-122"/>
                  <a:cs typeface="新宋体" panose="02010609030101010101" charset="-122"/>
                </a:rPr>
                <a:t>惰性电极</a:t>
              </a:r>
              <a:endParaRPr lang="zh-CN" altLang="en-US" sz="1050" b="1" baseline="-25000" smtClean="0">
                <a:solidFill>
                  <a:srgbClr val="FF0000"/>
                </a:solidFill>
                <a:latin typeface="新宋体" panose="02010609030101010101" charset="-122"/>
                <a:ea typeface="新宋体" panose="02010609030101010101" charset="-122"/>
                <a:cs typeface="新宋体" panose="02010609030101010101" charset="-122"/>
                <a:sym typeface="+mn-ea"/>
              </a:endParaRPr>
            </a:p>
          </p:txBody>
        </p:sp>
        <p:sp>
          <p:nvSpPr>
            <p:cNvPr id="15" name="右箭头 14"/>
            <p:cNvSpPr/>
            <p:nvPr/>
          </p:nvSpPr>
          <p:spPr>
            <a:xfrm>
              <a:off x="8977" y="9401"/>
              <a:ext cx="614" cy="236"/>
            </a:xfrm>
            <a:prstGeom prst="rightArrow">
              <a:avLst/>
            </a:prstGeom>
            <a:solidFill>
              <a:schemeClr val="accent1"/>
            </a:solidFill>
            <a:ln w="9525" cap="flat" cmpd="sng" algn="ctr">
              <a:solidFill>
                <a:schemeClr val="tx2">
                  <a:lumMod val="60000"/>
                  <a:lumOff val="40000"/>
                </a:schemeClr>
              </a:solidFill>
              <a:prstDash val="solid"/>
              <a:round/>
              <a:headEnd type="none" w="med" len="med"/>
              <a:tailEnd type="none" w="med" len="med"/>
            </a:ln>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200" b="1" smtClean="0">
                <a:solidFill>
                  <a:srgbClr val="000000"/>
                </a:solidFill>
                <a:latin typeface="新宋体" panose="02010609030101010101" charset="-122"/>
                <a:ea typeface="新宋体" panose="02010609030101010101" charset="-122"/>
              </a:endParaRPr>
            </a:p>
          </p:txBody>
        </p:sp>
        <p:sp>
          <p:nvSpPr>
            <p:cNvPr id="16" name="文本框 15"/>
            <p:cNvSpPr txBox="1"/>
            <p:nvPr/>
          </p:nvSpPr>
          <p:spPr>
            <a:xfrm>
              <a:off x="9605" y="9227"/>
              <a:ext cx="2067" cy="579"/>
            </a:xfrm>
            <a:prstGeom prst="rect">
              <a:avLst/>
            </a:prstGeom>
            <a:noFill/>
            <a:ln>
              <a:solidFill>
                <a:schemeClr val="tx2">
                  <a:lumMod val="60000"/>
                  <a:lumOff val="40000"/>
                </a:schemeClr>
              </a:solidFill>
            </a:ln>
          </p:spPr>
          <p:txBody>
            <a:bodyPr wrap="square" rtlCol="0">
              <a:spAutoFit/>
            </a:bodyPr>
            <a:lstStyle/>
            <a:p>
              <a:pPr fontAlgn="base">
                <a:spcBef>
                  <a:spcPct val="0"/>
                </a:spcBef>
                <a:spcAft>
                  <a:spcPct val="0"/>
                </a:spcAft>
              </a:pPr>
              <a:r>
                <a:rPr lang="en-US" sz="1200" b="1" smtClean="0">
                  <a:solidFill>
                    <a:srgbClr val="FF0000"/>
                  </a:solidFill>
                  <a:latin typeface="新宋体" panose="02010609030101010101" charset="-122"/>
                  <a:ea typeface="新宋体" panose="02010609030101010101" charset="-122"/>
                  <a:cs typeface="新宋体" panose="02010609030101010101" charset="-122"/>
                </a:rPr>
                <a:t>2.</a:t>
              </a:r>
              <a:r>
                <a:rPr lang="zh-CN" altLang="en-US" sz="1200" b="1" smtClean="0">
                  <a:solidFill>
                    <a:srgbClr val="FF0000"/>
                  </a:solidFill>
                  <a:latin typeface="新宋体" panose="02010609030101010101" charset="-122"/>
                  <a:ea typeface="新宋体" panose="02010609030101010101" charset="-122"/>
                  <a:cs typeface="新宋体" panose="02010609030101010101" charset="-122"/>
                </a:rPr>
                <a:t>活性电极</a:t>
              </a:r>
              <a:endParaRPr lang="zh-CN" altLang="en-US" sz="1200" b="1" baseline="-25000" smtClean="0">
                <a:solidFill>
                  <a:srgbClr val="FF0000"/>
                </a:solidFill>
                <a:latin typeface="新宋体" panose="02010609030101010101" charset="-122"/>
                <a:ea typeface="新宋体" panose="02010609030101010101" charset="-122"/>
                <a:cs typeface="新宋体" panose="02010609030101010101" charset="-122"/>
                <a:sym typeface="+mn-ea"/>
              </a:endParaRPr>
            </a:p>
          </p:txBody>
        </p:sp>
      </p:grpSp>
      <p:sp>
        <p:nvSpPr>
          <p:cNvPr id="18" name="圆角矩形 17"/>
          <p:cNvSpPr/>
          <p:nvPr/>
        </p:nvSpPr>
        <p:spPr>
          <a:xfrm>
            <a:off x="164255" y="114300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19" name="文本框 18"/>
          <p:cNvSpPr txBox="1"/>
          <p:nvPr/>
        </p:nvSpPr>
        <p:spPr>
          <a:xfrm>
            <a:off x="608755" y="636905"/>
            <a:ext cx="7016327" cy="460375"/>
          </a:xfrm>
          <a:prstGeom prst="rect">
            <a:avLst/>
          </a:prstGeom>
          <a:noFill/>
        </p:spPr>
        <p:txBody>
          <a:bodyPr wrap="square" rtlCol="0">
            <a:spAutoFit/>
          </a:bodyPr>
          <a:lstStyle/>
          <a:p>
            <a:pPr fontAlgn="base">
              <a:spcBef>
                <a:spcPct val="0"/>
              </a:spcBef>
              <a:spcAft>
                <a:spcPct val="0"/>
              </a:spcAft>
            </a:pPr>
            <a:r>
              <a:rPr lang="en-US" altLang="zh-CN" sz="2400" b="1" smtClean="0">
                <a:solidFill>
                  <a:srgbClr val="FF0000"/>
                </a:solidFill>
                <a:latin typeface="黑体" panose="02010609060101010101" pitchFamily="49" charset="-122"/>
                <a:ea typeface="黑体" panose="02010609060101010101" pitchFamily="49" charset="-122"/>
              </a:rPr>
              <a:t>1.</a:t>
            </a:r>
            <a:r>
              <a:rPr lang="zh-CN" altLang="en-US" sz="2400" b="1" smtClean="0">
                <a:solidFill>
                  <a:srgbClr val="FF0000"/>
                </a:solidFill>
                <a:sym typeface="+mn-ea"/>
              </a:rPr>
              <a:t>简化（</a:t>
            </a:r>
            <a:r>
              <a:rPr lang="en-US" altLang="zh-CN" sz="2400" b="1" smtClean="0">
                <a:solidFill>
                  <a:srgbClr val="FF0000"/>
                </a:solidFill>
                <a:sym typeface="+mn-ea"/>
              </a:rPr>
              <a:t>simplify</a:t>
            </a:r>
            <a:r>
              <a:rPr lang="zh-CN" altLang="en-US" sz="2400" b="1" smtClean="0">
                <a:solidFill>
                  <a:srgbClr val="FF0000"/>
                </a:solidFill>
                <a:sym typeface="+mn-ea"/>
              </a:rPr>
              <a:t>）</a:t>
            </a:r>
            <a:endParaRPr lang="zh-CN" altLang="en-US" sz="2400" b="1" smtClean="0">
              <a:solidFill>
                <a:srgbClr val="0000FF"/>
              </a:solidFill>
              <a:latin typeface="黑体" panose="02010609060101010101" pitchFamily="49" charset="-122"/>
              <a:ea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616375" y="1497330"/>
            <a:ext cx="5898727" cy="398780"/>
          </a:xfrm>
          <a:prstGeom prst="rect">
            <a:avLst/>
          </a:prstGeom>
          <a:noFill/>
        </p:spPr>
        <p:txBody>
          <a:bodyPr wrap="square" rtlCol="0">
            <a:spAutoFit/>
          </a:bodyPr>
          <a:lstStyle/>
          <a:p>
            <a:pPr fontAlgn="base">
              <a:spcBef>
                <a:spcPct val="0"/>
              </a:spcBef>
              <a:spcAft>
                <a:spcPct val="0"/>
              </a:spcAft>
            </a:pPr>
            <a:r>
              <a:rPr lang="zh-CN" altLang="en-US" sz="2000" b="1" smtClean="0">
                <a:solidFill>
                  <a:srgbClr val="FF0000"/>
                </a:solidFill>
                <a:latin typeface="黑体" panose="02010609060101010101" pitchFamily="49" charset="-122"/>
                <a:ea typeface="黑体" panose="02010609060101010101" pitchFamily="49" charset="-122"/>
              </a:rPr>
              <a:t>第三：高考改进</a:t>
            </a:r>
            <a:r>
              <a:rPr lang="zh-CN" altLang="en-US" sz="2000" b="1" smtClean="0">
                <a:solidFill>
                  <a:srgbClr val="FF0000"/>
                </a:solidFill>
                <a:latin typeface="黑体" panose="02010609060101010101" pitchFamily="49" charset="-122"/>
                <a:ea typeface="黑体" panose="02010609060101010101" pitchFamily="49" charset="-122"/>
                <a:sym typeface="+mn-ea"/>
              </a:rPr>
              <a:t>类型</a:t>
            </a:r>
            <a:r>
              <a:rPr lang="en-US" altLang="zh-CN" sz="2000" b="1" smtClean="0">
                <a:solidFill>
                  <a:srgbClr val="000000"/>
                </a:solidFill>
                <a:latin typeface="黑体" panose="02010609060101010101" pitchFamily="49" charset="-122"/>
                <a:ea typeface="黑体" panose="02010609060101010101" pitchFamily="49" charset="-122"/>
                <a:sym typeface="+mn-ea"/>
              </a:rPr>
              <a:t>——</a:t>
            </a:r>
            <a:r>
              <a:rPr lang="zh-CN" altLang="en-US" sz="2000" b="1" smtClean="0">
                <a:solidFill>
                  <a:srgbClr val="2E2AD4"/>
                </a:solidFill>
                <a:latin typeface="黑体" panose="02010609060101010101" pitchFamily="49" charset="-122"/>
                <a:ea typeface="黑体" panose="02010609060101010101" pitchFamily="49" charset="-122"/>
                <a:sym typeface="+mn-ea"/>
              </a:rPr>
              <a:t>桥</a:t>
            </a:r>
            <a:r>
              <a:rPr lang="en-US" altLang="zh-CN" sz="2000" b="1" smtClean="0">
                <a:solidFill>
                  <a:srgbClr val="2E2AD4"/>
                </a:solidFill>
                <a:latin typeface="黑体" panose="02010609060101010101" pitchFamily="49" charset="-122"/>
                <a:ea typeface="黑体" panose="02010609060101010101" pitchFamily="49" charset="-122"/>
                <a:sym typeface="+mn-ea"/>
              </a:rPr>
              <a:t>+</a:t>
            </a:r>
            <a:r>
              <a:rPr lang="zh-CN" altLang="en-US" sz="2000" b="1" smtClean="0">
                <a:solidFill>
                  <a:srgbClr val="2E2AD4"/>
                </a:solidFill>
                <a:latin typeface="黑体" panose="02010609060101010101" pitchFamily="49" charset="-122"/>
                <a:ea typeface="黑体" panose="02010609060101010101" pitchFamily="49" charset="-122"/>
                <a:sym typeface="+mn-ea"/>
              </a:rPr>
              <a:t>膜</a:t>
            </a:r>
            <a:r>
              <a:rPr lang="en-US" altLang="zh-CN" sz="2000" b="1" smtClean="0">
                <a:solidFill>
                  <a:srgbClr val="2E2AD4"/>
                </a:solidFill>
                <a:latin typeface="黑体" panose="02010609060101010101" pitchFamily="49" charset="-122"/>
                <a:ea typeface="黑体" panose="02010609060101010101" pitchFamily="49" charset="-122"/>
                <a:sym typeface="+mn-ea"/>
              </a:rPr>
              <a:t>+</a:t>
            </a:r>
            <a:r>
              <a:rPr lang="zh-CN" altLang="en-US" sz="2000" b="1" smtClean="0">
                <a:solidFill>
                  <a:srgbClr val="2E2AD4"/>
                </a:solidFill>
                <a:latin typeface="黑体" panose="02010609060101010101" pitchFamily="49" charset="-122"/>
                <a:ea typeface="黑体" panose="02010609060101010101" pitchFamily="49" charset="-122"/>
                <a:sym typeface="+mn-ea"/>
              </a:rPr>
              <a:t>新</a:t>
            </a:r>
            <a:endParaRPr lang="zh-CN" altLang="en-US" sz="2000" b="1" smtClean="0">
              <a:solidFill>
                <a:srgbClr val="2E2AD4"/>
              </a:solidFill>
              <a:latin typeface="黑体" panose="02010609060101010101" pitchFamily="49" charset="-122"/>
              <a:ea typeface="黑体" panose="02010609060101010101" pitchFamily="49" charset="-122"/>
              <a:sym typeface="+mn-ea"/>
            </a:endParaRPr>
          </a:p>
        </p:txBody>
      </p:sp>
      <p:grpSp>
        <p:nvGrpSpPr>
          <p:cNvPr id="2" name="组合 12"/>
          <p:cNvGrpSpPr/>
          <p:nvPr/>
        </p:nvGrpSpPr>
        <p:grpSpPr>
          <a:xfrm>
            <a:off x="616373" y="2066925"/>
            <a:ext cx="5532755" cy="3700463"/>
            <a:chOff x="9499" y="2775"/>
            <a:chExt cx="9349" cy="7770"/>
          </a:xfrm>
        </p:grpSpPr>
        <p:grpSp>
          <p:nvGrpSpPr>
            <p:cNvPr id="4" name="组合 28"/>
            <p:cNvGrpSpPr/>
            <p:nvPr/>
          </p:nvGrpSpPr>
          <p:grpSpPr>
            <a:xfrm>
              <a:off x="10583" y="6907"/>
              <a:ext cx="4664" cy="1750"/>
              <a:chOff x="1953" y="6700"/>
              <a:chExt cx="4664" cy="1750"/>
            </a:xfrm>
          </p:grpSpPr>
          <p:sp>
            <p:nvSpPr>
              <p:cNvPr id="23" name="文本框 22"/>
              <p:cNvSpPr txBox="1"/>
              <p:nvPr/>
            </p:nvSpPr>
            <p:spPr>
              <a:xfrm>
                <a:off x="1995" y="6700"/>
                <a:ext cx="4621" cy="628"/>
              </a:xfrm>
              <a:prstGeom prst="rect">
                <a:avLst/>
              </a:prstGeom>
              <a:noFill/>
            </p:spPr>
            <p:txBody>
              <a:bodyPr wrap="square" rtlCol="0" anchor="t">
                <a:spAutoFit/>
              </a:bodyPr>
              <a:lstStyle/>
              <a:p>
                <a:pPr fontAlgn="base">
                  <a:spcBef>
                    <a:spcPct val="0"/>
                  </a:spcBef>
                  <a:spcAft>
                    <a:spcPct val="0"/>
                  </a:spcAft>
                </a:pPr>
                <a:r>
                  <a:rPr lang="en-US" sz="1350" b="1">
                    <a:solidFill>
                      <a:srgbClr val="000000"/>
                    </a:solidFill>
                    <a:latin typeface="Times New Roman" panose="02020603050405020304" pitchFamily="18" charset="0"/>
                    <a:sym typeface="+mn-ea"/>
                  </a:rPr>
                  <a:t>Zn  - 2e</a:t>
                </a:r>
                <a:r>
                  <a:rPr lang="en-US" sz="1350" b="1" baseline="30000">
                    <a:solidFill>
                      <a:srgbClr val="000000"/>
                    </a:solidFill>
                    <a:latin typeface="Times New Roman" panose="02020603050405020304" pitchFamily="18" charset="0"/>
                    <a:sym typeface="+mn-ea"/>
                  </a:rPr>
                  <a:t>- </a:t>
                </a:r>
                <a:r>
                  <a:rPr lang="en-US" sz="1350" b="1">
                    <a:solidFill>
                      <a:srgbClr val="000000"/>
                    </a:solidFill>
                    <a:latin typeface="Times New Roman" panose="02020603050405020304" pitchFamily="18" charset="0"/>
                    <a:sym typeface="+mn-ea"/>
                  </a:rPr>
                  <a:t>= Zn</a:t>
                </a:r>
                <a:r>
                  <a:rPr lang="en-US" sz="1350" b="1" baseline="30000">
                    <a:solidFill>
                      <a:srgbClr val="000000"/>
                    </a:solidFill>
                    <a:latin typeface="Times New Roman" panose="02020603050405020304" pitchFamily="18" charset="0"/>
                    <a:sym typeface="+mn-ea"/>
                  </a:rPr>
                  <a:t>2+</a:t>
                </a:r>
                <a:endParaRPr lang="en-US" altLang="en-US" sz="1350" b="1" baseline="30000">
                  <a:solidFill>
                    <a:srgbClr val="000000"/>
                  </a:solidFill>
                  <a:latin typeface="Times New Roman" panose="02020603050405020304" pitchFamily="18" charset="0"/>
                  <a:sym typeface="+mn-ea"/>
                </a:endParaRPr>
              </a:p>
            </p:txBody>
          </p:sp>
          <p:sp>
            <p:nvSpPr>
              <p:cNvPr id="27" name="文本框 26"/>
              <p:cNvSpPr txBox="1"/>
              <p:nvPr/>
            </p:nvSpPr>
            <p:spPr>
              <a:xfrm>
                <a:off x="1994" y="7242"/>
                <a:ext cx="4302" cy="628"/>
              </a:xfrm>
              <a:prstGeom prst="rect">
                <a:avLst/>
              </a:prstGeom>
              <a:noFill/>
            </p:spPr>
            <p:txBody>
              <a:bodyPr wrap="square" rtlCol="0" anchor="t">
                <a:spAutoFit/>
              </a:bodyPr>
              <a:lstStyle/>
              <a:p>
                <a:pPr fontAlgn="base">
                  <a:spcBef>
                    <a:spcPct val="0"/>
                  </a:spcBef>
                  <a:spcAft>
                    <a:spcPct val="0"/>
                  </a:spcAft>
                </a:pPr>
                <a:r>
                  <a:rPr lang="en-US" sz="1350" b="1">
                    <a:solidFill>
                      <a:srgbClr val="000000"/>
                    </a:solidFill>
                    <a:latin typeface="Times New Roman" panose="02020603050405020304" pitchFamily="18" charset="0"/>
                    <a:sym typeface="+mn-ea"/>
                  </a:rPr>
                  <a:t>Cu</a:t>
                </a:r>
                <a:r>
                  <a:rPr lang="en-US" sz="1350" b="1" baseline="30000">
                    <a:solidFill>
                      <a:srgbClr val="000000"/>
                    </a:solidFill>
                    <a:latin typeface="Times New Roman" panose="02020603050405020304" pitchFamily="18" charset="0"/>
                    <a:sym typeface="+mn-ea"/>
                  </a:rPr>
                  <a:t>2+ </a:t>
                </a:r>
                <a:r>
                  <a:rPr lang="en-US" sz="1350" b="1">
                    <a:solidFill>
                      <a:srgbClr val="000000"/>
                    </a:solidFill>
                    <a:latin typeface="Times New Roman" panose="02020603050405020304" pitchFamily="18" charset="0"/>
                    <a:sym typeface="+mn-ea"/>
                  </a:rPr>
                  <a:t>+ 2e</a:t>
                </a:r>
                <a:r>
                  <a:rPr lang="en-US" sz="1350" b="1" baseline="30000">
                    <a:solidFill>
                      <a:srgbClr val="000000"/>
                    </a:solidFill>
                    <a:latin typeface="Times New Roman" panose="02020603050405020304" pitchFamily="18" charset="0"/>
                    <a:sym typeface="+mn-ea"/>
                  </a:rPr>
                  <a:t>- </a:t>
                </a:r>
                <a:r>
                  <a:rPr lang="en-US" sz="1350" b="1">
                    <a:solidFill>
                      <a:srgbClr val="000000"/>
                    </a:solidFill>
                    <a:latin typeface="Times New Roman" panose="02020603050405020304" pitchFamily="18" charset="0"/>
                    <a:sym typeface="+mn-ea"/>
                  </a:rPr>
                  <a:t>=Cu</a:t>
                </a:r>
                <a:endParaRPr lang="zh-CN" altLang="en-US" sz="1350" b="1">
                  <a:solidFill>
                    <a:srgbClr val="000000"/>
                  </a:solidFill>
                </a:endParaRPr>
              </a:p>
            </p:txBody>
          </p:sp>
          <p:sp>
            <p:nvSpPr>
              <p:cNvPr id="28" name="文本框 27"/>
              <p:cNvSpPr txBox="1"/>
              <p:nvPr/>
            </p:nvSpPr>
            <p:spPr>
              <a:xfrm>
                <a:off x="1953" y="7822"/>
                <a:ext cx="4664" cy="628"/>
              </a:xfrm>
              <a:prstGeom prst="rect">
                <a:avLst/>
              </a:prstGeom>
              <a:noFill/>
            </p:spPr>
            <p:txBody>
              <a:bodyPr wrap="square" rtlCol="0" anchor="t">
                <a:spAutoFit/>
              </a:bodyPr>
              <a:lstStyle/>
              <a:p>
                <a:pPr fontAlgn="base">
                  <a:spcBef>
                    <a:spcPct val="0"/>
                  </a:spcBef>
                  <a:spcAft>
                    <a:spcPct val="0"/>
                  </a:spcAft>
                </a:pPr>
                <a:r>
                  <a:rPr lang="en-US" sz="1350" b="1">
                    <a:solidFill>
                      <a:srgbClr val="000000"/>
                    </a:solidFill>
                    <a:latin typeface="Times New Roman" panose="02020603050405020304" pitchFamily="18" charset="0"/>
                    <a:sym typeface="+mn-ea"/>
                  </a:rPr>
                  <a:t>Zn + Cu</a:t>
                </a:r>
                <a:r>
                  <a:rPr lang="en-US" sz="1350" b="1" baseline="30000">
                    <a:solidFill>
                      <a:srgbClr val="000000"/>
                    </a:solidFill>
                    <a:latin typeface="Times New Roman" panose="02020603050405020304" pitchFamily="18" charset="0"/>
                    <a:sym typeface="+mn-ea"/>
                  </a:rPr>
                  <a:t>2+ </a:t>
                </a:r>
                <a:r>
                  <a:rPr lang="en-US" sz="1350" b="1">
                    <a:solidFill>
                      <a:srgbClr val="000000"/>
                    </a:solidFill>
                    <a:latin typeface="Times New Roman" panose="02020603050405020304" pitchFamily="18" charset="0"/>
                    <a:sym typeface="+mn-ea"/>
                  </a:rPr>
                  <a:t>= Zn</a:t>
                </a:r>
                <a:r>
                  <a:rPr lang="en-US" sz="1350" b="1" baseline="30000">
                    <a:solidFill>
                      <a:srgbClr val="000000"/>
                    </a:solidFill>
                    <a:latin typeface="Times New Roman" panose="02020603050405020304" pitchFamily="18" charset="0"/>
                    <a:sym typeface="+mn-ea"/>
                  </a:rPr>
                  <a:t>2+</a:t>
                </a:r>
                <a:r>
                  <a:rPr lang="en-US" sz="1350" b="1">
                    <a:solidFill>
                      <a:srgbClr val="000000"/>
                    </a:solidFill>
                    <a:latin typeface="Times New Roman" panose="02020603050405020304" pitchFamily="18" charset="0"/>
                    <a:sym typeface="+mn-ea"/>
                  </a:rPr>
                  <a:t>+Cu</a:t>
                </a:r>
                <a:endParaRPr lang="zh-CN" altLang="en-US" sz="1350" b="1" baseline="30000">
                  <a:solidFill>
                    <a:srgbClr val="000000"/>
                  </a:solidFill>
                  <a:latin typeface="Times New Roman" panose="02020603050405020304" pitchFamily="18" charset="0"/>
                  <a:sym typeface="+mn-ea"/>
                </a:endParaRPr>
              </a:p>
            </p:txBody>
          </p:sp>
        </p:grpSp>
        <p:pic>
          <p:nvPicPr>
            <p:cNvPr id="9" name="图片 8"/>
            <p:cNvPicPr>
              <a:picLocks noChangeAspect="1"/>
            </p:cNvPicPr>
            <p:nvPr/>
          </p:nvPicPr>
          <p:blipFill>
            <a:blip r:embed="rId1"/>
            <a:stretch>
              <a:fillRect/>
            </a:stretch>
          </p:blipFill>
          <p:spPr>
            <a:xfrm>
              <a:off x="10339" y="2941"/>
              <a:ext cx="3735" cy="3330"/>
            </a:xfrm>
            <a:prstGeom prst="rect">
              <a:avLst/>
            </a:prstGeom>
          </p:spPr>
        </p:pic>
        <p:pic>
          <p:nvPicPr>
            <p:cNvPr id="10" name="图片 9"/>
            <p:cNvPicPr>
              <a:picLocks noChangeAspect="1"/>
            </p:cNvPicPr>
            <p:nvPr/>
          </p:nvPicPr>
          <p:blipFill>
            <a:blip r:embed="rId2"/>
            <a:stretch>
              <a:fillRect/>
            </a:stretch>
          </p:blipFill>
          <p:spPr>
            <a:xfrm>
              <a:off x="14429" y="2940"/>
              <a:ext cx="4083" cy="3331"/>
            </a:xfrm>
            <a:prstGeom prst="rect">
              <a:avLst/>
            </a:prstGeom>
          </p:spPr>
        </p:pic>
        <p:sp>
          <p:nvSpPr>
            <p:cNvPr id="11" name="文本框 10"/>
            <p:cNvSpPr txBox="1"/>
            <p:nvPr/>
          </p:nvSpPr>
          <p:spPr>
            <a:xfrm>
              <a:off x="10339" y="8609"/>
              <a:ext cx="6953" cy="1936"/>
            </a:xfrm>
            <a:prstGeom prst="rect">
              <a:avLst/>
            </a:prstGeom>
            <a:noFill/>
          </p:spPr>
          <p:txBody>
            <a:bodyPr wrap="square" rtlCol="0" anchor="t">
              <a:spAutoFit/>
            </a:bodyPr>
            <a:lstStyle/>
            <a:p>
              <a:pPr fontAlgn="base">
                <a:spcBef>
                  <a:spcPct val="0"/>
                </a:spcBef>
                <a:spcAft>
                  <a:spcPct val="0"/>
                </a:spcAft>
              </a:pPr>
              <a:r>
                <a:rPr lang="zh-CN" altLang="en-US" sz="1350" b="1">
                  <a:solidFill>
                    <a:srgbClr val="2E2AD4"/>
                  </a:solidFill>
                </a:rPr>
                <a:t>盐桥的作用</a:t>
              </a:r>
              <a:r>
                <a:rPr lang="en-US" altLang="zh-CN" sz="1350" b="1">
                  <a:solidFill>
                    <a:srgbClr val="000000"/>
                  </a:solidFill>
                </a:rPr>
                <a:t>——</a:t>
              </a:r>
              <a:r>
                <a:rPr lang="zh-CN" altLang="en-US" sz="1350" b="1">
                  <a:solidFill>
                    <a:srgbClr val="000000"/>
                  </a:solidFill>
                </a:rPr>
                <a:t>使</a:t>
              </a:r>
              <a:r>
                <a:rPr lang="zh-CN" altLang="en-US" sz="1350" b="1">
                  <a:solidFill>
                    <a:srgbClr val="2E2AD4"/>
                  </a:solidFill>
                </a:rPr>
                <a:t>双液</a:t>
              </a:r>
              <a:r>
                <a:rPr lang="zh-CN" altLang="en-US" sz="1350" b="1">
                  <a:solidFill>
                    <a:srgbClr val="000000"/>
                  </a:solidFill>
                </a:rPr>
                <a:t>形成闭合回路</a:t>
              </a:r>
              <a:endParaRPr lang="zh-CN" altLang="en-US" sz="1350" b="1">
                <a:solidFill>
                  <a:srgbClr val="000000"/>
                </a:solidFill>
              </a:endParaRPr>
            </a:p>
            <a:p>
              <a:pPr fontAlgn="base">
                <a:spcBef>
                  <a:spcPct val="0"/>
                </a:spcBef>
                <a:spcAft>
                  <a:spcPct val="0"/>
                </a:spcAft>
              </a:pPr>
              <a:r>
                <a:rPr lang="zh-CN" altLang="en-US" sz="1350" b="1">
                  <a:solidFill>
                    <a:srgbClr val="000000"/>
                  </a:solidFill>
                </a:rPr>
                <a:t>（</a:t>
              </a:r>
              <a:r>
                <a:rPr lang="en-US" altLang="zh-CN" sz="1350" b="1">
                  <a:solidFill>
                    <a:srgbClr val="000000"/>
                  </a:solidFill>
                </a:rPr>
                <a:t>1</a:t>
              </a:r>
              <a:r>
                <a:rPr lang="zh-CN" altLang="en-US" sz="1350" b="1">
                  <a:solidFill>
                    <a:srgbClr val="000000"/>
                  </a:solidFill>
                </a:rPr>
                <a:t>）导电，形成闭合回路；</a:t>
              </a:r>
              <a:endParaRPr lang="zh-CN" altLang="en-US" sz="1350" b="1">
                <a:solidFill>
                  <a:srgbClr val="000000"/>
                </a:solidFill>
              </a:endParaRPr>
            </a:p>
            <a:p>
              <a:pPr fontAlgn="base">
                <a:spcBef>
                  <a:spcPct val="0"/>
                </a:spcBef>
                <a:spcAft>
                  <a:spcPct val="0"/>
                </a:spcAft>
              </a:pPr>
              <a:r>
                <a:rPr lang="zh-CN" altLang="en-US" sz="1350" b="1">
                  <a:solidFill>
                    <a:srgbClr val="000000"/>
                  </a:solidFill>
                </a:rPr>
                <a:t>（</a:t>
              </a:r>
              <a:r>
                <a:rPr lang="en-US" altLang="zh-CN" sz="1350" b="1">
                  <a:solidFill>
                    <a:srgbClr val="000000"/>
                  </a:solidFill>
                </a:rPr>
                <a:t>2</a:t>
              </a:r>
              <a:r>
                <a:rPr lang="zh-CN" altLang="en-US" sz="1350" b="1">
                  <a:solidFill>
                    <a:srgbClr val="000000"/>
                  </a:solidFill>
                </a:rPr>
                <a:t>）保持正负电荷守恒；</a:t>
              </a:r>
              <a:endParaRPr lang="zh-CN" altLang="en-US" sz="1350" b="1">
                <a:solidFill>
                  <a:srgbClr val="000000"/>
                </a:solidFill>
              </a:endParaRPr>
            </a:p>
            <a:p>
              <a:pPr fontAlgn="base">
                <a:spcBef>
                  <a:spcPct val="0"/>
                </a:spcBef>
                <a:spcAft>
                  <a:spcPct val="0"/>
                </a:spcAft>
              </a:pPr>
              <a:r>
                <a:rPr lang="zh-CN" altLang="en-US" sz="1350" b="1">
                  <a:solidFill>
                    <a:srgbClr val="000000"/>
                  </a:solidFill>
                </a:rPr>
                <a:t>（</a:t>
              </a:r>
              <a:r>
                <a:rPr lang="en-US" altLang="zh-CN" sz="1350" b="1">
                  <a:solidFill>
                    <a:srgbClr val="000000"/>
                  </a:solidFill>
                </a:rPr>
                <a:t>3</a:t>
              </a:r>
              <a:r>
                <a:rPr lang="zh-CN" altLang="en-US" sz="1350" b="1">
                  <a:solidFill>
                    <a:srgbClr val="000000"/>
                  </a:solidFill>
                </a:rPr>
                <a:t>）避免电池的极化作用；</a:t>
              </a:r>
              <a:endParaRPr lang="zh-CN" altLang="en-US" sz="1350" b="1">
                <a:solidFill>
                  <a:srgbClr val="000000"/>
                </a:solidFill>
              </a:endParaRPr>
            </a:p>
          </p:txBody>
        </p:sp>
        <p:sp>
          <p:nvSpPr>
            <p:cNvPr id="12" name="矩形 11"/>
            <p:cNvSpPr/>
            <p:nvPr/>
          </p:nvSpPr>
          <p:spPr>
            <a:xfrm>
              <a:off x="9499" y="2775"/>
              <a:ext cx="9349" cy="7722"/>
            </a:xfrm>
            <a:prstGeom prst="rect">
              <a:avLst/>
            </a:pr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350" b="1" smtClean="0">
                <a:solidFill>
                  <a:srgbClr val="000000"/>
                </a:solidFill>
              </a:endParaRPr>
            </a:p>
          </p:txBody>
        </p:sp>
      </p:grpSp>
      <p:grpSp>
        <p:nvGrpSpPr>
          <p:cNvPr id="5" name="组合 43"/>
          <p:cNvGrpSpPr/>
          <p:nvPr/>
        </p:nvGrpSpPr>
        <p:grpSpPr>
          <a:xfrm>
            <a:off x="6247765" y="2064388"/>
            <a:ext cx="4870451" cy="3677603"/>
            <a:chOff x="993" y="2624"/>
            <a:chExt cx="7670" cy="7722"/>
          </a:xfrm>
        </p:grpSpPr>
        <p:grpSp>
          <p:nvGrpSpPr>
            <p:cNvPr id="6" name="组合 33"/>
            <p:cNvGrpSpPr/>
            <p:nvPr/>
          </p:nvGrpSpPr>
          <p:grpSpPr>
            <a:xfrm>
              <a:off x="993" y="2624"/>
              <a:ext cx="7670" cy="7722"/>
              <a:chOff x="635" y="2604"/>
              <a:chExt cx="7670" cy="7722"/>
            </a:xfrm>
          </p:grpSpPr>
          <p:sp>
            <p:nvSpPr>
              <p:cNvPr id="24" name="矩形 23"/>
              <p:cNvSpPr/>
              <p:nvPr/>
            </p:nvSpPr>
            <p:spPr>
              <a:xfrm>
                <a:off x="635" y="2604"/>
                <a:ext cx="7670" cy="7722"/>
              </a:xfrm>
              <a:prstGeom prst="rect">
                <a:avLst/>
              </a:pr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68580" tIns="34290" rIns="68580" bIns="34290" numCol="1" anchor="t" anchorCtr="0" compatLnSpc="1"/>
              <a:lstStyle/>
              <a:p>
                <a:pPr fontAlgn="base">
                  <a:spcBef>
                    <a:spcPct val="0"/>
                  </a:spcBef>
                  <a:spcAft>
                    <a:spcPct val="0"/>
                  </a:spcAft>
                  <a:buFont typeface="Arial" panose="020B0604020202020204" pitchFamily="34" charset="0"/>
                  <a:buNone/>
                </a:pPr>
                <a:endParaRPr lang="zh-CN" altLang="en-US" sz="1350" b="1" smtClean="0">
                  <a:solidFill>
                    <a:srgbClr val="000000"/>
                  </a:solidFill>
                </a:endParaRPr>
              </a:p>
            </p:txBody>
          </p:sp>
          <p:sp>
            <p:nvSpPr>
              <p:cNvPr id="25" name="文本框 24"/>
              <p:cNvSpPr txBox="1"/>
              <p:nvPr/>
            </p:nvSpPr>
            <p:spPr>
              <a:xfrm>
                <a:off x="783" y="2775"/>
                <a:ext cx="7374" cy="1936"/>
              </a:xfrm>
              <a:prstGeom prst="rect">
                <a:avLst/>
              </a:prstGeom>
              <a:noFill/>
            </p:spPr>
            <p:txBody>
              <a:bodyPr wrap="square" rtlCol="0" anchor="t">
                <a:spAutoFit/>
              </a:bodyPr>
              <a:lstStyle/>
              <a:p>
                <a:pPr fontAlgn="base">
                  <a:spcBef>
                    <a:spcPct val="0"/>
                  </a:spcBef>
                  <a:spcAft>
                    <a:spcPct val="0"/>
                  </a:spcAft>
                </a:pPr>
                <a:r>
                  <a:rPr lang="zh-CN" altLang="en-US" sz="1350" b="1">
                    <a:solidFill>
                      <a:srgbClr val="FF0000"/>
                    </a:solidFill>
                  </a:rPr>
                  <a:t>单（双）膜原电池</a:t>
                </a:r>
                <a:r>
                  <a:rPr lang="en-US" altLang="zh-CN" sz="1350" b="1">
                    <a:solidFill>
                      <a:srgbClr val="000000"/>
                    </a:solidFill>
                  </a:rPr>
                  <a:t>——</a:t>
                </a:r>
                <a:endParaRPr lang="en-US" altLang="zh-CN" sz="1350" b="1">
                  <a:solidFill>
                    <a:srgbClr val="000000"/>
                  </a:solidFill>
                </a:endParaRPr>
              </a:p>
              <a:p>
                <a:pPr fontAlgn="base">
                  <a:spcBef>
                    <a:spcPct val="0"/>
                  </a:spcBef>
                  <a:spcAft>
                    <a:spcPct val="0"/>
                  </a:spcAft>
                </a:pPr>
                <a:r>
                  <a:rPr lang="zh-CN" altLang="en-US" sz="1350" b="1">
                    <a:solidFill>
                      <a:srgbClr val="000000"/>
                    </a:solidFill>
                    <a:sym typeface="+mn-ea"/>
                  </a:rPr>
                  <a:t>阴离子交换膜：只允许阴离子和水分子通过；</a:t>
                </a:r>
                <a:endParaRPr lang="zh-CN" altLang="en-US" sz="1350" b="1">
                  <a:solidFill>
                    <a:srgbClr val="000000"/>
                  </a:solidFill>
                </a:endParaRPr>
              </a:p>
              <a:p>
                <a:pPr fontAlgn="base">
                  <a:spcBef>
                    <a:spcPct val="0"/>
                  </a:spcBef>
                  <a:spcAft>
                    <a:spcPct val="0"/>
                  </a:spcAft>
                </a:pPr>
                <a:r>
                  <a:rPr lang="zh-CN" altLang="en-US" sz="1350" b="1">
                    <a:solidFill>
                      <a:srgbClr val="000000"/>
                    </a:solidFill>
                  </a:rPr>
                  <a:t>阳离子交换膜：只允许阳离子和水分子通过；</a:t>
                </a:r>
                <a:endParaRPr lang="zh-CN" altLang="en-US" sz="1350" b="1">
                  <a:solidFill>
                    <a:srgbClr val="000000"/>
                  </a:solidFill>
                </a:endParaRPr>
              </a:p>
              <a:p>
                <a:pPr fontAlgn="base">
                  <a:spcBef>
                    <a:spcPct val="0"/>
                  </a:spcBef>
                  <a:spcAft>
                    <a:spcPct val="0"/>
                  </a:spcAft>
                </a:pPr>
                <a:r>
                  <a:rPr lang="zh-CN" altLang="en-US" sz="1350" b="1">
                    <a:solidFill>
                      <a:srgbClr val="000000"/>
                    </a:solidFill>
                  </a:rPr>
                  <a:t>质子</a:t>
                </a:r>
                <a:r>
                  <a:rPr lang="en-US" altLang="zh-CN" sz="1350" b="1">
                    <a:solidFill>
                      <a:srgbClr val="000000"/>
                    </a:solidFill>
                    <a:sym typeface="+mn-ea"/>
                  </a:rPr>
                  <a:t>H</a:t>
                </a:r>
                <a:r>
                  <a:rPr lang="en-US" sz="1350" b="1" baseline="30000">
                    <a:solidFill>
                      <a:srgbClr val="000000"/>
                    </a:solidFill>
                    <a:latin typeface="Times New Roman" panose="02020603050405020304" pitchFamily="18" charset="0"/>
                    <a:sym typeface="+mn-ea"/>
                  </a:rPr>
                  <a:t>+</a:t>
                </a:r>
                <a:r>
                  <a:rPr lang="zh-CN" altLang="en-US" sz="1350" b="1">
                    <a:solidFill>
                      <a:srgbClr val="000000"/>
                    </a:solidFill>
                  </a:rPr>
                  <a:t>交换膜：只允许</a:t>
                </a:r>
                <a:r>
                  <a:rPr lang="en-US" altLang="zh-CN" sz="1350" b="1">
                    <a:solidFill>
                      <a:srgbClr val="000000"/>
                    </a:solidFill>
                  </a:rPr>
                  <a:t>H</a:t>
                </a:r>
                <a:r>
                  <a:rPr lang="en-US" sz="1350" b="1" baseline="30000">
                    <a:solidFill>
                      <a:srgbClr val="000000"/>
                    </a:solidFill>
                    <a:latin typeface="Times New Roman" panose="02020603050405020304" pitchFamily="18" charset="0"/>
                    <a:sym typeface="+mn-ea"/>
                  </a:rPr>
                  <a:t>+</a:t>
                </a:r>
                <a:r>
                  <a:rPr lang="zh-CN" altLang="en-US" sz="1350" b="1">
                    <a:solidFill>
                      <a:srgbClr val="000000"/>
                    </a:solidFill>
                    <a:sym typeface="+mn-ea"/>
                  </a:rPr>
                  <a:t>通过；</a:t>
                </a:r>
                <a:endParaRPr lang="en-US" altLang="zh-CN" sz="1350" b="1">
                  <a:solidFill>
                    <a:srgbClr val="000000"/>
                  </a:solidFill>
                </a:endParaRPr>
              </a:p>
            </p:txBody>
          </p:sp>
          <p:pic>
            <p:nvPicPr>
              <p:cNvPr id="26" name="图片 25"/>
              <p:cNvPicPr>
                <a:picLocks noChangeAspect="1"/>
              </p:cNvPicPr>
              <p:nvPr/>
            </p:nvPicPr>
            <p:blipFill>
              <a:blip r:embed="rId3"/>
              <a:stretch>
                <a:fillRect/>
              </a:stretch>
            </p:blipFill>
            <p:spPr>
              <a:xfrm>
                <a:off x="1995" y="4890"/>
                <a:ext cx="4522" cy="3206"/>
              </a:xfrm>
              <a:prstGeom prst="rect">
                <a:avLst/>
              </a:prstGeom>
            </p:spPr>
          </p:pic>
        </p:grpSp>
        <p:sp>
          <p:nvSpPr>
            <p:cNvPr id="43" name="文本框 42"/>
            <p:cNvSpPr txBox="1"/>
            <p:nvPr/>
          </p:nvSpPr>
          <p:spPr>
            <a:xfrm>
              <a:off x="1414" y="8627"/>
              <a:ext cx="6399" cy="1500"/>
            </a:xfrm>
            <a:prstGeom prst="rect">
              <a:avLst/>
            </a:prstGeom>
            <a:noFill/>
          </p:spPr>
          <p:txBody>
            <a:bodyPr wrap="square" rtlCol="0">
              <a:spAutoFit/>
            </a:bodyPr>
            <a:lstStyle/>
            <a:p>
              <a:pPr fontAlgn="base">
                <a:spcBef>
                  <a:spcPct val="0"/>
                </a:spcBef>
                <a:spcAft>
                  <a:spcPct val="0"/>
                </a:spcAft>
              </a:pPr>
              <a:r>
                <a:rPr lang="zh-CN" altLang="en-US" sz="1350" b="1">
                  <a:solidFill>
                    <a:srgbClr val="2E2AD4"/>
                  </a:solidFill>
                  <a:sym typeface="+mn-ea"/>
                </a:rPr>
                <a:t>交换膜的原理</a:t>
              </a:r>
              <a:r>
                <a:rPr lang="en-US" altLang="zh-CN" sz="1350" b="1">
                  <a:solidFill>
                    <a:srgbClr val="000000"/>
                  </a:solidFill>
                  <a:sym typeface="+mn-ea"/>
                </a:rPr>
                <a:t>——</a:t>
              </a:r>
              <a:r>
                <a:rPr lang="zh-CN" altLang="en-US" sz="1350" b="1">
                  <a:solidFill>
                    <a:srgbClr val="2E2AD4"/>
                  </a:solidFill>
                  <a:sym typeface="+mn-ea"/>
                </a:rPr>
                <a:t>选择性</a:t>
              </a:r>
              <a:r>
                <a:rPr lang="zh-CN" altLang="en-US" sz="1350" b="1">
                  <a:solidFill>
                    <a:srgbClr val="000000"/>
                  </a:solidFill>
                  <a:sym typeface="+mn-ea"/>
                </a:rPr>
                <a:t>通过</a:t>
              </a:r>
              <a:endParaRPr lang="zh-CN" altLang="en-US" sz="1350" b="1">
                <a:solidFill>
                  <a:srgbClr val="000000"/>
                </a:solidFill>
                <a:sym typeface="+mn-ea"/>
              </a:endParaRPr>
            </a:p>
            <a:p>
              <a:pPr fontAlgn="base">
                <a:spcBef>
                  <a:spcPct val="0"/>
                </a:spcBef>
                <a:spcAft>
                  <a:spcPct val="0"/>
                </a:spcAft>
              </a:pPr>
              <a:r>
                <a:rPr lang="zh-CN" altLang="en-US" sz="1350" b="1">
                  <a:solidFill>
                    <a:srgbClr val="000000"/>
                  </a:solidFill>
                  <a:sym typeface="+mn-ea"/>
                </a:rPr>
                <a:t>（</a:t>
              </a:r>
              <a:r>
                <a:rPr lang="en-US" altLang="zh-CN" sz="1350" b="1">
                  <a:solidFill>
                    <a:srgbClr val="000000"/>
                  </a:solidFill>
                  <a:sym typeface="+mn-ea"/>
                </a:rPr>
                <a:t>1</a:t>
              </a:r>
              <a:r>
                <a:rPr lang="zh-CN" altLang="en-US" sz="1350" b="1">
                  <a:solidFill>
                    <a:srgbClr val="000000"/>
                  </a:solidFill>
                  <a:sym typeface="+mn-ea"/>
                </a:rPr>
                <a:t>）区域隔开，形成不同的区域；</a:t>
              </a:r>
              <a:endParaRPr lang="zh-CN" altLang="en-US" sz="1350" b="1">
                <a:solidFill>
                  <a:srgbClr val="000000"/>
                </a:solidFill>
                <a:sym typeface="+mn-ea"/>
              </a:endParaRPr>
            </a:p>
            <a:p>
              <a:pPr fontAlgn="base">
                <a:spcBef>
                  <a:spcPct val="0"/>
                </a:spcBef>
                <a:spcAft>
                  <a:spcPct val="0"/>
                </a:spcAft>
              </a:pPr>
              <a:r>
                <a:rPr lang="zh-CN" altLang="en-US" sz="1350" b="1">
                  <a:solidFill>
                    <a:srgbClr val="000000"/>
                  </a:solidFill>
                  <a:sym typeface="+mn-ea"/>
                </a:rPr>
                <a:t>（</a:t>
              </a:r>
              <a:r>
                <a:rPr lang="en-US" altLang="zh-CN" sz="1350" b="1">
                  <a:solidFill>
                    <a:srgbClr val="000000"/>
                  </a:solidFill>
                  <a:sym typeface="+mn-ea"/>
                </a:rPr>
                <a:t>2</a:t>
              </a:r>
              <a:r>
                <a:rPr lang="zh-CN" altLang="en-US" sz="1350" b="1">
                  <a:solidFill>
                    <a:srgbClr val="000000"/>
                  </a:solidFill>
                  <a:sym typeface="+mn-ea"/>
                </a:rPr>
                <a:t>）</a:t>
              </a:r>
              <a:r>
                <a:rPr lang="zh-CN" altLang="en-US" sz="1350" b="1">
                  <a:solidFill>
                    <a:srgbClr val="FF0000"/>
                  </a:solidFill>
                  <a:sym typeface="+mn-ea"/>
                </a:rPr>
                <a:t>名称</a:t>
              </a:r>
              <a:r>
                <a:rPr lang="zh-CN" altLang="en-US" sz="1350" b="1">
                  <a:solidFill>
                    <a:srgbClr val="000000"/>
                  </a:solidFill>
                  <a:sym typeface="+mn-ea"/>
                </a:rPr>
                <a:t>决定了允许通过的微粒；</a:t>
              </a:r>
              <a:endParaRPr lang="zh-CN" altLang="en-US" sz="1350" b="1">
                <a:solidFill>
                  <a:srgbClr val="000000"/>
                </a:solidFill>
                <a:sym typeface="+mn-ea"/>
              </a:endParaRPr>
            </a:p>
          </p:txBody>
        </p:sp>
      </p:grpSp>
      <p:sp>
        <p:nvSpPr>
          <p:cNvPr id="18" name="圆角矩形 17"/>
          <p:cNvSpPr/>
          <p:nvPr/>
        </p:nvSpPr>
        <p:spPr>
          <a:xfrm>
            <a:off x="164255" y="114300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19" name="文本框 18"/>
          <p:cNvSpPr txBox="1"/>
          <p:nvPr/>
        </p:nvSpPr>
        <p:spPr>
          <a:xfrm>
            <a:off x="608755" y="636905"/>
            <a:ext cx="7016327" cy="460375"/>
          </a:xfrm>
          <a:prstGeom prst="rect">
            <a:avLst/>
          </a:prstGeom>
          <a:noFill/>
        </p:spPr>
        <p:txBody>
          <a:bodyPr wrap="square" rtlCol="0">
            <a:spAutoFit/>
          </a:bodyPr>
          <a:lstStyle/>
          <a:p>
            <a:pPr fontAlgn="base">
              <a:spcBef>
                <a:spcPct val="0"/>
              </a:spcBef>
              <a:spcAft>
                <a:spcPct val="0"/>
              </a:spcAft>
            </a:pPr>
            <a:r>
              <a:rPr lang="en-US" altLang="zh-CN" sz="2400" b="1" smtClean="0">
                <a:solidFill>
                  <a:srgbClr val="FF0000"/>
                </a:solidFill>
                <a:latin typeface="黑体" panose="02010609060101010101" pitchFamily="49" charset="-122"/>
                <a:ea typeface="黑体" panose="02010609060101010101" pitchFamily="49" charset="-122"/>
              </a:rPr>
              <a:t>1.</a:t>
            </a:r>
            <a:r>
              <a:rPr lang="zh-CN" altLang="en-US" sz="2400" b="1" smtClean="0">
                <a:solidFill>
                  <a:srgbClr val="FF0000"/>
                </a:solidFill>
                <a:sym typeface="+mn-ea"/>
              </a:rPr>
              <a:t>简化（</a:t>
            </a:r>
            <a:r>
              <a:rPr lang="en-US" altLang="zh-CN" sz="2400" b="1" smtClean="0">
                <a:solidFill>
                  <a:srgbClr val="FF0000"/>
                </a:solidFill>
                <a:sym typeface="+mn-ea"/>
              </a:rPr>
              <a:t>simplify</a:t>
            </a:r>
            <a:r>
              <a:rPr lang="zh-CN" altLang="en-US" sz="2400" b="1" smtClean="0">
                <a:solidFill>
                  <a:srgbClr val="FF0000"/>
                </a:solidFill>
                <a:sym typeface="+mn-ea"/>
              </a:rPr>
              <a:t>）</a:t>
            </a:r>
            <a:endParaRPr lang="zh-CN" altLang="en-US" sz="2400" b="1" smtClean="0">
              <a:solidFill>
                <a:srgbClr val="0000FF"/>
              </a:solidFill>
              <a:latin typeface="黑体" panose="02010609060101010101" pitchFamily="49" charset="-122"/>
              <a:ea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500" fill="hold">
                                          <p:stCondLst>
                                            <p:cond delay="0"/>
                                          </p:stCondLst>
                                        </p:cTn>
                                        <p:tgtEl>
                                          <p:spTgt spid="2"/>
                                        </p:tgtEl>
                                        <p:attrNameLst>
                                          <p:attrName>style.visibility</p:attrName>
                                        </p:attrNameLst>
                                      </p:cBhvr>
                                      <p:to>
                                        <p:strVal val="visible"/>
                                      </p:to>
                                    </p:set>
                                    <p:animEffect transition="in" filter="diamond(ou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6"/>
          <p:cNvGrpSpPr/>
          <p:nvPr/>
        </p:nvGrpSpPr>
        <p:grpSpPr>
          <a:xfrm>
            <a:off x="1851647" y="2060258"/>
            <a:ext cx="3169848" cy="1645444"/>
            <a:chOff x="345" y="1711"/>
            <a:chExt cx="6422" cy="3455"/>
          </a:xfrm>
        </p:grpSpPr>
        <p:sp>
          <p:nvSpPr>
            <p:cNvPr id="8" name="文本框 7"/>
            <p:cNvSpPr txBox="1"/>
            <p:nvPr/>
          </p:nvSpPr>
          <p:spPr>
            <a:xfrm>
              <a:off x="345" y="1711"/>
              <a:ext cx="6422" cy="1161"/>
            </a:xfrm>
            <a:prstGeom prst="rect">
              <a:avLst/>
            </a:prstGeom>
            <a:noFill/>
            <a:ln w="9525">
              <a:solidFill>
                <a:srgbClr val="FF0000"/>
              </a:solidFill>
            </a:ln>
          </p:spPr>
          <p:txBody>
            <a:bodyPr wrap="square">
              <a:spAutoFit/>
            </a:bodyPr>
            <a:lstStyle/>
            <a:p>
              <a:pPr marL="266700" indent="-266700" fontAlgn="base">
                <a:spcBef>
                  <a:spcPct val="0"/>
                </a:spcBef>
                <a:spcAft>
                  <a:spcPct val="0"/>
                </a:spcAft>
              </a:pPr>
              <a:r>
                <a:rPr lang="en-US" altLang="zh-CN" sz="1500" b="1">
                  <a:solidFill>
                    <a:srgbClr val="000000"/>
                  </a:solidFill>
                  <a:latin typeface="宋体" panose="02010600030101010101" pitchFamily="2" charset="-122"/>
                  <a:cs typeface="宋体" panose="02010600030101010101" pitchFamily="2" charset="-122"/>
                </a:rPr>
                <a:t>(</a:t>
              </a:r>
              <a:r>
                <a:rPr lang="en-US" altLang="zh-CN" sz="1500" b="1" smtClean="0">
                  <a:solidFill>
                    <a:srgbClr val="000000"/>
                  </a:solidFill>
                  <a:latin typeface="宋体" panose="02010600030101010101" pitchFamily="2" charset="-122"/>
                  <a:cs typeface="宋体" panose="02010600030101010101" pitchFamily="2" charset="-122"/>
                </a:rPr>
                <a:t>2015-</a:t>
              </a:r>
              <a:r>
                <a:rPr lang="en-US" altLang="zh-CN" sz="1500" b="1" smtClean="0">
                  <a:solidFill>
                    <a:srgbClr val="000000"/>
                  </a:solidFill>
                  <a:latin typeface="宋体" panose="02010600030101010101" pitchFamily="2" charset="-122"/>
                </a:rPr>
                <a:t>I</a:t>
              </a:r>
              <a:r>
                <a:rPr lang="en-US" altLang="zh-CN" sz="1500" b="1" smtClean="0">
                  <a:solidFill>
                    <a:srgbClr val="000000"/>
                  </a:solidFill>
                  <a:latin typeface="宋体" panose="02010600030101010101" pitchFamily="2" charset="-122"/>
                  <a:cs typeface="宋体" panose="02010600030101010101" pitchFamily="2" charset="-122"/>
                  <a:sym typeface="+mn-ea"/>
                </a:rPr>
                <a:t>-</a:t>
              </a:r>
              <a:r>
                <a:rPr lang="en-US" altLang="zh-CN" sz="1500" b="1">
                  <a:solidFill>
                    <a:srgbClr val="000000"/>
                  </a:solidFill>
                  <a:latin typeface="Calibri"/>
                  <a:cs typeface="Calibri" panose="020F0502020204030204" pitchFamily="34" charset="0"/>
                  <a:sym typeface="+mn-ea"/>
                </a:rPr>
                <a:t>11</a:t>
              </a:r>
              <a:r>
                <a:rPr lang="en-US" altLang="zh-CN" sz="1500" b="1" smtClean="0">
                  <a:solidFill>
                    <a:srgbClr val="000000"/>
                  </a:solidFill>
                  <a:latin typeface="宋体" panose="02010600030101010101" pitchFamily="2" charset="-122"/>
                  <a:cs typeface="宋体" panose="02010600030101010101" pitchFamily="2" charset="-122"/>
                </a:rPr>
                <a:t>)</a:t>
              </a:r>
              <a:r>
                <a:rPr lang="zh-CN" altLang="en-US" sz="1500" b="1">
                  <a:solidFill>
                    <a:srgbClr val="FF0000"/>
                  </a:solidFill>
                  <a:latin typeface="宋体" panose="02010600030101010101" pitchFamily="2" charset="-122"/>
                  <a:cs typeface="宋体" panose="02010600030101010101" pitchFamily="2" charset="-122"/>
                </a:rPr>
                <a:t>微生物电池</a:t>
              </a:r>
              <a:r>
                <a:rPr lang="en-US" altLang="zh-CN" sz="1500" b="1">
                  <a:solidFill>
                    <a:srgbClr val="000000"/>
                  </a:solidFill>
                  <a:latin typeface="Calibri"/>
                  <a:cs typeface="Calibri" panose="020F0502020204030204" pitchFamily="34" charset="0"/>
                  <a:sym typeface="+mn-ea"/>
                </a:rPr>
                <a:t> </a:t>
              </a:r>
              <a:r>
                <a:rPr lang="zh-CN" altLang="en-US" sz="1500" b="1">
                  <a:solidFill>
                    <a:srgbClr val="000000"/>
                  </a:solidFill>
                  <a:latin typeface="Calibri"/>
                  <a:cs typeface="Calibri" panose="020F0502020204030204" pitchFamily="34" charset="0"/>
                  <a:sym typeface="+mn-ea"/>
                </a:rPr>
                <a:t>：</a:t>
              </a:r>
              <a:endParaRPr lang="zh-CN" altLang="en-US" sz="1500" b="1">
                <a:solidFill>
                  <a:srgbClr val="000000"/>
                </a:solidFill>
                <a:latin typeface="Calibri"/>
                <a:cs typeface="Calibri" panose="020F0502020204030204" pitchFamily="34" charset="0"/>
                <a:sym typeface="+mn-ea"/>
              </a:endParaRPr>
            </a:p>
            <a:p>
              <a:pPr marL="266700" indent="-266700" fontAlgn="base">
                <a:spcBef>
                  <a:spcPct val="0"/>
                </a:spcBef>
                <a:spcAft>
                  <a:spcPct val="0"/>
                </a:spcAft>
              </a:pPr>
              <a:r>
                <a:rPr lang="en-US" altLang="zh-CN" sz="1500" b="1">
                  <a:solidFill>
                    <a:srgbClr val="000000"/>
                  </a:solidFill>
                  <a:latin typeface="Calibri"/>
                  <a:cs typeface="Calibri" panose="020F0502020204030204" pitchFamily="34" charset="0"/>
                  <a:sym typeface="+mn-ea"/>
                </a:rPr>
                <a:t>C</a:t>
              </a:r>
              <a:r>
                <a:rPr lang="en-US" altLang="zh-CN" sz="1500" b="1" baseline="-25000">
                  <a:solidFill>
                    <a:srgbClr val="000000"/>
                  </a:solidFill>
                  <a:latin typeface="Calibri"/>
                  <a:cs typeface="Calibri" panose="020F0502020204030204" pitchFamily="34" charset="0"/>
                  <a:sym typeface="+mn-ea"/>
                </a:rPr>
                <a:t>6</a:t>
              </a:r>
              <a:r>
                <a:rPr lang="en-US" altLang="zh-CN" sz="1500" b="1">
                  <a:solidFill>
                    <a:srgbClr val="000000"/>
                  </a:solidFill>
                  <a:latin typeface="Calibri"/>
                  <a:cs typeface="Calibri" panose="020F0502020204030204" pitchFamily="34" charset="0"/>
                  <a:sym typeface="+mn-ea"/>
                </a:rPr>
                <a:t>H</a:t>
              </a:r>
              <a:r>
                <a:rPr lang="en-US" altLang="zh-CN" sz="1500" b="1" baseline="-25000">
                  <a:solidFill>
                    <a:srgbClr val="000000"/>
                  </a:solidFill>
                  <a:latin typeface="Calibri"/>
                  <a:cs typeface="Calibri" panose="020F0502020204030204" pitchFamily="34" charset="0"/>
                  <a:sym typeface="+mn-ea"/>
                </a:rPr>
                <a:t>12</a:t>
              </a:r>
              <a:r>
                <a:rPr lang="en-US" altLang="zh-CN" sz="1500" b="1">
                  <a:solidFill>
                    <a:srgbClr val="000000"/>
                  </a:solidFill>
                  <a:latin typeface="Calibri"/>
                  <a:cs typeface="Calibri" panose="020F0502020204030204" pitchFamily="34" charset="0"/>
                  <a:sym typeface="+mn-ea"/>
                </a:rPr>
                <a:t>O</a:t>
              </a:r>
              <a:r>
                <a:rPr lang="en-US" altLang="zh-CN" sz="1500" b="1" baseline="-25000">
                  <a:solidFill>
                    <a:srgbClr val="000000"/>
                  </a:solidFill>
                  <a:latin typeface="Calibri"/>
                  <a:cs typeface="Calibri" panose="020F0502020204030204" pitchFamily="34" charset="0"/>
                  <a:sym typeface="+mn-ea"/>
                </a:rPr>
                <a:t>6</a:t>
              </a:r>
              <a:r>
                <a:rPr lang="en-US" altLang="zh-CN" sz="1500" b="1">
                  <a:solidFill>
                    <a:srgbClr val="000000"/>
                  </a:solidFill>
                  <a:latin typeface="Calibri"/>
                  <a:cs typeface="Calibri" panose="020F0502020204030204" pitchFamily="34" charset="0"/>
                  <a:sym typeface="+mn-ea"/>
                </a:rPr>
                <a:t>+6O</a:t>
              </a:r>
              <a:r>
                <a:rPr lang="en-US" altLang="zh-CN" sz="1500" b="1" baseline="-25000">
                  <a:solidFill>
                    <a:srgbClr val="000000"/>
                  </a:solidFill>
                  <a:latin typeface="Calibri"/>
                  <a:cs typeface="Calibri" panose="020F0502020204030204" pitchFamily="34" charset="0"/>
                  <a:sym typeface="+mn-ea"/>
                </a:rPr>
                <a:t>2</a:t>
              </a:r>
              <a:r>
                <a:rPr lang="en-US" altLang="zh-CN" sz="1500" b="1">
                  <a:solidFill>
                    <a:srgbClr val="000000"/>
                  </a:solidFill>
                  <a:latin typeface="Calibri"/>
                  <a:cs typeface="Calibri" panose="020F0502020204030204" pitchFamily="34" charset="0"/>
                  <a:sym typeface="+mn-ea"/>
                </a:rPr>
                <a:t>=6CO</a:t>
              </a:r>
              <a:r>
                <a:rPr lang="en-US" altLang="zh-CN" sz="1500" b="1" baseline="-25000">
                  <a:solidFill>
                    <a:srgbClr val="000000"/>
                  </a:solidFill>
                  <a:latin typeface="Calibri"/>
                  <a:cs typeface="Calibri" panose="020F0502020204030204" pitchFamily="34" charset="0"/>
                  <a:sym typeface="+mn-ea"/>
                </a:rPr>
                <a:t>2</a:t>
              </a:r>
              <a:r>
                <a:rPr lang="en-US" altLang="zh-CN" sz="1500" b="1">
                  <a:solidFill>
                    <a:srgbClr val="000000"/>
                  </a:solidFill>
                  <a:latin typeface="Calibri"/>
                  <a:cs typeface="Calibri" panose="020F0502020204030204" pitchFamily="34" charset="0"/>
                  <a:sym typeface="+mn-ea"/>
                </a:rPr>
                <a:t>+6H</a:t>
              </a:r>
              <a:r>
                <a:rPr lang="en-US" altLang="zh-CN" sz="1500" b="1" baseline="-25000">
                  <a:solidFill>
                    <a:srgbClr val="000000"/>
                  </a:solidFill>
                  <a:latin typeface="Calibri"/>
                  <a:cs typeface="Calibri" panose="020F0502020204030204" pitchFamily="34" charset="0"/>
                  <a:sym typeface="+mn-ea"/>
                </a:rPr>
                <a:t>2</a:t>
              </a:r>
              <a:r>
                <a:rPr lang="en-US" altLang="zh-CN" sz="1500" b="1">
                  <a:solidFill>
                    <a:srgbClr val="000000"/>
                  </a:solidFill>
                  <a:latin typeface="Calibri"/>
                  <a:cs typeface="Calibri" panose="020F0502020204030204" pitchFamily="34" charset="0"/>
                  <a:sym typeface="+mn-ea"/>
                </a:rPr>
                <a:t>O</a:t>
              </a:r>
              <a:endParaRPr lang="zh-CN" altLang="en-US" sz="1500" b="1">
                <a:solidFill>
                  <a:srgbClr val="000000"/>
                </a:solidFill>
              </a:endParaRPr>
            </a:p>
          </p:txBody>
        </p:sp>
        <p:pic>
          <p:nvPicPr>
            <p:cNvPr id="21" name="图片 20"/>
            <p:cNvPicPr/>
            <p:nvPr/>
          </p:nvPicPr>
          <p:blipFill>
            <a:blip r:embed="rId1"/>
            <a:stretch>
              <a:fillRect/>
            </a:stretch>
          </p:blipFill>
          <p:spPr>
            <a:xfrm>
              <a:off x="345" y="2937"/>
              <a:ext cx="4333" cy="2229"/>
            </a:xfrm>
            <a:prstGeom prst="rect">
              <a:avLst/>
            </a:prstGeom>
            <a:noFill/>
            <a:ln w="9525">
              <a:noFill/>
            </a:ln>
          </p:spPr>
        </p:pic>
      </p:grpSp>
      <p:sp>
        <p:nvSpPr>
          <p:cNvPr id="27" name="文本框 26"/>
          <p:cNvSpPr txBox="1"/>
          <p:nvPr/>
        </p:nvSpPr>
        <p:spPr>
          <a:xfrm>
            <a:off x="1852296" y="3850958"/>
            <a:ext cx="3169285" cy="460375"/>
          </a:xfrm>
          <a:prstGeom prst="rect">
            <a:avLst/>
          </a:prstGeom>
          <a:noFill/>
          <a:ln w="9525">
            <a:solidFill>
              <a:srgbClr val="FF0000"/>
            </a:solidFill>
          </a:ln>
        </p:spPr>
        <p:txBody>
          <a:bodyPr wrap="square">
            <a:spAutoFit/>
          </a:bodyPr>
          <a:lstStyle/>
          <a:p>
            <a:pPr>
              <a:spcBef>
                <a:spcPct val="0"/>
              </a:spcBef>
              <a:spcAft>
                <a:spcPct val="0"/>
              </a:spcAft>
            </a:pPr>
            <a:r>
              <a:rPr lang="en-US" altLang="zh-CN" sz="1200" b="1">
                <a:solidFill>
                  <a:srgbClr val="000000"/>
                </a:solidFill>
                <a:sym typeface="+mn-ea"/>
              </a:rPr>
              <a:t>(2018-III-</a:t>
            </a:r>
            <a:r>
              <a:rPr lang="en-US" sz="1200" b="1">
                <a:solidFill>
                  <a:srgbClr val="000000"/>
                </a:solidFill>
                <a:latin typeface="宋体" panose="02010600030101010101" pitchFamily="2" charset="-122"/>
                <a:sym typeface="+mn-ea"/>
              </a:rPr>
              <a:t>11</a:t>
            </a:r>
            <a:r>
              <a:rPr lang="en-US" altLang="zh-CN" sz="1200" b="1">
                <a:solidFill>
                  <a:srgbClr val="000000"/>
                </a:solidFill>
                <a:sym typeface="+mn-ea"/>
              </a:rPr>
              <a:t>)</a:t>
            </a:r>
            <a:r>
              <a:rPr lang="zh-CN" altLang="en-US" sz="1200" b="1">
                <a:solidFill>
                  <a:srgbClr val="FF0000"/>
                </a:solidFill>
              </a:rPr>
              <a:t>可充电锂</a:t>
            </a:r>
            <a:r>
              <a:rPr lang="en-US" sz="1200" b="1">
                <a:solidFill>
                  <a:srgbClr val="FF0000"/>
                </a:solidFill>
                <a:latin typeface="Times New Roman" panose="02020603050405020304" pitchFamily="18" charset="0"/>
              </a:rPr>
              <a:t>-</a:t>
            </a:r>
            <a:r>
              <a:rPr lang="zh-CN" altLang="en-US" sz="1200" b="1">
                <a:solidFill>
                  <a:srgbClr val="FF0000"/>
                </a:solidFill>
              </a:rPr>
              <a:t>空气电池：</a:t>
            </a:r>
            <a:endParaRPr lang="zh-CN" altLang="en-US" sz="1200" b="1">
              <a:solidFill>
                <a:srgbClr val="FF0000"/>
              </a:solidFill>
            </a:endParaRPr>
          </a:p>
          <a:p>
            <a:pPr>
              <a:spcBef>
                <a:spcPct val="0"/>
              </a:spcBef>
              <a:spcAft>
                <a:spcPct val="0"/>
              </a:spcAft>
            </a:pPr>
            <a:r>
              <a:rPr lang="zh-CN" altLang="en-US" sz="1200" b="1">
                <a:solidFill>
                  <a:srgbClr val="000000"/>
                </a:solidFill>
                <a:latin typeface="宋体" panose="02010600030101010101" pitchFamily="2" charset="-122"/>
                <a:sym typeface="+mn-ea"/>
              </a:rPr>
              <a:t>总反应：</a:t>
            </a:r>
            <a:r>
              <a:rPr lang="en-US" sz="1200" b="1">
                <a:solidFill>
                  <a:srgbClr val="000000"/>
                </a:solidFill>
                <a:latin typeface="宋体" panose="02010600030101010101" pitchFamily="2" charset="-122"/>
                <a:sym typeface="+mn-ea"/>
              </a:rPr>
              <a:t>2Li+</a:t>
            </a:r>
            <a:r>
              <a:rPr lang="en-US" altLang="zh-CN" sz="1200" b="1">
                <a:solidFill>
                  <a:srgbClr val="000000"/>
                </a:solidFill>
                <a:sym typeface="+mn-ea"/>
              </a:rPr>
              <a:t>(</a:t>
            </a:r>
            <a:r>
              <a:rPr lang="en-US" sz="1200" b="1">
                <a:solidFill>
                  <a:srgbClr val="000000"/>
                </a:solidFill>
                <a:latin typeface="Times New Roman" panose="02020603050405020304" pitchFamily="18" charset="0"/>
                <a:sym typeface="+mn-ea"/>
              </a:rPr>
              <a:t>1-x/2) O</a:t>
            </a:r>
            <a:r>
              <a:rPr lang="en-US" sz="1200" b="1" baseline="-25000">
                <a:solidFill>
                  <a:srgbClr val="000000"/>
                </a:solidFill>
                <a:latin typeface="Times New Roman" panose="02020603050405020304" pitchFamily="18" charset="0"/>
                <a:sym typeface="+mn-ea"/>
              </a:rPr>
              <a:t>2</a:t>
            </a:r>
            <a:r>
              <a:rPr lang="en-US" altLang="zh-CN" sz="1200" b="1" smtClean="0">
                <a:solidFill>
                  <a:srgbClr val="000000"/>
                </a:solidFill>
                <a:latin typeface="Times New Roman" panose="02020603050405020304" pitchFamily="18" charset="0"/>
                <a:cs typeface="Times New Roman" panose="02020603050405020304" pitchFamily="18" charset="0"/>
                <a:sym typeface="+mn-ea"/>
              </a:rPr>
              <a:t>===</a:t>
            </a:r>
            <a:r>
              <a:rPr lang="en-US" sz="1200" b="1">
                <a:solidFill>
                  <a:srgbClr val="000000"/>
                </a:solidFill>
                <a:latin typeface="Times New Roman" panose="02020603050405020304" pitchFamily="18" charset="0"/>
                <a:sym typeface="+mn-ea"/>
              </a:rPr>
              <a:t>Li</a:t>
            </a:r>
            <a:r>
              <a:rPr lang="en-US" sz="1200" b="1" baseline="-25000">
                <a:solidFill>
                  <a:srgbClr val="000000"/>
                </a:solidFill>
                <a:latin typeface="宋体" panose="02010600030101010101" pitchFamily="2" charset="-122"/>
                <a:sym typeface="+mn-ea"/>
              </a:rPr>
              <a:t>2</a:t>
            </a:r>
            <a:r>
              <a:rPr lang="en-US" sz="1200" b="1">
                <a:solidFill>
                  <a:srgbClr val="000000"/>
                </a:solidFill>
                <a:latin typeface="宋体" panose="02010600030101010101" pitchFamily="2" charset="-122"/>
                <a:sym typeface="+mn-ea"/>
              </a:rPr>
              <a:t>O</a:t>
            </a:r>
            <a:r>
              <a:rPr lang="en-US" sz="1200" b="1" baseline="-25000">
                <a:solidFill>
                  <a:srgbClr val="000000"/>
                </a:solidFill>
                <a:latin typeface="宋体" panose="02010600030101010101" pitchFamily="2" charset="-122"/>
                <a:sym typeface="+mn-ea"/>
              </a:rPr>
              <a:t>2-</a:t>
            </a:r>
            <a:r>
              <a:rPr lang="en-US" sz="1200" b="1" i="1" baseline="-25000">
                <a:solidFill>
                  <a:srgbClr val="000000"/>
                </a:solidFill>
                <a:latin typeface="宋体" panose="02010600030101010101" pitchFamily="2" charset="-122"/>
                <a:sym typeface="+mn-ea"/>
              </a:rPr>
              <a:t>x</a:t>
            </a:r>
            <a:endParaRPr lang="zh-CN" altLang="en-US" sz="1200" b="1">
              <a:solidFill>
                <a:srgbClr val="000000"/>
              </a:solidFill>
            </a:endParaRPr>
          </a:p>
        </p:txBody>
      </p:sp>
      <p:pic>
        <p:nvPicPr>
          <p:cNvPr id="28" name="图片 27"/>
          <p:cNvPicPr/>
          <p:nvPr/>
        </p:nvPicPr>
        <p:blipFill>
          <a:blip r:embed="rId2"/>
          <a:stretch>
            <a:fillRect/>
          </a:stretch>
        </p:blipFill>
        <p:spPr>
          <a:xfrm>
            <a:off x="1852296" y="4319114"/>
            <a:ext cx="2320291" cy="1301591"/>
          </a:xfrm>
          <a:prstGeom prst="rect">
            <a:avLst/>
          </a:prstGeom>
          <a:noFill/>
          <a:ln w="9525">
            <a:noFill/>
          </a:ln>
        </p:spPr>
      </p:pic>
      <p:pic>
        <p:nvPicPr>
          <p:cNvPr id="3514370" name="图片 1" descr="www.zqy.com"/>
          <p:cNvPicPr>
            <a:picLocks noChangeAspect="1" noChangeArrowheads="1"/>
          </p:cNvPicPr>
          <p:nvPr/>
        </p:nvPicPr>
        <p:blipFill>
          <a:blip r:embed="rId3"/>
          <a:stretch>
            <a:fillRect/>
          </a:stretch>
        </p:blipFill>
        <p:spPr bwMode="auto">
          <a:xfrm>
            <a:off x="5796282" y="2710339"/>
            <a:ext cx="2160271" cy="947738"/>
          </a:xfrm>
          <a:prstGeom prst="rect">
            <a:avLst/>
          </a:prstGeom>
          <a:noFill/>
        </p:spPr>
      </p:pic>
      <p:sp>
        <p:nvSpPr>
          <p:cNvPr id="3514373" name="Rectangle 5"/>
          <p:cNvSpPr>
            <a:spLocks noChangeArrowheads="1"/>
          </p:cNvSpPr>
          <p:nvPr/>
        </p:nvSpPr>
        <p:spPr bwMode="auto">
          <a:xfrm>
            <a:off x="5796280" y="2060338"/>
            <a:ext cx="4175760" cy="622300"/>
          </a:xfrm>
          <a:prstGeom prst="rect">
            <a:avLst/>
          </a:prstGeom>
          <a:noFill/>
          <a:ln w="9525">
            <a:solidFill>
              <a:srgbClr val="FF0000"/>
            </a:solidFill>
            <a:miter lim="800000"/>
          </a:ln>
          <a:effectLst/>
        </p:spPr>
        <p:txBody>
          <a:bodyPr vert="horz" wrap="square" lIns="68580" tIns="34290" rIns="68580" bIns="34290" numCol="1" anchor="ctr" anchorCtr="0" compatLnSpc="1">
            <a:spAutoFit/>
          </a:bodyPr>
          <a:lstStyle/>
          <a:p>
            <a:pPr fontAlgn="base">
              <a:spcBef>
                <a:spcPct val="0"/>
              </a:spcBef>
              <a:spcAft>
                <a:spcPct val="0"/>
              </a:spcAft>
            </a:pPr>
            <a:r>
              <a:rPr lang="en-US" altLang="zh-CN" sz="1200" b="1" smtClean="0">
                <a:solidFill>
                  <a:srgbClr val="000000"/>
                </a:solidFill>
              </a:rPr>
              <a:t>2019-I -</a:t>
            </a:r>
            <a:r>
              <a:rPr lang="en-US" altLang="zh-CN" sz="1200" b="1" smtClean="0">
                <a:solidFill>
                  <a:srgbClr val="000000"/>
                </a:solidFill>
                <a:latin typeface="Times New Roman" panose="02020603050405020304" pitchFamily="18" charset="0"/>
                <a:cs typeface="Times New Roman" panose="02020603050405020304" pitchFamily="18" charset="0"/>
              </a:rPr>
              <a:t>12</a:t>
            </a:r>
            <a:r>
              <a:rPr lang="zh-CN" altLang="en-US" sz="1200" b="1" smtClean="0">
                <a:solidFill>
                  <a:srgbClr val="000000"/>
                </a:solidFill>
                <a:latin typeface="Times New Roman" panose="02020603050405020304" pitchFamily="18" charset="0"/>
                <a:cs typeface="Times New Roman" panose="02020603050405020304" pitchFamily="18" charset="0"/>
              </a:rPr>
              <a:t>．</a:t>
            </a:r>
            <a:r>
              <a:rPr lang="zh-CN" altLang="en-US" sz="1200" b="1" smtClean="0">
                <a:solidFill>
                  <a:srgbClr val="FF0000"/>
                </a:solidFill>
                <a:latin typeface="Times New Roman" panose="02020603050405020304" pitchFamily="18" charset="0"/>
                <a:cs typeface="Times New Roman" panose="02020603050405020304" pitchFamily="18" charset="0"/>
              </a:rPr>
              <a:t>生物燃料电池：</a:t>
            </a:r>
            <a:r>
              <a:rPr lang="en-US" altLang="zh-CN" sz="1200" b="1" smtClean="0">
                <a:solidFill>
                  <a:srgbClr val="000000"/>
                </a:solidFill>
                <a:latin typeface="Times New Roman" panose="02020603050405020304" pitchFamily="18" charset="0"/>
                <a:cs typeface="Times New Roman" panose="02020603050405020304" pitchFamily="18" charset="0"/>
                <a:sym typeface="+mn-ea"/>
              </a:rPr>
              <a:t>N</a:t>
            </a:r>
            <a:r>
              <a:rPr lang="en-US" altLang="zh-CN" sz="1200" b="1" baseline="-30000" smtClean="0">
                <a:solidFill>
                  <a:srgbClr val="000000"/>
                </a:solidFill>
                <a:latin typeface="Times New Roman" panose="02020603050405020304" pitchFamily="18" charset="0"/>
                <a:cs typeface="Times New Roman" panose="02020603050405020304" pitchFamily="18" charset="0"/>
                <a:sym typeface="+mn-ea"/>
              </a:rPr>
              <a:t>2</a:t>
            </a:r>
            <a:r>
              <a:rPr lang="en-US" altLang="zh-CN" sz="1200" b="1" smtClean="0">
                <a:solidFill>
                  <a:srgbClr val="000000"/>
                </a:solidFill>
                <a:latin typeface="Times New Roman" panose="02020603050405020304" pitchFamily="18" charset="0"/>
                <a:cs typeface="Times New Roman" panose="02020603050405020304" pitchFamily="18" charset="0"/>
                <a:sym typeface="+mn-ea"/>
              </a:rPr>
              <a:t>+3H</a:t>
            </a:r>
            <a:r>
              <a:rPr lang="en-US" altLang="zh-CN" sz="1200" b="1" baseline="-30000" smtClean="0">
                <a:solidFill>
                  <a:srgbClr val="000000"/>
                </a:solidFill>
                <a:latin typeface="Times New Roman" panose="02020603050405020304" pitchFamily="18" charset="0"/>
                <a:cs typeface="Times New Roman" panose="02020603050405020304" pitchFamily="18" charset="0"/>
                <a:sym typeface="+mn-ea"/>
              </a:rPr>
              <a:t>2</a:t>
            </a:r>
            <a:r>
              <a:rPr lang="en-US" altLang="zh-CN" sz="1200" b="1" smtClean="0">
                <a:solidFill>
                  <a:srgbClr val="000000"/>
                </a:solidFill>
                <a:latin typeface="Times New Roman" panose="02020603050405020304" pitchFamily="18" charset="0"/>
                <a:cs typeface="Times New Roman" panose="02020603050405020304" pitchFamily="18" charset="0"/>
                <a:sym typeface="+mn-ea"/>
              </a:rPr>
              <a:t>===2NH</a:t>
            </a:r>
            <a:r>
              <a:rPr lang="en-US" altLang="zh-CN" sz="1200" b="1" baseline="-30000" smtClean="0">
                <a:solidFill>
                  <a:srgbClr val="000000"/>
                </a:solidFill>
                <a:latin typeface="Times New Roman" panose="02020603050405020304" pitchFamily="18" charset="0"/>
                <a:cs typeface="Times New Roman" panose="02020603050405020304" pitchFamily="18" charset="0"/>
                <a:sym typeface="+mn-ea"/>
              </a:rPr>
              <a:t>3</a:t>
            </a:r>
            <a:endParaRPr lang="zh-CN" altLang="en-US" sz="1200" b="1" smtClean="0">
              <a:solidFill>
                <a:srgbClr val="000000"/>
              </a:solidFill>
              <a:cs typeface="宋体" panose="02010600030101010101" pitchFamily="2" charset="-122"/>
            </a:endParaRPr>
          </a:p>
          <a:p>
            <a:pPr fontAlgn="base">
              <a:spcBef>
                <a:spcPct val="0"/>
              </a:spcBef>
              <a:spcAft>
                <a:spcPct val="0"/>
              </a:spcAft>
            </a:pPr>
            <a:r>
              <a:rPr lang="zh-CN" altLang="en-US" sz="1200" b="1" smtClean="0">
                <a:solidFill>
                  <a:srgbClr val="000000"/>
                </a:solidFill>
                <a:latin typeface="Times New Roman" panose="02020603050405020304" pitchFamily="18" charset="0"/>
                <a:cs typeface="Times New Roman" panose="02020603050405020304" pitchFamily="18" charset="0"/>
              </a:rPr>
              <a:t>负极反应：</a:t>
            </a:r>
            <a:r>
              <a:rPr lang="en-US" altLang="zh-CN" sz="1200" b="1" smtClean="0">
                <a:solidFill>
                  <a:srgbClr val="000000"/>
                </a:solidFill>
                <a:latin typeface="Times New Roman" panose="02020603050405020304" pitchFamily="18" charset="0"/>
                <a:cs typeface="Times New Roman" panose="02020603050405020304" pitchFamily="18" charset="0"/>
              </a:rPr>
              <a:t>H</a:t>
            </a:r>
            <a:r>
              <a:rPr lang="en-US" altLang="zh-CN" sz="1200" b="1" baseline="-30000" smtClean="0">
                <a:solidFill>
                  <a:srgbClr val="000000"/>
                </a:solidFill>
                <a:latin typeface="Times New Roman" panose="02020603050405020304" pitchFamily="18" charset="0"/>
                <a:cs typeface="Times New Roman" panose="02020603050405020304" pitchFamily="18" charset="0"/>
              </a:rPr>
              <a:t>2</a:t>
            </a:r>
            <a:r>
              <a:rPr lang="en-US" altLang="zh-CN" sz="1200" b="1" smtClean="0">
                <a:solidFill>
                  <a:srgbClr val="000000"/>
                </a:solidFill>
                <a:latin typeface="Times New Roman" panose="02020603050405020304" pitchFamily="18" charset="0"/>
                <a:cs typeface="Times New Roman" panose="02020603050405020304" pitchFamily="18" charset="0"/>
              </a:rPr>
              <a:t>+2MV</a:t>
            </a:r>
            <a:r>
              <a:rPr lang="en-US" altLang="zh-CN" sz="1200" b="1" baseline="30000" smtClean="0">
                <a:solidFill>
                  <a:srgbClr val="000000"/>
                </a:solidFill>
                <a:latin typeface="Times New Roman" panose="02020603050405020304" pitchFamily="18" charset="0"/>
                <a:cs typeface="Times New Roman" panose="02020603050405020304" pitchFamily="18" charset="0"/>
              </a:rPr>
              <a:t>2+   </a:t>
            </a:r>
            <a:r>
              <a:rPr lang="en-US" altLang="zh-CN" sz="1200" b="1" smtClean="0">
                <a:solidFill>
                  <a:srgbClr val="000000"/>
                </a:solidFill>
                <a:latin typeface="Times New Roman" panose="02020603050405020304" pitchFamily="18" charset="0"/>
                <a:cs typeface="Times New Roman" panose="02020603050405020304" pitchFamily="18" charset="0"/>
              </a:rPr>
              <a:t>=== </a:t>
            </a:r>
            <a:r>
              <a:rPr lang="en-US" altLang="zh-CN" sz="1200" b="1" baseline="30000" smtClean="0">
                <a:solidFill>
                  <a:srgbClr val="000000"/>
                </a:solidFill>
                <a:latin typeface="Times New Roman" panose="02020603050405020304" pitchFamily="18" charset="0"/>
                <a:cs typeface="Times New Roman" panose="02020603050405020304" pitchFamily="18" charset="0"/>
              </a:rPr>
              <a:t>   </a:t>
            </a:r>
            <a:r>
              <a:rPr lang="en-US" altLang="zh-CN" sz="1200" b="1" smtClean="0">
                <a:solidFill>
                  <a:srgbClr val="000000"/>
                </a:solidFill>
                <a:latin typeface="Times New Roman" panose="02020603050405020304" pitchFamily="18" charset="0"/>
                <a:cs typeface="Times New Roman" panose="02020603050405020304" pitchFamily="18" charset="0"/>
              </a:rPr>
              <a:t>2H</a:t>
            </a:r>
            <a:r>
              <a:rPr lang="en-US" altLang="zh-CN" sz="1200" b="1" baseline="30000" smtClean="0">
                <a:solidFill>
                  <a:srgbClr val="000000"/>
                </a:solidFill>
                <a:latin typeface="Times New Roman" panose="02020603050405020304" pitchFamily="18" charset="0"/>
                <a:cs typeface="Times New Roman" panose="02020603050405020304" pitchFamily="18" charset="0"/>
              </a:rPr>
              <a:t>+</a:t>
            </a:r>
            <a:r>
              <a:rPr lang="en-US" altLang="zh-CN" sz="1200" b="1" smtClean="0">
                <a:solidFill>
                  <a:srgbClr val="000000"/>
                </a:solidFill>
                <a:latin typeface="Times New Roman" panose="02020603050405020304" pitchFamily="18" charset="0"/>
                <a:cs typeface="Times New Roman" panose="02020603050405020304" pitchFamily="18" charset="0"/>
              </a:rPr>
              <a:t>+2MV</a:t>
            </a:r>
            <a:r>
              <a:rPr lang="en-US" altLang="zh-CN" sz="1200" b="1" baseline="30000" smtClean="0">
                <a:solidFill>
                  <a:srgbClr val="000000"/>
                </a:solidFill>
                <a:latin typeface="Times New Roman" panose="02020603050405020304" pitchFamily="18" charset="0"/>
                <a:cs typeface="Times New Roman" panose="02020603050405020304" pitchFamily="18" charset="0"/>
              </a:rPr>
              <a:t>+</a:t>
            </a:r>
            <a:endParaRPr lang="en-US" altLang="zh-CN" sz="525" b="1" smtClean="0">
              <a:solidFill>
                <a:srgbClr val="000000"/>
              </a:solidFill>
              <a:cs typeface="宋体" panose="02010600030101010101" pitchFamily="2" charset="-122"/>
            </a:endParaRPr>
          </a:p>
          <a:p>
            <a:pPr eaLnBrk="0" fontAlgn="base" hangingPunct="0">
              <a:spcBef>
                <a:spcPct val="0"/>
              </a:spcBef>
              <a:spcAft>
                <a:spcPct val="0"/>
              </a:spcAft>
            </a:pPr>
            <a:r>
              <a:rPr lang="zh-CN" altLang="en-US" sz="1200" b="1" smtClean="0">
                <a:solidFill>
                  <a:srgbClr val="000000"/>
                </a:solidFill>
                <a:latin typeface="Times New Roman" panose="02020603050405020304" pitchFamily="18" charset="0"/>
                <a:cs typeface="Times New Roman" panose="02020603050405020304" pitchFamily="18" charset="0"/>
              </a:rPr>
              <a:t>正极反应：</a:t>
            </a:r>
            <a:r>
              <a:rPr lang="en-US" altLang="zh-CN" sz="1200" b="1" smtClean="0">
                <a:solidFill>
                  <a:srgbClr val="000000"/>
                </a:solidFill>
                <a:latin typeface="Times New Roman" panose="02020603050405020304" pitchFamily="18" charset="0"/>
                <a:cs typeface="Times New Roman" panose="02020603050405020304" pitchFamily="18" charset="0"/>
              </a:rPr>
              <a:t>N</a:t>
            </a:r>
            <a:r>
              <a:rPr lang="en-US" altLang="zh-CN" sz="1200" b="1" baseline="-30000" smtClean="0">
                <a:solidFill>
                  <a:srgbClr val="000000"/>
                </a:solidFill>
                <a:latin typeface="Times New Roman" panose="02020603050405020304" pitchFamily="18" charset="0"/>
                <a:cs typeface="Times New Roman" panose="02020603050405020304" pitchFamily="18" charset="0"/>
              </a:rPr>
              <a:t>2</a:t>
            </a:r>
            <a:r>
              <a:rPr lang="en-US" altLang="zh-CN" sz="1200" b="1" smtClean="0">
                <a:solidFill>
                  <a:srgbClr val="000000"/>
                </a:solidFill>
                <a:latin typeface="Times New Roman" panose="02020603050405020304" pitchFamily="18" charset="0"/>
                <a:cs typeface="Times New Roman" panose="02020603050405020304" pitchFamily="18" charset="0"/>
                <a:sym typeface="+mn-ea"/>
              </a:rPr>
              <a:t>+6e</a:t>
            </a:r>
            <a:r>
              <a:rPr lang="en-US" altLang="zh-CN" sz="1200" b="1" baseline="30000" smtClean="0">
                <a:solidFill>
                  <a:srgbClr val="000000"/>
                </a:solidFill>
                <a:latin typeface="Times New Roman" panose="02020603050405020304" pitchFamily="18" charset="0"/>
                <a:cs typeface="Times New Roman" panose="02020603050405020304" pitchFamily="18" charset="0"/>
                <a:sym typeface="+mn-ea"/>
              </a:rPr>
              <a:t>-</a:t>
            </a:r>
            <a:r>
              <a:rPr lang="en-US" altLang="zh-CN" sz="1200" b="1" smtClean="0">
                <a:solidFill>
                  <a:srgbClr val="000000"/>
                </a:solidFill>
                <a:latin typeface="Times New Roman" panose="02020603050405020304" pitchFamily="18" charset="0"/>
                <a:cs typeface="Times New Roman" panose="02020603050405020304" pitchFamily="18" charset="0"/>
                <a:sym typeface="+mn-ea"/>
              </a:rPr>
              <a:t>+6H</a:t>
            </a:r>
            <a:r>
              <a:rPr lang="en-US" altLang="zh-CN" sz="1200" b="1" baseline="30000" smtClean="0">
                <a:solidFill>
                  <a:srgbClr val="000000"/>
                </a:solidFill>
                <a:latin typeface="Times New Roman" panose="02020603050405020304" pitchFamily="18" charset="0"/>
                <a:cs typeface="Times New Roman" panose="02020603050405020304" pitchFamily="18" charset="0"/>
                <a:sym typeface="+mn-ea"/>
              </a:rPr>
              <a:t>+</a:t>
            </a:r>
            <a:r>
              <a:rPr lang="en-US" altLang="zh-CN" sz="1200" b="1" smtClean="0">
                <a:solidFill>
                  <a:srgbClr val="000000"/>
                </a:solidFill>
                <a:latin typeface="Times New Roman" panose="02020603050405020304" pitchFamily="18" charset="0"/>
                <a:cs typeface="Times New Roman" panose="02020603050405020304" pitchFamily="18" charset="0"/>
                <a:sym typeface="+mn-ea"/>
              </a:rPr>
              <a:t>===2NH</a:t>
            </a:r>
            <a:r>
              <a:rPr lang="en-US" altLang="zh-CN" sz="1200" b="1" baseline="-30000" smtClean="0">
                <a:solidFill>
                  <a:srgbClr val="000000"/>
                </a:solidFill>
                <a:latin typeface="Times New Roman" panose="02020603050405020304" pitchFamily="18" charset="0"/>
                <a:cs typeface="Times New Roman" panose="02020603050405020304" pitchFamily="18" charset="0"/>
                <a:sym typeface="+mn-ea"/>
              </a:rPr>
              <a:t>3</a:t>
            </a:r>
            <a:endParaRPr lang="zh-CN" altLang="en-US" sz="1350" b="1" smtClean="0">
              <a:solidFill>
                <a:srgbClr val="000000"/>
              </a:solidFill>
              <a:cs typeface="宋体" panose="02010600030101010101" pitchFamily="2" charset="-122"/>
            </a:endParaRPr>
          </a:p>
        </p:txBody>
      </p:sp>
      <p:pic>
        <p:nvPicPr>
          <p:cNvPr id="3514376" name="图片 160"/>
          <p:cNvPicPr>
            <a:picLocks noChangeAspect="1" noChangeArrowheads="1"/>
          </p:cNvPicPr>
          <p:nvPr/>
        </p:nvPicPr>
        <p:blipFill>
          <a:blip r:embed="rId4"/>
          <a:stretch>
            <a:fillRect/>
          </a:stretch>
        </p:blipFill>
        <p:spPr bwMode="auto">
          <a:xfrm>
            <a:off x="5894073" y="4288634"/>
            <a:ext cx="1964055" cy="1144429"/>
          </a:xfrm>
          <a:prstGeom prst="rect">
            <a:avLst/>
          </a:prstGeom>
          <a:noFill/>
        </p:spPr>
      </p:pic>
      <p:sp>
        <p:nvSpPr>
          <p:cNvPr id="3514378" name="Rectangle 10"/>
          <p:cNvSpPr>
            <a:spLocks noChangeArrowheads="1"/>
          </p:cNvSpPr>
          <p:nvPr/>
        </p:nvSpPr>
        <p:spPr bwMode="auto">
          <a:xfrm>
            <a:off x="5796282" y="3851038"/>
            <a:ext cx="5615305" cy="437515"/>
          </a:xfrm>
          <a:prstGeom prst="rect">
            <a:avLst/>
          </a:prstGeom>
          <a:noFill/>
          <a:ln w="9525">
            <a:solidFill>
              <a:srgbClr val="FF0000"/>
            </a:solidFill>
            <a:miter lim="800000"/>
          </a:ln>
          <a:effectLst/>
        </p:spPr>
        <p:txBody>
          <a:bodyPr vert="horz" wrap="square" lIns="68580" tIns="34290" rIns="68580" bIns="34290" numCol="1" anchor="ctr" anchorCtr="0" compatLnSpc="1">
            <a:spAutoFit/>
          </a:bodyPr>
          <a:lstStyle/>
          <a:p>
            <a:pPr fontAlgn="ctr">
              <a:spcBef>
                <a:spcPct val="0"/>
              </a:spcBef>
              <a:spcAft>
                <a:spcPct val="0"/>
              </a:spcAft>
            </a:pPr>
            <a:r>
              <a:rPr lang="en-US" sz="1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2019-</a:t>
            </a:r>
            <a:r>
              <a:rPr lang="en-US" altLang="zh-CN" sz="1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II-</a:t>
            </a:r>
            <a:r>
              <a:rPr lang="en-US" altLang="zh-CN" sz="1200" b="1" smtClean="0">
                <a:solidFill>
                  <a:srgbClr val="000000"/>
                </a:solidFill>
                <a:latin typeface="Calibri"/>
                <a:ea typeface="Time New Romans"/>
                <a:cs typeface="宋体" panose="02010600030101010101" pitchFamily="2" charset="-122"/>
              </a:rPr>
              <a:t>7.</a:t>
            </a:r>
            <a:r>
              <a:rPr lang="zh-CN" altLang="en-US" sz="1200" b="1" smtClean="0">
                <a:solidFill>
                  <a:srgbClr val="FF0000"/>
                </a:solidFill>
                <a:latin typeface="Calibri"/>
                <a:cs typeface="宋体" panose="02010600030101010101" pitchFamily="2" charset="-122"/>
              </a:rPr>
              <a:t>强碱性电解质的</a:t>
            </a:r>
            <a:r>
              <a:rPr lang="en-US" altLang="zh-CN" sz="1200" b="1" smtClean="0">
                <a:solidFill>
                  <a:srgbClr val="FF0000"/>
                </a:solidFill>
                <a:latin typeface="Calibri"/>
                <a:ea typeface="Times New Roman" panose="02020603050405020304" pitchFamily="18" charset="0"/>
                <a:cs typeface="Times New Roman" panose="02020603050405020304" pitchFamily="18" charset="0"/>
              </a:rPr>
              <a:t>3D−Zn</a:t>
            </a:r>
            <a:r>
              <a:rPr lang="en-US" altLang="zh-CN" sz="1200" b="1" smtClean="0">
                <a:solidFill>
                  <a:srgbClr val="FF0000"/>
                </a:solidFill>
                <a:ea typeface="Times New Roman" panose="02020603050405020304" pitchFamily="18" charset="0"/>
                <a:cs typeface="Times New Roman" panose="02020603050405020304" pitchFamily="18" charset="0"/>
              </a:rPr>
              <a:t>—</a:t>
            </a:r>
            <a:r>
              <a:rPr lang="en-US" altLang="zh-CN" sz="1200" b="1" err="1" smtClean="0">
                <a:solidFill>
                  <a:srgbClr val="FF0000"/>
                </a:solidFill>
                <a:latin typeface="Calibri"/>
                <a:ea typeface="Times New Roman" panose="02020603050405020304" pitchFamily="18" charset="0"/>
                <a:cs typeface="Times New Roman" panose="02020603050405020304" pitchFamily="18" charset="0"/>
              </a:rPr>
              <a:t>NiOOH</a:t>
            </a:r>
            <a:r>
              <a:rPr lang="zh-CN" altLang="en-US" sz="1200" b="1" smtClean="0">
                <a:solidFill>
                  <a:srgbClr val="FF0000"/>
                </a:solidFill>
                <a:latin typeface="Calibri"/>
                <a:cs typeface="宋体" panose="02010600030101010101" pitchFamily="2" charset="-122"/>
              </a:rPr>
              <a:t>二次电池</a:t>
            </a:r>
            <a:r>
              <a:rPr lang="zh-CN" altLang="en-US" sz="1200" b="1" smtClean="0">
                <a:solidFill>
                  <a:srgbClr val="000000"/>
                </a:solidFill>
                <a:latin typeface="Calibri"/>
                <a:cs typeface="宋体" panose="02010600030101010101" pitchFamily="2" charset="-122"/>
              </a:rPr>
              <a:t>，</a:t>
            </a:r>
            <a:endParaRPr lang="zh-CN" altLang="en-US" sz="1200" b="1" smtClean="0">
              <a:solidFill>
                <a:srgbClr val="000000"/>
              </a:solidFill>
              <a:latin typeface="Calibri"/>
              <a:cs typeface="宋体" panose="02010600030101010101" pitchFamily="2" charset="-122"/>
            </a:endParaRPr>
          </a:p>
          <a:p>
            <a:pPr fontAlgn="ctr">
              <a:spcBef>
                <a:spcPct val="0"/>
              </a:spcBef>
              <a:spcAft>
                <a:spcPct val="0"/>
              </a:spcAft>
            </a:pPr>
            <a:r>
              <a:rPr lang="zh-CN" altLang="en-US" sz="1200" b="1" smtClean="0">
                <a:solidFill>
                  <a:srgbClr val="000000"/>
                </a:solidFill>
                <a:latin typeface="Calibri"/>
                <a:cs typeface="宋体" panose="02010600030101010101" pitchFamily="2" charset="-122"/>
              </a:rPr>
              <a:t>总反应：</a:t>
            </a:r>
            <a:r>
              <a:rPr lang="en-US" altLang="zh-CN" sz="1200" b="1" smtClean="0">
                <a:solidFill>
                  <a:srgbClr val="000000"/>
                </a:solidFill>
                <a:latin typeface="Calibri"/>
                <a:ea typeface="Times New Roman" panose="02020603050405020304" pitchFamily="18" charset="0"/>
                <a:cs typeface="Times New Roman" panose="02020603050405020304" pitchFamily="18" charset="0"/>
              </a:rPr>
              <a:t>Zn(s)+2NiOOH(s)+H</a:t>
            </a:r>
            <a:r>
              <a:rPr lang="en-US" altLang="zh-CN" sz="1200" b="1" baseline="-30000" smtClean="0">
                <a:solidFill>
                  <a:srgbClr val="000000"/>
                </a:solidFill>
                <a:latin typeface="Calibri"/>
                <a:ea typeface="Times New Roman" panose="02020603050405020304" pitchFamily="18" charset="0"/>
                <a:cs typeface="Times New Roman" panose="02020603050405020304" pitchFamily="18" charset="0"/>
              </a:rPr>
              <a:t>2</a:t>
            </a:r>
            <a:r>
              <a:rPr lang="en-US" altLang="zh-CN" sz="1200" b="1" smtClean="0">
                <a:solidFill>
                  <a:srgbClr val="000000"/>
                </a:solidFill>
                <a:latin typeface="Calibri"/>
                <a:ea typeface="Times New Roman" panose="02020603050405020304" pitchFamily="18" charset="0"/>
                <a:cs typeface="Times New Roman" panose="02020603050405020304" pitchFamily="18" charset="0"/>
              </a:rPr>
              <a:t>O(l) </a:t>
            </a:r>
            <a:r>
              <a:rPr lang="en-US" altLang="zh-CN" sz="1200" b="1" baseline="30000" smtClean="0">
                <a:solidFill>
                  <a:srgbClr val="000000"/>
                </a:solidFill>
                <a:latin typeface="Times New Roman" panose="02020603050405020304" pitchFamily="18" charset="0"/>
                <a:cs typeface="Times New Roman" panose="02020603050405020304" pitchFamily="18" charset="0"/>
                <a:sym typeface="+mn-ea"/>
              </a:rPr>
              <a:t> </a:t>
            </a:r>
            <a:r>
              <a:rPr lang="en-US" altLang="zh-CN" sz="1200" b="1" smtClean="0">
                <a:solidFill>
                  <a:srgbClr val="000000"/>
                </a:solidFill>
                <a:latin typeface="Times New Roman" panose="02020603050405020304" pitchFamily="18" charset="0"/>
                <a:cs typeface="Times New Roman" panose="02020603050405020304" pitchFamily="18" charset="0"/>
                <a:sym typeface="+mn-ea"/>
              </a:rPr>
              <a:t>===</a:t>
            </a:r>
            <a:r>
              <a:rPr lang="en-US" altLang="zh-CN" sz="1200" b="1" smtClean="0">
                <a:solidFill>
                  <a:srgbClr val="000000"/>
                </a:solidFill>
                <a:latin typeface="Calibri"/>
                <a:ea typeface="Times New Roman" panose="02020603050405020304" pitchFamily="18" charset="0"/>
                <a:cs typeface="Times New Roman" panose="02020603050405020304" pitchFamily="18" charset="0"/>
              </a:rPr>
              <a:t> ZnO(s)+2Ni(OH)</a:t>
            </a:r>
            <a:r>
              <a:rPr lang="en-US" altLang="zh-CN" sz="1200" b="1" baseline="-30000" smtClean="0">
                <a:solidFill>
                  <a:srgbClr val="000000"/>
                </a:solidFill>
                <a:latin typeface="Calibri"/>
                <a:ea typeface="Times New Roman" panose="02020603050405020304" pitchFamily="18" charset="0"/>
                <a:cs typeface="Times New Roman" panose="02020603050405020304" pitchFamily="18" charset="0"/>
              </a:rPr>
              <a:t>2</a:t>
            </a:r>
            <a:r>
              <a:rPr lang="en-US" altLang="zh-CN" sz="1200" b="1" smtClean="0">
                <a:solidFill>
                  <a:srgbClr val="000000"/>
                </a:solidFill>
                <a:latin typeface="Calibri"/>
                <a:ea typeface="Times New Roman" panose="02020603050405020304" pitchFamily="18" charset="0"/>
                <a:cs typeface="Times New Roman" panose="02020603050405020304" pitchFamily="18" charset="0"/>
              </a:rPr>
              <a:t>(s)</a:t>
            </a:r>
            <a:r>
              <a:rPr lang="zh-CN" altLang="en-US" sz="1200" b="1" smtClean="0">
                <a:solidFill>
                  <a:srgbClr val="000000"/>
                </a:solidFill>
                <a:latin typeface="Calibri"/>
                <a:cs typeface="宋体" panose="02010600030101010101" pitchFamily="2" charset="-122"/>
              </a:rPr>
              <a:t>。</a:t>
            </a:r>
            <a:endParaRPr lang="en-US" altLang="zh-CN" sz="1200" b="1" smtClean="0">
              <a:solidFill>
                <a:srgbClr val="000000"/>
              </a:solidFill>
              <a:cs typeface="宋体" panose="02010600030101010101" pitchFamily="2" charset="-122"/>
            </a:endParaRPr>
          </a:p>
        </p:txBody>
      </p:sp>
      <p:sp>
        <p:nvSpPr>
          <p:cNvPr id="6" name="圆角矩形 5"/>
          <p:cNvSpPr/>
          <p:nvPr/>
        </p:nvSpPr>
        <p:spPr>
          <a:xfrm>
            <a:off x="164255" y="114300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19" name="文本框 18"/>
          <p:cNvSpPr txBox="1"/>
          <p:nvPr/>
        </p:nvSpPr>
        <p:spPr>
          <a:xfrm>
            <a:off x="608755" y="636905"/>
            <a:ext cx="7016327" cy="460375"/>
          </a:xfrm>
          <a:prstGeom prst="rect">
            <a:avLst/>
          </a:prstGeom>
          <a:noFill/>
        </p:spPr>
        <p:txBody>
          <a:bodyPr wrap="square" rtlCol="0">
            <a:spAutoFit/>
          </a:bodyPr>
          <a:lstStyle/>
          <a:p>
            <a:pPr fontAlgn="base">
              <a:spcBef>
                <a:spcPct val="0"/>
              </a:spcBef>
              <a:spcAft>
                <a:spcPct val="0"/>
              </a:spcAft>
            </a:pPr>
            <a:r>
              <a:rPr lang="en-US" altLang="zh-CN" sz="2400" b="1" smtClean="0">
                <a:solidFill>
                  <a:srgbClr val="FF0000"/>
                </a:solidFill>
                <a:latin typeface="黑体" panose="02010609060101010101" pitchFamily="49" charset="-122"/>
                <a:ea typeface="黑体" panose="02010609060101010101" pitchFamily="49" charset="-122"/>
              </a:rPr>
              <a:t>1.</a:t>
            </a:r>
            <a:r>
              <a:rPr lang="zh-CN" altLang="en-US" sz="2400" b="1" smtClean="0">
                <a:solidFill>
                  <a:srgbClr val="FF0000"/>
                </a:solidFill>
                <a:sym typeface="+mn-ea"/>
              </a:rPr>
              <a:t>简化（</a:t>
            </a:r>
            <a:r>
              <a:rPr lang="en-US" altLang="zh-CN" sz="2400" b="1" smtClean="0">
                <a:solidFill>
                  <a:srgbClr val="FF0000"/>
                </a:solidFill>
                <a:sym typeface="+mn-ea"/>
              </a:rPr>
              <a:t>simplify</a:t>
            </a:r>
            <a:r>
              <a:rPr lang="zh-CN" altLang="en-US" sz="2400" b="1" smtClean="0">
                <a:solidFill>
                  <a:srgbClr val="FF0000"/>
                </a:solidFill>
                <a:sym typeface="+mn-ea"/>
              </a:rPr>
              <a:t>）</a:t>
            </a:r>
            <a:endParaRPr lang="zh-CN" altLang="en-US" sz="2400" b="1" smtClean="0">
              <a:solidFill>
                <a:srgbClr val="0000FF"/>
              </a:solidFill>
              <a:latin typeface="黑体" panose="02010609060101010101" pitchFamily="49" charset="-122"/>
              <a:ea typeface="黑体" panose="02010609060101010101" pitchFamily="49" charset="-122"/>
              <a:sym typeface="+mn-ea"/>
            </a:endParaRPr>
          </a:p>
        </p:txBody>
      </p:sp>
      <p:sp>
        <p:nvSpPr>
          <p:cNvPr id="9" name="文本框 8"/>
          <p:cNvSpPr txBox="1"/>
          <p:nvPr/>
        </p:nvSpPr>
        <p:spPr>
          <a:xfrm>
            <a:off x="616375" y="1497330"/>
            <a:ext cx="5898727" cy="398780"/>
          </a:xfrm>
          <a:prstGeom prst="rect">
            <a:avLst/>
          </a:prstGeom>
          <a:noFill/>
        </p:spPr>
        <p:txBody>
          <a:bodyPr wrap="square" rtlCol="0">
            <a:spAutoFit/>
          </a:bodyPr>
          <a:lstStyle/>
          <a:p>
            <a:pPr fontAlgn="base">
              <a:spcBef>
                <a:spcPct val="0"/>
              </a:spcBef>
              <a:spcAft>
                <a:spcPct val="0"/>
              </a:spcAft>
            </a:pPr>
            <a:r>
              <a:rPr lang="zh-CN" altLang="en-US" sz="2000" b="1" smtClean="0">
                <a:solidFill>
                  <a:srgbClr val="FF0000"/>
                </a:solidFill>
                <a:latin typeface="黑体" panose="02010609060101010101" pitchFamily="49" charset="-122"/>
                <a:ea typeface="黑体" panose="02010609060101010101" pitchFamily="49" charset="-122"/>
              </a:rPr>
              <a:t>第三：高考改进</a:t>
            </a:r>
            <a:r>
              <a:rPr lang="zh-CN" altLang="en-US" sz="2000" b="1" smtClean="0">
                <a:solidFill>
                  <a:srgbClr val="FF0000"/>
                </a:solidFill>
                <a:latin typeface="黑体" panose="02010609060101010101" pitchFamily="49" charset="-122"/>
                <a:ea typeface="黑体" panose="02010609060101010101" pitchFamily="49" charset="-122"/>
                <a:sym typeface="+mn-ea"/>
              </a:rPr>
              <a:t>类型</a:t>
            </a:r>
            <a:r>
              <a:rPr lang="en-US" altLang="zh-CN" sz="2000" b="1" smtClean="0">
                <a:solidFill>
                  <a:srgbClr val="000000"/>
                </a:solidFill>
                <a:latin typeface="黑体" panose="02010609060101010101" pitchFamily="49" charset="-122"/>
                <a:ea typeface="黑体" panose="02010609060101010101" pitchFamily="49" charset="-122"/>
                <a:sym typeface="+mn-ea"/>
              </a:rPr>
              <a:t>——</a:t>
            </a:r>
            <a:r>
              <a:rPr lang="zh-CN" altLang="en-US" sz="2000" b="1" smtClean="0">
                <a:solidFill>
                  <a:srgbClr val="2E2AD4"/>
                </a:solidFill>
                <a:latin typeface="黑体" panose="02010609060101010101" pitchFamily="49" charset="-122"/>
                <a:ea typeface="黑体" panose="02010609060101010101" pitchFamily="49" charset="-122"/>
                <a:sym typeface="+mn-ea"/>
              </a:rPr>
              <a:t>桥</a:t>
            </a:r>
            <a:r>
              <a:rPr lang="en-US" altLang="zh-CN" sz="2000" b="1" smtClean="0">
                <a:solidFill>
                  <a:srgbClr val="2E2AD4"/>
                </a:solidFill>
                <a:latin typeface="黑体" panose="02010609060101010101" pitchFamily="49" charset="-122"/>
                <a:ea typeface="黑体" panose="02010609060101010101" pitchFamily="49" charset="-122"/>
                <a:sym typeface="+mn-ea"/>
              </a:rPr>
              <a:t>+</a:t>
            </a:r>
            <a:r>
              <a:rPr lang="zh-CN" altLang="en-US" sz="2000" b="1" smtClean="0">
                <a:solidFill>
                  <a:srgbClr val="2E2AD4"/>
                </a:solidFill>
                <a:latin typeface="黑体" panose="02010609060101010101" pitchFamily="49" charset="-122"/>
                <a:ea typeface="黑体" panose="02010609060101010101" pitchFamily="49" charset="-122"/>
                <a:sym typeface="+mn-ea"/>
              </a:rPr>
              <a:t>膜</a:t>
            </a:r>
            <a:r>
              <a:rPr lang="en-US" altLang="zh-CN" sz="2000" b="1" smtClean="0">
                <a:solidFill>
                  <a:srgbClr val="2E2AD4"/>
                </a:solidFill>
                <a:latin typeface="黑体" panose="02010609060101010101" pitchFamily="49" charset="-122"/>
                <a:ea typeface="黑体" panose="02010609060101010101" pitchFamily="49" charset="-122"/>
                <a:sym typeface="+mn-ea"/>
              </a:rPr>
              <a:t>+</a:t>
            </a:r>
            <a:r>
              <a:rPr lang="zh-CN" altLang="en-US" sz="2000" b="1" smtClean="0">
                <a:solidFill>
                  <a:srgbClr val="2E2AD4"/>
                </a:solidFill>
                <a:latin typeface="黑体" panose="02010609060101010101" pitchFamily="49" charset="-122"/>
                <a:ea typeface="黑体" panose="02010609060101010101" pitchFamily="49" charset="-122"/>
                <a:sym typeface="+mn-ea"/>
              </a:rPr>
              <a:t>新</a:t>
            </a:r>
            <a:endParaRPr lang="zh-CN" altLang="en-US" sz="2000" b="1" smtClean="0">
              <a:solidFill>
                <a:srgbClr val="2E2AD4"/>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a:xfrm>
            <a:off x="-193195" y="274687"/>
            <a:ext cx="7775788" cy="513121"/>
          </a:xfrm>
          <a:prstGeom prst="rect">
            <a:avLst/>
          </a:prstGeom>
        </p:spPr>
        <p:txBody>
          <a:bodyPr>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buFont typeface="Arial" panose="020B0604020202020204" pitchFamily="34" charset="0"/>
              <a:buNone/>
            </a:pPr>
            <a:endParaRPr lang="zh-CN" altLang="en-US" sz="3200" b="1">
              <a:solidFill>
                <a:srgbClr val="C00000"/>
              </a:solidFill>
              <a:latin typeface="微软雅黑" panose="020B0503020204020204" pitchFamily="34" charset="-122"/>
            </a:endParaRPr>
          </a:p>
        </p:txBody>
      </p:sp>
      <p:sp>
        <p:nvSpPr>
          <p:cNvPr id="9" name="矩形 8"/>
          <p:cNvSpPr/>
          <p:nvPr/>
        </p:nvSpPr>
        <p:spPr>
          <a:xfrm>
            <a:off x="4186580" y="5764010"/>
            <a:ext cx="3840480" cy="583565"/>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3200">
                <a:solidFill>
                  <a:srgbClr val="294A5A"/>
                </a:solidFill>
                <a:latin typeface="微软雅黑" panose="020B0503020204020204" pitchFamily="34" charset="-122"/>
              </a:rPr>
              <a:t>化</a:t>
            </a:r>
            <a:r>
              <a:rPr lang="zh-CN" altLang="en-US" sz="3200" smtClean="0">
                <a:solidFill>
                  <a:srgbClr val="294A5A"/>
                </a:solidFill>
                <a:latin typeface="微软雅黑" panose="020B0503020204020204" pitchFamily="34" charset="-122"/>
              </a:rPr>
              <a:t>学学科</a:t>
            </a:r>
            <a:r>
              <a:rPr lang="zh-CN" altLang="en-US" sz="3200">
                <a:solidFill>
                  <a:srgbClr val="294A5A"/>
                </a:solidFill>
                <a:latin typeface="微软雅黑" panose="020B0503020204020204" pitchFamily="34" charset="-122"/>
              </a:rPr>
              <a:t>的核心价值</a:t>
            </a:r>
            <a:endParaRPr lang="zh-CN" altLang="en-US" sz="3200">
              <a:solidFill>
                <a:srgbClr val="294A5A"/>
              </a:solidFill>
              <a:latin typeface="微软雅黑" panose="020B0503020204020204" pitchFamily="34" charset="-122"/>
            </a:endParaRPr>
          </a:p>
        </p:txBody>
      </p:sp>
      <p:grpSp>
        <p:nvGrpSpPr>
          <p:cNvPr id="2" name="PA_组合 42"/>
          <p:cNvGrpSpPr/>
          <p:nvPr>
            <p:custDataLst>
              <p:tags r:id="rId1"/>
            </p:custDataLst>
          </p:nvPr>
        </p:nvGrpSpPr>
        <p:grpSpPr>
          <a:xfrm>
            <a:off x="4267200" y="2089069"/>
            <a:ext cx="3657600" cy="3435232"/>
            <a:chOff x="3842034" y="395399"/>
            <a:chExt cx="4507933" cy="4233868"/>
          </a:xfrm>
        </p:grpSpPr>
        <p:sp>
          <p:nvSpPr>
            <p:cNvPr id="19" name="任意多边形: 形状 8"/>
            <p:cNvSpPr/>
            <p:nvPr/>
          </p:nvSpPr>
          <p:spPr>
            <a:xfrm>
              <a:off x="4859220" y="395399"/>
              <a:ext cx="1236780" cy="2273681"/>
            </a:xfrm>
            <a:custGeom>
              <a:avLst/>
              <a:gdLst>
                <a:gd name="connsiteX0" fmla="*/ 1236780 w 1236780"/>
                <a:gd name="connsiteY0" fmla="*/ 0 h 2273681"/>
                <a:gd name="connsiteX1" fmla="*/ 1236780 w 1236780"/>
                <a:gd name="connsiteY1" fmla="*/ 439552 h 2273681"/>
                <a:gd name="connsiteX2" fmla="*/ 439552 w 1236780"/>
                <a:gd name="connsiteY2" fmla="*/ 1236780 h 2273681"/>
                <a:gd name="connsiteX3" fmla="*/ 715054 w 1236780"/>
                <a:gd name="connsiteY3" fmla="*/ 1839602 h 2273681"/>
                <a:gd name="connsiteX4" fmla="*/ 762725 w 1236780"/>
                <a:gd name="connsiteY4" fmla="*/ 1876147 h 2273681"/>
                <a:gd name="connsiteX5" fmla="*/ 563959 w 1236780"/>
                <a:gd name="connsiteY5" fmla="*/ 2273681 h 2273681"/>
                <a:gd name="connsiteX6" fmla="*/ 545285 w 1236780"/>
                <a:gd name="connsiteY6" fmla="*/ 2262337 h 2273681"/>
                <a:gd name="connsiteX7" fmla="*/ 0 w 1236780"/>
                <a:gd name="connsiteY7" fmla="*/ 1236780 h 2273681"/>
                <a:gd name="connsiteX8" fmla="*/ 1236780 w 1236780"/>
                <a:gd name="connsiteY8" fmla="*/ 0 h 22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80" h="2273681">
                  <a:moveTo>
                    <a:pt x="1236780" y="0"/>
                  </a:moveTo>
                  <a:lnTo>
                    <a:pt x="1236780" y="439552"/>
                  </a:lnTo>
                  <a:cubicBezTo>
                    <a:pt x="796484" y="439552"/>
                    <a:pt x="439552" y="796484"/>
                    <a:pt x="439552" y="1236780"/>
                  </a:cubicBezTo>
                  <a:cubicBezTo>
                    <a:pt x="439552" y="1477567"/>
                    <a:pt x="546301" y="1693422"/>
                    <a:pt x="715054" y="1839602"/>
                  </a:cubicBezTo>
                  <a:lnTo>
                    <a:pt x="762725" y="1876147"/>
                  </a:lnTo>
                  <a:lnTo>
                    <a:pt x="563959" y="2273681"/>
                  </a:lnTo>
                  <a:lnTo>
                    <a:pt x="545285" y="2262337"/>
                  </a:lnTo>
                  <a:cubicBezTo>
                    <a:pt x="216299" y="2040079"/>
                    <a:pt x="0" y="1663689"/>
                    <a:pt x="0" y="1236780"/>
                  </a:cubicBezTo>
                  <a:cubicBezTo>
                    <a:pt x="0" y="553725"/>
                    <a:pt x="553725" y="0"/>
                    <a:pt x="1236780" y="0"/>
                  </a:cubicBezTo>
                  <a:close/>
                </a:path>
              </a:pathLst>
            </a:custGeom>
            <a:solidFill>
              <a:srgbClr val="5959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a:solidFill>
                  <a:srgbClr val="FFFFFF"/>
                </a:solidFill>
                <a:latin typeface="微软雅黑" panose="020B0503020204020204" pitchFamily="34" charset="-122"/>
                <a:cs typeface="+mn-ea"/>
                <a:sym typeface="+mn-lt"/>
              </a:endParaRPr>
            </a:p>
          </p:txBody>
        </p:sp>
        <p:sp>
          <p:nvSpPr>
            <p:cNvPr id="20" name="任意多边形: 形状 9"/>
            <p:cNvSpPr/>
            <p:nvPr/>
          </p:nvSpPr>
          <p:spPr>
            <a:xfrm>
              <a:off x="3842034" y="2155706"/>
              <a:ext cx="2473561" cy="2473561"/>
            </a:xfrm>
            <a:custGeom>
              <a:avLst/>
              <a:gdLst>
                <a:gd name="connsiteX0" fmla="*/ 1236780 w 2473561"/>
                <a:gd name="connsiteY0" fmla="*/ 0 h 2473560"/>
                <a:gd name="connsiteX1" fmla="*/ 2324287 w 2473561"/>
                <a:gd name="connsiteY1" fmla="*/ 647257 h 2473560"/>
                <a:gd name="connsiteX2" fmla="*/ 2353068 w 2473561"/>
                <a:gd name="connsiteY2" fmla="*/ 707001 h 2473560"/>
                <a:gd name="connsiteX3" fmla="*/ 2253968 w 2473561"/>
                <a:gd name="connsiteY3" fmla="*/ 713252 h 2473560"/>
                <a:gd name="connsiteX4" fmla="*/ 1664446 w 2473561"/>
                <a:gd name="connsiteY4" fmla="*/ 563979 h 2473560"/>
                <a:gd name="connsiteX5" fmla="*/ 1617542 w 2473561"/>
                <a:gd name="connsiteY5" fmla="*/ 535485 h 2473560"/>
                <a:gd name="connsiteX6" fmla="*/ 1581146 w 2473561"/>
                <a:gd name="connsiteY6" fmla="*/ 513373 h 2473560"/>
                <a:gd name="connsiteX7" fmla="*/ 1578271 w 2473561"/>
                <a:gd name="connsiteY7" fmla="*/ 519123 h 2473560"/>
                <a:gd name="connsiteX8" fmla="*/ 1547096 w 2473561"/>
                <a:gd name="connsiteY8" fmla="*/ 502202 h 2473560"/>
                <a:gd name="connsiteX9" fmla="*/ 1236779 w 2473561"/>
                <a:gd name="connsiteY9" fmla="*/ 439552 h 2473560"/>
                <a:gd name="connsiteX10" fmla="*/ 439551 w 2473561"/>
                <a:gd name="connsiteY10" fmla="*/ 1236780 h 2473560"/>
                <a:gd name="connsiteX11" fmla="*/ 1236779 w 2473561"/>
                <a:gd name="connsiteY11" fmla="*/ 2034008 h 2473560"/>
                <a:gd name="connsiteX12" fmla="*/ 2029891 w 2473561"/>
                <a:gd name="connsiteY12" fmla="*/ 1318292 h 2473560"/>
                <a:gd name="connsiteX13" fmla="*/ 2033993 w 2473561"/>
                <a:gd name="connsiteY13" fmla="*/ 1237062 h 2473560"/>
                <a:gd name="connsiteX14" fmla="*/ 2033994 w 2473561"/>
                <a:gd name="connsiteY14" fmla="*/ 1237062 h 2473560"/>
                <a:gd name="connsiteX15" fmla="*/ 2034008 w 2473561"/>
                <a:gd name="connsiteY15" fmla="*/ 1236781 h 2473560"/>
                <a:gd name="connsiteX16" fmla="*/ 1682518 w 2473561"/>
                <a:gd name="connsiteY16" fmla="*/ 575707 h 2473560"/>
                <a:gd name="connsiteX17" fmla="*/ 1578272 w 2473561"/>
                <a:gd name="connsiteY17" fmla="*/ 519124 h 2473560"/>
                <a:gd name="connsiteX18" fmla="*/ 1581147 w 2473561"/>
                <a:gd name="connsiteY18" fmla="*/ 513374 h 2473560"/>
                <a:gd name="connsiteX19" fmla="*/ 1617543 w 2473561"/>
                <a:gd name="connsiteY19" fmla="*/ 535486 h 2473560"/>
                <a:gd name="connsiteX20" fmla="*/ 1664447 w 2473561"/>
                <a:gd name="connsiteY20" fmla="*/ 563980 h 2473560"/>
                <a:gd name="connsiteX21" fmla="*/ 2253969 w 2473561"/>
                <a:gd name="connsiteY21" fmla="*/ 713253 h 2473560"/>
                <a:gd name="connsiteX22" fmla="*/ 2353069 w 2473561"/>
                <a:gd name="connsiteY22" fmla="*/ 707002 h 2473560"/>
                <a:gd name="connsiteX23" fmla="*/ 2376369 w 2473561"/>
                <a:gd name="connsiteY23" fmla="*/ 755370 h 2473560"/>
                <a:gd name="connsiteX24" fmla="*/ 2473561 w 2473561"/>
                <a:gd name="connsiteY24" fmla="*/ 1236781 h 2473560"/>
                <a:gd name="connsiteX25" fmla="*/ 2473547 w 2473561"/>
                <a:gd name="connsiteY25" fmla="*/ 1237063 h 2473560"/>
                <a:gd name="connsiteX26" fmla="*/ 2473546 w 2473561"/>
                <a:gd name="connsiteY26" fmla="*/ 1237063 h 2473560"/>
                <a:gd name="connsiteX27" fmla="*/ 2467175 w 2473561"/>
                <a:gd name="connsiteY27" fmla="*/ 1363234 h 2473560"/>
                <a:gd name="connsiteX28" fmla="*/ 1236780 w 2473561"/>
                <a:gd name="connsiteY28" fmla="*/ 2473560 h 2473560"/>
                <a:gd name="connsiteX29" fmla="*/ 0 w 2473561"/>
                <a:gd name="connsiteY29" fmla="*/ 1236780 h 2473560"/>
                <a:gd name="connsiteX30" fmla="*/ 1236780 w 2473561"/>
                <a:gd name="connsiteY30" fmla="*/ 0 h 247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73561" h="2473560">
                  <a:moveTo>
                    <a:pt x="1236780" y="0"/>
                  </a:moveTo>
                  <a:cubicBezTo>
                    <a:pt x="1706381" y="0"/>
                    <a:pt x="2114852" y="261721"/>
                    <a:pt x="2324287" y="647257"/>
                  </a:cubicBezTo>
                  <a:lnTo>
                    <a:pt x="2353068" y="707001"/>
                  </a:lnTo>
                  <a:lnTo>
                    <a:pt x="2253968" y="713252"/>
                  </a:lnTo>
                  <a:cubicBezTo>
                    <a:pt x="2040514" y="713252"/>
                    <a:pt x="1839689" y="659178"/>
                    <a:pt x="1664446" y="563979"/>
                  </a:cubicBezTo>
                  <a:lnTo>
                    <a:pt x="1617542" y="535485"/>
                  </a:lnTo>
                  <a:lnTo>
                    <a:pt x="1581146" y="513373"/>
                  </a:lnTo>
                  <a:lnTo>
                    <a:pt x="1578271" y="519123"/>
                  </a:lnTo>
                  <a:lnTo>
                    <a:pt x="1547096" y="502202"/>
                  </a:lnTo>
                  <a:cubicBezTo>
                    <a:pt x="1451717" y="461860"/>
                    <a:pt x="1346853" y="439552"/>
                    <a:pt x="1236779" y="439552"/>
                  </a:cubicBezTo>
                  <a:cubicBezTo>
                    <a:pt x="796482" y="439552"/>
                    <a:pt x="439551" y="796483"/>
                    <a:pt x="439551" y="1236780"/>
                  </a:cubicBezTo>
                  <a:cubicBezTo>
                    <a:pt x="439551" y="1677077"/>
                    <a:pt x="796482" y="2034008"/>
                    <a:pt x="1236779" y="2034008"/>
                  </a:cubicBezTo>
                  <a:cubicBezTo>
                    <a:pt x="1649558" y="2034008"/>
                    <a:pt x="1989065" y="1720299"/>
                    <a:pt x="2029891" y="1318292"/>
                  </a:cubicBezTo>
                  <a:lnTo>
                    <a:pt x="2033993" y="1237062"/>
                  </a:lnTo>
                  <a:lnTo>
                    <a:pt x="2033994" y="1237062"/>
                  </a:lnTo>
                  <a:lnTo>
                    <a:pt x="2034008" y="1236781"/>
                  </a:lnTo>
                  <a:cubicBezTo>
                    <a:pt x="2034008" y="961596"/>
                    <a:pt x="1894582" y="718975"/>
                    <a:pt x="1682518" y="575707"/>
                  </a:cubicBezTo>
                  <a:lnTo>
                    <a:pt x="1578272" y="519124"/>
                  </a:lnTo>
                  <a:lnTo>
                    <a:pt x="1581147" y="513374"/>
                  </a:lnTo>
                  <a:lnTo>
                    <a:pt x="1617543" y="535486"/>
                  </a:lnTo>
                  <a:lnTo>
                    <a:pt x="1664447" y="563980"/>
                  </a:lnTo>
                  <a:cubicBezTo>
                    <a:pt x="1839690" y="659179"/>
                    <a:pt x="2040515" y="713253"/>
                    <a:pt x="2253969" y="713253"/>
                  </a:cubicBezTo>
                  <a:lnTo>
                    <a:pt x="2353069" y="707002"/>
                  </a:lnTo>
                  <a:lnTo>
                    <a:pt x="2376369" y="755370"/>
                  </a:lnTo>
                  <a:cubicBezTo>
                    <a:pt x="2438953" y="903337"/>
                    <a:pt x="2473561" y="1066017"/>
                    <a:pt x="2473561" y="1236781"/>
                  </a:cubicBezTo>
                  <a:lnTo>
                    <a:pt x="2473547" y="1237063"/>
                  </a:lnTo>
                  <a:lnTo>
                    <a:pt x="2473546" y="1237063"/>
                  </a:lnTo>
                  <a:lnTo>
                    <a:pt x="2467175" y="1363234"/>
                  </a:lnTo>
                  <a:cubicBezTo>
                    <a:pt x="2403839" y="1986888"/>
                    <a:pt x="1877144" y="2473560"/>
                    <a:pt x="1236780" y="2473560"/>
                  </a:cubicBezTo>
                  <a:cubicBezTo>
                    <a:pt x="553725" y="2473560"/>
                    <a:pt x="0" y="1919835"/>
                    <a:pt x="0" y="1236780"/>
                  </a:cubicBezTo>
                  <a:cubicBezTo>
                    <a:pt x="0" y="553725"/>
                    <a:pt x="553725" y="0"/>
                    <a:pt x="1236780" y="0"/>
                  </a:cubicBezTo>
                  <a:close/>
                </a:path>
              </a:pathLst>
            </a:custGeom>
            <a:solidFill>
              <a:srgbClr val="B9907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a:solidFill>
                  <a:srgbClr val="FFFFFF"/>
                </a:solidFill>
                <a:latin typeface="微软雅黑" panose="020B0503020204020204" pitchFamily="34" charset="-122"/>
                <a:cs typeface="+mn-ea"/>
                <a:sym typeface="+mn-lt"/>
              </a:endParaRPr>
            </a:p>
          </p:txBody>
        </p:sp>
        <p:sp>
          <p:nvSpPr>
            <p:cNvPr id="21" name="任意多边形: 形状 10"/>
            <p:cNvSpPr/>
            <p:nvPr/>
          </p:nvSpPr>
          <p:spPr>
            <a:xfrm>
              <a:off x="5876407" y="2155706"/>
              <a:ext cx="2473560" cy="2473560"/>
            </a:xfrm>
            <a:custGeom>
              <a:avLst/>
              <a:gdLst>
                <a:gd name="connsiteX0" fmla="*/ 892415 w 2473560"/>
                <a:gd name="connsiteY0" fmla="*/ 513375 h 2473560"/>
                <a:gd name="connsiteX1" fmla="*/ 858322 w 2473560"/>
                <a:gd name="connsiteY1" fmla="*/ 534087 h 2473560"/>
                <a:gd name="connsiteX2" fmla="*/ 809118 w 2473560"/>
                <a:gd name="connsiteY2" fmla="*/ 563979 h 2473560"/>
                <a:gd name="connsiteX3" fmla="*/ 377116 w 2473560"/>
                <a:gd name="connsiteY3" fmla="*/ 703315 h 2473560"/>
                <a:gd name="connsiteX4" fmla="*/ 318695 w 2473560"/>
                <a:gd name="connsiteY4" fmla="*/ 707001 h 2473560"/>
                <a:gd name="connsiteX5" fmla="*/ 341995 w 2473560"/>
                <a:gd name="connsiteY5" fmla="*/ 755369 h 2473560"/>
                <a:gd name="connsiteX6" fmla="*/ 439187 w 2473560"/>
                <a:gd name="connsiteY6" fmla="*/ 1236780 h 2473560"/>
                <a:gd name="connsiteX7" fmla="*/ 439173 w 2473560"/>
                <a:gd name="connsiteY7" fmla="*/ 1237062 h 2473560"/>
                <a:gd name="connsiteX8" fmla="*/ 439174 w 2473560"/>
                <a:gd name="connsiteY8" fmla="*/ 1237062 h 2473560"/>
                <a:gd name="connsiteX9" fmla="*/ 439188 w 2473560"/>
                <a:gd name="connsiteY9" fmla="*/ 1236781 h 2473560"/>
                <a:gd name="connsiteX10" fmla="*/ 341996 w 2473560"/>
                <a:gd name="connsiteY10" fmla="*/ 755370 h 2473560"/>
                <a:gd name="connsiteX11" fmla="*/ 318696 w 2473560"/>
                <a:gd name="connsiteY11" fmla="*/ 707002 h 2473560"/>
                <a:gd name="connsiteX12" fmla="*/ 377117 w 2473560"/>
                <a:gd name="connsiteY12" fmla="*/ 703316 h 2473560"/>
                <a:gd name="connsiteX13" fmla="*/ 809119 w 2473560"/>
                <a:gd name="connsiteY13" fmla="*/ 563980 h 2473560"/>
                <a:gd name="connsiteX14" fmla="*/ 858323 w 2473560"/>
                <a:gd name="connsiteY14" fmla="*/ 534088 h 2473560"/>
                <a:gd name="connsiteX15" fmla="*/ 892416 w 2473560"/>
                <a:gd name="connsiteY15" fmla="*/ 513376 h 2473560"/>
                <a:gd name="connsiteX16" fmla="*/ 1236779 w 2473560"/>
                <a:gd name="connsiteY16" fmla="*/ 439552 h 2473560"/>
                <a:gd name="connsiteX17" fmla="*/ 926462 w 2473560"/>
                <a:gd name="connsiteY17" fmla="*/ 502202 h 2473560"/>
                <a:gd name="connsiteX18" fmla="*/ 895290 w 2473560"/>
                <a:gd name="connsiteY18" fmla="*/ 519122 h 2473560"/>
                <a:gd name="connsiteX19" fmla="*/ 895290 w 2473560"/>
                <a:gd name="connsiteY19" fmla="*/ 519123 h 2473560"/>
                <a:gd name="connsiteX20" fmla="*/ 791042 w 2473560"/>
                <a:gd name="connsiteY20" fmla="*/ 575707 h 2473560"/>
                <a:gd name="connsiteX21" fmla="*/ 439552 w 2473560"/>
                <a:gd name="connsiteY21" fmla="*/ 1236781 h 2473560"/>
                <a:gd name="connsiteX22" fmla="*/ 439566 w 2473560"/>
                <a:gd name="connsiteY22" fmla="*/ 1237063 h 2473560"/>
                <a:gd name="connsiteX23" fmla="*/ 439565 w 2473560"/>
                <a:gd name="connsiteY23" fmla="*/ 1237063 h 2473560"/>
                <a:gd name="connsiteX24" fmla="*/ 443667 w 2473560"/>
                <a:gd name="connsiteY24" fmla="*/ 1318292 h 2473560"/>
                <a:gd name="connsiteX25" fmla="*/ 1236779 w 2473560"/>
                <a:gd name="connsiteY25" fmla="*/ 2034008 h 2473560"/>
                <a:gd name="connsiteX26" fmla="*/ 2034007 w 2473560"/>
                <a:gd name="connsiteY26" fmla="*/ 1236780 h 2473560"/>
                <a:gd name="connsiteX27" fmla="*/ 1236779 w 2473560"/>
                <a:gd name="connsiteY27" fmla="*/ 439552 h 2473560"/>
                <a:gd name="connsiteX28" fmla="*/ 1236780 w 2473560"/>
                <a:gd name="connsiteY28" fmla="*/ 0 h 2473560"/>
                <a:gd name="connsiteX29" fmla="*/ 2473560 w 2473560"/>
                <a:gd name="connsiteY29" fmla="*/ 1236780 h 2473560"/>
                <a:gd name="connsiteX30" fmla="*/ 1236780 w 2473560"/>
                <a:gd name="connsiteY30" fmla="*/ 2473560 h 2473560"/>
                <a:gd name="connsiteX31" fmla="*/ 0 w 2473560"/>
                <a:gd name="connsiteY31" fmla="*/ 1236780 h 2473560"/>
                <a:gd name="connsiteX32" fmla="*/ 1236780 w 2473560"/>
                <a:gd name="connsiteY32" fmla="*/ 0 h 247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73560" h="2473560">
                  <a:moveTo>
                    <a:pt x="892415" y="513375"/>
                  </a:moveTo>
                  <a:lnTo>
                    <a:pt x="858322" y="534087"/>
                  </a:lnTo>
                  <a:lnTo>
                    <a:pt x="809118" y="563979"/>
                  </a:lnTo>
                  <a:cubicBezTo>
                    <a:pt x="677685" y="635378"/>
                    <a:pt x="531863" y="683645"/>
                    <a:pt x="377116" y="703315"/>
                  </a:cubicBezTo>
                  <a:lnTo>
                    <a:pt x="318695" y="707001"/>
                  </a:lnTo>
                  <a:lnTo>
                    <a:pt x="341995" y="755369"/>
                  </a:lnTo>
                  <a:cubicBezTo>
                    <a:pt x="404579" y="903336"/>
                    <a:pt x="439187" y="1066016"/>
                    <a:pt x="439187" y="1236780"/>
                  </a:cubicBezTo>
                  <a:lnTo>
                    <a:pt x="439173" y="1237062"/>
                  </a:lnTo>
                  <a:lnTo>
                    <a:pt x="439174" y="1237062"/>
                  </a:lnTo>
                  <a:lnTo>
                    <a:pt x="439188" y="1236781"/>
                  </a:lnTo>
                  <a:cubicBezTo>
                    <a:pt x="439188" y="1066017"/>
                    <a:pt x="404580" y="903337"/>
                    <a:pt x="341996" y="755370"/>
                  </a:cubicBezTo>
                  <a:lnTo>
                    <a:pt x="318696" y="707002"/>
                  </a:lnTo>
                  <a:lnTo>
                    <a:pt x="377117" y="703316"/>
                  </a:lnTo>
                  <a:cubicBezTo>
                    <a:pt x="531864" y="683646"/>
                    <a:pt x="677686" y="635379"/>
                    <a:pt x="809119" y="563980"/>
                  </a:cubicBezTo>
                  <a:lnTo>
                    <a:pt x="858323" y="534088"/>
                  </a:lnTo>
                  <a:lnTo>
                    <a:pt x="892416" y="513376"/>
                  </a:lnTo>
                  <a:close/>
                  <a:moveTo>
                    <a:pt x="1236779" y="439552"/>
                  </a:moveTo>
                  <a:cubicBezTo>
                    <a:pt x="1126705" y="439552"/>
                    <a:pt x="1021841" y="461860"/>
                    <a:pt x="926462" y="502202"/>
                  </a:cubicBezTo>
                  <a:lnTo>
                    <a:pt x="895290" y="519122"/>
                  </a:lnTo>
                  <a:lnTo>
                    <a:pt x="895290" y="519123"/>
                  </a:lnTo>
                  <a:lnTo>
                    <a:pt x="791042" y="575707"/>
                  </a:lnTo>
                  <a:cubicBezTo>
                    <a:pt x="578978" y="718975"/>
                    <a:pt x="439552" y="961596"/>
                    <a:pt x="439552" y="1236781"/>
                  </a:cubicBezTo>
                  <a:lnTo>
                    <a:pt x="439566" y="1237063"/>
                  </a:lnTo>
                  <a:lnTo>
                    <a:pt x="439565" y="1237063"/>
                  </a:lnTo>
                  <a:lnTo>
                    <a:pt x="443667" y="1318292"/>
                  </a:lnTo>
                  <a:cubicBezTo>
                    <a:pt x="484493" y="1720299"/>
                    <a:pt x="824001" y="2034008"/>
                    <a:pt x="1236779" y="2034008"/>
                  </a:cubicBezTo>
                  <a:cubicBezTo>
                    <a:pt x="1677076" y="2034008"/>
                    <a:pt x="2034007" y="1677077"/>
                    <a:pt x="2034007" y="1236780"/>
                  </a:cubicBezTo>
                  <a:cubicBezTo>
                    <a:pt x="2034007" y="796483"/>
                    <a:pt x="1677076" y="439552"/>
                    <a:pt x="1236779" y="439552"/>
                  </a:cubicBezTo>
                  <a:close/>
                  <a:moveTo>
                    <a:pt x="1236780" y="0"/>
                  </a:moveTo>
                  <a:cubicBezTo>
                    <a:pt x="1919835" y="0"/>
                    <a:pt x="2473560" y="553725"/>
                    <a:pt x="2473560" y="1236780"/>
                  </a:cubicBezTo>
                  <a:cubicBezTo>
                    <a:pt x="2473560" y="1919835"/>
                    <a:pt x="1919835" y="2473560"/>
                    <a:pt x="1236780" y="2473560"/>
                  </a:cubicBezTo>
                  <a:cubicBezTo>
                    <a:pt x="553725" y="2473560"/>
                    <a:pt x="0" y="1919835"/>
                    <a:pt x="0" y="1236780"/>
                  </a:cubicBezTo>
                  <a:cubicBezTo>
                    <a:pt x="0" y="553725"/>
                    <a:pt x="553725" y="0"/>
                    <a:pt x="1236780" y="0"/>
                  </a:cubicBezTo>
                  <a:close/>
                </a:path>
              </a:pathLst>
            </a:custGeom>
            <a:solidFill>
              <a:srgbClr val="B9907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a:solidFill>
                  <a:srgbClr val="FFFFFF"/>
                </a:solidFill>
                <a:latin typeface="微软雅黑" panose="020B0503020204020204" pitchFamily="34" charset="-122"/>
                <a:cs typeface="+mn-ea"/>
                <a:sym typeface="+mn-lt"/>
              </a:endParaRPr>
            </a:p>
          </p:txBody>
        </p:sp>
        <p:sp>
          <p:nvSpPr>
            <p:cNvPr id="22" name="任意多边形: 形状 12"/>
            <p:cNvSpPr/>
            <p:nvPr/>
          </p:nvSpPr>
          <p:spPr>
            <a:xfrm>
              <a:off x="6096000" y="395399"/>
              <a:ext cx="1236780" cy="2473559"/>
            </a:xfrm>
            <a:custGeom>
              <a:avLst/>
              <a:gdLst>
                <a:gd name="connsiteX0" fmla="*/ 0 w 1236780"/>
                <a:gd name="connsiteY0" fmla="*/ 0 h 2473559"/>
                <a:gd name="connsiteX1" fmla="*/ 1236780 w 1236780"/>
                <a:gd name="connsiteY1" fmla="*/ 1236780 h 2473559"/>
                <a:gd name="connsiteX2" fmla="*/ 691496 w 1236780"/>
                <a:gd name="connsiteY2" fmla="*/ 2262337 h 2473559"/>
                <a:gd name="connsiteX3" fmla="*/ 672821 w 1236780"/>
                <a:gd name="connsiteY3" fmla="*/ 2273683 h 2473559"/>
                <a:gd name="connsiteX4" fmla="*/ 672821 w 1236780"/>
                <a:gd name="connsiteY4" fmla="*/ 2273682 h 2473559"/>
                <a:gd name="connsiteX5" fmla="*/ 638728 w 1236780"/>
                <a:gd name="connsiteY5" fmla="*/ 2294394 h 2473559"/>
                <a:gd name="connsiteX6" fmla="*/ 589524 w 1236780"/>
                <a:gd name="connsiteY6" fmla="*/ 2324286 h 2473559"/>
                <a:gd name="connsiteX7" fmla="*/ 1 w 1236780"/>
                <a:gd name="connsiteY7" fmla="*/ 2473559 h 2473559"/>
                <a:gd name="connsiteX8" fmla="*/ 0 w 1236780"/>
                <a:gd name="connsiteY8" fmla="*/ 2473559 h 2473559"/>
                <a:gd name="connsiteX9" fmla="*/ 0 w 1236780"/>
                <a:gd name="connsiteY9" fmla="*/ 2034007 h 2473559"/>
                <a:gd name="connsiteX10" fmla="*/ 1 w 1236780"/>
                <a:gd name="connsiteY10" fmla="*/ 2034007 h 2473559"/>
                <a:gd name="connsiteX11" fmla="*/ 310318 w 1236780"/>
                <a:gd name="connsiteY11" fmla="*/ 1971357 h 2473559"/>
                <a:gd name="connsiteX12" fmla="*/ 441584 w 1236780"/>
                <a:gd name="connsiteY12" fmla="*/ 1900110 h 2473559"/>
                <a:gd name="connsiteX13" fmla="*/ 441584 w 1236780"/>
                <a:gd name="connsiteY13" fmla="*/ 1900109 h 2473559"/>
                <a:gd name="connsiteX14" fmla="*/ 445738 w 1236780"/>
                <a:gd name="connsiteY14" fmla="*/ 1897854 h 2473559"/>
                <a:gd name="connsiteX15" fmla="*/ 474054 w 1236780"/>
                <a:gd name="connsiteY15" fmla="*/ 1876147 h 2473559"/>
                <a:gd name="connsiteX16" fmla="*/ 474055 w 1236780"/>
                <a:gd name="connsiteY16" fmla="*/ 1876148 h 2473559"/>
                <a:gd name="connsiteX17" fmla="*/ 521727 w 1236780"/>
                <a:gd name="connsiteY17" fmla="*/ 1839602 h 2473559"/>
                <a:gd name="connsiteX18" fmla="*/ 797228 w 1236780"/>
                <a:gd name="connsiteY18" fmla="*/ 1236780 h 2473559"/>
                <a:gd name="connsiteX19" fmla="*/ 0 w 1236780"/>
                <a:gd name="connsiteY19" fmla="*/ 439552 h 2473559"/>
                <a:gd name="connsiteX20" fmla="*/ 0 w 1236780"/>
                <a:gd name="connsiteY20" fmla="*/ 0 h 247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6780" h="2473559">
                  <a:moveTo>
                    <a:pt x="0" y="0"/>
                  </a:moveTo>
                  <a:cubicBezTo>
                    <a:pt x="683055" y="0"/>
                    <a:pt x="1236780" y="553725"/>
                    <a:pt x="1236780" y="1236780"/>
                  </a:cubicBezTo>
                  <a:cubicBezTo>
                    <a:pt x="1236780" y="1663689"/>
                    <a:pt x="1020482" y="2040079"/>
                    <a:pt x="691496" y="2262337"/>
                  </a:cubicBezTo>
                  <a:lnTo>
                    <a:pt x="672821" y="2273683"/>
                  </a:lnTo>
                  <a:lnTo>
                    <a:pt x="672821" y="2273682"/>
                  </a:lnTo>
                  <a:lnTo>
                    <a:pt x="638728" y="2294394"/>
                  </a:lnTo>
                  <a:lnTo>
                    <a:pt x="589524" y="2324286"/>
                  </a:lnTo>
                  <a:cubicBezTo>
                    <a:pt x="414280" y="2419485"/>
                    <a:pt x="213456" y="2473559"/>
                    <a:pt x="1" y="2473559"/>
                  </a:cubicBezTo>
                  <a:lnTo>
                    <a:pt x="0" y="2473559"/>
                  </a:lnTo>
                  <a:lnTo>
                    <a:pt x="0" y="2034007"/>
                  </a:lnTo>
                  <a:lnTo>
                    <a:pt x="1" y="2034007"/>
                  </a:lnTo>
                  <a:cubicBezTo>
                    <a:pt x="110075" y="2034007"/>
                    <a:pt x="214940" y="2011699"/>
                    <a:pt x="310318" y="1971357"/>
                  </a:cubicBezTo>
                  <a:lnTo>
                    <a:pt x="441584" y="1900110"/>
                  </a:lnTo>
                  <a:lnTo>
                    <a:pt x="441584" y="1900109"/>
                  </a:lnTo>
                  <a:lnTo>
                    <a:pt x="445738" y="1897854"/>
                  </a:lnTo>
                  <a:lnTo>
                    <a:pt x="474054" y="1876147"/>
                  </a:lnTo>
                  <a:lnTo>
                    <a:pt x="474055" y="1876148"/>
                  </a:lnTo>
                  <a:lnTo>
                    <a:pt x="521727" y="1839602"/>
                  </a:lnTo>
                  <a:cubicBezTo>
                    <a:pt x="690480" y="1693422"/>
                    <a:pt x="797228" y="1477567"/>
                    <a:pt x="797228" y="1236780"/>
                  </a:cubicBezTo>
                  <a:cubicBezTo>
                    <a:pt x="797228" y="796484"/>
                    <a:pt x="440297" y="439552"/>
                    <a:pt x="0" y="439552"/>
                  </a:cubicBezTo>
                  <a:lnTo>
                    <a:pt x="0" y="0"/>
                  </a:lnTo>
                  <a:close/>
                </a:path>
              </a:pathLst>
            </a:custGeom>
            <a:solidFill>
              <a:srgbClr val="B9907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a:solidFill>
                  <a:srgbClr val="FFFFFF"/>
                </a:solidFill>
                <a:latin typeface="微软雅黑" panose="020B0503020204020204" pitchFamily="34" charset="-122"/>
                <a:cs typeface="+mn-ea"/>
                <a:sym typeface="+mn-lt"/>
              </a:endParaRPr>
            </a:p>
          </p:txBody>
        </p:sp>
        <p:sp>
          <p:nvSpPr>
            <p:cNvPr id="23" name="任意多边形: 形状 18"/>
            <p:cNvSpPr/>
            <p:nvPr/>
          </p:nvSpPr>
          <p:spPr>
            <a:xfrm rot="19394608" flipV="1">
              <a:off x="5399111" y="1925810"/>
              <a:ext cx="1465219" cy="1568654"/>
            </a:xfrm>
            <a:custGeom>
              <a:avLst/>
              <a:gdLst>
                <a:gd name="connsiteX0" fmla="*/ 467393 w 1227003"/>
                <a:gd name="connsiteY0" fmla="*/ 1313625 h 1313625"/>
                <a:gd name="connsiteX1" fmla="*/ 477090 w 1227003"/>
                <a:gd name="connsiteY1" fmla="*/ 1279288 h 1313625"/>
                <a:gd name="connsiteX2" fmla="*/ 480192 w 1227003"/>
                <a:gd name="connsiteY2" fmla="*/ 1272556 h 1313625"/>
                <a:gd name="connsiteX3" fmla="*/ 541601 w 1227003"/>
                <a:gd name="connsiteY3" fmla="*/ 1139360 h 1313625"/>
                <a:gd name="connsiteX4" fmla="*/ 752732 w 1227003"/>
                <a:gd name="connsiteY4" fmla="*/ 903467 h 1313625"/>
                <a:gd name="connsiteX5" fmla="*/ 1038845 w 1227003"/>
                <a:gd name="connsiteY5" fmla="*/ 767963 h 1313625"/>
                <a:gd name="connsiteX6" fmla="*/ 1186648 w 1227003"/>
                <a:gd name="connsiteY6" fmla="*/ 746493 h 1313625"/>
                <a:gd name="connsiteX7" fmla="*/ 1186649 w 1227003"/>
                <a:gd name="connsiteY7" fmla="*/ 746494 h 1313625"/>
                <a:gd name="connsiteX8" fmla="*/ 1191326 w 1227003"/>
                <a:gd name="connsiteY8" fmla="*/ 745815 h 1313625"/>
                <a:gd name="connsiteX9" fmla="*/ 1227003 w 1227003"/>
                <a:gd name="connsiteY9" fmla="*/ 746261 h 1313625"/>
                <a:gd name="connsiteX10" fmla="*/ 1148361 w 1227003"/>
                <a:gd name="connsiteY10" fmla="*/ 308817 h 1313625"/>
                <a:gd name="connsiteX11" fmla="*/ 1108651 w 1227003"/>
                <a:gd name="connsiteY11" fmla="*/ 312624 h 1313625"/>
                <a:gd name="connsiteX12" fmla="*/ 1051342 w 1227003"/>
                <a:gd name="connsiteY12" fmla="*/ 318120 h 1313625"/>
                <a:gd name="connsiteX13" fmla="*/ 1028048 w 1227003"/>
                <a:gd name="connsiteY13" fmla="*/ 322960 h 1313625"/>
                <a:gd name="connsiteX14" fmla="*/ 1026107 w 1227003"/>
                <a:gd name="connsiteY14" fmla="*/ 322960 h 1313625"/>
                <a:gd name="connsiteX15" fmla="*/ 1051342 w 1227003"/>
                <a:gd name="connsiteY15" fmla="*/ 318118 h 1313625"/>
                <a:gd name="connsiteX16" fmla="*/ 1108652 w 1227003"/>
                <a:gd name="connsiteY16" fmla="*/ 312623 h 1313625"/>
                <a:gd name="connsiteX17" fmla="*/ 1148361 w 1227003"/>
                <a:gd name="connsiteY17" fmla="*/ 308815 h 1313625"/>
                <a:gd name="connsiteX18" fmla="*/ 1147224 w 1227003"/>
                <a:gd name="connsiteY18" fmla="*/ 302491 h 1313625"/>
                <a:gd name="connsiteX19" fmla="*/ 1029842 w 1227003"/>
                <a:gd name="connsiteY19" fmla="*/ 319540 h 1313625"/>
                <a:gd name="connsiteX20" fmla="*/ 352636 w 1227003"/>
                <a:gd name="connsiteY20" fmla="*/ 235 h 1313625"/>
                <a:gd name="connsiteX21" fmla="*/ 352478 w 1227003"/>
                <a:gd name="connsiteY21" fmla="*/ 0 h 1313625"/>
                <a:gd name="connsiteX22" fmla="*/ 352164 w 1227003"/>
                <a:gd name="connsiteY22" fmla="*/ 235 h 1313625"/>
                <a:gd name="connsiteX23" fmla="*/ 0 w 1227003"/>
                <a:gd name="connsiteY23" fmla="*/ 263270 h 1313625"/>
                <a:gd name="connsiteX24" fmla="*/ 180 w 1227003"/>
                <a:gd name="connsiteY24" fmla="*/ 263488 h 1313625"/>
                <a:gd name="connsiteX25" fmla="*/ 114169 w 1227003"/>
                <a:gd name="connsiteY25" fmla="*/ 1003468 h 1313625"/>
                <a:gd name="connsiteX26" fmla="*/ 64509 w 1227003"/>
                <a:gd name="connsiteY26" fmla="*/ 1111184 h 1313625"/>
                <a:gd name="connsiteX27" fmla="*/ 70253 w 1227003"/>
                <a:gd name="connsiteY27" fmla="*/ 1114070 h 1313625"/>
                <a:gd name="connsiteX28" fmla="*/ 86181 w 1227003"/>
                <a:gd name="connsiteY28" fmla="*/ 1074575 h 1313625"/>
                <a:gd name="connsiteX29" fmla="*/ 106708 w 1227003"/>
                <a:gd name="connsiteY29" fmla="*/ 1023678 h 1313625"/>
                <a:gd name="connsiteX30" fmla="*/ 489698 w 1227003"/>
                <a:gd name="connsiteY30" fmla="*/ 551303 h 1313625"/>
                <a:gd name="connsiteX31" fmla="*/ 544351 w 1227003"/>
                <a:gd name="connsiteY31" fmla="*/ 515610 h 1313625"/>
                <a:gd name="connsiteX32" fmla="*/ 544351 w 1227003"/>
                <a:gd name="connsiteY32" fmla="*/ 515612 h 1313625"/>
                <a:gd name="connsiteX33" fmla="*/ 489697 w 1227003"/>
                <a:gd name="connsiteY33" fmla="*/ 551304 h 1313625"/>
                <a:gd name="connsiteX34" fmla="*/ 106708 w 1227003"/>
                <a:gd name="connsiteY34" fmla="*/ 1023679 h 1313625"/>
                <a:gd name="connsiteX35" fmla="*/ 86181 w 1227003"/>
                <a:gd name="connsiteY35" fmla="*/ 1074576 h 1313625"/>
                <a:gd name="connsiteX36" fmla="*/ 70254 w 1227003"/>
                <a:gd name="connsiteY36" fmla="*/ 1114071 h 1313625"/>
                <a:gd name="connsiteX0-1" fmla="*/ 467393 w 1227003"/>
                <a:gd name="connsiteY0-2" fmla="*/ 1313625 h 1313625"/>
                <a:gd name="connsiteX1-3" fmla="*/ 477090 w 1227003"/>
                <a:gd name="connsiteY1-4" fmla="*/ 1279288 h 1313625"/>
                <a:gd name="connsiteX2-5" fmla="*/ 480192 w 1227003"/>
                <a:gd name="connsiteY2-6" fmla="*/ 1272556 h 1313625"/>
                <a:gd name="connsiteX3-7" fmla="*/ 541601 w 1227003"/>
                <a:gd name="connsiteY3-8" fmla="*/ 1139360 h 1313625"/>
                <a:gd name="connsiteX4-9" fmla="*/ 752732 w 1227003"/>
                <a:gd name="connsiteY4-10" fmla="*/ 903467 h 1313625"/>
                <a:gd name="connsiteX5-11" fmla="*/ 1038845 w 1227003"/>
                <a:gd name="connsiteY5-12" fmla="*/ 767963 h 1313625"/>
                <a:gd name="connsiteX6-13" fmla="*/ 1186648 w 1227003"/>
                <a:gd name="connsiteY6-14" fmla="*/ 746493 h 1313625"/>
                <a:gd name="connsiteX7-15" fmla="*/ 1186649 w 1227003"/>
                <a:gd name="connsiteY7-16" fmla="*/ 746494 h 1313625"/>
                <a:gd name="connsiteX8-17" fmla="*/ 1191326 w 1227003"/>
                <a:gd name="connsiteY8-18" fmla="*/ 745815 h 1313625"/>
                <a:gd name="connsiteX9-19" fmla="*/ 1227003 w 1227003"/>
                <a:gd name="connsiteY9-20" fmla="*/ 746261 h 1313625"/>
                <a:gd name="connsiteX10-21" fmla="*/ 1148361 w 1227003"/>
                <a:gd name="connsiteY10-22" fmla="*/ 308817 h 1313625"/>
                <a:gd name="connsiteX11-23" fmla="*/ 1108651 w 1227003"/>
                <a:gd name="connsiteY11-24" fmla="*/ 312624 h 1313625"/>
                <a:gd name="connsiteX12-25" fmla="*/ 1051342 w 1227003"/>
                <a:gd name="connsiteY12-26" fmla="*/ 318120 h 1313625"/>
                <a:gd name="connsiteX13-27" fmla="*/ 1028048 w 1227003"/>
                <a:gd name="connsiteY13-28" fmla="*/ 322960 h 1313625"/>
                <a:gd name="connsiteX14-29" fmla="*/ 1026107 w 1227003"/>
                <a:gd name="connsiteY14-30" fmla="*/ 322960 h 1313625"/>
                <a:gd name="connsiteX15-31" fmla="*/ 1051342 w 1227003"/>
                <a:gd name="connsiteY15-32" fmla="*/ 318118 h 1313625"/>
                <a:gd name="connsiteX16-33" fmla="*/ 1108652 w 1227003"/>
                <a:gd name="connsiteY16-34" fmla="*/ 312623 h 1313625"/>
                <a:gd name="connsiteX17-35" fmla="*/ 1148361 w 1227003"/>
                <a:gd name="connsiteY17-36" fmla="*/ 308815 h 1313625"/>
                <a:gd name="connsiteX18-37" fmla="*/ 1147224 w 1227003"/>
                <a:gd name="connsiteY18-38" fmla="*/ 302491 h 1313625"/>
                <a:gd name="connsiteX19-39" fmla="*/ 1029842 w 1227003"/>
                <a:gd name="connsiteY19-40" fmla="*/ 319540 h 1313625"/>
                <a:gd name="connsiteX20-41" fmla="*/ 352636 w 1227003"/>
                <a:gd name="connsiteY20-42" fmla="*/ 235 h 1313625"/>
                <a:gd name="connsiteX21-43" fmla="*/ 352478 w 1227003"/>
                <a:gd name="connsiteY21-44" fmla="*/ 0 h 1313625"/>
                <a:gd name="connsiteX22-45" fmla="*/ 352164 w 1227003"/>
                <a:gd name="connsiteY22-46" fmla="*/ 235 h 1313625"/>
                <a:gd name="connsiteX23-47" fmla="*/ 0 w 1227003"/>
                <a:gd name="connsiteY23-48" fmla="*/ 263270 h 1313625"/>
                <a:gd name="connsiteX24-49" fmla="*/ 180 w 1227003"/>
                <a:gd name="connsiteY24-50" fmla="*/ 263488 h 1313625"/>
                <a:gd name="connsiteX25-51" fmla="*/ 114169 w 1227003"/>
                <a:gd name="connsiteY25-52" fmla="*/ 1003468 h 1313625"/>
                <a:gd name="connsiteX26-53" fmla="*/ 64509 w 1227003"/>
                <a:gd name="connsiteY26-54" fmla="*/ 1111184 h 1313625"/>
                <a:gd name="connsiteX27-55" fmla="*/ 70253 w 1227003"/>
                <a:gd name="connsiteY27-56" fmla="*/ 1114070 h 1313625"/>
                <a:gd name="connsiteX28-57" fmla="*/ 86181 w 1227003"/>
                <a:gd name="connsiteY28-58" fmla="*/ 1074575 h 1313625"/>
                <a:gd name="connsiteX29-59" fmla="*/ 106708 w 1227003"/>
                <a:gd name="connsiteY29-60" fmla="*/ 1023678 h 1313625"/>
                <a:gd name="connsiteX30-61" fmla="*/ 489698 w 1227003"/>
                <a:gd name="connsiteY30-62" fmla="*/ 551303 h 1313625"/>
                <a:gd name="connsiteX31-63" fmla="*/ 544351 w 1227003"/>
                <a:gd name="connsiteY31-64" fmla="*/ 515610 h 1313625"/>
                <a:gd name="connsiteX32-65" fmla="*/ 489697 w 1227003"/>
                <a:gd name="connsiteY32-66" fmla="*/ 551304 h 1313625"/>
                <a:gd name="connsiteX33-67" fmla="*/ 106708 w 1227003"/>
                <a:gd name="connsiteY33-68" fmla="*/ 1023679 h 1313625"/>
                <a:gd name="connsiteX34-69" fmla="*/ 86181 w 1227003"/>
                <a:gd name="connsiteY34-70" fmla="*/ 1074576 h 1313625"/>
                <a:gd name="connsiteX35-71" fmla="*/ 70254 w 1227003"/>
                <a:gd name="connsiteY35-72" fmla="*/ 1114071 h 1313625"/>
                <a:gd name="connsiteX36-73" fmla="*/ 467393 w 1227003"/>
                <a:gd name="connsiteY36-74" fmla="*/ 1313625 h 1313625"/>
                <a:gd name="connsiteX0-75" fmla="*/ 467393 w 1227003"/>
                <a:gd name="connsiteY0-76" fmla="*/ 1313625 h 1313625"/>
                <a:gd name="connsiteX1-77" fmla="*/ 477090 w 1227003"/>
                <a:gd name="connsiteY1-78" fmla="*/ 1279288 h 1313625"/>
                <a:gd name="connsiteX2-79" fmla="*/ 480192 w 1227003"/>
                <a:gd name="connsiteY2-80" fmla="*/ 1272556 h 1313625"/>
                <a:gd name="connsiteX3-81" fmla="*/ 541601 w 1227003"/>
                <a:gd name="connsiteY3-82" fmla="*/ 1139360 h 1313625"/>
                <a:gd name="connsiteX4-83" fmla="*/ 752732 w 1227003"/>
                <a:gd name="connsiteY4-84" fmla="*/ 903467 h 1313625"/>
                <a:gd name="connsiteX5-85" fmla="*/ 1038845 w 1227003"/>
                <a:gd name="connsiteY5-86" fmla="*/ 767963 h 1313625"/>
                <a:gd name="connsiteX6-87" fmla="*/ 1186648 w 1227003"/>
                <a:gd name="connsiteY6-88" fmla="*/ 746493 h 1313625"/>
                <a:gd name="connsiteX7-89" fmla="*/ 1186649 w 1227003"/>
                <a:gd name="connsiteY7-90" fmla="*/ 746494 h 1313625"/>
                <a:gd name="connsiteX8-91" fmla="*/ 1191326 w 1227003"/>
                <a:gd name="connsiteY8-92" fmla="*/ 745815 h 1313625"/>
                <a:gd name="connsiteX9-93" fmla="*/ 1227003 w 1227003"/>
                <a:gd name="connsiteY9-94" fmla="*/ 746261 h 1313625"/>
                <a:gd name="connsiteX10-95" fmla="*/ 1148361 w 1227003"/>
                <a:gd name="connsiteY10-96" fmla="*/ 308817 h 1313625"/>
                <a:gd name="connsiteX11-97" fmla="*/ 1108651 w 1227003"/>
                <a:gd name="connsiteY11-98" fmla="*/ 312624 h 1313625"/>
                <a:gd name="connsiteX12-99" fmla="*/ 1051342 w 1227003"/>
                <a:gd name="connsiteY12-100" fmla="*/ 318120 h 1313625"/>
                <a:gd name="connsiteX13-101" fmla="*/ 1028048 w 1227003"/>
                <a:gd name="connsiteY13-102" fmla="*/ 322960 h 1313625"/>
                <a:gd name="connsiteX14-103" fmla="*/ 1026107 w 1227003"/>
                <a:gd name="connsiteY14-104" fmla="*/ 322960 h 1313625"/>
                <a:gd name="connsiteX15-105" fmla="*/ 1051342 w 1227003"/>
                <a:gd name="connsiteY15-106" fmla="*/ 318118 h 1313625"/>
                <a:gd name="connsiteX16-107" fmla="*/ 1108652 w 1227003"/>
                <a:gd name="connsiteY16-108" fmla="*/ 312623 h 1313625"/>
                <a:gd name="connsiteX17-109" fmla="*/ 1148361 w 1227003"/>
                <a:gd name="connsiteY17-110" fmla="*/ 308815 h 1313625"/>
                <a:gd name="connsiteX18-111" fmla="*/ 1147224 w 1227003"/>
                <a:gd name="connsiteY18-112" fmla="*/ 302491 h 1313625"/>
                <a:gd name="connsiteX19-113" fmla="*/ 1029842 w 1227003"/>
                <a:gd name="connsiteY19-114" fmla="*/ 319540 h 1313625"/>
                <a:gd name="connsiteX20-115" fmla="*/ 352636 w 1227003"/>
                <a:gd name="connsiteY20-116" fmla="*/ 235 h 1313625"/>
                <a:gd name="connsiteX21-117" fmla="*/ 352478 w 1227003"/>
                <a:gd name="connsiteY21-118" fmla="*/ 0 h 1313625"/>
                <a:gd name="connsiteX22-119" fmla="*/ 352164 w 1227003"/>
                <a:gd name="connsiteY22-120" fmla="*/ 235 h 1313625"/>
                <a:gd name="connsiteX23-121" fmla="*/ 0 w 1227003"/>
                <a:gd name="connsiteY23-122" fmla="*/ 263270 h 1313625"/>
                <a:gd name="connsiteX24-123" fmla="*/ 180 w 1227003"/>
                <a:gd name="connsiteY24-124" fmla="*/ 263488 h 1313625"/>
                <a:gd name="connsiteX25-125" fmla="*/ 114169 w 1227003"/>
                <a:gd name="connsiteY25-126" fmla="*/ 1003468 h 1313625"/>
                <a:gd name="connsiteX26-127" fmla="*/ 64509 w 1227003"/>
                <a:gd name="connsiteY26-128" fmla="*/ 1111184 h 1313625"/>
                <a:gd name="connsiteX27-129" fmla="*/ 70253 w 1227003"/>
                <a:gd name="connsiteY27-130" fmla="*/ 1114070 h 1313625"/>
                <a:gd name="connsiteX28-131" fmla="*/ 86181 w 1227003"/>
                <a:gd name="connsiteY28-132" fmla="*/ 1074575 h 1313625"/>
                <a:gd name="connsiteX29-133" fmla="*/ 106708 w 1227003"/>
                <a:gd name="connsiteY29-134" fmla="*/ 1023678 h 1313625"/>
                <a:gd name="connsiteX30-135" fmla="*/ 489698 w 1227003"/>
                <a:gd name="connsiteY30-136" fmla="*/ 551303 h 1313625"/>
                <a:gd name="connsiteX31-137" fmla="*/ 544351 w 1227003"/>
                <a:gd name="connsiteY31-138" fmla="*/ 515610 h 1313625"/>
                <a:gd name="connsiteX32-139" fmla="*/ 106708 w 1227003"/>
                <a:gd name="connsiteY32-140" fmla="*/ 1023679 h 1313625"/>
                <a:gd name="connsiteX33-141" fmla="*/ 86181 w 1227003"/>
                <a:gd name="connsiteY33-142" fmla="*/ 1074576 h 1313625"/>
                <a:gd name="connsiteX34-143" fmla="*/ 70254 w 1227003"/>
                <a:gd name="connsiteY34-144" fmla="*/ 1114071 h 1313625"/>
                <a:gd name="connsiteX35-145" fmla="*/ 467393 w 1227003"/>
                <a:gd name="connsiteY35-146" fmla="*/ 1313625 h 1313625"/>
                <a:gd name="connsiteX0-147" fmla="*/ 467393 w 1227003"/>
                <a:gd name="connsiteY0-148" fmla="*/ 1313625 h 1313625"/>
                <a:gd name="connsiteX1-149" fmla="*/ 477090 w 1227003"/>
                <a:gd name="connsiteY1-150" fmla="*/ 1279288 h 1313625"/>
                <a:gd name="connsiteX2-151" fmla="*/ 480192 w 1227003"/>
                <a:gd name="connsiteY2-152" fmla="*/ 1272556 h 1313625"/>
                <a:gd name="connsiteX3-153" fmla="*/ 541601 w 1227003"/>
                <a:gd name="connsiteY3-154" fmla="*/ 1139360 h 1313625"/>
                <a:gd name="connsiteX4-155" fmla="*/ 752732 w 1227003"/>
                <a:gd name="connsiteY4-156" fmla="*/ 903467 h 1313625"/>
                <a:gd name="connsiteX5-157" fmla="*/ 1038845 w 1227003"/>
                <a:gd name="connsiteY5-158" fmla="*/ 767963 h 1313625"/>
                <a:gd name="connsiteX6-159" fmla="*/ 1186648 w 1227003"/>
                <a:gd name="connsiteY6-160" fmla="*/ 746493 h 1313625"/>
                <a:gd name="connsiteX7-161" fmla="*/ 1186649 w 1227003"/>
                <a:gd name="connsiteY7-162" fmla="*/ 746494 h 1313625"/>
                <a:gd name="connsiteX8-163" fmla="*/ 1191326 w 1227003"/>
                <a:gd name="connsiteY8-164" fmla="*/ 745815 h 1313625"/>
                <a:gd name="connsiteX9-165" fmla="*/ 1227003 w 1227003"/>
                <a:gd name="connsiteY9-166" fmla="*/ 746261 h 1313625"/>
                <a:gd name="connsiteX10-167" fmla="*/ 1148361 w 1227003"/>
                <a:gd name="connsiteY10-168" fmla="*/ 308817 h 1313625"/>
                <a:gd name="connsiteX11-169" fmla="*/ 1108651 w 1227003"/>
                <a:gd name="connsiteY11-170" fmla="*/ 312624 h 1313625"/>
                <a:gd name="connsiteX12-171" fmla="*/ 1051342 w 1227003"/>
                <a:gd name="connsiteY12-172" fmla="*/ 318120 h 1313625"/>
                <a:gd name="connsiteX13-173" fmla="*/ 1028048 w 1227003"/>
                <a:gd name="connsiteY13-174" fmla="*/ 322960 h 1313625"/>
                <a:gd name="connsiteX14-175" fmla="*/ 1026107 w 1227003"/>
                <a:gd name="connsiteY14-176" fmla="*/ 322960 h 1313625"/>
                <a:gd name="connsiteX15-177" fmla="*/ 1051342 w 1227003"/>
                <a:gd name="connsiteY15-178" fmla="*/ 318118 h 1313625"/>
                <a:gd name="connsiteX16-179" fmla="*/ 1108652 w 1227003"/>
                <a:gd name="connsiteY16-180" fmla="*/ 312623 h 1313625"/>
                <a:gd name="connsiteX17-181" fmla="*/ 1148361 w 1227003"/>
                <a:gd name="connsiteY17-182" fmla="*/ 308815 h 1313625"/>
                <a:gd name="connsiteX18-183" fmla="*/ 1147224 w 1227003"/>
                <a:gd name="connsiteY18-184" fmla="*/ 302491 h 1313625"/>
                <a:gd name="connsiteX19-185" fmla="*/ 1029842 w 1227003"/>
                <a:gd name="connsiteY19-186" fmla="*/ 319540 h 1313625"/>
                <a:gd name="connsiteX20-187" fmla="*/ 352636 w 1227003"/>
                <a:gd name="connsiteY20-188" fmla="*/ 235 h 1313625"/>
                <a:gd name="connsiteX21-189" fmla="*/ 352478 w 1227003"/>
                <a:gd name="connsiteY21-190" fmla="*/ 0 h 1313625"/>
                <a:gd name="connsiteX22-191" fmla="*/ 352164 w 1227003"/>
                <a:gd name="connsiteY22-192" fmla="*/ 235 h 1313625"/>
                <a:gd name="connsiteX23-193" fmla="*/ 0 w 1227003"/>
                <a:gd name="connsiteY23-194" fmla="*/ 263270 h 1313625"/>
                <a:gd name="connsiteX24-195" fmla="*/ 180 w 1227003"/>
                <a:gd name="connsiteY24-196" fmla="*/ 263488 h 1313625"/>
                <a:gd name="connsiteX25-197" fmla="*/ 114169 w 1227003"/>
                <a:gd name="connsiteY25-198" fmla="*/ 1003468 h 1313625"/>
                <a:gd name="connsiteX26-199" fmla="*/ 64509 w 1227003"/>
                <a:gd name="connsiteY26-200" fmla="*/ 1111184 h 1313625"/>
                <a:gd name="connsiteX27-201" fmla="*/ 70253 w 1227003"/>
                <a:gd name="connsiteY27-202" fmla="*/ 1114070 h 1313625"/>
                <a:gd name="connsiteX28-203" fmla="*/ 86181 w 1227003"/>
                <a:gd name="connsiteY28-204" fmla="*/ 1074575 h 1313625"/>
                <a:gd name="connsiteX29-205" fmla="*/ 106708 w 1227003"/>
                <a:gd name="connsiteY29-206" fmla="*/ 1023678 h 1313625"/>
                <a:gd name="connsiteX30-207" fmla="*/ 489698 w 1227003"/>
                <a:gd name="connsiteY30-208" fmla="*/ 551303 h 1313625"/>
                <a:gd name="connsiteX31-209" fmla="*/ 106708 w 1227003"/>
                <a:gd name="connsiteY31-210" fmla="*/ 1023679 h 1313625"/>
                <a:gd name="connsiteX32-211" fmla="*/ 86181 w 1227003"/>
                <a:gd name="connsiteY32-212" fmla="*/ 1074576 h 1313625"/>
                <a:gd name="connsiteX33-213" fmla="*/ 70254 w 1227003"/>
                <a:gd name="connsiteY33-214" fmla="*/ 1114071 h 1313625"/>
                <a:gd name="connsiteX34-215" fmla="*/ 467393 w 1227003"/>
                <a:gd name="connsiteY34-216" fmla="*/ 1313625 h 1313625"/>
                <a:gd name="connsiteX0-217" fmla="*/ 467393 w 1227003"/>
                <a:gd name="connsiteY0-218" fmla="*/ 1313625 h 1313625"/>
                <a:gd name="connsiteX1-219" fmla="*/ 477090 w 1227003"/>
                <a:gd name="connsiteY1-220" fmla="*/ 1279288 h 1313625"/>
                <a:gd name="connsiteX2-221" fmla="*/ 480192 w 1227003"/>
                <a:gd name="connsiteY2-222" fmla="*/ 1272556 h 1313625"/>
                <a:gd name="connsiteX3-223" fmla="*/ 541601 w 1227003"/>
                <a:gd name="connsiteY3-224" fmla="*/ 1139360 h 1313625"/>
                <a:gd name="connsiteX4-225" fmla="*/ 752732 w 1227003"/>
                <a:gd name="connsiteY4-226" fmla="*/ 903467 h 1313625"/>
                <a:gd name="connsiteX5-227" fmla="*/ 1038845 w 1227003"/>
                <a:gd name="connsiteY5-228" fmla="*/ 767963 h 1313625"/>
                <a:gd name="connsiteX6-229" fmla="*/ 1186648 w 1227003"/>
                <a:gd name="connsiteY6-230" fmla="*/ 746493 h 1313625"/>
                <a:gd name="connsiteX7-231" fmla="*/ 1186649 w 1227003"/>
                <a:gd name="connsiteY7-232" fmla="*/ 746494 h 1313625"/>
                <a:gd name="connsiteX8-233" fmla="*/ 1191326 w 1227003"/>
                <a:gd name="connsiteY8-234" fmla="*/ 745815 h 1313625"/>
                <a:gd name="connsiteX9-235" fmla="*/ 1227003 w 1227003"/>
                <a:gd name="connsiteY9-236" fmla="*/ 746261 h 1313625"/>
                <a:gd name="connsiteX10-237" fmla="*/ 1148361 w 1227003"/>
                <a:gd name="connsiteY10-238" fmla="*/ 308817 h 1313625"/>
                <a:gd name="connsiteX11-239" fmla="*/ 1108651 w 1227003"/>
                <a:gd name="connsiteY11-240" fmla="*/ 312624 h 1313625"/>
                <a:gd name="connsiteX12-241" fmla="*/ 1051342 w 1227003"/>
                <a:gd name="connsiteY12-242" fmla="*/ 318120 h 1313625"/>
                <a:gd name="connsiteX13-243" fmla="*/ 1028048 w 1227003"/>
                <a:gd name="connsiteY13-244" fmla="*/ 322960 h 1313625"/>
                <a:gd name="connsiteX14-245" fmla="*/ 1026107 w 1227003"/>
                <a:gd name="connsiteY14-246" fmla="*/ 322960 h 1313625"/>
                <a:gd name="connsiteX15-247" fmla="*/ 1051342 w 1227003"/>
                <a:gd name="connsiteY15-248" fmla="*/ 318118 h 1313625"/>
                <a:gd name="connsiteX16-249" fmla="*/ 1108652 w 1227003"/>
                <a:gd name="connsiteY16-250" fmla="*/ 312623 h 1313625"/>
                <a:gd name="connsiteX17-251" fmla="*/ 1148361 w 1227003"/>
                <a:gd name="connsiteY17-252" fmla="*/ 308815 h 1313625"/>
                <a:gd name="connsiteX18-253" fmla="*/ 1147224 w 1227003"/>
                <a:gd name="connsiteY18-254" fmla="*/ 302491 h 1313625"/>
                <a:gd name="connsiteX19-255" fmla="*/ 1029842 w 1227003"/>
                <a:gd name="connsiteY19-256" fmla="*/ 319540 h 1313625"/>
                <a:gd name="connsiteX20-257" fmla="*/ 352636 w 1227003"/>
                <a:gd name="connsiteY20-258" fmla="*/ 235 h 1313625"/>
                <a:gd name="connsiteX21-259" fmla="*/ 352478 w 1227003"/>
                <a:gd name="connsiteY21-260" fmla="*/ 0 h 1313625"/>
                <a:gd name="connsiteX22-261" fmla="*/ 352164 w 1227003"/>
                <a:gd name="connsiteY22-262" fmla="*/ 235 h 1313625"/>
                <a:gd name="connsiteX23-263" fmla="*/ 0 w 1227003"/>
                <a:gd name="connsiteY23-264" fmla="*/ 263270 h 1313625"/>
                <a:gd name="connsiteX24-265" fmla="*/ 180 w 1227003"/>
                <a:gd name="connsiteY24-266" fmla="*/ 263488 h 1313625"/>
                <a:gd name="connsiteX25-267" fmla="*/ 114169 w 1227003"/>
                <a:gd name="connsiteY25-268" fmla="*/ 1003468 h 1313625"/>
                <a:gd name="connsiteX26-269" fmla="*/ 64509 w 1227003"/>
                <a:gd name="connsiteY26-270" fmla="*/ 1111184 h 1313625"/>
                <a:gd name="connsiteX27-271" fmla="*/ 70253 w 1227003"/>
                <a:gd name="connsiteY27-272" fmla="*/ 1114070 h 1313625"/>
                <a:gd name="connsiteX28-273" fmla="*/ 86181 w 1227003"/>
                <a:gd name="connsiteY28-274" fmla="*/ 1074575 h 1313625"/>
                <a:gd name="connsiteX29-275" fmla="*/ 106708 w 1227003"/>
                <a:gd name="connsiteY29-276" fmla="*/ 1023678 h 1313625"/>
                <a:gd name="connsiteX30-277" fmla="*/ 106708 w 1227003"/>
                <a:gd name="connsiteY30-278" fmla="*/ 1023679 h 1313625"/>
                <a:gd name="connsiteX31-279" fmla="*/ 86181 w 1227003"/>
                <a:gd name="connsiteY31-280" fmla="*/ 1074576 h 1313625"/>
                <a:gd name="connsiteX32-281" fmla="*/ 70254 w 1227003"/>
                <a:gd name="connsiteY32-282" fmla="*/ 1114071 h 1313625"/>
                <a:gd name="connsiteX33-283" fmla="*/ 467393 w 1227003"/>
                <a:gd name="connsiteY33-284" fmla="*/ 1313625 h 13136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1227003" h="1313625">
                  <a:moveTo>
                    <a:pt x="467393" y="1313625"/>
                  </a:moveTo>
                  <a:lnTo>
                    <a:pt x="477090" y="1279288"/>
                  </a:lnTo>
                  <a:lnTo>
                    <a:pt x="480192" y="1272556"/>
                  </a:lnTo>
                  <a:lnTo>
                    <a:pt x="541601" y="1139360"/>
                  </a:lnTo>
                  <a:cubicBezTo>
                    <a:pt x="593877" y="1049962"/>
                    <a:pt x="664543" y="969337"/>
                    <a:pt x="752732" y="903467"/>
                  </a:cubicBezTo>
                  <a:cubicBezTo>
                    <a:pt x="840922" y="837597"/>
                    <a:pt x="938288" y="792717"/>
                    <a:pt x="1038845" y="767963"/>
                  </a:cubicBezTo>
                  <a:lnTo>
                    <a:pt x="1186648" y="746493"/>
                  </a:lnTo>
                  <a:lnTo>
                    <a:pt x="1186649" y="746494"/>
                  </a:lnTo>
                  <a:lnTo>
                    <a:pt x="1191326" y="745815"/>
                  </a:lnTo>
                  <a:lnTo>
                    <a:pt x="1227003" y="746261"/>
                  </a:lnTo>
                  <a:lnTo>
                    <a:pt x="1148361" y="308817"/>
                  </a:lnTo>
                  <a:lnTo>
                    <a:pt x="1108651" y="312624"/>
                  </a:lnTo>
                  <a:lnTo>
                    <a:pt x="1051342" y="318120"/>
                  </a:lnTo>
                  <a:lnTo>
                    <a:pt x="1028048" y="322960"/>
                  </a:lnTo>
                  <a:lnTo>
                    <a:pt x="1026107" y="322960"/>
                  </a:lnTo>
                  <a:lnTo>
                    <a:pt x="1051342" y="318118"/>
                  </a:lnTo>
                  <a:lnTo>
                    <a:pt x="1108652" y="312623"/>
                  </a:lnTo>
                  <a:lnTo>
                    <a:pt x="1148361" y="308815"/>
                  </a:lnTo>
                  <a:lnTo>
                    <a:pt x="1147224" y="302491"/>
                  </a:lnTo>
                  <a:lnTo>
                    <a:pt x="1029842" y="319540"/>
                  </a:lnTo>
                  <a:cubicBezTo>
                    <a:pt x="774205" y="331659"/>
                    <a:pt x="517311" y="220709"/>
                    <a:pt x="352636" y="235"/>
                  </a:cubicBezTo>
                  <a:cubicBezTo>
                    <a:pt x="352583" y="157"/>
                    <a:pt x="352531" y="78"/>
                    <a:pt x="352478" y="0"/>
                  </a:cubicBezTo>
                  <a:lnTo>
                    <a:pt x="352164" y="235"/>
                  </a:lnTo>
                  <a:lnTo>
                    <a:pt x="0" y="263270"/>
                  </a:lnTo>
                  <a:lnTo>
                    <a:pt x="180" y="263488"/>
                  </a:lnTo>
                  <a:cubicBezTo>
                    <a:pt x="164856" y="483962"/>
                    <a:pt x="198338" y="761781"/>
                    <a:pt x="114169" y="1003468"/>
                  </a:cubicBezTo>
                  <a:lnTo>
                    <a:pt x="64509" y="1111184"/>
                  </a:lnTo>
                  <a:lnTo>
                    <a:pt x="70253" y="1114070"/>
                  </a:lnTo>
                  <a:lnTo>
                    <a:pt x="86181" y="1074575"/>
                  </a:lnTo>
                  <a:lnTo>
                    <a:pt x="106708" y="1023678"/>
                  </a:lnTo>
                  <a:cubicBezTo>
                    <a:pt x="110129" y="1015195"/>
                    <a:pt x="110129" y="1015196"/>
                    <a:pt x="106708" y="1023679"/>
                  </a:cubicBezTo>
                  <a:lnTo>
                    <a:pt x="86181" y="1074576"/>
                  </a:lnTo>
                  <a:lnTo>
                    <a:pt x="70254" y="1114071"/>
                  </a:lnTo>
                  <a:lnTo>
                    <a:pt x="467393" y="1313625"/>
                  </a:lnTo>
                  <a:close/>
                </a:path>
              </a:pathLst>
            </a:custGeom>
            <a:solidFill>
              <a:schemeClr val="bg1"/>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a:solidFill>
                  <a:srgbClr val="FFFFFF"/>
                </a:solidFill>
                <a:latin typeface="微软雅黑" panose="020B0503020204020204" pitchFamily="34" charset="-122"/>
                <a:cs typeface="+mn-ea"/>
                <a:sym typeface="+mn-lt"/>
              </a:endParaRPr>
            </a:p>
          </p:txBody>
        </p:sp>
      </p:grpSp>
      <p:sp>
        <p:nvSpPr>
          <p:cNvPr id="24" name="PA_任意多边形 43"/>
          <p:cNvSpPr/>
          <p:nvPr>
            <p:custDataLst>
              <p:tags r:id="rId2"/>
            </p:custDataLst>
          </p:nvPr>
        </p:nvSpPr>
        <p:spPr bwMode="auto">
          <a:xfrm>
            <a:off x="5834863" y="2810957"/>
            <a:ext cx="522277" cy="522557"/>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rgbClr val="595959"/>
          </a:solidFill>
          <a:ln>
            <a:noFill/>
          </a:ln>
        </p:spPr>
        <p:txBody>
          <a:bodyPr anchor="ctr"/>
          <a:lstStyle/>
          <a:p>
            <a:pPr algn="ctr">
              <a:spcBef>
                <a:spcPct val="0"/>
              </a:spcBef>
              <a:spcAft>
                <a:spcPct val="0"/>
              </a:spcAft>
              <a:defRPr/>
            </a:pPr>
            <a:endParaRPr>
              <a:solidFill>
                <a:srgbClr val="000000"/>
              </a:solidFill>
              <a:latin typeface="微软雅黑" panose="020B0503020204020204" pitchFamily="34" charset="-122"/>
              <a:cs typeface="+mn-ea"/>
              <a:sym typeface="+mn-lt"/>
            </a:endParaRPr>
          </a:p>
        </p:txBody>
      </p:sp>
      <p:sp>
        <p:nvSpPr>
          <p:cNvPr id="25" name="PA_任意多边形 44"/>
          <p:cNvSpPr>
            <a:spLocks noChangeAspect="1"/>
          </p:cNvSpPr>
          <p:nvPr>
            <p:custDataLst>
              <p:tags r:id="rId3"/>
            </p:custDataLst>
          </p:nvPr>
        </p:nvSpPr>
        <p:spPr bwMode="auto">
          <a:xfrm>
            <a:off x="5092514" y="4323003"/>
            <a:ext cx="508034" cy="483726"/>
          </a:xfrm>
          <a:custGeom>
            <a:avLst/>
            <a:gdLst>
              <a:gd name="connsiteX0" fmla="*/ 101402 w 331788"/>
              <a:gd name="connsiteY0" fmla="*/ 200025 h 315913"/>
              <a:gd name="connsiteX1" fmla="*/ 93663 w 331788"/>
              <a:gd name="connsiteY1" fmla="*/ 207840 h 315913"/>
              <a:gd name="connsiteX2" fmla="*/ 93663 w 331788"/>
              <a:gd name="connsiteY2" fmla="*/ 301625 h 315913"/>
              <a:gd name="connsiteX3" fmla="*/ 137518 w 331788"/>
              <a:gd name="connsiteY3" fmla="*/ 301625 h 315913"/>
              <a:gd name="connsiteX4" fmla="*/ 137518 w 331788"/>
              <a:gd name="connsiteY4" fmla="*/ 250825 h 315913"/>
              <a:gd name="connsiteX5" fmla="*/ 143967 w 331788"/>
              <a:gd name="connsiteY5" fmla="*/ 244312 h 315913"/>
              <a:gd name="connsiteX6" fmla="*/ 187822 w 331788"/>
              <a:gd name="connsiteY6" fmla="*/ 244312 h 315913"/>
              <a:gd name="connsiteX7" fmla="*/ 194271 w 331788"/>
              <a:gd name="connsiteY7" fmla="*/ 250825 h 315913"/>
              <a:gd name="connsiteX8" fmla="*/ 194271 w 331788"/>
              <a:gd name="connsiteY8" fmla="*/ 301625 h 315913"/>
              <a:gd name="connsiteX9" fmla="*/ 230387 w 331788"/>
              <a:gd name="connsiteY9" fmla="*/ 301625 h 315913"/>
              <a:gd name="connsiteX10" fmla="*/ 238126 w 331788"/>
              <a:gd name="connsiteY10" fmla="*/ 295112 h 315913"/>
              <a:gd name="connsiteX11" fmla="*/ 238126 w 331788"/>
              <a:gd name="connsiteY11" fmla="*/ 207840 h 315913"/>
              <a:gd name="connsiteX12" fmla="*/ 230387 w 331788"/>
              <a:gd name="connsiteY12" fmla="*/ 200025 h 315913"/>
              <a:gd name="connsiteX13" fmla="*/ 101402 w 331788"/>
              <a:gd name="connsiteY13" fmla="*/ 200025 h 315913"/>
              <a:gd name="connsiteX14" fmla="*/ 258908 w 331788"/>
              <a:gd name="connsiteY14" fmla="*/ 122237 h 315913"/>
              <a:gd name="connsiteX15" fmla="*/ 252413 w 331788"/>
              <a:gd name="connsiteY15" fmla="*/ 129801 h 315913"/>
              <a:gd name="connsiteX16" fmla="*/ 252413 w 331788"/>
              <a:gd name="connsiteY16" fmla="*/ 157536 h 315913"/>
              <a:gd name="connsiteX17" fmla="*/ 258908 w 331788"/>
              <a:gd name="connsiteY17" fmla="*/ 165100 h 315913"/>
              <a:gd name="connsiteX18" fmla="*/ 266701 w 331788"/>
              <a:gd name="connsiteY18" fmla="*/ 157536 h 315913"/>
              <a:gd name="connsiteX19" fmla="*/ 266701 w 331788"/>
              <a:gd name="connsiteY19" fmla="*/ 129801 h 315913"/>
              <a:gd name="connsiteX20" fmla="*/ 258908 w 331788"/>
              <a:gd name="connsiteY20" fmla="*/ 122237 h 315913"/>
              <a:gd name="connsiteX21" fmla="*/ 230332 w 331788"/>
              <a:gd name="connsiteY21" fmla="*/ 122237 h 315913"/>
              <a:gd name="connsiteX22" fmla="*/ 223838 w 331788"/>
              <a:gd name="connsiteY22" fmla="*/ 129801 h 315913"/>
              <a:gd name="connsiteX23" fmla="*/ 223838 w 331788"/>
              <a:gd name="connsiteY23" fmla="*/ 157536 h 315913"/>
              <a:gd name="connsiteX24" fmla="*/ 230332 w 331788"/>
              <a:gd name="connsiteY24" fmla="*/ 165100 h 315913"/>
              <a:gd name="connsiteX25" fmla="*/ 238126 w 331788"/>
              <a:gd name="connsiteY25" fmla="*/ 157536 h 315913"/>
              <a:gd name="connsiteX26" fmla="*/ 238126 w 331788"/>
              <a:gd name="connsiteY26" fmla="*/ 129801 h 315913"/>
              <a:gd name="connsiteX27" fmla="*/ 230332 w 331788"/>
              <a:gd name="connsiteY27" fmla="*/ 122237 h 315913"/>
              <a:gd name="connsiteX28" fmla="*/ 201468 w 331788"/>
              <a:gd name="connsiteY28" fmla="*/ 122237 h 315913"/>
              <a:gd name="connsiteX29" fmla="*/ 193675 w 331788"/>
              <a:gd name="connsiteY29" fmla="*/ 129801 h 315913"/>
              <a:gd name="connsiteX30" fmla="*/ 193675 w 331788"/>
              <a:gd name="connsiteY30" fmla="*/ 157536 h 315913"/>
              <a:gd name="connsiteX31" fmla="*/ 201468 w 331788"/>
              <a:gd name="connsiteY31" fmla="*/ 165100 h 315913"/>
              <a:gd name="connsiteX32" fmla="*/ 207963 w 331788"/>
              <a:gd name="connsiteY32" fmla="*/ 157536 h 315913"/>
              <a:gd name="connsiteX33" fmla="*/ 207963 w 331788"/>
              <a:gd name="connsiteY33" fmla="*/ 129801 h 315913"/>
              <a:gd name="connsiteX34" fmla="*/ 201468 w 331788"/>
              <a:gd name="connsiteY34" fmla="*/ 122237 h 315913"/>
              <a:gd name="connsiteX35" fmla="*/ 128732 w 331788"/>
              <a:gd name="connsiteY35" fmla="*/ 122237 h 315913"/>
              <a:gd name="connsiteX36" fmla="*/ 122238 w 331788"/>
              <a:gd name="connsiteY36" fmla="*/ 129801 h 315913"/>
              <a:gd name="connsiteX37" fmla="*/ 122238 w 331788"/>
              <a:gd name="connsiteY37" fmla="*/ 157536 h 315913"/>
              <a:gd name="connsiteX38" fmla="*/ 128732 w 331788"/>
              <a:gd name="connsiteY38" fmla="*/ 165100 h 315913"/>
              <a:gd name="connsiteX39" fmla="*/ 136526 w 331788"/>
              <a:gd name="connsiteY39" fmla="*/ 157536 h 315913"/>
              <a:gd name="connsiteX40" fmla="*/ 136526 w 331788"/>
              <a:gd name="connsiteY40" fmla="*/ 129801 h 315913"/>
              <a:gd name="connsiteX41" fmla="*/ 128732 w 331788"/>
              <a:gd name="connsiteY41" fmla="*/ 122237 h 315913"/>
              <a:gd name="connsiteX42" fmla="*/ 101456 w 331788"/>
              <a:gd name="connsiteY42" fmla="*/ 122237 h 315913"/>
              <a:gd name="connsiteX43" fmla="*/ 93663 w 331788"/>
              <a:gd name="connsiteY43" fmla="*/ 129801 h 315913"/>
              <a:gd name="connsiteX44" fmla="*/ 93663 w 331788"/>
              <a:gd name="connsiteY44" fmla="*/ 157536 h 315913"/>
              <a:gd name="connsiteX45" fmla="*/ 101456 w 331788"/>
              <a:gd name="connsiteY45" fmla="*/ 165100 h 315913"/>
              <a:gd name="connsiteX46" fmla="*/ 107951 w 331788"/>
              <a:gd name="connsiteY46" fmla="*/ 157536 h 315913"/>
              <a:gd name="connsiteX47" fmla="*/ 107951 w 331788"/>
              <a:gd name="connsiteY47" fmla="*/ 129801 h 315913"/>
              <a:gd name="connsiteX48" fmla="*/ 101456 w 331788"/>
              <a:gd name="connsiteY48" fmla="*/ 122237 h 315913"/>
              <a:gd name="connsiteX49" fmla="*/ 72881 w 331788"/>
              <a:gd name="connsiteY49" fmla="*/ 122237 h 315913"/>
              <a:gd name="connsiteX50" fmla="*/ 65088 w 331788"/>
              <a:gd name="connsiteY50" fmla="*/ 129801 h 315913"/>
              <a:gd name="connsiteX51" fmla="*/ 65088 w 331788"/>
              <a:gd name="connsiteY51" fmla="*/ 157536 h 315913"/>
              <a:gd name="connsiteX52" fmla="*/ 72881 w 331788"/>
              <a:gd name="connsiteY52" fmla="*/ 165100 h 315913"/>
              <a:gd name="connsiteX53" fmla="*/ 79376 w 331788"/>
              <a:gd name="connsiteY53" fmla="*/ 157536 h 315913"/>
              <a:gd name="connsiteX54" fmla="*/ 79376 w 331788"/>
              <a:gd name="connsiteY54" fmla="*/ 129801 h 315913"/>
              <a:gd name="connsiteX55" fmla="*/ 72881 w 331788"/>
              <a:gd name="connsiteY55" fmla="*/ 122237 h 315913"/>
              <a:gd name="connsiteX56" fmla="*/ 258908 w 331788"/>
              <a:gd name="connsiteY56" fmla="*/ 65087 h 315913"/>
              <a:gd name="connsiteX57" fmla="*/ 252413 w 331788"/>
              <a:gd name="connsiteY57" fmla="*/ 71581 h 315913"/>
              <a:gd name="connsiteX58" fmla="*/ 252413 w 331788"/>
              <a:gd name="connsiteY58" fmla="*/ 100157 h 315913"/>
              <a:gd name="connsiteX59" fmla="*/ 258908 w 331788"/>
              <a:gd name="connsiteY59" fmla="*/ 107950 h 315913"/>
              <a:gd name="connsiteX60" fmla="*/ 266701 w 331788"/>
              <a:gd name="connsiteY60" fmla="*/ 100157 h 315913"/>
              <a:gd name="connsiteX61" fmla="*/ 266701 w 331788"/>
              <a:gd name="connsiteY61" fmla="*/ 71581 h 315913"/>
              <a:gd name="connsiteX62" fmla="*/ 258908 w 331788"/>
              <a:gd name="connsiteY62" fmla="*/ 65087 h 315913"/>
              <a:gd name="connsiteX63" fmla="*/ 230332 w 331788"/>
              <a:gd name="connsiteY63" fmla="*/ 65087 h 315913"/>
              <a:gd name="connsiteX64" fmla="*/ 223838 w 331788"/>
              <a:gd name="connsiteY64" fmla="*/ 71581 h 315913"/>
              <a:gd name="connsiteX65" fmla="*/ 223838 w 331788"/>
              <a:gd name="connsiteY65" fmla="*/ 100157 h 315913"/>
              <a:gd name="connsiteX66" fmla="*/ 230332 w 331788"/>
              <a:gd name="connsiteY66" fmla="*/ 107950 h 315913"/>
              <a:gd name="connsiteX67" fmla="*/ 238126 w 331788"/>
              <a:gd name="connsiteY67" fmla="*/ 100157 h 315913"/>
              <a:gd name="connsiteX68" fmla="*/ 238126 w 331788"/>
              <a:gd name="connsiteY68" fmla="*/ 71581 h 315913"/>
              <a:gd name="connsiteX69" fmla="*/ 230332 w 331788"/>
              <a:gd name="connsiteY69" fmla="*/ 65087 h 315913"/>
              <a:gd name="connsiteX70" fmla="*/ 201468 w 331788"/>
              <a:gd name="connsiteY70" fmla="*/ 65087 h 315913"/>
              <a:gd name="connsiteX71" fmla="*/ 193675 w 331788"/>
              <a:gd name="connsiteY71" fmla="*/ 71581 h 315913"/>
              <a:gd name="connsiteX72" fmla="*/ 193675 w 331788"/>
              <a:gd name="connsiteY72" fmla="*/ 100157 h 315913"/>
              <a:gd name="connsiteX73" fmla="*/ 201468 w 331788"/>
              <a:gd name="connsiteY73" fmla="*/ 107950 h 315913"/>
              <a:gd name="connsiteX74" fmla="*/ 207963 w 331788"/>
              <a:gd name="connsiteY74" fmla="*/ 100157 h 315913"/>
              <a:gd name="connsiteX75" fmla="*/ 207963 w 331788"/>
              <a:gd name="connsiteY75" fmla="*/ 71581 h 315913"/>
              <a:gd name="connsiteX76" fmla="*/ 201468 w 331788"/>
              <a:gd name="connsiteY76" fmla="*/ 65087 h 315913"/>
              <a:gd name="connsiteX77" fmla="*/ 128732 w 331788"/>
              <a:gd name="connsiteY77" fmla="*/ 65087 h 315913"/>
              <a:gd name="connsiteX78" fmla="*/ 122238 w 331788"/>
              <a:gd name="connsiteY78" fmla="*/ 71581 h 315913"/>
              <a:gd name="connsiteX79" fmla="*/ 122238 w 331788"/>
              <a:gd name="connsiteY79" fmla="*/ 100157 h 315913"/>
              <a:gd name="connsiteX80" fmla="*/ 128732 w 331788"/>
              <a:gd name="connsiteY80" fmla="*/ 107950 h 315913"/>
              <a:gd name="connsiteX81" fmla="*/ 136526 w 331788"/>
              <a:gd name="connsiteY81" fmla="*/ 100157 h 315913"/>
              <a:gd name="connsiteX82" fmla="*/ 136526 w 331788"/>
              <a:gd name="connsiteY82" fmla="*/ 71581 h 315913"/>
              <a:gd name="connsiteX83" fmla="*/ 128732 w 331788"/>
              <a:gd name="connsiteY83" fmla="*/ 65087 h 315913"/>
              <a:gd name="connsiteX84" fmla="*/ 101456 w 331788"/>
              <a:gd name="connsiteY84" fmla="*/ 65087 h 315913"/>
              <a:gd name="connsiteX85" fmla="*/ 93663 w 331788"/>
              <a:gd name="connsiteY85" fmla="*/ 71581 h 315913"/>
              <a:gd name="connsiteX86" fmla="*/ 93663 w 331788"/>
              <a:gd name="connsiteY86" fmla="*/ 100157 h 315913"/>
              <a:gd name="connsiteX87" fmla="*/ 101456 w 331788"/>
              <a:gd name="connsiteY87" fmla="*/ 107950 h 315913"/>
              <a:gd name="connsiteX88" fmla="*/ 107951 w 331788"/>
              <a:gd name="connsiteY88" fmla="*/ 100157 h 315913"/>
              <a:gd name="connsiteX89" fmla="*/ 107951 w 331788"/>
              <a:gd name="connsiteY89" fmla="*/ 71581 h 315913"/>
              <a:gd name="connsiteX90" fmla="*/ 101456 w 331788"/>
              <a:gd name="connsiteY90" fmla="*/ 65087 h 315913"/>
              <a:gd name="connsiteX91" fmla="*/ 72881 w 331788"/>
              <a:gd name="connsiteY91" fmla="*/ 65087 h 315913"/>
              <a:gd name="connsiteX92" fmla="*/ 65088 w 331788"/>
              <a:gd name="connsiteY92" fmla="*/ 71581 h 315913"/>
              <a:gd name="connsiteX93" fmla="*/ 65088 w 331788"/>
              <a:gd name="connsiteY93" fmla="*/ 100157 h 315913"/>
              <a:gd name="connsiteX94" fmla="*/ 72881 w 331788"/>
              <a:gd name="connsiteY94" fmla="*/ 107950 h 315913"/>
              <a:gd name="connsiteX95" fmla="*/ 79376 w 331788"/>
              <a:gd name="connsiteY95" fmla="*/ 100157 h 315913"/>
              <a:gd name="connsiteX96" fmla="*/ 79376 w 331788"/>
              <a:gd name="connsiteY96" fmla="*/ 71581 h 315913"/>
              <a:gd name="connsiteX97" fmla="*/ 72881 w 331788"/>
              <a:gd name="connsiteY97" fmla="*/ 65087 h 315913"/>
              <a:gd name="connsiteX98" fmla="*/ 107950 w 331788"/>
              <a:gd name="connsiteY98" fmla="*/ 14287 h 315913"/>
              <a:gd name="connsiteX99" fmla="*/ 107950 w 331788"/>
              <a:gd name="connsiteY99" fmla="*/ 28575 h 315913"/>
              <a:gd name="connsiteX100" fmla="*/ 223838 w 331788"/>
              <a:gd name="connsiteY100" fmla="*/ 28575 h 315913"/>
              <a:gd name="connsiteX101" fmla="*/ 223838 w 331788"/>
              <a:gd name="connsiteY101" fmla="*/ 14287 h 315913"/>
              <a:gd name="connsiteX102" fmla="*/ 64802 w 331788"/>
              <a:gd name="connsiteY102" fmla="*/ 0 h 315913"/>
              <a:gd name="connsiteX103" fmla="*/ 266986 w 331788"/>
              <a:gd name="connsiteY103" fmla="*/ 0 h 315913"/>
              <a:gd name="connsiteX104" fmla="*/ 273466 w 331788"/>
              <a:gd name="connsiteY104" fmla="*/ 6474 h 315913"/>
              <a:gd name="connsiteX105" fmla="*/ 266986 w 331788"/>
              <a:gd name="connsiteY105" fmla="*/ 14242 h 315913"/>
              <a:gd name="connsiteX106" fmla="*/ 238472 w 331788"/>
              <a:gd name="connsiteY106" fmla="*/ 14242 h 315913"/>
              <a:gd name="connsiteX107" fmla="*/ 238472 w 331788"/>
              <a:gd name="connsiteY107" fmla="*/ 28484 h 315913"/>
              <a:gd name="connsiteX108" fmla="*/ 303275 w 331788"/>
              <a:gd name="connsiteY108" fmla="*/ 28484 h 315913"/>
              <a:gd name="connsiteX109" fmla="*/ 309755 w 331788"/>
              <a:gd name="connsiteY109" fmla="*/ 34958 h 315913"/>
              <a:gd name="connsiteX110" fmla="*/ 309755 w 331788"/>
              <a:gd name="connsiteY110" fmla="*/ 301671 h 315913"/>
              <a:gd name="connsiteX111" fmla="*/ 324012 w 331788"/>
              <a:gd name="connsiteY111" fmla="*/ 301671 h 315913"/>
              <a:gd name="connsiteX112" fmla="*/ 331788 w 331788"/>
              <a:gd name="connsiteY112" fmla="*/ 309439 h 315913"/>
              <a:gd name="connsiteX113" fmla="*/ 324012 w 331788"/>
              <a:gd name="connsiteY113" fmla="*/ 315913 h 315913"/>
              <a:gd name="connsiteX114" fmla="*/ 7776 w 331788"/>
              <a:gd name="connsiteY114" fmla="*/ 315913 h 315913"/>
              <a:gd name="connsiteX115" fmla="*/ 0 w 331788"/>
              <a:gd name="connsiteY115" fmla="*/ 309439 h 315913"/>
              <a:gd name="connsiteX116" fmla="*/ 7776 w 331788"/>
              <a:gd name="connsiteY116" fmla="*/ 301671 h 315913"/>
              <a:gd name="connsiteX117" fmla="*/ 22033 w 331788"/>
              <a:gd name="connsiteY117" fmla="*/ 301671 h 315913"/>
              <a:gd name="connsiteX118" fmla="*/ 22033 w 331788"/>
              <a:gd name="connsiteY118" fmla="*/ 34958 h 315913"/>
              <a:gd name="connsiteX119" fmla="*/ 28513 w 331788"/>
              <a:gd name="connsiteY119" fmla="*/ 28484 h 315913"/>
              <a:gd name="connsiteX120" fmla="*/ 93315 w 331788"/>
              <a:gd name="connsiteY120" fmla="*/ 28484 h 315913"/>
              <a:gd name="connsiteX121" fmla="*/ 93315 w 331788"/>
              <a:gd name="connsiteY121" fmla="*/ 14242 h 315913"/>
              <a:gd name="connsiteX122" fmla="*/ 64802 w 331788"/>
              <a:gd name="connsiteY122" fmla="*/ 14242 h 315913"/>
              <a:gd name="connsiteX123" fmla="*/ 58322 w 331788"/>
              <a:gd name="connsiteY123" fmla="*/ 6474 h 315913"/>
              <a:gd name="connsiteX124" fmla="*/ 64802 w 331788"/>
              <a:gd name="connsiteY124"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31788" h="315913">
                <a:moveTo>
                  <a:pt x="101402" y="200025"/>
                </a:moveTo>
                <a:cubicBezTo>
                  <a:pt x="97532" y="200025"/>
                  <a:pt x="93663" y="203933"/>
                  <a:pt x="93663" y="207840"/>
                </a:cubicBezTo>
                <a:cubicBezTo>
                  <a:pt x="93663" y="207840"/>
                  <a:pt x="93663" y="207840"/>
                  <a:pt x="93663" y="301625"/>
                </a:cubicBezTo>
                <a:cubicBezTo>
                  <a:pt x="93663" y="301625"/>
                  <a:pt x="93663" y="301625"/>
                  <a:pt x="137518" y="301625"/>
                </a:cubicBezTo>
                <a:cubicBezTo>
                  <a:pt x="137518" y="301625"/>
                  <a:pt x="137518" y="301625"/>
                  <a:pt x="137518" y="250825"/>
                </a:cubicBezTo>
                <a:cubicBezTo>
                  <a:pt x="137518" y="246917"/>
                  <a:pt x="140097" y="244312"/>
                  <a:pt x="143967" y="244312"/>
                </a:cubicBezTo>
                <a:cubicBezTo>
                  <a:pt x="143967" y="244312"/>
                  <a:pt x="143967" y="244312"/>
                  <a:pt x="187822" y="244312"/>
                </a:cubicBezTo>
                <a:cubicBezTo>
                  <a:pt x="191691" y="244312"/>
                  <a:pt x="194271" y="246917"/>
                  <a:pt x="194271" y="250825"/>
                </a:cubicBezTo>
                <a:cubicBezTo>
                  <a:pt x="194271" y="250825"/>
                  <a:pt x="194271" y="250825"/>
                  <a:pt x="194271" y="301625"/>
                </a:cubicBezTo>
                <a:cubicBezTo>
                  <a:pt x="194271" y="301625"/>
                  <a:pt x="194271" y="301625"/>
                  <a:pt x="230387" y="301625"/>
                </a:cubicBezTo>
                <a:cubicBezTo>
                  <a:pt x="234256" y="301625"/>
                  <a:pt x="238126" y="299020"/>
                  <a:pt x="238126" y="295112"/>
                </a:cubicBezTo>
                <a:lnTo>
                  <a:pt x="238126" y="207840"/>
                </a:lnTo>
                <a:cubicBezTo>
                  <a:pt x="238126" y="203933"/>
                  <a:pt x="234256" y="200025"/>
                  <a:pt x="230387" y="200025"/>
                </a:cubicBezTo>
                <a:cubicBezTo>
                  <a:pt x="230387" y="200025"/>
                  <a:pt x="230387" y="200025"/>
                  <a:pt x="101402" y="200025"/>
                </a:cubicBezTo>
                <a:close/>
                <a:moveTo>
                  <a:pt x="258908" y="122237"/>
                </a:moveTo>
                <a:cubicBezTo>
                  <a:pt x="255011" y="122237"/>
                  <a:pt x="252413" y="124758"/>
                  <a:pt x="252413" y="129801"/>
                </a:cubicBezTo>
                <a:cubicBezTo>
                  <a:pt x="252413" y="129801"/>
                  <a:pt x="252413" y="129801"/>
                  <a:pt x="252413" y="157536"/>
                </a:cubicBezTo>
                <a:cubicBezTo>
                  <a:pt x="252413" y="161318"/>
                  <a:pt x="255011" y="165100"/>
                  <a:pt x="258908" y="165100"/>
                </a:cubicBezTo>
                <a:cubicBezTo>
                  <a:pt x="264103" y="165100"/>
                  <a:pt x="266701" y="161318"/>
                  <a:pt x="266701" y="157536"/>
                </a:cubicBezTo>
                <a:lnTo>
                  <a:pt x="266701" y="129801"/>
                </a:lnTo>
                <a:cubicBezTo>
                  <a:pt x="266701" y="124758"/>
                  <a:pt x="264103" y="122237"/>
                  <a:pt x="258908" y="122237"/>
                </a:cubicBezTo>
                <a:close/>
                <a:moveTo>
                  <a:pt x="230332" y="122237"/>
                </a:moveTo>
                <a:cubicBezTo>
                  <a:pt x="226436" y="122237"/>
                  <a:pt x="223838" y="124758"/>
                  <a:pt x="223838" y="129801"/>
                </a:cubicBezTo>
                <a:cubicBezTo>
                  <a:pt x="223838" y="129801"/>
                  <a:pt x="223838" y="129801"/>
                  <a:pt x="223838" y="157536"/>
                </a:cubicBezTo>
                <a:cubicBezTo>
                  <a:pt x="223838" y="161318"/>
                  <a:pt x="226436" y="165100"/>
                  <a:pt x="230332" y="165100"/>
                </a:cubicBezTo>
                <a:cubicBezTo>
                  <a:pt x="234229" y="165100"/>
                  <a:pt x="238126" y="161318"/>
                  <a:pt x="238126" y="157536"/>
                </a:cubicBezTo>
                <a:lnTo>
                  <a:pt x="238126" y="129801"/>
                </a:lnTo>
                <a:cubicBezTo>
                  <a:pt x="238126" y="124758"/>
                  <a:pt x="234229" y="122237"/>
                  <a:pt x="230332" y="122237"/>
                </a:cubicBezTo>
                <a:close/>
                <a:moveTo>
                  <a:pt x="201468" y="122237"/>
                </a:moveTo>
                <a:cubicBezTo>
                  <a:pt x="196273" y="122237"/>
                  <a:pt x="193675" y="124758"/>
                  <a:pt x="193675" y="129801"/>
                </a:cubicBezTo>
                <a:cubicBezTo>
                  <a:pt x="193675" y="129801"/>
                  <a:pt x="193675" y="129801"/>
                  <a:pt x="193675" y="157536"/>
                </a:cubicBezTo>
                <a:cubicBezTo>
                  <a:pt x="193675" y="161318"/>
                  <a:pt x="196273" y="165100"/>
                  <a:pt x="201468" y="165100"/>
                </a:cubicBezTo>
                <a:cubicBezTo>
                  <a:pt x="205365" y="165100"/>
                  <a:pt x="207963" y="161318"/>
                  <a:pt x="207963" y="157536"/>
                </a:cubicBezTo>
                <a:cubicBezTo>
                  <a:pt x="207963" y="157536"/>
                  <a:pt x="207963" y="157536"/>
                  <a:pt x="207963" y="129801"/>
                </a:cubicBezTo>
                <a:cubicBezTo>
                  <a:pt x="207963" y="124758"/>
                  <a:pt x="205365" y="122237"/>
                  <a:pt x="201468" y="122237"/>
                </a:cubicBezTo>
                <a:close/>
                <a:moveTo>
                  <a:pt x="128732" y="122237"/>
                </a:moveTo>
                <a:cubicBezTo>
                  <a:pt x="124836" y="122237"/>
                  <a:pt x="122238" y="124758"/>
                  <a:pt x="122238" y="129801"/>
                </a:cubicBezTo>
                <a:cubicBezTo>
                  <a:pt x="122238" y="129801"/>
                  <a:pt x="122238" y="129801"/>
                  <a:pt x="122238" y="157536"/>
                </a:cubicBezTo>
                <a:cubicBezTo>
                  <a:pt x="122238" y="161318"/>
                  <a:pt x="124836" y="165100"/>
                  <a:pt x="128732" y="165100"/>
                </a:cubicBezTo>
                <a:cubicBezTo>
                  <a:pt x="133928" y="165100"/>
                  <a:pt x="136526" y="161318"/>
                  <a:pt x="136526" y="157536"/>
                </a:cubicBezTo>
                <a:cubicBezTo>
                  <a:pt x="136526" y="157536"/>
                  <a:pt x="136526" y="157536"/>
                  <a:pt x="136526" y="129801"/>
                </a:cubicBezTo>
                <a:cubicBezTo>
                  <a:pt x="136526" y="124758"/>
                  <a:pt x="133928" y="122237"/>
                  <a:pt x="128732" y="122237"/>
                </a:cubicBezTo>
                <a:close/>
                <a:moveTo>
                  <a:pt x="101456" y="122237"/>
                </a:moveTo>
                <a:cubicBezTo>
                  <a:pt x="97559" y="122237"/>
                  <a:pt x="93663" y="124758"/>
                  <a:pt x="93663" y="129801"/>
                </a:cubicBezTo>
                <a:lnTo>
                  <a:pt x="93663" y="157536"/>
                </a:lnTo>
                <a:cubicBezTo>
                  <a:pt x="93663" y="161318"/>
                  <a:pt x="97559" y="165100"/>
                  <a:pt x="101456" y="165100"/>
                </a:cubicBezTo>
                <a:cubicBezTo>
                  <a:pt x="105353" y="165100"/>
                  <a:pt x="107951" y="161318"/>
                  <a:pt x="107951" y="157536"/>
                </a:cubicBezTo>
                <a:cubicBezTo>
                  <a:pt x="107951" y="157536"/>
                  <a:pt x="107951" y="157536"/>
                  <a:pt x="107951" y="129801"/>
                </a:cubicBezTo>
                <a:cubicBezTo>
                  <a:pt x="107951" y="124758"/>
                  <a:pt x="105353" y="122237"/>
                  <a:pt x="101456" y="122237"/>
                </a:cubicBezTo>
                <a:close/>
                <a:moveTo>
                  <a:pt x="72881" y="122237"/>
                </a:moveTo>
                <a:cubicBezTo>
                  <a:pt x="67686" y="122237"/>
                  <a:pt x="65088" y="124758"/>
                  <a:pt x="65088" y="129801"/>
                </a:cubicBezTo>
                <a:cubicBezTo>
                  <a:pt x="65088" y="129801"/>
                  <a:pt x="65088" y="129801"/>
                  <a:pt x="65088" y="157536"/>
                </a:cubicBezTo>
                <a:cubicBezTo>
                  <a:pt x="65088" y="161318"/>
                  <a:pt x="67686" y="165100"/>
                  <a:pt x="72881" y="165100"/>
                </a:cubicBezTo>
                <a:cubicBezTo>
                  <a:pt x="76778" y="165100"/>
                  <a:pt x="79376" y="161318"/>
                  <a:pt x="79376" y="157536"/>
                </a:cubicBezTo>
                <a:lnTo>
                  <a:pt x="79376" y="129801"/>
                </a:lnTo>
                <a:cubicBezTo>
                  <a:pt x="79376" y="124758"/>
                  <a:pt x="76778" y="122237"/>
                  <a:pt x="72881" y="122237"/>
                </a:cubicBezTo>
                <a:close/>
                <a:moveTo>
                  <a:pt x="258908" y="65087"/>
                </a:moveTo>
                <a:cubicBezTo>
                  <a:pt x="255011" y="65087"/>
                  <a:pt x="252413" y="67685"/>
                  <a:pt x="252413" y="71581"/>
                </a:cubicBezTo>
                <a:cubicBezTo>
                  <a:pt x="252413" y="71581"/>
                  <a:pt x="252413" y="71581"/>
                  <a:pt x="252413" y="100157"/>
                </a:cubicBezTo>
                <a:cubicBezTo>
                  <a:pt x="252413" y="105352"/>
                  <a:pt x="255011" y="107950"/>
                  <a:pt x="258908" y="107950"/>
                </a:cubicBezTo>
                <a:cubicBezTo>
                  <a:pt x="264103" y="107950"/>
                  <a:pt x="266701" y="105352"/>
                  <a:pt x="266701" y="100157"/>
                </a:cubicBezTo>
                <a:lnTo>
                  <a:pt x="266701" y="71581"/>
                </a:lnTo>
                <a:cubicBezTo>
                  <a:pt x="266701" y="67685"/>
                  <a:pt x="264103" y="65087"/>
                  <a:pt x="258908" y="65087"/>
                </a:cubicBezTo>
                <a:close/>
                <a:moveTo>
                  <a:pt x="230332" y="65087"/>
                </a:moveTo>
                <a:cubicBezTo>
                  <a:pt x="226436" y="65087"/>
                  <a:pt x="223838" y="67685"/>
                  <a:pt x="223838" y="71581"/>
                </a:cubicBezTo>
                <a:cubicBezTo>
                  <a:pt x="223838" y="71581"/>
                  <a:pt x="223838" y="71581"/>
                  <a:pt x="223838" y="100157"/>
                </a:cubicBezTo>
                <a:cubicBezTo>
                  <a:pt x="223838" y="105352"/>
                  <a:pt x="226436" y="107950"/>
                  <a:pt x="230332" y="107950"/>
                </a:cubicBezTo>
                <a:cubicBezTo>
                  <a:pt x="234229" y="107950"/>
                  <a:pt x="238126" y="105352"/>
                  <a:pt x="238126" y="100157"/>
                </a:cubicBezTo>
                <a:lnTo>
                  <a:pt x="238126" y="71581"/>
                </a:lnTo>
                <a:cubicBezTo>
                  <a:pt x="238126" y="67685"/>
                  <a:pt x="234229" y="65087"/>
                  <a:pt x="230332" y="65087"/>
                </a:cubicBezTo>
                <a:close/>
                <a:moveTo>
                  <a:pt x="201468" y="65087"/>
                </a:moveTo>
                <a:cubicBezTo>
                  <a:pt x="196273" y="65087"/>
                  <a:pt x="193675" y="67685"/>
                  <a:pt x="193675" y="71581"/>
                </a:cubicBezTo>
                <a:cubicBezTo>
                  <a:pt x="193675" y="71581"/>
                  <a:pt x="193675" y="71581"/>
                  <a:pt x="193675" y="100157"/>
                </a:cubicBezTo>
                <a:cubicBezTo>
                  <a:pt x="193675" y="105352"/>
                  <a:pt x="196273" y="107950"/>
                  <a:pt x="201468" y="107950"/>
                </a:cubicBezTo>
                <a:cubicBezTo>
                  <a:pt x="205365" y="107950"/>
                  <a:pt x="207963" y="105352"/>
                  <a:pt x="207963" y="100157"/>
                </a:cubicBezTo>
                <a:cubicBezTo>
                  <a:pt x="207963" y="100157"/>
                  <a:pt x="207963" y="100157"/>
                  <a:pt x="207963" y="71581"/>
                </a:cubicBezTo>
                <a:cubicBezTo>
                  <a:pt x="207963" y="67685"/>
                  <a:pt x="205365" y="65087"/>
                  <a:pt x="201468" y="65087"/>
                </a:cubicBezTo>
                <a:close/>
                <a:moveTo>
                  <a:pt x="128732" y="65087"/>
                </a:moveTo>
                <a:cubicBezTo>
                  <a:pt x="124836" y="65087"/>
                  <a:pt x="122238" y="67685"/>
                  <a:pt x="122238" y="71581"/>
                </a:cubicBezTo>
                <a:cubicBezTo>
                  <a:pt x="122238" y="71581"/>
                  <a:pt x="122238" y="71581"/>
                  <a:pt x="122238" y="100157"/>
                </a:cubicBezTo>
                <a:cubicBezTo>
                  <a:pt x="122238" y="105352"/>
                  <a:pt x="124836" y="107950"/>
                  <a:pt x="128732" y="107950"/>
                </a:cubicBezTo>
                <a:cubicBezTo>
                  <a:pt x="133928" y="107950"/>
                  <a:pt x="136526" y="105352"/>
                  <a:pt x="136526" y="100157"/>
                </a:cubicBezTo>
                <a:cubicBezTo>
                  <a:pt x="136526" y="100157"/>
                  <a:pt x="136526" y="100157"/>
                  <a:pt x="136526" y="71581"/>
                </a:cubicBezTo>
                <a:cubicBezTo>
                  <a:pt x="136526" y="67685"/>
                  <a:pt x="133928" y="65087"/>
                  <a:pt x="128732" y="65087"/>
                </a:cubicBezTo>
                <a:close/>
                <a:moveTo>
                  <a:pt x="101456" y="65087"/>
                </a:moveTo>
                <a:cubicBezTo>
                  <a:pt x="97559" y="65087"/>
                  <a:pt x="93663" y="67685"/>
                  <a:pt x="93663" y="71581"/>
                </a:cubicBezTo>
                <a:lnTo>
                  <a:pt x="93663" y="100157"/>
                </a:lnTo>
                <a:cubicBezTo>
                  <a:pt x="93663" y="105352"/>
                  <a:pt x="97559" y="107950"/>
                  <a:pt x="101456" y="107950"/>
                </a:cubicBezTo>
                <a:cubicBezTo>
                  <a:pt x="105353" y="107950"/>
                  <a:pt x="107951" y="105352"/>
                  <a:pt x="107951" y="100157"/>
                </a:cubicBezTo>
                <a:cubicBezTo>
                  <a:pt x="107951" y="100157"/>
                  <a:pt x="107951" y="100157"/>
                  <a:pt x="107951" y="71581"/>
                </a:cubicBezTo>
                <a:cubicBezTo>
                  <a:pt x="107951" y="67685"/>
                  <a:pt x="105353" y="65087"/>
                  <a:pt x="101456" y="65087"/>
                </a:cubicBezTo>
                <a:close/>
                <a:moveTo>
                  <a:pt x="72881" y="65087"/>
                </a:moveTo>
                <a:cubicBezTo>
                  <a:pt x="67686" y="65087"/>
                  <a:pt x="65088" y="67685"/>
                  <a:pt x="65088" y="71581"/>
                </a:cubicBezTo>
                <a:cubicBezTo>
                  <a:pt x="65088" y="71581"/>
                  <a:pt x="65088" y="71581"/>
                  <a:pt x="65088" y="100157"/>
                </a:cubicBezTo>
                <a:cubicBezTo>
                  <a:pt x="65088" y="105352"/>
                  <a:pt x="67686" y="107950"/>
                  <a:pt x="72881" y="107950"/>
                </a:cubicBezTo>
                <a:cubicBezTo>
                  <a:pt x="76778" y="107950"/>
                  <a:pt x="79376" y="105352"/>
                  <a:pt x="79376" y="100157"/>
                </a:cubicBezTo>
                <a:lnTo>
                  <a:pt x="79376" y="71581"/>
                </a:lnTo>
                <a:cubicBezTo>
                  <a:pt x="79376" y="67685"/>
                  <a:pt x="76778" y="65087"/>
                  <a:pt x="72881" y="65087"/>
                </a:cubicBezTo>
                <a:close/>
                <a:moveTo>
                  <a:pt x="107950" y="14287"/>
                </a:moveTo>
                <a:lnTo>
                  <a:pt x="107950" y="28575"/>
                </a:lnTo>
                <a:lnTo>
                  <a:pt x="223838" y="28575"/>
                </a:lnTo>
                <a:lnTo>
                  <a:pt x="223838" y="14287"/>
                </a:lnTo>
                <a:close/>
                <a:moveTo>
                  <a:pt x="64802" y="0"/>
                </a:moveTo>
                <a:cubicBezTo>
                  <a:pt x="64802" y="0"/>
                  <a:pt x="64802" y="0"/>
                  <a:pt x="266986" y="0"/>
                </a:cubicBezTo>
                <a:cubicBezTo>
                  <a:pt x="270874" y="0"/>
                  <a:pt x="273466" y="2589"/>
                  <a:pt x="273466" y="6474"/>
                </a:cubicBezTo>
                <a:cubicBezTo>
                  <a:pt x="273466" y="10358"/>
                  <a:pt x="270874" y="14242"/>
                  <a:pt x="266986" y="14242"/>
                </a:cubicBezTo>
                <a:cubicBezTo>
                  <a:pt x="266986" y="14242"/>
                  <a:pt x="266986" y="14242"/>
                  <a:pt x="238472" y="14242"/>
                </a:cubicBezTo>
                <a:cubicBezTo>
                  <a:pt x="238472" y="14242"/>
                  <a:pt x="238472" y="14242"/>
                  <a:pt x="238472" y="28484"/>
                </a:cubicBezTo>
                <a:cubicBezTo>
                  <a:pt x="238472" y="28484"/>
                  <a:pt x="238472" y="28484"/>
                  <a:pt x="303275" y="28484"/>
                </a:cubicBezTo>
                <a:cubicBezTo>
                  <a:pt x="307163" y="28484"/>
                  <a:pt x="309755" y="31073"/>
                  <a:pt x="309755" y="34958"/>
                </a:cubicBezTo>
                <a:cubicBezTo>
                  <a:pt x="309755" y="34958"/>
                  <a:pt x="309755" y="34958"/>
                  <a:pt x="309755" y="301671"/>
                </a:cubicBezTo>
                <a:cubicBezTo>
                  <a:pt x="309755" y="301671"/>
                  <a:pt x="309755" y="301671"/>
                  <a:pt x="324012" y="301671"/>
                </a:cubicBezTo>
                <a:cubicBezTo>
                  <a:pt x="329196" y="301671"/>
                  <a:pt x="331788" y="305555"/>
                  <a:pt x="331788" y="309439"/>
                </a:cubicBezTo>
                <a:cubicBezTo>
                  <a:pt x="331788" y="313324"/>
                  <a:pt x="329196" y="315913"/>
                  <a:pt x="324012" y="315913"/>
                </a:cubicBezTo>
                <a:cubicBezTo>
                  <a:pt x="324012" y="315913"/>
                  <a:pt x="324012" y="315913"/>
                  <a:pt x="7776" y="315913"/>
                </a:cubicBezTo>
                <a:cubicBezTo>
                  <a:pt x="2592" y="315913"/>
                  <a:pt x="0" y="313324"/>
                  <a:pt x="0" y="309439"/>
                </a:cubicBezTo>
                <a:cubicBezTo>
                  <a:pt x="0" y="305555"/>
                  <a:pt x="2592" y="301671"/>
                  <a:pt x="7776" y="301671"/>
                </a:cubicBezTo>
                <a:cubicBezTo>
                  <a:pt x="7776" y="301671"/>
                  <a:pt x="7776" y="301671"/>
                  <a:pt x="22033" y="301671"/>
                </a:cubicBezTo>
                <a:cubicBezTo>
                  <a:pt x="22033" y="301671"/>
                  <a:pt x="22033" y="301671"/>
                  <a:pt x="22033" y="34958"/>
                </a:cubicBezTo>
                <a:cubicBezTo>
                  <a:pt x="22033" y="31073"/>
                  <a:pt x="24625" y="28484"/>
                  <a:pt x="28513" y="28484"/>
                </a:cubicBezTo>
                <a:cubicBezTo>
                  <a:pt x="28513" y="28484"/>
                  <a:pt x="28513" y="28484"/>
                  <a:pt x="93315" y="28484"/>
                </a:cubicBezTo>
                <a:cubicBezTo>
                  <a:pt x="93315" y="28484"/>
                  <a:pt x="93315" y="28484"/>
                  <a:pt x="93315" y="14242"/>
                </a:cubicBezTo>
                <a:cubicBezTo>
                  <a:pt x="93315" y="14242"/>
                  <a:pt x="93315" y="14242"/>
                  <a:pt x="64802" y="14242"/>
                </a:cubicBezTo>
                <a:cubicBezTo>
                  <a:pt x="60914" y="14242"/>
                  <a:pt x="58322" y="10358"/>
                  <a:pt x="58322" y="6474"/>
                </a:cubicBezTo>
                <a:cubicBezTo>
                  <a:pt x="58322" y="2589"/>
                  <a:pt x="60914" y="0"/>
                  <a:pt x="64802" y="0"/>
                </a:cubicBezTo>
                <a:close/>
              </a:path>
            </a:pathLst>
          </a:custGeom>
          <a:solidFill>
            <a:srgbClr val="595959"/>
          </a:solidFill>
          <a:ln>
            <a:noFill/>
          </a:ln>
        </p:spPr>
        <p:txBody>
          <a:bodyPr anchor="ctr"/>
          <a:lstStyle/>
          <a:p>
            <a:pPr algn="ctr">
              <a:spcBef>
                <a:spcPct val="0"/>
              </a:spcBef>
              <a:spcAft>
                <a:spcPct val="0"/>
              </a:spcAft>
              <a:defRPr/>
            </a:pPr>
            <a:endParaRPr>
              <a:solidFill>
                <a:srgbClr val="000000"/>
              </a:solidFill>
              <a:latin typeface="微软雅黑" panose="020B0503020204020204" pitchFamily="34" charset="-122"/>
              <a:cs typeface="+mn-ea"/>
              <a:sym typeface="+mn-lt"/>
            </a:endParaRPr>
          </a:p>
        </p:txBody>
      </p:sp>
      <p:sp>
        <p:nvSpPr>
          <p:cNvPr id="26" name="PA_任意多边形 45"/>
          <p:cNvSpPr/>
          <p:nvPr>
            <p:custDataLst>
              <p:tags r:id="rId4"/>
            </p:custDataLst>
          </p:nvPr>
        </p:nvSpPr>
        <p:spPr bwMode="auto">
          <a:xfrm>
            <a:off x="6730252" y="4265041"/>
            <a:ext cx="397580" cy="501092"/>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rgbClr val="595959"/>
          </a:solidFill>
          <a:ln>
            <a:noFill/>
          </a:ln>
        </p:spPr>
        <p:txBody>
          <a:bodyPr anchor="ctr"/>
          <a:lstStyle/>
          <a:p>
            <a:pPr algn="ctr">
              <a:spcBef>
                <a:spcPct val="0"/>
              </a:spcBef>
              <a:spcAft>
                <a:spcPct val="0"/>
              </a:spcAft>
              <a:defRPr/>
            </a:pPr>
            <a:endParaRPr>
              <a:solidFill>
                <a:srgbClr val="000000"/>
              </a:solidFill>
              <a:latin typeface="微软雅黑" panose="020B0503020204020204" pitchFamily="34" charset="-122"/>
              <a:cs typeface="+mn-ea"/>
              <a:sym typeface="+mn-lt"/>
            </a:endParaRPr>
          </a:p>
        </p:txBody>
      </p:sp>
      <p:sp>
        <p:nvSpPr>
          <p:cNvPr id="27" name="文本框 26"/>
          <p:cNvSpPr txBox="1"/>
          <p:nvPr/>
        </p:nvSpPr>
        <p:spPr>
          <a:xfrm>
            <a:off x="7870111" y="3517332"/>
            <a:ext cx="3582464" cy="583565"/>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zh-CN" altLang="en-US" sz="3200" b="1" smtClean="0">
                <a:solidFill>
                  <a:srgbClr val="C00000"/>
                </a:solidFill>
                <a:latin typeface="微软雅黑" panose="020B0503020204020204" pitchFamily="34" charset="-122"/>
              </a:rPr>
              <a:t>化学学</a:t>
            </a:r>
            <a:r>
              <a:rPr lang="zh-CN" altLang="en-US" sz="3200" b="1">
                <a:solidFill>
                  <a:srgbClr val="C00000"/>
                </a:solidFill>
                <a:latin typeface="微软雅黑" panose="020B0503020204020204" pitchFamily="34" charset="-122"/>
              </a:rPr>
              <a:t>科社会价值</a:t>
            </a:r>
            <a:endParaRPr lang="zh-CN" altLang="en-US" sz="3200" b="1">
              <a:solidFill>
                <a:srgbClr val="C00000"/>
              </a:solidFill>
              <a:latin typeface="微软雅黑" panose="020B0503020204020204" pitchFamily="34" charset="-122"/>
              <a:sym typeface="+mn-lt"/>
            </a:endParaRPr>
          </a:p>
        </p:txBody>
      </p:sp>
      <p:sp>
        <p:nvSpPr>
          <p:cNvPr id="28" name="文本框 27"/>
          <p:cNvSpPr txBox="1"/>
          <p:nvPr/>
        </p:nvSpPr>
        <p:spPr>
          <a:xfrm>
            <a:off x="7385622" y="1274135"/>
            <a:ext cx="3690924" cy="583565"/>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zh-CN" altLang="en-US" sz="3200" b="1" smtClean="0">
                <a:solidFill>
                  <a:srgbClr val="C00000"/>
                </a:solidFill>
                <a:latin typeface="微软雅黑" panose="020B0503020204020204" pitchFamily="34" charset="-122"/>
              </a:rPr>
              <a:t>化学学</a:t>
            </a:r>
            <a:r>
              <a:rPr lang="zh-CN" altLang="en-US" sz="3200" b="1">
                <a:solidFill>
                  <a:srgbClr val="C00000"/>
                </a:solidFill>
                <a:latin typeface="微软雅黑" panose="020B0503020204020204" pitchFamily="34" charset="-122"/>
              </a:rPr>
              <a:t>科本质价值</a:t>
            </a:r>
            <a:endParaRPr lang="zh-CN" altLang="en-US" sz="3200" b="1">
              <a:solidFill>
                <a:srgbClr val="C00000"/>
              </a:solidFill>
              <a:latin typeface="微软雅黑" panose="020B0503020204020204" pitchFamily="34" charset="-122"/>
              <a:sym typeface="+mn-lt"/>
            </a:endParaRPr>
          </a:p>
        </p:txBody>
      </p:sp>
      <p:sp>
        <p:nvSpPr>
          <p:cNvPr id="29" name="矩形 28"/>
          <p:cNvSpPr/>
          <p:nvPr/>
        </p:nvSpPr>
        <p:spPr>
          <a:xfrm>
            <a:off x="904206" y="2501893"/>
            <a:ext cx="3434080" cy="583565"/>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3200" b="1" smtClean="0">
                <a:solidFill>
                  <a:srgbClr val="C00000"/>
                </a:solidFill>
                <a:latin typeface="微软雅黑" panose="020B0503020204020204" pitchFamily="34" charset="-122"/>
              </a:rPr>
              <a:t>化学学科育人价值</a:t>
            </a:r>
            <a:endParaRPr lang="zh-CN" altLang="en-US" sz="3200" b="1">
              <a:solidFill>
                <a:srgbClr val="C00000"/>
              </a:solidFill>
              <a:latin typeface="微软雅黑" panose="020B0503020204020204" pitchFamily="34" charset="-122"/>
            </a:endParaRPr>
          </a:p>
        </p:txBody>
      </p:sp>
      <p:sp>
        <p:nvSpPr>
          <p:cNvPr id="30" name="矩形 25"/>
          <p:cNvSpPr>
            <a:spLocks noChangeArrowheads="1"/>
          </p:cNvSpPr>
          <p:nvPr/>
        </p:nvSpPr>
        <p:spPr bwMode="auto">
          <a:xfrm>
            <a:off x="337609" y="3213828"/>
            <a:ext cx="3679412" cy="2553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zh-CN" altLang="en-US" b="1" smtClean="0">
                <a:solidFill>
                  <a:srgbClr val="294A5A"/>
                </a:solidFill>
                <a:latin typeface="微软雅黑" panose="020B0503020204020204" pitchFamily="34" charset="-122"/>
              </a:rPr>
              <a:t>向学生展现科学研究的过程，让学生领悟科学家的思维方法以及严谨求实、不畏艰难、勇于探索和追求真理的科学精神 ；展示化学在</a:t>
            </a:r>
            <a:r>
              <a:rPr lang="zh-CN" altLang="en-US" b="1" smtClean="0">
                <a:solidFill>
                  <a:srgbClr val="FF0000"/>
                </a:solidFill>
                <a:latin typeface="微软雅黑" panose="020B0503020204020204" pitchFamily="34" charset="-122"/>
              </a:rPr>
              <a:t>新理论的创立、新材料的研制、新药物的合成、新能源的开发</a:t>
            </a:r>
            <a:r>
              <a:rPr lang="zh-CN" altLang="en-US" b="1" smtClean="0">
                <a:solidFill>
                  <a:srgbClr val="294A5A"/>
                </a:solidFill>
                <a:latin typeface="微软雅黑" panose="020B0503020204020204" pitchFamily="34" charset="-122"/>
              </a:rPr>
              <a:t>等方面的巨大成果，激发学习兴趣是学科育人价值在精神品质方面的体现 </a:t>
            </a:r>
            <a:br>
              <a:rPr lang="zh-CN" altLang="en-US" sz="1600" smtClean="0">
                <a:solidFill>
                  <a:srgbClr val="294A5A"/>
                </a:solidFill>
                <a:latin typeface="微软雅黑" panose="020B0503020204020204" pitchFamily="34" charset="-122"/>
              </a:rPr>
            </a:br>
            <a:endParaRPr lang="zh-CN" altLang="en-US" sz="1600">
              <a:solidFill>
                <a:srgbClr val="484849"/>
              </a:solidFill>
              <a:latin typeface="微软雅黑" panose="020B0503020204020204" pitchFamily="34" charset="-122"/>
              <a:sym typeface="Century Gothic" panose="020B0502020202020204" pitchFamily="34" charset="0"/>
            </a:endParaRPr>
          </a:p>
        </p:txBody>
      </p:sp>
      <p:sp>
        <p:nvSpPr>
          <p:cNvPr id="31" name="矩形 25"/>
          <p:cNvSpPr>
            <a:spLocks noChangeArrowheads="1"/>
          </p:cNvSpPr>
          <p:nvPr/>
        </p:nvSpPr>
        <p:spPr bwMode="auto">
          <a:xfrm>
            <a:off x="7941462" y="4196746"/>
            <a:ext cx="3912929" cy="23069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zh-CN" altLang="en-US" b="1" smtClean="0">
                <a:solidFill>
                  <a:srgbClr val="484849"/>
                </a:solidFill>
                <a:latin typeface="微软雅黑" panose="020B0503020204020204" pitchFamily="34" charset="-122"/>
              </a:rPr>
              <a:t>考查学生对我国</a:t>
            </a:r>
            <a:r>
              <a:rPr lang="zh-CN" altLang="en-US" b="1" smtClean="0">
                <a:solidFill>
                  <a:srgbClr val="FF0000"/>
                </a:solidFill>
                <a:latin typeface="微软雅黑" panose="020B0503020204020204" pitchFamily="34" charset="-122"/>
              </a:rPr>
              <a:t>古代的陶瓷制造、火药使用、传统中药等古代科技文明</a:t>
            </a:r>
            <a:r>
              <a:rPr lang="zh-CN" altLang="en-US" b="1" smtClean="0">
                <a:solidFill>
                  <a:srgbClr val="484849"/>
                </a:solidFill>
                <a:latin typeface="微软雅黑" panose="020B0503020204020204" pitchFamily="34" charset="-122"/>
              </a:rPr>
              <a:t>和</a:t>
            </a:r>
            <a:r>
              <a:rPr lang="zh-CN" altLang="en-US" b="1" smtClean="0">
                <a:solidFill>
                  <a:srgbClr val="FF0000"/>
                </a:solidFill>
                <a:latin typeface="微软雅黑" panose="020B0503020204020204" pitchFamily="34" charset="-122"/>
              </a:rPr>
              <a:t>近现代化学领域重大科研成果</a:t>
            </a:r>
            <a:r>
              <a:rPr lang="zh-CN" altLang="en-US" b="1" smtClean="0">
                <a:solidFill>
                  <a:srgbClr val="484849"/>
                </a:solidFill>
                <a:latin typeface="微软雅黑" panose="020B0503020204020204" pitchFamily="34" charset="-122"/>
              </a:rPr>
              <a:t>的了解，展示中华优秀科技成果对人类发展和社会进步的贡献，激发学生为中华民族伟大复兴而奋斗的责任感和使命感， 弘扬爱国主义情怀是化学科的社会价值 。</a:t>
            </a:r>
            <a:endParaRPr lang="zh-CN" altLang="en-US" sz="1600">
              <a:solidFill>
                <a:srgbClr val="484849"/>
              </a:solidFill>
              <a:latin typeface="微软雅黑" panose="020B0503020204020204" pitchFamily="34" charset="-122"/>
              <a:sym typeface="Century Gothic" panose="020B0502020202020204" pitchFamily="34" charset="0"/>
            </a:endParaRPr>
          </a:p>
        </p:txBody>
      </p:sp>
      <p:sp>
        <p:nvSpPr>
          <p:cNvPr id="32" name="矩形 25"/>
          <p:cNvSpPr>
            <a:spLocks noChangeArrowheads="1"/>
          </p:cNvSpPr>
          <p:nvPr/>
        </p:nvSpPr>
        <p:spPr bwMode="auto">
          <a:xfrm>
            <a:off x="7315201" y="1915510"/>
            <a:ext cx="4275116" cy="11988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zh-CN" altLang="en-US" b="1" smtClean="0">
                <a:solidFill>
                  <a:srgbClr val="484849"/>
                </a:solidFill>
                <a:latin typeface="微软雅黑" panose="020B0503020204020204" pitchFamily="34" charset="-122"/>
              </a:rPr>
              <a:t>认识化学科学对人类进步和发展的贡献，秉承</a:t>
            </a:r>
            <a:r>
              <a:rPr lang="zh-CN" altLang="en-US" b="1" smtClean="0">
                <a:solidFill>
                  <a:srgbClr val="FF0000"/>
                </a:solidFill>
                <a:latin typeface="微软雅黑" panose="020B0503020204020204" pitchFamily="34" charset="-122"/>
              </a:rPr>
              <a:t>可持续发展意识和绿色化学观念</a:t>
            </a:r>
            <a:r>
              <a:rPr lang="zh-CN" altLang="en-US" b="1" smtClean="0">
                <a:solidFill>
                  <a:srgbClr val="484849"/>
                </a:solidFill>
                <a:latin typeface="微软雅黑" panose="020B0503020204020204" pitchFamily="34" charset="-122"/>
              </a:rPr>
              <a:t>，能对与化学有关的社会热点问题作出正确的价值判断。</a:t>
            </a:r>
            <a:endParaRPr lang="zh-CN" altLang="en-US" sz="1600">
              <a:solidFill>
                <a:srgbClr val="484849"/>
              </a:solidFill>
              <a:latin typeface="微软雅黑" panose="020B0503020204020204" pitchFamily="34" charset="-122"/>
              <a:sym typeface="Century Gothic" panose="020B0502020202020204" pitchFamily="34" charset="0"/>
            </a:endParaRPr>
          </a:p>
        </p:txBody>
      </p:sp>
      <p:sp>
        <p:nvSpPr>
          <p:cNvPr id="33" name="文本框 2"/>
          <p:cNvSpPr txBox="1"/>
          <p:nvPr/>
        </p:nvSpPr>
        <p:spPr>
          <a:xfrm>
            <a:off x="153670" y="139065"/>
            <a:ext cx="9982200" cy="583565"/>
          </a:xfrm>
          <a:prstGeom prst="rect">
            <a:avLst/>
          </a:prstGeom>
          <a:noFill/>
        </p:spPr>
        <p:txBody>
          <a:bodyPr wrap="none" rtlCol="0" anchor="t">
            <a:spAutoFit/>
          </a:bodyPr>
          <a:lstStyle/>
          <a:p>
            <a:r>
              <a:rPr lang="zh-CN" altLang="en-US" sz="3200" b="1">
                <a:solidFill>
                  <a:srgbClr val="002060"/>
                </a:solidFill>
                <a:latin typeface="黑体" panose="02010609060101010101" pitchFamily="49" charset="-122"/>
                <a:ea typeface="黑体" panose="02010609060101010101" pitchFamily="49" charset="-122"/>
                <a:sym typeface="+mn-ea"/>
              </a:rPr>
              <a:t>四层：“必备知识、关键能力、学科素养、</a:t>
            </a:r>
            <a:r>
              <a:rPr lang="zh-CN" altLang="en-US" sz="3200" b="1">
                <a:solidFill>
                  <a:srgbClr val="FF0000"/>
                </a:solidFill>
                <a:latin typeface="黑体" panose="02010609060101010101" pitchFamily="49" charset="-122"/>
                <a:ea typeface="黑体" panose="02010609060101010101" pitchFamily="49" charset="-122"/>
                <a:sym typeface="+mn-ea"/>
              </a:rPr>
              <a:t>核心价值</a:t>
            </a:r>
            <a:r>
              <a:rPr lang="zh-CN" altLang="en-US" sz="3200" b="1">
                <a:solidFill>
                  <a:srgbClr val="002060"/>
                </a:solidFill>
                <a:latin typeface="黑体" panose="02010609060101010101" pitchFamily="49" charset="-122"/>
                <a:ea typeface="黑体" panose="02010609060101010101" pitchFamily="49" charset="-122"/>
                <a:sym typeface="+mn-ea"/>
              </a:rPr>
              <a:t>”</a:t>
            </a:r>
            <a:endParaRPr lang="zh-CN" altLang="en-US" sz="320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5" grpId="0"/>
      <p:bldP spid="26" grpId="0"/>
      <p:bldP spid="27" grpId="0"/>
      <p:bldP spid="28" grpId="0"/>
      <p:bldP spid="29" grpId="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420113" y="2240756"/>
            <a:ext cx="2643505" cy="1372076"/>
          </a:xfrm>
          <a:prstGeom prst="rect">
            <a:avLst/>
          </a:prstGeom>
        </p:spPr>
      </p:pic>
      <p:pic>
        <p:nvPicPr>
          <p:cNvPr id="5" name="图片 4"/>
          <p:cNvPicPr>
            <a:picLocks noChangeAspect="1"/>
          </p:cNvPicPr>
          <p:nvPr/>
        </p:nvPicPr>
        <p:blipFill>
          <a:blip r:embed="rId2"/>
          <a:stretch>
            <a:fillRect/>
          </a:stretch>
        </p:blipFill>
        <p:spPr>
          <a:xfrm>
            <a:off x="6390005" y="2240759"/>
            <a:ext cx="2585720" cy="1372553"/>
          </a:xfrm>
          <a:prstGeom prst="rect">
            <a:avLst/>
          </a:prstGeom>
        </p:spPr>
      </p:pic>
      <p:pic>
        <p:nvPicPr>
          <p:cNvPr id="6" name="图片 5"/>
          <p:cNvPicPr>
            <a:picLocks noChangeAspect="1"/>
          </p:cNvPicPr>
          <p:nvPr/>
        </p:nvPicPr>
        <p:blipFill>
          <a:blip r:embed="rId3"/>
          <a:stretch>
            <a:fillRect/>
          </a:stretch>
        </p:blipFill>
        <p:spPr>
          <a:xfrm>
            <a:off x="1132208" y="3895725"/>
            <a:ext cx="2287905" cy="1356360"/>
          </a:xfrm>
          <a:prstGeom prst="rect">
            <a:avLst/>
          </a:prstGeom>
        </p:spPr>
      </p:pic>
      <p:pic>
        <p:nvPicPr>
          <p:cNvPr id="9" name="图片 8"/>
          <p:cNvPicPr>
            <a:picLocks noChangeAspect="1"/>
          </p:cNvPicPr>
          <p:nvPr/>
        </p:nvPicPr>
        <p:blipFill>
          <a:blip r:embed="rId4"/>
          <a:stretch>
            <a:fillRect/>
          </a:stretch>
        </p:blipFill>
        <p:spPr>
          <a:xfrm>
            <a:off x="3420111" y="3895725"/>
            <a:ext cx="2877820" cy="1356360"/>
          </a:xfrm>
          <a:prstGeom prst="rect">
            <a:avLst/>
          </a:prstGeom>
        </p:spPr>
      </p:pic>
      <p:pic>
        <p:nvPicPr>
          <p:cNvPr id="10" name="图片 9"/>
          <p:cNvPicPr>
            <a:picLocks noChangeAspect="1"/>
          </p:cNvPicPr>
          <p:nvPr/>
        </p:nvPicPr>
        <p:blipFill>
          <a:blip r:embed="rId5"/>
          <a:stretch>
            <a:fillRect/>
          </a:stretch>
        </p:blipFill>
        <p:spPr>
          <a:xfrm>
            <a:off x="6694807" y="3759518"/>
            <a:ext cx="2459991" cy="1351598"/>
          </a:xfrm>
          <a:prstGeom prst="rect">
            <a:avLst/>
          </a:prstGeom>
        </p:spPr>
      </p:pic>
      <p:pic>
        <p:nvPicPr>
          <p:cNvPr id="11" name="图片 10"/>
          <p:cNvPicPr>
            <a:picLocks noChangeAspect="1"/>
          </p:cNvPicPr>
          <p:nvPr/>
        </p:nvPicPr>
        <p:blipFill>
          <a:blip r:embed="rId6"/>
          <a:stretch>
            <a:fillRect/>
          </a:stretch>
        </p:blipFill>
        <p:spPr>
          <a:xfrm>
            <a:off x="8975725" y="2152653"/>
            <a:ext cx="2636520" cy="1373029"/>
          </a:xfrm>
          <a:prstGeom prst="rect">
            <a:avLst/>
          </a:prstGeom>
        </p:spPr>
      </p:pic>
      <p:pic>
        <p:nvPicPr>
          <p:cNvPr id="12" name="图片 11"/>
          <p:cNvPicPr>
            <a:picLocks noChangeAspect="1"/>
          </p:cNvPicPr>
          <p:nvPr/>
        </p:nvPicPr>
        <p:blipFill>
          <a:blip r:embed="rId7"/>
          <a:stretch>
            <a:fillRect/>
          </a:stretch>
        </p:blipFill>
        <p:spPr>
          <a:xfrm>
            <a:off x="1374141" y="2328386"/>
            <a:ext cx="1397635" cy="1196816"/>
          </a:xfrm>
          <a:prstGeom prst="rect">
            <a:avLst/>
          </a:prstGeom>
        </p:spPr>
      </p:pic>
      <p:pic>
        <p:nvPicPr>
          <p:cNvPr id="14" name="图片 13"/>
          <p:cNvPicPr>
            <a:picLocks noChangeAspect="1"/>
          </p:cNvPicPr>
          <p:nvPr/>
        </p:nvPicPr>
        <p:blipFill>
          <a:blip r:embed="rId8"/>
          <a:stretch>
            <a:fillRect/>
          </a:stretch>
        </p:blipFill>
        <p:spPr>
          <a:xfrm>
            <a:off x="9459596" y="3759997"/>
            <a:ext cx="2152651" cy="1351121"/>
          </a:xfrm>
          <a:prstGeom prst="rect">
            <a:avLst/>
          </a:prstGeom>
        </p:spPr>
      </p:pic>
      <p:sp>
        <p:nvSpPr>
          <p:cNvPr id="18" name="圆角矩形 17"/>
          <p:cNvSpPr/>
          <p:nvPr/>
        </p:nvSpPr>
        <p:spPr>
          <a:xfrm>
            <a:off x="164255" y="114300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8" name="文本框 7"/>
          <p:cNvSpPr txBox="1"/>
          <p:nvPr/>
        </p:nvSpPr>
        <p:spPr>
          <a:xfrm>
            <a:off x="616375" y="1497330"/>
            <a:ext cx="5898727" cy="398780"/>
          </a:xfrm>
          <a:prstGeom prst="rect">
            <a:avLst/>
          </a:prstGeom>
          <a:noFill/>
        </p:spPr>
        <p:txBody>
          <a:bodyPr wrap="square" rtlCol="0">
            <a:spAutoFit/>
          </a:bodyPr>
          <a:lstStyle/>
          <a:p>
            <a:pPr fontAlgn="base">
              <a:spcBef>
                <a:spcPct val="0"/>
              </a:spcBef>
              <a:spcAft>
                <a:spcPct val="0"/>
              </a:spcAft>
            </a:pPr>
            <a:r>
              <a:rPr lang="zh-CN" altLang="en-US" sz="2000" b="1" smtClean="0">
                <a:solidFill>
                  <a:srgbClr val="FF0000"/>
                </a:solidFill>
                <a:latin typeface="黑体" panose="02010609060101010101" pitchFamily="49" charset="-122"/>
                <a:ea typeface="黑体" panose="02010609060101010101" pitchFamily="49" charset="-122"/>
              </a:rPr>
              <a:t>第三：高考改进</a:t>
            </a:r>
            <a:r>
              <a:rPr lang="zh-CN" altLang="en-US" sz="2000" b="1" smtClean="0">
                <a:solidFill>
                  <a:srgbClr val="FF0000"/>
                </a:solidFill>
                <a:latin typeface="黑体" panose="02010609060101010101" pitchFamily="49" charset="-122"/>
                <a:ea typeface="黑体" panose="02010609060101010101" pitchFamily="49" charset="-122"/>
                <a:sym typeface="+mn-ea"/>
              </a:rPr>
              <a:t>类型</a:t>
            </a:r>
            <a:r>
              <a:rPr lang="en-US" altLang="zh-CN" sz="2000" b="1" smtClean="0">
                <a:solidFill>
                  <a:srgbClr val="000000"/>
                </a:solidFill>
                <a:latin typeface="黑体" panose="02010609060101010101" pitchFamily="49" charset="-122"/>
                <a:ea typeface="黑体" panose="02010609060101010101" pitchFamily="49" charset="-122"/>
                <a:sym typeface="+mn-ea"/>
              </a:rPr>
              <a:t>——</a:t>
            </a:r>
            <a:r>
              <a:rPr lang="zh-CN" altLang="en-US" sz="2000" b="1" smtClean="0">
                <a:solidFill>
                  <a:srgbClr val="2E2AD4"/>
                </a:solidFill>
                <a:latin typeface="黑体" panose="02010609060101010101" pitchFamily="49" charset="-122"/>
                <a:ea typeface="黑体" panose="02010609060101010101" pitchFamily="49" charset="-122"/>
                <a:sym typeface="+mn-ea"/>
              </a:rPr>
              <a:t>桥</a:t>
            </a:r>
            <a:r>
              <a:rPr lang="en-US" altLang="zh-CN" sz="2000" b="1" smtClean="0">
                <a:solidFill>
                  <a:srgbClr val="2E2AD4"/>
                </a:solidFill>
                <a:latin typeface="黑体" panose="02010609060101010101" pitchFamily="49" charset="-122"/>
                <a:ea typeface="黑体" panose="02010609060101010101" pitchFamily="49" charset="-122"/>
                <a:sym typeface="+mn-ea"/>
              </a:rPr>
              <a:t>+</a:t>
            </a:r>
            <a:r>
              <a:rPr lang="zh-CN" altLang="en-US" sz="2000" b="1" smtClean="0">
                <a:solidFill>
                  <a:srgbClr val="2E2AD4"/>
                </a:solidFill>
                <a:latin typeface="黑体" panose="02010609060101010101" pitchFamily="49" charset="-122"/>
                <a:ea typeface="黑体" panose="02010609060101010101" pitchFamily="49" charset="-122"/>
                <a:sym typeface="+mn-ea"/>
              </a:rPr>
              <a:t>膜</a:t>
            </a:r>
            <a:r>
              <a:rPr lang="en-US" altLang="zh-CN" sz="2000" b="1" smtClean="0">
                <a:solidFill>
                  <a:srgbClr val="2E2AD4"/>
                </a:solidFill>
                <a:latin typeface="黑体" panose="02010609060101010101" pitchFamily="49" charset="-122"/>
                <a:ea typeface="黑体" panose="02010609060101010101" pitchFamily="49" charset="-122"/>
                <a:sym typeface="+mn-ea"/>
              </a:rPr>
              <a:t>+</a:t>
            </a:r>
            <a:r>
              <a:rPr lang="zh-CN" altLang="en-US" sz="2000" b="1" smtClean="0">
                <a:solidFill>
                  <a:srgbClr val="2E2AD4"/>
                </a:solidFill>
                <a:latin typeface="黑体" panose="02010609060101010101" pitchFamily="49" charset="-122"/>
                <a:ea typeface="黑体" panose="02010609060101010101" pitchFamily="49" charset="-122"/>
                <a:sym typeface="+mn-ea"/>
              </a:rPr>
              <a:t>新</a:t>
            </a:r>
            <a:endParaRPr lang="zh-CN" altLang="en-US" sz="2000" b="1" smtClean="0">
              <a:solidFill>
                <a:srgbClr val="2E2AD4"/>
              </a:solidFill>
              <a:latin typeface="黑体" panose="02010609060101010101" pitchFamily="49" charset="-122"/>
              <a:ea typeface="黑体" panose="02010609060101010101" pitchFamily="49" charset="-122"/>
              <a:sym typeface="+mn-ea"/>
            </a:endParaRPr>
          </a:p>
        </p:txBody>
      </p:sp>
      <p:sp>
        <p:nvSpPr>
          <p:cNvPr id="19" name="文本框 18"/>
          <p:cNvSpPr txBox="1"/>
          <p:nvPr/>
        </p:nvSpPr>
        <p:spPr>
          <a:xfrm>
            <a:off x="608755" y="636905"/>
            <a:ext cx="7016327" cy="460375"/>
          </a:xfrm>
          <a:prstGeom prst="rect">
            <a:avLst/>
          </a:prstGeom>
          <a:noFill/>
        </p:spPr>
        <p:txBody>
          <a:bodyPr wrap="square" rtlCol="0">
            <a:spAutoFit/>
          </a:bodyPr>
          <a:lstStyle/>
          <a:p>
            <a:pPr fontAlgn="base">
              <a:spcBef>
                <a:spcPct val="0"/>
              </a:spcBef>
              <a:spcAft>
                <a:spcPct val="0"/>
              </a:spcAft>
            </a:pPr>
            <a:r>
              <a:rPr lang="en-US" altLang="zh-CN" sz="2400" b="1" smtClean="0">
                <a:solidFill>
                  <a:srgbClr val="FF0000"/>
                </a:solidFill>
                <a:latin typeface="黑体" panose="02010609060101010101" pitchFamily="49" charset="-122"/>
                <a:ea typeface="黑体" panose="02010609060101010101" pitchFamily="49" charset="-122"/>
              </a:rPr>
              <a:t>1.</a:t>
            </a:r>
            <a:r>
              <a:rPr lang="zh-CN" altLang="en-US" sz="2400" b="1" smtClean="0">
                <a:solidFill>
                  <a:srgbClr val="FF0000"/>
                </a:solidFill>
                <a:sym typeface="+mn-ea"/>
              </a:rPr>
              <a:t>简化（</a:t>
            </a:r>
            <a:r>
              <a:rPr lang="en-US" altLang="zh-CN" sz="2400" b="1" smtClean="0">
                <a:solidFill>
                  <a:srgbClr val="FF0000"/>
                </a:solidFill>
                <a:sym typeface="+mn-ea"/>
              </a:rPr>
              <a:t>simplify</a:t>
            </a:r>
            <a:r>
              <a:rPr lang="zh-CN" altLang="en-US" sz="2400" b="1" smtClean="0">
                <a:solidFill>
                  <a:srgbClr val="FF0000"/>
                </a:solidFill>
                <a:sym typeface="+mn-ea"/>
              </a:rPr>
              <a:t>）</a:t>
            </a:r>
            <a:endParaRPr lang="zh-CN" altLang="en-US" sz="2400" b="1" smtClean="0">
              <a:solidFill>
                <a:srgbClr val="0000FF"/>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 name="文本框 130"/>
          <p:cNvSpPr txBox="1"/>
          <p:nvPr/>
        </p:nvSpPr>
        <p:spPr>
          <a:xfrm>
            <a:off x="1475742" y="1365885"/>
            <a:ext cx="3209713" cy="275590"/>
          </a:xfrm>
          <a:prstGeom prst="rect">
            <a:avLst/>
          </a:prstGeom>
          <a:noFill/>
          <a:ln w="9525">
            <a:noFill/>
          </a:ln>
        </p:spPr>
        <p:txBody>
          <a:bodyPr wrap="square">
            <a:spAutoFit/>
          </a:bodyPr>
          <a:lstStyle/>
          <a:p>
            <a:pPr marL="269240" indent="-269240" fontAlgn="base">
              <a:spcBef>
                <a:spcPct val="0"/>
              </a:spcBef>
              <a:spcAft>
                <a:spcPct val="0"/>
              </a:spcAft>
            </a:pPr>
            <a:r>
              <a:rPr lang="en-US" sz="1200" b="1">
                <a:solidFill>
                  <a:srgbClr val="FF0000"/>
                </a:solidFill>
                <a:latin typeface="MS Gothic" panose="020B0609070205080204" charset="-128"/>
              </a:rPr>
              <a:t>2020-I-12</a:t>
            </a:r>
            <a:r>
              <a:rPr lang="zh-CN" altLang="en-US" sz="1200" b="1">
                <a:solidFill>
                  <a:srgbClr val="FF0000"/>
                </a:solidFill>
              </a:rPr>
              <a:t>新型</a:t>
            </a:r>
            <a:r>
              <a:rPr lang="en-US" sz="1200" b="1">
                <a:solidFill>
                  <a:srgbClr val="FF0000"/>
                </a:solidFill>
                <a:latin typeface="MS Gothic" panose="020B0609070205080204" charset="-128"/>
              </a:rPr>
              <a:t>Zn−</a:t>
            </a:r>
            <a:r>
              <a:rPr lang="en-US" sz="1200" b="1">
                <a:solidFill>
                  <a:srgbClr val="FF0000"/>
                </a:solidFill>
                <a:latin typeface="宋体" panose="02010600030101010101" pitchFamily="2" charset="-122"/>
              </a:rPr>
              <a:t>CO</a:t>
            </a:r>
            <a:r>
              <a:rPr lang="en-US" sz="1200" b="1" baseline="-25000">
                <a:solidFill>
                  <a:srgbClr val="FF0000"/>
                </a:solidFill>
                <a:latin typeface="宋体" panose="02010600030101010101" pitchFamily="2" charset="-122"/>
              </a:rPr>
              <a:t>2</a:t>
            </a:r>
            <a:r>
              <a:rPr lang="zh-CN" altLang="en-US" sz="1200" b="1">
                <a:solidFill>
                  <a:srgbClr val="FF0000"/>
                </a:solidFill>
              </a:rPr>
              <a:t>水介质电池</a:t>
            </a:r>
            <a:endParaRPr lang="zh-CN" altLang="en-US" sz="1200" b="1">
              <a:solidFill>
                <a:srgbClr val="FF0000"/>
              </a:solidFill>
            </a:endParaRPr>
          </a:p>
        </p:txBody>
      </p:sp>
      <p:pic>
        <p:nvPicPr>
          <p:cNvPr id="11" name="图片 10"/>
          <p:cNvPicPr/>
          <p:nvPr/>
        </p:nvPicPr>
        <p:blipFill>
          <a:blip r:embed="rId1"/>
          <a:stretch>
            <a:fillRect/>
          </a:stretch>
        </p:blipFill>
        <p:spPr>
          <a:xfrm>
            <a:off x="1604435" y="1703070"/>
            <a:ext cx="3313853" cy="1906270"/>
          </a:xfrm>
          <a:prstGeom prst="rect">
            <a:avLst/>
          </a:prstGeom>
          <a:noFill/>
          <a:ln w="9525">
            <a:noFill/>
          </a:ln>
        </p:spPr>
      </p:pic>
      <p:sp>
        <p:nvSpPr>
          <p:cNvPr id="136" name="文本框 135"/>
          <p:cNvSpPr txBox="1"/>
          <p:nvPr/>
        </p:nvSpPr>
        <p:spPr>
          <a:xfrm>
            <a:off x="5944447" y="1365885"/>
            <a:ext cx="3291840" cy="275590"/>
          </a:xfrm>
          <a:prstGeom prst="rect">
            <a:avLst/>
          </a:prstGeom>
          <a:noFill/>
          <a:ln w="9525">
            <a:noFill/>
          </a:ln>
        </p:spPr>
        <p:txBody>
          <a:bodyPr wrap="square">
            <a:spAutoFit/>
          </a:bodyPr>
          <a:lstStyle/>
          <a:p>
            <a:pPr fontAlgn="base">
              <a:spcBef>
                <a:spcPct val="0"/>
              </a:spcBef>
              <a:spcAft>
                <a:spcPct val="0"/>
              </a:spcAft>
            </a:pPr>
            <a:r>
              <a:rPr lang="en-US" altLang="zh-CN" sz="1200" b="1">
                <a:solidFill>
                  <a:srgbClr val="FF0000"/>
                </a:solidFill>
              </a:rPr>
              <a:t>2020-I-27.</a:t>
            </a:r>
            <a:r>
              <a:rPr lang="zh-CN" altLang="en-US" sz="1200" b="1">
                <a:solidFill>
                  <a:srgbClr val="FF0000"/>
                </a:solidFill>
              </a:rPr>
              <a:t>电池装置进行实验</a:t>
            </a:r>
            <a:r>
              <a:rPr lang="zh-CN" altLang="en-US" sz="1200" b="1">
                <a:solidFill>
                  <a:srgbClr val="FF0000"/>
                </a:solidFill>
                <a:sym typeface="+mn-ea"/>
              </a:rPr>
              <a:t>验证</a:t>
            </a:r>
            <a:endParaRPr lang="zh-CN" altLang="en-US" sz="1200" b="1">
              <a:solidFill>
                <a:srgbClr val="FF0000"/>
              </a:solidFill>
            </a:endParaRPr>
          </a:p>
        </p:txBody>
      </p:sp>
      <p:pic>
        <p:nvPicPr>
          <p:cNvPr id="14" name="图片 13"/>
          <p:cNvPicPr/>
          <p:nvPr/>
        </p:nvPicPr>
        <p:blipFill>
          <a:blip r:embed="rId2"/>
          <a:stretch>
            <a:fillRect/>
          </a:stretch>
        </p:blipFill>
        <p:spPr>
          <a:xfrm>
            <a:off x="5401733" y="1586868"/>
            <a:ext cx="4693920" cy="2022475"/>
          </a:xfrm>
          <a:prstGeom prst="rect">
            <a:avLst/>
          </a:prstGeom>
          <a:noFill/>
          <a:ln w="9525">
            <a:noFill/>
          </a:ln>
        </p:spPr>
      </p:pic>
      <p:sp>
        <p:nvSpPr>
          <p:cNvPr id="5" name="文本框 4"/>
          <p:cNvSpPr txBox="1"/>
          <p:nvPr/>
        </p:nvSpPr>
        <p:spPr>
          <a:xfrm>
            <a:off x="475827" y="480063"/>
            <a:ext cx="8760460" cy="460375"/>
          </a:xfrm>
          <a:prstGeom prst="rect">
            <a:avLst/>
          </a:prstGeom>
          <a:noFill/>
        </p:spPr>
        <p:txBody>
          <a:bodyPr wrap="square" rtlCol="0" anchor="t">
            <a:spAutoFit/>
          </a:bodyPr>
          <a:lstStyle/>
          <a:p>
            <a:pPr fontAlgn="base">
              <a:spcBef>
                <a:spcPct val="0"/>
              </a:spcBef>
              <a:spcAft>
                <a:spcPct val="0"/>
              </a:spcAft>
            </a:pP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第四，典型装置</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观察</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新型装置图</a:t>
            </a: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p:txBody>
      </p:sp>
      <p:sp>
        <p:nvSpPr>
          <p:cNvPr id="9" name="圆角矩形 8"/>
          <p:cNvSpPr/>
          <p:nvPr/>
        </p:nvSpPr>
        <p:spPr>
          <a:xfrm>
            <a:off x="164255" y="96774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139" name="文本框 138"/>
          <p:cNvSpPr txBox="1"/>
          <p:nvPr/>
        </p:nvSpPr>
        <p:spPr>
          <a:xfrm>
            <a:off x="1669629" y="3976370"/>
            <a:ext cx="3016673" cy="275590"/>
          </a:xfrm>
          <a:prstGeom prst="rect">
            <a:avLst/>
          </a:prstGeom>
          <a:noFill/>
          <a:ln w="9525">
            <a:noFill/>
          </a:ln>
        </p:spPr>
        <p:txBody>
          <a:bodyPr wrap="square">
            <a:spAutoFit/>
          </a:bodyPr>
          <a:lstStyle/>
          <a:p>
            <a:pPr marL="266700" indent="-266700" fontAlgn="base">
              <a:spcBef>
                <a:spcPct val="0"/>
              </a:spcBef>
              <a:spcAft>
                <a:spcPct val="0"/>
              </a:spcAft>
            </a:pPr>
            <a:r>
              <a:rPr lang="en-US" altLang="zh-CN" sz="1200">
                <a:solidFill>
                  <a:srgbClr val="FF0000"/>
                </a:solidFill>
              </a:rPr>
              <a:t>2020-II-12</a:t>
            </a:r>
            <a:r>
              <a:rPr lang="zh-CN" altLang="en-US" sz="1200">
                <a:solidFill>
                  <a:srgbClr val="FF0000"/>
                </a:solidFill>
              </a:rPr>
              <a:t>．电致变色器件图</a:t>
            </a:r>
            <a:endParaRPr lang="zh-CN" altLang="en-US" sz="1200">
              <a:solidFill>
                <a:srgbClr val="FF0000"/>
              </a:solidFill>
            </a:endParaRPr>
          </a:p>
        </p:txBody>
      </p:sp>
      <p:pic>
        <p:nvPicPr>
          <p:cNvPr id="4" name="图片 3"/>
          <p:cNvPicPr/>
          <p:nvPr/>
        </p:nvPicPr>
        <p:blipFill>
          <a:blip r:embed="rId3"/>
          <a:stretch>
            <a:fillRect/>
          </a:stretch>
        </p:blipFill>
        <p:spPr>
          <a:xfrm>
            <a:off x="1314029" y="4307205"/>
            <a:ext cx="3372273" cy="2033270"/>
          </a:xfrm>
          <a:prstGeom prst="rect">
            <a:avLst/>
          </a:prstGeom>
          <a:noFill/>
          <a:ln w="9525">
            <a:noFill/>
          </a:ln>
        </p:spPr>
      </p:pic>
      <p:sp>
        <p:nvSpPr>
          <p:cNvPr id="141" name="文本框 140"/>
          <p:cNvSpPr txBox="1"/>
          <p:nvPr/>
        </p:nvSpPr>
        <p:spPr>
          <a:xfrm>
            <a:off x="6344920" y="3921125"/>
            <a:ext cx="2956560" cy="275590"/>
          </a:xfrm>
          <a:prstGeom prst="rect">
            <a:avLst/>
          </a:prstGeom>
          <a:noFill/>
          <a:ln w="9525">
            <a:noFill/>
          </a:ln>
        </p:spPr>
        <p:txBody>
          <a:bodyPr wrap="square">
            <a:spAutoFit/>
          </a:bodyPr>
          <a:lstStyle/>
          <a:p>
            <a:pPr fontAlgn="base">
              <a:spcBef>
                <a:spcPct val="0"/>
              </a:spcBef>
              <a:spcAft>
                <a:spcPct val="0"/>
              </a:spcAft>
            </a:pPr>
            <a:r>
              <a:rPr lang="en-US" altLang="zh-CN" sz="1200">
                <a:solidFill>
                  <a:srgbClr val="FF0000"/>
                </a:solidFill>
              </a:rPr>
              <a:t>2020-II-2</a:t>
            </a:r>
            <a:r>
              <a:rPr lang="en-US" sz="1200">
                <a:solidFill>
                  <a:srgbClr val="FF0000"/>
                </a:solidFill>
                <a:latin typeface="宋体" panose="02010600030101010101" pitchFamily="2" charset="-122"/>
              </a:rPr>
              <a:t>6</a:t>
            </a:r>
            <a:r>
              <a:rPr lang="zh-CN" altLang="en-US" sz="1200">
                <a:solidFill>
                  <a:srgbClr val="FF0000"/>
                </a:solidFill>
              </a:rPr>
              <a:t>（</a:t>
            </a:r>
            <a:r>
              <a:rPr lang="en-US" sz="1200">
                <a:solidFill>
                  <a:srgbClr val="FF0000"/>
                </a:solidFill>
                <a:latin typeface="宋体" panose="02010600030101010101" pitchFamily="2" charset="-122"/>
              </a:rPr>
              <a:t>1</a:t>
            </a:r>
            <a:r>
              <a:rPr lang="zh-CN" altLang="en-US" sz="1200">
                <a:solidFill>
                  <a:srgbClr val="FF0000"/>
                </a:solidFill>
              </a:rPr>
              <a:t>）图</a:t>
            </a:r>
            <a:r>
              <a:rPr lang="en-US" altLang="zh-CN" sz="1200">
                <a:solidFill>
                  <a:srgbClr val="FF0000"/>
                </a:solidFill>
              </a:rPr>
              <a:t>(a)</a:t>
            </a:r>
            <a:r>
              <a:rPr lang="zh-CN" altLang="en-US" sz="1200">
                <a:solidFill>
                  <a:srgbClr val="FF0000"/>
                </a:solidFill>
              </a:rPr>
              <a:t>制取</a:t>
            </a:r>
            <a:r>
              <a:rPr lang="zh-CN" altLang="en-US" sz="1200">
                <a:solidFill>
                  <a:srgbClr val="FF0000"/>
                </a:solidFill>
                <a:sym typeface="+mn-ea"/>
              </a:rPr>
              <a:t>氯气</a:t>
            </a:r>
            <a:endParaRPr lang="zh-CN" altLang="en-US" sz="1200">
              <a:solidFill>
                <a:srgbClr val="FF0000"/>
              </a:solidFill>
            </a:endParaRPr>
          </a:p>
        </p:txBody>
      </p:sp>
      <p:pic>
        <p:nvPicPr>
          <p:cNvPr id="6" name="图片 5"/>
          <p:cNvPicPr/>
          <p:nvPr/>
        </p:nvPicPr>
        <p:blipFill>
          <a:blip r:embed="rId4"/>
          <a:srcRect r="49516"/>
          <a:stretch>
            <a:fillRect/>
          </a:stretch>
        </p:blipFill>
        <p:spPr>
          <a:xfrm>
            <a:off x="6460915" y="4251960"/>
            <a:ext cx="2724573" cy="2033270"/>
          </a:xfrm>
          <a:prstGeom prst="rect">
            <a:avLst/>
          </a:prstGeom>
          <a:noFill/>
          <a:ln w="9525">
            <a:noFill/>
          </a:ln>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 name="文本框 142"/>
          <p:cNvSpPr txBox="1"/>
          <p:nvPr/>
        </p:nvSpPr>
        <p:spPr>
          <a:xfrm>
            <a:off x="1038016" y="1214120"/>
            <a:ext cx="4215553" cy="275590"/>
          </a:xfrm>
          <a:prstGeom prst="rect">
            <a:avLst/>
          </a:prstGeom>
          <a:noFill/>
          <a:ln w="9525">
            <a:noFill/>
          </a:ln>
        </p:spPr>
        <p:txBody>
          <a:bodyPr wrap="square">
            <a:spAutoFit/>
          </a:bodyPr>
          <a:lstStyle/>
          <a:p>
            <a:pPr fontAlgn="base">
              <a:spcBef>
                <a:spcPct val="0"/>
              </a:spcBef>
              <a:spcAft>
                <a:spcPct val="0"/>
              </a:spcAft>
            </a:pPr>
            <a:r>
              <a:rPr lang="en-US" sz="1200">
                <a:solidFill>
                  <a:srgbClr val="FF0000"/>
                </a:solidFill>
                <a:latin typeface="宋体" panose="02010600030101010101" pitchFamily="2" charset="-122"/>
              </a:rPr>
              <a:t>2020-III-12</a:t>
            </a:r>
            <a:r>
              <a:rPr lang="zh-CN" altLang="en-US" sz="1200">
                <a:solidFill>
                  <a:srgbClr val="FF0000"/>
                </a:solidFill>
              </a:rPr>
              <a:t>碱性硼化钒（</a:t>
            </a:r>
            <a:r>
              <a:rPr lang="en-US" altLang="zh-CN" sz="1200">
                <a:solidFill>
                  <a:srgbClr val="FF0000"/>
                </a:solidFill>
              </a:rPr>
              <a:t>VB</a:t>
            </a:r>
            <a:r>
              <a:rPr lang="en-US" sz="1200" baseline="-25000">
                <a:solidFill>
                  <a:srgbClr val="FF0000"/>
                </a:solidFill>
                <a:latin typeface="宋体" panose="02010600030101010101" pitchFamily="2" charset="-122"/>
              </a:rPr>
              <a:t>2</a:t>
            </a:r>
            <a:r>
              <a:rPr lang="zh-CN" altLang="en-US" sz="1200">
                <a:solidFill>
                  <a:srgbClr val="FF0000"/>
                </a:solidFill>
              </a:rPr>
              <a:t>）</a:t>
            </a:r>
            <a:r>
              <a:rPr lang="en-US" altLang="zh-CN" sz="1200">
                <a:solidFill>
                  <a:srgbClr val="FF0000"/>
                </a:solidFill>
              </a:rPr>
              <a:t>—</a:t>
            </a:r>
            <a:r>
              <a:rPr lang="zh-CN" altLang="en-US" sz="1200">
                <a:solidFill>
                  <a:srgbClr val="FF0000"/>
                </a:solidFill>
              </a:rPr>
              <a:t>空气电池</a:t>
            </a:r>
            <a:endParaRPr lang="zh-CN" altLang="en-US" sz="1200">
              <a:solidFill>
                <a:srgbClr val="FF0000"/>
              </a:solidFill>
            </a:endParaRPr>
          </a:p>
        </p:txBody>
      </p:sp>
      <p:pic>
        <p:nvPicPr>
          <p:cNvPr id="3" name="图片 2"/>
          <p:cNvPicPr/>
          <p:nvPr/>
        </p:nvPicPr>
        <p:blipFill>
          <a:blip r:embed="rId1"/>
          <a:stretch>
            <a:fillRect/>
          </a:stretch>
        </p:blipFill>
        <p:spPr>
          <a:xfrm>
            <a:off x="1038016" y="1489713"/>
            <a:ext cx="4362873" cy="2276475"/>
          </a:xfrm>
          <a:prstGeom prst="rect">
            <a:avLst/>
          </a:prstGeom>
          <a:noFill/>
          <a:ln w="9525">
            <a:noFill/>
          </a:ln>
        </p:spPr>
      </p:pic>
      <p:sp>
        <p:nvSpPr>
          <p:cNvPr id="146" name="文本框 145"/>
          <p:cNvSpPr txBox="1"/>
          <p:nvPr/>
        </p:nvSpPr>
        <p:spPr>
          <a:xfrm>
            <a:off x="6326295" y="1214120"/>
            <a:ext cx="2938780" cy="275590"/>
          </a:xfrm>
          <a:prstGeom prst="rect">
            <a:avLst/>
          </a:prstGeom>
          <a:noFill/>
          <a:ln w="9525">
            <a:noFill/>
          </a:ln>
        </p:spPr>
        <p:txBody>
          <a:bodyPr wrap="square">
            <a:spAutoFit/>
          </a:bodyPr>
          <a:lstStyle/>
          <a:p>
            <a:pPr marL="139700" indent="-139700" fontAlgn="base">
              <a:spcBef>
                <a:spcPct val="0"/>
              </a:spcBef>
              <a:spcAft>
                <a:spcPct val="0"/>
              </a:spcAft>
            </a:pPr>
            <a:r>
              <a:rPr lang="en-US" sz="1200">
                <a:solidFill>
                  <a:srgbClr val="FF0000"/>
                </a:solidFill>
                <a:latin typeface="Times New Roman" panose="02020603050405020304" pitchFamily="18" charset="0"/>
                <a:cs typeface="Times New Roman" panose="02020603050405020304" pitchFamily="18" charset="0"/>
              </a:rPr>
              <a:t>2020-</a:t>
            </a:r>
            <a:r>
              <a:rPr lang="zh-CN" altLang="en-US" sz="1200">
                <a:solidFill>
                  <a:srgbClr val="FF0000"/>
                </a:solidFill>
                <a:latin typeface="Times New Roman" panose="02020603050405020304" pitchFamily="18" charset="0"/>
                <a:cs typeface="Times New Roman" panose="02020603050405020304" pitchFamily="18" charset="0"/>
              </a:rPr>
              <a:t>山东</a:t>
            </a:r>
            <a:r>
              <a:rPr lang="en-US" altLang="zh-CN" sz="1200">
                <a:solidFill>
                  <a:srgbClr val="FF0000"/>
                </a:solidFill>
                <a:latin typeface="Times New Roman" panose="02020603050405020304" pitchFamily="18" charset="0"/>
                <a:cs typeface="Times New Roman" panose="02020603050405020304" pitchFamily="18" charset="0"/>
              </a:rPr>
              <a:t>-</a:t>
            </a:r>
            <a:r>
              <a:rPr lang="en-US" sz="1200">
                <a:solidFill>
                  <a:srgbClr val="FF0000"/>
                </a:solidFill>
                <a:latin typeface="Times New Roman" panose="02020603050405020304" pitchFamily="18" charset="0"/>
                <a:cs typeface="Times New Roman" panose="02020603050405020304" pitchFamily="18" charset="0"/>
              </a:rPr>
              <a:t>10</a:t>
            </a:r>
            <a:r>
              <a:rPr lang="zh-CN" altLang="en-US" sz="1200">
                <a:solidFill>
                  <a:srgbClr val="FF0000"/>
                </a:solidFill>
                <a:latin typeface="Times New Roman" panose="02020603050405020304" pitchFamily="18" charset="0"/>
              </a:rPr>
              <a:t>微生物脱盐电池</a:t>
            </a:r>
            <a:endParaRPr lang="zh-CN" altLang="en-US" sz="1200">
              <a:solidFill>
                <a:srgbClr val="FF0000"/>
              </a:solidFill>
              <a:latin typeface="Times New Roman" panose="02020603050405020304" pitchFamily="18" charset="0"/>
            </a:endParaRPr>
          </a:p>
        </p:txBody>
      </p:sp>
      <p:pic>
        <p:nvPicPr>
          <p:cNvPr id="4" name="图片 3"/>
          <p:cNvPicPr/>
          <p:nvPr/>
        </p:nvPicPr>
        <p:blipFill>
          <a:blip r:embed="rId2"/>
          <a:stretch>
            <a:fillRect/>
          </a:stretch>
        </p:blipFill>
        <p:spPr>
          <a:xfrm>
            <a:off x="6002868" y="1564005"/>
            <a:ext cx="3710093" cy="2202180"/>
          </a:xfrm>
          <a:prstGeom prst="rect">
            <a:avLst/>
          </a:prstGeom>
          <a:noFill/>
          <a:ln w="9525">
            <a:noFill/>
          </a:ln>
        </p:spPr>
      </p:pic>
      <p:sp>
        <p:nvSpPr>
          <p:cNvPr id="148" name="文本框 147"/>
          <p:cNvSpPr txBox="1"/>
          <p:nvPr/>
        </p:nvSpPr>
        <p:spPr>
          <a:xfrm>
            <a:off x="1038016" y="4010660"/>
            <a:ext cx="3443393" cy="275590"/>
          </a:xfrm>
          <a:prstGeom prst="rect">
            <a:avLst/>
          </a:prstGeom>
          <a:noFill/>
          <a:ln w="9525">
            <a:noFill/>
          </a:ln>
        </p:spPr>
        <p:txBody>
          <a:bodyPr wrap="square">
            <a:spAutoFit/>
          </a:bodyPr>
          <a:lstStyle/>
          <a:p>
            <a:pPr marL="306070" indent="-306070" fontAlgn="base">
              <a:spcBef>
                <a:spcPct val="0"/>
              </a:spcBef>
              <a:spcAft>
                <a:spcPct val="0"/>
              </a:spcAft>
            </a:pPr>
            <a:r>
              <a:rPr lang="en-US" sz="1200">
                <a:solidFill>
                  <a:srgbClr val="FF0000"/>
                </a:solidFill>
                <a:latin typeface="Times New Roman" panose="02020603050405020304" pitchFamily="18" charset="0"/>
                <a:cs typeface="Times New Roman" panose="02020603050405020304" pitchFamily="18" charset="0"/>
              </a:rPr>
              <a:t>2020-</a:t>
            </a:r>
            <a:r>
              <a:rPr lang="zh-CN" altLang="en-US" sz="1200">
                <a:solidFill>
                  <a:srgbClr val="FF0000"/>
                </a:solidFill>
                <a:latin typeface="Times New Roman" panose="02020603050405020304" pitchFamily="18" charset="0"/>
                <a:cs typeface="Times New Roman" panose="02020603050405020304" pitchFamily="18" charset="0"/>
              </a:rPr>
              <a:t>山东</a:t>
            </a:r>
            <a:r>
              <a:rPr lang="en-US" altLang="zh-CN" sz="1200">
                <a:solidFill>
                  <a:srgbClr val="FF0000"/>
                </a:solidFill>
                <a:latin typeface="Times New Roman" panose="02020603050405020304" pitchFamily="18" charset="0"/>
                <a:cs typeface="Times New Roman" panose="02020603050405020304" pitchFamily="18" charset="0"/>
              </a:rPr>
              <a:t>-</a:t>
            </a:r>
            <a:r>
              <a:rPr lang="en-US" sz="1200">
                <a:solidFill>
                  <a:srgbClr val="FF0000"/>
                </a:solidFill>
                <a:latin typeface="Times New Roman" panose="02020603050405020304" pitchFamily="18" charset="0"/>
                <a:cs typeface="Times New Roman" panose="02020603050405020304" pitchFamily="18" charset="0"/>
              </a:rPr>
              <a:t>13</a:t>
            </a:r>
            <a:r>
              <a:rPr lang="zh-CN" altLang="en-US" sz="1200">
                <a:solidFill>
                  <a:srgbClr val="FF0000"/>
                </a:solidFill>
                <a:latin typeface="Times New Roman" panose="02020603050405020304" pitchFamily="18" charset="0"/>
              </a:rPr>
              <a:t>电解法制备双氧水图</a:t>
            </a:r>
            <a:endParaRPr lang="zh-CN" altLang="en-US" sz="1200">
              <a:solidFill>
                <a:srgbClr val="FF0000"/>
              </a:solidFill>
              <a:latin typeface="Times New Roman" panose="02020603050405020304" pitchFamily="18" charset="0"/>
            </a:endParaRPr>
          </a:p>
        </p:txBody>
      </p:sp>
      <p:pic>
        <p:nvPicPr>
          <p:cNvPr id="5" name="图片 4"/>
          <p:cNvPicPr/>
          <p:nvPr/>
        </p:nvPicPr>
        <p:blipFill>
          <a:blip r:embed="rId3"/>
          <a:stretch>
            <a:fillRect/>
          </a:stretch>
        </p:blipFill>
        <p:spPr>
          <a:xfrm>
            <a:off x="1394462" y="4455798"/>
            <a:ext cx="2730500" cy="1533525"/>
          </a:xfrm>
          <a:prstGeom prst="rect">
            <a:avLst/>
          </a:prstGeom>
          <a:noFill/>
          <a:ln w="9525">
            <a:noFill/>
          </a:ln>
        </p:spPr>
      </p:pic>
      <p:sp>
        <p:nvSpPr>
          <p:cNvPr id="7" name="文本框 6"/>
          <p:cNvSpPr txBox="1"/>
          <p:nvPr/>
        </p:nvSpPr>
        <p:spPr>
          <a:xfrm>
            <a:off x="6092613" y="4010660"/>
            <a:ext cx="3620347" cy="275590"/>
          </a:xfrm>
          <a:prstGeom prst="rect">
            <a:avLst/>
          </a:prstGeom>
          <a:noFill/>
          <a:ln w="9525">
            <a:noFill/>
          </a:ln>
        </p:spPr>
        <p:txBody>
          <a:bodyPr wrap="square">
            <a:spAutoFit/>
          </a:bodyPr>
          <a:lstStyle/>
          <a:p>
            <a:pPr fontAlgn="base">
              <a:spcBef>
                <a:spcPct val="0"/>
              </a:spcBef>
              <a:spcAft>
                <a:spcPct val="0"/>
              </a:spcAft>
            </a:pPr>
            <a:r>
              <a:rPr lang="en-US" altLang="zh-CN" sz="1200">
                <a:solidFill>
                  <a:srgbClr val="FF0000"/>
                </a:solidFill>
              </a:rPr>
              <a:t>2020-II-28</a:t>
            </a:r>
            <a:r>
              <a:rPr lang="zh-CN" altLang="en-US" sz="1200">
                <a:solidFill>
                  <a:srgbClr val="FF0000"/>
                </a:solidFill>
              </a:rPr>
              <a:t>（</a:t>
            </a:r>
            <a:r>
              <a:rPr lang="en-US" sz="1200">
                <a:solidFill>
                  <a:srgbClr val="FF0000"/>
                </a:solidFill>
                <a:latin typeface="宋体" panose="02010600030101010101" pitchFamily="2" charset="-122"/>
              </a:rPr>
              <a:t>3</a:t>
            </a:r>
            <a:r>
              <a:rPr lang="zh-CN" altLang="en-US" sz="1200">
                <a:solidFill>
                  <a:srgbClr val="FF0000"/>
                </a:solidFill>
              </a:rPr>
              <a:t>）</a:t>
            </a:r>
            <a:r>
              <a:rPr lang="en-US" altLang="zh-CN" sz="1200">
                <a:solidFill>
                  <a:srgbClr val="FF0000"/>
                </a:solidFill>
                <a:sym typeface="+mn-ea"/>
              </a:rPr>
              <a:t>CH</a:t>
            </a:r>
            <a:r>
              <a:rPr lang="en-US" sz="1200" baseline="-25000">
                <a:solidFill>
                  <a:srgbClr val="FF0000"/>
                </a:solidFill>
                <a:latin typeface="宋体" panose="02010600030101010101" pitchFamily="2" charset="-122"/>
                <a:sym typeface="+mn-ea"/>
              </a:rPr>
              <a:t>4</a:t>
            </a:r>
            <a:r>
              <a:rPr lang="zh-CN" altLang="en-US" sz="1200">
                <a:solidFill>
                  <a:srgbClr val="FF0000"/>
                </a:solidFill>
                <a:sym typeface="+mn-ea"/>
              </a:rPr>
              <a:t>和</a:t>
            </a:r>
            <a:r>
              <a:rPr lang="en-US" sz="1200">
                <a:solidFill>
                  <a:srgbClr val="FF0000"/>
                </a:solidFill>
                <a:latin typeface="宋体" panose="02010600030101010101" pitchFamily="2" charset="-122"/>
                <a:sym typeface="+mn-ea"/>
              </a:rPr>
              <a:t>CO</a:t>
            </a:r>
            <a:r>
              <a:rPr lang="en-US" sz="1200" baseline="-25000">
                <a:solidFill>
                  <a:srgbClr val="FF0000"/>
                </a:solidFill>
                <a:latin typeface="宋体" panose="02010600030101010101" pitchFamily="2" charset="-122"/>
                <a:sym typeface="+mn-ea"/>
              </a:rPr>
              <a:t>2</a:t>
            </a:r>
            <a:r>
              <a:rPr lang="zh-CN" altLang="en-US" sz="1200">
                <a:solidFill>
                  <a:srgbClr val="FF0000"/>
                </a:solidFill>
              </a:rPr>
              <a:t>耦合转化图</a:t>
            </a:r>
            <a:endParaRPr lang="zh-CN" altLang="en-US" sz="1200">
              <a:solidFill>
                <a:srgbClr val="FF0000"/>
              </a:solidFill>
            </a:endParaRPr>
          </a:p>
        </p:txBody>
      </p:sp>
      <p:pic>
        <p:nvPicPr>
          <p:cNvPr id="8" name="图片 7"/>
          <p:cNvPicPr/>
          <p:nvPr/>
        </p:nvPicPr>
        <p:blipFill>
          <a:blip r:embed="rId4"/>
          <a:stretch>
            <a:fillRect/>
          </a:stretch>
        </p:blipFill>
        <p:spPr>
          <a:xfrm>
            <a:off x="6363547" y="4455163"/>
            <a:ext cx="3233420" cy="1863725"/>
          </a:xfrm>
          <a:prstGeom prst="rect">
            <a:avLst/>
          </a:prstGeom>
          <a:noFill/>
          <a:ln w="9525">
            <a:noFill/>
          </a:ln>
        </p:spPr>
      </p:pic>
      <p:sp>
        <p:nvSpPr>
          <p:cNvPr id="6" name="圆角矩形 5"/>
          <p:cNvSpPr/>
          <p:nvPr/>
        </p:nvSpPr>
        <p:spPr>
          <a:xfrm>
            <a:off x="164255" y="1043305"/>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9" name="文本框 8"/>
          <p:cNvSpPr txBox="1"/>
          <p:nvPr/>
        </p:nvSpPr>
        <p:spPr>
          <a:xfrm>
            <a:off x="474980" y="544833"/>
            <a:ext cx="7972213" cy="460375"/>
          </a:xfrm>
          <a:prstGeom prst="rect">
            <a:avLst/>
          </a:prstGeom>
          <a:noFill/>
        </p:spPr>
        <p:txBody>
          <a:bodyPr wrap="square" rtlCol="0" anchor="t">
            <a:spAutoFit/>
          </a:bodyPr>
          <a:lstStyle/>
          <a:p>
            <a:pPr fontAlgn="base">
              <a:spcBef>
                <a:spcPct val="0"/>
              </a:spcBef>
              <a:spcAft>
                <a:spcPct val="0"/>
              </a:spcAft>
            </a:pP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第四，典型装置</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观察</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新型装置图</a:t>
            </a: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5" name="矩形 3094"/>
          <p:cNvSpPr/>
          <p:nvPr/>
        </p:nvSpPr>
        <p:spPr>
          <a:xfrm>
            <a:off x="620077" y="623018"/>
            <a:ext cx="34594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rPr>
              <a:t>考点一  盐桥问题面面观 </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圆角矩形 17"/>
          <p:cNvSpPr/>
          <p:nvPr/>
        </p:nvSpPr>
        <p:spPr>
          <a:xfrm>
            <a:off x="164255" y="114300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2" name="文本框 1"/>
          <p:cNvSpPr txBox="1"/>
          <p:nvPr/>
        </p:nvSpPr>
        <p:spPr>
          <a:xfrm>
            <a:off x="734907" y="3217545"/>
            <a:ext cx="2918460" cy="368300"/>
          </a:xfrm>
          <a:prstGeom prst="rect">
            <a:avLst/>
          </a:prstGeom>
          <a:noFill/>
        </p:spPr>
        <p:txBody>
          <a:bodyPr wrap="square" rtlCol="0">
            <a:spAutoFit/>
          </a:bodyPr>
          <a:lstStyle/>
          <a:p>
            <a:pPr fontAlgn="base">
              <a:spcBef>
                <a:spcPct val="0"/>
              </a:spcBef>
              <a:spcAft>
                <a:spcPct val="0"/>
              </a:spcAft>
            </a:pPr>
            <a:r>
              <a:rPr lang="en-US" altLang="zh-CN" b="1">
                <a:solidFill>
                  <a:srgbClr val="000000"/>
                </a:solidFill>
              </a:rPr>
              <a:t>1.</a:t>
            </a:r>
            <a:r>
              <a:rPr lang="zh-CN" altLang="en-US" b="1">
                <a:solidFill>
                  <a:srgbClr val="000000"/>
                </a:solidFill>
              </a:rPr>
              <a:t>为什么设置盐桥？</a:t>
            </a:r>
            <a:endParaRPr lang="zh-CN" altLang="en-US" b="1">
              <a:solidFill>
                <a:srgbClr val="000000"/>
              </a:solidFill>
            </a:endParaRPr>
          </a:p>
        </p:txBody>
      </p:sp>
      <p:sp>
        <p:nvSpPr>
          <p:cNvPr id="3" name="文本框 2"/>
          <p:cNvSpPr txBox="1"/>
          <p:nvPr/>
        </p:nvSpPr>
        <p:spPr>
          <a:xfrm>
            <a:off x="1415629" y="3687446"/>
            <a:ext cx="9752753" cy="645160"/>
          </a:xfrm>
          <a:prstGeom prst="rect">
            <a:avLst/>
          </a:prstGeom>
          <a:noFill/>
        </p:spPr>
        <p:txBody>
          <a:bodyPr wrap="square" rtlCol="0">
            <a:spAutoFit/>
          </a:bodyPr>
          <a:lstStyle/>
          <a:p>
            <a:pPr fontAlgn="base">
              <a:spcBef>
                <a:spcPct val="0"/>
              </a:spcBef>
              <a:spcAft>
                <a:spcPct val="0"/>
              </a:spcAft>
            </a:pPr>
            <a:r>
              <a:rPr lang="zh-CN" altLang="en-US" b="1">
                <a:solidFill>
                  <a:srgbClr val="000000"/>
                </a:solidFill>
              </a:rPr>
              <a:t>答：两极在同一容器内时，由于</a:t>
            </a:r>
            <a:r>
              <a:rPr lang="zh-CN" altLang="en-US" b="1">
                <a:solidFill>
                  <a:srgbClr val="FF0000"/>
                </a:solidFill>
              </a:rPr>
              <a:t>阴阳离子的移动速率不同，导致两极之间出现浓度差，以及电极本身直接与离子反应，</a:t>
            </a:r>
            <a:r>
              <a:rPr lang="zh-CN" altLang="en-US" b="1">
                <a:solidFill>
                  <a:srgbClr val="0000FF"/>
                </a:solidFill>
              </a:rPr>
              <a:t>导致两极之间电势差变小，影响了电流的稳定。</a:t>
            </a:r>
            <a:r>
              <a:rPr lang="zh-CN" altLang="en-US" b="1">
                <a:solidFill>
                  <a:srgbClr val="000000"/>
                </a:solidFill>
              </a:rPr>
              <a:t>所以必须设置盐桥。</a:t>
            </a:r>
            <a:endParaRPr lang="zh-CN" altLang="en-US" b="1">
              <a:solidFill>
                <a:srgbClr val="000000"/>
              </a:solidFill>
            </a:endParaRPr>
          </a:p>
        </p:txBody>
      </p:sp>
      <p:sp>
        <p:nvSpPr>
          <p:cNvPr id="4" name="文本框 3"/>
          <p:cNvSpPr txBox="1"/>
          <p:nvPr/>
        </p:nvSpPr>
        <p:spPr>
          <a:xfrm>
            <a:off x="794175" y="4609465"/>
            <a:ext cx="2918460" cy="368300"/>
          </a:xfrm>
          <a:prstGeom prst="rect">
            <a:avLst/>
          </a:prstGeom>
          <a:noFill/>
        </p:spPr>
        <p:txBody>
          <a:bodyPr wrap="square" rtlCol="0">
            <a:spAutoFit/>
          </a:bodyPr>
          <a:lstStyle/>
          <a:p>
            <a:pPr fontAlgn="base">
              <a:spcBef>
                <a:spcPct val="0"/>
              </a:spcBef>
              <a:spcAft>
                <a:spcPct val="0"/>
              </a:spcAft>
            </a:pPr>
            <a:r>
              <a:rPr lang="en-US" altLang="zh-CN" b="1">
                <a:solidFill>
                  <a:srgbClr val="000000"/>
                </a:solidFill>
              </a:rPr>
              <a:t>2.</a:t>
            </a:r>
            <a:r>
              <a:rPr lang="zh-CN" altLang="en-US" b="1">
                <a:solidFill>
                  <a:srgbClr val="000000"/>
                </a:solidFill>
              </a:rPr>
              <a:t>盐桥的作用？</a:t>
            </a:r>
            <a:endParaRPr lang="zh-CN" altLang="en-US" b="1">
              <a:solidFill>
                <a:srgbClr val="000000"/>
              </a:solidFill>
            </a:endParaRPr>
          </a:p>
        </p:txBody>
      </p:sp>
      <p:sp>
        <p:nvSpPr>
          <p:cNvPr id="5" name="文本框 4"/>
          <p:cNvSpPr txBox="1"/>
          <p:nvPr/>
        </p:nvSpPr>
        <p:spPr>
          <a:xfrm>
            <a:off x="1518073" y="4977765"/>
            <a:ext cx="9650307" cy="645160"/>
          </a:xfrm>
          <a:prstGeom prst="rect">
            <a:avLst/>
          </a:prstGeom>
          <a:noFill/>
        </p:spPr>
        <p:txBody>
          <a:bodyPr wrap="square" rtlCol="0">
            <a:spAutoFit/>
          </a:bodyPr>
          <a:lstStyle/>
          <a:p>
            <a:pPr fontAlgn="base">
              <a:spcBef>
                <a:spcPct val="0"/>
              </a:spcBef>
              <a:spcAft>
                <a:spcPct val="0"/>
              </a:spcAft>
            </a:pPr>
            <a:r>
              <a:rPr lang="zh-CN" altLang="en-US" b="1">
                <a:solidFill>
                  <a:srgbClr val="000000"/>
                </a:solidFill>
              </a:rPr>
              <a:t>答：盐桥的主要作用就是</a:t>
            </a:r>
            <a:r>
              <a:rPr lang="zh-CN" altLang="en-US" b="1">
                <a:solidFill>
                  <a:srgbClr val="FF0000"/>
                </a:solidFill>
              </a:rPr>
              <a:t>构建闭合回路</a:t>
            </a:r>
            <a:r>
              <a:rPr lang="zh-CN" altLang="en-US" b="1">
                <a:solidFill>
                  <a:srgbClr val="000000"/>
                </a:solidFill>
              </a:rPr>
              <a:t>，但不影响反应的实质，有效地</a:t>
            </a:r>
            <a:r>
              <a:rPr lang="zh-CN" altLang="en-US" b="1">
                <a:solidFill>
                  <a:srgbClr val="FF0000"/>
                </a:solidFill>
              </a:rPr>
              <a:t>解决了</a:t>
            </a:r>
            <a:r>
              <a:rPr lang="zh-CN" altLang="en-US" b="1">
                <a:solidFill>
                  <a:srgbClr val="FF0000"/>
                </a:solidFill>
                <a:sym typeface="+mn-ea"/>
              </a:rPr>
              <a:t>两极之间电势差变小的问题</a:t>
            </a:r>
            <a:r>
              <a:rPr lang="zh-CN" altLang="en-US" b="1">
                <a:solidFill>
                  <a:srgbClr val="0000FF"/>
                </a:solidFill>
                <a:sym typeface="+mn-ea"/>
              </a:rPr>
              <a:t>。</a:t>
            </a:r>
            <a:endParaRPr lang="zh-CN" altLang="en-US" b="1">
              <a:solidFill>
                <a:srgbClr val="0000FF"/>
              </a:solidFill>
              <a:sym typeface="+mn-ea"/>
            </a:endParaRPr>
          </a:p>
        </p:txBody>
      </p:sp>
      <p:sp>
        <p:nvSpPr>
          <p:cNvPr id="6" name="文本框 5"/>
          <p:cNvSpPr txBox="1"/>
          <p:nvPr/>
        </p:nvSpPr>
        <p:spPr>
          <a:xfrm>
            <a:off x="734907" y="5622925"/>
            <a:ext cx="2918460" cy="368300"/>
          </a:xfrm>
          <a:prstGeom prst="rect">
            <a:avLst/>
          </a:prstGeom>
          <a:noFill/>
        </p:spPr>
        <p:txBody>
          <a:bodyPr wrap="square" rtlCol="0">
            <a:spAutoFit/>
          </a:bodyPr>
          <a:lstStyle/>
          <a:p>
            <a:pPr fontAlgn="base">
              <a:spcBef>
                <a:spcPct val="0"/>
              </a:spcBef>
              <a:spcAft>
                <a:spcPct val="0"/>
              </a:spcAft>
            </a:pPr>
            <a:r>
              <a:rPr lang="en-US" altLang="zh-CN" b="1">
                <a:solidFill>
                  <a:srgbClr val="000000"/>
                </a:solidFill>
              </a:rPr>
              <a:t>2.</a:t>
            </a:r>
            <a:r>
              <a:rPr lang="zh-CN" altLang="en-US" b="1">
                <a:solidFill>
                  <a:srgbClr val="000000"/>
                </a:solidFill>
              </a:rPr>
              <a:t>盐桥的构造？</a:t>
            </a:r>
            <a:endParaRPr lang="zh-CN" altLang="en-US" b="1">
              <a:solidFill>
                <a:srgbClr val="000000"/>
              </a:solidFill>
            </a:endParaRPr>
          </a:p>
        </p:txBody>
      </p:sp>
      <p:sp>
        <p:nvSpPr>
          <p:cNvPr id="7" name="文本框 6"/>
          <p:cNvSpPr txBox="1"/>
          <p:nvPr/>
        </p:nvSpPr>
        <p:spPr>
          <a:xfrm>
            <a:off x="1518073" y="5991225"/>
            <a:ext cx="9650307" cy="368300"/>
          </a:xfrm>
          <a:prstGeom prst="rect">
            <a:avLst/>
          </a:prstGeom>
          <a:noFill/>
        </p:spPr>
        <p:txBody>
          <a:bodyPr wrap="square" rtlCol="0">
            <a:spAutoFit/>
          </a:bodyPr>
          <a:lstStyle/>
          <a:p>
            <a:pPr fontAlgn="base">
              <a:spcBef>
                <a:spcPct val="0"/>
              </a:spcBef>
              <a:spcAft>
                <a:spcPct val="0"/>
              </a:spcAft>
            </a:pPr>
            <a:r>
              <a:rPr lang="zh-CN" altLang="en-US" b="1">
                <a:solidFill>
                  <a:srgbClr val="000000"/>
                </a:solidFill>
              </a:rPr>
              <a:t>答：盐桥内常为</a:t>
            </a:r>
            <a:r>
              <a:rPr lang="zh-CN" altLang="en-US" b="1">
                <a:solidFill>
                  <a:srgbClr val="FF0000"/>
                </a:solidFill>
              </a:rPr>
              <a:t>饱和</a:t>
            </a:r>
            <a:r>
              <a:rPr lang="en-US" altLang="zh-CN" b="1">
                <a:solidFill>
                  <a:srgbClr val="FF0000"/>
                </a:solidFill>
              </a:rPr>
              <a:t>KCl</a:t>
            </a:r>
            <a:r>
              <a:rPr lang="zh-CN" altLang="en-US" b="1">
                <a:solidFill>
                  <a:srgbClr val="FF0000"/>
                </a:solidFill>
              </a:rPr>
              <a:t>、</a:t>
            </a:r>
            <a:r>
              <a:rPr lang="en-US" altLang="zh-CN" b="1">
                <a:solidFill>
                  <a:srgbClr val="FF0000"/>
                </a:solidFill>
              </a:rPr>
              <a:t>KNO</a:t>
            </a:r>
            <a:r>
              <a:rPr lang="en-US" altLang="zh-CN" b="1" baseline="-25000">
                <a:solidFill>
                  <a:srgbClr val="FF0000"/>
                </a:solidFill>
              </a:rPr>
              <a:t>3</a:t>
            </a:r>
            <a:r>
              <a:rPr lang="zh-CN" altLang="en-US" b="1">
                <a:solidFill>
                  <a:srgbClr val="FF0000"/>
                </a:solidFill>
                <a:sym typeface="+mn-ea"/>
              </a:rPr>
              <a:t>等溶液</a:t>
            </a:r>
            <a:r>
              <a:rPr lang="zh-CN" altLang="en-US" b="1">
                <a:solidFill>
                  <a:srgbClr val="000000"/>
                </a:solidFill>
                <a:sym typeface="+mn-ea"/>
              </a:rPr>
              <a:t>，并用</a:t>
            </a:r>
            <a:r>
              <a:rPr lang="zh-CN" altLang="en-US" b="1">
                <a:solidFill>
                  <a:srgbClr val="FF0000"/>
                </a:solidFill>
                <a:sym typeface="+mn-ea"/>
              </a:rPr>
              <a:t>琼脂</a:t>
            </a:r>
            <a:r>
              <a:rPr lang="zh-CN" altLang="en-US" b="1">
                <a:solidFill>
                  <a:srgbClr val="000000"/>
                </a:solidFill>
                <a:sym typeface="+mn-ea"/>
              </a:rPr>
              <a:t>固定</a:t>
            </a:r>
            <a:r>
              <a:rPr lang="zh-CN" altLang="en-US" b="1">
                <a:solidFill>
                  <a:srgbClr val="0000FF"/>
                </a:solidFill>
                <a:sym typeface="+mn-ea"/>
              </a:rPr>
              <a:t>。</a:t>
            </a:r>
            <a:endParaRPr lang="zh-CN" altLang="en-US" b="1">
              <a:solidFill>
                <a:srgbClr val="0000FF"/>
              </a:solidFill>
              <a:sym typeface="+mn-ea"/>
            </a:endParaRPr>
          </a:p>
        </p:txBody>
      </p:sp>
      <p:sp>
        <p:nvSpPr>
          <p:cNvPr id="100" name="文本框 99"/>
          <p:cNvSpPr txBox="1"/>
          <p:nvPr/>
        </p:nvSpPr>
        <p:spPr>
          <a:xfrm>
            <a:off x="734061" y="1318895"/>
            <a:ext cx="6084147" cy="1814830"/>
          </a:xfrm>
          <a:prstGeom prst="rect">
            <a:avLst/>
          </a:prstGeom>
          <a:noFill/>
          <a:ln w="9525">
            <a:solidFill>
              <a:srgbClr val="FF0000"/>
            </a:solidFill>
          </a:ln>
        </p:spPr>
        <p:txBody>
          <a:bodyPr wrap="square">
            <a:spAutoFit/>
          </a:bodyPr>
          <a:lstStyle/>
          <a:p>
            <a:pPr marL="459105" indent="-459105" fontAlgn="base">
              <a:spcBef>
                <a:spcPct val="0"/>
              </a:spcBef>
              <a:spcAft>
                <a:spcPct val="0"/>
              </a:spcAft>
            </a:pPr>
            <a:r>
              <a:rPr lang="zh-CN" altLang="en-US" sz="1600" b="1">
                <a:solidFill>
                  <a:srgbClr val="FF0000"/>
                </a:solidFill>
              </a:rPr>
              <a:t>盐桥是新课改教材中出现的新名词，</a:t>
            </a:r>
            <a:endParaRPr lang="zh-CN" altLang="en-US" sz="1600" b="1">
              <a:solidFill>
                <a:srgbClr val="FF0000"/>
              </a:solidFill>
            </a:endParaRPr>
          </a:p>
          <a:p>
            <a:pPr marL="459105" indent="-459105" fontAlgn="base">
              <a:spcBef>
                <a:spcPct val="0"/>
              </a:spcBef>
              <a:spcAft>
                <a:spcPct val="0"/>
              </a:spcAft>
            </a:pPr>
            <a:r>
              <a:rPr lang="zh-CN" altLang="en-US" sz="1600" b="1">
                <a:solidFill>
                  <a:srgbClr val="000000"/>
                </a:solidFill>
              </a:rPr>
              <a:t>以及</a:t>
            </a:r>
            <a:r>
              <a:rPr lang="zh-CN" altLang="en-US" sz="1600" b="1">
                <a:solidFill>
                  <a:srgbClr val="FF0000"/>
                </a:solidFill>
                <a:sym typeface="+mn-ea"/>
              </a:rPr>
              <a:t>新课改区域</a:t>
            </a:r>
            <a:r>
              <a:rPr lang="zh-CN" altLang="en-US" sz="1600" b="1">
                <a:solidFill>
                  <a:srgbClr val="FF0000"/>
                </a:solidFill>
              </a:rPr>
              <a:t>命题的热点</a:t>
            </a:r>
            <a:r>
              <a:rPr lang="zh-CN" altLang="en-US" sz="1600" b="1">
                <a:solidFill>
                  <a:srgbClr val="000000"/>
                </a:solidFill>
              </a:rPr>
              <a:t>，</a:t>
            </a:r>
            <a:endParaRPr lang="zh-CN" altLang="en-US" sz="1600" b="1">
              <a:solidFill>
                <a:srgbClr val="000000"/>
              </a:solidFill>
            </a:endParaRPr>
          </a:p>
          <a:p>
            <a:pPr marL="459105" indent="-459105" fontAlgn="base">
              <a:spcBef>
                <a:spcPct val="0"/>
              </a:spcBef>
              <a:spcAft>
                <a:spcPct val="0"/>
              </a:spcAft>
            </a:pPr>
            <a:r>
              <a:rPr lang="zh-CN" altLang="en-US" sz="1600" b="1">
                <a:solidFill>
                  <a:srgbClr val="000000"/>
                </a:solidFill>
              </a:rPr>
              <a:t>盐桥问题的考查思路常从以下四方面命题</a:t>
            </a:r>
            <a:r>
              <a:rPr lang="zh-CN" altLang="en-US" sz="1600" b="1">
                <a:solidFill>
                  <a:srgbClr val="000000"/>
                </a:solidFill>
                <a:latin typeface="Times New Roman" panose="02020603050405020304" pitchFamily="18" charset="0"/>
              </a:rPr>
              <a:t>：</a:t>
            </a:r>
            <a:endParaRPr lang="en-US" sz="1600" b="1">
              <a:solidFill>
                <a:srgbClr val="000000"/>
              </a:solidFill>
              <a:latin typeface="Times New Roman" panose="02020603050405020304" pitchFamily="18" charset="0"/>
            </a:endParaRPr>
          </a:p>
          <a:p>
            <a:pPr marL="459105" indent="-459105" fontAlgn="base">
              <a:spcBef>
                <a:spcPct val="0"/>
              </a:spcBef>
              <a:spcAft>
                <a:spcPct val="0"/>
              </a:spcAft>
            </a:pPr>
            <a:r>
              <a:rPr lang="en-US" sz="1600" b="1">
                <a:solidFill>
                  <a:srgbClr val="000000"/>
                </a:solidFill>
                <a:latin typeface="Times New Roman" panose="02020603050405020304" pitchFamily="18" charset="0"/>
              </a:rPr>
              <a:t>(1)</a:t>
            </a:r>
            <a:r>
              <a:rPr lang="zh-CN" altLang="en-US" sz="1600" b="1">
                <a:solidFill>
                  <a:srgbClr val="000000"/>
                </a:solidFill>
              </a:rPr>
              <a:t>考查</a:t>
            </a:r>
            <a:r>
              <a:rPr lang="zh-CN" altLang="en-US" sz="1600" b="1">
                <a:solidFill>
                  <a:srgbClr val="FF0000"/>
                </a:solidFill>
              </a:rPr>
              <a:t>盐桥的作用</a:t>
            </a:r>
            <a:r>
              <a:rPr lang="zh-CN" altLang="en-US" sz="1600" b="1">
                <a:solidFill>
                  <a:srgbClr val="000000"/>
                </a:solidFill>
              </a:rPr>
              <a:t>；</a:t>
            </a:r>
            <a:endParaRPr lang="en-US" sz="1600" b="1">
              <a:solidFill>
                <a:srgbClr val="000000"/>
              </a:solidFill>
              <a:latin typeface="Times New Roman" panose="02020603050405020304" pitchFamily="18" charset="0"/>
            </a:endParaRPr>
          </a:p>
          <a:p>
            <a:pPr marL="459105" indent="-459105" fontAlgn="base">
              <a:spcBef>
                <a:spcPct val="0"/>
              </a:spcBef>
              <a:spcAft>
                <a:spcPct val="0"/>
              </a:spcAft>
            </a:pPr>
            <a:r>
              <a:rPr lang="en-US" sz="1600" b="1">
                <a:solidFill>
                  <a:srgbClr val="000000"/>
                </a:solidFill>
                <a:latin typeface="Times New Roman" panose="02020603050405020304" pitchFamily="18" charset="0"/>
              </a:rPr>
              <a:t>(2)</a:t>
            </a:r>
            <a:r>
              <a:rPr lang="zh-CN" altLang="en-US" sz="1600" b="1">
                <a:solidFill>
                  <a:srgbClr val="000000"/>
                </a:solidFill>
              </a:rPr>
              <a:t>考查含盐桥的</a:t>
            </a:r>
            <a:r>
              <a:rPr lang="zh-CN" altLang="en-US" sz="1600" b="1">
                <a:solidFill>
                  <a:srgbClr val="FF0000"/>
                </a:solidFill>
              </a:rPr>
              <a:t>电</a:t>
            </a:r>
            <a:r>
              <a:rPr lang="zh-CN" altLang="en-US" sz="1600" b="1">
                <a:solidFill>
                  <a:srgbClr val="FF0000"/>
                </a:solidFill>
                <a:latin typeface="Times New Roman" panose="02020603050405020304" pitchFamily="18" charset="0"/>
              </a:rPr>
              <a:t>极</a:t>
            </a:r>
            <a:r>
              <a:rPr lang="zh-CN" altLang="en-US" sz="1600" b="1">
                <a:solidFill>
                  <a:srgbClr val="FF0000"/>
                </a:solidFill>
              </a:rPr>
              <a:t>反应式</a:t>
            </a:r>
            <a:r>
              <a:rPr lang="zh-CN" altLang="en-US" sz="1600" b="1">
                <a:solidFill>
                  <a:srgbClr val="000000"/>
                </a:solidFill>
              </a:rPr>
              <a:t>的书写；</a:t>
            </a:r>
            <a:endParaRPr lang="en-US" sz="1600" b="1">
              <a:solidFill>
                <a:srgbClr val="000000"/>
              </a:solidFill>
              <a:latin typeface="Times New Roman" panose="02020603050405020304" pitchFamily="18" charset="0"/>
            </a:endParaRPr>
          </a:p>
          <a:p>
            <a:pPr marL="459105" indent="-459105" fontAlgn="base">
              <a:spcBef>
                <a:spcPct val="0"/>
              </a:spcBef>
              <a:spcAft>
                <a:spcPct val="0"/>
              </a:spcAft>
            </a:pPr>
            <a:r>
              <a:rPr lang="en-US" sz="1600" b="1">
                <a:solidFill>
                  <a:srgbClr val="000000"/>
                </a:solidFill>
                <a:latin typeface="Times New Roman" panose="02020603050405020304" pitchFamily="18" charset="0"/>
              </a:rPr>
              <a:t>(3)</a:t>
            </a:r>
            <a:r>
              <a:rPr lang="zh-CN" altLang="en-US" sz="1600" b="1">
                <a:solidFill>
                  <a:srgbClr val="000000"/>
                </a:solidFill>
              </a:rPr>
              <a:t>考查盐桥内溶液</a:t>
            </a:r>
            <a:r>
              <a:rPr lang="zh-CN" altLang="en-US" sz="1600" b="1">
                <a:solidFill>
                  <a:srgbClr val="FF0000"/>
                </a:solidFill>
              </a:rPr>
              <a:t>离子的移动方向</a:t>
            </a:r>
            <a:r>
              <a:rPr lang="zh-CN" altLang="en-US" sz="1600" b="1">
                <a:solidFill>
                  <a:srgbClr val="000000"/>
                </a:solidFill>
              </a:rPr>
              <a:t>；</a:t>
            </a:r>
            <a:endParaRPr lang="en-US" sz="1600" b="1">
              <a:solidFill>
                <a:srgbClr val="000000"/>
              </a:solidFill>
              <a:latin typeface="Times New Roman" panose="02020603050405020304" pitchFamily="18" charset="0"/>
            </a:endParaRPr>
          </a:p>
          <a:p>
            <a:pPr marL="459105" indent="-459105" fontAlgn="base">
              <a:spcBef>
                <a:spcPct val="0"/>
              </a:spcBef>
              <a:spcAft>
                <a:spcPct val="0"/>
              </a:spcAft>
            </a:pPr>
            <a:r>
              <a:rPr lang="en-US" sz="1600" b="1">
                <a:solidFill>
                  <a:srgbClr val="000000"/>
                </a:solidFill>
                <a:latin typeface="Times New Roman" panose="02020603050405020304" pitchFamily="18" charset="0"/>
              </a:rPr>
              <a:t>(4)</a:t>
            </a:r>
            <a:r>
              <a:rPr lang="zh-CN" altLang="en-US" sz="1600" b="1">
                <a:solidFill>
                  <a:srgbClr val="000000"/>
                </a:solidFill>
              </a:rPr>
              <a:t>考查含盐桥的</a:t>
            </a:r>
            <a:r>
              <a:rPr lang="zh-CN" altLang="en-US" sz="1600" b="1">
                <a:solidFill>
                  <a:srgbClr val="FF0000"/>
                </a:solidFill>
              </a:rPr>
              <a:t>电化学装置的设计</a:t>
            </a:r>
            <a:r>
              <a:rPr lang="zh-CN" altLang="en-US" sz="1600" b="1">
                <a:solidFill>
                  <a:srgbClr val="000000"/>
                </a:solidFill>
              </a:rPr>
              <a:t>。</a:t>
            </a:r>
            <a:endParaRPr lang="zh-CN" altLang="en-US" sz="1600" b="1">
              <a:solidFill>
                <a:srgbClr val="000000"/>
              </a:solidFill>
            </a:endParaRPr>
          </a:p>
        </p:txBody>
      </p:sp>
      <p:pic>
        <p:nvPicPr>
          <p:cNvPr id="9" name="图片 8"/>
          <p:cNvPicPr>
            <a:picLocks noChangeAspect="1"/>
          </p:cNvPicPr>
          <p:nvPr/>
        </p:nvPicPr>
        <p:blipFill>
          <a:blip r:embed="rId1"/>
          <a:stretch>
            <a:fillRect/>
          </a:stretch>
        </p:blipFill>
        <p:spPr>
          <a:xfrm>
            <a:off x="7120467" y="1318895"/>
            <a:ext cx="2801620" cy="18300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500" fill="hold">
                                          <p:stCondLst>
                                            <p:cond delay="0"/>
                                          </p:stCondLst>
                                        </p:cTn>
                                        <p:tgtEl>
                                          <p:spTgt spid="5"/>
                                        </p:tgtEl>
                                        <p:attrNameLst>
                                          <p:attrName>style.visibility</p:attrName>
                                        </p:attrNameLst>
                                      </p:cBhvr>
                                      <p:to>
                                        <p:strVal val="visible"/>
                                      </p:to>
                                    </p:set>
                                    <p:animEffect transition="in" filter="diamond(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500"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5" name="矩形 3094"/>
          <p:cNvSpPr/>
          <p:nvPr/>
        </p:nvSpPr>
        <p:spPr>
          <a:xfrm>
            <a:off x="543877" y="682705"/>
            <a:ext cx="34594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rPr>
              <a:t>考点一  盐桥问题面面观 </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圆角矩形 17"/>
          <p:cNvSpPr/>
          <p:nvPr/>
        </p:nvSpPr>
        <p:spPr>
          <a:xfrm>
            <a:off x="164255" y="114300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pic>
        <p:nvPicPr>
          <p:cNvPr id="2" name="图片 1"/>
          <p:cNvPicPr/>
          <p:nvPr/>
        </p:nvPicPr>
        <p:blipFill>
          <a:blip r:embed="rId1"/>
          <a:stretch>
            <a:fillRect/>
          </a:stretch>
        </p:blipFill>
        <p:spPr>
          <a:xfrm>
            <a:off x="8509000" y="1891668"/>
            <a:ext cx="2775373" cy="1844675"/>
          </a:xfrm>
          <a:prstGeom prst="rect">
            <a:avLst/>
          </a:prstGeom>
          <a:noFill/>
          <a:ln w="9525">
            <a:noFill/>
          </a:ln>
        </p:spPr>
      </p:pic>
      <p:sp>
        <p:nvSpPr>
          <p:cNvPr id="101" name="文本框 100"/>
          <p:cNvSpPr txBox="1"/>
          <p:nvPr/>
        </p:nvSpPr>
        <p:spPr>
          <a:xfrm>
            <a:off x="1117602" y="2062483"/>
            <a:ext cx="6833447" cy="1630045"/>
          </a:xfrm>
          <a:prstGeom prst="rect">
            <a:avLst/>
          </a:prstGeom>
          <a:noFill/>
          <a:ln w="9525">
            <a:noFill/>
          </a:ln>
        </p:spPr>
        <p:txBody>
          <a:bodyPr wrap="square">
            <a:spAutoFit/>
          </a:bodyPr>
          <a:lstStyle/>
          <a:p>
            <a:pPr fontAlgn="base">
              <a:spcBef>
                <a:spcPct val="0"/>
              </a:spcBef>
              <a:spcAft>
                <a:spcPct val="0"/>
              </a:spcAft>
            </a:pPr>
            <a:r>
              <a:rPr lang="en-US" sz="2000" b="1">
                <a:solidFill>
                  <a:srgbClr val="000000"/>
                </a:solidFill>
                <a:latin typeface="新宋体" panose="02010609030101010101" charset="-122"/>
                <a:ea typeface="新宋体" panose="02010609030101010101" charset="-122"/>
                <a:cs typeface="新宋体" panose="02010609030101010101" charset="-122"/>
                <a:sym typeface="+mn-ea"/>
              </a:rPr>
              <a:t>1</a:t>
            </a:r>
            <a:r>
              <a:rPr lang="zh-CN" altLang="en-US" sz="2000" b="1">
                <a:solidFill>
                  <a:srgbClr val="000000"/>
                </a:solidFill>
                <a:latin typeface="新宋体" panose="02010609030101010101" charset="-122"/>
                <a:ea typeface="新宋体" panose="02010609030101010101" charset="-122"/>
                <a:cs typeface="新宋体" panose="02010609030101010101" charset="-122"/>
                <a:sym typeface="+mn-ea"/>
              </a:rPr>
              <a:t>．根据下图，下列判断中正确的是  </a:t>
            </a:r>
            <a:r>
              <a:rPr lang="en-US" sz="20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000" b="1">
                <a:solidFill>
                  <a:srgbClr val="000000"/>
                </a:solidFill>
                <a:latin typeface="新宋体" panose="02010609030101010101" charset="-122"/>
                <a:ea typeface="新宋体" panose="02010609030101010101" charset="-122"/>
                <a:cs typeface="新宋体" panose="02010609030101010101" charset="-122"/>
                <a:sym typeface="+mn-ea"/>
              </a:rPr>
              <a:t>　</a:t>
            </a:r>
            <a:r>
              <a:rPr lang="en-US" sz="2000" b="1">
                <a:solidFill>
                  <a:srgbClr val="000000"/>
                </a:solidFill>
                <a:latin typeface="新宋体" panose="02010609030101010101" charset="-122"/>
                <a:ea typeface="新宋体" panose="02010609030101010101" charset="-122"/>
                <a:cs typeface="新宋体" panose="02010609030101010101" charset="-122"/>
                <a:sym typeface="+mn-ea"/>
              </a:rPr>
              <a:t>)</a:t>
            </a:r>
            <a:endParaRPr lang="en-US" sz="2000" b="1">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en-US" sz="2000" b="1">
                <a:solidFill>
                  <a:srgbClr val="000000"/>
                </a:solidFill>
                <a:latin typeface="新宋体" panose="02010609030101010101" charset="-122"/>
                <a:ea typeface="新宋体" panose="02010609030101010101" charset="-122"/>
                <a:cs typeface="新宋体" panose="02010609030101010101" charset="-122"/>
              </a:rPr>
              <a:t>A</a:t>
            </a:r>
            <a:r>
              <a:rPr lang="zh-CN" altLang="en-US" sz="2000" b="1">
                <a:solidFill>
                  <a:srgbClr val="000000"/>
                </a:solidFill>
                <a:latin typeface="新宋体" panose="02010609030101010101" charset="-122"/>
                <a:ea typeface="新宋体" panose="02010609030101010101" charset="-122"/>
                <a:cs typeface="新宋体" panose="02010609030101010101" charset="-122"/>
              </a:rPr>
              <a:t>．烧杯</a:t>
            </a:r>
            <a:r>
              <a:rPr lang="en-US" sz="2000" b="1">
                <a:solidFill>
                  <a:srgbClr val="000000"/>
                </a:solidFill>
                <a:latin typeface="新宋体" panose="02010609030101010101" charset="-122"/>
                <a:ea typeface="新宋体" panose="02010609030101010101" charset="-122"/>
                <a:cs typeface="新宋体" panose="02010609030101010101" charset="-122"/>
              </a:rPr>
              <a:t>a</a:t>
            </a:r>
            <a:r>
              <a:rPr lang="zh-CN" altLang="en-US" sz="2000" b="1">
                <a:solidFill>
                  <a:srgbClr val="000000"/>
                </a:solidFill>
                <a:latin typeface="新宋体" panose="02010609030101010101" charset="-122"/>
                <a:ea typeface="新宋体" panose="02010609030101010101" charset="-122"/>
                <a:cs typeface="新宋体" panose="02010609030101010101" charset="-122"/>
              </a:rPr>
              <a:t>中的溶液</a:t>
            </a:r>
            <a:r>
              <a:rPr lang="en-US" sz="2000" b="1">
                <a:solidFill>
                  <a:srgbClr val="000000"/>
                </a:solidFill>
                <a:latin typeface="新宋体" panose="02010609030101010101" charset="-122"/>
                <a:ea typeface="新宋体" panose="02010609030101010101" charset="-122"/>
                <a:cs typeface="新宋体" panose="02010609030101010101" charset="-122"/>
              </a:rPr>
              <a:t>pH</a:t>
            </a:r>
            <a:r>
              <a:rPr lang="zh-CN" altLang="en-US" sz="2000" b="1">
                <a:solidFill>
                  <a:srgbClr val="000000"/>
                </a:solidFill>
                <a:latin typeface="新宋体" panose="02010609030101010101" charset="-122"/>
                <a:ea typeface="新宋体" panose="02010609030101010101" charset="-122"/>
                <a:cs typeface="新宋体" panose="02010609030101010101" charset="-122"/>
              </a:rPr>
              <a:t>降低</a:t>
            </a:r>
            <a:endParaRPr lang="en-US" sz="20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sz="2000" b="1">
                <a:solidFill>
                  <a:srgbClr val="000000"/>
                </a:solidFill>
                <a:latin typeface="新宋体" panose="02010609030101010101" charset="-122"/>
                <a:ea typeface="新宋体" panose="02010609030101010101" charset="-122"/>
                <a:cs typeface="新宋体" panose="02010609030101010101" charset="-122"/>
              </a:rPr>
              <a:t>B</a:t>
            </a:r>
            <a:r>
              <a:rPr lang="zh-CN" altLang="en-US" sz="2000" b="1">
                <a:solidFill>
                  <a:srgbClr val="000000"/>
                </a:solidFill>
                <a:latin typeface="新宋体" panose="02010609030101010101" charset="-122"/>
                <a:ea typeface="新宋体" panose="02010609030101010101" charset="-122"/>
                <a:cs typeface="新宋体" panose="02010609030101010101" charset="-122"/>
              </a:rPr>
              <a:t>．烧杯</a:t>
            </a:r>
            <a:r>
              <a:rPr lang="en-US" sz="2000" b="1">
                <a:solidFill>
                  <a:srgbClr val="000000"/>
                </a:solidFill>
                <a:latin typeface="新宋体" panose="02010609030101010101" charset="-122"/>
                <a:ea typeface="新宋体" panose="02010609030101010101" charset="-122"/>
                <a:cs typeface="新宋体" panose="02010609030101010101" charset="-122"/>
              </a:rPr>
              <a:t>b</a:t>
            </a:r>
            <a:r>
              <a:rPr lang="zh-CN" altLang="en-US" sz="2000" b="1">
                <a:solidFill>
                  <a:srgbClr val="000000"/>
                </a:solidFill>
                <a:latin typeface="新宋体" panose="02010609030101010101" charset="-122"/>
                <a:ea typeface="新宋体" panose="02010609030101010101" charset="-122"/>
                <a:cs typeface="新宋体" panose="02010609030101010101" charset="-122"/>
              </a:rPr>
              <a:t>中发生氧化反应</a:t>
            </a:r>
            <a:endParaRPr lang="en-US" sz="20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sz="2000" b="1">
                <a:solidFill>
                  <a:srgbClr val="000000"/>
                </a:solidFill>
                <a:latin typeface="新宋体" panose="02010609030101010101" charset="-122"/>
                <a:ea typeface="新宋体" panose="02010609030101010101" charset="-122"/>
                <a:cs typeface="新宋体" panose="02010609030101010101" charset="-122"/>
              </a:rPr>
              <a:t>C</a:t>
            </a:r>
            <a:r>
              <a:rPr lang="zh-CN" altLang="en-US" sz="2000" b="1">
                <a:solidFill>
                  <a:srgbClr val="000000"/>
                </a:solidFill>
                <a:latin typeface="新宋体" panose="02010609030101010101" charset="-122"/>
                <a:ea typeface="新宋体" panose="02010609030101010101" charset="-122"/>
                <a:cs typeface="新宋体" panose="02010609030101010101" charset="-122"/>
              </a:rPr>
              <a:t>．烧杯</a:t>
            </a:r>
            <a:r>
              <a:rPr lang="en-US" sz="2000" b="1">
                <a:solidFill>
                  <a:srgbClr val="000000"/>
                </a:solidFill>
                <a:latin typeface="新宋体" panose="02010609030101010101" charset="-122"/>
                <a:ea typeface="新宋体" panose="02010609030101010101" charset="-122"/>
                <a:cs typeface="新宋体" panose="02010609030101010101" charset="-122"/>
              </a:rPr>
              <a:t>a</a:t>
            </a:r>
            <a:r>
              <a:rPr lang="zh-CN" altLang="en-US" sz="2000" b="1">
                <a:solidFill>
                  <a:srgbClr val="000000"/>
                </a:solidFill>
                <a:latin typeface="新宋体" panose="02010609030101010101" charset="-122"/>
                <a:ea typeface="新宋体" panose="02010609030101010101" charset="-122"/>
                <a:cs typeface="新宋体" panose="02010609030101010101" charset="-122"/>
              </a:rPr>
              <a:t>中发生的反应为</a:t>
            </a:r>
            <a:r>
              <a:rPr lang="en-US" sz="2000" b="1">
                <a:solidFill>
                  <a:srgbClr val="000000"/>
                </a:solidFill>
                <a:latin typeface="新宋体" panose="02010609030101010101" charset="-122"/>
                <a:ea typeface="新宋体" panose="02010609030101010101" charset="-122"/>
                <a:cs typeface="新宋体" panose="02010609030101010101" charset="-122"/>
              </a:rPr>
              <a:t>2H</a:t>
            </a:r>
            <a:r>
              <a:rPr lang="zh-CN" altLang="en-US" sz="2000"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sz="2000" b="1">
                <a:solidFill>
                  <a:srgbClr val="000000"/>
                </a:solidFill>
                <a:latin typeface="新宋体" panose="02010609030101010101" charset="-122"/>
                <a:ea typeface="新宋体" panose="02010609030101010101" charset="-122"/>
                <a:cs typeface="新宋体" panose="02010609030101010101" charset="-122"/>
              </a:rPr>
              <a:t>＋</a:t>
            </a:r>
            <a:r>
              <a:rPr lang="en-US" sz="2000" b="1">
                <a:solidFill>
                  <a:srgbClr val="000000"/>
                </a:solidFill>
                <a:latin typeface="新宋体" panose="02010609030101010101" charset="-122"/>
                <a:ea typeface="新宋体" panose="02010609030101010101" charset="-122"/>
                <a:cs typeface="新宋体" panose="02010609030101010101" charset="-122"/>
              </a:rPr>
              <a:t>2e</a:t>
            </a:r>
            <a:r>
              <a:rPr lang="zh-CN" altLang="en-US" sz="2000" b="1" baseline="30000">
                <a:solidFill>
                  <a:srgbClr val="000000"/>
                </a:solidFill>
                <a:latin typeface="新宋体" panose="02010609030101010101" charset="-122"/>
                <a:ea typeface="新宋体" panose="02010609030101010101" charset="-122"/>
                <a:cs typeface="新宋体" panose="02010609030101010101" charset="-122"/>
              </a:rPr>
              <a:t>－</a:t>
            </a:r>
            <a:r>
              <a:rPr lang="en-US" sz="2000" b="1">
                <a:solidFill>
                  <a:srgbClr val="000000"/>
                </a:solidFill>
                <a:latin typeface="新宋体" panose="02010609030101010101" charset="-122"/>
                <a:ea typeface="新宋体" panose="02010609030101010101" charset="-122"/>
                <a:cs typeface="新宋体" panose="02010609030101010101" charset="-122"/>
              </a:rPr>
              <a:t>===H</a:t>
            </a:r>
            <a:r>
              <a:rPr lang="en-US" sz="2000" b="1" baseline="-25000">
                <a:solidFill>
                  <a:srgbClr val="000000"/>
                </a:solidFill>
                <a:latin typeface="新宋体" panose="02010609030101010101" charset="-122"/>
                <a:ea typeface="新宋体" panose="02010609030101010101" charset="-122"/>
                <a:cs typeface="新宋体" panose="02010609030101010101" charset="-122"/>
              </a:rPr>
              <a:t>2</a:t>
            </a:r>
            <a:endParaRPr lang="en-US" sz="20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sz="2000" b="1">
                <a:solidFill>
                  <a:srgbClr val="000000"/>
                </a:solidFill>
                <a:latin typeface="新宋体" panose="02010609030101010101" charset="-122"/>
                <a:ea typeface="新宋体" panose="02010609030101010101" charset="-122"/>
                <a:cs typeface="新宋体" panose="02010609030101010101" charset="-122"/>
              </a:rPr>
              <a:t>D</a:t>
            </a:r>
            <a:r>
              <a:rPr lang="zh-CN" altLang="en-US" sz="2000" b="1">
                <a:solidFill>
                  <a:srgbClr val="000000"/>
                </a:solidFill>
                <a:latin typeface="新宋体" panose="02010609030101010101" charset="-122"/>
                <a:ea typeface="新宋体" panose="02010609030101010101" charset="-122"/>
                <a:cs typeface="新宋体" panose="02010609030101010101" charset="-122"/>
              </a:rPr>
              <a:t>．烧杯</a:t>
            </a:r>
            <a:r>
              <a:rPr lang="en-US" sz="2000" b="1">
                <a:solidFill>
                  <a:srgbClr val="000000"/>
                </a:solidFill>
                <a:latin typeface="新宋体" panose="02010609030101010101" charset="-122"/>
                <a:ea typeface="新宋体" panose="02010609030101010101" charset="-122"/>
                <a:cs typeface="新宋体" panose="02010609030101010101" charset="-122"/>
              </a:rPr>
              <a:t>b</a:t>
            </a:r>
            <a:r>
              <a:rPr lang="zh-CN" altLang="en-US" sz="2000" b="1">
                <a:solidFill>
                  <a:srgbClr val="000000"/>
                </a:solidFill>
                <a:latin typeface="新宋体" panose="02010609030101010101" charset="-122"/>
                <a:ea typeface="新宋体" panose="02010609030101010101" charset="-122"/>
                <a:cs typeface="新宋体" panose="02010609030101010101" charset="-122"/>
              </a:rPr>
              <a:t>中发生的反应为</a:t>
            </a:r>
            <a:r>
              <a:rPr lang="en-US" sz="2000" b="1">
                <a:solidFill>
                  <a:srgbClr val="000000"/>
                </a:solidFill>
                <a:latin typeface="新宋体" panose="02010609030101010101" charset="-122"/>
                <a:ea typeface="新宋体" panose="02010609030101010101" charset="-122"/>
                <a:cs typeface="新宋体" panose="02010609030101010101" charset="-122"/>
              </a:rPr>
              <a:t>2Cl</a:t>
            </a:r>
            <a:r>
              <a:rPr lang="zh-CN" altLang="en-US" sz="2000"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sz="2000" b="1">
                <a:solidFill>
                  <a:srgbClr val="000000"/>
                </a:solidFill>
                <a:latin typeface="新宋体" panose="02010609030101010101" charset="-122"/>
                <a:ea typeface="新宋体" panose="02010609030101010101" charset="-122"/>
                <a:cs typeface="新宋体" panose="02010609030101010101" charset="-122"/>
              </a:rPr>
              <a:t>－</a:t>
            </a:r>
            <a:r>
              <a:rPr lang="en-US" sz="2000" b="1">
                <a:solidFill>
                  <a:srgbClr val="000000"/>
                </a:solidFill>
                <a:latin typeface="新宋体" panose="02010609030101010101" charset="-122"/>
                <a:ea typeface="新宋体" panose="02010609030101010101" charset="-122"/>
                <a:cs typeface="新宋体" panose="02010609030101010101" charset="-122"/>
              </a:rPr>
              <a:t>2e</a:t>
            </a:r>
            <a:r>
              <a:rPr lang="zh-CN" altLang="en-US" sz="2000" b="1" baseline="30000">
                <a:solidFill>
                  <a:srgbClr val="000000"/>
                </a:solidFill>
                <a:latin typeface="新宋体" panose="02010609030101010101" charset="-122"/>
                <a:ea typeface="新宋体" panose="02010609030101010101" charset="-122"/>
                <a:cs typeface="新宋体" panose="02010609030101010101" charset="-122"/>
              </a:rPr>
              <a:t>－</a:t>
            </a:r>
            <a:r>
              <a:rPr lang="en-US" sz="2000" b="1">
                <a:solidFill>
                  <a:srgbClr val="000000"/>
                </a:solidFill>
                <a:latin typeface="新宋体" panose="02010609030101010101" charset="-122"/>
                <a:ea typeface="新宋体" panose="02010609030101010101" charset="-122"/>
                <a:cs typeface="新宋体" panose="02010609030101010101" charset="-122"/>
              </a:rPr>
              <a:t>===Cl</a:t>
            </a:r>
            <a:r>
              <a:rPr lang="en-US" sz="2000" b="1" baseline="-25000">
                <a:solidFill>
                  <a:srgbClr val="000000"/>
                </a:solidFill>
                <a:latin typeface="新宋体" panose="02010609030101010101" charset="-122"/>
                <a:ea typeface="新宋体" panose="02010609030101010101" charset="-122"/>
                <a:cs typeface="新宋体" panose="02010609030101010101" charset="-122"/>
              </a:rPr>
              <a:t>2</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p:txBody>
      </p:sp>
      <p:sp>
        <p:nvSpPr>
          <p:cNvPr id="3" name="文本框 2"/>
          <p:cNvSpPr txBox="1"/>
          <p:nvPr/>
        </p:nvSpPr>
        <p:spPr>
          <a:xfrm>
            <a:off x="926254" y="1492885"/>
            <a:ext cx="3374390" cy="398780"/>
          </a:xfrm>
          <a:prstGeom prst="rect">
            <a:avLst/>
          </a:prstGeom>
          <a:noFill/>
        </p:spPr>
        <p:txBody>
          <a:bodyPr wrap="none" rtlCol="0">
            <a:spAutoFit/>
          </a:bodyPr>
          <a:lstStyle/>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题组</a:t>
            </a:r>
            <a:r>
              <a:rPr lang="en-US" altLang="zh-CN" sz="2000" b="1">
                <a:solidFill>
                  <a:srgbClr val="0000FF"/>
                </a:solidFill>
                <a:latin typeface="新宋体" panose="02010609030101010101" charset="-122"/>
                <a:ea typeface="新宋体" panose="02010609030101010101" charset="-122"/>
                <a:cs typeface="新宋体" panose="02010609030101010101" charset="-122"/>
                <a:sym typeface="+mn-ea"/>
              </a:rPr>
              <a:t>1</a:t>
            </a: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　明确原理，设计装置</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p:txBody>
      </p:sp>
      <p:sp>
        <p:nvSpPr>
          <p:cNvPr id="4" name="文本框 3"/>
          <p:cNvSpPr txBox="1"/>
          <p:nvPr/>
        </p:nvSpPr>
        <p:spPr>
          <a:xfrm>
            <a:off x="1093049" y="3933828"/>
            <a:ext cx="9036473" cy="1476375"/>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b="1">
                <a:solidFill>
                  <a:srgbClr val="0000FF"/>
                </a:solidFill>
                <a:latin typeface="新宋体" panose="02010609030101010101" charset="-122"/>
                <a:ea typeface="新宋体" panose="02010609030101010101" charset="-122"/>
                <a:cs typeface="新宋体" panose="02010609030101010101" charset="-122"/>
              </a:rPr>
              <a:t>解析：</a:t>
            </a:r>
            <a:r>
              <a:rPr lang="zh-CN" altLang="en-US" b="1">
                <a:solidFill>
                  <a:srgbClr val="0000FF"/>
                </a:solidFill>
                <a:latin typeface="新宋体" panose="02010609030101010101" charset="-122"/>
                <a:ea typeface="新宋体" panose="02010609030101010101" charset="-122"/>
                <a:cs typeface="新宋体" panose="02010609030101010101" charset="-122"/>
                <a:sym typeface="+mn-ea"/>
              </a:rPr>
              <a:t>答案</a:t>
            </a:r>
            <a:r>
              <a:rPr lang="en-US" altLang="zh-CN" b="1">
                <a:solidFill>
                  <a:srgbClr val="FF0000"/>
                </a:solidFill>
                <a:latin typeface="新宋体" panose="02010609030101010101" charset="-122"/>
                <a:ea typeface="新宋体" panose="02010609030101010101" charset="-122"/>
                <a:cs typeface="新宋体" panose="02010609030101010101" charset="-122"/>
                <a:sym typeface="+mn-ea"/>
              </a:rPr>
              <a:t>B</a:t>
            </a:r>
            <a:endParaRPr lang="zh-CN" altLang="en-US" b="1">
              <a:solidFill>
                <a:srgbClr val="0000FF"/>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由题给原电池装置可知，电子经过导线，由</a:t>
            </a:r>
            <a:r>
              <a:rPr lang="en-US" b="1">
                <a:solidFill>
                  <a:srgbClr val="000000"/>
                </a:solidFill>
                <a:latin typeface="新宋体" panose="02010609030101010101" charset="-122"/>
                <a:ea typeface="新宋体" panose="02010609030101010101" charset="-122"/>
                <a:cs typeface="新宋体" panose="02010609030101010101" charset="-122"/>
              </a:rPr>
              <a:t>Zn</a:t>
            </a:r>
            <a:r>
              <a:rPr lang="zh-CN" altLang="en-US" b="1">
                <a:solidFill>
                  <a:srgbClr val="000000"/>
                </a:solidFill>
                <a:latin typeface="新宋体" panose="02010609030101010101" charset="-122"/>
                <a:ea typeface="新宋体" panose="02010609030101010101" charset="-122"/>
                <a:cs typeface="新宋体" panose="02010609030101010101" charset="-122"/>
              </a:rPr>
              <a:t>电极流向</a:t>
            </a:r>
            <a:r>
              <a:rPr lang="en-US" b="1">
                <a:solidFill>
                  <a:srgbClr val="000000"/>
                </a:solidFill>
                <a:latin typeface="新宋体" panose="02010609030101010101" charset="-122"/>
                <a:ea typeface="新宋体" panose="02010609030101010101" charset="-122"/>
                <a:cs typeface="新宋体" panose="02010609030101010101" charset="-122"/>
              </a:rPr>
              <a:t>Fe</a:t>
            </a:r>
            <a:r>
              <a:rPr lang="zh-CN" altLang="en-US" b="1">
                <a:solidFill>
                  <a:srgbClr val="000000"/>
                </a:solidFill>
                <a:latin typeface="新宋体" panose="02010609030101010101" charset="-122"/>
                <a:ea typeface="新宋体" panose="02010609030101010101" charset="-122"/>
                <a:cs typeface="新宋体" panose="02010609030101010101" charset="-122"/>
              </a:rPr>
              <a:t>电极，</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则</a:t>
            </a:r>
            <a:r>
              <a:rPr lang="en-US" b="1">
                <a:solidFill>
                  <a:srgbClr val="000000"/>
                </a:solidFill>
                <a:latin typeface="新宋体" panose="02010609030101010101" charset="-122"/>
                <a:ea typeface="新宋体" panose="02010609030101010101" charset="-122"/>
                <a:cs typeface="新宋体" panose="02010609030101010101" charset="-122"/>
              </a:rPr>
              <a:t>O</a:t>
            </a:r>
            <a:r>
              <a:rPr lang="en-US"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在</a:t>
            </a:r>
            <a:r>
              <a:rPr lang="en-US" b="1">
                <a:solidFill>
                  <a:srgbClr val="000000"/>
                </a:solidFill>
                <a:latin typeface="新宋体" panose="02010609030101010101" charset="-122"/>
                <a:ea typeface="新宋体" panose="02010609030101010101" charset="-122"/>
                <a:cs typeface="新宋体" panose="02010609030101010101" charset="-122"/>
              </a:rPr>
              <a:t>Fe</a:t>
            </a:r>
            <a:r>
              <a:rPr lang="zh-CN" altLang="en-US" b="1">
                <a:solidFill>
                  <a:srgbClr val="000000"/>
                </a:solidFill>
                <a:latin typeface="新宋体" panose="02010609030101010101" charset="-122"/>
                <a:ea typeface="新宋体" panose="02010609030101010101" charset="-122"/>
                <a:cs typeface="新宋体" panose="02010609030101010101" charset="-122"/>
              </a:rPr>
              <a:t>电极发生还原反应：</a:t>
            </a:r>
            <a:r>
              <a:rPr lang="en-US" b="1">
                <a:solidFill>
                  <a:srgbClr val="000000"/>
                </a:solidFill>
                <a:latin typeface="新宋体" panose="02010609030101010101" charset="-122"/>
                <a:ea typeface="新宋体" panose="02010609030101010101" charset="-122"/>
                <a:cs typeface="新宋体" panose="02010609030101010101" charset="-122"/>
              </a:rPr>
              <a:t>O</a:t>
            </a:r>
            <a:r>
              <a:rPr lang="en-US"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2H</a:t>
            </a:r>
            <a:r>
              <a:rPr lang="en-US" b="1" baseline="-25000">
                <a:solidFill>
                  <a:srgbClr val="000000"/>
                </a:solidFill>
                <a:latin typeface="新宋体" panose="02010609030101010101" charset="-122"/>
                <a:ea typeface="新宋体" panose="02010609030101010101" charset="-122"/>
                <a:cs typeface="新宋体" panose="02010609030101010101" charset="-122"/>
              </a:rPr>
              <a:t>2</a:t>
            </a:r>
            <a:r>
              <a:rPr lang="en-US" b="1">
                <a:solidFill>
                  <a:srgbClr val="000000"/>
                </a:solidFill>
                <a:latin typeface="新宋体" panose="02010609030101010101" charset="-122"/>
                <a:ea typeface="新宋体" panose="02010609030101010101" charset="-122"/>
                <a:cs typeface="新宋体" panose="02010609030101010101" charset="-122"/>
              </a:rPr>
              <a:t>O</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4e</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===4OH</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烧杯</a:t>
            </a:r>
            <a:r>
              <a:rPr lang="en-US" b="1">
                <a:solidFill>
                  <a:srgbClr val="000000"/>
                </a:solidFill>
                <a:latin typeface="新宋体" panose="02010609030101010101" charset="-122"/>
                <a:ea typeface="新宋体" panose="02010609030101010101" charset="-122"/>
                <a:cs typeface="新宋体" panose="02010609030101010101" charset="-122"/>
              </a:rPr>
              <a:t>a</a:t>
            </a:r>
            <a:r>
              <a:rPr lang="zh-CN" altLang="en-US" b="1">
                <a:solidFill>
                  <a:srgbClr val="000000"/>
                </a:solidFill>
                <a:latin typeface="新宋体" panose="02010609030101010101" charset="-122"/>
                <a:ea typeface="新宋体" panose="02010609030101010101" charset="-122"/>
                <a:cs typeface="新宋体" panose="02010609030101010101" charset="-122"/>
              </a:rPr>
              <a:t>中</a:t>
            </a:r>
            <a:r>
              <a:rPr lang="en-US" b="1" i="1">
                <a:solidFill>
                  <a:srgbClr val="000000"/>
                </a:solidFill>
                <a:latin typeface="新宋体" panose="02010609030101010101" charset="-122"/>
                <a:ea typeface="新宋体" panose="02010609030101010101" charset="-122"/>
                <a:cs typeface="新宋体" panose="02010609030101010101" charset="-122"/>
              </a:rPr>
              <a:t>c</a:t>
            </a:r>
            <a:r>
              <a:rPr lang="en-US" b="1">
                <a:solidFill>
                  <a:srgbClr val="000000"/>
                </a:solidFill>
                <a:latin typeface="新宋体" panose="02010609030101010101" charset="-122"/>
                <a:ea typeface="新宋体" panose="02010609030101010101" charset="-122"/>
                <a:cs typeface="新宋体" panose="02010609030101010101" charset="-122"/>
              </a:rPr>
              <a:t>(OH</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增大，溶液的</a:t>
            </a:r>
            <a:r>
              <a:rPr lang="en-US" b="1">
                <a:solidFill>
                  <a:srgbClr val="000000"/>
                </a:solidFill>
                <a:latin typeface="新宋体" panose="02010609030101010101" charset="-122"/>
                <a:ea typeface="新宋体" panose="02010609030101010101" charset="-122"/>
                <a:cs typeface="新宋体" panose="02010609030101010101" charset="-122"/>
              </a:rPr>
              <a:t>pH</a:t>
            </a:r>
            <a:r>
              <a:rPr lang="zh-CN" altLang="en-US" b="1">
                <a:solidFill>
                  <a:srgbClr val="000000"/>
                </a:solidFill>
                <a:latin typeface="新宋体" panose="02010609030101010101" charset="-122"/>
                <a:ea typeface="新宋体" panose="02010609030101010101" charset="-122"/>
                <a:cs typeface="新宋体" panose="02010609030101010101" charset="-122"/>
              </a:rPr>
              <a:t>升高。</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烧杯</a:t>
            </a:r>
            <a:r>
              <a:rPr lang="en-US" b="1">
                <a:solidFill>
                  <a:srgbClr val="000000"/>
                </a:solidFill>
                <a:latin typeface="新宋体" panose="02010609030101010101" charset="-122"/>
                <a:ea typeface="新宋体" panose="02010609030101010101" charset="-122"/>
                <a:cs typeface="新宋体" panose="02010609030101010101" charset="-122"/>
              </a:rPr>
              <a:t>b</a:t>
            </a:r>
            <a:r>
              <a:rPr lang="zh-CN" altLang="en-US" b="1">
                <a:solidFill>
                  <a:srgbClr val="000000"/>
                </a:solidFill>
                <a:latin typeface="新宋体" panose="02010609030101010101" charset="-122"/>
                <a:ea typeface="新宋体" panose="02010609030101010101" charset="-122"/>
                <a:cs typeface="新宋体" panose="02010609030101010101" charset="-122"/>
              </a:rPr>
              <a:t>中，</a:t>
            </a:r>
            <a:r>
              <a:rPr lang="en-US" b="1">
                <a:solidFill>
                  <a:srgbClr val="000000"/>
                </a:solidFill>
                <a:latin typeface="新宋体" panose="02010609030101010101" charset="-122"/>
                <a:ea typeface="新宋体" panose="02010609030101010101" charset="-122"/>
                <a:cs typeface="新宋体" panose="02010609030101010101" charset="-122"/>
              </a:rPr>
              <a:t>Zn</a:t>
            </a:r>
            <a:r>
              <a:rPr lang="zh-CN" altLang="en-US" b="1">
                <a:solidFill>
                  <a:srgbClr val="000000"/>
                </a:solidFill>
                <a:latin typeface="新宋体" panose="02010609030101010101" charset="-122"/>
                <a:ea typeface="新宋体" panose="02010609030101010101" charset="-122"/>
                <a:cs typeface="新宋体" panose="02010609030101010101" charset="-122"/>
              </a:rPr>
              <a:t>发生氧化反应：</a:t>
            </a:r>
            <a:r>
              <a:rPr lang="en-US" b="1">
                <a:solidFill>
                  <a:srgbClr val="000000"/>
                </a:solidFill>
                <a:latin typeface="新宋体" panose="02010609030101010101" charset="-122"/>
                <a:ea typeface="新宋体" panose="02010609030101010101" charset="-122"/>
                <a:cs typeface="新宋体" panose="02010609030101010101" charset="-122"/>
              </a:rPr>
              <a:t>Zn</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2e</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===Zn</a:t>
            </a:r>
            <a:r>
              <a:rPr lang="en-US" b="1" baseline="30000">
                <a:solidFill>
                  <a:srgbClr val="000000"/>
                </a:solidFill>
                <a:latin typeface="新宋体" panose="02010609030101010101" charset="-122"/>
                <a:ea typeface="新宋体" panose="02010609030101010101" charset="-122"/>
                <a:cs typeface="新宋体" panose="02010609030101010101" charset="-122"/>
              </a:rPr>
              <a:t>2</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 name="文本框 102"/>
          <p:cNvSpPr txBox="1"/>
          <p:nvPr/>
        </p:nvSpPr>
        <p:spPr>
          <a:xfrm>
            <a:off x="756922" y="1033148"/>
            <a:ext cx="10870353" cy="2922905"/>
          </a:xfrm>
          <a:prstGeom prst="rect">
            <a:avLst/>
          </a:prstGeom>
          <a:noFill/>
          <a:ln w="9525">
            <a:solidFill>
              <a:srgbClr val="FF0000"/>
            </a:solidFill>
          </a:ln>
        </p:spPr>
        <p:txBody>
          <a:bodyPr wrap="square">
            <a:spAutoFit/>
          </a:bodyPr>
          <a:lstStyle/>
          <a:p>
            <a:pPr fontAlgn="base">
              <a:spcBef>
                <a:spcPct val="0"/>
              </a:spcBef>
              <a:spcAft>
                <a:spcPct val="0"/>
              </a:spcAft>
            </a:pPr>
            <a:r>
              <a:rPr lang="en-US" sz="2000" b="1">
                <a:solidFill>
                  <a:srgbClr val="FF0000"/>
                </a:solidFill>
                <a:latin typeface="Times New Roman" panose="02020603050405020304" pitchFamily="18" charset="0"/>
              </a:rPr>
              <a:t>1</a:t>
            </a:r>
            <a:r>
              <a:rPr lang="zh-CN" altLang="en-US" sz="2000" b="1">
                <a:solidFill>
                  <a:srgbClr val="FF0000"/>
                </a:solidFill>
              </a:rPr>
              <a:t>．</a:t>
            </a:r>
            <a:r>
              <a:rPr lang="zh-CN" altLang="en-US" sz="2000" b="1">
                <a:solidFill>
                  <a:srgbClr val="FF0000"/>
                </a:solidFill>
                <a:ea typeface="黑体" panose="02010609060101010101" pitchFamily="49" charset="-122"/>
              </a:rPr>
              <a:t>工作原理</a:t>
            </a:r>
            <a:endParaRPr lang="zh-CN" altLang="en-US" sz="1600" b="1">
              <a:solidFill>
                <a:srgbClr val="000000"/>
              </a:solidFill>
              <a:cs typeface="仿宋_GB2312" panose="02010609030101010101" pitchFamily="49" charset="-122"/>
            </a:endParaRPr>
          </a:p>
          <a:p>
            <a:pPr fontAlgn="base">
              <a:spcBef>
                <a:spcPct val="0"/>
              </a:spcBef>
              <a:spcAft>
                <a:spcPct val="0"/>
              </a:spcAft>
            </a:pPr>
            <a:r>
              <a:rPr lang="zh-CN" altLang="en-US" sz="1600" b="1">
                <a:solidFill>
                  <a:srgbClr val="000000"/>
                </a:solidFill>
                <a:cs typeface="仿宋_GB2312" panose="02010609030101010101" pitchFamily="49" charset="-122"/>
              </a:rPr>
              <a:t>     </a:t>
            </a:r>
            <a:r>
              <a:rPr lang="en-US" altLang="zh-CN" sz="1600" b="1">
                <a:solidFill>
                  <a:srgbClr val="000000"/>
                </a:solidFill>
                <a:cs typeface="仿宋_GB2312" panose="02010609030101010101" pitchFamily="49" charset="-122"/>
              </a:rPr>
              <a:t>(1)</a:t>
            </a:r>
            <a:r>
              <a:rPr lang="zh-CN" altLang="en-US" sz="1600" b="1">
                <a:solidFill>
                  <a:srgbClr val="000000"/>
                </a:solidFill>
                <a:cs typeface="仿宋_GB2312" panose="02010609030101010101" pitchFamily="49" charset="-122"/>
              </a:rPr>
              <a:t>原电池的闭合回路有外电路与内电路之分；</a:t>
            </a:r>
            <a:endParaRPr lang="en-US" altLang="zh-CN" sz="1600" b="1">
              <a:solidFill>
                <a:srgbClr val="000000"/>
              </a:solidFill>
              <a:cs typeface="仿宋_GB2312" panose="02010609030101010101" pitchFamily="49" charset="-122"/>
            </a:endParaRPr>
          </a:p>
          <a:p>
            <a:pPr fontAlgn="base">
              <a:spcBef>
                <a:spcPct val="0"/>
              </a:spcBef>
              <a:spcAft>
                <a:spcPct val="0"/>
              </a:spcAft>
            </a:pPr>
            <a:r>
              <a:rPr lang="en-US" altLang="zh-CN" sz="1600" b="1">
                <a:solidFill>
                  <a:srgbClr val="000000"/>
                </a:solidFill>
                <a:cs typeface="仿宋_GB2312" panose="02010609030101010101" pitchFamily="49" charset="-122"/>
              </a:rPr>
              <a:t>     (2)</a:t>
            </a:r>
            <a:r>
              <a:rPr lang="zh-CN" altLang="en-US" sz="1600" b="1">
                <a:solidFill>
                  <a:srgbClr val="000000"/>
                </a:solidFill>
                <a:cs typeface="仿宋_GB2312" panose="02010609030101010101" pitchFamily="49" charset="-122"/>
              </a:rPr>
              <a:t>外电路的电流是从正极流向负极，内电路是从负极流向正极，</a:t>
            </a:r>
            <a:endParaRPr lang="zh-CN" altLang="en-US" sz="1600" b="1">
              <a:solidFill>
                <a:srgbClr val="000000"/>
              </a:solidFill>
              <a:cs typeface="仿宋_GB2312" panose="02010609030101010101" pitchFamily="49" charset="-122"/>
            </a:endParaRPr>
          </a:p>
          <a:p>
            <a:pPr fontAlgn="base">
              <a:spcBef>
                <a:spcPct val="0"/>
              </a:spcBef>
              <a:spcAft>
                <a:spcPct val="0"/>
              </a:spcAft>
            </a:pPr>
            <a:r>
              <a:rPr lang="zh-CN" altLang="en-US" sz="1600" b="1">
                <a:solidFill>
                  <a:srgbClr val="000000"/>
                </a:solidFill>
                <a:cs typeface="仿宋_GB2312" panose="02010609030101010101" pitchFamily="49" charset="-122"/>
              </a:rPr>
              <a:t>         故内电路中的阳离子移向正极、阴离子移向负极；</a:t>
            </a:r>
            <a:endParaRPr lang="en-US" altLang="zh-CN" sz="1600" b="1">
              <a:solidFill>
                <a:srgbClr val="000000"/>
              </a:solidFill>
              <a:cs typeface="仿宋_GB2312" panose="02010609030101010101" pitchFamily="49" charset="-122"/>
            </a:endParaRPr>
          </a:p>
          <a:p>
            <a:pPr fontAlgn="base">
              <a:spcBef>
                <a:spcPct val="0"/>
              </a:spcBef>
              <a:spcAft>
                <a:spcPct val="0"/>
              </a:spcAft>
            </a:pPr>
            <a:r>
              <a:rPr lang="en-US" altLang="zh-CN" sz="1600" b="1">
                <a:solidFill>
                  <a:srgbClr val="000000"/>
                </a:solidFill>
                <a:cs typeface="仿宋_GB2312" panose="02010609030101010101" pitchFamily="49" charset="-122"/>
              </a:rPr>
              <a:t>     (3)</a:t>
            </a:r>
            <a:r>
              <a:rPr lang="zh-CN" altLang="en-US" sz="1600" b="1">
                <a:solidFill>
                  <a:srgbClr val="0000FF"/>
                </a:solidFill>
                <a:cs typeface="仿宋_GB2312" panose="02010609030101010101" pitchFamily="49" charset="-122"/>
              </a:rPr>
              <a:t>盐桥中的阳离子移向正极区，阴离子移向负极区，以维持电荷守恒。</a:t>
            </a:r>
            <a:endParaRPr lang="en-US" sz="1600" b="1">
              <a:solidFill>
                <a:srgbClr val="000000"/>
              </a:solidFill>
              <a:latin typeface="Times New Roman" panose="02020603050405020304" pitchFamily="18" charset="0"/>
              <a:ea typeface="黑体" panose="02010609060101010101" pitchFamily="49" charset="-122"/>
            </a:endParaRPr>
          </a:p>
          <a:p>
            <a:pPr fontAlgn="base">
              <a:spcBef>
                <a:spcPct val="0"/>
              </a:spcBef>
              <a:spcAft>
                <a:spcPct val="0"/>
              </a:spcAft>
            </a:pPr>
            <a:r>
              <a:rPr lang="en-US" sz="2000" b="1">
                <a:solidFill>
                  <a:srgbClr val="FF0000"/>
                </a:solidFill>
                <a:latin typeface="Times New Roman" panose="02020603050405020304" pitchFamily="18" charset="0"/>
                <a:ea typeface="黑体" panose="02010609060101010101" pitchFamily="49" charset="-122"/>
              </a:rPr>
              <a:t>2</a:t>
            </a:r>
            <a:r>
              <a:rPr lang="zh-CN" altLang="en-US" sz="2000" b="1">
                <a:solidFill>
                  <a:srgbClr val="FF0000"/>
                </a:solidFill>
                <a:cs typeface="仿宋_GB2312" panose="02010609030101010101" pitchFamily="49" charset="-122"/>
              </a:rPr>
              <a:t>．</a:t>
            </a:r>
            <a:r>
              <a:rPr lang="zh-CN" altLang="en-US" sz="2000" b="1">
                <a:solidFill>
                  <a:srgbClr val="FF0000"/>
                </a:solidFill>
                <a:ea typeface="黑体" panose="02010609060101010101" pitchFamily="49" charset="-122"/>
              </a:rPr>
              <a:t>设计思路</a:t>
            </a:r>
            <a:endParaRPr lang="zh-CN" altLang="en-US" sz="1600" b="1">
              <a:solidFill>
                <a:srgbClr val="000000"/>
              </a:solidFill>
              <a:cs typeface="仿宋_GB2312" panose="02010609030101010101" pitchFamily="49" charset="-122"/>
            </a:endParaRPr>
          </a:p>
          <a:p>
            <a:pPr fontAlgn="base">
              <a:spcBef>
                <a:spcPct val="0"/>
              </a:spcBef>
              <a:spcAft>
                <a:spcPct val="0"/>
              </a:spcAft>
            </a:pPr>
            <a:r>
              <a:rPr lang="zh-CN" altLang="en-US" sz="1600" b="1">
                <a:solidFill>
                  <a:srgbClr val="000000"/>
                </a:solidFill>
                <a:cs typeface="仿宋_GB2312" panose="02010609030101010101" pitchFamily="49" charset="-122"/>
              </a:rPr>
              <a:t>    </a:t>
            </a:r>
            <a:r>
              <a:rPr lang="zh-CN" altLang="en-US" sz="1600" b="1">
                <a:solidFill>
                  <a:srgbClr val="000000"/>
                </a:solidFill>
                <a:cs typeface="仿宋_GB2312" panose="02010609030101010101" pitchFamily="49" charset="-122"/>
                <a:sym typeface="+mn-ea"/>
              </a:rPr>
              <a:t> </a:t>
            </a:r>
            <a:r>
              <a:rPr lang="en-US" altLang="zh-CN" sz="1600" b="1">
                <a:solidFill>
                  <a:srgbClr val="000000"/>
                </a:solidFill>
                <a:cs typeface="仿宋_GB2312" panose="02010609030101010101" pitchFamily="49" charset="-122"/>
                <a:sym typeface="+mn-ea"/>
              </a:rPr>
              <a:t>(1)</a:t>
            </a:r>
            <a:r>
              <a:rPr lang="zh-CN" altLang="en-US" sz="1600" b="1">
                <a:solidFill>
                  <a:srgbClr val="000000"/>
                </a:solidFill>
                <a:cs typeface="仿宋_GB2312" panose="02010609030101010101" pitchFamily="49" charset="-122"/>
              </a:rPr>
              <a:t>首先</a:t>
            </a:r>
            <a:r>
              <a:rPr lang="zh-CN" altLang="en-US" sz="1600" b="1">
                <a:solidFill>
                  <a:srgbClr val="0000FF"/>
                </a:solidFill>
                <a:cs typeface="仿宋_GB2312" panose="02010609030101010101" pitchFamily="49" charset="-122"/>
              </a:rPr>
              <a:t>根据离子方程式</a:t>
            </a:r>
            <a:r>
              <a:rPr lang="zh-CN" altLang="en-US" sz="1600" b="1">
                <a:solidFill>
                  <a:srgbClr val="000000"/>
                </a:solidFill>
                <a:cs typeface="仿宋_GB2312" panose="02010609030101010101" pitchFamily="49" charset="-122"/>
              </a:rPr>
              <a:t>判断出氧化剂、还原剂，明确电极反应；</a:t>
            </a:r>
            <a:endParaRPr lang="en-US" altLang="zh-CN" sz="1600" b="1">
              <a:solidFill>
                <a:srgbClr val="000000"/>
              </a:solidFill>
              <a:cs typeface="仿宋_GB2312" panose="02010609030101010101" pitchFamily="49" charset="-122"/>
            </a:endParaRPr>
          </a:p>
          <a:p>
            <a:pPr fontAlgn="base">
              <a:spcBef>
                <a:spcPct val="0"/>
              </a:spcBef>
              <a:spcAft>
                <a:spcPct val="0"/>
              </a:spcAft>
            </a:pPr>
            <a:r>
              <a:rPr lang="en-US" altLang="zh-CN" sz="1600" b="1">
                <a:solidFill>
                  <a:srgbClr val="000000"/>
                </a:solidFill>
                <a:cs typeface="仿宋_GB2312" panose="02010609030101010101" pitchFamily="49" charset="-122"/>
              </a:rPr>
              <a:t>     (2)</a:t>
            </a:r>
            <a:r>
              <a:rPr lang="zh-CN" altLang="en-US" sz="1600" b="1">
                <a:solidFill>
                  <a:srgbClr val="000000"/>
                </a:solidFill>
                <a:cs typeface="仿宋_GB2312" panose="02010609030101010101" pitchFamily="49" charset="-122"/>
              </a:rPr>
              <a:t>然后</a:t>
            </a:r>
            <a:r>
              <a:rPr lang="zh-CN" altLang="en-US" sz="1600" b="1">
                <a:solidFill>
                  <a:srgbClr val="0000FF"/>
                </a:solidFill>
                <a:cs typeface="仿宋_GB2312" panose="02010609030101010101" pitchFamily="49" charset="-122"/>
              </a:rPr>
              <a:t>再分析两极状态</a:t>
            </a:r>
            <a:r>
              <a:rPr lang="zh-CN" altLang="en-US" sz="1600" b="1">
                <a:solidFill>
                  <a:srgbClr val="000000"/>
                </a:solidFill>
                <a:cs typeface="仿宋_GB2312" panose="02010609030101010101" pitchFamily="49" charset="-122"/>
              </a:rPr>
              <a:t>确定电极材料，若为固态时可作电极，</a:t>
            </a:r>
            <a:endParaRPr lang="zh-CN" altLang="en-US" sz="1600" b="1">
              <a:solidFill>
                <a:srgbClr val="000000"/>
              </a:solidFill>
              <a:cs typeface="仿宋_GB2312" panose="02010609030101010101" pitchFamily="49" charset="-122"/>
            </a:endParaRPr>
          </a:p>
          <a:p>
            <a:pPr fontAlgn="base">
              <a:spcBef>
                <a:spcPct val="0"/>
              </a:spcBef>
              <a:spcAft>
                <a:spcPct val="0"/>
              </a:spcAft>
            </a:pPr>
            <a:r>
              <a:rPr lang="zh-CN" altLang="en-US" sz="1600" b="1">
                <a:solidFill>
                  <a:srgbClr val="000000"/>
                </a:solidFill>
                <a:cs typeface="仿宋_GB2312" panose="02010609030101010101" pitchFamily="49" charset="-122"/>
              </a:rPr>
              <a:t>          若为溶液时则只能作电解液。然后补充缺少的电极材料及电解液；</a:t>
            </a:r>
            <a:endParaRPr lang="zh-CN" altLang="en-US" sz="1600" b="1">
              <a:solidFill>
                <a:srgbClr val="000000"/>
              </a:solidFill>
              <a:cs typeface="仿宋_GB2312" panose="02010609030101010101" pitchFamily="49" charset="-122"/>
            </a:endParaRPr>
          </a:p>
          <a:p>
            <a:pPr fontAlgn="base">
              <a:spcBef>
                <a:spcPct val="0"/>
              </a:spcBef>
              <a:spcAft>
                <a:spcPct val="0"/>
              </a:spcAft>
            </a:pPr>
            <a:r>
              <a:rPr lang="zh-CN" altLang="en-US" sz="1600" b="1">
                <a:solidFill>
                  <a:srgbClr val="000000"/>
                </a:solidFill>
                <a:cs typeface="仿宋_GB2312" panose="02010609030101010101" pitchFamily="49" charset="-122"/>
              </a:rPr>
              <a:t>    </a:t>
            </a:r>
            <a:r>
              <a:rPr lang="en-US" altLang="zh-CN" sz="1600" b="1">
                <a:solidFill>
                  <a:srgbClr val="000000"/>
                </a:solidFill>
                <a:cs typeface="仿宋_GB2312" panose="02010609030101010101" pitchFamily="49" charset="-122"/>
              </a:rPr>
              <a:t>(3)</a:t>
            </a:r>
            <a:r>
              <a:rPr lang="zh-CN" altLang="en-US" sz="1600" b="1">
                <a:solidFill>
                  <a:srgbClr val="000000"/>
                </a:solidFill>
                <a:cs typeface="仿宋_GB2312" panose="02010609030101010101" pitchFamily="49" charset="-122"/>
              </a:rPr>
              <a:t>电极材料一般添加与电解质溶液中阳离子相同的金属作电极</a:t>
            </a:r>
            <a:r>
              <a:rPr lang="en-US" sz="1600" b="1">
                <a:solidFill>
                  <a:srgbClr val="000000"/>
                </a:solidFill>
                <a:latin typeface="Times New Roman" panose="02020603050405020304" pitchFamily="18" charset="0"/>
                <a:cs typeface="仿宋_GB2312" panose="02010609030101010101" pitchFamily="49" charset="-122"/>
              </a:rPr>
              <a:t>(</a:t>
            </a:r>
            <a:r>
              <a:rPr lang="zh-CN" altLang="en-US" sz="1600" b="1">
                <a:solidFill>
                  <a:srgbClr val="000000"/>
                </a:solidFill>
                <a:cs typeface="仿宋_GB2312" panose="02010609030101010101" pitchFamily="49" charset="-122"/>
              </a:rPr>
              <a:t>使用惰性电极也可</a:t>
            </a:r>
            <a:r>
              <a:rPr lang="en-US" sz="1600" b="1">
                <a:solidFill>
                  <a:srgbClr val="000000"/>
                </a:solidFill>
                <a:latin typeface="Times New Roman" panose="02020603050405020304" pitchFamily="18" charset="0"/>
                <a:cs typeface="仿宋_GB2312" panose="02010609030101010101" pitchFamily="49" charset="-122"/>
              </a:rPr>
              <a:t>)</a:t>
            </a:r>
            <a:r>
              <a:rPr lang="zh-CN" altLang="en-US" sz="1600" b="1">
                <a:solidFill>
                  <a:srgbClr val="000000"/>
                </a:solidFill>
                <a:cs typeface="仿宋_GB2312" panose="02010609030101010101" pitchFamily="49" charset="-122"/>
              </a:rPr>
              <a:t>，   </a:t>
            </a:r>
            <a:endParaRPr lang="zh-CN" altLang="en-US" sz="1600" b="1">
              <a:solidFill>
                <a:srgbClr val="000000"/>
              </a:solidFill>
              <a:cs typeface="仿宋_GB2312" panose="02010609030101010101" pitchFamily="49" charset="-122"/>
            </a:endParaRPr>
          </a:p>
          <a:p>
            <a:pPr fontAlgn="base">
              <a:spcBef>
                <a:spcPct val="0"/>
              </a:spcBef>
              <a:spcAft>
                <a:spcPct val="0"/>
              </a:spcAft>
            </a:pPr>
            <a:r>
              <a:rPr lang="zh-CN" altLang="en-US" sz="1600" b="1">
                <a:solidFill>
                  <a:srgbClr val="000000"/>
                </a:solidFill>
                <a:cs typeface="仿宋_GB2312" panose="02010609030101010101" pitchFamily="49" charset="-122"/>
              </a:rPr>
              <a:t>        电解液则是一般含有与电极材料形成的阳离子相同的物质。最后再插入盐桥即可。</a:t>
            </a:r>
            <a:endParaRPr lang="zh-CN" altLang="en-US" sz="1600" b="1">
              <a:solidFill>
                <a:srgbClr val="000000"/>
              </a:solidFill>
            </a:endParaRPr>
          </a:p>
        </p:txBody>
      </p:sp>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3" name="矩形 2"/>
          <p:cNvSpPr/>
          <p:nvPr/>
        </p:nvSpPr>
        <p:spPr>
          <a:xfrm>
            <a:off x="573513" y="149943"/>
            <a:ext cx="42976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rPr>
              <a:t>考点一  盐桥问题</a:t>
            </a:r>
            <a:r>
              <a:rPr lang="en-US" altLang="zh-CN" sz="2400" b="1">
                <a:solidFill>
                  <a:srgbClr val="FF0000"/>
                </a:solidFill>
                <a:latin typeface="Times New Roman" panose="02020603050405020304" pitchFamily="18" charset="0"/>
                <a:cs typeface="Times New Roman" panose="02020603050405020304" pitchFamily="18" charset="0"/>
              </a:rPr>
              <a:t>——</a:t>
            </a:r>
            <a:r>
              <a:rPr lang="zh-CN" altLang="en-US" sz="2400" b="1">
                <a:solidFill>
                  <a:srgbClr val="0000FF"/>
                </a:solidFill>
                <a:latin typeface="Times New Roman" panose="02020603050405020304" pitchFamily="18" charset="0"/>
                <a:sym typeface="+mn-ea"/>
              </a:rPr>
              <a:t>方法归纳</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5" name="矩形 3094"/>
          <p:cNvSpPr/>
          <p:nvPr/>
        </p:nvSpPr>
        <p:spPr>
          <a:xfrm>
            <a:off x="620077" y="192488"/>
            <a:ext cx="34594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rPr>
              <a:t>考点一  盐桥问题面面观 </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103" name="文本框 102"/>
          <p:cNvSpPr txBox="1"/>
          <p:nvPr/>
        </p:nvSpPr>
        <p:spPr>
          <a:xfrm>
            <a:off x="1163322" y="1494793"/>
            <a:ext cx="10396220" cy="2030095"/>
          </a:xfrm>
          <a:prstGeom prst="rect">
            <a:avLst/>
          </a:prstGeom>
          <a:noFill/>
          <a:ln w="9525">
            <a:noFill/>
          </a:ln>
        </p:spPr>
        <p:txBody>
          <a:bodyPr wrap="square">
            <a:spAutoFit/>
          </a:bodyPr>
          <a:lstStyle/>
          <a:p>
            <a:pPr fontAlgn="base">
              <a:spcBef>
                <a:spcPct val="0"/>
              </a:spcBef>
              <a:spcAft>
                <a:spcPct val="0"/>
              </a:spcAft>
            </a:pPr>
            <a:r>
              <a:rPr lang="en-US" b="1">
                <a:solidFill>
                  <a:srgbClr val="000000"/>
                </a:solidFill>
                <a:latin typeface="Times New Roman" panose="02020603050405020304" pitchFamily="18" charset="0"/>
              </a:rPr>
              <a:t>3</a:t>
            </a:r>
            <a:r>
              <a:rPr lang="en-US" altLang="zh-CN" b="1">
                <a:solidFill>
                  <a:srgbClr val="000000"/>
                </a:solidFill>
              </a:rPr>
              <a:t>.</a:t>
            </a:r>
            <a:r>
              <a:rPr lang="zh-CN" altLang="en-US" b="1">
                <a:solidFill>
                  <a:srgbClr val="000000"/>
                </a:solidFill>
              </a:rPr>
              <a:t>控制适合的条件，将反应</a:t>
            </a:r>
            <a:r>
              <a:rPr lang="en-US" b="1">
                <a:solidFill>
                  <a:srgbClr val="000000"/>
                </a:solidFill>
                <a:latin typeface="Times New Roman" panose="02020603050405020304" pitchFamily="18" charset="0"/>
              </a:rPr>
              <a:t>2Fe</a:t>
            </a:r>
            <a:r>
              <a:rPr lang="en-US" b="1" baseline="30000">
                <a:solidFill>
                  <a:srgbClr val="000000"/>
                </a:solidFill>
                <a:latin typeface="Times New Roman" panose="02020603050405020304" pitchFamily="18" charset="0"/>
              </a:rPr>
              <a:t>3</a:t>
            </a:r>
            <a:r>
              <a:rPr lang="zh-CN" altLang="en-US" b="1"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2I</a:t>
            </a:r>
            <a:r>
              <a:rPr lang="zh-CN" altLang="en-US" b="1" baseline="30000">
                <a:solidFill>
                  <a:srgbClr val="000000"/>
                </a:solidFill>
              </a:rPr>
              <a:t>－</a:t>
            </a:r>
            <a:r>
              <a:rPr lang="en-US" altLang="zh-CN" b="1">
                <a:solidFill>
                  <a:srgbClr val="000000"/>
                </a:solidFill>
                <a:latin typeface="黑体" panose="02010609060101010101" pitchFamily="49" charset="-122"/>
                <a:ea typeface="黑体" panose="02010609060101010101" pitchFamily="49" charset="-122"/>
                <a:sym typeface="+mn-ea"/>
              </a:rPr>
              <a:t>===</a:t>
            </a:r>
            <a:r>
              <a:rPr lang="en-US" b="1">
                <a:solidFill>
                  <a:srgbClr val="000000"/>
                </a:solidFill>
                <a:latin typeface="Times New Roman" panose="02020603050405020304" pitchFamily="18" charset="0"/>
              </a:rPr>
              <a:t>2Fe</a:t>
            </a:r>
            <a:r>
              <a:rPr lang="en-US" b="1" baseline="30000">
                <a:solidFill>
                  <a:srgbClr val="000000"/>
                </a:solidFill>
                <a:latin typeface="Times New Roman" panose="02020603050405020304" pitchFamily="18" charset="0"/>
              </a:rPr>
              <a:t>2</a:t>
            </a:r>
            <a:r>
              <a:rPr lang="zh-CN" altLang="en-US" b="1"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I</a:t>
            </a:r>
            <a:r>
              <a:rPr lang="en-US" b="1" baseline="-25000">
                <a:solidFill>
                  <a:srgbClr val="000000"/>
                </a:solidFill>
                <a:latin typeface="Times New Roman" panose="02020603050405020304" pitchFamily="18" charset="0"/>
              </a:rPr>
              <a:t>2</a:t>
            </a:r>
            <a:endParaRPr lang="en-US" b="1" baseline="-25000">
              <a:solidFill>
                <a:srgbClr val="000000"/>
              </a:solidFill>
              <a:latin typeface="Times New Roman" panose="02020603050405020304" pitchFamily="18" charset="0"/>
            </a:endParaRPr>
          </a:p>
          <a:p>
            <a:pPr fontAlgn="base">
              <a:spcBef>
                <a:spcPct val="0"/>
              </a:spcBef>
              <a:spcAft>
                <a:spcPct val="0"/>
              </a:spcAft>
            </a:pPr>
            <a:r>
              <a:rPr lang="en-US" b="1" baseline="-25000">
                <a:solidFill>
                  <a:srgbClr val="000000"/>
                </a:solidFill>
                <a:latin typeface="Times New Roman" panose="02020603050405020304" pitchFamily="18" charset="0"/>
              </a:rPr>
              <a:t>    </a:t>
            </a:r>
            <a:r>
              <a:rPr lang="zh-CN" altLang="en-US" b="1">
                <a:solidFill>
                  <a:srgbClr val="000000"/>
                </a:solidFill>
              </a:rPr>
              <a:t>设计成如右图所示的原电池。</a:t>
            </a:r>
            <a:endParaRPr lang="zh-CN" altLang="en-US" b="1">
              <a:solidFill>
                <a:srgbClr val="000000"/>
              </a:solidFill>
            </a:endParaRPr>
          </a:p>
          <a:p>
            <a:pPr fontAlgn="base">
              <a:spcBef>
                <a:spcPct val="0"/>
              </a:spcBef>
              <a:spcAft>
                <a:spcPct val="0"/>
              </a:spcAft>
            </a:pPr>
            <a:r>
              <a:rPr lang="zh-CN" altLang="en-US" b="1">
                <a:solidFill>
                  <a:srgbClr val="000000"/>
                </a:solidFill>
              </a:rPr>
              <a:t>  下列判断不正确的是</a:t>
            </a:r>
            <a:r>
              <a:rPr lang="en-US" b="1">
                <a:solidFill>
                  <a:srgbClr val="000000"/>
                </a:solidFill>
                <a:latin typeface="Times New Roman" panose="02020603050405020304" pitchFamily="18" charset="0"/>
              </a:rPr>
              <a:t>   ( </a:t>
            </a:r>
            <a:r>
              <a:rPr lang="zh-CN" altLang="en-US" b="1">
                <a:solidFill>
                  <a:srgbClr val="000000"/>
                </a:solidFill>
              </a:rPr>
              <a:t>　</a:t>
            </a:r>
            <a:r>
              <a:rPr lang="en-US" b="1">
                <a:solidFill>
                  <a:srgbClr val="000000"/>
                </a:solidFill>
                <a:latin typeface="Times New Roman" panose="02020603050405020304" pitchFamily="18" charset="0"/>
              </a:rPr>
              <a:t>)</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sym typeface="+mn-ea"/>
              </a:rPr>
              <a:t>   A</a:t>
            </a:r>
            <a:r>
              <a:rPr lang="en-US" altLang="zh-CN" b="1">
                <a:solidFill>
                  <a:srgbClr val="000000"/>
                </a:solidFill>
                <a:sym typeface="+mn-ea"/>
              </a:rPr>
              <a:t>.</a:t>
            </a:r>
            <a:r>
              <a:rPr lang="zh-CN" altLang="en-US" b="1">
                <a:solidFill>
                  <a:srgbClr val="000000"/>
                </a:solidFill>
                <a:sym typeface="+mn-ea"/>
              </a:rPr>
              <a:t>反应开始时，乙中石墨电极上发生氧化反应</a:t>
            </a:r>
            <a:endParaRPr lang="en-US" b="1">
              <a:solidFill>
                <a:srgbClr val="000000"/>
              </a:solidFill>
              <a:latin typeface="Times New Roman" panose="02020603050405020304" pitchFamily="18" charset="0"/>
              <a:sym typeface="+mn-ea"/>
            </a:endParaRPr>
          </a:p>
          <a:p>
            <a:pPr fontAlgn="base">
              <a:spcBef>
                <a:spcPct val="0"/>
              </a:spcBef>
              <a:spcAft>
                <a:spcPct val="0"/>
              </a:spcAft>
            </a:pPr>
            <a:r>
              <a:rPr lang="en-US" b="1">
                <a:solidFill>
                  <a:srgbClr val="000000"/>
                </a:solidFill>
                <a:latin typeface="Times New Roman" panose="02020603050405020304" pitchFamily="18" charset="0"/>
                <a:sym typeface="+mn-ea"/>
              </a:rPr>
              <a:t>   B</a:t>
            </a:r>
            <a:r>
              <a:rPr lang="en-US" altLang="zh-CN" b="1">
                <a:solidFill>
                  <a:srgbClr val="000000"/>
                </a:solidFill>
                <a:sym typeface="+mn-ea"/>
              </a:rPr>
              <a:t>.</a:t>
            </a:r>
            <a:r>
              <a:rPr lang="zh-CN" altLang="en-US" b="1">
                <a:solidFill>
                  <a:srgbClr val="000000"/>
                </a:solidFill>
                <a:sym typeface="+mn-ea"/>
              </a:rPr>
              <a:t>反应开始时，甲中石墨电极上</a:t>
            </a:r>
            <a:r>
              <a:rPr lang="en-US" b="1">
                <a:solidFill>
                  <a:srgbClr val="000000"/>
                </a:solidFill>
                <a:latin typeface="Times New Roman" panose="02020603050405020304" pitchFamily="18" charset="0"/>
                <a:sym typeface="+mn-ea"/>
              </a:rPr>
              <a:t>Fe</a:t>
            </a:r>
            <a:r>
              <a:rPr lang="en-US" b="1" baseline="30000">
                <a:solidFill>
                  <a:srgbClr val="000000"/>
                </a:solidFill>
                <a:latin typeface="Times New Roman" panose="02020603050405020304" pitchFamily="18" charset="0"/>
                <a:sym typeface="+mn-ea"/>
              </a:rPr>
              <a:t>3</a:t>
            </a:r>
            <a:r>
              <a:rPr lang="zh-CN" altLang="en-US" b="1" baseline="30000">
                <a:solidFill>
                  <a:srgbClr val="000000"/>
                </a:solidFill>
                <a:sym typeface="+mn-ea"/>
              </a:rPr>
              <a:t>＋</a:t>
            </a:r>
            <a:r>
              <a:rPr lang="zh-CN" altLang="en-US" b="1">
                <a:solidFill>
                  <a:srgbClr val="000000"/>
                </a:solidFill>
                <a:sym typeface="+mn-ea"/>
              </a:rPr>
              <a:t>被还原</a:t>
            </a:r>
            <a:endParaRPr lang="en-US" b="1">
              <a:solidFill>
                <a:srgbClr val="000000"/>
              </a:solidFill>
              <a:latin typeface="Times New Roman" panose="02020603050405020304" pitchFamily="18" charset="0"/>
              <a:sym typeface="+mn-ea"/>
            </a:endParaRPr>
          </a:p>
          <a:p>
            <a:pPr fontAlgn="base">
              <a:spcBef>
                <a:spcPct val="0"/>
              </a:spcBef>
              <a:spcAft>
                <a:spcPct val="0"/>
              </a:spcAft>
            </a:pPr>
            <a:r>
              <a:rPr lang="en-US" b="1">
                <a:solidFill>
                  <a:srgbClr val="000000"/>
                </a:solidFill>
                <a:latin typeface="Times New Roman" panose="02020603050405020304" pitchFamily="18" charset="0"/>
                <a:sym typeface="+mn-ea"/>
              </a:rPr>
              <a:t>   C</a:t>
            </a:r>
            <a:r>
              <a:rPr lang="en-US" altLang="zh-CN" b="1">
                <a:solidFill>
                  <a:srgbClr val="000000"/>
                </a:solidFill>
                <a:sym typeface="+mn-ea"/>
              </a:rPr>
              <a:t>.</a:t>
            </a:r>
            <a:r>
              <a:rPr lang="zh-CN" altLang="en-US" b="1">
                <a:solidFill>
                  <a:srgbClr val="000000"/>
                </a:solidFill>
                <a:sym typeface="+mn-ea"/>
              </a:rPr>
              <a:t>电流计读数为零时，反应达到化学平衡状态</a:t>
            </a:r>
            <a:endParaRPr lang="en-US" b="1">
              <a:solidFill>
                <a:srgbClr val="000000"/>
              </a:solidFill>
              <a:latin typeface="Times New Roman" panose="02020603050405020304" pitchFamily="18" charset="0"/>
              <a:sym typeface="+mn-ea"/>
            </a:endParaRPr>
          </a:p>
          <a:p>
            <a:pPr fontAlgn="base">
              <a:spcBef>
                <a:spcPct val="0"/>
              </a:spcBef>
              <a:spcAft>
                <a:spcPct val="0"/>
              </a:spcAft>
            </a:pPr>
            <a:r>
              <a:rPr lang="en-US" b="1">
                <a:solidFill>
                  <a:srgbClr val="000000"/>
                </a:solidFill>
                <a:latin typeface="Times New Roman" panose="02020603050405020304" pitchFamily="18" charset="0"/>
                <a:sym typeface="+mn-ea"/>
              </a:rPr>
              <a:t>   D</a:t>
            </a:r>
            <a:r>
              <a:rPr lang="en-US" altLang="zh-CN" b="1">
                <a:solidFill>
                  <a:srgbClr val="000000"/>
                </a:solidFill>
                <a:sym typeface="+mn-ea"/>
              </a:rPr>
              <a:t>.</a:t>
            </a:r>
            <a:r>
              <a:rPr lang="zh-CN" altLang="en-US" b="1">
                <a:solidFill>
                  <a:srgbClr val="000000"/>
                </a:solidFill>
                <a:sym typeface="+mn-ea"/>
              </a:rPr>
              <a:t>电流计读数为零后，在甲中溶入</a:t>
            </a:r>
            <a:r>
              <a:rPr lang="en-US" b="1">
                <a:solidFill>
                  <a:srgbClr val="000000"/>
                </a:solidFill>
                <a:latin typeface="Times New Roman" panose="02020603050405020304" pitchFamily="18" charset="0"/>
                <a:sym typeface="+mn-ea"/>
              </a:rPr>
              <a:t>FeCl</a:t>
            </a:r>
            <a:r>
              <a:rPr lang="en-US" b="1" baseline="-25000">
                <a:solidFill>
                  <a:srgbClr val="000000"/>
                </a:solidFill>
                <a:latin typeface="Times New Roman" panose="02020603050405020304" pitchFamily="18" charset="0"/>
                <a:sym typeface="+mn-ea"/>
              </a:rPr>
              <a:t>2</a:t>
            </a:r>
            <a:r>
              <a:rPr lang="zh-CN" altLang="en-US" b="1">
                <a:solidFill>
                  <a:srgbClr val="000000"/>
                </a:solidFill>
                <a:sym typeface="+mn-ea"/>
              </a:rPr>
              <a:t>固体，乙中的石墨电极为负极</a:t>
            </a:r>
            <a:endParaRPr lang="zh-CN" altLang="en-US" b="1">
              <a:solidFill>
                <a:srgbClr val="000000"/>
              </a:solidFill>
            </a:endParaRPr>
          </a:p>
        </p:txBody>
      </p:sp>
      <p:pic>
        <p:nvPicPr>
          <p:cNvPr id="2" name="图片 1"/>
          <p:cNvPicPr/>
          <p:nvPr/>
        </p:nvPicPr>
        <p:blipFill>
          <a:blip r:embed="rId1"/>
          <a:stretch>
            <a:fillRect/>
          </a:stretch>
        </p:blipFill>
        <p:spPr>
          <a:xfrm>
            <a:off x="8641080" y="1216025"/>
            <a:ext cx="2562013" cy="1758950"/>
          </a:xfrm>
          <a:prstGeom prst="rect">
            <a:avLst/>
          </a:prstGeom>
          <a:noFill/>
          <a:ln w="9525">
            <a:noFill/>
          </a:ln>
        </p:spPr>
      </p:pic>
      <p:sp>
        <p:nvSpPr>
          <p:cNvPr id="3" name="文本框 2"/>
          <p:cNvSpPr txBox="1"/>
          <p:nvPr/>
        </p:nvSpPr>
        <p:spPr>
          <a:xfrm>
            <a:off x="854287" y="1021080"/>
            <a:ext cx="5033010" cy="398780"/>
          </a:xfrm>
          <a:prstGeom prst="rect">
            <a:avLst/>
          </a:prstGeom>
          <a:noFill/>
        </p:spPr>
        <p:txBody>
          <a:bodyPr wrap="none" rtlCol="0">
            <a:spAutoFit/>
          </a:bodyPr>
          <a:lstStyle/>
          <a:p>
            <a:pPr fontAlgn="base">
              <a:spcBef>
                <a:spcPct val="0"/>
              </a:spcBef>
              <a:spcAft>
                <a:spcPct val="0"/>
              </a:spcAft>
            </a:pPr>
            <a:r>
              <a:rPr lang="zh-CN" altLang="en-US" sz="2000" b="1">
                <a:solidFill>
                  <a:srgbClr val="0000FF"/>
                </a:solidFill>
                <a:ea typeface="黑体" panose="02010609060101010101" pitchFamily="49" charset="-122"/>
                <a:sym typeface="+mn-ea"/>
              </a:rPr>
              <a:t>题组二　</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盐桥</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的作用与化学平衡的移动</a:t>
            </a:r>
            <a:endParaRPr lang="zh-CN" altLang="en-US" sz="2000" b="1">
              <a:solidFill>
                <a:srgbClr val="000000"/>
              </a:solidFill>
            </a:endParaRPr>
          </a:p>
        </p:txBody>
      </p:sp>
      <p:sp>
        <p:nvSpPr>
          <p:cNvPr id="4" name="文本框 3"/>
          <p:cNvSpPr txBox="1"/>
          <p:nvPr/>
        </p:nvSpPr>
        <p:spPr>
          <a:xfrm>
            <a:off x="1163322" y="3876677"/>
            <a:ext cx="10348807" cy="1753235"/>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b="1">
                <a:solidFill>
                  <a:srgbClr val="0000FF"/>
                </a:solidFill>
                <a:latin typeface="新宋体" panose="02010609030101010101" charset="-122"/>
                <a:ea typeface="新宋体" panose="02010609030101010101" charset="-122"/>
                <a:cs typeface="新宋体" panose="02010609030101010101" charset="-122"/>
              </a:rPr>
              <a:t>解析：答案</a:t>
            </a:r>
            <a:r>
              <a:rPr lang="en-US" altLang="zh-CN" b="1">
                <a:solidFill>
                  <a:srgbClr val="FF0000"/>
                </a:solidFill>
                <a:latin typeface="新宋体" panose="02010609030101010101" charset="-122"/>
                <a:ea typeface="新宋体" panose="02010609030101010101" charset="-122"/>
                <a:cs typeface="新宋体" panose="02010609030101010101" charset="-122"/>
              </a:rPr>
              <a:t>D</a:t>
            </a:r>
            <a:endParaRPr lang="zh-CN" altLang="en-US" b="1">
              <a:solidFill>
                <a:srgbClr val="0000FF"/>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由图示结合原电池原理分析可知，</a:t>
            </a:r>
            <a:r>
              <a:rPr lang="en-US" b="1">
                <a:solidFill>
                  <a:srgbClr val="000000"/>
                </a:solidFill>
                <a:latin typeface="新宋体" panose="02010609030101010101" charset="-122"/>
                <a:ea typeface="新宋体" panose="02010609030101010101" charset="-122"/>
                <a:cs typeface="新宋体" panose="02010609030101010101" charset="-122"/>
              </a:rPr>
              <a:t>Fe</a:t>
            </a:r>
            <a:r>
              <a:rPr lang="en-US" b="1" baseline="30000">
                <a:solidFill>
                  <a:srgbClr val="000000"/>
                </a:solidFill>
                <a:latin typeface="新宋体" panose="02010609030101010101" charset="-122"/>
                <a:ea typeface="新宋体" panose="02010609030101010101" charset="-122"/>
                <a:cs typeface="新宋体" panose="02010609030101010101" charset="-122"/>
              </a:rPr>
              <a:t>3</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得电子变成</a:t>
            </a:r>
            <a:r>
              <a:rPr lang="en-US" b="1">
                <a:solidFill>
                  <a:srgbClr val="000000"/>
                </a:solidFill>
                <a:latin typeface="新宋体" panose="02010609030101010101" charset="-122"/>
                <a:ea typeface="新宋体" panose="02010609030101010101" charset="-122"/>
                <a:cs typeface="新宋体" panose="02010609030101010101" charset="-122"/>
              </a:rPr>
              <a:t>Fe</a:t>
            </a:r>
            <a:r>
              <a:rPr lang="en-US" b="1" baseline="30000">
                <a:solidFill>
                  <a:srgbClr val="000000"/>
                </a:solidFill>
                <a:latin typeface="新宋体" panose="02010609030101010101" charset="-122"/>
                <a:ea typeface="新宋体" panose="02010609030101010101" charset="-122"/>
                <a:cs typeface="新宋体" panose="02010609030101010101" charset="-122"/>
              </a:rPr>
              <a:t>2</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被还原，</a:t>
            </a:r>
            <a:r>
              <a:rPr lang="en-US" b="1">
                <a:solidFill>
                  <a:srgbClr val="000000"/>
                </a:solidFill>
                <a:latin typeface="新宋体" panose="02010609030101010101" charset="-122"/>
                <a:ea typeface="新宋体" panose="02010609030101010101" charset="-122"/>
                <a:cs typeface="新宋体" panose="02010609030101010101" charset="-122"/>
              </a:rPr>
              <a:t>I</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失去电子变成</a:t>
            </a:r>
            <a:r>
              <a:rPr lang="en-US" b="1">
                <a:solidFill>
                  <a:srgbClr val="000000"/>
                </a:solidFill>
                <a:latin typeface="新宋体" panose="02010609030101010101" charset="-122"/>
                <a:ea typeface="新宋体" panose="02010609030101010101" charset="-122"/>
                <a:cs typeface="新宋体" panose="02010609030101010101" charset="-122"/>
              </a:rPr>
              <a:t>I</a:t>
            </a:r>
            <a:r>
              <a:rPr lang="en-US"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被氧化，所以</a:t>
            </a:r>
            <a:r>
              <a:rPr lang="en-US" b="1">
                <a:solidFill>
                  <a:srgbClr val="000000"/>
                </a:solidFill>
                <a:latin typeface="新宋体" panose="02010609030101010101" charset="-122"/>
                <a:ea typeface="新宋体" panose="02010609030101010101" charset="-122"/>
                <a:cs typeface="新宋体" panose="02010609030101010101" charset="-122"/>
              </a:rPr>
              <a:t>A</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B</a:t>
            </a:r>
            <a:r>
              <a:rPr lang="zh-CN" altLang="en-US" b="1">
                <a:solidFill>
                  <a:srgbClr val="000000"/>
                </a:solidFill>
                <a:latin typeface="新宋体" panose="02010609030101010101" charset="-122"/>
                <a:ea typeface="新宋体" panose="02010609030101010101" charset="-122"/>
                <a:cs typeface="新宋体" panose="02010609030101010101" charset="-122"/>
              </a:rPr>
              <a:t>正确；</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电流计读数为零时Fe</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3＋</a:t>
            </a:r>
            <a:r>
              <a:rPr lang="zh-CN" altLang="en-US" b="1">
                <a:solidFill>
                  <a:srgbClr val="000000"/>
                </a:solidFill>
                <a:latin typeface="新宋体" panose="02010609030101010101" charset="-122"/>
                <a:ea typeface="新宋体" panose="02010609030101010101" charset="-122"/>
                <a:cs typeface="新宋体" panose="02010609030101010101" charset="-122"/>
              </a:rPr>
              <a:t>得电子速率等于Fe</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失电子速率，反应达到平衡状态；</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D项在甲中溶入FeCl</a:t>
            </a:r>
            <a:r>
              <a:rPr lang="zh-CN" altLang="en-US"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固体，平衡2Fe</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3＋</a:t>
            </a:r>
            <a:r>
              <a:rPr lang="zh-CN" altLang="en-US" b="1">
                <a:solidFill>
                  <a:srgbClr val="000000"/>
                </a:solidFill>
                <a:latin typeface="新宋体" panose="02010609030101010101" charset="-122"/>
                <a:ea typeface="新宋体" panose="02010609030101010101" charset="-122"/>
                <a:cs typeface="新宋体" panose="02010609030101010101" charset="-122"/>
              </a:rPr>
              <a:t>＋2I</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en-US" altLang="zh-CN" b="1">
                <a:solidFill>
                  <a:srgbClr val="000000"/>
                </a:solidFill>
                <a:latin typeface="黑体" panose="02010609060101010101" pitchFamily="49" charset="-122"/>
                <a:ea typeface="黑体" panose="02010609060101010101" pitchFamily="49" charset="-122"/>
                <a:cs typeface="新宋体" panose="02010609030101010101" charset="-122"/>
                <a:sym typeface="+mn-ea"/>
              </a:rPr>
              <a:t>===</a:t>
            </a:r>
            <a:r>
              <a:rPr lang="zh-CN" altLang="en-US" b="1">
                <a:solidFill>
                  <a:srgbClr val="000000"/>
                </a:solidFill>
                <a:latin typeface="新宋体" panose="02010609030101010101" charset="-122"/>
                <a:ea typeface="新宋体" panose="02010609030101010101" charset="-122"/>
                <a:cs typeface="新宋体" panose="02010609030101010101" charset="-122"/>
              </a:rPr>
              <a:t>2Fe</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＋I</a:t>
            </a:r>
            <a:r>
              <a:rPr lang="zh-CN" altLang="en-US"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向左移动，I</a:t>
            </a:r>
            <a:r>
              <a:rPr lang="zh-CN" altLang="en-US"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被还原为I</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，乙中石墨为正极，D不正确。</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5" name="矩形 3094"/>
          <p:cNvSpPr/>
          <p:nvPr/>
        </p:nvSpPr>
        <p:spPr>
          <a:xfrm>
            <a:off x="343217" y="252178"/>
            <a:ext cx="34594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rPr>
              <a:t>考点一  盐桥问题面面观 </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3" name="文本框 2"/>
          <p:cNvSpPr txBox="1"/>
          <p:nvPr/>
        </p:nvSpPr>
        <p:spPr>
          <a:xfrm>
            <a:off x="342900" y="947420"/>
            <a:ext cx="5033010" cy="398780"/>
          </a:xfrm>
          <a:prstGeom prst="rect">
            <a:avLst/>
          </a:prstGeom>
          <a:noFill/>
        </p:spPr>
        <p:txBody>
          <a:bodyPr wrap="none" rtlCol="0">
            <a:spAutoFit/>
          </a:bodyPr>
          <a:lstStyle/>
          <a:p>
            <a:pPr fontAlgn="base">
              <a:spcBef>
                <a:spcPct val="0"/>
              </a:spcBef>
              <a:spcAft>
                <a:spcPct val="0"/>
              </a:spcAft>
            </a:pPr>
            <a:r>
              <a:rPr lang="zh-CN" altLang="en-US" sz="2000" b="1">
                <a:solidFill>
                  <a:srgbClr val="0000FF"/>
                </a:solidFill>
                <a:ea typeface="黑体" panose="02010609060101010101" pitchFamily="49" charset="-122"/>
                <a:sym typeface="+mn-ea"/>
              </a:rPr>
              <a:t>题组二　</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盐桥</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的作用与化学平衡的移动</a:t>
            </a:r>
            <a:endParaRPr lang="zh-CN" altLang="en-US" sz="2000" b="1">
              <a:solidFill>
                <a:srgbClr val="000000"/>
              </a:solidFill>
            </a:endParaRPr>
          </a:p>
        </p:txBody>
      </p:sp>
      <p:grpSp>
        <p:nvGrpSpPr>
          <p:cNvPr id="4" name="组合 4"/>
          <p:cNvGrpSpPr/>
          <p:nvPr/>
        </p:nvGrpSpPr>
        <p:grpSpPr>
          <a:xfrm>
            <a:off x="342902" y="1504315"/>
            <a:ext cx="11507047" cy="2834640"/>
            <a:chOff x="405" y="2934"/>
            <a:chExt cx="13591" cy="4464"/>
          </a:xfrm>
        </p:grpSpPr>
        <p:sp>
          <p:nvSpPr>
            <p:cNvPr id="104" name="文本框 103"/>
            <p:cNvSpPr txBox="1"/>
            <p:nvPr/>
          </p:nvSpPr>
          <p:spPr>
            <a:xfrm>
              <a:off x="405" y="2934"/>
              <a:ext cx="13591" cy="4464"/>
            </a:xfrm>
            <a:prstGeom prst="rect">
              <a:avLst/>
            </a:prstGeom>
            <a:noFill/>
            <a:ln w="9525">
              <a:solidFill>
                <a:srgbClr val="FF0000"/>
              </a:solidFill>
            </a:ln>
          </p:spPr>
          <p:txBody>
            <a:bodyPr wrap="square">
              <a:spAutoFit/>
            </a:bodyPr>
            <a:lstStyle/>
            <a:p>
              <a:pPr fontAlgn="base">
                <a:lnSpc>
                  <a:spcPct val="110000"/>
                </a:lnSpc>
                <a:spcBef>
                  <a:spcPct val="0"/>
                </a:spcBef>
                <a:spcAft>
                  <a:spcPct val="0"/>
                </a:spcAft>
              </a:pPr>
              <a:r>
                <a:rPr lang="en-US" b="1">
                  <a:solidFill>
                    <a:srgbClr val="000000"/>
                  </a:solidFill>
                  <a:latin typeface="Times New Roman" panose="02020603050405020304" pitchFamily="18" charset="0"/>
                </a:rPr>
                <a:t>4</a:t>
              </a:r>
              <a:r>
                <a:rPr lang="en-US" altLang="zh-CN" b="1">
                  <a:solidFill>
                    <a:srgbClr val="000000"/>
                  </a:solidFill>
                </a:rPr>
                <a:t>.</a:t>
              </a:r>
              <a:r>
                <a:rPr lang="zh-CN" altLang="en-US" b="1">
                  <a:solidFill>
                    <a:srgbClr val="000000"/>
                  </a:solidFill>
                </a:rPr>
                <a:t>下图</a:t>
              </a:r>
              <a:r>
                <a:rPr lang="en-US" b="1">
                  <a:solidFill>
                    <a:srgbClr val="000000"/>
                  </a:solidFill>
                  <a:latin typeface="宋体" panose="02010600030101010101" pitchFamily="2" charset="-122"/>
                  <a:cs typeface="Times New Roman" panose="02020603050405020304" pitchFamily="18" charset="0"/>
                </a:rPr>
                <a:t>Ⅰ.Ⅱ</a:t>
              </a:r>
              <a:r>
                <a:rPr lang="zh-CN" altLang="en-US" b="1">
                  <a:solidFill>
                    <a:srgbClr val="000000"/>
                  </a:solidFill>
                </a:rPr>
                <a:t>分别是甲</a:t>
              </a:r>
              <a:r>
                <a:rPr lang="en-US" altLang="zh-CN" b="1">
                  <a:solidFill>
                    <a:srgbClr val="000000"/>
                  </a:solidFill>
                </a:rPr>
                <a:t>.</a:t>
              </a:r>
              <a:r>
                <a:rPr lang="zh-CN" altLang="en-US" b="1">
                  <a:solidFill>
                    <a:srgbClr val="000000"/>
                  </a:solidFill>
                </a:rPr>
                <a:t>乙两组同学将反应</a:t>
              </a:r>
              <a:r>
                <a:rPr lang="en-US" b="1">
                  <a:solidFill>
                    <a:srgbClr val="000000"/>
                  </a:solidFill>
                  <a:latin typeface="宋体" panose="02010600030101010101" pitchFamily="2" charset="-122"/>
                  <a:cs typeface="Times New Roman" panose="02020603050405020304" pitchFamily="18" charset="0"/>
                </a:rPr>
                <a:t>“</a:t>
              </a:r>
              <a:r>
                <a:rPr lang="en-US" b="1">
                  <a:solidFill>
                    <a:srgbClr val="000000"/>
                  </a:solidFill>
                  <a:latin typeface="Times New Roman" panose="02020603050405020304" pitchFamily="18" charset="0"/>
                </a:rPr>
                <a:t>AsO</a:t>
              </a:r>
              <a:r>
                <a:rPr lang="en-US" baseline="-25000">
                  <a:solidFill>
                    <a:srgbClr val="000000"/>
                  </a:solidFill>
                  <a:latin typeface="宋体" panose="02010600030101010101" pitchFamily="2" charset="-122"/>
                </a:rPr>
                <a:t>4</a:t>
              </a:r>
              <a:r>
                <a:rPr lang="en-US" altLang="zh-CN" baseline="30000">
                  <a:solidFill>
                    <a:srgbClr val="000000"/>
                  </a:solidFill>
                </a:rPr>
                <a:t>3</a:t>
              </a:r>
              <a:r>
                <a:rPr lang="zh-CN" altLang="en-US"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2I</a:t>
              </a:r>
              <a:r>
                <a:rPr lang="zh-CN" altLang="en-US" b="1"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2H</a:t>
              </a:r>
              <a:r>
                <a:rPr lang="zh-CN" altLang="en-US" b="1" baseline="30000">
                  <a:solidFill>
                    <a:srgbClr val="000000"/>
                  </a:solidFill>
                </a:rPr>
                <a:t>＋</a:t>
              </a:r>
              <a:r>
                <a:rPr lang="en-US" altLang="zh-CN" b="1">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b="1">
                  <a:solidFill>
                    <a:srgbClr val="000000"/>
                  </a:solidFill>
                  <a:latin typeface="Times New Roman" panose="02020603050405020304" pitchFamily="18" charset="0"/>
                </a:rPr>
                <a:t>AsO</a:t>
              </a:r>
              <a:r>
                <a:rPr lang="en-US" baseline="-25000">
                  <a:solidFill>
                    <a:srgbClr val="000000"/>
                  </a:solidFill>
                  <a:latin typeface="宋体" panose="02010600030101010101" pitchFamily="2" charset="-122"/>
                  <a:sym typeface="+mn-ea"/>
                </a:rPr>
                <a:t>3</a:t>
              </a:r>
              <a:r>
                <a:rPr lang="en-US" altLang="zh-CN" baseline="30000">
                  <a:solidFill>
                    <a:srgbClr val="000000"/>
                  </a:solidFill>
                </a:rPr>
                <a:t>3</a:t>
              </a:r>
              <a:r>
                <a:rPr lang="zh-CN" altLang="en-US"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I</a:t>
              </a:r>
              <a:r>
                <a:rPr lang="en-US" b="1" baseline="-25000">
                  <a:solidFill>
                    <a:srgbClr val="000000"/>
                  </a:solidFill>
                  <a:latin typeface="Times New Roman" panose="02020603050405020304" pitchFamily="18" charset="0"/>
                </a:rPr>
                <a:t>2</a:t>
              </a:r>
              <a:r>
                <a:rPr lang="zh-CN" altLang="en-US" b="1">
                  <a:solidFill>
                    <a:srgbClr val="000000"/>
                  </a:solidFill>
                </a:rPr>
                <a:t>＋</a:t>
              </a:r>
              <a:r>
                <a:rPr lang="en-US" b="1">
                  <a:solidFill>
                    <a:srgbClr val="000000"/>
                  </a:solidFill>
                  <a:latin typeface="Times New Roman" panose="02020603050405020304" pitchFamily="18" charset="0"/>
                </a:rPr>
                <a:t>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r>
                <a:rPr lang="en-US" b="1">
                  <a:solidFill>
                    <a:srgbClr val="000000"/>
                  </a:solidFill>
                  <a:latin typeface="宋体" panose="02010600030101010101" pitchFamily="2" charset="-122"/>
                  <a:cs typeface="Times New Roman" panose="02020603050405020304" pitchFamily="18" charset="0"/>
                </a:rPr>
                <a:t>”  </a:t>
              </a:r>
              <a:endParaRPr lang="en-US" b="1">
                <a:solidFill>
                  <a:srgbClr val="000000"/>
                </a:solidFill>
                <a:latin typeface="宋体" panose="02010600030101010101" pitchFamily="2" charset="-122"/>
                <a:cs typeface="Times New Roman" panose="02020603050405020304" pitchFamily="18" charset="0"/>
              </a:endParaRPr>
            </a:p>
            <a:p>
              <a:pPr fontAlgn="base">
                <a:lnSpc>
                  <a:spcPct val="110000"/>
                </a:lnSpc>
                <a:spcBef>
                  <a:spcPct val="0"/>
                </a:spcBef>
                <a:spcAft>
                  <a:spcPct val="0"/>
                </a:spcAft>
              </a:pPr>
              <a:r>
                <a:rPr lang="en-US" b="1">
                  <a:solidFill>
                    <a:srgbClr val="000000"/>
                  </a:solidFill>
                  <a:latin typeface="宋体" panose="02010600030101010101" pitchFamily="2" charset="-122"/>
                  <a:cs typeface="Times New Roman" panose="02020603050405020304" pitchFamily="18" charset="0"/>
                </a:rPr>
                <a:t>  </a:t>
              </a:r>
              <a:r>
                <a:rPr lang="zh-CN" altLang="en-US" b="1">
                  <a:solidFill>
                    <a:srgbClr val="000000"/>
                  </a:solidFill>
                </a:rPr>
                <a:t>设计成的原电池装置，其中</a:t>
              </a:r>
              <a:r>
                <a:rPr lang="en-US" b="1">
                  <a:solidFill>
                    <a:srgbClr val="000000"/>
                  </a:solidFill>
                  <a:latin typeface="Times New Roman" panose="02020603050405020304" pitchFamily="18" charset="0"/>
                </a:rPr>
                <a:t>C</a:t>
              </a:r>
              <a:r>
                <a:rPr lang="en-US" b="1" baseline="-25000">
                  <a:solidFill>
                    <a:srgbClr val="000000"/>
                  </a:solidFill>
                  <a:latin typeface="Times New Roman" panose="02020603050405020304" pitchFamily="18" charset="0"/>
                </a:rPr>
                <a:t>1</a:t>
              </a:r>
              <a:r>
                <a:rPr lang="zh-CN" altLang="en-US" b="1">
                  <a:solidFill>
                    <a:srgbClr val="000000"/>
                  </a:solidFill>
                </a:rPr>
                <a:t>、</a:t>
              </a:r>
              <a:r>
                <a:rPr lang="en-US" b="1">
                  <a:solidFill>
                    <a:srgbClr val="000000"/>
                  </a:solidFill>
                  <a:latin typeface="Times New Roman" panose="02020603050405020304" pitchFamily="18" charset="0"/>
                </a:rPr>
                <a:t>C</a:t>
              </a:r>
              <a:r>
                <a:rPr lang="en-US" b="1" baseline="-25000">
                  <a:solidFill>
                    <a:srgbClr val="000000"/>
                  </a:solidFill>
                  <a:latin typeface="Times New Roman" panose="02020603050405020304" pitchFamily="18" charset="0"/>
                </a:rPr>
                <a:t>2</a:t>
              </a:r>
              <a:r>
                <a:rPr lang="zh-CN" altLang="en-US" b="1">
                  <a:solidFill>
                    <a:srgbClr val="000000"/>
                  </a:solidFill>
                </a:rPr>
                <a:t>均为碳棒。</a:t>
              </a:r>
              <a:endParaRPr lang="zh-CN" altLang="en-US" b="1">
                <a:solidFill>
                  <a:srgbClr val="000000"/>
                </a:solidFill>
              </a:endParaRPr>
            </a:p>
            <a:p>
              <a:pPr fontAlgn="base">
                <a:lnSpc>
                  <a:spcPct val="110000"/>
                </a:lnSpc>
                <a:spcBef>
                  <a:spcPct val="0"/>
                </a:spcBef>
                <a:spcAft>
                  <a:spcPct val="0"/>
                </a:spcAft>
              </a:pPr>
              <a:r>
                <a:rPr lang="zh-CN" altLang="en-US" b="1">
                  <a:solidFill>
                    <a:srgbClr val="000000"/>
                  </a:solidFill>
                </a:rPr>
                <a:t>   甲组向图</a:t>
              </a:r>
              <a:r>
                <a:rPr lang="en-US" b="1">
                  <a:solidFill>
                    <a:srgbClr val="000000"/>
                  </a:solidFill>
                  <a:latin typeface="宋体" panose="02010600030101010101" pitchFamily="2" charset="-122"/>
                  <a:cs typeface="Times New Roman" panose="02020603050405020304" pitchFamily="18" charset="0"/>
                </a:rPr>
                <a:t>Ⅰ</a:t>
              </a:r>
              <a:r>
                <a:rPr lang="zh-CN" altLang="en-US" b="1">
                  <a:solidFill>
                    <a:srgbClr val="000000"/>
                  </a:solidFill>
                </a:rPr>
                <a:t>烧杯中逐滴加入适量浓</a:t>
              </a:r>
              <a:r>
                <a:rPr lang="zh-CN" altLang="en-US" b="1">
                  <a:solidFill>
                    <a:srgbClr val="000000"/>
                  </a:solidFill>
                  <a:sym typeface="+mn-ea"/>
                </a:rPr>
                <a:t>盐酸；</a:t>
              </a:r>
              <a:r>
                <a:rPr lang="zh-CN" altLang="en-US" b="1">
                  <a:solidFill>
                    <a:srgbClr val="000000"/>
                  </a:solidFill>
                </a:rPr>
                <a:t>  </a:t>
              </a:r>
              <a:endParaRPr lang="zh-CN" altLang="en-US" b="1">
                <a:solidFill>
                  <a:srgbClr val="000000"/>
                </a:solidFill>
              </a:endParaRPr>
            </a:p>
            <a:p>
              <a:pPr fontAlgn="base">
                <a:lnSpc>
                  <a:spcPct val="110000"/>
                </a:lnSpc>
                <a:spcBef>
                  <a:spcPct val="0"/>
                </a:spcBef>
                <a:spcAft>
                  <a:spcPct val="0"/>
                </a:spcAft>
              </a:pPr>
              <a:r>
                <a:rPr lang="zh-CN" altLang="en-US" b="1">
                  <a:solidFill>
                    <a:srgbClr val="000000"/>
                  </a:solidFill>
                </a:rPr>
                <a:t>   乙组向图</a:t>
              </a:r>
              <a:r>
                <a:rPr lang="en-US" b="1">
                  <a:solidFill>
                    <a:srgbClr val="000000"/>
                  </a:solidFill>
                  <a:latin typeface="宋体" panose="02010600030101010101" pitchFamily="2" charset="-122"/>
                  <a:cs typeface="Times New Roman" panose="02020603050405020304" pitchFamily="18" charset="0"/>
                </a:rPr>
                <a:t>Ⅱ</a:t>
              </a:r>
              <a:r>
                <a:rPr lang="en-US" b="1">
                  <a:solidFill>
                    <a:srgbClr val="000000"/>
                  </a:solidFill>
                  <a:latin typeface="Times New Roman" panose="02020603050405020304" pitchFamily="18" charset="0"/>
                </a:rPr>
                <a:t>B</a:t>
              </a:r>
              <a:r>
                <a:rPr lang="zh-CN" altLang="en-US" b="1">
                  <a:solidFill>
                    <a:srgbClr val="000000"/>
                  </a:solidFill>
                </a:rPr>
                <a:t>烧杯中逐滴加入适量</a:t>
              </a:r>
              <a:r>
                <a:rPr lang="en-US" b="1">
                  <a:solidFill>
                    <a:srgbClr val="000000"/>
                  </a:solidFill>
                  <a:latin typeface="Times New Roman" panose="02020603050405020304" pitchFamily="18" charset="0"/>
                </a:rPr>
                <a:t>40%NaOH</a:t>
              </a:r>
              <a:r>
                <a:rPr lang="zh-CN" altLang="en-US" b="1">
                  <a:solidFill>
                    <a:srgbClr val="000000"/>
                  </a:solidFill>
                </a:rPr>
                <a:t>溶液</a:t>
              </a:r>
              <a:endParaRPr lang="zh-CN" altLang="en-US" b="1">
                <a:solidFill>
                  <a:srgbClr val="000000"/>
                </a:solidFill>
              </a:endParaRPr>
            </a:p>
            <a:p>
              <a:pPr fontAlgn="base">
                <a:lnSpc>
                  <a:spcPct val="110000"/>
                </a:lnSpc>
                <a:spcBef>
                  <a:spcPct val="0"/>
                </a:spcBef>
                <a:spcAft>
                  <a:spcPct val="0"/>
                </a:spcAft>
              </a:pPr>
              <a:r>
                <a:rPr lang="zh-CN" altLang="en-US" b="1">
                  <a:solidFill>
                    <a:srgbClr val="000000"/>
                  </a:solidFill>
                </a:rPr>
                <a:t>   </a:t>
              </a:r>
              <a:r>
                <a:rPr lang="zh-CN" altLang="en-US" b="1">
                  <a:solidFill>
                    <a:srgbClr val="000000"/>
                  </a:solidFill>
                  <a:sym typeface="+mn-ea"/>
                </a:rPr>
                <a:t>下列叙述中正确的是   </a:t>
              </a:r>
              <a:r>
                <a:rPr lang="en-US" b="1">
                  <a:solidFill>
                    <a:srgbClr val="000000"/>
                  </a:solidFill>
                  <a:latin typeface="Times New Roman" panose="02020603050405020304" pitchFamily="18" charset="0"/>
                  <a:sym typeface="+mn-ea"/>
                </a:rPr>
                <a:t>(</a:t>
              </a:r>
              <a:r>
                <a:rPr lang="zh-CN" altLang="en-US" b="1">
                  <a:solidFill>
                    <a:srgbClr val="000000"/>
                  </a:solidFill>
                  <a:sym typeface="+mn-ea"/>
                </a:rPr>
                <a:t>　　</a:t>
              </a:r>
              <a:r>
                <a:rPr lang="en-US" b="1">
                  <a:solidFill>
                    <a:srgbClr val="000000"/>
                  </a:solidFill>
                  <a:latin typeface="Times New Roman" panose="02020603050405020304" pitchFamily="18" charset="0"/>
                  <a:sym typeface="+mn-ea"/>
                </a:rPr>
                <a:t>)</a:t>
              </a:r>
              <a:endParaRPr lang="en-US" b="1">
                <a:solidFill>
                  <a:srgbClr val="000000"/>
                </a:solidFill>
                <a:latin typeface="Times New Roman" panose="02020603050405020304" pitchFamily="18" charset="0"/>
                <a:sym typeface="+mn-ea"/>
              </a:endParaRPr>
            </a:p>
            <a:p>
              <a:pPr fontAlgn="base">
                <a:lnSpc>
                  <a:spcPct val="110000"/>
                </a:lnSpc>
                <a:spcBef>
                  <a:spcPct val="0"/>
                </a:spcBef>
                <a:spcAft>
                  <a:spcPct val="0"/>
                </a:spcAft>
              </a:pPr>
              <a:r>
                <a:rPr lang="en-US" b="1">
                  <a:solidFill>
                    <a:srgbClr val="000000"/>
                  </a:solidFill>
                  <a:latin typeface="Times New Roman" panose="02020603050405020304" pitchFamily="18" charset="0"/>
                  <a:sym typeface="+mn-ea"/>
                </a:rPr>
                <a:t>    A</a:t>
              </a:r>
              <a:r>
                <a:rPr lang="zh-CN" altLang="en-US" b="1">
                  <a:solidFill>
                    <a:srgbClr val="000000"/>
                  </a:solidFill>
                  <a:sym typeface="+mn-ea"/>
                </a:rPr>
                <a:t>．甲组操作时，电流计</a:t>
              </a:r>
              <a:r>
                <a:rPr lang="en-US" b="1">
                  <a:solidFill>
                    <a:srgbClr val="000000"/>
                  </a:solidFill>
                  <a:latin typeface="Times New Roman" panose="02020603050405020304" pitchFamily="18" charset="0"/>
                  <a:sym typeface="+mn-ea"/>
                </a:rPr>
                <a:t>(G)</a:t>
              </a:r>
              <a:r>
                <a:rPr lang="zh-CN" altLang="en-US" b="1">
                  <a:solidFill>
                    <a:srgbClr val="000000"/>
                  </a:solidFill>
                  <a:sym typeface="+mn-ea"/>
                </a:rPr>
                <a:t>指针发生偏转</a:t>
              </a:r>
              <a:endParaRPr lang="en-US" b="1">
                <a:solidFill>
                  <a:srgbClr val="000000"/>
                </a:solidFill>
                <a:latin typeface="Times New Roman" panose="02020603050405020304" pitchFamily="18" charset="0"/>
                <a:sym typeface="+mn-ea"/>
              </a:endParaRPr>
            </a:p>
            <a:p>
              <a:pPr fontAlgn="base">
                <a:lnSpc>
                  <a:spcPct val="110000"/>
                </a:lnSpc>
                <a:spcBef>
                  <a:spcPct val="0"/>
                </a:spcBef>
                <a:spcAft>
                  <a:spcPct val="0"/>
                </a:spcAft>
              </a:pPr>
              <a:r>
                <a:rPr lang="en-US" b="1">
                  <a:solidFill>
                    <a:srgbClr val="000000"/>
                  </a:solidFill>
                  <a:latin typeface="Times New Roman" panose="02020603050405020304" pitchFamily="18" charset="0"/>
                  <a:sym typeface="+mn-ea"/>
                </a:rPr>
                <a:t>    B</a:t>
              </a:r>
              <a:r>
                <a:rPr lang="zh-CN" altLang="en-US" b="1">
                  <a:solidFill>
                    <a:srgbClr val="000000"/>
                  </a:solidFill>
                  <a:sym typeface="+mn-ea"/>
                </a:rPr>
                <a:t>．甲组操作时，溶液颜色变浅</a:t>
              </a:r>
              <a:endParaRPr lang="en-US" b="1">
                <a:solidFill>
                  <a:srgbClr val="000000"/>
                </a:solidFill>
                <a:latin typeface="Times New Roman" panose="02020603050405020304" pitchFamily="18" charset="0"/>
                <a:sym typeface="+mn-ea"/>
              </a:endParaRPr>
            </a:p>
            <a:p>
              <a:pPr fontAlgn="base">
                <a:lnSpc>
                  <a:spcPct val="110000"/>
                </a:lnSpc>
                <a:spcBef>
                  <a:spcPct val="0"/>
                </a:spcBef>
                <a:spcAft>
                  <a:spcPct val="0"/>
                </a:spcAft>
              </a:pPr>
              <a:r>
                <a:rPr lang="en-US" b="1">
                  <a:solidFill>
                    <a:srgbClr val="000000"/>
                  </a:solidFill>
                  <a:latin typeface="Times New Roman" panose="02020603050405020304" pitchFamily="18" charset="0"/>
                  <a:sym typeface="+mn-ea"/>
                </a:rPr>
                <a:t>    C</a:t>
              </a:r>
              <a:r>
                <a:rPr lang="zh-CN" altLang="en-US" b="1">
                  <a:solidFill>
                    <a:srgbClr val="000000"/>
                  </a:solidFill>
                  <a:sym typeface="+mn-ea"/>
                </a:rPr>
                <a:t>．乙组操作时，</a:t>
              </a:r>
              <a:r>
                <a:rPr lang="en-US" b="1">
                  <a:solidFill>
                    <a:srgbClr val="000000"/>
                  </a:solidFill>
                  <a:latin typeface="Times New Roman" panose="02020603050405020304" pitchFamily="18" charset="0"/>
                  <a:sym typeface="+mn-ea"/>
                </a:rPr>
                <a:t>C</a:t>
              </a:r>
              <a:r>
                <a:rPr lang="en-US" b="1" baseline="-25000">
                  <a:solidFill>
                    <a:srgbClr val="000000"/>
                  </a:solidFill>
                  <a:latin typeface="Times New Roman" panose="02020603050405020304" pitchFamily="18" charset="0"/>
                  <a:sym typeface="+mn-ea"/>
                </a:rPr>
                <a:t>2</a:t>
              </a:r>
              <a:r>
                <a:rPr lang="zh-CN" altLang="en-US" b="1">
                  <a:solidFill>
                    <a:srgbClr val="000000"/>
                  </a:solidFill>
                  <a:sym typeface="+mn-ea"/>
                </a:rPr>
                <a:t>做正极</a:t>
              </a:r>
              <a:endParaRPr lang="en-US" b="1">
                <a:solidFill>
                  <a:srgbClr val="000000"/>
                </a:solidFill>
                <a:latin typeface="Times New Roman" panose="02020603050405020304" pitchFamily="18" charset="0"/>
                <a:sym typeface="+mn-ea"/>
              </a:endParaRPr>
            </a:p>
            <a:p>
              <a:pPr fontAlgn="base">
                <a:lnSpc>
                  <a:spcPct val="110000"/>
                </a:lnSpc>
                <a:spcBef>
                  <a:spcPct val="0"/>
                </a:spcBef>
                <a:spcAft>
                  <a:spcPct val="0"/>
                </a:spcAft>
              </a:pPr>
              <a:r>
                <a:rPr lang="en-US" b="1">
                  <a:solidFill>
                    <a:srgbClr val="000000"/>
                  </a:solidFill>
                  <a:latin typeface="Times New Roman" panose="02020603050405020304" pitchFamily="18" charset="0"/>
                  <a:sym typeface="+mn-ea"/>
                </a:rPr>
                <a:t>    D</a:t>
              </a:r>
              <a:r>
                <a:rPr lang="zh-CN" altLang="en-US" b="1">
                  <a:solidFill>
                    <a:srgbClr val="000000"/>
                  </a:solidFill>
                  <a:sym typeface="+mn-ea"/>
                </a:rPr>
                <a:t>．乙组操作时，</a:t>
              </a:r>
              <a:r>
                <a:rPr lang="en-US" b="1">
                  <a:solidFill>
                    <a:srgbClr val="000000"/>
                  </a:solidFill>
                  <a:latin typeface="Times New Roman" panose="02020603050405020304" pitchFamily="18" charset="0"/>
                  <a:sym typeface="+mn-ea"/>
                </a:rPr>
                <a:t>C</a:t>
              </a:r>
              <a:r>
                <a:rPr lang="en-US" b="1" baseline="-25000">
                  <a:solidFill>
                    <a:srgbClr val="000000"/>
                  </a:solidFill>
                  <a:latin typeface="Times New Roman" panose="02020603050405020304" pitchFamily="18" charset="0"/>
                  <a:sym typeface="+mn-ea"/>
                </a:rPr>
                <a:t>1</a:t>
              </a:r>
              <a:r>
                <a:rPr lang="zh-CN" altLang="en-US" b="1">
                  <a:solidFill>
                    <a:srgbClr val="000000"/>
                  </a:solidFill>
                  <a:sym typeface="+mn-ea"/>
                </a:rPr>
                <a:t>上发生的电极反应为： </a:t>
              </a:r>
              <a:r>
                <a:rPr lang="en-US" b="1">
                  <a:solidFill>
                    <a:srgbClr val="000000"/>
                  </a:solidFill>
                  <a:latin typeface="Times New Roman" panose="02020603050405020304" pitchFamily="18" charset="0"/>
                  <a:sym typeface="+mn-ea"/>
                </a:rPr>
                <a:t>I</a:t>
              </a:r>
              <a:r>
                <a:rPr lang="en-US" b="1" baseline="-25000">
                  <a:solidFill>
                    <a:srgbClr val="000000"/>
                  </a:solidFill>
                  <a:latin typeface="Times New Roman" panose="02020603050405020304" pitchFamily="18" charset="0"/>
                  <a:sym typeface="+mn-ea"/>
                </a:rPr>
                <a:t>2</a:t>
              </a:r>
              <a:r>
                <a:rPr lang="zh-CN" altLang="en-US" b="1">
                  <a:solidFill>
                    <a:srgbClr val="000000"/>
                  </a:solidFill>
                  <a:sym typeface="+mn-ea"/>
                </a:rPr>
                <a:t>＋</a:t>
              </a:r>
              <a:r>
                <a:rPr lang="en-US" b="1">
                  <a:solidFill>
                    <a:srgbClr val="000000"/>
                  </a:solidFill>
                  <a:latin typeface="Times New Roman" panose="02020603050405020304" pitchFamily="18" charset="0"/>
                  <a:sym typeface="+mn-ea"/>
                </a:rPr>
                <a:t>2e</a:t>
              </a:r>
              <a:r>
                <a:rPr lang="zh-CN" altLang="en-US" b="1" baseline="30000">
                  <a:solidFill>
                    <a:srgbClr val="000000"/>
                  </a:solidFill>
                  <a:sym typeface="+mn-ea"/>
                </a:rPr>
                <a:t>－</a:t>
              </a:r>
              <a:r>
                <a:rPr lang="en-US" b="1">
                  <a:solidFill>
                    <a:srgbClr val="000000"/>
                  </a:solidFill>
                  <a:latin typeface="宋体" panose="02010600030101010101" pitchFamily="2" charset="-122"/>
                  <a:cs typeface="Times New Roman" panose="02020603050405020304" pitchFamily="18" charset="0"/>
                  <a:sym typeface="+mn-ea"/>
                </a:rPr>
                <a:t>===</a:t>
              </a:r>
              <a:r>
                <a:rPr lang="en-US" b="1">
                  <a:solidFill>
                    <a:srgbClr val="000000"/>
                  </a:solidFill>
                  <a:latin typeface="Times New Roman" panose="02020603050405020304" pitchFamily="18" charset="0"/>
                  <a:sym typeface="+mn-ea"/>
                </a:rPr>
                <a:t>2I</a:t>
              </a:r>
              <a:r>
                <a:rPr lang="zh-CN" altLang="en-US" b="1" baseline="30000">
                  <a:solidFill>
                    <a:srgbClr val="000000"/>
                  </a:solidFill>
                  <a:sym typeface="+mn-ea"/>
                </a:rPr>
                <a:t>－</a:t>
              </a:r>
              <a:endParaRPr lang="zh-CN" altLang="en-US" b="1">
                <a:solidFill>
                  <a:srgbClr val="000000"/>
                </a:solidFill>
              </a:endParaRPr>
            </a:p>
          </p:txBody>
        </p:sp>
        <p:pic>
          <p:nvPicPr>
            <p:cNvPr id="2" name="图片 1"/>
            <p:cNvPicPr/>
            <p:nvPr/>
          </p:nvPicPr>
          <p:blipFill>
            <a:blip r:embed="rId1"/>
            <a:stretch>
              <a:fillRect/>
            </a:stretch>
          </p:blipFill>
          <p:spPr>
            <a:xfrm>
              <a:off x="8794" y="3992"/>
              <a:ext cx="5063" cy="2344"/>
            </a:xfrm>
            <a:prstGeom prst="rect">
              <a:avLst/>
            </a:prstGeom>
            <a:noFill/>
            <a:ln w="9525">
              <a:noFill/>
            </a:ln>
          </p:spPr>
        </p:pic>
      </p:grpSp>
      <p:sp>
        <p:nvSpPr>
          <p:cNvPr id="6" name="文本框 5"/>
          <p:cNvSpPr txBox="1"/>
          <p:nvPr/>
        </p:nvSpPr>
        <p:spPr>
          <a:xfrm>
            <a:off x="333587" y="4453255"/>
            <a:ext cx="11516360" cy="1568450"/>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600" b="1">
                <a:solidFill>
                  <a:srgbClr val="0000FF"/>
                </a:solidFill>
                <a:latin typeface="新宋体" panose="02010609030101010101" charset="-122"/>
                <a:ea typeface="新宋体" panose="02010609030101010101" charset="-122"/>
                <a:cs typeface="新宋体" panose="02010609030101010101" charset="-122"/>
              </a:rPr>
              <a:t>解析　答案</a:t>
            </a:r>
            <a:r>
              <a:rPr lang="en-US" altLang="zh-CN" sz="1600" b="1">
                <a:solidFill>
                  <a:srgbClr val="FF0000"/>
                </a:solidFill>
                <a:latin typeface="新宋体" panose="02010609030101010101" charset="-122"/>
                <a:ea typeface="新宋体" panose="02010609030101010101" charset="-122"/>
                <a:cs typeface="新宋体" panose="02010609030101010101" charset="-122"/>
              </a:rPr>
              <a:t>D</a:t>
            </a:r>
            <a:endParaRPr lang="zh-CN" altLang="en-US" sz="1600" b="1">
              <a:solidFill>
                <a:srgbClr val="0000FF"/>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1600" b="1">
                <a:solidFill>
                  <a:srgbClr val="000000"/>
                </a:solidFill>
                <a:latin typeface="新宋体" panose="02010609030101010101" charset="-122"/>
                <a:ea typeface="新宋体" panose="02010609030101010101" charset="-122"/>
                <a:cs typeface="新宋体" panose="02010609030101010101" charset="-122"/>
              </a:rPr>
              <a:t>装置</a:t>
            </a:r>
            <a:r>
              <a:rPr lang="en-US" sz="1600" b="1">
                <a:solidFill>
                  <a:srgbClr val="000000"/>
                </a:solidFill>
                <a:latin typeface="新宋体" panose="02010609030101010101" charset="-122"/>
                <a:ea typeface="新宋体" panose="02010609030101010101" charset="-122"/>
                <a:cs typeface="新宋体" panose="02010609030101010101" charset="-122"/>
              </a:rPr>
              <a:t>Ⅰ</a:t>
            </a:r>
            <a:r>
              <a:rPr lang="zh-CN" altLang="en-US" sz="1600" b="1">
                <a:solidFill>
                  <a:srgbClr val="000000"/>
                </a:solidFill>
                <a:latin typeface="新宋体" panose="02010609030101010101" charset="-122"/>
                <a:ea typeface="新宋体" panose="02010609030101010101" charset="-122"/>
                <a:cs typeface="新宋体" panose="02010609030101010101" charset="-122"/>
              </a:rPr>
              <a:t>中的反应，</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AsO</a:t>
            </a:r>
            <a:r>
              <a:rPr lang="en-US" sz="1600" b="1" baseline="-25000">
                <a:solidFill>
                  <a:srgbClr val="000000"/>
                </a:solidFill>
                <a:latin typeface="新宋体" panose="02010609030101010101" charset="-122"/>
                <a:ea typeface="新宋体" panose="02010609030101010101" charset="-122"/>
                <a:cs typeface="新宋体" panose="02010609030101010101" charset="-122"/>
                <a:sym typeface="+mn-ea"/>
              </a:rPr>
              <a:t>4</a:t>
            </a:r>
            <a:r>
              <a:rPr lang="en-US" altLang="zh-CN" sz="1600" b="1" baseline="30000">
                <a:solidFill>
                  <a:srgbClr val="000000"/>
                </a:solidFill>
                <a:latin typeface="新宋体" panose="02010609030101010101" charset="-122"/>
                <a:ea typeface="新宋体" panose="02010609030101010101" charset="-122"/>
                <a:cs typeface="新宋体" panose="02010609030101010101" charset="-122"/>
                <a:sym typeface="+mn-ea"/>
              </a:rPr>
              <a:t>3</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000000"/>
                </a:solidFill>
                <a:latin typeface="新宋体" panose="02010609030101010101" charset="-122"/>
                <a:ea typeface="新宋体" panose="02010609030101010101" charset="-122"/>
                <a:cs typeface="新宋体" panose="02010609030101010101" charset="-122"/>
                <a:sym typeface="+mn-ea"/>
              </a:rPr>
              <a:t>＋</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2I</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000000"/>
                </a:solidFill>
                <a:latin typeface="新宋体" panose="02010609030101010101" charset="-122"/>
                <a:ea typeface="新宋体" panose="02010609030101010101" charset="-122"/>
                <a:cs typeface="新宋体" panose="02010609030101010101" charset="-122"/>
                <a:sym typeface="+mn-ea"/>
              </a:rPr>
              <a:t>＋</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2H</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1600" b="1">
                <a:solidFill>
                  <a:srgbClr val="000000"/>
                </a:solidFill>
                <a:latin typeface="新宋体" panose="02010609030101010101" charset="-122"/>
                <a:ea typeface="新宋体" panose="02010609030101010101" charset="-122"/>
                <a:cs typeface="新宋体" panose="02010609030101010101" charset="-122"/>
                <a:sym typeface="+mn-ea"/>
              </a:rPr>
              <a:t>===</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AsO</a:t>
            </a:r>
            <a:r>
              <a:rPr lang="en-US" sz="1600" b="1" baseline="-25000">
                <a:solidFill>
                  <a:srgbClr val="000000"/>
                </a:solidFill>
                <a:latin typeface="新宋体" panose="02010609030101010101" charset="-122"/>
                <a:ea typeface="新宋体" panose="02010609030101010101" charset="-122"/>
                <a:cs typeface="新宋体" panose="02010609030101010101" charset="-122"/>
                <a:sym typeface="+mn-ea"/>
              </a:rPr>
              <a:t>3</a:t>
            </a:r>
            <a:r>
              <a:rPr lang="en-US" altLang="zh-CN" sz="1600" b="1" baseline="30000">
                <a:solidFill>
                  <a:srgbClr val="000000"/>
                </a:solidFill>
                <a:latin typeface="新宋体" panose="02010609030101010101" charset="-122"/>
                <a:ea typeface="新宋体" panose="02010609030101010101" charset="-122"/>
                <a:cs typeface="新宋体" panose="02010609030101010101" charset="-122"/>
                <a:sym typeface="+mn-ea"/>
              </a:rPr>
              <a:t>3</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000000"/>
                </a:solidFill>
                <a:latin typeface="新宋体" panose="02010609030101010101" charset="-122"/>
                <a:ea typeface="新宋体" panose="02010609030101010101" charset="-122"/>
                <a:cs typeface="新宋体" panose="02010609030101010101" charset="-122"/>
                <a:sym typeface="+mn-ea"/>
              </a:rPr>
              <a:t>＋</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I</a:t>
            </a:r>
            <a:r>
              <a:rPr lang="en-US" sz="1600"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sz="1600" b="1">
                <a:solidFill>
                  <a:srgbClr val="000000"/>
                </a:solidFill>
                <a:latin typeface="新宋体" panose="02010609030101010101" charset="-122"/>
                <a:ea typeface="新宋体" panose="02010609030101010101" charset="-122"/>
                <a:cs typeface="新宋体" panose="02010609030101010101" charset="-122"/>
                <a:sym typeface="+mn-ea"/>
              </a:rPr>
              <a:t>＋</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H</a:t>
            </a:r>
            <a:r>
              <a:rPr lang="en-US" sz="1600"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O</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1600" b="1">
                <a:solidFill>
                  <a:srgbClr val="000000"/>
                </a:solidFill>
                <a:latin typeface="新宋体" panose="02010609030101010101" charset="-122"/>
                <a:ea typeface="新宋体" panose="02010609030101010101" charset="-122"/>
                <a:cs typeface="新宋体" panose="02010609030101010101" charset="-122"/>
              </a:rPr>
              <a:t>当加入适量浓盐酸时，平衡向右移动，有电子转移，但电子不会沿导线通过，</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1600" b="1">
                <a:solidFill>
                  <a:srgbClr val="000000"/>
                </a:solidFill>
                <a:latin typeface="新宋体" panose="02010609030101010101" charset="-122"/>
                <a:ea typeface="新宋体" panose="02010609030101010101" charset="-122"/>
                <a:cs typeface="新宋体" panose="02010609030101010101" charset="-122"/>
              </a:rPr>
              <a:t>所以甲组操作，电流计</a:t>
            </a:r>
            <a:r>
              <a:rPr lang="en-US" sz="1600" b="1">
                <a:solidFill>
                  <a:srgbClr val="000000"/>
                </a:solidFill>
                <a:latin typeface="新宋体" panose="02010609030101010101" charset="-122"/>
                <a:ea typeface="新宋体" panose="02010609030101010101" charset="-122"/>
                <a:cs typeface="新宋体" panose="02010609030101010101" charset="-122"/>
              </a:rPr>
              <a:t>(G)</a:t>
            </a:r>
            <a:r>
              <a:rPr lang="zh-CN" altLang="en-US" sz="1600" b="1">
                <a:solidFill>
                  <a:srgbClr val="000000"/>
                </a:solidFill>
                <a:latin typeface="新宋体" panose="02010609030101010101" charset="-122"/>
                <a:ea typeface="新宋体" panose="02010609030101010101" charset="-122"/>
                <a:cs typeface="新宋体" panose="02010609030101010101" charset="-122"/>
              </a:rPr>
              <a:t>指针不会发生偏转，但由于</a:t>
            </a:r>
            <a:r>
              <a:rPr lang="en-US" sz="1600" b="1">
                <a:solidFill>
                  <a:srgbClr val="000000"/>
                </a:solidFill>
                <a:latin typeface="新宋体" panose="02010609030101010101" charset="-122"/>
                <a:ea typeface="新宋体" panose="02010609030101010101" charset="-122"/>
                <a:cs typeface="新宋体" panose="02010609030101010101" charset="-122"/>
              </a:rPr>
              <a:t>I</a:t>
            </a:r>
            <a:r>
              <a:rPr lang="en-US" sz="1600"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sz="1600" b="1">
                <a:solidFill>
                  <a:srgbClr val="000000"/>
                </a:solidFill>
                <a:latin typeface="新宋体" panose="02010609030101010101" charset="-122"/>
                <a:ea typeface="新宋体" panose="02010609030101010101" charset="-122"/>
                <a:cs typeface="新宋体" panose="02010609030101010101" charset="-122"/>
              </a:rPr>
              <a:t>浓度增大，所以溶液颜色变深。</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1600" b="1">
                <a:solidFill>
                  <a:srgbClr val="000000"/>
                </a:solidFill>
                <a:latin typeface="新宋体" panose="02010609030101010101" charset="-122"/>
                <a:ea typeface="新宋体" panose="02010609030101010101" charset="-122"/>
                <a:cs typeface="新宋体" panose="02010609030101010101" charset="-122"/>
              </a:rPr>
              <a:t>向装置</a:t>
            </a:r>
            <a:r>
              <a:rPr lang="en-US" altLang="zh-CN" sz="1600" b="1">
                <a:solidFill>
                  <a:srgbClr val="000000"/>
                </a:solidFill>
                <a:latin typeface="新宋体" panose="02010609030101010101" charset="-122"/>
                <a:ea typeface="新宋体" panose="02010609030101010101" charset="-122"/>
                <a:cs typeface="新宋体" panose="02010609030101010101" charset="-122"/>
              </a:rPr>
              <a:t>ⅡB</a:t>
            </a:r>
            <a:r>
              <a:rPr lang="zh-CN" altLang="en-US" sz="1600" b="1">
                <a:solidFill>
                  <a:srgbClr val="000000"/>
                </a:solidFill>
                <a:latin typeface="新宋体" panose="02010609030101010101" charset="-122"/>
                <a:ea typeface="新宋体" panose="02010609030101010101" charset="-122"/>
                <a:cs typeface="新宋体" panose="02010609030101010101" charset="-122"/>
              </a:rPr>
              <a:t>烧杯中加入</a:t>
            </a:r>
            <a:r>
              <a:rPr lang="en-US" altLang="zh-CN" sz="1600" b="1">
                <a:solidFill>
                  <a:srgbClr val="000000"/>
                </a:solidFill>
                <a:latin typeface="新宋体" panose="02010609030101010101" charset="-122"/>
                <a:ea typeface="新宋体" panose="02010609030101010101" charset="-122"/>
                <a:cs typeface="新宋体" panose="02010609030101010101" charset="-122"/>
              </a:rPr>
              <a:t>NaOH</a:t>
            </a:r>
            <a:r>
              <a:rPr lang="zh-CN" altLang="en-US" sz="1600" b="1">
                <a:solidFill>
                  <a:srgbClr val="000000"/>
                </a:solidFill>
                <a:latin typeface="新宋体" panose="02010609030101010101" charset="-122"/>
                <a:ea typeface="新宋体" panose="02010609030101010101" charset="-122"/>
                <a:cs typeface="新宋体" panose="02010609030101010101" charset="-122"/>
              </a:rPr>
              <a:t>溶液中，</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AsO</a:t>
            </a:r>
            <a:r>
              <a:rPr lang="en-US" sz="1600" b="1" baseline="-25000">
                <a:solidFill>
                  <a:srgbClr val="000000"/>
                </a:solidFill>
                <a:latin typeface="新宋体" panose="02010609030101010101" charset="-122"/>
                <a:ea typeface="新宋体" panose="02010609030101010101" charset="-122"/>
                <a:cs typeface="新宋体" panose="02010609030101010101" charset="-122"/>
                <a:sym typeface="+mn-ea"/>
              </a:rPr>
              <a:t>3</a:t>
            </a:r>
            <a:r>
              <a:rPr lang="en-US" altLang="zh-CN" sz="1600" b="1" baseline="30000">
                <a:solidFill>
                  <a:srgbClr val="000000"/>
                </a:solidFill>
                <a:latin typeface="新宋体" panose="02010609030101010101" charset="-122"/>
                <a:ea typeface="新宋体" panose="02010609030101010101" charset="-122"/>
                <a:cs typeface="新宋体" panose="02010609030101010101" charset="-122"/>
                <a:sym typeface="+mn-ea"/>
              </a:rPr>
              <a:t>3</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1600" b="1">
                <a:solidFill>
                  <a:srgbClr val="000000"/>
                </a:solidFill>
                <a:latin typeface="新宋体" panose="02010609030101010101" charset="-122"/>
                <a:ea typeface="新宋体" panose="02010609030101010101" charset="-122"/>
                <a:cs typeface="新宋体" panose="02010609030101010101" charset="-122"/>
                <a:sym typeface="+mn-ea"/>
              </a:rPr>
              <a:t>2e</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1600" b="1">
                <a:solidFill>
                  <a:srgbClr val="000000"/>
                </a:solidFill>
                <a:latin typeface="新宋体" panose="02010609030101010101" charset="-122"/>
                <a:ea typeface="新宋体" panose="02010609030101010101" charset="-122"/>
                <a:cs typeface="新宋体" panose="02010609030101010101" charset="-122"/>
              </a:rPr>
              <a:t>2H</a:t>
            </a:r>
            <a:r>
              <a:rPr lang="en-US" sz="1600"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en-US" altLang="zh-CN" sz="1600" b="1">
                <a:solidFill>
                  <a:srgbClr val="000000"/>
                </a:solidFill>
                <a:latin typeface="新宋体" panose="02010609030101010101" charset="-122"/>
                <a:ea typeface="新宋体" panose="02010609030101010101" charset="-122"/>
                <a:cs typeface="新宋体" panose="02010609030101010101" charset="-122"/>
              </a:rPr>
              <a:t>O ===</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AsO</a:t>
            </a:r>
            <a:r>
              <a:rPr lang="en-US" sz="1600" b="1" baseline="-25000">
                <a:solidFill>
                  <a:srgbClr val="000000"/>
                </a:solidFill>
                <a:latin typeface="新宋体" panose="02010609030101010101" charset="-122"/>
                <a:ea typeface="新宋体" panose="02010609030101010101" charset="-122"/>
                <a:cs typeface="新宋体" panose="02010609030101010101" charset="-122"/>
                <a:sym typeface="+mn-ea"/>
              </a:rPr>
              <a:t>4</a:t>
            </a:r>
            <a:r>
              <a:rPr lang="en-US" altLang="zh-CN" sz="1600" b="1" baseline="30000">
                <a:solidFill>
                  <a:srgbClr val="000000"/>
                </a:solidFill>
                <a:latin typeface="新宋体" panose="02010609030101010101" charset="-122"/>
                <a:ea typeface="新宋体" panose="02010609030101010101" charset="-122"/>
                <a:cs typeface="新宋体" panose="02010609030101010101" charset="-122"/>
                <a:sym typeface="+mn-ea"/>
              </a:rPr>
              <a:t>3</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000000"/>
                </a:solidFill>
                <a:latin typeface="新宋体" panose="02010609030101010101" charset="-122"/>
                <a:ea typeface="新宋体" panose="02010609030101010101" charset="-122"/>
                <a:cs typeface="新宋体" panose="02010609030101010101" charset="-122"/>
                <a:sym typeface="+mn-ea"/>
              </a:rPr>
              <a:t>＋</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2H</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 ，</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1600" b="1">
                <a:solidFill>
                  <a:srgbClr val="000000"/>
                </a:solidFill>
                <a:latin typeface="新宋体" panose="02010609030101010101" charset="-122"/>
                <a:ea typeface="新宋体" panose="02010609030101010101" charset="-122"/>
                <a:cs typeface="新宋体" panose="02010609030101010101" charset="-122"/>
              </a:rPr>
              <a:t>电子沿导线到</a:t>
            </a:r>
            <a:r>
              <a:rPr lang="en-US" altLang="zh-CN" sz="1600" b="1">
                <a:solidFill>
                  <a:srgbClr val="000000"/>
                </a:solidFill>
                <a:latin typeface="新宋体" panose="02010609030101010101" charset="-122"/>
                <a:ea typeface="新宋体" panose="02010609030101010101" charset="-122"/>
                <a:cs typeface="新宋体" panose="02010609030101010101" charset="-122"/>
              </a:rPr>
              <a:t>C1</a:t>
            </a:r>
            <a:r>
              <a:rPr lang="zh-CN" altLang="en-US" sz="1600" b="1">
                <a:solidFill>
                  <a:srgbClr val="000000"/>
                </a:solidFill>
                <a:latin typeface="新宋体" panose="02010609030101010101" charset="-122"/>
                <a:ea typeface="新宋体" panose="02010609030101010101" charset="-122"/>
                <a:cs typeface="新宋体" panose="02010609030101010101" charset="-122"/>
              </a:rPr>
              <a:t>棒，</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I</a:t>
            </a:r>
            <a:r>
              <a:rPr lang="en-US" sz="1600"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altLang="zh-CN" sz="1600" b="1">
                <a:solidFill>
                  <a:srgbClr val="000000"/>
                </a:solidFill>
                <a:latin typeface="新宋体" panose="02010609030101010101" charset="-122"/>
                <a:ea typeface="新宋体" panose="02010609030101010101" charset="-122"/>
                <a:cs typeface="新宋体" panose="02010609030101010101" charset="-122"/>
              </a:rPr>
              <a:t>2e</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1600" b="1">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2I</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，所以</a:t>
            </a:r>
            <a:r>
              <a:rPr lang="en-US" altLang="zh-CN" sz="1600" b="1">
                <a:solidFill>
                  <a:srgbClr val="000000"/>
                </a:solidFill>
                <a:latin typeface="新宋体" panose="02010609030101010101" charset="-122"/>
                <a:ea typeface="新宋体" panose="02010609030101010101" charset="-122"/>
                <a:cs typeface="新宋体" panose="02010609030101010101" charset="-122"/>
              </a:rPr>
              <a:t>C2</a:t>
            </a:r>
            <a:r>
              <a:rPr lang="zh-CN" altLang="en-US" sz="1600" b="1">
                <a:solidFill>
                  <a:srgbClr val="000000"/>
                </a:solidFill>
                <a:latin typeface="新宋体" panose="02010609030101010101" charset="-122"/>
                <a:ea typeface="新宋体" panose="02010609030101010101" charset="-122"/>
                <a:cs typeface="新宋体" panose="02010609030101010101" charset="-122"/>
              </a:rPr>
              <a:t>为负极，</a:t>
            </a:r>
            <a:r>
              <a:rPr lang="en-US" altLang="zh-CN" sz="1600" b="1">
                <a:solidFill>
                  <a:srgbClr val="000000"/>
                </a:solidFill>
                <a:latin typeface="新宋体" panose="02010609030101010101" charset="-122"/>
                <a:ea typeface="新宋体" panose="02010609030101010101" charset="-122"/>
                <a:cs typeface="新宋体" panose="02010609030101010101" charset="-122"/>
              </a:rPr>
              <a:t>C1</a:t>
            </a:r>
            <a:r>
              <a:rPr lang="zh-CN" altLang="en-US" sz="1600" b="1">
                <a:solidFill>
                  <a:srgbClr val="000000"/>
                </a:solidFill>
                <a:latin typeface="新宋体" panose="02010609030101010101" charset="-122"/>
                <a:ea typeface="新宋体" panose="02010609030101010101" charset="-122"/>
                <a:cs typeface="新宋体" panose="02010609030101010101" charset="-122"/>
              </a:rPr>
              <a:t>为正极。</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圆角矩形 17"/>
          <p:cNvSpPr/>
          <p:nvPr/>
        </p:nvSpPr>
        <p:spPr>
          <a:xfrm>
            <a:off x="164255" y="99949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3" name="矩形 2"/>
          <p:cNvSpPr/>
          <p:nvPr/>
        </p:nvSpPr>
        <p:spPr>
          <a:xfrm>
            <a:off x="573513" y="436963"/>
            <a:ext cx="42976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rPr>
              <a:t>考点一  盐桥问题</a:t>
            </a:r>
            <a:r>
              <a:rPr lang="en-US" altLang="zh-CN" sz="2400" b="1">
                <a:solidFill>
                  <a:srgbClr val="FF0000"/>
                </a:solidFill>
                <a:latin typeface="Times New Roman" panose="02020603050405020304" pitchFamily="18" charset="0"/>
                <a:cs typeface="Times New Roman" panose="02020603050405020304" pitchFamily="18" charset="0"/>
              </a:rPr>
              <a:t>——</a:t>
            </a:r>
            <a:r>
              <a:rPr lang="zh-CN" altLang="en-US" sz="2400" b="1">
                <a:solidFill>
                  <a:srgbClr val="0000FF"/>
                </a:solidFill>
                <a:latin typeface="Times New Roman" panose="02020603050405020304" pitchFamily="18" charset="0"/>
                <a:sym typeface="+mn-ea"/>
              </a:rPr>
              <a:t>失误防范</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5" name="文本框 104"/>
          <p:cNvSpPr txBox="1"/>
          <p:nvPr/>
        </p:nvSpPr>
        <p:spPr>
          <a:xfrm>
            <a:off x="1046482" y="1478280"/>
            <a:ext cx="9901767" cy="2584450"/>
          </a:xfrm>
          <a:prstGeom prst="rect">
            <a:avLst/>
          </a:prstGeom>
          <a:noFill/>
          <a:ln w="9525">
            <a:solidFill>
              <a:srgbClr val="FF0000"/>
            </a:solidFill>
          </a:ln>
        </p:spPr>
        <p:txBody>
          <a:bodyPr wrap="square">
            <a:spAutoFit/>
          </a:bodyPr>
          <a:lstStyle/>
          <a:p>
            <a:pPr fontAlgn="base">
              <a:spcBef>
                <a:spcPct val="0"/>
              </a:spcBef>
              <a:spcAft>
                <a:spcPct val="0"/>
              </a:spcAft>
            </a:pPr>
            <a:r>
              <a:rPr lang="en-US" b="1">
                <a:solidFill>
                  <a:srgbClr val="000000"/>
                </a:solidFill>
                <a:latin typeface="Times New Roman" panose="02020603050405020304" pitchFamily="18" charset="0"/>
                <a:cs typeface="仿宋_GB2312" panose="02010609030101010101" pitchFamily="49" charset="-122"/>
              </a:rPr>
              <a:t>(1)</a:t>
            </a:r>
            <a:r>
              <a:rPr lang="zh-CN" altLang="en-US" b="1">
                <a:solidFill>
                  <a:srgbClr val="000000"/>
                </a:solidFill>
                <a:cs typeface="仿宋_GB2312" panose="02010609030101010101" pitchFamily="49" charset="-122"/>
              </a:rPr>
              <a:t>把</a:t>
            </a:r>
            <a:r>
              <a:rPr lang="zh-CN" altLang="en-US" b="1">
                <a:solidFill>
                  <a:srgbClr val="0000FF"/>
                </a:solidFill>
                <a:cs typeface="仿宋_GB2312" panose="02010609030101010101" pitchFamily="49" charset="-122"/>
              </a:rPr>
              <a:t>氧化剂、还原剂均为溶液状态的氧化还原反应</a:t>
            </a:r>
            <a:r>
              <a:rPr lang="zh-CN" altLang="en-US" b="1">
                <a:solidFill>
                  <a:srgbClr val="000000"/>
                </a:solidFill>
                <a:cs typeface="仿宋_GB2312" panose="02010609030101010101" pitchFamily="49" charset="-122"/>
              </a:rPr>
              <a:t>，</a:t>
            </a:r>
            <a:endParaRPr lang="zh-CN" altLang="en-US" b="1">
              <a:solidFill>
                <a:srgbClr val="000000"/>
              </a:solidFill>
              <a:cs typeface="仿宋_GB2312" panose="02010609030101010101" pitchFamily="49" charset="-122"/>
            </a:endParaRPr>
          </a:p>
          <a:p>
            <a:pPr fontAlgn="base">
              <a:spcBef>
                <a:spcPct val="0"/>
              </a:spcBef>
              <a:spcAft>
                <a:spcPct val="0"/>
              </a:spcAft>
            </a:pPr>
            <a:r>
              <a:rPr lang="zh-CN" altLang="en-US" b="1">
                <a:solidFill>
                  <a:srgbClr val="000000"/>
                </a:solidFill>
                <a:cs typeface="仿宋_GB2312" panose="02010609030101010101" pitchFamily="49" charset="-122"/>
              </a:rPr>
              <a:t>    </a:t>
            </a:r>
            <a:r>
              <a:rPr lang="zh-CN" altLang="en-US" b="1">
                <a:solidFill>
                  <a:srgbClr val="FF0000"/>
                </a:solidFill>
                <a:cs typeface="仿宋_GB2312" panose="02010609030101010101" pitchFamily="49" charset="-122"/>
              </a:rPr>
              <a:t>设计成原电池时，必须使用盐桥！</a:t>
            </a:r>
            <a:r>
              <a:rPr lang="zh-CN" altLang="en-US" b="1">
                <a:solidFill>
                  <a:srgbClr val="000000"/>
                </a:solidFill>
                <a:cs typeface="仿宋_GB2312" panose="02010609030101010101" pitchFamily="49" charset="-122"/>
              </a:rPr>
              <a:t>才能实现氧化剂与还原剂的分离，</a:t>
            </a:r>
            <a:endParaRPr lang="zh-CN" altLang="en-US" b="1">
              <a:solidFill>
                <a:srgbClr val="000000"/>
              </a:solidFill>
              <a:cs typeface="仿宋_GB2312" panose="02010609030101010101" pitchFamily="49" charset="-122"/>
            </a:endParaRPr>
          </a:p>
          <a:p>
            <a:pPr fontAlgn="base">
              <a:spcBef>
                <a:spcPct val="0"/>
              </a:spcBef>
              <a:spcAft>
                <a:spcPct val="0"/>
              </a:spcAft>
            </a:pPr>
            <a:r>
              <a:rPr lang="zh-CN" altLang="en-US" b="1">
                <a:solidFill>
                  <a:srgbClr val="000000"/>
                </a:solidFill>
                <a:cs typeface="仿宋_GB2312" panose="02010609030101010101" pitchFamily="49" charset="-122"/>
              </a:rPr>
              <a:t>    否则不会有明显的电流出现。</a:t>
            </a:r>
            <a:endParaRPr lang="en-US" b="1">
              <a:solidFill>
                <a:srgbClr val="000000"/>
              </a:solidFill>
              <a:latin typeface="Times New Roman" panose="02020603050405020304" pitchFamily="18" charset="0"/>
              <a:cs typeface="仿宋_GB2312" panose="02010609030101010101" pitchFamily="49" charset="-122"/>
            </a:endParaRPr>
          </a:p>
          <a:p>
            <a:pPr fontAlgn="base">
              <a:spcBef>
                <a:spcPct val="0"/>
              </a:spcBef>
              <a:spcAft>
                <a:spcPct val="0"/>
              </a:spcAft>
            </a:pPr>
            <a:r>
              <a:rPr lang="en-US" b="1">
                <a:solidFill>
                  <a:srgbClr val="000000"/>
                </a:solidFill>
                <a:latin typeface="Times New Roman" panose="02020603050405020304" pitchFamily="18" charset="0"/>
                <a:cs typeface="仿宋_GB2312" panose="02010609030101010101" pitchFamily="49" charset="-122"/>
              </a:rPr>
              <a:t>(2)</a:t>
            </a:r>
            <a:r>
              <a:rPr lang="zh-CN" altLang="en-US" b="1">
                <a:solidFill>
                  <a:srgbClr val="000000"/>
                </a:solidFill>
                <a:cs typeface="仿宋_GB2312" panose="02010609030101010101" pitchFamily="49" charset="-122"/>
              </a:rPr>
              <a:t>电子流向的分析方法：</a:t>
            </a:r>
            <a:endParaRPr lang="en-US" b="1">
              <a:solidFill>
                <a:srgbClr val="000000"/>
              </a:solidFill>
              <a:latin typeface="宋体" panose="02010600030101010101" pitchFamily="2" charset="-122"/>
              <a:cs typeface="仿宋_GB2312" panose="02010609030101010101" pitchFamily="49" charset="-122"/>
            </a:endParaRPr>
          </a:p>
          <a:p>
            <a:pPr fontAlgn="base">
              <a:spcBef>
                <a:spcPct val="0"/>
              </a:spcBef>
              <a:spcAft>
                <a:spcPct val="0"/>
              </a:spcAft>
            </a:pPr>
            <a:r>
              <a:rPr lang="en-US" b="1">
                <a:solidFill>
                  <a:srgbClr val="000000"/>
                </a:solidFill>
                <a:latin typeface="宋体" panose="02010600030101010101" pitchFamily="2" charset="-122"/>
                <a:cs typeface="仿宋_GB2312" panose="02010609030101010101" pitchFamily="49" charset="-122"/>
              </a:rPr>
              <a:t>   </a:t>
            </a:r>
            <a:r>
              <a:rPr lang="en-US" b="1">
                <a:solidFill>
                  <a:srgbClr val="0000FF"/>
                </a:solidFill>
                <a:latin typeface="宋体" panose="02010600030101010101" pitchFamily="2" charset="-122"/>
                <a:cs typeface="仿宋_GB2312" panose="02010609030101010101" pitchFamily="49" charset="-122"/>
              </a:rPr>
              <a:t>①</a:t>
            </a:r>
            <a:r>
              <a:rPr lang="zh-CN" altLang="en-US" b="1">
                <a:solidFill>
                  <a:srgbClr val="000000"/>
                </a:solidFill>
                <a:cs typeface="仿宋_GB2312" panose="02010609030101010101" pitchFamily="49" charset="-122"/>
              </a:rPr>
              <a:t>改变</a:t>
            </a:r>
            <a:r>
              <a:rPr lang="zh-CN" altLang="en-US" b="1">
                <a:solidFill>
                  <a:srgbClr val="FF0000"/>
                </a:solidFill>
                <a:cs typeface="仿宋_GB2312" panose="02010609030101010101" pitchFamily="49" charset="-122"/>
              </a:rPr>
              <a:t>条件</a:t>
            </a:r>
            <a:r>
              <a:rPr lang="zh-CN" altLang="en-US" b="1">
                <a:solidFill>
                  <a:srgbClr val="000000"/>
                </a:solidFill>
                <a:cs typeface="仿宋_GB2312" panose="02010609030101010101" pitchFamily="49" charset="-122"/>
              </a:rPr>
              <a:t>，</a:t>
            </a:r>
            <a:r>
              <a:rPr lang="zh-CN" altLang="en-US" b="1">
                <a:solidFill>
                  <a:srgbClr val="FF0000"/>
                </a:solidFill>
                <a:cs typeface="仿宋_GB2312" panose="02010609030101010101" pitchFamily="49" charset="-122"/>
              </a:rPr>
              <a:t>平衡</a:t>
            </a:r>
            <a:r>
              <a:rPr lang="zh-CN" altLang="en-US" b="1">
                <a:solidFill>
                  <a:srgbClr val="000000"/>
                </a:solidFill>
                <a:cs typeface="仿宋_GB2312" panose="02010609030101010101" pitchFamily="49" charset="-122"/>
              </a:rPr>
              <a:t>移动；</a:t>
            </a:r>
            <a:endParaRPr lang="en-US" b="1">
              <a:solidFill>
                <a:srgbClr val="000000"/>
              </a:solidFill>
              <a:latin typeface="宋体" panose="02010600030101010101" pitchFamily="2" charset="-122"/>
              <a:cs typeface="仿宋_GB2312" panose="02010609030101010101" pitchFamily="49" charset="-122"/>
            </a:endParaRPr>
          </a:p>
          <a:p>
            <a:pPr fontAlgn="base">
              <a:spcBef>
                <a:spcPct val="0"/>
              </a:spcBef>
              <a:spcAft>
                <a:spcPct val="0"/>
              </a:spcAft>
            </a:pPr>
            <a:r>
              <a:rPr lang="en-US" b="1">
                <a:solidFill>
                  <a:srgbClr val="000000"/>
                </a:solidFill>
                <a:latin typeface="宋体" panose="02010600030101010101" pitchFamily="2" charset="-122"/>
                <a:cs typeface="仿宋_GB2312" panose="02010609030101010101" pitchFamily="49" charset="-122"/>
              </a:rPr>
              <a:t>     </a:t>
            </a:r>
            <a:r>
              <a:rPr lang="en-US" b="1">
                <a:solidFill>
                  <a:srgbClr val="0000FF"/>
                </a:solidFill>
                <a:latin typeface="宋体" panose="02010600030101010101" pitchFamily="2" charset="-122"/>
                <a:cs typeface="仿宋_GB2312" panose="02010609030101010101" pitchFamily="49" charset="-122"/>
              </a:rPr>
              <a:t>②</a:t>
            </a:r>
            <a:r>
              <a:rPr lang="zh-CN" altLang="en-US" b="1">
                <a:solidFill>
                  <a:srgbClr val="FF0000"/>
                </a:solidFill>
                <a:cs typeface="仿宋_GB2312" panose="02010609030101010101" pitchFamily="49" charset="-122"/>
              </a:rPr>
              <a:t>平衡</a:t>
            </a:r>
            <a:r>
              <a:rPr lang="zh-CN" altLang="en-US" b="1">
                <a:solidFill>
                  <a:srgbClr val="000000"/>
                </a:solidFill>
                <a:cs typeface="仿宋_GB2312" panose="02010609030101010101" pitchFamily="49" charset="-122"/>
              </a:rPr>
              <a:t>移动，</a:t>
            </a:r>
            <a:r>
              <a:rPr lang="zh-CN" altLang="en-US" b="1">
                <a:solidFill>
                  <a:srgbClr val="FF0000"/>
                </a:solidFill>
                <a:cs typeface="仿宋_GB2312" panose="02010609030101010101" pitchFamily="49" charset="-122"/>
              </a:rPr>
              <a:t>电子</a:t>
            </a:r>
            <a:r>
              <a:rPr lang="zh-CN" altLang="en-US" b="1">
                <a:solidFill>
                  <a:srgbClr val="000000"/>
                </a:solidFill>
                <a:cs typeface="仿宋_GB2312" panose="02010609030101010101" pitchFamily="49" charset="-122"/>
              </a:rPr>
              <a:t>转移；</a:t>
            </a:r>
            <a:endParaRPr lang="en-US" b="1">
              <a:solidFill>
                <a:srgbClr val="000000"/>
              </a:solidFill>
              <a:latin typeface="宋体" panose="02010600030101010101" pitchFamily="2" charset="-122"/>
              <a:cs typeface="仿宋_GB2312" panose="02010609030101010101" pitchFamily="49" charset="-122"/>
            </a:endParaRPr>
          </a:p>
          <a:p>
            <a:pPr fontAlgn="base">
              <a:spcBef>
                <a:spcPct val="0"/>
              </a:spcBef>
              <a:spcAft>
                <a:spcPct val="0"/>
              </a:spcAft>
            </a:pPr>
            <a:r>
              <a:rPr lang="en-US" b="1">
                <a:solidFill>
                  <a:srgbClr val="000000"/>
                </a:solidFill>
                <a:latin typeface="宋体" panose="02010600030101010101" pitchFamily="2" charset="-122"/>
                <a:cs typeface="仿宋_GB2312" panose="02010609030101010101" pitchFamily="49" charset="-122"/>
              </a:rPr>
              <a:t>       </a:t>
            </a:r>
            <a:r>
              <a:rPr lang="en-US" b="1">
                <a:solidFill>
                  <a:srgbClr val="0000FF"/>
                </a:solidFill>
                <a:latin typeface="宋体" panose="02010600030101010101" pitchFamily="2" charset="-122"/>
                <a:cs typeface="仿宋_GB2312" panose="02010609030101010101" pitchFamily="49" charset="-122"/>
              </a:rPr>
              <a:t>③</a:t>
            </a:r>
            <a:r>
              <a:rPr lang="zh-CN" altLang="en-US" b="1">
                <a:solidFill>
                  <a:srgbClr val="FF0000"/>
                </a:solidFill>
                <a:cs typeface="仿宋_GB2312" panose="02010609030101010101" pitchFamily="49" charset="-122"/>
              </a:rPr>
              <a:t>电子</a:t>
            </a:r>
            <a:r>
              <a:rPr lang="zh-CN" altLang="en-US" b="1">
                <a:solidFill>
                  <a:srgbClr val="000000"/>
                </a:solidFill>
                <a:cs typeface="仿宋_GB2312" panose="02010609030101010101" pitchFamily="49" charset="-122"/>
              </a:rPr>
              <a:t>转移，判断</a:t>
            </a:r>
            <a:r>
              <a:rPr lang="zh-CN" altLang="en-US" b="1">
                <a:solidFill>
                  <a:srgbClr val="FF0000"/>
                </a:solidFill>
                <a:cs typeface="仿宋_GB2312" panose="02010609030101010101" pitchFamily="49" charset="-122"/>
              </a:rPr>
              <a:t>区域</a:t>
            </a:r>
            <a:r>
              <a:rPr lang="zh-CN" altLang="en-US" b="1">
                <a:solidFill>
                  <a:srgbClr val="000000"/>
                </a:solidFill>
                <a:cs typeface="仿宋_GB2312" panose="02010609030101010101" pitchFamily="49" charset="-122"/>
              </a:rPr>
              <a:t>；</a:t>
            </a:r>
            <a:endParaRPr lang="en-US" b="1">
              <a:solidFill>
                <a:srgbClr val="000000"/>
              </a:solidFill>
              <a:latin typeface="宋体" panose="02010600030101010101" pitchFamily="2" charset="-122"/>
              <a:cs typeface="仿宋_GB2312" panose="02010609030101010101" pitchFamily="49" charset="-122"/>
            </a:endParaRPr>
          </a:p>
          <a:p>
            <a:pPr fontAlgn="base">
              <a:spcBef>
                <a:spcPct val="0"/>
              </a:spcBef>
              <a:spcAft>
                <a:spcPct val="0"/>
              </a:spcAft>
            </a:pPr>
            <a:r>
              <a:rPr lang="en-US" b="1">
                <a:solidFill>
                  <a:srgbClr val="000000"/>
                </a:solidFill>
                <a:latin typeface="宋体" panose="02010600030101010101" pitchFamily="2" charset="-122"/>
                <a:cs typeface="仿宋_GB2312" panose="02010609030101010101" pitchFamily="49" charset="-122"/>
              </a:rPr>
              <a:t>         </a:t>
            </a:r>
            <a:r>
              <a:rPr lang="en-US" b="1">
                <a:solidFill>
                  <a:srgbClr val="0000FF"/>
                </a:solidFill>
                <a:latin typeface="宋体" panose="02010600030101010101" pitchFamily="2" charset="-122"/>
                <a:cs typeface="仿宋_GB2312" panose="02010609030101010101" pitchFamily="49" charset="-122"/>
              </a:rPr>
              <a:t>④</a:t>
            </a:r>
            <a:r>
              <a:rPr lang="zh-CN" altLang="en-US" b="1">
                <a:solidFill>
                  <a:srgbClr val="000000"/>
                </a:solidFill>
                <a:cs typeface="仿宋_GB2312" panose="02010609030101010101" pitchFamily="49" charset="-122"/>
              </a:rPr>
              <a:t>根据</a:t>
            </a:r>
            <a:r>
              <a:rPr lang="zh-CN" altLang="en-US" b="1">
                <a:solidFill>
                  <a:srgbClr val="FF0000"/>
                </a:solidFill>
                <a:cs typeface="仿宋_GB2312" panose="02010609030101010101" pitchFamily="49" charset="-122"/>
              </a:rPr>
              <a:t>区域</a:t>
            </a:r>
            <a:r>
              <a:rPr lang="zh-CN" altLang="en-US" b="1">
                <a:solidFill>
                  <a:srgbClr val="000000"/>
                </a:solidFill>
                <a:cs typeface="仿宋_GB2312" panose="02010609030101010101" pitchFamily="49" charset="-122"/>
              </a:rPr>
              <a:t>，判断</a:t>
            </a:r>
            <a:r>
              <a:rPr lang="zh-CN" altLang="en-US" b="1">
                <a:solidFill>
                  <a:srgbClr val="FF0000"/>
                </a:solidFill>
                <a:cs typeface="仿宋_GB2312" panose="02010609030101010101" pitchFamily="49" charset="-122"/>
              </a:rPr>
              <a:t>流向</a:t>
            </a:r>
            <a:r>
              <a:rPr lang="zh-CN" altLang="en-US" b="1">
                <a:solidFill>
                  <a:srgbClr val="000000"/>
                </a:solidFill>
                <a:cs typeface="仿宋_GB2312" panose="02010609030101010101" pitchFamily="49" charset="-122"/>
              </a:rPr>
              <a:t>；</a:t>
            </a:r>
            <a:endParaRPr lang="en-US" b="1">
              <a:solidFill>
                <a:srgbClr val="000000"/>
              </a:solidFill>
              <a:latin typeface="宋体" panose="02010600030101010101" pitchFamily="2" charset="-122"/>
              <a:cs typeface="仿宋_GB2312" panose="02010609030101010101" pitchFamily="49" charset="-122"/>
            </a:endParaRPr>
          </a:p>
          <a:p>
            <a:pPr fontAlgn="base">
              <a:spcBef>
                <a:spcPct val="0"/>
              </a:spcBef>
              <a:spcAft>
                <a:spcPct val="0"/>
              </a:spcAft>
            </a:pPr>
            <a:r>
              <a:rPr lang="en-US" b="1">
                <a:solidFill>
                  <a:srgbClr val="000000"/>
                </a:solidFill>
                <a:latin typeface="宋体" panose="02010600030101010101" pitchFamily="2" charset="-122"/>
                <a:cs typeface="仿宋_GB2312" panose="02010609030101010101" pitchFamily="49" charset="-122"/>
              </a:rPr>
              <a:t>           </a:t>
            </a:r>
            <a:r>
              <a:rPr lang="en-US" b="1">
                <a:solidFill>
                  <a:srgbClr val="0000FF"/>
                </a:solidFill>
                <a:latin typeface="宋体" panose="02010600030101010101" pitchFamily="2" charset="-122"/>
                <a:cs typeface="仿宋_GB2312" panose="02010609030101010101" pitchFamily="49" charset="-122"/>
              </a:rPr>
              <a:t>⑤</a:t>
            </a:r>
            <a:r>
              <a:rPr lang="zh-CN" altLang="en-US" b="1">
                <a:solidFill>
                  <a:srgbClr val="000000"/>
                </a:solidFill>
                <a:cs typeface="仿宋_GB2312" panose="02010609030101010101" pitchFamily="49" charset="-122"/>
              </a:rPr>
              <a:t>根据</a:t>
            </a:r>
            <a:r>
              <a:rPr lang="zh-CN" altLang="en-US" b="1">
                <a:solidFill>
                  <a:srgbClr val="FF0000"/>
                </a:solidFill>
                <a:cs typeface="仿宋_GB2312" panose="02010609030101010101" pitchFamily="49" charset="-122"/>
              </a:rPr>
              <a:t>流向</a:t>
            </a:r>
            <a:r>
              <a:rPr lang="zh-CN" altLang="en-US" b="1">
                <a:solidFill>
                  <a:srgbClr val="000000"/>
                </a:solidFill>
                <a:cs typeface="仿宋_GB2312" panose="02010609030101010101" pitchFamily="49" charset="-122"/>
              </a:rPr>
              <a:t>，判断</a:t>
            </a:r>
            <a:r>
              <a:rPr lang="zh-CN" altLang="en-US" b="1">
                <a:solidFill>
                  <a:srgbClr val="FF0000"/>
                </a:solidFill>
                <a:cs typeface="仿宋_GB2312" panose="02010609030101010101" pitchFamily="49" charset="-122"/>
              </a:rPr>
              <a:t>电极</a:t>
            </a:r>
            <a:r>
              <a:rPr lang="zh-CN" altLang="en-US" b="1">
                <a:solidFill>
                  <a:srgbClr val="000000"/>
                </a:solidFill>
                <a:cs typeface="仿宋_GB2312" panose="02010609030101010101" pitchFamily="49" charset="-122"/>
              </a:rPr>
              <a:t>。</a:t>
            </a:r>
            <a:endParaRPr lang="zh-CN" altLang="en-US" b="1">
              <a:solidFill>
                <a:srgbClr val="000000"/>
              </a:solidFill>
            </a:endParaRP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06" name="矩形 12305"/>
          <p:cNvSpPr/>
          <p:nvPr/>
        </p:nvSpPr>
        <p:spPr>
          <a:xfrm>
            <a:off x="533295" y="1074659"/>
            <a:ext cx="7866380" cy="398780"/>
          </a:xfrm>
          <a:prstGeom prst="rect">
            <a:avLst/>
          </a:prstGeom>
          <a:noFill/>
          <a:ln w="9525">
            <a:noFill/>
          </a:ln>
        </p:spPr>
        <p:txBody>
          <a:bodyPr wrap="none" anchor="ctr">
            <a:spAutoFit/>
          </a:bodyPr>
          <a:lstStyle/>
          <a:p>
            <a:pPr fontAlgn="base">
              <a:spcBef>
                <a:spcPct val="0"/>
              </a:spcBef>
              <a:spcAft>
                <a:spcPct val="0"/>
              </a:spcAft>
            </a:pPr>
            <a:r>
              <a:rPr lang="zh-CN" altLang="en-US" sz="2000" b="1">
                <a:solidFill>
                  <a:srgbClr val="000000"/>
                </a:solidFill>
                <a:sym typeface="+mn-ea"/>
              </a:rPr>
              <a:t>难度主要集中在：一是</a:t>
            </a:r>
            <a:r>
              <a:rPr lang="zh-CN" altLang="en-US" sz="2000" b="1">
                <a:solidFill>
                  <a:srgbClr val="0000FF"/>
                </a:solidFill>
                <a:sym typeface="+mn-ea"/>
              </a:rPr>
              <a:t>得失电子数目</a:t>
            </a:r>
            <a:r>
              <a:rPr lang="zh-CN" altLang="en-US" sz="2000" b="1">
                <a:solidFill>
                  <a:srgbClr val="000000"/>
                </a:solidFill>
                <a:sym typeface="+mn-ea"/>
              </a:rPr>
              <a:t>的判断，二是</a:t>
            </a:r>
            <a:r>
              <a:rPr lang="zh-CN" altLang="en-US" sz="2000" b="1">
                <a:solidFill>
                  <a:srgbClr val="0000FF"/>
                </a:solidFill>
                <a:sym typeface="+mn-ea"/>
              </a:rPr>
              <a:t>电极产物</a:t>
            </a:r>
            <a:r>
              <a:rPr lang="zh-CN" altLang="en-US" sz="2000" b="1">
                <a:solidFill>
                  <a:srgbClr val="000000"/>
                </a:solidFill>
                <a:sym typeface="+mn-ea"/>
              </a:rPr>
              <a:t>的判断。</a:t>
            </a:r>
            <a:r>
              <a:rPr lang="zh-CN" altLang="en-US" sz="2000" b="1">
                <a:solidFill>
                  <a:srgbClr val="FF0000"/>
                </a:solidFill>
                <a:latin typeface="Times New Roman" panose="02020603050405020304" pitchFamily="18" charset="0"/>
                <a:cs typeface="Times New Roman" panose="02020603050405020304" pitchFamily="18" charset="0"/>
              </a:rPr>
              <a:t> </a:t>
            </a:r>
            <a:endParaRPr lang="zh-CN" altLang="en-US"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3" name="矩形 2"/>
          <p:cNvSpPr/>
          <p:nvPr/>
        </p:nvSpPr>
        <p:spPr>
          <a:xfrm>
            <a:off x="573511" y="149943"/>
            <a:ext cx="47548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考点二　燃料电池与不同“介质”</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533401" y="3139440"/>
            <a:ext cx="2228427" cy="645160"/>
          </a:xfrm>
          <a:prstGeom prst="rect">
            <a:avLst/>
          </a:prstGeom>
          <a:noFill/>
          <a:ln>
            <a:solidFill>
              <a:srgbClr val="FF0000"/>
            </a:solidFill>
          </a:ln>
        </p:spPr>
        <p:txBody>
          <a:bodyPr wrap="square" rtlCol="0">
            <a:spAutoFit/>
          </a:bodyPr>
          <a:lstStyle/>
          <a:p>
            <a:pPr fontAlgn="base">
              <a:spcBef>
                <a:spcPct val="0"/>
              </a:spcBef>
              <a:spcAft>
                <a:spcPct val="0"/>
              </a:spcAft>
            </a:pPr>
            <a:r>
              <a:rPr lang="zh-CN" altLang="en-US" b="1">
                <a:solidFill>
                  <a:srgbClr val="000000"/>
                </a:solidFill>
                <a:sym typeface="+mn-ea"/>
              </a:rPr>
              <a:t>以</a:t>
            </a:r>
            <a:r>
              <a:rPr lang="en-US" b="1">
                <a:solidFill>
                  <a:srgbClr val="000000"/>
                </a:solidFill>
                <a:latin typeface="Times New Roman" panose="02020603050405020304" pitchFamily="18" charset="0"/>
                <a:sym typeface="+mn-ea"/>
              </a:rPr>
              <a:t>CH</a:t>
            </a:r>
            <a:r>
              <a:rPr lang="en-US" b="1" baseline="-25000">
                <a:solidFill>
                  <a:srgbClr val="000000"/>
                </a:solidFill>
                <a:latin typeface="Times New Roman" panose="02020603050405020304" pitchFamily="18" charset="0"/>
                <a:sym typeface="+mn-ea"/>
              </a:rPr>
              <a:t>3</a:t>
            </a:r>
            <a:r>
              <a:rPr lang="en-US" b="1">
                <a:solidFill>
                  <a:srgbClr val="000000"/>
                </a:solidFill>
                <a:latin typeface="Times New Roman" panose="02020603050405020304" pitchFamily="18" charset="0"/>
                <a:sym typeface="+mn-ea"/>
              </a:rPr>
              <a:t>OH</a:t>
            </a:r>
            <a:r>
              <a:rPr lang="zh-CN" altLang="en-US" b="1">
                <a:solidFill>
                  <a:srgbClr val="000000"/>
                </a:solidFill>
                <a:sym typeface="+mn-ea"/>
              </a:rPr>
              <a:t>、</a:t>
            </a:r>
            <a:r>
              <a:rPr lang="en-US" b="1">
                <a:solidFill>
                  <a:srgbClr val="000000"/>
                </a:solidFill>
                <a:latin typeface="Times New Roman" panose="02020603050405020304" pitchFamily="18" charset="0"/>
                <a:sym typeface="+mn-ea"/>
              </a:rPr>
              <a:t>O</a:t>
            </a:r>
            <a:r>
              <a:rPr lang="en-US" b="1" baseline="-25000">
                <a:solidFill>
                  <a:srgbClr val="000000"/>
                </a:solidFill>
                <a:latin typeface="Times New Roman" panose="02020603050405020304" pitchFamily="18" charset="0"/>
                <a:sym typeface="+mn-ea"/>
              </a:rPr>
              <a:t>2</a:t>
            </a:r>
            <a:r>
              <a:rPr lang="zh-CN" altLang="en-US" b="1">
                <a:solidFill>
                  <a:srgbClr val="000000"/>
                </a:solidFill>
                <a:sym typeface="+mn-ea"/>
              </a:rPr>
              <a:t>燃料电池为例</a:t>
            </a:r>
            <a:endParaRPr lang="zh-CN" altLang="en-US" b="1">
              <a:solidFill>
                <a:srgbClr val="000000"/>
              </a:solidFill>
            </a:endParaRPr>
          </a:p>
        </p:txBody>
      </p:sp>
      <p:grpSp>
        <p:nvGrpSpPr>
          <p:cNvPr id="12" name="组合 13"/>
          <p:cNvGrpSpPr/>
          <p:nvPr/>
        </p:nvGrpSpPr>
        <p:grpSpPr>
          <a:xfrm>
            <a:off x="4906434" y="1936750"/>
            <a:ext cx="6537960" cy="3081020"/>
            <a:chOff x="5795" y="3050"/>
            <a:chExt cx="7722" cy="4852"/>
          </a:xfrm>
        </p:grpSpPr>
        <p:sp>
          <p:nvSpPr>
            <p:cNvPr id="105" name="文本框 104"/>
            <p:cNvSpPr txBox="1"/>
            <p:nvPr/>
          </p:nvSpPr>
          <p:spPr>
            <a:xfrm>
              <a:off x="5796" y="3050"/>
              <a:ext cx="7720" cy="1016"/>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b="1">
                  <a:solidFill>
                    <a:srgbClr val="000000"/>
                  </a:solidFill>
                </a:rPr>
                <a:t>负极：</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3</a:t>
              </a:r>
              <a:r>
                <a:rPr lang="en-US" b="1">
                  <a:solidFill>
                    <a:srgbClr val="000000"/>
                  </a:solidFill>
                  <a:latin typeface="Times New Roman" panose="02020603050405020304" pitchFamily="18" charset="0"/>
                </a:rPr>
                <a:t>OH</a:t>
              </a:r>
              <a:r>
                <a:rPr lang="zh-CN" altLang="en-US" b="1">
                  <a:solidFill>
                    <a:srgbClr val="000000"/>
                  </a:solidFill>
                </a:rPr>
                <a:t>－</a:t>
              </a:r>
              <a:r>
                <a:rPr lang="en-US" b="1">
                  <a:solidFill>
                    <a:srgbClr val="000000"/>
                  </a:solidFill>
                  <a:latin typeface="Times New Roman" panose="02020603050405020304" pitchFamily="18" charset="0"/>
                </a:rPr>
                <a:t>6e</a:t>
              </a:r>
              <a:r>
                <a:rPr lang="zh-CN" altLang="en-US" b="1"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r>
                <a:rPr lang="en-US" b="1">
                  <a:solidFill>
                    <a:srgbClr val="000000"/>
                  </a:solidFill>
                  <a:latin typeface="宋体" panose="02010600030101010101" pitchFamily="2" charset="-122"/>
                  <a:cs typeface="Times New Roman" panose="02020603050405020304" pitchFamily="18" charset="0"/>
                </a:rPr>
                <a:t>===</a:t>
              </a:r>
              <a:r>
                <a:rPr lang="en-US" b="1">
                  <a:solidFill>
                    <a:srgbClr val="0000FF"/>
                  </a:solidFill>
                  <a:latin typeface="Times New Roman" panose="02020603050405020304" pitchFamily="18" charset="0"/>
                </a:rPr>
                <a:t>CO</a:t>
              </a:r>
              <a:r>
                <a:rPr lang="en-US" b="1" baseline="-25000">
                  <a:solidFill>
                    <a:srgbClr val="0000FF"/>
                  </a:solidFill>
                  <a:latin typeface="Times New Roman" panose="02020603050405020304" pitchFamily="18" charset="0"/>
                </a:rPr>
                <a:t>2</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rPr>
                <a:t>＋</a:t>
              </a:r>
              <a:r>
                <a:rPr lang="en-US" b="1">
                  <a:solidFill>
                    <a:srgbClr val="FF0000"/>
                  </a:solidFill>
                  <a:latin typeface="Times New Roman" panose="02020603050405020304" pitchFamily="18" charset="0"/>
                </a:rPr>
                <a:t>6H</a:t>
              </a:r>
              <a:r>
                <a:rPr lang="zh-CN" altLang="en-US" b="1" baseline="30000">
                  <a:solidFill>
                    <a:srgbClr val="FF0000"/>
                  </a:solidFill>
                </a:rPr>
                <a:t>＋</a:t>
              </a:r>
              <a:endParaRPr lang="zh-CN" altLang="en-US" b="1">
                <a:solidFill>
                  <a:srgbClr val="000000"/>
                </a:solidFill>
              </a:endParaRPr>
            </a:p>
            <a:p>
              <a:pPr fontAlgn="base">
                <a:spcBef>
                  <a:spcPct val="0"/>
                </a:spcBef>
                <a:spcAft>
                  <a:spcPct val="0"/>
                </a:spcAft>
              </a:pPr>
              <a:r>
                <a:rPr lang="zh-CN" altLang="en-US" b="1">
                  <a:solidFill>
                    <a:srgbClr val="000000"/>
                  </a:solidFill>
                </a:rPr>
                <a:t>正极：</a:t>
              </a:r>
              <a:r>
                <a:rPr lang="en-US" b="1">
                  <a:solidFill>
                    <a:srgbClr val="000000"/>
                  </a:solidFill>
                  <a:latin typeface="宋体" panose="02010600030101010101" pitchFamily="2" charset="-122"/>
                </a:rPr>
                <a:t>3/2 </a:t>
              </a:r>
              <a:r>
                <a:rPr lang="en-US" b="1">
                  <a:solidFill>
                    <a:srgbClr val="000000"/>
                  </a:solidFill>
                  <a:latin typeface="Times New Roman" panose="02020603050405020304" pitchFamily="18" charset="0"/>
                </a:rPr>
                <a:t>O</a:t>
              </a:r>
              <a:r>
                <a:rPr lang="en-US" b="1" baseline="-25000">
                  <a:solidFill>
                    <a:srgbClr val="000000"/>
                  </a:solidFill>
                  <a:latin typeface="Times New Roman" panose="02020603050405020304" pitchFamily="18" charset="0"/>
                </a:rPr>
                <a:t>2</a:t>
              </a:r>
              <a:r>
                <a:rPr lang="zh-CN" altLang="en-US" b="1">
                  <a:solidFill>
                    <a:srgbClr val="000000"/>
                  </a:solidFill>
                </a:rPr>
                <a:t>＋</a:t>
              </a:r>
              <a:r>
                <a:rPr lang="en-US" b="1">
                  <a:solidFill>
                    <a:srgbClr val="000000"/>
                  </a:solidFill>
                  <a:latin typeface="Times New Roman" panose="02020603050405020304" pitchFamily="18" charset="0"/>
                </a:rPr>
                <a:t>6e</a:t>
              </a:r>
              <a:r>
                <a:rPr lang="zh-CN" altLang="en-US" b="1" baseline="30000">
                  <a:solidFill>
                    <a:srgbClr val="000000"/>
                  </a:solidFill>
                </a:rPr>
                <a:t>－</a:t>
              </a:r>
              <a:r>
                <a:rPr lang="zh-CN" altLang="en-US" b="1">
                  <a:solidFill>
                    <a:srgbClr val="000000"/>
                  </a:solidFill>
                </a:rPr>
                <a:t>＋</a:t>
              </a:r>
              <a:r>
                <a:rPr lang="en-US" b="1">
                  <a:solidFill>
                    <a:srgbClr val="FF0000"/>
                  </a:solidFill>
                  <a:latin typeface="Times New Roman" panose="02020603050405020304" pitchFamily="18" charset="0"/>
                </a:rPr>
                <a:t>6H</a:t>
              </a:r>
              <a:r>
                <a:rPr lang="zh-CN" altLang="en-US" b="1" baseline="30000">
                  <a:solidFill>
                    <a:srgbClr val="FF0000"/>
                  </a:solidFill>
                </a:rPr>
                <a:t>＋</a:t>
              </a:r>
              <a:r>
                <a:rPr lang="en-US" b="1">
                  <a:solidFill>
                    <a:srgbClr val="000000"/>
                  </a:solidFill>
                  <a:latin typeface="宋体" panose="02010600030101010101" pitchFamily="2" charset="-122"/>
                  <a:cs typeface="Times New Roman" panose="02020603050405020304" pitchFamily="18" charset="0"/>
                </a:rPr>
                <a:t>===</a:t>
              </a:r>
              <a:r>
                <a:rPr lang="en-US" b="1">
                  <a:solidFill>
                    <a:srgbClr val="000000"/>
                  </a:solidFill>
                  <a:latin typeface="Times New Roman" panose="02020603050405020304" pitchFamily="18" charset="0"/>
                </a:rPr>
                <a:t>3H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endParaRPr lang="zh-CN" altLang="en-US" b="1">
                <a:solidFill>
                  <a:srgbClr val="000000"/>
                </a:solidFill>
              </a:endParaRPr>
            </a:p>
          </p:txBody>
        </p:sp>
        <p:sp>
          <p:nvSpPr>
            <p:cNvPr id="5" name="文本框 4"/>
            <p:cNvSpPr txBox="1"/>
            <p:nvPr/>
          </p:nvSpPr>
          <p:spPr>
            <a:xfrm>
              <a:off x="5795" y="5734"/>
              <a:ext cx="7721" cy="822"/>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400" b="1">
                  <a:solidFill>
                    <a:srgbClr val="000000"/>
                  </a:solidFill>
                </a:rPr>
                <a:t>负极：</a:t>
              </a:r>
              <a:r>
                <a:rPr lang="en-US" sz="1400" b="1">
                  <a:solidFill>
                    <a:srgbClr val="000000"/>
                  </a:solidFill>
                  <a:latin typeface="Times New Roman" panose="02020603050405020304" pitchFamily="18" charset="0"/>
                </a:rPr>
                <a:t>CH</a:t>
              </a:r>
              <a:r>
                <a:rPr lang="en-US" sz="1400" b="1" baseline="-25000">
                  <a:solidFill>
                    <a:srgbClr val="000000"/>
                  </a:solidFill>
                  <a:latin typeface="Times New Roman" panose="02020603050405020304" pitchFamily="18" charset="0"/>
                </a:rPr>
                <a:t>3</a:t>
              </a:r>
              <a:r>
                <a:rPr lang="en-US" sz="1400" b="1">
                  <a:solidFill>
                    <a:srgbClr val="000000"/>
                  </a:solidFill>
                  <a:latin typeface="Times New Roman" panose="02020603050405020304" pitchFamily="18" charset="0"/>
                </a:rPr>
                <a:t>OH</a:t>
              </a:r>
              <a:r>
                <a:rPr lang="zh-CN" altLang="en-US" sz="1400" b="1">
                  <a:solidFill>
                    <a:srgbClr val="000000"/>
                  </a:solidFill>
                </a:rPr>
                <a:t>－</a:t>
              </a:r>
              <a:r>
                <a:rPr lang="en-US" sz="1400" b="1">
                  <a:solidFill>
                    <a:srgbClr val="000000"/>
                  </a:solidFill>
                  <a:latin typeface="Times New Roman" panose="02020603050405020304" pitchFamily="18" charset="0"/>
                </a:rPr>
                <a:t>6e</a:t>
              </a:r>
              <a:r>
                <a:rPr lang="zh-CN" altLang="en-US" sz="1400" b="1" baseline="30000">
                  <a:solidFill>
                    <a:srgbClr val="000000"/>
                  </a:solidFill>
                </a:rPr>
                <a:t>－</a:t>
              </a:r>
              <a:r>
                <a:rPr lang="zh-CN" altLang="en-US" sz="1400" b="1">
                  <a:solidFill>
                    <a:srgbClr val="000000"/>
                  </a:solidFill>
                </a:rPr>
                <a:t>＋</a:t>
              </a:r>
              <a:r>
                <a:rPr lang="en-US" sz="1400" b="1">
                  <a:solidFill>
                    <a:srgbClr val="FF0000"/>
                  </a:solidFill>
                  <a:latin typeface="Times New Roman" panose="02020603050405020304" pitchFamily="18" charset="0"/>
                  <a:sym typeface="+mn-ea"/>
                </a:rPr>
                <a:t>3CO</a:t>
              </a:r>
              <a:r>
                <a:rPr lang="en-US" sz="1400" b="1" baseline="-25000">
                  <a:solidFill>
                    <a:srgbClr val="FF0000"/>
                  </a:solidFill>
                  <a:latin typeface="Times New Roman" panose="02020603050405020304" pitchFamily="18" charset="0"/>
                  <a:sym typeface="+mn-ea"/>
                </a:rPr>
                <a:t>3</a:t>
              </a:r>
              <a:r>
                <a:rPr lang="en-US" altLang="zh-CN" sz="1400" baseline="30000">
                  <a:solidFill>
                    <a:srgbClr val="FF0000"/>
                  </a:solidFill>
                  <a:sym typeface="+mn-ea"/>
                </a:rPr>
                <a:t>2</a:t>
              </a:r>
              <a:r>
                <a:rPr lang="zh-CN" altLang="en-US" sz="1400" baseline="30000">
                  <a:solidFill>
                    <a:srgbClr val="FF0000"/>
                  </a:solidFill>
                  <a:sym typeface="+mn-ea"/>
                </a:rPr>
                <a:t>－</a:t>
              </a:r>
              <a:r>
                <a:rPr lang="en-US" sz="1400" b="1">
                  <a:solidFill>
                    <a:srgbClr val="000000"/>
                  </a:solidFill>
                  <a:latin typeface="Times New Roman" panose="02020603050405020304" pitchFamily="18" charset="0"/>
                  <a:cs typeface="Times New Roman" panose="02020603050405020304" pitchFamily="18" charset="0"/>
                </a:rPr>
                <a:t>=== </a:t>
              </a:r>
              <a:r>
                <a:rPr lang="en-US" sz="1400" b="1">
                  <a:solidFill>
                    <a:srgbClr val="000000"/>
                  </a:solidFill>
                  <a:latin typeface="Times New Roman" panose="02020603050405020304" pitchFamily="18" charset="0"/>
                </a:rPr>
                <a:t>4CO</a:t>
              </a:r>
              <a:r>
                <a:rPr lang="en-US" sz="1400" b="1" baseline="-25000">
                  <a:solidFill>
                    <a:srgbClr val="000000"/>
                  </a:solidFill>
                  <a:latin typeface="Times New Roman" panose="02020603050405020304" pitchFamily="18" charset="0"/>
                </a:rPr>
                <a:t>2</a:t>
              </a:r>
              <a:r>
                <a:rPr lang="en-US" sz="1400" b="1">
                  <a:solidFill>
                    <a:srgbClr val="000000"/>
                  </a:solidFill>
                  <a:latin typeface="宋体" panose="02010600030101010101" pitchFamily="2" charset="-122"/>
                  <a:cs typeface="Times New Roman" panose="02020603050405020304" pitchFamily="18" charset="0"/>
                </a:rPr>
                <a:t>↑</a:t>
              </a:r>
              <a:r>
                <a:rPr lang="zh-CN" altLang="en-US" sz="1400" b="1">
                  <a:solidFill>
                    <a:srgbClr val="000000"/>
                  </a:solidFill>
                </a:rPr>
                <a:t>＋</a:t>
              </a:r>
              <a:r>
                <a:rPr lang="en-US" sz="1400" b="1">
                  <a:solidFill>
                    <a:srgbClr val="000000"/>
                  </a:solidFill>
                  <a:latin typeface="Times New Roman" panose="02020603050405020304" pitchFamily="18" charset="0"/>
                </a:rPr>
                <a:t>2H</a:t>
              </a:r>
              <a:r>
                <a:rPr lang="en-US" sz="1400" b="1" baseline="-25000">
                  <a:solidFill>
                    <a:srgbClr val="000000"/>
                  </a:solidFill>
                  <a:latin typeface="Times New Roman" panose="02020603050405020304" pitchFamily="18" charset="0"/>
                </a:rPr>
                <a:t>2</a:t>
              </a:r>
              <a:r>
                <a:rPr lang="en-US" sz="1400" b="1">
                  <a:solidFill>
                    <a:srgbClr val="000000"/>
                  </a:solidFill>
                  <a:latin typeface="Times New Roman" panose="02020603050405020304" pitchFamily="18" charset="0"/>
                </a:rPr>
                <a:t>O</a:t>
              </a:r>
              <a:endParaRPr lang="zh-CN" altLang="en-US" sz="1400" b="1">
                <a:solidFill>
                  <a:srgbClr val="000000"/>
                </a:solidFill>
              </a:endParaRPr>
            </a:p>
            <a:p>
              <a:pPr fontAlgn="base">
                <a:spcBef>
                  <a:spcPct val="0"/>
                </a:spcBef>
                <a:spcAft>
                  <a:spcPct val="0"/>
                </a:spcAft>
              </a:pPr>
              <a:r>
                <a:rPr lang="zh-CN" altLang="en-US" sz="1400" b="1">
                  <a:solidFill>
                    <a:srgbClr val="000000"/>
                  </a:solidFill>
                </a:rPr>
                <a:t>正极：</a:t>
              </a:r>
              <a:r>
                <a:rPr lang="en-US" sz="1400" b="1">
                  <a:solidFill>
                    <a:srgbClr val="000000"/>
                  </a:solidFill>
                  <a:latin typeface="宋体" panose="02010600030101010101" pitchFamily="2" charset="-122"/>
                  <a:sym typeface="+mn-ea"/>
                </a:rPr>
                <a:t>3/2 </a:t>
              </a:r>
              <a:r>
                <a:rPr lang="en-US" sz="1400" b="1">
                  <a:solidFill>
                    <a:srgbClr val="000000"/>
                  </a:solidFill>
                  <a:latin typeface="Times New Roman" panose="02020603050405020304" pitchFamily="18" charset="0"/>
                </a:rPr>
                <a:t>O</a:t>
              </a:r>
              <a:r>
                <a:rPr lang="en-US" sz="1400" b="1" baseline="-25000">
                  <a:solidFill>
                    <a:srgbClr val="000000"/>
                  </a:solidFill>
                  <a:latin typeface="Times New Roman" panose="02020603050405020304" pitchFamily="18" charset="0"/>
                </a:rPr>
                <a:t>2</a:t>
              </a:r>
              <a:r>
                <a:rPr lang="zh-CN" altLang="en-US" sz="1400" b="1">
                  <a:solidFill>
                    <a:srgbClr val="000000"/>
                  </a:solidFill>
                </a:rPr>
                <a:t>＋</a:t>
              </a:r>
              <a:r>
                <a:rPr lang="en-US" sz="1400" b="1">
                  <a:solidFill>
                    <a:srgbClr val="000000"/>
                  </a:solidFill>
                  <a:latin typeface="Times New Roman" panose="02020603050405020304" pitchFamily="18" charset="0"/>
                </a:rPr>
                <a:t>6e</a:t>
              </a:r>
              <a:r>
                <a:rPr lang="zh-CN" altLang="en-US" sz="1400" b="1" baseline="30000">
                  <a:solidFill>
                    <a:srgbClr val="000000"/>
                  </a:solidFill>
                </a:rPr>
                <a:t>－</a:t>
              </a:r>
              <a:r>
                <a:rPr lang="zh-CN" altLang="en-US" sz="1400" b="1">
                  <a:solidFill>
                    <a:srgbClr val="000000"/>
                  </a:solidFill>
                </a:rPr>
                <a:t>＋</a:t>
              </a:r>
              <a:r>
                <a:rPr lang="en-US" sz="1400" b="1">
                  <a:solidFill>
                    <a:srgbClr val="000000"/>
                  </a:solidFill>
                  <a:latin typeface="Times New Roman" panose="02020603050405020304" pitchFamily="18" charset="0"/>
                </a:rPr>
                <a:t>3CO</a:t>
              </a:r>
              <a:r>
                <a:rPr lang="en-US" sz="1400" b="1" baseline="-25000">
                  <a:solidFill>
                    <a:srgbClr val="000000"/>
                  </a:solidFill>
                  <a:latin typeface="Times New Roman" panose="02020603050405020304" pitchFamily="18" charset="0"/>
                </a:rPr>
                <a:t>2</a:t>
              </a:r>
              <a:r>
                <a:rPr lang="en-US" sz="1400" b="1">
                  <a:solidFill>
                    <a:srgbClr val="000000"/>
                  </a:solidFill>
                  <a:latin typeface="Times New Roman" panose="02020603050405020304" pitchFamily="18" charset="0"/>
                  <a:cs typeface="Times New Roman" panose="02020603050405020304" pitchFamily="18" charset="0"/>
                </a:rPr>
                <a:t>===</a:t>
              </a:r>
              <a:r>
                <a:rPr lang="en-US" sz="1400" b="1">
                  <a:solidFill>
                    <a:srgbClr val="FF0000"/>
                  </a:solidFill>
                  <a:latin typeface="Times New Roman" panose="02020603050405020304" pitchFamily="18" charset="0"/>
                </a:rPr>
                <a:t>3CO</a:t>
              </a:r>
              <a:r>
                <a:rPr lang="en-US" sz="1400" b="1" baseline="-25000">
                  <a:solidFill>
                    <a:srgbClr val="FF0000"/>
                  </a:solidFill>
                  <a:latin typeface="Times New Roman" panose="02020603050405020304" pitchFamily="18" charset="0"/>
                  <a:sym typeface="+mn-ea"/>
                </a:rPr>
                <a:t>3</a:t>
              </a:r>
              <a:r>
                <a:rPr lang="en-US" altLang="zh-CN" sz="1400" baseline="30000">
                  <a:solidFill>
                    <a:srgbClr val="FF0000"/>
                  </a:solidFill>
                  <a:sym typeface="+mn-ea"/>
                </a:rPr>
                <a:t>2</a:t>
              </a:r>
              <a:r>
                <a:rPr lang="zh-CN" altLang="en-US" sz="1400" baseline="30000">
                  <a:solidFill>
                    <a:srgbClr val="FF0000"/>
                  </a:solidFill>
                  <a:sym typeface="+mn-ea"/>
                </a:rPr>
                <a:t>－</a:t>
              </a:r>
              <a:endParaRPr lang="zh-CN" altLang="en-US" sz="1400" baseline="30000">
                <a:solidFill>
                  <a:srgbClr val="FF0000"/>
                </a:solidFill>
                <a:sym typeface="+mn-ea"/>
              </a:endParaRPr>
            </a:p>
          </p:txBody>
        </p:sp>
        <p:sp>
          <p:nvSpPr>
            <p:cNvPr id="7" name="文本框 6"/>
            <p:cNvSpPr txBox="1"/>
            <p:nvPr/>
          </p:nvSpPr>
          <p:spPr>
            <a:xfrm>
              <a:off x="5796" y="4404"/>
              <a:ext cx="5870" cy="1018"/>
            </a:xfrm>
            <a:prstGeom prst="rect">
              <a:avLst/>
            </a:prstGeom>
            <a:noFill/>
            <a:ln>
              <a:solidFill>
                <a:srgbClr val="FF0000"/>
              </a:solidFill>
            </a:ln>
          </p:spPr>
          <p:txBody>
            <a:bodyPr wrap="none" rtlCol="0">
              <a:spAutoFit/>
            </a:bodyPr>
            <a:lstStyle/>
            <a:p>
              <a:pPr fontAlgn="base">
                <a:spcBef>
                  <a:spcPct val="0"/>
                </a:spcBef>
                <a:spcAft>
                  <a:spcPct val="0"/>
                </a:spcAft>
              </a:pPr>
              <a:r>
                <a:rPr lang="zh-CN" altLang="en-US" b="1">
                  <a:solidFill>
                    <a:srgbClr val="000000"/>
                  </a:solidFill>
                  <a:sym typeface="+mn-ea"/>
                </a:rPr>
                <a:t>负极：</a:t>
              </a:r>
              <a:r>
                <a:rPr lang="en-US" b="1">
                  <a:solidFill>
                    <a:srgbClr val="000000"/>
                  </a:solidFill>
                  <a:latin typeface="Times New Roman" panose="02020603050405020304" pitchFamily="18" charset="0"/>
                  <a:sym typeface="+mn-ea"/>
                </a:rPr>
                <a:t>CH</a:t>
              </a:r>
              <a:r>
                <a:rPr lang="en-US" b="1" baseline="-25000">
                  <a:solidFill>
                    <a:srgbClr val="000000"/>
                  </a:solidFill>
                  <a:latin typeface="Times New Roman" panose="02020603050405020304" pitchFamily="18" charset="0"/>
                  <a:sym typeface="+mn-ea"/>
                </a:rPr>
                <a:t>3</a:t>
              </a:r>
              <a:r>
                <a:rPr lang="en-US" b="1">
                  <a:solidFill>
                    <a:srgbClr val="000000"/>
                  </a:solidFill>
                  <a:latin typeface="Times New Roman" panose="02020603050405020304" pitchFamily="18" charset="0"/>
                  <a:sym typeface="+mn-ea"/>
                </a:rPr>
                <a:t>OH</a:t>
              </a:r>
              <a:r>
                <a:rPr lang="zh-CN" altLang="en-US" b="1">
                  <a:solidFill>
                    <a:srgbClr val="000000"/>
                  </a:solidFill>
                  <a:sym typeface="+mn-ea"/>
                </a:rPr>
                <a:t>－</a:t>
              </a:r>
              <a:r>
                <a:rPr lang="en-US" b="1">
                  <a:solidFill>
                    <a:srgbClr val="000000"/>
                  </a:solidFill>
                  <a:latin typeface="Times New Roman" panose="02020603050405020304" pitchFamily="18" charset="0"/>
                  <a:sym typeface="+mn-ea"/>
                </a:rPr>
                <a:t>6e</a:t>
              </a:r>
              <a:r>
                <a:rPr lang="zh-CN" altLang="en-US" b="1" baseline="30000">
                  <a:solidFill>
                    <a:srgbClr val="000000"/>
                  </a:solidFill>
                  <a:sym typeface="+mn-ea"/>
                </a:rPr>
                <a:t>－</a:t>
              </a:r>
              <a:r>
                <a:rPr lang="zh-CN" altLang="en-US" b="1">
                  <a:solidFill>
                    <a:srgbClr val="000000"/>
                  </a:solidFill>
                  <a:sym typeface="+mn-ea"/>
                </a:rPr>
                <a:t>＋</a:t>
              </a:r>
              <a:r>
                <a:rPr lang="en-US" b="1">
                  <a:solidFill>
                    <a:srgbClr val="FF0000"/>
                  </a:solidFill>
                  <a:latin typeface="Times New Roman" panose="02020603050405020304" pitchFamily="18" charset="0"/>
                  <a:sym typeface="+mn-ea"/>
                </a:rPr>
                <a:t>8OH</a:t>
              </a:r>
              <a:r>
                <a:rPr lang="zh-CN" altLang="en-US" b="1" baseline="30000">
                  <a:solidFill>
                    <a:srgbClr val="FF0000"/>
                  </a:solidFill>
                  <a:sym typeface="+mn-ea"/>
                </a:rPr>
                <a:t>－</a:t>
              </a:r>
              <a:r>
                <a:rPr lang="en-US" b="1">
                  <a:solidFill>
                    <a:srgbClr val="000000"/>
                  </a:solidFill>
                  <a:latin typeface="Times New Roman" panose="02020603050405020304" pitchFamily="18" charset="0"/>
                  <a:cs typeface="Times New Roman" panose="02020603050405020304" pitchFamily="18" charset="0"/>
                  <a:sym typeface="+mn-ea"/>
                </a:rPr>
                <a:t>===</a:t>
              </a:r>
              <a:r>
                <a:rPr lang="en-US" b="1">
                  <a:solidFill>
                    <a:srgbClr val="0000FF"/>
                  </a:solidFill>
                  <a:latin typeface="Times New Roman" panose="02020603050405020304" pitchFamily="18" charset="0"/>
                  <a:sym typeface="+mn-ea"/>
                </a:rPr>
                <a:t>CO</a:t>
              </a:r>
              <a:r>
                <a:rPr lang="en-US" b="1" baseline="-25000">
                  <a:solidFill>
                    <a:srgbClr val="0000FF"/>
                  </a:solidFill>
                  <a:latin typeface="Times New Roman" panose="02020603050405020304" pitchFamily="18" charset="0"/>
                  <a:sym typeface="+mn-ea"/>
                </a:rPr>
                <a:t>3</a:t>
              </a:r>
              <a:r>
                <a:rPr lang="en-US" altLang="zh-CN" baseline="30000">
                  <a:solidFill>
                    <a:srgbClr val="0000FF"/>
                  </a:solidFill>
                  <a:sym typeface="+mn-ea"/>
                </a:rPr>
                <a:t>2</a:t>
              </a:r>
              <a:r>
                <a:rPr lang="zh-CN" altLang="en-US" baseline="30000">
                  <a:solidFill>
                    <a:srgbClr val="0000FF"/>
                  </a:solidFill>
                  <a:sym typeface="+mn-ea"/>
                </a:rPr>
                <a:t>－</a:t>
              </a:r>
              <a:r>
                <a:rPr lang="zh-CN" altLang="en-US" b="1">
                  <a:solidFill>
                    <a:srgbClr val="000000"/>
                  </a:solidFill>
                  <a:sym typeface="+mn-ea"/>
                </a:rPr>
                <a:t>＋</a:t>
              </a:r>
              <a:r>
                <a:rPr lang="en-US" b="1">
                  <a:solidFill>
                    <a:srgbClr val="000000"/>
                  </a:solidFill>
                  <a:latin typeface="Times New Roman" panose="02020603050405020304" pitchFamily="18" charset="0"/>
                  <a:sym typeface="+mn-ea"/>
                </a:rPr>
                <a:t>6H</a:t>
              </a:r>
              <a:r>
                <a:rPr lang="en-US" b="1" baseline="-25000">
                  <a:solidFill>
                    <a:srgbClr val="000000"/>
                  </a:solidFill>
                  <a:latin typeface="Times New Roman" panose="02020603050405020304" pitchFamily="18" charset="0"/>
                  <a:sym typeface="+mn-ea"/>
                </a:rPr>
                <a:t>2</a:t>
              </a:r>
              <a:r>
                <a:rPr lang="en-US" b="1">
                  <a:solidFill>
                    <a:srgbClr val="000000"/>
                  </a:solidFill>
                  <a:latin typeface="Times New Roman" panose="02020603050405020304" pitchFamily="18" charset="0"/>
                  <a:sym typeface="+mn-ea"/>
                </a:rPr>
                <a:t>O</a:t>
              </a:r>
              <a:endParaRPr lang="zh-CN" altLang="en-US" b="1">
                <a:solidFill>
                  <a:srgbClr val="000000"/>
                </a:solidFill>
                <a:sym typeface="+mn-ea"/>
              </a:endParaRPr>
            </a:p>
            <a:p>
              <a:pPr fontAlgn="base">
                <a:spcBef>
                  <a:spcPct val="0"/>
                </a:spcBef>
                <a:spcAft>
                  <a:spcPct val="0"/>
                </a:spcAft>
              </a:pPr>
              <a:r>
                <a:rPr lang="zh-CN" altLang="en-US" b="1">
                  <a:solidFill>
                    <a:srgbClr val="000000"/>
                  </a:solidFill>
                  <a:sym typeface="+mn-ea"/>
                </a:rPr>
                <a:t>正极：</a:t>
              </a:r>
              <a:r>
                <a:rPr lang="en-US" b="1">
                  <a:solidFill>
                    <a:srgbClr val="000000"/>
                  </a:solidFill>
                  <a:latin typeface="宋体" panose="02010600030101010101" pitchFamily="2" charset="-122"/>
                  <a:sym typeface="+mn-ea"/>
                </a:rPr>
                <a:t>3/2</a:t>
              </a:r>
              <a:r>
                <a:rPr lang="en-US" b="1">
                  <a:solidFill>
                    <a:srgbClr val="000000"/>
                  </a:solidFill>
                  <a:latin typeface="Times New Roman" panose="02020603050405020304" pitchFamily="18" charset="0"/>
                  <a:sym typeface="+mn-ea"/>
                </a:rPr>
                <a:t>O</a:t>
              </a:r>
              <a:r>
                <a:rPr lang="en-US" b="1" baseline="-25000">
                  <a:solidFill>
                    <a:srgbClr val="000000"/>
                  </a:solidFill>
                  <a:latin typeface="Times New Roman" panose="02020603050405020304" pitchFamily="18" charset="0"/>
                  <a:sym typeface="+mn-ea"/>
                </a:rPr>
                <a:t>2</a:t>
              </a:r>
              <a:r>
                <a:rPr lang="zh-CN" altLang="en-US" b="1">
                  <a:solidFill>
                    <a:srgbClr val="000000"/>
                  </a:solidFill>
                  <a:sym typeface="+mn-ea"/>
                </a:rPr>
                <a:t>＋</a:t>
              </a:r>
              <a:r>
                <a:rPr lang="en-US" b="1">
                  <a:solidFill>
                    <a:srgbClr val="000000"/>
                  </a:solidFill>
                  <a:latin typeface="Times New Roman" panose="02020603050405020304" pitchFamily="18" charset="0"/>
                  <a:sym typeface="+mn-ea"/>
                </a:rPr>
                <a:t>6e</a:t>
              </a:r>
              <a:r>
                <a:rPr lang="zh-CN" altLang="en-US" b="1" baseline="30000">
                  <a:solidFill>
                    <a:srgbClr val="000000"/>
                  </a:solidFill>
                  <a:sym typeface="+mn-ea"/>
                </a:rPr>
                <a:t>－</a:t>
              </a:r>
              <a:r>
                <a:rPr lang="zh-CN" altLang="en-US" b="1">
                  <a:solidFill>
                    <a:srgbClr val="000000"/>
                  </a:solidFill>
                  <a:sym typeface="+mn-ea"/>
                </a:rPr>
                <a:t>＋</a:t>
              </a:r>
              <a:r>
                <a:rPr lang="en-US" b="1">
                  <a:solidFill>
                    <a:srgbClr val="000000"/>
                  </a:solidFill>
                  <a:latin typeface="Times New Roman" panose="02020603050405020304" pitchFamily="18" charset="0"/>
                  <a:sym typeface="+mn-ea"/>
                </a:rPr>
                <a:t>3H</a:t>
              </a:r>
              <a:r>
                <a:rPr lang="en-US" b="1" baseline="-25000">
                  <a:solidFill>
                    <a:srgbClr val="000000"/>
                  </a:solidFill>
                  <a:latin typeface="Times New Roman" panose="02020603050405020304" pitchFamily="18" charset="0"/>
                  <a:sym typeface="+mn-ea"/>
                </a:rPr>
                <a:t>2</a:t>
              </a:r>
              <a:r>
                <a:rPr lang="en-US" b="1">
                  <a:solidFill>
                    <a:srgbClr val="000000"/>
                  </a:solidFill>
                  <a:latin typeface="Times New Roman" panose="02020603050405020304" pitchFamily="18" charset="0"/>
                  <a:sym typeface="+mn-ea"/>
                </a:rPr>
                <a:t>O</a:t>
              </a:r>
              <a:r>
                <a:rPr lang="en-US" b="1">
                  <a:solidFill>
                    <a:srgbClr val="000000"/>
                  </a:solidFill>
                  <a:latin typeface="Times New Roman" panose="02020603050405020304" pitchFamily="18" charset="0"/>
                  <a:cs typeface="Times New Roman" panose="02020603050405020304" pitchFamily="18" charset="0"/>
                  <a:sym typeface="+mn-ea"/>
                </a:rPr>
                <a:t>===</a:t>
              </a:r>
              <a:r>
                <a:rPr lang="en-US" b="1">
                  <a:solidFill>
                    <a:srgbClr val="FF0000"/>
                  </a:solidFill>
                  <a:latin typeface="Times New Roman" panose="02020603050405020304" pitchFamily="18" charset="0"/>
                  <a:sym typeface="+mn-ea"/>
                </a:rPr>
                <a:t>6OH</a:t>
              </a:r>
              <a:r>
                <a:rPr lang="zh-CN" altLang="en-US" b="1" baseline="30000">
                  <a:solidFill>
                    <a:srgbClr val="FF0000"/>
                  </a:solidFill>
                  <a:sym typeface="+mn-ea"/>
                </a:rPr>
                <a:t>－</a:t>
              </a:r>
              <a:endParaRPr lang="zh-CN" altLang="en-US" b="1" baseline="30000">
                <a:solidFill>
                  <a:srgbClr val="FF0000"/>
                </a:solidFill>
                <a:sym typeface="+mn-ea"/>
              </a:endParaRPr>
            </a:p>
          </p:txBody>
        </p:sp>
        <p:sp>
          <p:nvSpPr>
            <p:cNvPr id="9" name="文本框 8"/>
            <p:cNvSpPr txBox="1"/>
            <p:nvPr/>
          </p:nvSpPr>
          <p:spPr>
            <a:xfrm>
              <a:off x="5796" y="6886"/>
              <a:ext cx="7721" cy="1016"/>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b="1">
                  <a:solidFill>
                    <a:srgbClr val="000000"/>
                  </a:solidFill>
                </a:rPr>
                <a:t>负极：</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3</a:t>
              </a:r>
              <a:r>
                <a:rPr lang="en-US" b="1">
                  <a:solidFill>
                    <a:srgbClr val="000000"/>
                  </a:solidFill>
                  <a:latin typeface="Times New Roman" panose="02020603050405020304" pitchFamily="18" charset="0"/>
                </a:rPr>
                <a:t>OH</a:t>
              </a:r>
              <a:r>
                <a:rPr lang="zh-CN" altLang="en-US" b="1">
                  <a:solidFill>
                    <a:srgbClr val="000000"/>
                  </a:solidFill>
                </a:rPr>
                <a:t>－</a:t>
              </a:r>
              <a:r>
                <a:rPr lang="en-US" b="1">
                  <a:solidFill>
                    <a:srgbClr val="000000"/>
                  </a:solidFill>
                  <a:latin typeface="Times New Roman" panose="02020603050405020304" pitchFamily="18" charset="0"/>
                </a:rPr>
                <a:t>6e</a:t>
              </a:r>
              <a:r>
                <a:rPr lang="zh-CN" altLang="en-US" b="1" baseline="30000">
                  <a:solidFill>
                    <a:srgbClr val="000000"/>
                  </a:solidFill>
                </a:rPr>
                <a:t>－</a:t>
              </a:r>
              <a:r>
                <a:rPr lang="zh-CN" altLang="en-US" b="1">
                  <a:solidFill>
                    <a:srgbClr val="000000"/>
                  </a:solidFill>
                </a:rPr>
                <a:t>＋</a:t>
              </a:r>
              <a:r>
                <a:rPr lang="en-US" b="1">
                  <a:solidFill>
                    <a:srgbClr val="FF0000"/>
                  </a:solidFill>
                  <a:latin typeface="Times New Roman" panose="02020603050405020304" pitchFamily="18" charset="0"/>
                </a:rPr>
                <a:t>3O</a:t>
              </a:r>
              <a:r>
                <a:rPr lang="en-US" b="1" baseline="30000">
                  <a:solidFill>
                    <a:srgbClr val="FF0000"/>
                  </a:solidFill>
                  <a:latin typeface="Times New Roman" panose="02020603050405020304" pitchFamily="18" charset="0"/>
                </a:rPr>
                <a:t>2</a:t>
              </a:r>
              <a:r>
                <a:rPr lang="zh-CN" altLang="en-US" b="1" baseline="30000">
                  <a:solidFill>
                    <a:srgbClr val="FF0000"/>
                  </a:solidFill>
                </a:rPr>
                <a:t>－</a:t>
              </a:r>
              <a:r>
                <a:rPr lang="en-US" b="1">
                  <a:solidFill>
                    <a:srgbClr val="000000"/>
                  </a:solidFill>
                  <a:latin typeface="宋体" panose="02010600030101010101" pitchFamily="2" charset="-122"/>
                  <a:cs typeface="Times New Roman" panose="02020603050405020304" pitchFamily="18" charset="0"/>
                </a:rPr>
                <a:t>===</a:t>
              </a:r>
              <a:r>
                <a:rPr lang="en-US" b="1">
                  <a:solidFill>
                    <a:srgbClr val="000000"/>
                  </a:solidFill>
                  <a:latin typeface="Times New Roman" panose="02020603050405020304" pitchFamily="18" charset="0"/>
                </a:rPr>
                <a:t>CO</a:t>
              </a:r>
              <a:r>
                <a:rPr lang="en-US" b="1" baseline="-25000">
                  <a:solidFill>
                    <a:srgbClr val="000000"/>
                  </a:solidFill>
                  <a:latin typeface="Times New Roman" panose="02020603050405020304" pitchFamily="18" charset="0"/>
                </a:rPr>
                <a:t>2</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rPr>
                <a:t>＋</a:t>
              </a:r>
              <a:r>
                <a:rPr lang="en-US" b="1">
                  <a:solidFill>
                    <a:srgbClr val="000000"/>
                  </a:solidFill>
                  <a:latin typeface="Times New Roman" panose="02020603050405020304" pitchFamily="18" charset="0"/>
                </a:rPr>
                <a:t>2H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endParaRPr lang="zh-CN" altLang="en-US" b="1">
                <a:solidFill>
                  <a:srgbClr val="000000"/>
                </a:solidFill>
              </a:endParaRPr>
            </a:p>
            <a:p>
              <a:pPr fontAlgn="base">
                <a:spcBef>
                  <a:spcPct val="0"/>
                </a:spcBef>
                <a:spcAft>
                  <a:spcPct val="0"/>
                </a:spcAft>
              </a:pPr>
              <a:r>
                <a:rPr lang="zh-CN" altLang="en-US" b="1">
                  <a:solidFill>
                    <a:srgbClr val="000000"/>
                  </a:solidFill>
                </a:rPr>
                <a:t>正极：</a:t>
              </a:r>
              <a:r>
                <a:rPr lang="en-US" b="1">
                  <a:solidFill>
                    <a:srgbClr val="000000"/>
                  </a:solidFill>
                  <a:latin typeface="宋体" panose="02010600030101010101" pitchFamily="2" charset="-122"/>
                  <a:sym typeface="+mn-ea"/>
                </a:rPr>
                <a:t>3/2 </a:t>
              </a:r>
              <a:r>
                <a:rPr lang="en-US" b="1">
                  <a:solidFill>
                    <a:srgbClr val="000000"/>
                  </a:solidFill>
                  <a:latin typeface="Times New Roman" panose="02020603050405020304" pitchFamily="18" charset="0"/>
                </a:rPr>
                <a:t>O</a:t>
              </a:r>
              <a:r>
                <a:rPr lang="en-US" b="1" baseline="-25000">
                  <a:solidFill>
                    <a:srgbClr val="000000"/>
                  </a:solidFill>
                  <a:latin typeface="Times New Roman" panose="02020603050405020304" pitchFamily="18" charset="0"/>
                </a:rPr>
                <a:t>2</a:t>
              </a:r>
              <a:r>
                <a:rPr lang="zh-CN" altLang="en-US" b="1">
                  <a:solidFill>
                    <a:srgbClr val="000000"/>
                  </a:solidFill>
                </a:rPr>
                <a:t>＋</a:t>
              </a:r>
              <a:r>
                <a:rPr lang="en-US" b="1">
                  <a:solidFill>
                    <a:srgbClr val="000000"/>
                  </a:solidFill>
                  <a:latin typeface="Times New Roman" panose="02020603050405020304" pitchFamily="18" charset="0"/>
                </a:rPr>
                <a:t>6e</a:t>
              </a:r>
              <a:r>
                <a:rPr lang="zh-CN" altLang="en-US" b="1" baseline="30000">
                  <a:solidFill>
                    <a:srgbClr val="000000"/>
                  </a:solidFill>
                </a:rPr>
                <a:t>－</a:t>
              </a:r>
              <a:r>
                <a:rPr lang="en-US" b="1">
                  <a:solidFill>
                    <a:srgbClr val="000000"/>
                  </a:solidFill>
                  <a:latin typeface="宋体" panose="02010600030101010101" pitchFamily="2" charset="-122"/>
                  <a:cs typeface="Times New Roman" panose="02020603050405020304" pitchFamily="18" charset="0"/>
                </a:rPr>
                <a:t>===</a:t>
              </a:r>
              <a:r>
                <a:rPr lang="en-US" b="1">
                  <a:solidFill>
                    <a:srgbClr val="FF0000"/>
                  </a:solidFill>
                  <a:latin typeface="Times New Roman" panose="02020603050405020304" pitchFamily="18" charset="0"/>
                </a:rPr>
                <a:t>3O</a:t>
              </a:r>
              <a:r>
                <a:rPr lang="en-US" b="1" baseline="30000">
                  <a:solidFill>
                    <a:srgbClr val="FF0000"/>
                  </a:solidFill>
                  <a:latin typeface="Times New Roman" panose="02020603050405020304" pitchFamily="18" charset="0"/>
                </a:rPr>
                <a:t>2</a:t>
              </a:r>
              <a:r>
                <a:rPr lang="zh-CN" altLang="en-US" b="1" baseline="30000">
                  <a:solidFill>
                    <a:srgbClr val="FF0000"/>
                  </a:solidFill>
                </a:rPr>
                <a:t>－</a:t>
              </a:r>
              <a:endParaRPr lang="zh-CN" altLang="en-US" b="1" baseline="30000">
                <a:solidFill>
                  <a:srgbClr val="FF0000"/>
                </a:solidFill>
              </a:endParaRPr>
            </a:p>
          </p:txBody>
        </p:sp>
      </p:grpSp>
      <p:grpSp>
        <p:nvGrpSpPr>
          <p:cNvPr id="13" name="组合 12"/>
          <p:cNvGrpSpPr/>
          <p:nvPr/>
        </p:nvGrpSpPr>
        <p:grpSpPr>
          <a:xfrm>
            <a:off x="2832100" y="1936753"/>
            <a:ext cx="1980354" cy="3019425"/>
            <a:chOff x="3345" y="3050"/>
            <a:chExt cx="2339" cy="4755"/>
          </a:xfrm>
        </p:grpSpPr>
        <p:sp>
          <p:nvSpPr>
            <p:cNvPr id="4" name="文本框 3"/>
            <p:cNvSpPr txBox="1"/>
            <p:nvPr/>
          </p:nvSpPr>
          <p:spPr>
            <a:xfrm>
              <a:off x="3527" y="3050"/>
              <a:ext cx="1634" cy="1018"/>
            </a:xfrm>
            <a:prstGeom prst="rect">
              <a:avLst/>
            </a:prstGeom>
            <a:noFill/>
            <a:ln>
              <a:solidFill>
                <a:srgbClr val="FF0000"/>
              </a:solidFill>
            </a:ln>
          </p:spPr>
          <p:txBody>
            <a:bodyPr wrap="none" rtlCol="0">
              <a:spAutoFit/>
            </a:bodyPr>
            <a:lstStyle/>
            <a:p>
              <a:pPr fontAlgn="base">
                <a:spcBef>
                  <a:spcPct val="0"/>
                </a:spcBef>
                <a:spcAft>
                  <a:spcPct val="0"/>
                </a:spcAft>
              </a:pPr>
              <a:r>
                <a:rPr lang="en-US" b="1">
                  <a:solidFill>
                    <a:srgbClr val="000000"/>
                  </a:solidFill>
                  <a:latin typeface="Times New Roman" panose="02020603050405020304" pitchFamily="18" charset="0"/>
                  <a:sym typeface="+mn-ea"/>
                </a:rPr>
                <a:t>(1)</a:t>
              </a:r>
              <a:r>
                <a:rPr lang="zh-CN" altLang="en-US" b="1">
                  <a:solidFill>
                    <a:srgbClr val="000000"/>
                  </a:solidFill>
                  <a:sym typeface="+mn-ea"/>
                </a:rPr>
                <a:t>酸性介质</a:t>
              </a:r>
              <a:endParaRPr lang="zh-CN" altLang="en-US" b="1">
                <a:solidFill>
                  <a:srgbClr val="000000"/>
                </a:solidFill>
                <a:sym typeface="+mn-ea"/>
              </a:endParaRPr>
            </a:p>
            <a:p>
              <a:pPr fontAlgn="base">
                <a:spcBef>
                  <a:spcPct val="0"/>
                </a:spcBef>
                <a:spcAft>
                  <a:spcPct val="0"/>
                </a:spcAft>
              </a:pPr>
              <a:r>
                <a:rPr lang="zh-CN" altLang="en-US" b="1">
                  <a:solidFill>
                    <a:srgbClr val="000000"/>
                  </a:solidFill>
                </a:rPr>
                <a:t>    如</a:t>
              </a:r>
              <a:r>
                <a:rPr lang="en-US" b="1">
                  <a:solidFill>
                    <a:srgbClr val="000000"/>
                  </a:solidFill>
                  <a:latin typeface="Times New Roman" panose="02020603050405020304" pitchFamily="18" charset="0"/>
                  <a:sym typeface="+mn-ea"/>
                </a:rPr>
                <a:t>H</a:t>
              </a:r>
              <a:r>
                <a:rPr lang="en-US" b="1" baseline="-25000">
                  <a:solidFill>
                    <a:srgbClr val="000000"/>
                  </a:solidFill>
                  <a:latin typeface="Times New Roman" panose="02020603050405020304" pitchFamily="18" charset="0"/>
                  <a:sym typeface="+mn-ea"/>
                </a:rPr>
                <a:t>2</a:t>
              </a:r>
              <a:r>
                <a:rPr lang="en-US" b="1">
                  <a:solidFill>
                    <a:srgbClr val="000000"/>
                  </a:solidFill>
                  <a:latin typeface="Times New Roman" panose="02020603050405020304" pitchFamily="18" charset="0"/>
                  <a:sym typeface="+mn-ea"/>
                </a:rPr>
                <a:t>SO</a:t>
              </a:r>
              <a:r>
                <a:rPr lang="en-US" b="1" baseline="-25000">
                  <a:solidFill>
                    <a:srgbClr val="000000"/>
                  </a:solidFill>
                  <a:latin typeface="Times New Roman" panose="02020603050405020304" pitchFamily="18" charset="0"/>
                  <a:sym typeface="+mn-ea"/>
                </a:rPr>
                <a:t>4</a:t>
              </a:r>
              <a:endParaRPr lang="zh-CN" altLang="en-US" b="1">
                <a:solidFill>
                  <a:srgbClr val="000000"/>
                </a:solidFill>
              </a:endParaRPr>
            </a:p>
          </p:txBody>
        </p:sp>
        <p:sp>
          <p:nvSpPr>
            <p:cNvPr id="6" name="文本框 5"/>
            <p:cNvSpPr txBox="1"/>
            <p:nvPr/>
          </p:nvSpPr>
          <p:spPr>
            <a:xfrm>
              <a:off x="3527" y="4404"/>
              <a:ext cx="2156" cy="1018"/>
            </a:xfrm>
            <a:prstGeom prst="rect">
              <a:avLst/>
            </a:prstGeom>
            <a:noFill/>
            <a:ln>
              <a:solidFill>
                <a:srgbClr val="FF0000"/>
              </a:solidFill>
            </a:ln>
          </p:spPr>
          <p:txBody>
            <a:bodyPr wrap="square" rtlCol="0">
              <a:spAutoFit/>
            </a:bodyPr>
            <a:lstStyle/>
            <a:p>
              <a:pPr fontAlgn="base">
                <a:spcBef>
                  <a:spcPct val="0"/>
                </a:spcBef>
                <a:spcAft>
                  <a:spcPct val="0"/>
                </a:spcAft>
              </a:pPr>
              <a:r>
                <a:rPr lang="en-US" b="1">
                  <a:solidFill>
                    <a:srgbClr val="000000"/>
                  </a:solidFill>
                  <a:latin typeface="Times New Roman" panose="02020603050405020304" pitchFamily="18" charset="0"/>
                  <a:sym typeface="+mn-ea"/>
                </a:rPr>
                <a:t>(2)</a:t>
              </a:r>
              <a:r>
                <a:rPr lang="zh-CN" altLang="en-US" b="1">
                  <a:solidFill>
                    <a:srgbClr val="000000"/>
                  </a:solidFill>
                  <a:sym typeface="+mn-ea"/>
                </a:rPr>
                <a:t>碱性介质</a:t>
              </a:r>
              <a:endParaRPr lang="zh-CN" altLang="en-US" b="1">
                <a:solidFill>
                  <a:srgbClr val="000000"/>
                </a:solidFill>
                <a:sym typeface="+mn-ea"/>
              </a:endParaRPr>
            </a:p>
            <a:p>
              <a:pPr fontAlgn="base">
                <a:spcBef>
                  <a:spcPct val="0"/>
                </a:spcBef>
                <a:spcAft>
                  <a:spcPct val="0"/>
                </a:spcAft>
              </a:pPr>
              <a:r>
                <a:rPr lang="zh-CN" altLang="en-US" b="1">
                  <a:solidFill>
                    <a:srgbClr val="000000"/>
                  </a:solidFill>
                </a:rPr>
                <a:t>    如</a:t>
              </a:r>
              <a:r>
                <a:rPr lang="en-US" altLang="zh-CN" b="1">
                  <a:solidFill>
                    <a:srgbClr val="000000"/>
                  </a:solidFill>
                </a:rPr>
                <a:t>NaOH</a:t>
              </a:r>
              <a:endParaRPr lang="en-US" altLang="zh-CN" b="1">
                <a:solidFill>
                  <a:srgbClr val="000000"/>
                </a:solidFill>
              </a:endParaRPr>
            </a:p>
          </p:txBody>
        </p:sp>
        <p:sp>
          <p:nvSpPr>
            <p:cNvPr id="8" name="文本框 7"/>
            <p:cNvSpPr txBox="1"/>
            <p:nvPr/>
          </p:nvSpPr>
          <p:spPr>
            <a:xfrm>
              <a:off x="3527" y="5734"/>
              <a:ext cx="2155" cy="822"/>
            </a:xfrm>
            <a:prstGeom prst="rect">
              <a:avLst/>
            </a:prstGeom>
            <a:noFill/>
            <a:ln>
              <a:solidFill>
                <a:srgbClr val="FF0000"/>
              </a:solidFill>
            </a:ln>
          </p:spPr>
          <p:txBody>
            <a:bodyPr wrap="square" rtlCol="0">
              <a:spAutoFit/>
            </a:bodyPr>
            <a:lstStyle/>
            <a:p>
              <a:pPr fontAlgn="base">
                <a:spcBef>
                  <a:spcPct val="0"/>
                </a:spcBef>
                <a:spcAft>
                  <a:spcPct val="0"/>
                </a:spcAft>
              </a:pPr>
              <a:r>
                <a:rPr lang="en-US" sz="1400" b="1">
                  <a:solidFill>
                    <a:srgbClr val="000000"/>
                  </a:solidFill>
                  <a:latin typeface="Times New Roman" panose="02020603050405020304" pitchFamily="18" charset="0"/>
                  <a:sym typeface="+mn-ea"/>
                </a:rPr>
                <a:t>(3)</a:t>
              </a:r>
              <a:r>
                <a:rPr lang="zh-CN" altLang="en-US" sz="1400" b="1">
                  <a:solidFill>
                    <a:srgbClr val="000000"/>
                  </a:solidFill>
                  <a:sym typeface="+mn-ea"/>
                </a:rPr>
                <a:t>熔融盐介质</a:t>
              </a:r>
              <a:endParaRPr lang="zh-CN" altLang="en-US" sz="1400" b="1">
                <a:solidFill>
                  <a:srgbClr val="000000"/>
                </a:solidFill>
                <a:sym typeface="+mn-ea"/>
              </a:endParaRPr>
            </a:p>
            <a:p>
              <a:pPr fontAlgn="base">
                <a:spcBef>
                  <a:spcPct val="0"/>
                </a:spcBef>
                <a:spcAft>
                  <a:spcPct val="0"/>
                </a:spcAft>
              </a:pPr>
              <a:r>
                <a:rPr lang="zh-CN" altLang="en-US" sz="1400" b="1">
                  <a:solidFill>
                    <a:srgbClr val="000000"/>
                  </a:solidFill>
                  <a:sym typeface="+mn-ea"/>
                </a:rPr>
                <a:t>    如</a:t>
              </a:r>
              <a:r>
                <a:rPr lang="en-US" sz="1400" b="1">
                  <a:solidFill>
                    <a:srgbClr val="000000"/>
                  </a:solidFill>
                  <a:latin typeface="Times New Roman" panose="02020603050405020304" pitchFamily="18" charset="0"/>
                  <a:sym typeface="+mn-ea"/>
                </a:rPr>
                <a:t>K</a:t>
              </a:r>
              <a:r>
                <a:rPr lang="en-US" sz="1400" b="1" baseline="-25000">
                  <a:solidFill>
                    <a:srgbClr val="000000"/>
                  </a:solidFill>
                  <a:latin typeface="Times New Roman" panose="02020603050405020304" pitchFamily="18" charset="0"/>
                  <a:sym typeface="+mn-ea"/>
                </a:rPr>
                <a:t>2</a:t>
              </a:r>
              <a:r>
                <a:rPr lang="en-US" sz="1400" b="1">
                  <a:solidFill>
                    <a:srgbClr val="000000"/>
                  </a:solidFill>
                  <a:latin typeface="Times New Roman" panose="02020603050405020304" pitchFamily="18" charset="0"/>
                  <a:sym typeface="+mn-ea"/>
                </a:rPr>
                <a:t>CO</a:t>
              </a:r>
              <a:r>
                <a:rPr lang="en-US" sz="1400" b="1" baseline="-25000">
                  <a:solidFill>
                    <a:srgbClr val="000000"/>
                  </a:solidFill>
                  <a:latin typeface="Times New Roman" panose="02020603050405020304" pitchFamily="18" charset="0"/>
                  <a:sym typeface="+mn-ea"/>
                </a:rPr>
                <a:t>3</a:t>
              </a:r>
              <a:endParaRPr lang="zh-CN" altLang="en-US" sz="1400" b="1">
                <a:solidFill>
                  <a:srgbClr val="000000"/>
                </a:solidFill>
              </a:endParaRPr>
            </a:p>
          </p:txBody>
        </p:sp>
        <p:sp>
          <p:nvSpPr>
            <p:cNvPr id="10" name="文本框 9"/>
            <p:cNvSpPr txBox="1"/>
            <p:nvPr/>
          </p:nvSpPr>
          <p:spPr>
            <a:xfrm>
              <a:off x="3527" y="6983"/>
              <a:ext cx="2157" cy="822"/>
            </a:xfrm>
            <a:prstGeom prst="rect">
              <a:avLst/>
            </a:prstGeom>
            <a:noFill/>
            <a:ln>
              <a:solidFill>
                <a:srgbClr val="FF0000"/>
              </a:solidFill>
            </a:ln>
          </p:spPr>
          <p:txBody>
            <a:bodyPr wrap="square" rtlCol="0">
              <a:spAutoFit/>
            </a:bodyPr>
            <a:lstStyle/>
            <a:p>
              <a:pPr fontAlgn="base">
                <a:spcBef>
                  <a:spcPct val="0"/>
                </a:spcBef>
                <a:spcAft>
                  <a:spcPct val="0"/>
                </a:spcAft>
              </a:pPr>
              <a:r>
                <a:rPr lang="en-US" sz="1400" b="1">
                  <a:solidFill>
                    <a:srgbClr val="000000"/>
                  </a:solidFill>
                  <a:latin typeface="Times New Roman" panose="02020603050405020304" pitchFamily="18" charset="0"/>
                  <a:sym typeface="+mn-ea"/>
                </a:rPr>
                <a:t>(4)</a:t>
              </a:r>
              <a:r>
                <a:rPr lang="zh-CN" altLang="en-US" sz="1400" b="1">
                  <a:solidFill>
                    <a:srgbClr val="000000"/>
                  </a:solidFill>
                  <a:sym typeface="+mn-ea"/>
                </a:rPr>
                <a:t>熔融氧化物</a:t>
              </a:r>
              <a:endParaRPr lang="zh-CN" altLang="en-US" sz="1400" b="1">
                <a:solidFill>
                  <a:srgbClr val="000000"/>
                </a:solidFill>
                <a:sym typeface="+mn-ea"/>
              </a:endParaRPr>
            </a:p>
            <a:p>
              <a:pPr fontAlgn="base">
                <a:spcBef>
                  <a:spcPct val="0"/>
                </a:spcBef>
                <a:spcAft>
                  <a:spcPct val="0"/>
                </a:spcAft>
              </a:pPr>
              <a:r>
                <a:rPr lang="zh-CN" altLang="en-US" sz="1400" b="1">
                  <a:solidFill>
                    <a:srgbClr val="000000"/>
                  </a:solidFill>
                  <a:latin typeface="Times New Roman" panose="02020603050405020304" pitchFamily="18" charset="0"/>
                  <a:sym typeface="+mn-ea"/>
                </a:rPr>
                <a:t>如</a:t>
              </a:r>
              <a:r>
                <a:rPr lang="en-US" sz="1400" b="1">
                  <a:solidFill>
                    <a:srgbClr val="000000"/>
                  </a:solidFill>
                  <a:latin typeface="Times New Roman" panose="02020603050405020304" pitchFamily="18" charset="0"/>
                  <a:sym typeface="+mn-ea"/>
                </a:rPr>
                <a:t>Y</a:t>
              </a:r>
              <a:r>
                <a:rPr lang="en-US" sz="1400" b="1" baseline="-25000">
                  <a:solidFill>
                    <a:srgbClr val="000000"/>
                  </a:solidFill>
                  <a:latin typeface="Times New Roman" panose="02020603050405020304" pitchFamily="18" charset="0"/>
                  <a:sym typeface="+mn-ea"/>
                </a:rPr>
                <a:t>2</a:t>
              </a:r>
              <a:r>
                <a:rPr lang="en-US" sz="1400" b="1">
                  <a:solidFill>
                    <a:srgbClr val="000000"/>
                  </a:solidFill>
                  <a:latin typeface="Times New Roman" panose="02020603050405020304" pitchFamily="18" charset="0"/>
                  <a:sym typeface="+mn-ea"/>
                </a:rPr>
                <a:t>O</a:t>
              </a:r>
              <a:r>
                <a:rPr lang="en-US" sz="1400" b="1" baseline="-25000">
                  <a:solidFill>
                    <a:srgbClr val="000000"/>
                  </a:solidFill>
                  <a:latin typeface="Times New Roman" panose="02020603050405020304" pitchFamily="18" charset="0"/>
                  <a:sym typeface="+mn-ea"/>
                </a:rPr>
                <a:t>3</a:t>
              </a:r>
              <a:r>
                <a:rPr lang="zh-CN" altLang="en-US" sz="1400" b="1">
                  <a:solidFill>
                    <a:srgbClr val="000000"/>
                  </a:solidFill>
                  <a:sym typeface="+mn-ea"/>
                </a:rPr>
                <a:t>的</a:t>
              </a:r>
              <a:r>
                <a:rPr lang="en-US" sz="1400" b="1">
                  <a:solidFill>
                    <a:srgbClr val="000000"/>
                  </a:solidFill>
                  <a:latin typeface="Times New Roman" panose="02020603050405020304" pitchFamily="18" charset="0"/>
                  <a:sym typeface="+mn-ea"/>
                </a:rPr>
                <a:t>ZrO</a:t>
              </a:r>
              <a:r>
                <a:rPr lang="en-US" sz="1400" b="1" baseline="-25000">
                  <a:solidFill>
                    <a:srgbClr val="000000"/>
                  </a:solidFill>
                  <a:latin typeface="Times New Roman" panose="02020603050405020304" pitchFamily="18" charset="0"/>
                  <a:sym typeface="+mn-ea"/>
                </a:rPr>
                <a:t>3</a:t>
              </a:r>
              <a:endParaRPr lang="zh-CN" altLang="en-US" sz="1400" b="1">
                <a:solidFill>
                  <a:srgbClr val="000000"/>
                </a:solidFill>
              </a:endParaRPr>
            </a:p>
          </p:txBody>
        </p:sp>
        <p:sp>
          <p:nvSpPr>
            <p:cNvPr id="11" name="左大括号 10"/>
            <p:cNvSpPr/>
            <p:nvPr/>
          </p:nvSpPr>
          <p:spPr>
            <a:xfrm>
              <a:off x="3345" y="3133"/>
              <a:ext cx="119" cy="4649"/>
            </a:xfrm>
            <a:prstGeom prst="leftBrace">
              <a:avLst/>
            </a:prstGeom>
            <a:solidFill>
              <a:schemeClr val="accent3">
                <a:lumMod val="85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500"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矩形: 圆角 27"/>
          <p:cNvSpPr/>
          <p:nvPr/>
        </p:nvSpPr>
        <p:spPr>
          <a:xfrm rot="1125748">
            <a:off x="7161445" y="3102417"/>
            <a:ext cx="1722657" cy="2628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rPr>
              <a:t>品德修养</a:t>
            </a:r>
            <a:endParaRPr lang="en-US" altLang="zh-CN" sz="2400" b="1">
              <a:solidFill>
                <a:schemeClr val="tx1"/>
              </a:solidFill>
            </a:endParaRPr>
          </a:p>
          <a:p>
            <a:pPr algn="ctr"/>
            <a:r>
              <a:rPr lang="zh-CN" altLang="en-US" sz="2400" b="1">
                <a:solidFill>
                  <a:schemeClr val="tx1"/>
                </a:solidFill>
              </a:rPr>
              <a:t>奋斗精神</a:t>
            </a:r>
            <a:endParaRPr lang="en-US" altLang="zh-CN" sz="2400" b="1">
              <a:solidFill>
                <a:schemeClr val="tx1"/>
              </a:solidFill>
            </a:endParaRPr>
          </a:p>
          <a:p>
            <a:pPr algn="ctr"/>
            <a:r>
              <a:rPr lang="zh-CN" altLang="en-US" sz="2400" b="1">
                <a:solidFill>
                  <a:schemeClr val="tx1"/>
                </a:solidFill>
              </a:rPr>
              <a:t>责任担当</a:t>
            </a:r>
            <a:endParaRPr lang="en-US" altLang="zh-CN" sz="2400" b="1">
              <a:solidFill>
                <a:schemeClr val="tx1"/>
              </a:solidFill>
            </a:endParaRPr>
          </a:p>
          <a:p>
            <a:pPr algn="ctr"/>
            <a:r>
              <a:rPr lang="zh-CN" altLang="en-US" sz="2400" b="1">
                <a:solidFill>
                  <a:schemeClr val="tx1"/>
                </a:solidFill>
              </a:rPr>
              <a:t>健康情感</a:t>
            </a:r>
            <a:endParaRPr lang="en-US" altLang="zh-CN" sz="2400" b="1">
              <a:solidFill>
                <a:schemeClr val="tx1"/>
              </a:solidFill>
            </a:endParaRPr>
          </a:p>
          <a:p>
            <a:pPr algn="ctr"/>
            <a:r>
              <a:rPr lang="zh-CN" altLang="en-US" sz="2400" b="1">
                <a:solidFill>
                  <a:schemeClr val="tx1"/>
                </a:solidFill>
              </a:rPr>
              <a:t>劳动精神</a:t>
            </a:r>
            <a:endParaRPr lang="zh-CN" altLang="en-US" b="1">
              <a:solidFill>
                <a:schemeClr val="tx1"/>
              </a:solidFill>
            </a:endParaRPr>
          </a:p>
        </p:txBody>
      </p:sp>
      <p:sp>
        <p:nvSpPr>
          <p:cNvPr id="27" name="矩形: 圆角 26"/>
          <p:cNvSpPr/>
          <p:nvPr/>
        </p:nvSpPr>
        <p:spPr>
          <a:xfrm rot="20579996">
            <a:off x="2501834" y="3401404"/>
            <a:ext cx="1722657" cy="21227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rPr>
              <a:t>正确的世界观方法论</a:t>
            </a:r>
            <a:endParaRPr lang="zh-CN" altLang="en-US" b="1">
              <a:solidFill>
                <a:schemeClr val="tx1"/>
              </a:solidFill>
            </a:endParaRPr>
          </a:p>
        </p:txBody>
      </p:sp>
      <p:sp>
        <p:nvSpPr>
          <p:cNvPr id="3" name="矩形: 圆角 2"/>
          <p:cNvSpPr/>
          <p:nvPr/>
        </p:nvSpPr>
        <p:spPr>
          <a:xfrm>
            <a:off x="4582889" y="751114"/>
            <a:ext cx="2253343" cy="1828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rPr>
              <a:t>理想信念</a:t>
            </a:r>
            <a:endParaRPr lang="en-US" altLang="zh-CN" sz="2400" b="1">
              <a:solidFill>
                <a:schemeClr val="tx1"/>
              </a:solidFill>
            </a:endParaRPr>
          </a:p>
          <a:p>
            <a:pPr algn="ctr"/>
            <a:r>
              <a:rPr lang="zh-CN" altLang="en-US" sz="2400" b="1">
                <a:solidFill>
                  <a:schemeClr val="tx1"/>
                </a:solidFill>
              </a:rPr>
              <a:t>爱国情怀</a:t>
            </a:r>
            <a:endParaRPr lang="en-US" altLang="zh-CN" sz="2400" b="1">
              <a:solidFill>
                <a:schemeClr val="tx1"/>
              </a:solidFill>
            </a:endParaRPr>
          </a:p>
          <a:p>
            <a:pPr algn="ctr"/>
            <a:r>
              <a:rPr lang="zh-CN" altLang="en-US" sz="2400" b="1">
                <a:solidFill>
                  <a:schemeClr val="tx1"/>
                </a:solidFill>
              </a:rPr>
              <a:t>以人民为中心</a:t>
            </a:r>
            <a:endParaRPr lang="en-US" altLang="zh-CN" sz="2400" b="1">
              <a:solidFill>
                <a:schemeClr val="tx1"/>
              </a:solidFill>
            </a:endParaRPr>
          </a:p>
          <a:p>
            <a:pPr algn="ctr"/>
            <a:r>
              <a:rPr lang="zh-CN" altLang="en-US" sz="2400" b="1">
                <a:solidFill>
                  <a:schemeClr val="tx1"/>
                </a:solidFill>
              </a:rPr>
              <a:t>法治意识</a:t>
            </a:r>
            <a:endParaRPr lang="zh-CN" altLang="en-US" b="1">
              <a:solidFill>
                <a:schemeClr val="tx1"/>
              </a:solidFill>
            </a:endParaRPr>
          </a:p>
        </p:txBody>
      </p:sp>
      <p:sp>
        <p:nvSpPr>
          <p:cNvPr id="4" name="椭圆 3"/>
          <p:cNvSpPr/>
          <p:nvPr/>
        </p:nvSpPr>
        <p:spPr>
          <a:xfrm>
            <a:off x="4005948" y="2394859"/>
            <a:ext cx="3363685" cy="2786743"/>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4332519" y="2939145"/>
            <a:ext cx="1311730" cy="8490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288975" y="3031673"/>
            <a:ext cx="1279074" cy="8490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644250" y="2939143"/>
            <a:ext cx="1387925" cy="84908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666022" y="3042559"/>
            <a:ext cx="1464125" cy="8490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5557166" y="3880756"/>
            <a:ext cx="10883" cy="13008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5666021" y="3891644"/>
            <a:ext cx="0" cy="12790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4988384" y="2677888"/>
            <a:ext cx="1464125" cy="829945"/>
          </a:xfrm>
          <a:prstGeom prst="rect">
            <a:avLst/>
          </a:prstGeom>
          <a:noFill/>
        </p:spPr>
        <p:txBody>
          <a:bodyPr wrap="square" rtlCol="0">
            <a:spAutoFit/>
          </a:bodyPr>
          <a:lstStyle/>
          <a:p>
            <a:r>
              <a:rPr lang="zh-CN" altLang="en-US" sz="2400" b="1"/>
              <a:t>政治立场</a:t>
            </a:r>
            <a:endParaRPr lang="en-US" altLang="zh-CN" sz="2400" b="1"/>
          </a:p>
          <a:p>
            <a:r>
              <a:rPr lang="zh-CN" altLang="en-US" sz="2400" b="1"/>
              <a:t>思想观念</a:t>
            </a:r>
            <a:endParaRPr lang="zh-CN" altLang="en-US" sz="2400" b="1"/>
          </a:p>
        </p:txBody>
      </p:sp>
      <p:sp>
        <p:nvSpPr>
          <p:cNvPr id="25" name="文本框 24"/>
          <p:cNvSpPr txBox="1"/>
          <p:nvPr/>
        </p:nvSpPr>
        <p:spPr>
          <a:xfrm>
            <a:off x="4354290" y="3770142"/>
            <a:ext cx="1464125" cy="829945"/>
          </a:xfrm>
          <a:prstGeom prst="rect">
            <a:avLst/>
          </a:prstGeom>
          <a:noFill/>
        </p:spPr>
        <p:txBody>
          <a:bodyPr wrap="square" rtlCol="0">
            <a:spAutoFit/>
          </a:bodyPr>
          <a:lstStyle/>
          <a:p>
            <a:r>
              <a:rPr lang="zh-CN" altLang="en-US" sz="2400" b="1"/>
              <a:t>世界观</a:t>
            </a:r>
            <a:endParaRPr lang="en-US" altLang="zh-CN" sz="2400" b="1"/>
          </a:p>
          <a:p>
            <a:r>
              <a:rPr lang="zh-CN" altLang="en-US" sz="2400" b="1"/>
              <a:t>方法论</a:t>
            </a:r>
            <a:endParaRPr lang="zh-CN" altLang="en-US" sz="2400" b="1"/>
          </a:p>
        </p:txBody>
      </p:sp>
      <p:sp>
        <p:nvSpPr>
          <p:cNvPr id="26" name="文本框 25"/>
          <p:cNvSpPr txBox="1"/>
          <p:nvPr/>
        </p:nvSpPr>
        <p:spPr>
          <a:xfrm>
            <a:off x="5761271" y="3954807"/>
            <a:ext cx="1464125" cy="460375"/>
          </a:xfrm>
          <a:prstGeom prst="rect">
            <a:avLst/>
          </a:prstGeom>
          <a:noFill/>
        </p:spPr>
        <p:txBody>
          <a:bodyPr wrap="square" rtlCol="0">
            <a:spAutoFit/>
          </a:bodyPr>
          <a:lstStyle/>
          <a:p>
            <a:r>
              <a:rPr lang="zh-CN" altLang="en-US" sz="2400" b="1"/>
              <a:t>道德品质</a:t>
            </a:r>
            <a:endParaRPr lang="zh-CN" altLang="en-US" sz="2400" b="1"/>
          </a:p>
        </p:txBody>
      </p:sp>
      <p:sp>
        <p:nvSpPr>
          <p:cNvPr id="29" name="文本框 28"/>
          <p:cNvSpPr txBox="1"/>
          <p:nvPr/>
        </p:nvSpPr>
        <p:spPr>
          <a:xfrm>
            <a:off x="4354289" y="5937735"/>
            <a:ext cx="3363684" cy="521970"/>
          </a:xfrm>
          <a:prstGeom prst="rect">
            <a:avLst/>
          </a:prstGeom>
          <a:noFill/>
        </p:spPr>
        <p:txBody>
          <a:bodyPr wrap="square" rtlCol="0">
            <a:spAutoFit/>
          </a:bodyPr>
          <a:lstStyle/>
          <a:p>
            <a:r>
              <a:rPr lang="zh-CN" altLang="en-US" sz="2800" b="1"/>
              <a:t>核心价值指标体系</a:t>
            </a:r>
            <a:endParaRPr lang="zh-CN" altLang="en-US" sz="2800" b="1"/>
          </a:p>
        </p:txBody>
      </p:sp>
      <p:sp>
        <p:nvSpPr>
          <p:cNvPr id="2" name="灯片编号占位符 1"/>
          <p:cNvSpPr>
            <a:spLocks noGrp="1"/>
          </p:cNvSpPr>
          <p:nvPr>
            <p:ph type="sldNum" sz="quarter" idx="4294967295"/>
          </p:nvPr>
        </p:nvSpPr>
        <p:spPr>
          <a:xfrm>
            <a:off x="9448800" y="6356350"/>
            <a:ext cx="2743200" cy="365125"/>
          </a:xfrm>
        </p:spPr>
        <p:txBody>
          <a:bodyPr/>
          <a:lstStyle/>
          <a:p>
            <a:fld id="{9FDC6F41-5359-43B2-BB2E-F4C51E0D81FC}" type="slidenum">
              <a:rPr lang="zh-CN" altLang="en-US" smtClean="0"/>
            </a:fld>
            <a:endParaRPr lang="zh-CN" altLang="en-US"/>
          </a:p>
        </p:txBody>
      </p:sp>
    </p:spTree>
  </p:cSld>
  <p:clrMapOvr>
    <a:masterClrMapping/>
  </p:clrMapOvr>
  <p:transition spd="slow">
    <p:push dir="u"/>
  </p:transition>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3" name="矩形 2"/>
          <p:cNvSpPr/>
          <p:nvPr/>
        </p:nvSpPr>
        <p:spPr>
          <a:xfrm>
            <a:off x="477838" y="221698"/>
            <a:ext cx="47548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考点二　燃料电池与不同“介质”</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5" name="文本框 104"/>
          <p:cNvSpPr txBox="1"/>
          <p:nvPr/>
        </p:nvSpPr>
        <p:spPr>
          <a:xfrm>
            <a:off x="376769" y="1520828"/>
            <a:ext cx="11439313" cy="1753235"/>
          </a:xfrm>
          <a:prstGeom prst="rect">
            <a:avLst/>
          </a:prstGeom>
          <a:noFill/>
          <a:ln w="9525">
            <a:solidFill>
              <a:srgbClr val="FF0000"/>
            </a:solidFill>
          </a:ln>
        </p:spPr>
        <p:txBody>
          <a:bodyPr wrap="square">
            <a:spAutoFit/>
          </a:bodyPr>
          <a:lstStyle/>
          <a:p>
            <a:pPr fontAlgn="base">
              <a:spcBef>
                <a:spcPct val="0"/>
              </a:spcBef>
              <a:spcAft>
                <a:spcPct val="0"/>
              </a:spcAft>
            </a:pPr>
            <a:r>
              <a:rPr lang="en-US" b="1">
                <a:solidFill>
                  <a:srgbClr val="000000"/>
                </a:solidFill>
                <a:latin typeface="Times New Roman" panose="02020603050405020304" pitchFamily="18" charset="0"/>
              </a:rPr>
              <a:t>1</a:t>
            </a:r>
            <a:r>
              <a:rPr lang="zh-CN" altLang="en-US" b="1" smtClean="0">
                <a:solidFill>
                  <a:srgbClr val="000000"/>
                </a:solidFill>
              </a:rPr>
              <a:t>．一</a:t>
            </a:r>
            <a:r>
              <a:rPr lang="zh-CN" altLang="en-US" b="1">
                <a:solidFill>
                  <a:srgbClr val="000000"/>
                </a:solidFill>
              </a:rPr>
              <a:t>种基于酸性燃料电池原理设计的酒精检测仪，负极上的反应为</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3</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OH</a:t>
            </a:r>
            <a:r>
              <a:rPr lang="zh-CN" altLang="en-US" b="1">
                <a:solidFill>
                  <a:srgbClr val="000000"/>
                </a:solidFill>
              </a:rPr>
              <a:t>－</a:t>
            </a:r>
            <a:r>
              <a:rPr lang="en-US" b="1">
                <a:solidFill>
                  <a:srgbClr val="000000"/>
                </a:solidFill>
                <a:latin typeface="Times New Roman" panose="02020603050405020304" pitchFamily="18" charset="0"/>
              </a:rPr>
              <a:t>4e</a:t>
            </a:r>
            <a:r>
              <a:rPr lang="zh-CN" altLang="en-US" b="1"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r>
              <a:rPr lang="en-US" b="1">
                <a:solidFill>
                  <a:srgbClr val="000000"/>
                </a:solidFill>
                <a:latin typeface="宋体" panose="02010600030101010101" pitchFamily="2" charset="-122"/>
                <a:cs typeface="Times New Roman" panose="02020603050405020304" pitchFamily="18" charset="0"/>
              </a:rPr>
              <a:t>=== </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3</a:t>
            </a:r>
            <a:r>
              <a:rPr lang="en-US" b="1">
                <a:solidFill>
                  <a:srgbClr val="000000"/>
                </a:solidFill>
                <a:latin typeface="Times New Roman" panose="02020603050405020304" pitchFamily="18" charset="0"/>
              </a:rPr>
              <a:t>COOH</a:t>
            </a:r>
            <a:r>
              <a:rPr lang="zh-CN" altLang="en-US" b="1">
                <a:solidFill>
                  <a:srgbClr val="000000"/>
                </a:solidFill>
              </a:rPr>
              <a:t>＋</a:t>
            </a:r>
            <a:r>
              <a:rPr lang="en-US" b="1">
                <a:solidFill>
                  <a:srgbClr val="000000"/>
                </a:solidFill>
                <a:latin typeface="Times New Roman" panose="02020603050405020304" pitchFamily="18" charset="0"/>
              </a:rPr>
              <a:t>4H</a:t>
            </a:r>
            <a:r>
              <a:rPr lang="zh-CN" altLang="en-US" b="1" baseline="30000">
                <a:solidFill>
                  <a:srgbClr val="000000"/>
                </a:solidFill>
              </a:rPr>
              <a:t>＋</a:t>
            </a:r>
            <a:r>
              <a:rPr lang="zh-CN" altLang="en-US" b="1">
                <a:solidFill>
                  <a:srgbClr val="000000"/>
                </a:solidFill>
              </a:rPr>
              <a:t>。下列有关说法正确的是</a:t>
            </a:r>
            <a:r>
              <a:rPr lang="en-US" b="1">
                <a:solidFill>
                  <a:srgbClr val="000000"/>
                </a:solidFill>
                <a:latin typeface="Times New Roman" panose="02020603050405020304" pitchFamily="18" charset="0"/>
              </a:rPr>
              <a:t>(</a:t>
            </a:r>
            <a:r>
              <a:rPr lang="zh-CN" altLang="en-US" b="1">
                <a:solidFill>
                  <a:srgbClr val="000000"/>
                </a:solidFill>
              </a:rPr>
              <a:t>　</a:t>
            </a:r>
            <a:r>
              <a:rPr lang="en-US" b="1">
                <a:solidFill>
                  <a:srgbClr val="000000"/>
                </a:solidFill>
                <a:latin typeface="Times New Roman" panose="02020603050405020304" pitchFamily="18" charset="0"/>
              </a:rPr>
              <a:t>)</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A</a:t>
            </a:r>
            <a:r>
              <a:rPr lang="zh-CN" altLang="en-US" b="1">
                <a:solidFill>
                  <a:srgbClr val="000000"/>
                </a:solidFill>
              </a:rPr>
              <a:t>．检测时，电解质溶液中的</a:t>
            </a:r>
            <a:r>
              <a:rPr lang="en-US" b="1">
                <a:solidFill>
                  <a:srgbClr val="000000"/>
                </a:solidFill>
                <a:latin typeface="Times New Roman" panose="02020603050405020304" pitchFamily="18" charset="0"/>
              </a:rPr>
              <a:t>H</a:t>
            </a:r>
            <a:r>
              <a:rPr lang="zh-CN" altLang="en-US" b="1" baseline="30000">
                <a:solidFill>
                  <a:srgbClr val="000000"/>
                </a:solidFill>
              </a:rPr>
              <a:t>＋</a:t>
            </a:r>
            <a:r>
              <a:rPr lang="zh-CN" altLang="en-US" b="1">
                <a:solidFill>
                  <a:srgbClr val="000000"/>
                </a:solidFill>
              </a:rPr>
              <a:t>向负极移动</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B</a:t>
            </a:r>
            <a:r>
              <a:rPr lang="zh-CN" altLang="en-US" b="1">
                <a:solidFill>
                  <a:srgbClr val="000000"/>
                </a:solidFill>
              </a:rPr>
              <a:t>．若有</a:t>
            </a:r>
            <a:r>
              <a:rPr lang="en-US" b="1">
                <a:solidFill>
                  <a:srgbClr val="000000"/>
                </a:solidFill>
                <a:latin typeface="Times New Roman" panose="02020603050405020304" pitchFamily="18" charset="0"/>
              </a:rPr>
              <a:t>0.4 mol</a:t>
            </a:r>
            <a:r>
              <a:rPr lang="zh-CN" altLang="en-US" b="1">
                <a:solidFill>
                  <a:srgbClr val="000000"/>
                </a:solidFill>
              </a:rPr>
              <a:t>电子转移，则在标准状况下消耗</a:t>
            </a:r>
            <a:r>
              <a:rPr lang="en-US" b="1">
                <a:solidFill>
                  <a:srgbClr val="000000"/>
                </a:solidFill>
                <a:latin typeface="Times New Roman" panose="02020603050405020304" pitchFamily="18" charset="0"/>
              </a:rPr>
              <a:t>4.48 L</a:t>
            </a:r>
            <a:r>
              <a:rPr lang="zh-CN" altLang="en-US" b="1">
                <a:solidFill>
                  <a:srgbClr val="000000"/>
                </a:solidFill>
              </a:rPr>
              <a:t>氧气</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C</a:t>
            </a:r>
            <a:r>
              <a:rPr lang="zh-CN" altLang="en-US" b="1">
                <a:solidFill>
                  <a:srgbClr val="000000"/>
                </a:solidFill>
              </a:rPr>
              <a:t>．电池反应的化学方程式为</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3</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OH</a:t>
            </a:r>
            <a:r>
              <a:rPr lang="zh-CN" altLang="en-US" b="1">
                <a:solidFill>
                  <a:srgbClr val="000000"/>
                </a:solidFill>
              </a:rPr>
              <a:t>＋</a:t>
            </a:r>
            <a:r>
              <a:rPr lang="en-US" b="1">
                <a:solidFill>
                  <a:srgbClr val="000000"/>
                </a:solidFill>
                <a:latin typeface="Times New Roman" panose="02020603050405020304" pitchFamily="18" charset="0"/>
              </a:rPr>
              <a:t>O</a:t>
            </a:r>
            <a:r>
              <a:rPr lang="en-US" b="1" baseline="-25000">
                <a:solidFill>
                  <a:srgbClr val="000000"/>
                </a:solidFill>
                <a:latin typeface="Times New Roman" panose="02020603050405020304" pitchFamily="18" charset="0"/>
              </a:rPr>
              <a:t>2</a:t>
            </a:r>
            <a:r>
              <a:rPr lang="en-US" b="1">
                <a:solidFill>
                  <a:srgbClr val="000000"/>
                </a:solidFill>
                <a:latin typeface="宋体" panose="02010600030101010101" pitchFamily="2" charset="-122"/>
                <a:cs typeface="Times New Roman" panose="02020603050405020304" pitchFamily="18" charset="0"/>
              </a:rPr>
              <a:t>===</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3</a:t>
            </a:r>
            <a:r>
              <a:rPr lang="en-US" b="1">
                <a:solidFill>
                  <a:srgbClr val="000000"/>
                </a:solidFill>
                <a:latin typeface="Times New Roman" panose="02020603050405020304" pitchFamily="18" charset="0"/>
              </a:rPr>
              <a:t>COOH</a:t>
            </a:r>
            <a:r>
              <a:rPr lang="zh-CN" altLang="en-US" b="1">
                <a:solidFill>
                  <a:srgbClr val="000000"/>
                </a:solidFill>
              </a:rPr>
              <a:t>＋</a:t>
            </a:r>
            <a:r>
              <a:rPr lang="en-US" b="1">
                <a:solidFill>
                  <a:srgbClr val="000000"/>
                </a:solidFill>
                <a:latin typeface="Times New Roman" panose="02020603050405020304" pitchFamily="18" charset="0"/>
              </a:rPr>
              <a:t>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D</a:t>
            </a:r>
            <a:r>
              <a:rPr lang="zh-CN" altLang="en-US" b="1">
                <a:solidFill>
                  <a:srgbClr val="000000"/>
                </a:solidFill>
              </a:rPr>
              <a:t>．正极上发生的反应为</a:t>
            </a:r>
            <a:r>
              <a:rPr lang="en-US" b="1">
                <a:solidFill>
                  <a:srgbClr val="000000"/>
                </a:solidFill>
                <a:latin typeface="Times New Roman" panose="02020603050405020304" pitchFamily="18" charset="0"/>
              </a:rPr>
              <a:t>O</a:t>
            </a:r>
            <a:r>
              <a:rPr lang="en-US" b="1" baseline="-25000">
                <a:solidFill>
                  <a:srgbClr val="000000"/>
                </a:solidFill>
                <a:latin typeface="Times New Roman" panose="02020603050405020304" pitchFamily="18" charset="0"/>
              </a:rPr>
              <a:t>2</a:t>
            </a:r>
            <a:r>
              <a:rPr lang="zh-CN" altLang="en-US" b="1">
                <a:solidFill>
                  <a:srgbClr val="000000"/>
                </a:solidFill>
              </a:rPr>
              <a:t>＋</a:t>
            </a:r>
            <a:r>
              <a:rPr lang="en-US" b="1">
                <a:solidFill>
                  <a:srgbClr val="000000"/>
                </a:solidFill>
                <a:latin typeface="Times New Roman" panose="02020603050405020304" pitchFamily="18" charset="0"/>
              </a:rPr>
              <a:t>4e</a:t>
            </a:r>
            <a:r>
              <a:rPr lang="zh-CN" altLang="en-US" b="1"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2H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r>
              <a:rPr lang="en-US" b="1">
                <a:solidFill>
                  <a:srgbClr val="000000"/>
                </a:solidFill>
                <a:latin typeface="宋体" panose="02010600030101010101" pitchFamily="2" charset="-122"/>
                <a:cs typeface="Times New Roman" panose="02020603050405020304" pitchFamily="18" charset="0"/>
              </a:rPr>
              <a:t>===</a:t>
            </a:r>
            <a:r>
              <a:rPr lang="en-US" b="1">
                <a:solidFill>
                  <a:srgbClr val="000000"/>
                </a:solidFill>
                <a:latin typeface="Times New Roman" panose="02020603050405020304" pitchFamily="18" charset="0"/>
              </a:rPr>
              <a:t>4OH</a:t>
            </a:r>
            <a:r>
              <a:rPr lang="zh-CN" altLang="en-US" b="1" baseline="30000">
                <a:solidFill>
                  <a:srgbClr val="000000"/>
                </a:solidFill>
              </a:rPr>
              <a:t>－</a:t>
            </a:r>
            <a:endParaRPr lang="zh-CN" altLang="en-US" b="1">
              <a:solidFill>
                <a:srgbClr val="000000"/>
              </a:solidFill>
            </a:endParaRPr>
          </a:p>
        </p:txBody>
      </p:sp>
      <p:sp>
        <p:nvSpPr>
          <p:cNvPr id="2" name="文本框 1"/>
          <p:cNvSpPr txBox="1"/>
          <p:nvPr/>
        </p:nvSpPr>
        <p:spPr>
          <a:xfrm>
            <a:off x="573194" y="1020445"/>
            <a:ext cx="5288280" cy="398780"/>
          </a:xfrm>
          <a:prstGeom prst="rect">
            <a:avLst/>
          </a:prstGeom>
          <a:noFill/>
        </p:spPr>
        <p:txBody>
          <a:bodyPr wrap="none" rtlCol="0">
            <a:spAutoFit/>
          </a:bodyPr>
          <a:lstStyle/>
          <a:p>
            <a:pPr fontAlgn="base">
              <a:spcBef>
                <a:spcPct val="0"/>
              </a:spcBef>
              <a:spcAft>
                <a:spcPct val="0"/>
              </a:spcAft>
            </a:pPr>
            <a:r>
              <a:rPr lang="zh-CN" altLang="en-US" sz="2000" b="1">
                <a:solidFill>
                  <a:srgbClr val="0000FF"/>
                </a:solidFill>
                <a:ea typeface="黑体" panose="02010609060101010101" pitchFamily="49" charset="-122"/>
                <a:sym typeface="+mn-ea"/>
              </a:rPr>
              <a:t>题组一　判断</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酸、碱</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介质，理清书写思路</a:t>
            </a:r>
            <a:endParaRPr lang="zh-CN" altLang="en-US" sz="2000" b="1">
              <a:solidFill>
                <a:srgbClr val="000000"/>
              </a:solidFill>
            </a:endParaRPr>
          </a:p>
        </p:txBody>
      </p:sp>
      <p:sp>
        <p:nvSpPr>
          <p:cNvPr id="4" name="文本框 3"/>
          <p:cNvSpPr txBox="1"/>
          <p:nvPr/>
        </p:nvSpPr>
        <p:spPr>
          <a:xfrm>
            <a:off x="376767" y="3618230"/>
            <a:ext cx="11541760" cy="1322070"/>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600" b="1">
                <a:solidFill>
                  <a:srgbClr val="0000FF"/>
                </a:solidFill>
                <a:ea typeface="黑体" panose="02010609060101010101" pitchFamily="49" charset="-122"/>
              </a:rPr>
              <a:t>解析：</a:t>
            </a:r>
            <a:r>
              <a:rPr lang="zh-CN" altLang="en-US" sz="1600" b="1">
                <a:solidFill>
                  <a:srgbClr val="000000"/>
                </a:solidFill>
                <a:cs typeface="楷体_GB2312" panose="02010609030101010101" pitchFamily="49" charset="-122"/>
              </a:rPr>
              <a:t>解答本题时</a:t>
            </a:r>
            <a:r>
              <a:rPr lang="zh-CN" altLang="en-US" sz="1600" b="1">
                <a:solidFill>
                  <a:srgbClr val="FF0000"/>
                </a:solidFill>
                <a:cs typeface="楷体_GB2312" panose="02010609030101010101" pitchFamily="49" charset="-122"/>
              </a:rPr>
              <a:t>审题是关键</a:t>
            </a:r>
            <a:r>
              <a:rPr lang="zh-CN" altLang="en-US" sz="1600" b="1">
                <a:solidFill>
                  <a:srgbClr val="000000"/>
                </a:solidFill>
                <a:cs typeface="楷体_GB2312" panose="02010609030101010101" pitchFamily="49" charset="-122"/>
              </a:rPr>
              <a:t>，反应是在</a:t>
            </a:r>
            <a:r>
              <a:rPr lang="zh-CN" altLang="en-US" sz="1600" b="1">
                <a:solidFill>
                  <a:srgbClr val="FF0000"/>
                </a:solidFill>
                <a:cs typeface="楷体_GB2312" panose="02010609030101010101" pitchFamily="49" charset="-122"/>
              </a:rPr>
              <a:t>酸性电解质溶液中</a:t>
            </a:r>
            <a:r>
              <a:rPr lang="zh-CN" altLang="en-US" sz="1600" b="1">
                <a:solidFill>
                  <a:srgbClr val="000000"/>
                </a:solidFill>
                <a:cs typeface="楷体_GB2312" panose="02010609030101010101" pitchFamily="49" charset="-122"/>
              </a:rPr>
              <a:t>进行的。</a:t>
            </a:r>
            <a:endParaRPr lang="zh-CN" altLang="en-US" sz="1600" b="1">
              <a:solidFill>
                <a:srgbClr val="000000"/>
              </a:solidFill>
              <a:cs typeface="楷体_GB2312" panose="02010609030101010101" pitchFamily="49" charset="-122"/>
            </a:endParaRPr>
          </a:p>
          <a:p>
            <a:pPr fontAlgn="base">
              <a:spcBef>
                <a:spcPct val="0"/>
              </a:spcBef>
              <a:spcAft>
                <a:spcPct val="0"/>
              </a:spcAft>
            </a:pPr>
            <a:r>
              <a:rPr lang="zh-CN" altLang="en-US" sz="1600" b="1">
                <a:solidFill>
                  <a:srgbClr val="000000"/>
                </a:solidFill>
                <a:cs typeface="楷体_GB2312" panose="02010609030101010101" pitchFamily="49" charset="-122"/>
              </a:rPr>
              <a:t>在原电池中，阳离子要往正极移动，</a:t>
            </a:r>
            <a:r>
              <a:rPr lang="en-US" sz="1600" b="1">
                <a:solidFill>
                  <a:srgbClr val="FF0000"/>
                </a:solidFill>
                <a:latin typeface="Times New Roman" panose="02020603050405020304" pitchFamily="18" charset="0"/>
                <a:cs typeface="楷体_GB2312" panose="02010609030101010101" pitchFamily="49" charset="-122"/>
              </a:rPr>
              <a:t>A</a:t>
            </a:r>
            <a:r>
              <a:rPr lang="zh-CN" altLang="en-US" sz="1600" b="1">
                <a:solidFill>
                  <a:srgbClr val="FF0000"/>
                </a:solidFill>
                <a:cs typeface="楷体_GB2312" panose="02010609030101010101" pitchFamily="49" charset="-122"/>
              </a:rPr>
              <a:t>错</a:t>
            </a:r>
            <a:r>
              <a:rPr lang="zh-CN" altLang="en-US" sz="1600" b="1">
                <a:solidFill>
                  <a:srgbClr val="000000"/>
                </a:solidFill>
                <a:cs typeface="楷体_GB2312" panose="02010609030101010101" pitchFamily="49" charset="-122"/>
              </a:rPr>
              <a:t>；</a:t>
            </a:r>
            <a:endParaRPr lang="zh-CN" altLang="en-US" sz="1600" b="1">
              <a:solidFill>
                <a:srgbClr val="000000"/>
              </a:solidFill>
              <a:cs typeface="楷体_GB2312" panose="02010609030101010101" pitchFamily="49" charset="-122"/>
            </a:endParaRPr>
          </a:p>
          <a:p>
            <a:pPr fontAlgn="base">
              <a:spcBef>
                <a:spcPct val="0"/>
              </a:spcBef>
              <a:spcAft>
                <a:spcPct val="0"/>
              </a:spcAft>
            </a:pPr>
            <a:r>
              <a:rPr lang="zh-CN" altLang="en-US" sz="1600" b="1">
                <a:solidFill>
                  <a:srgbClr val="000000"/>
                </a:solidFill>
              </a:rPr>
              <a:t>因电解质溶液是酸性的，不可能存在OH</a:t>
            </a:r>
            <a:r>
              <a:rPr lang="zh-CN" altLang="en-US" sz="1600" b="1" baseline="30000">
                <a:solidFill>
                  <a:srgbClr val="000000"/>
                </a:solidFill>
              </a:rPr>
              <a:t>－</a:t>
            </a:r>
            <a:r>
              <a:rPr lang="zh-CN" altLang="en-US" sz="1600" b="1">
                <a:solidFill>
                  <a:srgbClr val="000000"/>
                </a:solidFill>
              </a:rPr>
              <a:t>，故正极的反应式为O</a:t>
            </a:r>
            <a:r>
              <a:rPr lang="zh-CN" altLang="en-US" sz="1600" b="1" baseline="-25000">
                <a:solidFill>
                  <a:srgbClr val="000000"/>
                </a:solidFill>
              </a:rPr>
              <a:t>2</a:t>
            </a:r>
            <a:r>
              <a:rPr lang="zh-CN" altLang="en-US" sz="1600" b="1">
                <a:solidFill>
                  <a:srgbClr val="000000"/>
                </a:solidFill>
              </a:rPr>
              <a:t>＋4H</a:t>
            </a:r>
            <a:r>
              <a:rPr lang="zh-CN" altLang="en-US" sz="1600" b="1" baseline="30000">
                <a:solidFill>
                  <a:srgbClr val="000000"/>
                </a:solidFill>
              </a:rPr>
              <a:t>＋</a:t>
            </a:r>
            <a:r>
              <a:rPr lang="zh-CN" altLang="en-US" sz="1600" b="1">
                <a:solidFill>
                  <a:srgbClr val="000000"/>
                </a:solidFill>
              </a:rPr>
              <a:t>＋4e</a:t>
            </a:r>
            <a:r>
              <a:rPr lang="zh-CN" altLang="en-US" sz="1600" b="1" baseline="30000">
                <a:solidFill>
                  <a:srgbClr val="000000"/>
                </a:solidFill>
              </a:rPr>
              <a:t>－</a:t>
            </a:r>
            <a:r>
              <a:rPr lang="zh-CN" altLang="en-US" sz="1600" b="1">
                <a:solidFill>
                  <a:srgbClr val="000000"/>
                </a:solidFill>
              </a:rPr>
              <a:t>===2H</a:t>
            </a:r>
            <a:r>
              <a:rPr lang="zh-CN" altLang="en-US" sz="1600" b="1" baseline="-25000">
                <a:solidFill>
                  <a:srgbClr val="000000"/>
                </a:solidFill>
              </a:rPr>
              <a:t>2</a:t>
            </a:r>
            <a:r>
              <a:rPr lang="zh-CN" altLang="en-US" sz="1600" b="1">
                <a:solidFill>
                  <a:srgbClr val="000000"/>
                </a:solidFill>
              </a:rPr>
              <a:t>O，</a:t>
            </a:r>
            <a:r>
              <a:rPr lang="zh-CN" altLang="en-US" sz="1600" b="1">
                <a:solidFill>
                  <a:srgbClr val="FF0000"/>
                </a:solidFill>
                <a:sym typeface="+mn-ea"/>
              </a:rPr>
              <a:t>D错</a:t>
            </a:r>
            <a:endParaRPr lang="zh-CN" altLang="en-US" sz="1600" b="1">
              <a:solidFill>
                <a:srgbClr val="000000"/>
              </a:solidFill>
            </a:endParaRPr>
          </a:p>
          <a:p>
            <a:pPr fontAlgn="base">
              <a:spcBef>
                <a:spcPct val="0"/>
              </a:spcBef>
              <a:spcAft>
                <a:spcPct val="0"/>
              </a:spcAft>
            </a:pPr>
            <a:r>
              <a:rPr lang="zh-CN" altLang="en-US" sz="1600" b="1">
                <a:solidFill>
                  <a:srgbClr val="000000"/>
                </a:solidFill>
              </a:rPr>
              <a:t>转移4 mol电子时消耗1 mol O</a:t>
            </a:r>
            <a:r>
              <a:rPr lang="zh-CN" altLang="en-US" sz="1600" b="1" baseline="-25000">
                <a:solidFill>
                  <a:srgbClr val="000000"/>
                </a:solidFill>
              </a:rPr>
              <a:t>2</a:t>
            </a:r>
            <a:r>
              <a:rPr lang="zh-CN" altLang="en-US" sz="1600" b="1">
                <a:solidFill>
                  <a:srgbClr val="000000"/>
                </a:solidFill>
              </a:rPr>
              <a:t>，则转移0.4 mol电子时消耗2.24 L O</a:t>
            </a:r>
            <a:r>
              <a:rPr lang="zh-CN" altLang="en-US" sz="1600" b="1" baseline="-25000">
                <a:solidFill>
                  <a:srgbClr val="000000"/>
                </a:solidFill>
              </a:rPr>
              <a:t>2</a:t>
            </a:r>
            <a:r>
              <a:rPr lang="zh-CN" altLang="en-US" sz="1600" b="1">
                <a:solidFill>
                  <a:srgbClr val="000000"/>
                </a:solidFill>
              </a:rPr>
              <a:t>，故</a:t>
            </a:r>
            <a:r>
              <a:rPr lang="zh-CN" altLang="en-US" sz="1600" b="1">
                <a:solidFill>
                  <a:srgbClr val="FF0000"/>
                </a:solidFill>
              </a:rPr>
              <a:t>B</a:t>
            </a:r>
            <a:r>
              <a:rPr lang="zh-CN" altLang="en-US" sz="1600" b="1">
                <a:solidFill>
                  <a:srgbClr val="FF0000"/>
                </a:solidFill>
                <a:sym typeface="+mn-ea"/>
              </a:rPr>
              <a:t>错</a:t>
            </a:r>
            <a:r>
              <a:rPr lang="zh-CN" altLang="en-US" sz="1600" b="1">
                <a:solidFill>
                  <a:srgbClr val="000000"/>
                </a:solidFill>
              </a:rPr>
              <a:t>；</a:t>
            </a:r>
            <a:endParaRPr lang="zh-CN" altLang="en-US" sz="1600" b="1">
              <a:solidFill>
                <a:srgbClr val="000000"/>
              </a:solidFill>
            </a:endParaRPr>
          </a:p>
          <a:p>
            <a:pPr fontAlgn="base">
              <a:spcBef>
                <a:spcPct val="0"/>
              </a:spcBef>
              <a:spcAft>
                <a:spcPct val="0"/>
              </a:spcAft>
            </a:pPr>
            <a:r>
              <a:rPr lang="zh-CN" altLang="en-US" sz="1600" b="1">
                <a:solidFill>
                  <a:srgbClr val="000000"/>
                </a:solidFill>
              </a:rPr>
              <a:t>电池反应式即正负极反应式之和，将两极的反应式相加可知</a:t>
            </a:r>
            <a:r>
              <a:rPr lang="zh-CN" altLang="en-US" sz="1600" b="1">
                <a:solidFill>
                  <a:srgbClr val="FF0000"/>
                </a:solidFill>
              </a:rPr>
              <a:t>C正确</a:t>
            </a:r>
            <a:r>
              <a:rPr lang="zh-CN" altLang="en-US" sz="1600" b="1">
                <a:solidFill>
                  <a:srgbClr val="000000"/>
                </a:solidFill>
              </a:rPr>
              <a:t>。</a:t>
            </a:r>
            <a:endParaRPr lang="zh-CN" altLang="en-US" sz="1600" b="1">
              <a:solidFill>
                <a:srgbClr val="000000"/>
              </a:solidFill>
            </a:endParaRP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3" name="矩形 2"/>
          <p:cNvSpPr/>
          <p:nvPr/>
        </p:nvSpPr>
        <p:spPr>
          <a:xfrm>
            <a:off x="477838" y="221698"/>
            <a:ext cx="47548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考点二　燃料电池与不同“介质”</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573194" y="1020445"/>
            <a:ext cx="5288280" cy="398780"/>
          </a:xfrm>
          <a:prstGeom prst="rect">
            <a:avLst/>
          </a:prstGeom>
          <a:noFill/>
        </p:spPr>
        <p:txBody>
          <a:bodyPr wrap="none" rtlCol="0">
            <a:spAutoFit/>
          </a:bodyPr>
          <a:lstStyle/>
          <a:p>
            <a:pPr fontAlgn="base">
              <a:spcBef>
                <a:spcPct val="0"/>
              </a:spcBef>
              <a:spcAft>
                <a:spcPct val="0"/>
              </a:spcAft>
            </a:pPr>
            <a:r>
              <a:rPr lang="zh-CN" altLang="en-US" sz="2000" b="1">
                <a:solidFill>
                  <a:srgbClr val="0000FF"/>
                </a:solidFill>
                <a:ea typeface="黑体" panose="02010609060101010101" pitchFamily="49" charset="-122"/>
                <a:sym typeface="+mn-ea"/>
              </a:rPr>
              <a:t>题组一　判断</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酸、碱</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介质，理清书写思路</a:t>
            </a:r>
            <a:endParaRPr lang="zh-CN" altLang="en-US" sz="2000" b="1">
              <a:solidFill>
                <a:srgbClr val="000000"/>
              </a:solidFill>
            </a:endParaRPr>
          </a:p>
        </p:txBody>
      </p:sp>
      <p:sp>
        <p:nvSpPr>
          <p:cNvPr id="105" name="文本框 104"/>
          <p:cNvSpPr txBox="1"/>
          <p:nvPr/>
        </p:nvSpPr>
        <p:spPr>
          <a:xfrm>
            <a:off x="687495" y="1525273"/>
            <a:ext cx="10817860" cy="2030095"/>
          </a:xfrm>
          <a:prstGeom prst="rect">
            <a:avLst/>
          </a:prstGeom>
          <a:noFill/>
          <a:ln w="9525">
            <a:solidFill>
              <a:srgbClr val="FF0000"/>
            </a:solidFill>
          </a:ln>
        </p:spPr>
        <p:txBody>
          <a:bodyPr wrap="square">
            <a:spAutoFit/>
          </a:bodyPr>
          <a:lstStyle/>
          <a:p>
            <a:pPr fontAlgn="base">
              <a:spcBef>
                <a:spcPct val="0"/>
              </a:spcBef>
              <a:spcAft>
                <a:spcPct val="0"/>
              </a:spcAft>
            </a:pPr>
            <a:r>
              <a:rPr lang="en-US" b="1">
                <a:solidFill>
                  <a:srgbClr val="000000"/>
                </a:solidFill>
                <a:latin typeface="Times New Roman" panose="02020603050405020304" pitchFamily="18" charset="0"/>
              </a:rPr>
              <a:t>2</a:t>
            </a:r>
            <a:r>
              <a:rPr lang="zh-CN" altLang="en-US" b="1">
                <a:solidFill>
                  <a:srgbClr val="000000"/>
                </a:solidFill>
              </a:rPr>
              <a:t>．将两个铂电极放置在</a:t>
            </a:r>
            <a:r>
              <a:rPr lang="en-US" b="1">
                <a:solidFill>
                  <a:srgbClr val="000000"/>
                </a:solidFill>
                <a:latin typeface="Times New Roman" panose="02020603050405020304" pitchFamily="18" charset="0"/>
              </a:rPr>
              <a:t>KOH</a:t>
            </a:r>
            <a:r>
              <a:rPr lang="zh-CN" altLang="en-US" b="1">
                <a:solidFill>
                  <a:srgbClr val="000000"/>
                </a:solidFill>
              </a:rPr>
              <a:t>溶液中，然后分别向两极通入</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4</a:t>
            </a:r>
            <a:r>
              <a:rPr lang="zh-CN" altLang="en-US" b="1">
                <a:solidFill>
                  <a:srgbClr val="000000"/>
                </a:solidFill>
              </a:rPr>
              <a:t>和</a:t>
            </a:r>
            <a:r>
              <a:rPr lang="en-US" b="1">
                <a:solidFill>
                  <a:srgbClr val="000000"/>
                </a:solidFill>
                <a:latin typeface="Times New Roman" panose="02020603050405020304" pitchFamily="18" charset="0"/>
              </a:rPr>
              <a:t>O</a:t>
            </a:r>
            <a:r>
              <a:rPr lang="en-US" b="1" baseline="-25000">
                <a:solidFill>
                  <a:srgbClr val="000000"/>
                </a:solidFill>
                <a:latin typeface="Times New Roman" panose="02020603050405020304" pitchFamily="18" charset="0"/>
              </a:rPr>
              <a:t>2</a:t>
            </a:r>
            <a:r>
              <a:rPr lang="zh-CN" altLang="en-US" b="1">
                <a:solidFill>
                  <a:srgbClr val="000000"/>
                </a:solidFill>
              </a:rPr>
              <a:t>，</a:t>
            </a:r>
            <a:endParaRPr lang="zh-CN" altLang="en-US" b="1">
              <a:solidFill>
                <a:srgbClr val="000000"/>
              </a:solidFill>
            </a:endParaRPr>
          </a:p>
          <a:p>
            <a:pPr fontAlgn="base">
              <a:spcBef>
                <a:spcPct val="0"/>
              </a:spcBef>
              <a:spcAft>
                <a:spcPct val="0"/>
              </a:spcAft>
            </a:pPr>
            <a:r>
              <a:rPr lang="zh-CN" altLang="en-US" b="1">
                <a:solidFill>
                  <a:srgbClr val="000000"/>
                </a:solidFill>
              </a:rPr>
              <a:t>      即可产生电流。下列叙述正确的是</a:t>
            </a:r>
            <a:r>
              <a:rPr lang="en-US" b="1">
                <a:solidFill>
                  <a:srgbClr val="000000"/>
                </a:solidFill>
                <a:latin typeface="Times New Roman" panose="02020603050405020304" pitchFamily="18" charset="0"/>
              </a:rPr>
              <a:t>(</a:t>
            </a:r>
            <a:r>
              <a:rPr lang="zh-CN" altLang="en-US" b="1">
                <a:solidFill>
                  <a:srgbClr val="000000"/>
                </a:solidFill>
              </a:rPr>
              <a:t>　　</a:t>
            </a:r>
            <a:r>
              <a:rPr lang="en-US" b="1">
                <a:solidFill>
                  <a:srgbClr val="000000"/>
                </a:solidFill>
                <a:latin typeface="Times New Roman" panose="02020603050405020304" pitchFamily="18" charset="0"/>
              </a:rPr>
              <a:t>)</a:t>
            </a:r>
            <a:endParaRPr lang="en-US" b="1">
              <a:solidFill>
                <a:srgbClr val="000000"/>
              </a:solidFill>
              <a:latin typeface="宋体" panose="02010600030101010101" pitchFamily="2" charset="-122"/>
              <a:cs typeface="Times New Roman" panose="02020603050405020304" pitchFamily="18" charset="0"/>
            </a:endParaRPr>
          </a:p>
          <a:p>
            <a:pPr fontAlgn="base">
              <a:spcBef>
                <a:spcPct val="0"/>
              </a:spcBef>
              <a:spcAft>
                <a:spcPct val="0"/>
              </a:spcAft>
            </a:pPr>
            <a:r>
              <a:rPr lang="en-US" b="1">
                <a:solidFill>
                  <a:srgbClr val="000000"/>
                </a:solidFill>
                <a:latin typeface="宋体" panose="02010600030101010101" pitchFamily="2" charset="-122"/>
                <a:cs typeface="Times New Roman" panose="02020603050405020304" pitchFamily="18" charset="0"/>
              </a:rPr>
              <a:t>①</a:t>
            </a:r>
            <a:r>
              <a:rPr lang="zh-CN" altLang="en-US" b="1">
                <a:solidFill>
                  <a:srgbClr val="000000"/>
                </a:solidFill>
              </a:rPr>
              <a:t>通入</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4</a:t>
            </a:r>
            <a:r>
              <a:rPr lang="zh-CN" altLang="en-US" b="1">
                <a:solidFill>
                  <a:srgbClr val="000000"/>
                </a:solidFill>
              </a:rPr>
              <a:t>的电极为正极　</a:t>
            </a:r>
            <a:r>
              <a:rPr lang="en-US" b="1">
                <a:solidFill>
                  <a:srgbClr val="000000"/>
                </a:solidFill>
                <a:latin typeface="宋体" panose="02010600030101010101" pitchFamily="2" charset="-122"/>
                <a:cs typeface="Times New Roman" panose="02020603050405020304" pitchFamily="18" charset="0"/>
              </a:rPr>
              <a:t>②</a:t>
            </a:r>
            <a:r>
              <a:rPr lang="zh-CN" altLang="en-US" b="1">
                <a:solidFill>
                  <a:srgbClr val="000000"/>
                </a:solidFill>
              </a:rPr>
              <a:t>正极的电极反应式为</a:t>
            </a:r>
            <a:r>
              <a:rPr lang="en-US" b="1">
                <a:solidFill>
                  <a:srgbClr val="000000"/>
                </a:solidFill>
                <a:latin typeface="Times New Roman" panose="02020603050405020304" pitchFamily="18" charset="0"/>
              </a:rPr>
              <a:t>O</a:t>
            </a:r>
            <a:r>
              <a:rPr lang="en-US" b="1" baseline="-25000">
                <a:solidFill>
                  <a:srgbClr val="000000"/>
                </a:solidFill>
                <a:latin typeface="Times New Roman" panose="02020603050405020304" pitchFamily="18" charset="0"/>
              </a:rPr>
              <a:t>2</a:t>
            </a:r>
            <a:r>
              <a:rPr lang="zh-CN" altLang="en-US" b="1">
                <a:solidFill>
                  <a:srgbClr val="000000"/>
                </a:solidFill>
              </a:rPr>
              <a:t>＋</a:t>
            </a:r>
            <a:r>
              <a:rPr lang="en-US" b="1">
                <a:solidFill>
                  <a:srgbClr val="000000"/>
                </a:solidFill>
                <a:latin typeface="Times New Roman" panose="02020603050405020304" pitchFamily="18" charset="0"/>
              </a:rPr>
              <a:t>2H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r>
              <a:rPr lang="zh-CN" altLang="en-US" b="1">
                <a:solidFill>
                  <a:srgbClr val="000000"/>
                </a:solidFill>
              </a:rPr>
              <a:t>＋</a:t>
            </a:r>
            <a:r>
              <a:rPr lang="en-US" b="1">
                <a:solidFill>
                  <a:srgbClr val="000000"/>
                </a:solidFill>
                <a:latin typeface="Times New Roman" panose="02020603050405020304" pitchFamily="18" charset="0"/>
              </a:rPr>
              <a:t>4e</a:t>
            </a:r>
            <a:r>
              <a:rPr lang="zh-CN" altLang="en-US" b="1" baseline="30000">
                <a:solidFill>
                  <a:srgbClr val="000000"/>
                </a:solidFill>
              </a:rPr>
              <a:t>－</a:t>
            </a:r>
            <a:r>
              <a:rPr lang="en-US" b="1">
                <a:solidFill>
                  <a:srgbClr val="000000"/>
                </a:solidFill>
                <a:latin typeface="Times New Roman" panose="02020603050405020304" pitchFamily="18" charset="0"/>
                <a:cs typeface="Times New Roman" panose="02020603050405020304" pitchFamily="18" charset="0"/>
              </a:rPr>
              <a:t>===</a:t>
            </a:r>
            <a:r>
              <a:rPr lang="en-US" b="1">
                <a:solidFill>
                  <a:srgbClr val="000000"/>
                </a:solidFill>
                <a:latin typeface="Times New Roman" panose="02020603050405020304" pitchFamily="18" charset="0"/>
              </a:rPr>
              <a:t>4OH</a:t>
            </a:r>
            <a:r>
              <a:rPr lang="zh-CN" altLang="en-US" b="1" baseline="30000">
                <a:solidFill>
                  <a:srgbClr val="000000"/>
                </a:solidFill>
              </a:rPr>
              <a:t>－</a:t>
            </a:r>
            <a:r>
              <a:rPr lang="zh-CN" altLang="en-US" b="1">
                <a:solidFill>
                  <a:srgbClr val="000000"/>
                </a:solidFill>
              </a:rPr>
              <a:t>　</a:t>
            </a:r>
            <a:endParaRPr lang="zh-CN" altLang="en-US" b="1">
              <a:solidFill>
                <a:srgbClr val="000000"/>
              </a:solidFill>
            </a:endParaRPr>
          </a:p>
          <a:p>
            <a:pPr fontAlgn="base">
              <a:spcBef>
                <a:spcPct val="0"/>
              </a:spcBef>
              <a:spcAft>
                <a:spcPct val="0"/>
              </a:spcAft>
            </a:pPr>
            <a:r>
              <a:rPr lang="en-US" b="1">
                <a:solidFill>
                  <a:srgbClr val="000000"/>
                </a:solidFill>
                <a:latin typeface="宋体" panose="02010600030101010101" pitchFamily="2" charset="-122"/>
                <a:cs typeface="Times New Roman" panose="02020603050405020304" pitchFamily="18" charset="0"/>
              </a:rPr>
              <a:t>③</a:t>
            </a:r>
            <a:r>
              <a:rPr lang="zh-CN" altLang="en-US" b="1">
                <a:solidFill>
                  <a:srgbClr val="000000"/>
                </a:solidFill>
              </a:rPr>
              <a:t>通入</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4</a:t>
            </a:r>
            <a:r>
              <a:rPr lang="zh-CN" altLang="en-US" b="1">
                <a:solidFill>
                  <a:srgbClr val="000000"/>
                </a:solidFill>
              </a:rPr>
              <a:t>的电极反应式为</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4</a:t>
            </a:r>
            <a:r>
              <a:rPr lang="zh-CN" altLang="en-US" b="1">
                <a:solidFill>
                  <a:srgbClr val="000000"/>
                </a:solidFill>
              </a:rPr>
              <a:t>＋</a:t>
            </a:r>
            <a:r>
              <a:rPr lang="en-US" b="1">
                <a:solidFill>
                  <a:srgbClr val="000000"/>
                </a:solidFill>
                <a:latin typeface="Times New Roman" panose="02020603050405020304" pitchFamily="18" charset="0"/>
              </a:rPr>
              <a:t>2O</a:t>
            </a:r>
            <a:r>
              <a:rPr lang="en-US" b="1" baseline="-25000">
                <a:solidFill>
                  <a:srgbClr val="000000"/>
                </a:solidFill>
                <a:latin typeface="Times New Roman" panose="02020603050405020304" pitchFamily="18" charset="0"/>
              </a:rPr>
              <a:t>2</a:t>
            </a:r>
            <a:r>
              <a:rPr lang="zh-CN" altLang="en-US" b="1">
                <a:solidFill>
                  <a:srgbClr val="000000"/>
                </a:solidFill>
              </a:rPr>
              <a:t>＋</a:t>
            </a:r>
            <a:r>
              <a:rPr lang="en-US" b="1">
                <a:solidFill>
                  <a:srgbClr val="000000"/>
                </a:solidFill>
                <a:latin typeface="Times New Roman" panose="02020603050405020304" pitchFamily="18" charset="0"/>
              </a:rPr>
              <a:t>4e</a:t>
            </a:r>
            <a:r>
              <a:rPr lang="zh-CN" altLang="en-US" b="1" baseline="30000">
                <a:solidFill>
                  <a:srgbClr val="000000"/>
                </a:solidFill>
              </a:rPr>
              <a:t>－</a:t>
            </a:r>
            <a:r>
              <a:rPr lang="en-US" b="1">
                <a:solidFill>
                  <a:srgbClr val="000000"/>
                </a:solidFill>
                <a:latin typeface="Times New Roman" panose="02020603050405020304" pitchFamily="18" charset="0"/>
                <a:cs typeface="Times New Roman" panose="02020603050405020304" pitchFamily="18" charset="0"/>
              </a:rPr>
              <a:t>===</a:t>
            </a:r>
            <a:r>
              <a:rPr lang="en-US" b="1">
                <a:solidFill>
                  <a:srgbClr val="000000"/>
                </a:solidFill>
                <a:latin typeface="Times New Roman" panose="02020603050405020304" pitchFamily="18" charset="0"/>
              </a:rPr>
              <a:t>CO</a:t>
            </a:r>
            <a:r>
              <a:rPr lang="en-US" b="1" baseline="-25000">
                <a:solidFill>
                  <a:srgbClr val="000000"/>
                </a:solidFill>
                <a:latin typeface="Times New Roman" panose="02020603050405020304" pitchFamily="18" charset="0"/>
              </a:rPr>
              <a:t>2</a:t>
            </a:r>
            <a:r>
              <a:rPr lang="zh-CN" altLang="en-US" b="1">
                <a:solidFill>
                  <a:srgbClr val="000000"/>
                </a:solidFill>
              </a:rPr>
              <a:t>＋</a:t>
            </a:r>
            <a:r>
              <a:rPr lang="en-US" b="1">
                <a:solidFill>
                  <a:srgbClr val="000000"/>
                </a:solidFill>
                <a:latin typeface="Times New Roman" panose="02020603050405020304" pitchFamily="18" charset="0"/>
              </a:rPr>
              <a:t>2H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r>
              <a:rPr lang="zh-CN" altLang="en-US" b="1">
                <a:solidFill>
                  <a:srgbClr val="000000"/>
                </a:solidFill>
              </a:rPr>
              <a:t>　</a:t>
            </a:r>
            <a:endParaRPr lang="zh-CN" altLang="en-US" b="1">
              <a:solidFill>
                <a:srgbClr val="000000"/>
              </a:solidFill>
            </a:endParaRPr>
          </a:p>
          <a:p>
            <a:pPr fontAlgn="base">
              <a:spcBef>
                <a:spcPct val="0"/>
              </a:spcBef>
              <a:spcAft>
                <a:spcPct val="0"/>
              </a:spcAft>
            </a:pPr>
            <a:r>
              <a:rPr lang="en-US" b="1">
                <a:solidFill>
                  <a:srgbClr val="000000"/>
                </a:solidFill>
                <a:latin typeface="宋体" panose="02010600030101010101" pitchFamily="2" charset="-122"/>
                <a:cs typeface="Times New Roman" panose="02020603050405020304" pitchFamily="18" charset="0"/>
              </a:rPr>
              <a:t>④</a:t>
            </a:r>
            <a:r>
              <a:rPr lang="zh-CN" altLang="en-US" b="1">
                <a:solidFill>
                  <a:srgbClr val="000000"/>
                </a:solidFill>
              </a:rPr>
              <a:t>负极的电极反应式为</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4</a:t>
            </a:r>
            <a:r>
              <a:rPr lang="zh-CN" altLang="en-US" b="1">
                <a:solidFill>
                  <a:srgbClr val="000000"/>
                </a:solidFill>
              </a:rPr>
              <a:t>＋</a:t>
            </a:r>
            <a:r>
              <a:rPr lang="en-US" b="1">
                <a:solidFill>
                  <a:srgbClr val="000000"/>
                </a:solidFill>
                <a:latin typeface="Times New Roman" panose="02020603050405020304" pitchFamily="18" charset="0"/>
              </a:rPr>
              <a:t>10OH</a:t>
            </a:r>
            <a:r>
              <a:rPr lang="zh-CN" altLang="en-US" b="1"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8e</a:t>
            </a:r>
            <a:r>
              <a:rPr lang="zh-CN" altLang="en-US" b="1" baseline="30000">
                <a:solidFill>
                  <a:srgbClr val="000000"/>
                </a:solidFill>
              </a:rPr>
              <a:t>－</a:t>
            </a:r>
            <a:r>
              <a:rPr lang="en-US" b="1">
                <a:solidFill>
                  <a:srgbClr val="000000"/>
                </a:solidFill>
                <a:latin typeface="Times New Roman" panose="02020603050405020304" pitchFamily="18" charset="0"/>
                <a:cs typeface="Times New Roman" panose="02020603050405020304" pitchFamily="18" charset="0"/>
              </a:rPr>
              <a:t>===</a:t>
            </a:r>
            <a:r>
              <a:rPr lang="en-US" b="1">
                <a:solidFill>
                  <a:srgbClr val="000000"/>
                </a:solidFill>
                <a:latin typeface="Times New Roman" panose="02020603050405020304" pitchFamily="18" charset="0"/>
              </a:rPr>
              <a:t>CO</a:t>
            </a:r>
            <a:r>
              <a:rPr lang="en-US" baseline="-25000">
                <a:solidFill>
                  <a:srgbClr val="000000"/>
                </a:solidFill>
                <a:latin typeface="宋体" panose="02010600030101010101" pitchFamily="2" charset="-122"/>
              </a:rPr>
              <a:t>3</a:t>
            </a:r>
            <a:r>
              <a:rPr lang="en-US" altLang="zh-CN" baseline="30000">
                <a:solidFill>
                  <a:srgbClr val="000000"/>
                </a:solidFill>
              </a:rPr>
              <a:t>2</a:t>
            </a:r>
            <a:r>
              <a:rPr lang="zh-CN" altLang="en-US"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7H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r>
              <a:rPr lang="zh-CN" altLang="en-US" b="1">
                <a:solidFill>
                  <a:srgbClr val="000000"/>
                </a:solidFill>
              </a:rPr>
              <a:t>　</a:t>
            </a:r>
            <a:endParaRPr lang="zh-CN" altLang="en-US" b="1">
              <a:solidFill>
                <a:srgbClr val="000000"/>
              </a:solidFill>
            </a:endParaRPr>
          </a:p>
          <a:p>
            <a:pPr fontAlgn="base">
              <a:spcBef>
                <a:spcPct val="0"/>
              </a:spcBef>
              <a:spcAft>
                <a:spcPct val="0"/>
              </a:spcAft>
            </a:pPr>
            <a:r>
              <a:rPr lang="en-US" b="1">
                <a:solidFill>
                  <a:srgbClr val="000000"/>
                </a:solidFill>
                <a:latin typeface="宋体" panose="02010600030101010101" pitchFamily="2" charset="-122"/>
                <a:cs typeface="Times New Roman" panose="02020603050405020304" pitchFamily="18" charset="0"/>
              </a:rPr>
              <a:t>⑤</a:t>
            </a:r>
            <a:r>
              <a:rPr lang="zh-CN" altLang="en-US" b="1">
                <a:solidFill>
                  <a:srgbClr val="000000"/>
                </a:solidFill>
              </a:rPr>
              <a:t>放电时溶液中的阳离子向负极移动　</a:t>
            </a:r>
            <a:r>
              <a:rPr lang="en-US" b="1">
                <a:solidFill>
                  <a:srgbClr val="000000"/>
                </a:solidFill>
                <a:latin typeface="宋体" panose="02010600030101010101" pitchFamily="2" charset="-122"/>
                <a:cs typeface="Times New Roman" panose="02020603050405020304" pitchFamily="18" charset="0"/>
              </a:rPr>
              <a:t>⑥</a:t>
            </a:r>
            <a:r>
              <a:rPr lang="zh-CN" altLang="en-US" b="1">
                <a:solidFill>
                  <a:srgbClr val="000000"/>
                </a:solidFill>
              </a:rPr>
              <a:t>放电时溶液中的阴离子向负极移动</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     A</a:t>
            </a:r>
            <a:r>
              <a:rPr lang="zh-CN" altLang="en-US" b="1">
                <a:solidFill>
                  <a:srgbClr val="000000"/>
                </a:solidFill>
              </a:rPr>
              <a:t>．</a:t>
            </a:r>
            <a:r>
              <a:rPr lang="en-US" b="1">
                <a:solidFill>
                  <a:srgbClr val="000000"/>
                </a:solidFill>
                <a:latin typeface="宋体" panose="02010600030101010101" pitchFamily="2" charset="-122"/>
                <a:cs typeface="Times New Roman" panose="02020603050405020304" pitchFamily="18" charset="0"/>
              </a:rPr>
              <a:t>①③⑤</a:t>
            </a:r>
            <a:r>
              <a:rPr lang="en-US" b="1">
                <a:solidFill>
                  <a:srgbClr val="000000"/>
                </a:solidFill>
                <a:latin typeface="Times New Roman" panose="02020603050405020304" pitchFamily="18" charset="0"/>
              </a:rPr>
              <a:t>         </a:t>
            </a:r>
            <a:r>
              <a:rPr lang="en-US" b="1">
                <a:solidFill>
                  <a:srgbClr val="FF0000"/>
                </a:solidFill>
                <a:latin typeface="Times New Roman" panose="02020603050405020304" pitchFamily="18" charset="0"/>
              </a:rPr>
              <a:t>B</a:t>
            </a:r>
            <a:r>
              <a:rPr lang="zh-CN" altLang="en-US" b="1">
                <a:solidFill>
                  <a:srgbClr val="000000"/>
                </a:solidFill>
              </a:rPr>
              <a:t>．</a:t>
            </a:r>
            <a:r>
              <a:rPr lang="en-US" b="1">
                <a:solidFill>
                  <a:srgbClr val="000000"/>
                </a:solidFill>
                <a:latin typeface="宋体" panose="02010600030101010101" pitchFamily="2" charset="-122"/>
                <a:cs typeface="Times New Roman" panose="02020603050405020304" pitchFamily="18" charset="0"/>
              </a:rPr>
              <a:t>②④⑥    </a:t>
            </a:r>
            <a:r>
              <a:rPr lang="en-US" b="1">
                <a:solidFill>
                  <a:srgbClr val="000000"/>
                </a:solidFill>
                <a:latin typeface="Times New Roman" panose="02020603050405020304" pitchFamily="18" charset="0"/>
              </a:rPr>
              <a:t>C</a:t>
            </a:r>
            <a:r>
              <a:rPr lang="zh-CN" altLang="en-US" b="1">
                <a:solidFill>
                  <a:srgbClr val="000000"/>
                </a:solidFill>
              </a:rPr>
              <a:t>．</a:t>
            </a:r>
            <a:r>
              <a:rPr lang="en-US" b="1">
                <a:solidFill>
                  <a:srgbClr val="000000"/>
                </a:solidFill>
                <a:latin typeface="宋体" panose="02010600030101010101" pitchFamily="2" charset="-122"/>
                <a:cs typeface="Times New Roman" panose="02020603050405020304" pitchFamily="18" charset="0"/>
              </a:rPr>
              <a:t>④⑤⑥</a:t>
            </a:r>
            <a:r>
              <a:rPr lang="en-US" b="1">
                <a:solidFill>
                  <a:srgbClr val="000000"/>
                </a:solidFill>
                <a:latin typeface="Times New Roman" panose="02020603050405020304" pitchFamily="18" charset="0"/>
              </a:rPr>
              <a:t>        D</a:t>
            </a:r>
            <a:r>
              <a:rPr lang="zh-CN" altLang="en-US" b="1">
                <a:solidFill>
                  <a:srgbClr val="000000"/>
                </a:solidFill>
              </a:rPr>
              <a:t>．</a:t>
            </a:r>
            <a:r>
              <a:rPr lang="en-US" b="1">
                <a:solidFill>
                  <a:srgbClr val="000000"/>
                </a:solidFill>
                <a:latin typeface="宋体" panose="02010600030101010101" pitchFamily="2" charset="-122"/>
                <a:cs typeface="Times New Roman" panose="02020603050405020304" pitchFamily="18" charset="0"/>
              </a:rPr>
              <a:t>①②③</a:t>
            </a:r>
            <a:endParaRPr lang="zh-CN" altLang="en-US" b="1">
              <a:solidFill>
                <a:srgbClr val="000000"/>
              </a:solidFill>
            </a:endParaRPr>
          </a:p>
        </p:txBody>
      </p:sp>
      <p:sp>
        <p:nvSpPr>
          <p:cNvPr id="4" name="文本框 3"/>
          <p:cNvSpPr txBox="1"/>
          <p:nvPr/>
        </p:nvSpPr>
        <p:spPr>
          <a:xfrm>
            <a:off x="687495" y="3726817"/>
            <a:ext cx="10817860" cy="829945"/>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600" b="1">
                <a:solidFill>
                  <a:srgbClr val="0000FF"/>
                </a:solidFill>
                <a:latin typeface="新宋体" panose="02010609030101010101" charset="-122"/>
                <a:ea typeface="新宋体" panose="02010609030101010101" charset="-122"/>
                <a:cs typeface="新宋体" panose="02010609030101010101" charset="-122"/>
              </a:rPr>
              <a:t>解析：</a:t>
            </a:r>
            <a:r>
              <a:rPr lang="zh-CN" altLang="en-US" sz="1600" b="1">
                <a:solidFill>
                  <a:srgbClr val="000000"/>
                </a:solidFill>
                <a:latin typeface="新宋体" panose="02010609030101010101" charset="-122"/>
                <a:ea typeface="新宋体" panose="02010609030101010101" charset="-122"/>
                <a:cs typeface="新宋体" panose="02010609030101010101" charset="-122"/>
              </a:rPr>
              <a:t>根据题意知发生的反应为</a:t>
            </a:r>
            <a:r>
              <a:rPr lang="en-US" sz="1600" b="1">
                <a:solidFill>
                  <a:srgbClr val="000000"/>
                </a:solidFill>
                <a:latin typeface="新宋体" panose="02010609030101010101" charset="-122"/>
                <a:ea typeface="新宋体" panose="02010609030101010101" charset="-122"/>
                <a:cs typeface="新宋体" panose="02010609030101010101" charset="-122"/>
              </a:rPr>
              <a:t>CH</a:t>
            </a:r>
            <a:r>
              <a:rPr lang="en-US" sz="1600" b="1" baseline="-25000">
                <a:solidFill>
                  <a:srgbClr val="000000"/>
                </a:solidFill>
                <a:latin typeface="新宋体" panose="02010609030101010101" charset="-122"/>
                <a:ea typeface="新宋体" panose="02010609030101010101" charset="-122"/>
                <a:cs typeface="新宋体" panose="02010609030101010101" charset="-122"/>
              </a:rPr>
              <a:t>4</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2O</a:t>
            </a:r>
            <a:r>
              <a:rPr lang="en-US" sz="1600" b="1" baseline="-25000">
                <a:solidFill>
                  <a:srgbClr val="000000"/>
                </a:solidFill>
                <a:latin typeface="新宋体" panose="02010609030101010101" charset="-122"/>
                <a:ea typeface="新宋体" panose="02010609030101010101" charset="-122"/>
                <a:cs typeface="新宋体" panose="02010609030101010101" charset="-122"/>
              </a:rPr>
              <a:t>2</a:t>
            </a:r>
            <a:r>
              <a:rPr lang="en-US" sz="1600" b="1">
                <a:solidFill>
                  <a:srgbClr val="000000"/>
                </a:solidFill>
                <a:latin typeface="新宋体" panose="02010609030101010101" charset="-122"/>
                <a:ea typeface="新宋体" panose="02010609030101010101" charset="-122"/>
                <a:cs typeface="新宋体" panose="02010609030101010101" charset="-122"/>
              </a:rPr>
              <a:t>===CO</a:t>
            </a:r>
            <a:r>
              <a:rPr lang="en-US" sz="1600"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2H</a:t>
            </a:r>
            <a:r>
              <a:rPr lang="en-US" sz="1600" b="1" baseline="-25000">
                <a:solidFill>
                  <a:srgbClr val="000000"/>
                </a:solidFill>
                <a:latin typeface="新宋体" panose="02010609030101010101" charset="-122"/>
                <a:ea typeface="新宋体" panose="02010609030101010101" charset="-122"/>
                <a:cs typeface="新宋体" panose="02010609030101010101" charset="-122"/>
              </a:rPr>
              <a:t>2</a:t>
            </a:r>
            <a:r>
              <a:rPr lang="en-US" sz="1600" b="1">
                <a:solidFill>
                  <a:srgbClr val="000000"/>
                </a:solidFill>
                <a:latin typeface="新宋体" panose="02010609030101010101" charset="-122"/>
                <a:ea typeface="新宋体" panose="02010609030101010101" charset="-122"/>
                <a:cs typeface="新宋体" panose="02010609030101010101" charset="-122"/>
              </a:rPr>
              <a:t>O</a:t>
            </a:r>
            <a:r>
              <a:rPr lang="zh-CN" altLang="en-US" sz="1600" b="1">
                <a:solidFill>
                  <a:srgbClr val="000000"/>
                </a:solidFill>
                <a:latin typeface="新宋体" panose="02010609030101010101" charset="-122"/>
                <a:ea typeface="新宋体" panose="02010609030101010101" charset="-122"/>
                <a:cs typeface="新宋体" panose="02010609030101010101" charset="-122"/>
              </a:rPr>
              <a:t>，反应产生的</a:t>
            </a:r>
            <a:r>
              <a:rPr lang="en-US" sz="1600" b="1">
                <a:solidFill>
                  <a:srgbClr val="000000"/>
                </a:solidFill>
                <a:latin typeface="新宋体" panose="02010609030101010101" charset="-122"/>
                <a:ea typeface="新宋体" panose="02010609030101010101" charset="-122"/>
                <a:cs typeface="新宋体" panose="02010609030101010101" charset="-122"/>
              </a:rPr>
              <a:t>CO</a:t>
            </a:r>
            <a:r>
              <a:rPr lang="en-US" sz="1600"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sz="1600" b="1">
                <a:solidFill>
                  <a:srgbClr val="000000"/>
                </a:solidFill>
                <a:latin typeface="新宋体" panose="02010609030101010101" charset="-122"/>
                <a:ea typeface="新宋体" panose="02010609030101010101" charset="-122"/>
                <a:cs typeface="新宋体" panose="02010609030101010101" charset="-122"/>
              </a:rPr>
              <a:t>在</a:t>
            </a:r>
            <a:r>
              <a:rPr lang="en-US" sz="1600" b="1">
                <a:solidFill>
                  <a:srgbClr val="000000"/>
                </a:solidFill>
                <a:latin typeface="新宋体" panose="02010609030101010101" charset="-122"/>
                <a:ea typeface="新宋体" panose="02010609030101010101" charset="-122"/>
                <a:cs typeface="新宋体" panose="02010609030101010101" charset="-122"/>
              </a:rPr>
              <a:t>KOH</a:t>
            </a:r>
            <a:r>
              <a:rPr lang="zh-CN" altLang="en-US" sz="1600" b="1">
                <a:solidFill>
                  <a:srgbClr val="000000"/>
                </a:solidFill>
                <a:latin typeface="新宋体" panose="02010609030101010101" charset="-122"/>
                <a:ea typeface="新宋体" panose="02010609030101010101" charset="-122"/>
                <a:cs typeface="新宋体" panose="02010609030101010101" charset="-122"/>
              </a:rPr>
              <a:t>溶液中会转化为</a:t>
            </a:r>
            <a:r>
              <a:rPr lang="en-US" sz="1600" b="1">
                <a:solidFill>
                  <a:srgbClr val="000000"/>
                </a:solidFill>
                <a:latin typeface="新宋体" panose="02010609030101010101" charset="-122"/>
                <a:ea typeface="新宋体" panose="02010609030101010101" charset="-122"/>
                <a:cs typeface="新宋体" panose="02010609030101010101" charset="-122"/>
              </a:rPr>
              <a:t>CO</a:t>
            </a:r>
            <a:r>
              <a:rPr lang="en-US" sz="1600" baseline="-25000">
                <a:solidFill>
                  <a:srgbClr val="000000"/>
                </a:solidFill>
                <a:latin typeface="宋体" panose="02010600030101010101" pitchFamily="2" charset="-122"/>
                <a:sym typeface="+mn-ea"/>
              </a:rPr>
              <a:t>3</a:t>
            </a:r>
            <a:r>
              <a:rPr lang="en-US" altLang="zh-CN" sz="1600" baseline="30000">
                <a:solidFill>
                  <a:srgbClr val="000000"/>
                </a:solidFill>
                <a:sym typeface="+mn-ea"/>
              </a:rPr>
              <a:t>2</a:t>
            </a:r>
            <a:r>
              <a:rPr lang="zh-CN" altLang="en-US" sz="1600" baseline="30000">
                <a:solidFill>
                  <a:srgbClr val="000000"/>
                </a:solidFill>
                <a:sym typeface="+mn-ea"/>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CH</a:t>
            </a:r>
            <a:r>
              <a:rPr lang="en-US" sz="1600" b="1" baseline="-25000">
                <a:solidFill>
                  <a:srgbClr val="000000"/>
                </a:solidFill>
                <a:latin typeface="新宋体" panose="02010609030101010101" charset="-122"/>
                <a:ea typeface="新宋体" panose="02010609030101010101" charset="-122"/>
                <a:cs typeface="新宋体" panose="02010609030101010101" charset="-122"/>
              </a:rPr>
              <a:t>4</a:t>
            </a:r>
            <a:r>
              <a:rPr lang="zh-CN" altLang="en-US" sz="1600" b="1">
                <a:solidFill>
                  <a:srgbClr val="000000"/>
                </a:solidFill>
                <a:latin typeface="新宋体" panose="02010609030101010101" charset="-122"/>
                <a:ea typeface="新宋体" panose="02010609030101010101" charset="-122"/>
                <a:cs typeface="新宋体" panose="02010609030101010101" charset="-122"/>
              </a:rPr>
              <a:t>为还原剂，应通入电源的负极，所以</a:t>
            </a:r>
            <a:r>
              <a:rPr lang="en-US" sz="1600" b="1">
                <a:solidFill>
                  <a:srgbClr val="000000"/>
                </a:solidFill>
                <a:latin typeface="新宋体" panose="02010609030101010101" charset="-122"/>
                <a:ea typeface="新宋体" panose="02010609030101010101" charset="-122"/>
                <a:cs typeface="新宋体" panose="02010609030101010101" charset="-122"/>
              </a:rPr>
              <a:t>①</a:t>
            </a:r>
            <a:r>
              <a:rPr lang="zh-CN" altLang="en-US" sz="1600" b="1">
                <a:solidFill>
                  <a:srgbClr val="000000"/>
                </a:solidFill>
                <a:latin typeface="新宋体" panose="02010609030101010101" charset="-122"/>
                <a:ea typeface="新宋体" panose="02010609030101010101" charset="-122"/>
                <a:cs typeface="新宋体" panose="02010609030101010101" charset="-122"/>
              </a:rPr>
              <a:t>错误；正极的电极反应式为</a:t>
            </a:r>
            <a:r>
              <a:rPr lang="en-US" altLang="zh-CN" sz="1600" b="1">
                <a:solidFill>
                  <a:srgbClr val="000000"/>
                </a:solidFill>
                <a:latin typeface="新宋体" panose="02010609030101010101" charset="-122"/>
                <a:ea typeface="新宋体" panose="02010609030101010101" charset="-122"/>
                <a:cs typeface="新宋体" panose="02010609030101010101" charset="-122"/>
              </a:rPr>
              <a:t>O</a:t>
            </a:r>
            <a:r>
              <a:rPr lang="en-US" sz="1600" b="1" baseline="-25000">
                <a:solidFill>
                  <a:srgbClr val="000000"/>
                </a:solidFill>
                <a:latin typeface="Times New Roman" panose="02020603050405020304" pitchFamily="18" charset="0"/>
                <a:sym typeface="+mn-ea"/>
              </a:rPr>
              <a:t>2</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altLang="zh-CN" sz="1600" b="1">
                <a:solidFill>
                  <a:srgbClr val="000000"/>
                </a:solidFill>
                <a:latin typeface="新宋体" panose="02010609030101010101" charset="-122"/>
                <a:ea typeface="新宋体" panose="02010609030101010101" charset="-122"/>
                <a:cs typeface="新宋体" panose="02010609030101010101" charset="-122"/>
              </a:rPr>
              <a:t>2H</a:t>
            </a:r>
            <a:r>
              <a:rPr lang="en-US" sz="1600" b="1" baseline="-25000">
                <a:solidFill>
                  <a:srgbClr val="000000"/>
                </a:solidFill>
                <a:latin typeface="Times New Roman" panose="02020603050405020304" pitchFamily="18" charset="0"/>
                <a:sym typeface="+mn-ea"/>
              </a:rPr>
              <a:t>2</a:t>
            </a:r>
            <a:r>
              <a:rPr lang="en-US" altLang="zh-CN" sz="1600" b="1">
                <a:solidFill>
                  <a:srgbClr val="000000"/>
                </a:solidFill>
                <a:latin typeface="新宋体" panose="02010609030101010101" charset="-122"/>
                <a:ea typeface="新宋体" panose="02010609030101010101" charset="-122"/>
                <a:cs typeface="新宋体" panose="02010609030101010101" charset="-122"/>
              </a:rPr>
              <a:t>O</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altLang="zh-CN" sz="1600" b="1">
                <a:solidFill>
                  <a:srgbClr val="000000"/>
                </a:solidFill>
                <a:latin typeface="新宋体" panose="02010609030101010101" charset="-122"/>
                <a:ea typeface="新宋体" panose="02010609030101010101" charset="-122"/>
                <a:cs typeface="新宋体" panose="02010609030101010101" charset="-122"/>
              </a:rPr>
              <a:t>4e</a:t>
            </a:r>
            <a:r>
              <a:rPr lang="zh-CN" altLang="en-US" sz="1600" baseline="30000">
                <a:solidFill>
                  <a:srgbClr val="000000"/>
                </a:solidFill>
                <a:sym typeface="+mn-ea"/>
              </a:rPr>
              <a:t>－</a:t>
            </a:r>
            <a:r>
              <a:rPr lang="en-US" altLang="zh-CN" sz="1600" b="1">
                <a:solidFill>
                  <a:srgbClr val="000000"/>
                </a:solidFill>
                <a:latin typeface="新宋体" panose="02010609030101010101" charset="-122"/>
                <a:ea typeface="新宋体" panose="02010609030101010101" charset="-122"/>
                <a:cs typeface="新宋体" panose="02010609030101010101" charset="-122"/>
              </a:rPr>
              <a:t>===4OH</a:t>
            </a:r>
            <a:r>
              <a:rPr lang="zh-CN" altLang="en-US" sz="1600" baseline="30000">
                <a:solidFill>
                  <a:srgbClr val="000000"/>
                </a:solidFill>
                <a:sym typeface="+mn-ea"/>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，故②④正确，③错误；放电时溶液</a:t>
            </a:r>
            <a:r>
              <a:rPr lang="en-US" altLang="zh-CN" sz="1600" b="1">
                <a:solidFill>
                  <a:srgbClr val="000000"/>
                </a:solidFill>
                <a:latin typeface="新宋体" panose="02010609030101010101" charset="-122"/>
                <a:ea typeface="新宋体" panose="02010609030101010101" charset="-122"/>
                <a:cs typeface="新宋体" panose="02010609030101010101" charset="-122"/>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原电池内电路</a:t>
            </a:r>
            <a:r>
              <a:rPr lang="en-US" altLang="zh-CN" sz="1600" b="1">
                <a:solidFill>
                  <a:srgbClr val="000000"/>
                </a:solidFill>
                <a:latin typeface="新宋体" panose="02010609030101010101" charset="-122"/>
                <a:ea typeface="新宋体" panose="02010609030101010101" charset="-122"/>
                <a:cs typeface="新宋体" panose="02010609030101010101" charset="-122"/>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中的阳离子向正极移动，阴离子向负极移动，⑤错误，⑥正确。</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p:txBody>
      </p:sp>
      <p:sp>
        <p:nvSpPr>
          <p:cNvPr id="5" name="文本框 4"/>
          <p:cNvSpPr txBox="1"/>
          <p:nvPr/>
        </p:nvSpPr>
        <p:spPr>
          <a:xfrm>
            <a:off x="687493" y="4892678"/>
            <a:ext cx="10818707" cy="1753235"/>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b="1">
                <a:solidFill>
                  <a:srgbClr val="0000FF"/>
                </a:solidFill>
                <a:latin typeface="新宋体" panose="02010609030101010101" charset="-122"/>
                <a:ea typeface="新宋体" panose="02010609030101010101" charset="-122"/>
                <a:cs typeface="新宋体" panose="02010609030101010101" charset="-122"/>
              </a:rPr>
              <a:t>思路归纳</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对于燃料电池，正极往往通入</a:t>
            </a:r>
            <a:r>
              <a:rPr lang="en-US" b="1">
                <a:solidFill>
                  <a:srgbClr val="000000"/>
                </a:solidFill>
                <a:latin typeface="新宋体" panose="02010609030101010101" charset="-122"/>
                <a:ea typeface="新宋体" panose="02010609030101010101" charset="-122"/>
                <a:cs typeface="新宋体" panose="02010609030101010101" charset="-122"/>
              </a:rPr>
              <a:t>O</a:t>
            </a:r>
            <a:r>
              <a:rPr lang="en-US"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，书写时应注意：</a:t>
            </a:r>
            <a:endParaRPr 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b="1">
                <a:solidFill>
                  <a:srgbClr val="000000"/>
                </a:solidFill>
                <a:latin typeface="新宋体" panose="02010609030101010101" charset="-122"/>
                <a:ea typeface="新宋体" panose="02010609030101010101" charset="-122"/>
                <a:cs typeface="新宋体" panose="02010609030101010101" charset="-122"/>
              </a:rPr>
              <a:t>(1)</a:t>
            </a:r>
            <a:r>
              <a:rPr lang="zh-CN" altLang="en-US" b="1">
                <a:solidFill>
                  <a:srgbClr val="000000"/>
                </a:solidFill>
                <a:latin typeface="新宋体" panose="02010609030101010101" charset="-122"/>
                <a:ea typeface="新宋体" panose="02010609030101010101" charset="-122"/>
                <a:cs typeface="新宋体" panose="02010609030101010101" charset="-122"/>
              </a:rPr>
              <a:t>首先书写正极反应式：</a:t>
            </a:r>
            <a:endParaRPr 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b="1">
                <a:solidFill>
                  <a:srgbClr val="000000"/>
                </a:solidFill>
                <a:latin typeface="新宋体" panose="02010609030101010101" charset="-122"/>
                <a:ea typeface="新宋体" panose="02010609030101010101" charset="-122"/>
                <a:cs typeface="新宋体" panose="02010609030101010101" charset="-122"/>
              </a:rPr>
              <a:t>①</a:t>
            </a:r>
            <a:r>
              <a:rPr lang="zh-CN" altLang="en-US" b="1">
                <a:solidFill>
                  <a:srgbClr val="000000"/>
                </a:solidFill>
                <a:latin typeface="新宋体" panose="02010609030101010101" charset="-122"/>
                <a:ea typeface="新宋体" panose="02010609030101010101" charset="-122"/>
                <a:cs typeface="新宋体" panose="02010609030101010101" charset="-122"/>
              </a:rPr>
              <a:t>酸性</a:t>
            </a:r>
            <a:r>
              <a:rPr lang="en-US" b="1">
                <a:solidFill>
                  <a:srgbClr val="000000"/>
                </a:solidFill>
                <a:latin typeface="新宋体" panose="02010609030101010101" charset="-122"/>
                <a:ea typeface="新宋体" panose="02010609030101010101" charset="-122"/>
                <a:cs typeface="新宋体" panose="02010609030101010101" charset="-122"/>
              </a:rPr>
              <a:t>O</a:t>
            </a:r>
            <a:r>
              <a:rPr lang="en-US"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4e</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4H</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===2H</a:t>
            </a:r>
            <a:r>
              <a:rPr lang="en-US" b="1" baseline="-25000">
                <a:solidFill>
                  <a:srgbClr val="000000"/>
                </a:solidFill>
                <a:latin typeface="新宋体" panose="02010609030101010101" charset="-122"/>
                <a:ea typeface="新宋体" panose="02010609030101010101" charset="-122"/>
                <a:cs typeface="新宋体" panose="02010609030101010101" charset="-122"/>
              </a:rPr>
              <a:t>2</a:t>
            </a:r>
            <a:r>
              <a:rPr lang="en-US" b="1">
                <a:solidFill>
                  <a:srgbClr val="000000"/>
                </a:solidFill>
                <a:latin typeface="新宋体" panose="02010609030101010101" charset="-122"/>
                <a:ea typeface="新宋体" panose="02010609030101010101" charset="-122"/>
                <a:cs typeface="新宋体" panose="02010609030101010101" charset="-122"/>
              </a:rPr>
              <a:t>O</a:t>
            </a:r>
            <a:endParaRPr 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b="1">
                <a:solidFill>
                  <a:srgbClr val="000000"/>
                </a:solidFill>
                <a:latin typeface="新宋体" panose="02010609030101010101" charset="-122"/>
                <a:ea typeface="新宋体" panose="02010609030101010101" charset="-122"/>
                <a:cs typeface="新宋体" panose="02010609030101010101" charset="-122"/>
              </a:rPr>
              <a:t>②</a:t>
            </a:r>
            <a:r>
              <a:rPr lang="zh-CN" altLang="en-US" b="1">
                <a:solidFill>
                  <a:srgbClr val="000000"/>
                </a:solidFill>
                <a:latin typeface="新宋体" panose="02010609030101010101" charset="-122"/>
                <a:ea typeface="新宋体" panose="02010609030101010101" charset="-122"/>
                <a:cs typeface="新宋体" panose="02010609030101010101" charset="-122"/>
              </a:rPr>
              <a:t>碱性</a:t>
            </a:r>
            <a:r>
              <a:rPr lang="en-US" b="1">
                <a:solidFill>
                  <a:srgbClr val="000000"/>
                </a:solidFill>
                <a:latin typeface="新宋体" panose="02010609030101010101" charset="-122"/>
                <a:ea typeface="新宋体" panose="02010609030101010101" charset="-122"/>
                <a:cs typeface="新宋体" panose="02010609030101010101" charset="-122"/>
              </a:rPr>
              <a:t>O</a:t>
            </a:r>
            <a:r>
              <a:rPr lang="en-US"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4e</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2H</a:t>
            </a:r>
            <a:r>
              <a:rPr lang="en-US" b="1" baseline="-25000">
                <a:solidFill>
                  <a:srgbClr val="000000"/>
                </a:solidFill>
                <a:latin typeface="新宋体" panose="02010609030101010101" charset="-122"/>
                <a:ea typeface="新宋体" panose="02010609030101010101" charset="-122"/>
                <a:cs typeface="新宋体" panose="02010609030101010101" charset="-122"/>
              </a:rPr>
              <a:t>2</a:t>
            </a:r>
            <a:r>
              <a:rPr lang="en-US" b="1">
                <a:solidFill>
                  <a:srgbClr val="000000"/>
                </a:solidFill>
                <a:latin typeface="新宋体" panose="02010609030101010101" charset="-122"/>
                <a:ea typeface="新宋体" panose="02010609030101010101" charset="-122"/>
                <a:cs typeface="新宋体" panose="02010609030101010101" charset="-122"/>
              </a:rPr>
              <a:t>O===4OH</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endParaRPr 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b="1">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然后用总反应式减去正极的电极反应式得到负极的电极反应式。</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3" name="矩形 2"/>
          <p:cNvSpPr/>
          <p:nvPr/>
        </p:nvSpPr>
        <p:spPr>
          <a:xfrm>
            <a:off x="477838" y="221698"/>
            <a:ext cx="47548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考点二　燃料电池与不同“介质”</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pSp>
        <p:nvGrpSpPr>
          <p:cNvPr id="4" name="组合 3"/>
          <p:cNvGrpSpPr/>
          <p:nvPr/>
        </p:nvGrpSpPr>
        <p:grpSpPr>
          <a:xfrm>
            <a:off x="651933" y="1570355"/>
            <a:ext cx="10901680" cy="1789430"/>
            <a:chOff x="770" y="1795"/>
            <a:chExt cx="12876" cy="2818"/>
          </a:xfrm>
        </p:grpSpPr>
        <p:sp>
          <p:nvSpPr>
            <p:cNvPr id="105" name="文本框 104"/>
            <p:cNvSpPr txBox="1"/>
            <p:nvPr/>
          </p:nvSpPr>
          <p:spPr>
            <a:xfrm>
              <a:off x="770" y="1795"/>
              <a:ext cx="12876" cy="2761"/>
            </a:xfrm>
            <a:prstGeom prst="rect">
              <a:avLst/>
            </a:prstGeom>
            <a:noFill/>
            <a:ln w="9525">
              <a:solidFill>
                <a:srgbClr val="FF0000"/>
              </a:solidFill>
            </a:ln>
          </p:spPr>
          <p:txBody>
            <a:bodyPr wrap="square">
              <a:spAutoFit/>
            </a:bodyPr>
            <a:lstStyle/>
            <a:p>
              <a:pPr fontAlgn="base">
                <a:spcBef>
                  <a:spcPct val="0"/>
                </a:spcBef>
                <a:spcAft>
                  <a:spcPct val="0"/>
                </a:spcAft>
              </a:pPr>
              <a:r>
                <a:rPr lang="en-US" b="1">
                  <a:solidFill>
                    <a:srgbClr val="000000"/>
                  </a:solidFill>
                  <a:latin typeface="新宋体" panose="02010609030101010101" charset="-122"/>
                  <a:ea typeface="新宋体" panose="02010609030101010101" charset="-122"/>
                  <a:cs typeface="新宋体" panose="02010609030101010101" charset="-122"/>
                </a:rPr>
                <a:t>3</a:t>
              </a:r>
              <a:r>
                <a:rPr lang="zh-CN" altLang="en-US" b="1">
                  <a:solidFill>
                    <a:srgbClr val="000000"/>
                  </a:solidFill>
                  <a:latin typeface="新宋体" panose="02010609030101010101" charset="-122"/>
                  <a:ea typeface="新宋体" panose="02010609030101010101" charset="-122"/>
                  <a:cs typeface="新宋体" panose="02010609030101010101" charset="-122"/>
                </a:rPr>
                <a:t>．某燃料电池以</a:t>
              </a:r>
              <a:r>
                <a:rPr lang="en-US" b="1">
                  <a:solidFill>
                    <a:srgbClr val="FF0000"/>
                  </a:solidFill>
                  <a:latin typeface="新宋体" panose="02010609030101010101" charset="-122"/>
                  <a:ea typeface="新宋体" panose="02010609030101010101" charset="-122"/>
                  <a:cs typeface="新宋体" panose="02010609030101010101" charset="-122"/>
                </a:rPr>
                <a:t>Ca(HSO</a:t>
              </a:r>
              <a:r>
                <a:rPr lang="en-US" b="1" baseline="-25000">
                  <a:solidFill>
                    <a:srgbClr val="FF0000"/>
                  </a:solidFill>
                  <a:latin typeface="新宋体" panose="02010609030101010101" charset="-122"/>
                  <a:ea typeface="新宋体" panose="02010609030101010101" charset="-122"/>
                  <a:cs typeface="新宋体" panose="02010609030101010101" charset="-122"/>
                </a:rPr>
                <a:t>4</a:t>
              </a:r>
              <a:r>
                <a:rPr lang="en-US" b="1">
                  <a:solidFill>
                    <a:srgbClr val="FF0000"/>
                  </a:solidFill>
                  <a:latin typeface="新宋体" panose="02010609030101010101" charset="-122"/>
                  <a:ea typeface="新宋体" panose="02010609030101010101" charset="-122"/>
                  <a:cs typeface="新宋体" panose="02010609030101010101" charset="-122"/>
                </a:rPr>
                <a:t>)</a:t>
              </a:r>
              <a:r>
                <a:rPr lang="en-US" b="1" baseline="-25000">
                  <a:solidFill>
                    <a:srgbClr val="FF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固体为电解质传递</a:t>
              </a:r>
              <a:r>
                <a:rPr lang="en-US" b="1">
                  <a:solidFill>
                    <a:srgbClr val="000000"/>
                  </a:solidFill>
                  <a:latin typeface="新宋体" panose="02010609030101010101" charset="-122"/>
                  <a:ea typeface="新宋体" panose="02010609030101010101" charset="-122"/>
                  <a:cs typeface="新宋体" panose="02010609030101010101" charset="-122"/>
                </a:rPr>
                <a:t>H</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其基本结构如图所示，</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电池总反应可表示为</a:t>
              </a:r>
              <a:r>
                <a:rPr lang="en-US" b="1">
                  <a:solidFill>
                    <a:srgbClr val="000000"/>
                  </a:solidFill>
                  <a:latin typeface="新宋体" panose="02010609030101010101" charset="-122"/>
                  <a:ea typeface="新宋体" panose="02010609030101010101" charset="-122"/>
                  <a:cs typeface="新宋体" panose="02010609030101010101" charset="-122"/>
                </a:rPr>
                <a:t>2H</a:t>
              </a:r>
              <a:r>
                <a:rPr lang="en-US"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O</a:t>
              </a:r>
              <a:r>
                <a:rPr lang="en-US" b="1" baseline="-25000">
                  <a:solidFill>
                    <a:srgbClr val="000000"/>
                  </a:solidFill>
                  <a:latin typeface="新宋体" panose="02010609030101010101" charset="-122"/>
                  <a:ea typeface="新宋体" panose="02010609030101010101" charset="-122"/>
                  <a:cs typeface="新宋体" panose="02010609030101010101" charset="-122"/>
                </a:rPr>
                <a:t>2</a:t>
              </a:r>
              <a:r>
                <a:rPr lang="en-US" b="1">
                  <a:solidFill>
                    <a:srgbClr val="000000"/>
                  </a:solidFill>
                  <a:latin typeface="新宋体" panose="02010609030101010101" charset="-122"/>
                  <a:ea typeface="新宋体" panose="02010609030101010101" charset="-122"/>
                  <a:cs typeface="新宋体" panose="02010609030101010101" charset="-122"/>
                </a:rPr>
                <a:t>===2H</a:t>
              </a:r>
              <a:r>
                <a:rPr lang="en-US" b="1" baseline="-25000">
                  <a:solidFill>
                    <a:srgbClr val="000000"/>
                  </a:solidFill>
                  <a:latin typeface="新宋体" panose="02010609030101010101" charset="-122"/>
                  <a:ea typeface="新宋体" panose="02010609030101010101" charset="-122"/>
                  <a:cs typeface="新宋体" panose="02010609030101010101" charset="-122"/>
                </a:rPr>
                <a:t>2</a:t>
              </a:r>
              <a:r>
                <a:rPr lang="en-US" b="1">
                  <a:solidFill>
                    <a:srgbClr val="000000"/>
                  </a:solidFill>
                  <a:latin typeface="新宋体" panose="02010609030101010101" charset="-122"/>
                  <a:ea typeface="新宋体" panose="02010609030101010101" charset="-122"/>
                  <a:cs typeface="新宋体" panose="02010609030101010101" charset="-122"/>
                </a:rPr>
                <a:t>O</a:t>
              </a:r>
              <a:r>
                <a:rPr lang="zh-CN" altLang="en-US" b="1">
                  <a:solidFill>
                    <a:srgbClr val="000000"/>
                  </a:solidFill>
                  <a:latin typeface="新宋体" panose="02010609030101010101" charset="-122"/>
                  <a:ea typeface="新宋体" panose="02010609030101010101" charset="-122"/>
                  <a:cs typeface="新宋体" panose="02010609030101010101" charset="-122"/>
                </a:rPr>
                <a:t>。</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a:t>
              </a:r>
              <a:r>
                <a:rPr lang="zh-CN" altLang="en-US" b="1">
                  <a:solidFill>
                    <a:srgbClr val="000000"/>
                  </a:solidFill>
                  <a:latin typeface="新宋体" panose="02010609030101010101" charset="-122"/>
                  <a:ea typeface="新宋体" panose="02010609030101010101" charset="-122"/>
                  <a:cs typeface="新宋体" panose="02010609030101010101" charset="-122"/>
                  <a:sym typeface="+mn-ea"/>
                </a:rPr>
                <a:t>请回答：</a:t>
              </a:r>
              <a:endParaRPr lang="en-US" b="1">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en-US" b="1">
                  <a:solidFill>
                    <a:srgbClr val="000000"/>
                  </a:solidFill>
                  <a:latin typeface="新宋体" panose="02010609030101010101" charset="-122"/>
                  <a:ea typeface="新宋体" panose="02010609030101010101" charset="-122"/>
                  <a:cs typeface="新宋体" panose="02010609030101010101" charset="-122"/>
                  <a:sym typeface="+mn-ea"/>
                </a:rPr>
                <a:t>   (1) H</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FF0000"/>
                  </a:solidFill>
                  <a:latin typeface="新宋体" panose="02010609030101010101" charset="-122"/>
                  <a:ea typeface="新宋体" panose="02010609030101010101" charset="-122"/>
                  <a:cs typeface="新宋体" panose="02010609030101010101" charset="-122"/>
                  <a:sym typeface="+mn-ea"/>
                </a:rPr>
                <a:t>由</a:t>
              </a:r>
              <a:r>
                <a:rPr lang="en-US" b="1">
                  <a:solidFill>
                    <a:srgbClr val="FF0000"/>
                  </a:solidFill>
                  <a:latin typeface="新宋体" panose="02010609030101010101" charset="-122"/>
                  <a:ea typeface="新宋体" panose="02010609030101010101" charset="-122"/>
                  <a:cs typeface="新宋体" panose="02010609030101010101" charset="-122"/>
                  <a:sym typeface="+mn-ea"/>
                </a:rPr>
                <a:t>___</a:t>
              </a:r>
              <a:r>
                <a:rPr lang="zh-CN" altLang="en-US" b="1">
                  <a:solidFill>
                    <a:srgbClr val="FF0000"/>
                  </a:solidFill>
                  <a:latin typeface="新宋体" panose="02010609030101010101" charset="-122"/>
                  <a:ea typeface="新宋体" panose="02010609030101010101" charset="-122"/>
                  <a:cs typeface="新宋体" panose="02010609030101010101" charset="-122"/>
                  <a:sym typeface="+mn-ea"/>
                </a:rPr>
                <a:t>极</a:t>
              </a:r>
              <a:r>
                <a:rPr lang="zh-CN" altLang="en-US" b="1">
                  <a:solidFill>
                    <a:srgbClr val="0000FF"/>
                  </a:solidFill>
                  <a:latin typeface="新宋体" panose="02010609030101010101" charset="-122"/>
                  <a:ea typeface="新宋体" panose="02010609030101010101" charset="-122"/>
                  <a:cs typeface="新宋体" panose="02010609030101010101" charset="-122"/>
                  <a:sym typeface="+mn-ea"/>
                </a:rPr>
                <a:t>通过固体酸电解质</a:t>
              </a:r>
              <a:r>
                <a:rPr lang="zh-CN" altLang="en-US" b="1">
                  <a:solidFill>
                    <a:srgbClr val="FF0000"/>
                  </a:solidFill>
                  <a:latin typeface="新宋体" panose="02010609030101010101" charset="-122"/>
                  <a:ea typeface="新宋体" panose="02010609030101010101" charset="-122"/>
                  <a:cs typeface="新宋体" panose="02010609030101010101" charset="-122"/>
                  <a:sym typeface="+mn-ea"/>
                </a:rPr>
                <a:t>传递到另一极</a:t>
              </a:r>
              <a:r>
                <a:rPr lang="en-US"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000000"/>
                  </a:solidFill>
                  <a:latin typeface="新宋体" panose="02010609030101010101" charset="-122"/>
                  <a:ea typeface="新宋体" panose="02010609030101010101" charset="-122"/>
                  <a:cs typeface="新宋体" panose="02010609030101010101" charset="-122"/>
                  <a:sym typeface="+mn-ea"/>
                </a:rPr>
                <a:t>填</a:t>
              </a:r>
              <a:r>
                <a:rPr lang="en-US" b="1">
                  <a:solidFill>
                    <a:srgbClr val="000000"/>
                  </a:solidFill>
                  <a:latin typeface="新宋体" panose="02010609030101010101" charset="-122"/>
                  <a:ea typeface="新宋体" panose="02010609030101010101" charset="-122"/>
                  <a:cs typeface="新宋体" panose="02010609030101010101" charset="-122"/>
                  <a:sym typeface="+mn-ea"/>
                </a:rPr>
                <a:t>a</a:t>
              </a:r>
              <a:r>
                <a:rPr lang="zh-CN" altLang="en-US" b="1">
                  <a:solidFill>
                    <a:srgbClr val="000000"/>
                  </a:solidFill>
                  <a:latin typeface="新宋体" panose="02010609030101010101" charset="-122"/>
                  <a:ea typeface="新宋体" panose="02010609030101010101" charset="-122"/>
                  <a:cs typeface="新宋体" panose="02010609030101010101" charset="-122"/>
                  <a:sym typeface="+mn-ea"/>
                </a:rPr>
                <a:t>或</a:t>
              </a:r>
              <a:r>
                <a:rPr lang="en-US" b="1">
                  <a:solidFill>
                    <a:srgbClr val="000000"/>
                  </a:solidFill>
                  <a:latin typeface="新宋体" panose="02010609030101010101" charset="-122"/>
                  <a:ea typeface="新宋体" panose="02010609030101010101" charset="-122"/>
                  <a:cs typeface="新宋体" panose="02010609030101010101" charset="-122"/>
                  <a:sym typeface="+mn-ea"/>
                </a:rPr>
                <a:t>b)</a:t>
              </a:r>
              <a:endParaRPr lang="en-US" b="1">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en-US" b="1">
                  <a:solidFill>
                    <a:srgbClr val="000000"/>
                  </a:solidFill>
                  <a:latin typeface="新宋体" panose="02010609030101010101" charset="-122"/>
                  <a:ea typeface="新宋体" panose="02010609030101010101" charset="-122"/>
                  <a:cs typeface="新宋体" panose="02010609030101010101" charset="-122"/>
                  <a:sym typeface="+mn-ea"/>
                </a:rPr>
                <a:t>   (2) b</a:t>
              </a:r>
              <a:r>
                <a:rPr lang="zh-CN" altLang="en-US" b="1">
                  <a:solidFill>
                    <a:srgbClr val="000000"/>
                  </a:solidFill>
                  <a:latin typeface="新宋体" panose="02010609030101010101" charset="-122"/>
                  <a:ea typeface="新宋体" panose="02010609030101010101" charset="-122"/>
                  <a:cs typeface="新宋体" panose="02010609030101010101" charset="-122"/>
                  <a:sym typeface="+mn-ea"/>
                </a:rPr>
                <a:t>极上发生的电极反应式是</a:t>
              </a:r>
              <a:r>
                <a:rPr lang="en-US" b="1">
                  <a:solidFill>
                    <a:srgbClr val="000000"/>
                  </a:solidFill>
                  <a:latin typeface="新宋体" panose="02010609030101010101" charset="-122"/>
                  <a:ea typeface="新宋体" panose="02010609030101010101" charset="-122"/>
                  <a:cs typeface="新宋体" panose="02010609030101010101" charset="-122"/>
                  <a:sym typeface="+mn-ea"/>
                </a:rPr>
                <a:t>__________________</a:t>
              </a:r>
              <a:r>
                <a:rPr lang="zh-CN" altLang="en-US" b="1">
                  <a:solidFill>
                    <a:srgbClr val="000000"/>
                  </a:solidFill>
                  <a:latin typeface="新宋体" panose="02010609030101010101" charset="-122"/>
                  <a:ea typeface="新宋体" panose="02010609030101010101" charset="-122"/>
                  <a:cs typeface="新宋体" panose="02010609030101010101" charset="-122"/>
                  <a:sym typeface="+mn-ea"/>
                </a:rPr>
                <a:t>。</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p:txBody>
        </p:sp>
        <p:pic>
          <p:nvPicPr>
            <p:cNvPr id="2" name="图片 1"/>
            <p:cNvPicPr/>
            <p:nvPr/>
          </p:nvPicPr>
          <p:blipFill>
            <a:blip r:embed="rId1"/>
            <a:stretch>
              <a:fillRect/>
            </a:stretch>
          </p:blipFill>
          <p:spPr>
            <a:xfrm>
              <a:off x="10558" y="2034"/>
              <a:ext cx="2875" cy="2579"/>
            </a:xfrm>
            <a:prstGeom prst="rect">
              <a:avLst/>
            </a:prstGeom>
            <a:noFill/>
            <a:ln w="9525">
              <a:noFill/>
            </a:ln>
          </p:spPr>
        </p:pic>
      </p:grpSp>
      <p:sp>
        <p:nvSpPr>
          <p:cNvPr id="5" name="文本框 4"/>
          <p:cNvSpPr txBox="1"/>
          <p:nvPr/>
        </p:nvSpPr>
        <p:spPr>
          <a:xfrm>
            <a:off x="651933" y="3566798"/>
            <a:ext cx="10901680" cy="829945"/>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600" b="1">
                <a:solidFill>
                  <a:srgbClr val="0000FF"/>
                </a:solidFill>
                <a:latin typeface="新宋体" panose="02010609030101010101" charset="-122"/>
                <a:ea typeface="新宋体" panose="02010609030101010101" charset="-122"/>
                <a:cs typeface="新宋体" panose="02010609030101010101" charset="-122"/>
              </a:rPr>
              <a:t>解析：</a:t>
            </a:r>
            <a:r>
              <a:rPr lang="en-US" sz="1600" b="1">
                <a:solidFill>
                  <a:srgbClr val="000000"/>
                </a:solidFill>
                <a:latin typeface="新宋体" panose="02010609030101010101" charset="-122"/>
                <a:ea typeface="新宋体" panose="02010609030101010101" charset="-122"/>
                <a:cs typeface="新宋体" panose="02010609030101010101" charset="-122"/>
              </a:rPr>
              <a:t>a</a:t>
            </a:r>
            <a:r>
              <a:rPr lang="zh-CN" altLang="en-US" sz="1600" b="1">
                <a:solidFill>
                  <a:srgbClr val="000000"/>
                </a:solidFill>
                <a:latin typeface="新宋体" panose="02010609030101010101" charset="-122"/>
                <a:ea typeface="新宋体" panose="02010609030101010101" charset="-122"/>
                <a:cs typeface="新宋体" panose="02010609030101010101" charset="-122"/>
              </a:rPr>
              <a:t>极为负极，</a:t>
            </a:r>
            <a:r>
              <a:rPr lang="en-US" sz="1600" b="1">
                <a:solidFill>
                  <a:srgbClr val="000000"/>
                </a:solidFill>
                <a:latin typeface="新宋体" panose="02010609030101010101" charset="-122"/>
                <a:ea typeface="新宋体" panose="02010609030101010101" charset="-122"/>
                <a:cs typeface="新宋体" panose="02010609030101010101" charset="-122"/>
              </a:rPr>
              <a:t>b</a:t>
            </a:r>
            <a:r>
              <a:rPr lang="zh-CN" altLang="en-US" sz="1600" b="1">
                <a:solidFill>
                  <a:srgbClr val="000000"/>
                </a:solidFill>
                <a:latin typeface="新宋体" panose="02010609030101010101" charset="-122"/>
                <a:ea typeface="新宋体" panose="02010609030101010101" charset="-122"/>
                <a:cs typeface="新宋体" panose="02010609030101010101" charset="-122"/>
              </a:rPr>
              <a:t>极为正极，电极反应式分别为：负极：</a:t>
            </a:r>
            <a:r>
              <a:rPr lang="en-US" sz="1600" b="1">
                <a:solidFill>
                  <a:srgbClr val="000000"/>
                </a:solidFill>
                <a:latin typeface="新宋体" panose="02010609030101010101" charset="-122"/>
                <a:ea typeface="新宋体" panose="02010609030101010101" charset="-122"/>
                <a:cs typeface="新宋体" panose="02010609030101010101" charset="-122"/>
              </a:rPr>
              <a:t>2H</a:t>
            </a:r>
            <a:r>
              <a:rPr lang="en-US" sz="1600"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4e</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===4H</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1600" b="1">
                <a:solidFill>
                  <a:srgbClr val="000000"/>
                </a:solidFill>
                <a:latin typeface="新宋体" panose="02010609030101010101" charset="-122"/>
                <a:ea typeface="新宋体" panose="02010609030101010101" charset="-122"/>
                <a:cs typeface="新宋体" panose="02010609030101010101" charset="-122"/>
              </a:rPr>
              <a:t>      正极：</a:t>
            </a:r>
            <a:r>
              <a:rPr lang="en-US" sz="1600" b="1">
                <a:solidFill>
                  <a:srgbClr val="000000"/>
                </a:solidFill>
                <a:latin typeface="新宋体" panose="02010609030101010101" charset="-122"/>
                <a:ea typeface="新宋体" panose="02010609030101010101" charset="-122"/>
                <a:cs typeface="新宋体" panose="02010609030101010101" charset="-122"/>
              </a:rPr>
              <a:t>O</a:t>
            </a:r>
            <a:r>
              <a:rPr lang="en-US" sz="1600"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4e</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4H</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===2H</a:t>
            </a:r>
            <a:r>
              <a:rPr lang="en-US" sz="1600" b="1" baseline="-25000">
                <a:solidFill>
                  <a:srgbClr val="000000"/>
                </a:solidFill>
                <a:latin typeface="新宋体" panose="02010609030101010101" charset="-122"/>
                <a:ea typeface="新宋体" panose="02010609030101010101" charset="-122"/>
                <a:cs typeface="新宋体" panose="02010609030101010101" charset="-122"/>
              </a:rPr>
              <a:t>2</a:t>
            </a:r>
            <a:r>
              <a:rPr lang="en-US" sz="1600" b="1">
                <a:solidFill>
                  <a:srgbClr val="000000"/>
                </a:solidFill>
                <a:latin typeface="新宋体" panose="02010609030101010101" charset="-122"/>
                <a:ea typeface="新宋体" panose="02010609030101010101" charset="-122"/>
                <a:cs typeface="新宋体" panose="02010609030101010101" charset="-122"/>
              </a:rPr>
              <a:t>O</a:t>
            </a:r>
            <a:r>
              <a:rPr lang="zh-CN" altLang="en-US" sz="1600" b="1">
                <a:solidFill>
                  <a:srgbClr val="000000"/>
                </a:solidFill>
                <a:latin typeface="新宋体" panose="02010609030101010101" charset="-122"/>
                <a:ea typeface="新宋体" panose="02010609030101010101" charset="-122"/>
                <a:cs typeface="新宋体" panose="02010609030101010101" charset="-122"/>
              </a:rPr>
              <a:t>，其中正极上的</a:t>
            </a:r>
            <a:r>
              <a:rPr lang="en-US" sz="1600" b="1">
                <a:solidFill>
                  <a:srgbClr val="000000"/>
                </a:solidFill>
                <a:latin typeface="新宋体" panose="02010609030101010101" charset="-122"/>
                <a:ea typeface="新宋体" panose="02010609030101010101" charset="-122"/>
                <a:cs typeface="新宋体" panose="02010609030101010101" charset="-122"/>
              </a:rPr>
              <a:t>H</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来自负极生成的</a:t>
            </a:r>
            <a:r>
              <a:rPr lang="en-US" sz="1600" b="1">
                <a:solidFill>
                  <a:srgbClr val="000000"/>
                </a:solidFill>
                <a:latin typeface="新宋体" panose="02010609030101010101" charset="-122"/>
                <a:ea typeface="新宋体" panose="02010609030101010101" charset="-122"/>
                <a:cs typeface="新宋体" panose="02010609030101010101" charset="-122"/>
              </a:rPr>
              <a:t>H</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1600" b="1">
                <a:solidFill>
                  <a:srgbClr val="000000"/>
                </a:solidFill>
                <a:latin typeface="新宋体" panose="02010609030101010101" charset="-122"/>
                <a:ea typeface="新宋体" panose="02010609030101010101" charset="-122"/>
                <a:cs typeface="新宋体" panose="02010609030101010101" charset="-122"/>
              </a:rPr>
              <a:t>      答案　</a:t>
            </a:r>
            <a:r>
              <a:rPr lang="en-US" altLang="zh-CN" sz="1600" b="1">
                <a:solidFill>
                  <a:srgbClr val="000000"/>
                </a:solidFill>
                <a:latin typeface="新宋体" panose="02010609030101010101" charset="-122"/>
                <a:ea typeface="新宋体" panose="02010609030101010101" charset="-122"/>
                <a:cs typeface="新宋体" panose="02010609030101010101" charset="-122"/>
              </a:rPr>
              <a:t>(1)a   (2)</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O</a:t>
            </a:r>
            <a:r>
              <a:rPr lang="en-US" sz="1600"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sz="1600" b="1">
                <a:solidFill>
                  <a:srgbClr val="000000"/>
                </a:solidFill>
                <a:latin typeface="新宋体" panose="02010609030101010101" charset="-122"/>
                <a:ea typeface="新宋体" panose="02010609030101010101" charset="-122"/>
                <a:cs typeface="新宋体" panose="02010609030101010101" charset="-122"/>
                <a:sym typeface="+mn-ea"/>
              </a:rPr>
              <a:t>＋</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4e</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000000"/>
                </a:solidFill>
                <a:latin typeface="新宋体" panose="02010609030101010101" charset="-122"/>
                <a:ea typeface="新宋体" panose="02010609030101010101" charset="-122"/>
                <a:cs typeface="新宋体" panose="02010609030101010101" charset="-122"/>
                <a:sym typeface="+mn-ea"/>
              </a:rPr>
              <a:t>＋</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4H</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===2H</a:t>
            </a:r>
            <a:r>
              <a:rPr lang="en-US" sz="1600"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O</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p:txBody>
      </p:sp>
      <p:sp>
        <p:nvSpPr>
          <p:cNvPr id="6" name="文本框 5"/>
          <p:cNvSpPr txBox="1"/>
          <p:nvPr/>
        </p:nvSpPr>
        <p:spPr>
          <a:xfrm>
            <a:off x="651933" y="1058545"/>
            <a:ext cx="5033010" cy="398780"/>
          </a:xfrm>
          <a:prstGeom prst="rect">
            <a:avLst/>
          </a:prstGeom>
          <a:noFill/>
        </p:spPr>
        <p:txBody>
          <a:bodyPr wrap="none" rtlCol="0">
            <a:spAutoFit/>
          </a:bodyPr>
          <a:lstStyle/>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题组二　区分介质</a:t>
            </a:r>
            <a:r>
              <a:rPr lang="en-US" sz="2000" b="1">
                <a:solidFill>
                  <a:srgbClr val="0000FF"/>
                </a:solidFill>
                <a:latin typeface="新宋体" panose="02010609030101010101" charset="-122"/>
                <a:ea typeface="新宋体" panose="02010609030101010101" charset="-122"/>
                <a:cs typeface="新宋体" panose="02010609030101010101" charset="-122"/>
                <a:sym typeface="+mn-ea"/>
              </a:rPr>
              <a:t>“</a:t>
            </a: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状态</a:t>
            </a:r>
            <a:r>
              <a:rPr lang="en-US" sz="2000" b="1">
                <a:solidFill>
                  <a:srgbClr val="0000FF"/>
                </a:solidFill>
                <a:latin typeface="新宋体" panose="02010609030101010101" charset="-122"/>
                <a:ea typeface="新宋体" panose="02010609030101010101" charset="-122"/>
                <a:cs typeface="新宋体" panose="02010609030101010101" charset="-122"/>
                <a:sym typeface="+mn-ea"/>
              </a:rPr>
              <a:t>”</a:t>
            </a: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，判断离子流向</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3" name="矩形 2"/>
          <p:cNvSpPr/>
          <p:nvPr/>
        </p:nvSpPr>
        <p:spPr>
          <a:xfrm>
            <a:off x="477838" y="221698"/>
            <a:ext cx="47548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考点二　燃料电池与不同“介质”</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651933" y="1058545"/>
            <a:ext cx="5033010" cy="398780"/>
          </a:xfrm>
          <a:prstGeom prst="rect">
            <a:avLst/>
          </a:prstGeom>
          <a:noFill/>
        </p:spPr>
        <p:txBody>
          <a:bodyPr wrap="none" rtlCol="0">
            <a:spAutoFit/>
          </a:bodyPr>
          <a:lstStyle/>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题组二　区分介质</a:t>
            </a:r>
            <a:r>
              <a:rPr lang="en-US" sz="2000" b="1">
                <a:solidFill>
                  <a:srgbClr val="0000FF"/>
                </a:solidFill>
                <a:latin typeface="新宋体" panose="02010609030101010101" charset="-122"/>
                <a:ea typeface="新宋体" panose="02010609030101010101" charset="-122"/>
                <a:cs typeface="新宋体" panose="02010609030101010101" charset="-122"/>
                <a:sym typeface="+mn-ea"/>
              </a:rPr>
              <a:t>“</a:t>
            </a: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状态</a:t>
            </a:r>
            <a:r>
              <a:rPr lang="en-US" sz="2000" b="1">
                <a:solidFill>
                  <a:srgbClr val="0000FF"/>
                </a:solidFill>
                <a:latin typeface="新宋体" panose="02010609030101010101" charset="-122"/>
                <a:ea typeface="新宋体" panose="02010609030101010101" charset="-122"/>
                <a:cs typeface="新宋体" panose="02010609030101010101" charset="-122"/>
                <a:sym typeface="+mn-ea"/>
              </a:rPr>
              <a:t>”</a:t>
            </a: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，判断离子流向</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p:txBody>
      </p:sp>
      <p:sp>
        <p:nvSpPr>
          <p:cNvPr id="106" name="文本框 105"/>
          <p:cNvSpPr txBox="1"/>
          <p:nvPr/>
        </p:nvSpPr>
        <p:spPr>
          <a:xfrm>
            <a:off x="756922" y="1457327"/>
            <a:ext cx="10855113" cy="2030095"/>
          </a:xfrm>
          <a:prstGeom prst="rect">
            <a:avLst/>
          </a:prstGeom>
          <a:noFill/>
          <a:ln w="9525">
            <a:solidFill>
              <a:srgbClr val="FF0000"/>
            </a:solidFill>
          </a:ln>
        </p:spPr>
        <p:txBody>
          <a:bodyPr wrap="square">
            <a:spAutoFit/>
          </a:bodyPr>
          <a:lstStyle/>
          <a:p>
            <a:pPr fontAlgn="base">
              <a:spcBef>
                <a:spcPct val="0"/>
              </a:spcBef>
              <a:spcAft>
                <a:spcPct val="0"/>
              </a:spcAft>
            </a:pPr>
            <a:r>
              <a:rPr lang="en-US" b="1">
                <a:solidFill>
                  <a:srgbClr val="000000"/>
                </a:solidFill>
                <a:latin typeface="Times New Roman" panose="02020603050405020304" pitchFamily="18" charset="0"/>
              </a:rPr>
              <a:t>4</a:t>
            </a:r>
            <a:r>
              <a:rPr lang="zh-CN" altLang="en-US" b="1">
                <a:solidFill>
                  <a:srgbClr val="000000"/>
                </a:solidFill>
              </a:rPr>
              <a:t>．科学家制造出一种使用固体电解质的燃料电池，其效率更高，可用于航天航空。如下图所示装置中，</a:t>
            </a:r>
            <a:endParaRPr lang="zh-CN" altLang="en-US" b="1">
              <a:solidFill>
                <a:srgbClr val="000000"/>
              </a:solidFill>
            </a:endParaRPr>
          </a:p>
          <a:p>
            <a:pPr fontAlgn="base">
              <a:spcBef>
                <a:spcPct val="0"/>
              </a:spcBef>
              <a:spcAft>
                <a:spcPct val="0"/>
              </a:spcAft>
            </a:pPr>
            <a:r>
              <a:rPr lang="zh-CN" altLang="en-US" b="1">
                <a:solidFill>
                  <a:srgbClr val="000000"/>
                </a:solidFill>
              </a:rPr>
              <a:t>以稀土金属材料作惰性电极，</a:t>
            </a:r>
            <a:endParaRPr lang="zh-CN" altLang="en-US" b="1">
              <a:solidFill>
                <a:srgbClr val="000000"/>
              </a:solidFill>
            </a:endParaRPr>
          </a:p>
          <a:p>
            <a:pPr fontAlgn="base">
              <a:spcBef>
                <a:spcPct val="0"/>
              </a:spcBef>
              <a:spcAft>
                <a:spcPct val="0"/>
              </a:spcAft>
            </a:pPr>
            <a:r>
              <a:rPr lang="zh-CN" altLang="en-US" b="1">
                <a:solidFill>
                  <a:srgbClr val="000000"/>
                </a:solidFill>
              </a:rPr>
              <a:t>在两极上分别通入</a:t>
            </a:r>
            <a:r>
              <a:rPr lang="en-US" b="1">
                <a:solidFill>
                  <a:srgbClr val="000000"/>
                </a:solidFill>
                <a:latin typeface="Times New Roman" panose="02020603050405020304" pitchFamily="18" charset="0"/>
              </a:rPr>
              <a:t>CH</a:t>
            </a:r>
            <a:r>
              <a:rPr lang="en-US" b="1" baseline="-25000">
                <a:solidFill>
                  <a:srgbClr val="000000"/>
                </a:solidFill>
                <a:latin typeface="Times New Roman" panose="02020603050405020304" pitchFamily="18" charset="0"/>
              </a:rPr>
              <a:t>4</a:t>
            </a:r>
            <a:r>
              <a:rPr lang="zh-CN" altLang="en-US" b="1">
                <a:solidFill>
                  <a:srgbClr val="000000"/>
                </a:solidFill>
              </a:rPr>
              <a:t>和空气，</a:t>
            </a:r>
            <a:endParaRPr lang="zh-CN" altLang="en-US" b="1">
              <a:solidFill>
                <a:srgbClr val="000000"/>
              </a:solidFill>
            </a:endParaRPr>
          </a:p>
          <a:p>
            <a:pPr fontAlgn="base">
              <a:spcBef>
                <a:spcPct val="0"/>
              </a:spcBef>
              <a:spcAft>
                <a:spcPct val="0"/>
              </a:spcAft>
            </a:pPr>
            <a:r>
              <a:rPr lang="zh-CN" altLang="en-US" b="1">
                <a:solidFill>
                  <a:srgbClr val="000000"/>
                </a:solidFill>
              </a:rPr>
              <a:t>其中固体电解质是掺杂了</a:t>
            </a:r>
            <a:r>
              <a:rPr lang="en-US" b="1">
                <a:solidFill>
                  <a:srgbClr val="000000"/>
                </a:solidFill>
                <a:latin typeface="Times New Roman" panose="02020603050405020304" pitchFamily="18" charset="0"/>
              </a:rPr>
              <a:t>Y</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r>
              <a:rPr lang="en-US" b="1" baseline="-25000">
                <a:solidFill>
                  <a:srgbClr val="000000"/>
                </a:solidFill>
                <a:latin typeface="Times New Roman" panose="02020603050405020304" pitchFamily="18" charset="0"/>
              </a:rPr>
              <a:t>3</a:t>
            </a:r>
            <a:r>
              <a:rPr lang="zh-CN" altLang="en-US" b="1">
                <a:solidFill>
                  <a:srgbClr val="000000"/>
                </a:solidFill>
              </a:rPr>
              <a:t>的</a:t>
            </a:r>
            <a:r>
              <a:rPr lang="en-US" b="1">
                <a:solidFill>
                  <a:srgbClr val="000000"/>
                </a:solidFill>
                <a:latin typeface="Times New Roman" panose="02020603050405020304" pitchFamily="18" charset="0"/>
              </a:rPr>
              <a:t>ZrO</a:t>
            </a:r>
            <a:r>
              <a:rPr lang="en-US" b="1" baseline="-25000">
                <a:solidFill>
                  <a:srgbClr val="000000"/>
                </a:solidFill>
                <a:latin typeface="Times New Roman" panose="02020603050405020304" pitchFamily="18" charset="0"/>
              </a:rPr>
              <a:t>3</a:t>
            </a:r>
            <a:r>
              <a:rPr lang="zh-CN" altLang="en-US" b="1">
                <a:solidFill>
                  <a:srgbClr val="000000"/>
                </a:solidFill>
              </a:rPr>
              <a:t>固体，</a:t>
            </a:r>
            <a:endParaRPr lang="zh-CN" altLang="en-US" b="1">
              <a:solidFill>
                <a:srgbClr val="000000"/>
              </a:solidFill>
            </a:endParaRPr>
          </a:p>
          <a:p>
            <a:pPr fontAlgn="base">
              <a:spcBef>
                <a:spcPct val="0"/>
              </a:spcBef>
              <a:spcAft>
                <a:spcPct val="0"/>
              </a:spcAft>
            </a:pPr>
            <a:r>
              <a:rPr lang="zh-CN" altLang="en-US" b="1">
                <a:solidFill>
                  <a:srgbClr val="000000"/>
                </a:solidFill>
              </a:rPr>
              <a:t>它在高温下能传导正极生成的</a:t>
            </a:r>
            <a:r>
              <a:rPr lang="en-US" b="1">
                <a:solidFill>
                  <a:srgbClr val="000000"/>
                </a:solidFill>
                <a:latin typeface="Times New Roman" panose="02020603050405020304" pitchFamily="18" charset="0"/>
              </a:rPr>
              <a:t>O</a:t>
            </a:r>
            <a:r>
              <a:rPr lang="en-US" b="1" baseline="30000">
                <a:solidFill>
                  <a:srgbClr val="000000"/>
                </a:solidFill>
                <a:latin typeface="Times New Roman" panose="02020603050405020304" pitchFamily="18" charset="0"/>
              </a:rPr>
              <a:t>2</a:t>
            </a:r>
            <a:r>
              <a:rPr lang="zh-CN" altLang="en-US" b="1" baseline="30000">
                <a:solidFill>
                  <a:srgbClr val="000000"/>
                </a:solidFill>
              </a:rPr>
              <a:t>－</a:t>
            </a:r>
            <a:r>
              <a:rPr lang="zh-CN" altLang="en-US" b="1">
                <a:solidFill>
                  <a:srgbClr val="000000"/>
                </a:solidFill>
              </a:rPr>
              <a:t>。</a:t>
            </a:r>
            <a:endParaRPr lang="zh-CN" altLang="en-US" b="1">
              <a:solidFill>
                <a:srgbClr val="000000"/>
              </a:solidFill>
            </a:endParaRPr>
          </a:p>
          <a:p>
            <a:pPr fontAlgn="base">
              <a:spcBef>
                <a:spcPct val="0"/>
              </a:spcBef>
              <a:spcAft>
                <a:spcPct val="0"/>
              </a:spcAft>
            </a:pPr>
            <a:r>
              <a:rPr lang="en-US" b="1">
                <a:solidFill>
                  <a:srgbClr val="000000"/>
                </a:solidFill>
                <a:latin typeface="Times New Roman" panose="02020603050405020304" pitchFamily="18" charset="0"/>
                <a:sym typeface="+mn-ea"/>
              </a:rPr>
              <a:t>(1)c</a:t>
            </a:r>
            <a:r>
              <a:rPr lang="zh-CN" altLang="en-US" b="1">
                <a:solidFill>
                  <a:srgbClr val="000000"/>
                </a:solidFill>
                <a:sym typeface="+mn-ea"/>
              </a:rPr>
              <a:t>电极的名称为</a:t>
            </a:r>
            <a:r>
              <a:rPr lang="en-US" b="1">
                <a:solidFill>
                  <a:srgbClr val="000000"/>
                </a:solidFill>
                <a:latin typeface="Times New Roman" panose="02020603050405020304" pitchFamily="18" charset="0"/>
                <a:sym typeface="+mn-ea"/>
              </a:rPr>
              <a:t>________</a:t>
            </a:r>
            <a:r>
              <a:rPr lang="zh-CN" altLang="en-US" b="1">
                <a:solidFill>
                  <a:srgbClr val="000000"/>
                </a:solidFill>
                <a:sym typeface="+mn-ea"/>
              </a:rPr>
              <a:t>。</a:t>
            </a:r>
            <a:endParaRPr lang="en-US" b="1">
              <a:solidFill>
                <a:srgbClr val="000000"/>
              </a:solidFill>
              <a:latin typeface="Times New Roman" panose="02020603050405020304" pitchFamily="18" charset="0"/>
              <a:sym typeface="+mn-ea"/>
            </a:endParaRPr>
          </a:p>
          <a:p>
            <a:pPr fontAlgn="base">
              <a:spcBef>
                <a:spcPct val="0"/>
              </a:spcBef>
              <a:spcAft>
                <a:spcPct val="0"/>
              </a:spcAft>
            </a:pPr>
            <a:r>
              <a:rPr lang="en-US" b="1">
                <a:solidFill>
                  <a:srgbClr val="000000"/>
                </a:solidFill>
                <a:latin typeface="Times New Roman" panose="02020603050405020304" pitchFamily="18" charset="0"/>
                <a:sym typeface="+mn-ea"/>
              </a:rPr>
              <a:t>(2)d</a:t>
            </a:r>
            <a:r>
              <a:rPr lang="zh-CN" altLang="en-US" b="1">
                <a:solidFill>
                  <a:srgbClr val="000000"/>
                </a:solidFill>
                <a:sym typeface="+mn-ea"/>
              </a:rPr>
              <a:t>电极上的电极反应式为</a:t>
            </a:r>
            <a:r>
              <a:rPr lang="en-US" b="1">
                <a:solidFill>
                  <a:srgbClr val="000000"/>
                </a:solidFill>
                <a:latin typeface="Times New Roman" panose="02020603050405020304" pitchFamily="18" charset="0"/>
                <a:sym typeface="+mn-ea"/>
              </a:rPr>
              <a:t>_________</a:t>
            </a:r>
            <a:endParaRPr lang="zh-CN" altLang="en-US" b="1">
              <a:solidFill>
                <a:srgbClr val="000000"/>
              </a:solidFill>
            </a:endParaRPr>
          </a:p>
        </p:txBody>
      </p:sp>
      <p:pic>
        <p:nvPicPr>
          <p:cNvPr id="2" name="图片 1"/>
          <p:cNvPicPr/>
          <p:nvPr/>
        </p:nvPicPr>
        <p:blipFill>
          <a:blip r:embed="rId1"/>
          <a:stretch>
            <a:fillRect/>
          </a:stretch>
        </p:blipFill>
        <p:spPr>
          <a:xfrm>
            <a:off x="7362613" y="1889760"/>
            <a:ext cx="3505200" cy="1750060"/>
          </a:xfrm>
          <a:prstGeom prst="rect">
            <a:avLst/>
          </a:prstGeom>
          <a:noFill/>
          <a:ln w="9525">
            <a:noFill/>
          </a:ln>
        </p:spPr>
      </p:pic>
      <p:sp>
        <p:nvSpPr>
          <p:cNvPr id="4" name="文本框 3"/>
          <p:cNvSpPr txBox="1"/>
          <p:nvPr/>
        </p:nvSpPr>
        <p:spPr>
          <a:xfrm>
            <a:off x="756920" y="4003043"/>
            <a:ext cx="10855960" cy="829945"/>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600" b="1">
                <a:solidFill>
                  <a:srgbClr val="0000FF"/>
                </a:solidFill>
                <a:latin typeface="新宋体" panose="02010609030101010101" charset="-122"/>
                <a:ea typeface="新宋体" panose="02010609030101010101" charset="-122"/>
                <a:cs typeface="新宋体" panose="02010609030101010101" charset="-122"/>
              </a:rPr>
              <a:t>解析</a:t>
            </a:r>
            <a:r>
              <a:rPr lang="zh-CN" altLang="en-US" sz="1600" b="1">
                <a:solidFill>
                  <a:srgbClr val="000000"/>
                </a:solidFill>
                <a:latin typeface="新宋体" panose="02010609030101010101" charset="-122"/>
                <a:ea typeface="新宋体" panose="02010609030101010101" charset="-122"/>
                <a:cs typeface="新宋体" panose="02010609030101010101" charset="-122"/>
              </a:rPr>
              <a:t>　根据电流的流向，可判断</a:t>
            </a:r>
            <a:r>
              <a:rPr lang="en-US" sz="1600" b="1">
                <a:solidFill>
                  <a:srgbClr val="000000"/>
                </a:solidFill>
                <a:latin typeface="新宋体" panose="02010609030101010101" charset="-122"/>
                <a:ea typeface="新宋体" panose="02010609030101010101" charset="-122"/>
                <a:cs typeface="新宋体" panose="02010609030101010101" charset="-122"/>
              </a:rPr>
              <a:t>c</a:t>
            </a:r>
            <a:r>
              <a:rPr lang="zh-CN" altLang="en-US" sz="1600" b="1">
                <a:solidFill>
                  <a:srgbClr val="000000"/>
                </a:solidFill>
                <a:latin typeface="新宋体" panose="02010609030101010101" charset="-122"/>
                <a:ea typeface="新宋体" panose="02010609030101010101" charset="-122"/>
                <a:cs typeface="新宋体" panose="02010609030101010101" charset="-122"/>
              </a:rPr>
              <a:t>为正极，</a:t>
            </a:r>
            <a:r>
              <a:rPr lang="en-US" sz="1600" b="1">
                <a:solidFill>
                  <a:srgbClr val="000000"/>
                </a:solidFill>
                <a:latin typeface="新宋体" panose="02010609030101010101" charset="-122"/>
                <a:ea typeface="新宋体" panose="02010609030101010101" charset="-122"/>
                <a:cs typeface="新宋体" panose="02010609030101010101" charset="-122"/>
              </a:rPr>
              <a:t>d</a:t>
            </a:r>
            <a:r>
              <a:rPr lang="zh-CN" altLang="en-US" sz="1600" b="1">
                <a:solidFill>
                  <a:srgbClr val="000000"/>
                </a:solidFill>
                <a:latin typeface="新宋体" panose="02010609030101010101" charset="-122"/>
                <a:ea typeface="新宋体" panose="02010609030101010101" charset="-122"/>
                <a:cs typeface="新宋体" panose="02010609030101010101" charset="-122"/>
              </a:rPr>
              <a:t>为负极。在正极通入空气，电极反应式为</a:t>
            </a:r>
            <a:r>
              <a:rPr lang="en-US" sz="1600" b="1">
                <a:solidFill>
                  <a:srgbClr val="000000"/>
                </a:solidFill>
                <a:latin typeface="新宋体" panose="02010609030101010101" charset="-122"/>
                <a:ea typeface="新宋体" panose="02010609030101010101" charset="-122"/>
                <a:cs typeface="新宋体" panose="02010609030101010101" charset="-122"/>
              </a:rPr>
              <a:t>2O</a:t>
            </a:r>
            <a:r>
              <a:rPr lang="en-US" sz="1600"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8e</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===4O</a:t>
            </a:r>
            <a:r>
              <a:rPr lang="en-US" sz="1600" b="1" baseline="30000">
                <a:solidFill>
                  <a:srgbClr val="000000"/>
                </a:solidFill>
                <a:latin typeface="新宋体" panose="02010609030101010101" charset="-122"/>
                <a:ea typeface="新宋体" panose="02010609030101010101" charset="-122"/>
                <a:cs typeface="新宋体" panose="02010609030101010101" charset="-122"/>
              </a:rPr>
              <a:t>2</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，在负极上通入</a:t>
            </a:r>
            <a:r>
              <a:rPr lang="en-US" sz="1600" b="1">
                <a:solidFill>
                  <a:srgbClr val="000000"/>
                </a:solidFill>
                <a:latin typeface="新宋体" panose="02010609030101010101" charset="-122"/>
                <a:ea typeface="新宋体" panose="02010609030101010101" charset="-122"/>
                <a:cs typeface="新宋体" panose="02010609030101010101" charset="-122"/>
              </a:rPr>
              <a:t>CH</a:t>
            </a:r>
            <a:r>
              <a:rPr lang="en-US" sz="1600" b="1" baseline="-25000">
                <a:solidFill>
                  <a:srgbClr val="000000"/>
                </a:solidFill>
                <a:latin typeface="新宋体" panose="02010609030101010101" charset="-122"/>
                <a:ea typeface="新宋体" panose="02010609030101010101" charset="-122"/>
                <a:cs typeface="新宋体" panose="02010609030101010101" charset="-122"/>
              </a:rPr>
              <a:t>4</a:t>
            </a:r>
            <a:r>
              <a:rPr lang="zh-CN" altLang="en-US" sz="1600" b="1">
                <a:solidFill>
                  <a:srgbClr val="000000"/>
                </a:solidFill>
                <a:latin typeface="新宋体" panose="02010609030101010101" charset="-122"/>
                <a:ea typeface="新宋体" panose="02010609030101010101" charset="-122"/>
                <a:cs typeface="新宋体" panose="02010609030101010101" charset="-122"/>
              </a:rPr>
              <a:t>，电极反应式为</a:t>
            </a:r>
            <a:r>
              <a:rPr lang="en-US" sz="1600" b="1">
                <a:solidFill>
                  <a:srgbClr val="000000"/>
                </a:solidFill>
                <a:latin typeface="新宋体" panose="02010609030101010101" charset="-122"/>
                <a:ea typeface="新宋体" panose="02010609030101010101" charset="-122"/>
                <a:cs typeface="新宋体" panose="02010609030101010101" charset="-122"/>
              </a:rPr>
              <a:t>CH</a:t>
            </a:r>
            <a:r>
              <a:rPr lang="en-US" sz="1600" b="1" baseline="-25000">
                <a:solidFill>
                  <a:srgbClr val="000000"/>
                </a:solidFill>
                <a:latin typeface="新宋体" panose="02010609030101010101" charset="-122"/>
                <a:ea typeface="新宋体" panose="02010609030101010101" charset="-122"/>
                <a:cs typeface="新宋体" panose="02010609030101010101" charset="-122"/>
              </a:rPr>
              <a:t>4</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4O</a:t>
            </a:r>
            <a:r>
              <a:rPr lang="en-US" sz="1600" b="1" baseline="30000">
                <a:solidFill>
                  <a:srgbClr val="000000"/>
                </a:solidFill>
                <a:latin typeface="新宋体" panose="02010609030101010101" charset="-122"/>
                <a:ea typeface="新宋体" panose="02010609030101010101" charset="-122"/>
                <a:cs typeface="新宋体" panose="02010609030101010101" charset="-122"/>
              </a:rPr>
              <a:t>2</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8e</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===CO</a:t>
            </a:r>
            <a:r>
              <a:rPr lang="en-US" sz="1600" b="1" baseline="-25000">
                <a:solidFill>
                  <a:srgbClr val="000000"/>
                </a:solidFill>
                <a:latin typeface="新宋体" panose="02010609030101010101" charset="-122"/>
                <a:ea typeface="新宋体" panose="02010609030101010101" charset="-122"/>
                <a:cs typeface="新宋体" panose="02010609030101010101" charset="-122"/>
              </a:rPr>
              <a:t>2</a:t>
            </a:r>
            <a:r>
              <a:rPr lang="en-US" sz="1600" b="1">
                <a:solidFill>
                  <a:srgbClr val="000000"/>
                </a:solidFill>
                <a:latin typeface="新宋体" panose="02010609030101010101" charset="-122"/>
                <a:ea typeface="新宋体" panose="02010609030101010101" charset="-122"/>
                <a:cs typeface="新宋体" panose="02010609030101010101" charset="-122"/>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rPr>
              <a:t>2H</a:t>
            </a:r>
            <a:r>
              <a:rPr lang="en-US" sz="1600" b="1" baseline="-25000">
                <a:solidFill>
                  <a:srgbClr val="000000"/>
                </a:solidFill>
                <a:latin typeface="新宋体" panose="02010609030101010101" charset="-122"/>
                <a:ea typeface="新宋体" panose="02010609030101010101" charset="-122"/>
                <a:cs typeface="新宋体" panose="02010609030101010101" charset="-122"/>
              </a:rPr>
              <a:t>2</a:t>
            </a:r>
            <a:r>
              <a:rPr lang="en-US" sz="1600" b="1">
                <a:solidFill>
                  <a:srgbClr val="000000"/>
                </a:solidFill>
                <a:latin typeface="新宋体" panose="02010609030101010101" charset="-122"/>
                <a:ea typeface="新宋体" panose="02010609030101010101" charset="-122"/>
                <a:cs typeface="新宋体" panose="02010609030101010101" charset="-122"/>
              </a:rPr>
              <a:t>O</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1600" b="1">
                <a:solidFill>
                  <a:srgbClr val="000000"/>
                </a:solidFill>
                <a:latin typeface="新宋体" panose="02010609030101010101" charset="-122"/>
                <a:ea typeface="新宋体" panose="02010609030101010101" charset="-122"/>
                <a:cs typeface="新宋体" panose="02010609030101010101" charset="-122"/>
              </a:rPr>
              <a:t>答案　</a:t>
            </a:r>
            <a:r>
              <a:rPr lang="en-US" altLang="zh-CN" sz="1600" b="1">
                <a:solidFill>
                  <a:srgbClr val="000000"/>
                </a:solidFill>
                <a:latin typeface="新宋体" panose="02010609030101010101" charset="-122"/>
                <a:ea typeface="新宋体" panose="02010609030101010101" charset="-122"/>
                <a:cs typeface="新宋体" panose="02010609030101010101" charset="-122"/>
              </a:rPr>
              <a:t>(1)</a:t>
            </a:r>
            <a:r>
              <a:rPr lang="zh-CN" altLang="en-US" sz="1600" b="1">
                <a:solidFill>
                  <a:srgbClr val="000000"/>
                </a:solidFill>
                <a:latin typeface="新宋体" panose="02010609030101010101" charset="-122"/>
                <a:ea typeface="新宋体" panose="02010609030101010101" charset="-122"/>
                <a:cs typeface="新宋体" panose="02010609030101010101" charset="-122"/>
              </a:rPr>
              <a:t>正极 </a:t>
            </a:r>
            <a:r>
              <a:rPr lang="en-US" altLang="zh-CN" sz="1600" b="1">
                <a:solidFill>
                  <a:srgbClr val="000000"/>
                </a:solidFill>
                <a:latin typeface="新宋体" panose="02010609030101010101" charset="-122"/>
                <a:ea typeface="新宋体" panose="02010609030101010101" charset="-122"/>
                <a:cs typeface="新宋体" panose="02010609030101010101" charset="-122"/>
              </a:rPr>
              <a:t>(2)</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CH</a:t>
            </a:r>
            <a:r>
              <a:rPr lang="en-US" sz="1600" b="1" baseline="-25000">
                <a:solidFill>
                  <a:srgbClr val="000000"/>
                </a:solidFill>
                <a:latin typeface="新宋体" panose="02010609030101010101" charset="-122"/>
                <a:ea typeface="新宋体" panose="02010609030101010101" charset="-122"/>
                <a:cs typeface="新宋体" panose="02010609030101010101" charset="-122"/>
                <a:sym typeface="+mn-ea"/>
              </a:rPr>
              <a:t>4</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altLang="zh-CN" sz="1600" b="1">
                <a:solidFill>
                  <a:srgbClr val="000000"/>
                </a:solidFill>
                <a:latin typeface="新宋体" panose="02010609030101010101" charset="-122"/>
                <a:ea typeface="新宋体" panose="02010609030101010101" charset="-122"/>
                <a:cs typeface="新宋体" panose="02010609030101010101" charset="-122"/>
              </a:rPr>
              <a:t>4</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O</a:t>
            </a:r>
            <a:r>
              <a:rPr 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r>
              <a:rPr lang="en-US" altLang="zh-CN" sz="1600" b="1">
                <a:solidFill>
                  <a:srgbClr val="000000"/>
                </a:solidFill>
                <a:latin typeface="新宋体" panose="02010609030101010101" charset="-122"/>
                <a:ea typeface="新宋体" panose="02010609030101010101" charset="-122"/>
                <a:cs typeface="新宋体" panose="02010609030101010101" charset="-122"/>
              </a:rPr>
              <a:t>8e</a:t>
            </a:r>
            <a:r>
              <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rPr>
              <a:t>－ </a:t>
            </a:r>
            <a:r>
              <a:rPr lang="en-US" altLang="zh-CN" sz="1600" b="1">
                <a:solidFill>
                  <a:srgbClr val="000000"/>
                </a:solidFill>
                <a:latin typeface="新宋体" panose="02010609030101010101" charset="-122"/>
                <a:ea typeface="新宋体" panose="02010609030101010101" charset="-122"/>
                <a:cs typeface="新宋体" panose="02010609030101010101" charset="-122"/>
              </a:rPr>
              <a:t>===</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=CO</a:t>
            </a:r>
            <a:r>
              <a:rPr lang="en-US" sz="1600"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000000"/>
                </a:solidFill>
                <a:latin typeface="新宋体" panose="02010609030101010101" charset="-122"/>
                <a:ea typeface="新宋体" panose="02010609030101010101" charset="-122"/>
                <a:cs typeface="新宋体" panose="02010609030101010101" charset="-122"/>
                <a:sym typeface="+mn-ea"/>
              </a:rPr>
              <a:t>＋</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2H</a:t>
            </a:r>
            <a:r>
              <a:rPr lang="en-US" sz="1600"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en-US" sz="1600" b="1">
                <a:solidFill>
                  <a:srgbClr val="000000"/>
                </a:solidFill>
                <a:latin typeface="新宋体" panose="02010609030101010101" charset="-122"/>
                <a:ea typeface="新宋体" panose="02010609030101010101" charset="-122"/>
                <a:cs typeface="新宋体" panose="02010609030101010101" charset="-122"/>
                <a:sym typeface="+mn-ea"/>
              </a:rPr>
              <a:t>O</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p:txBody>
      </p:sp>
      <p:sp>
        <p:nvSpPr>
          <p:cNvPr id="5" name="文本框 4"/>
          <p:cNvSpPr txBox="1"/>
          <p:nvPr/>
        </p:nvSpPr>
        <p:spPr>
          <a:xfrm>
            <a:off x="756920" y="5048250"/>
            <a:ext cx="10855960" cy="1014730"/>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rPr>
              <a:t>失误防范</a:t>
            </a:r>
            <a:endParaRPr lang="zh-CN" altLang="en-US" sz="2000" b="1">
              <a:solidFill>
                <a:srgbClr val="000000"/>
              </a:solidFill>
              <a:latin typeface="新宋体" panose="02010609030101010101" charset="-122"/>
              <a:ea typeface="新宋体" panose="02010609030101010101" charset="-122"/>
              <a:cs typeface="仿宋_GB2312" panose="02010609030101010101" pitchFamily="49" charset="-122"/>
            </a:endParaRPr>
          </a:p>
          <a:p>
            <a:pPr fontAlgn="base">
              <a:spcBef>
                <a:spcPct val="0"/>
              </a:spcBef>
              <a:spcAft>
                <a:spcPct val="0"/>
              </a:spcAft>
            </a:pPr>
            <a:r>
              <a:rPr lang="zh-CN" altLang="en-US" sz="2000" b="1">
                <a:solidFill>
                  <a:srgbClr val="FF0000"/>
                </a:solidFill>
                <a:latin typeface="新宋体" panose="02010609030101010101" charset="-122"/>
                <a:ea typeface="新宋体" panose="02010609030101010101" charset="-122"/>
                <a:cs typeface="仿宋_GB2312" panose="02010609030101010101" pitchFamily="49" charset="-122"/>
              </a:rPr>
              <a:t>根据内电路中的离子流向判断正、负极，</a:t>
            </a:r>
            <a:r>
              <a:rPr lang="zh-CN" altLang="en-US" sz="2000" b="1">
                <a:solidFill>
                  <a:srgbClr val="000000"/>
                </a:solidFill>
                <a:latin typeface="新宋体" panose="02010609030101010101" charset="-122"/>
                <a:ea typeface="新宋体" panose="02010609030101010101" charset="-122"/>
                <a:cs typeface="仿宋_GB2312" panose="02010609030101010101" pitchFamily="49" charset="-122"/>
              </a:rPr>
              <a:t>在内电路中，阳离子由负极区流向正极区，阴离子由正极区流向负极区。</a:t>
            </a:r>
            <a:endParaRPr lang="zh-CN" altLang="en-US" sz="2000" b="1">
              <a:solidFill>
                <a:srgbClr val="000000"/>
              </a:solidFill>
              <a:latin typeface="新宋体" panose="02010609030101010101" charset="-122"/>
              <a:ea typeface="新宋体"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3" name="矩形 2"/>
          <p:cNvSpPr/>
          <p:nvPr/>
        </p:nvSpPr>
        <p:spPr>
          <a:xfrm>
            <a:off x="477838" y="221698"/>
            <a:ext cx="53644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考点三　突破电解池，应用“不寻常”</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7" name="文本框 106"/>
          <p:cNvSpPr txBox="1"/>
          <p:nvPr/>
        </p:nvSpPr>
        <p:spPr>
          <a:xfrm>
            <a:off x="477522" y="1226820"/>
            <a:ext cx="10975340" cy="3784600"/>
          </a:xfrm>
          <a:prstGeom prst="rect">
            <a:avLst/>
          </a:prstGeom>
          <a:noFill/>
          <a:ln w="9525">
            <a:solidFill>
              <a:srgbClr val="FF0000"/>
            </a:solidFill>
          </a:ln>
        </p:spPr>
        <p:txBody>
          <a:bodyPr wrap="square">
            <a:spAutoFit/>
          </a:bodyPr>
          <a:lstStyle/>
          <a:p>
            <a:pPr fontAlgn="base">
              <a:spcBef>
                <a:spcPct val="0"/>
              </a:spcBef>
              <a:spcAft>
                <a:spcPct val="0"/>
              </a:spcAft>
            </a:pPr>
            <a:r>
              <a:rPr lang="en-US" sz="2400" b="1">
                <a:solidFill>
                  <a:srgbClr val="0000FF"/>
                </a:solidFill>
                <a:latin typeface="宋体" panose="02010600030101010101" pitchFamily="2" charset="-122"/>
                <a:cs typeface="Times New Roman" panose="02020603050405020304" pitchFamily="18" charset="0"/>
              </a:rPr>
              <a:t>“</a:t>
            </a:r>
            <a:r>
              <a:rPr lang="zh-CN" altLang="en-US" sz="2400" b="1">
                <a:solidFill>
                  <a:srgbClr val="0000FF"/>
                </a:solidFill>
                <a:latin typeface="宋体" panose="02010600030101010101" pitchFamily="2" charset="-122"/>
                <a:cs typeface="Times New Roman" panose="02020603050405020304" pitchFamily="18" charset="0"/>
              </a:rPr>
              <a:t>四</a:t>
            </a:r>
            <a:r>
              <a:rPr lang="zh-CN" altLang="en-US" sz="2400" b="1">
                <a:solidFill>
                  <a:srgbClr val="0000FF"/>
                </a:solidFill>
                <a:ea typeface="黑体" panose="02010609060101010101" pitchFamily="49" charset="-122"/>
              </a:rPr>
              <a:t>点</a:t>
            </a:r>
            <a:r>
              <a:rPr lang="en-US" sz="2400" b="1">
                <a:solidFill>
                  <a:srgbClr val="0000FF"/>
                </a:solidFill>
                <a:latin typeface="宋体" panose="02010600030101010101" pitchFamily="2" charset="-122"/>
                <a:cs typeface="Times New Roman" panose="02020603050405020304" pitchFamily="18" charset="0"/>
              </a:rPr>
              <a:t>”</a:t>
            </a:r>
            <a:r>
              <a:rPr lang="zh-CN" altLang="en-US" sz="2400" b="1">
                <a:solidFill>
                  <a:srgbClr val="0000FF"/>
                </a:solidFill>
                <a:ea typeface="黑体" panose="02010609060101010101" pitchFamily="49" charset="-122"/>
              </a:rPr>
              <a:t>突破电解池</a:t>
            </a:r>
            <a:endParaRPr lang="en-US" sz="2400" b="1">
              <a:solidFill>
                <a:srgbClr val="000000"/>
              </a:solidFill>
              <a:latin typeface="Times New Roman" panose="02020603050405020304" pitchFamily="18" charset="0"/>
            </a:endParaRPr>
          </a:p>
          <a:p>
            <a:pPr fontAlgn="base">
              <a:spcBef>
                <a:spcPct val="0"/>
              </a:spcBef>
              <a:spcAft>
                <a:spcPct val="0"/>
              </a:spcAft>
            </a:pPr>
            <a:r>
              <a:rPr lang="en-US" b="1">
                <a:solidFill>
                  <a:srgbClr val="FF0000"/>
                </a:solidFill>
                <a:latin typeface="新宋体" panose="02010609030101010101" charset="-122"/>
                <a:ea typeface="新宋体" panose="02010609030101010101" charset="-122"/>
                <a:cs typeface="新宋体" panose="02010609030101010101" charset="-122"/>
              </a:rPr>
              <a:t>1</a:t>
            </a:r>
            <a:r>
              <a:rPr lang="en-US" altLang="zh-CN" b="1">
                <a:solidFill>
                  <a:srgbClr val="FF0000"/>
                </a:solidFill>
                <a:latin typeface="新宋体" panose="02010609030101010101" charset="-122"/>
                <a:ea typeface="新宋体" panose="02010609030101010101" charset="-122"/>
                <a:cs typeface="新宋体" panose="02010609030101010101" charset="-122"/>
              </a:rPr>
              <a:t>.</a:t>
            </a:r>
            <a:r>
              <a:rPr lang="zh-CN" altLang="en-US" b="1">
                <a:solidFill>
                  <a:srgbClr val="FF0000"/>
                </a:solidFill>
                <a:latin typeface="新宋体" panose="02010609030101010101" charset="-122"/>
                <a:ea typeface="新宋体" panose="02010609030101010101" charset="-122"/>
                <a:cs typeface="新宋体" panose="02010609030101010101" charset="-122"/>
              </a:rPr>
              <a:t>判断阴阳极：</a:t>
            </a:r>
            <a:r>
              <a:rPr lang="en-US" altLang="zh-CN" b="1">
                <a:solidFill>
                  <a:srgbClr val="000000"/>
                </a:solidFill>
                <a:latin typeface="新宋体" panose="02010609030101010101" charset="-122"/>
                <a:ea typeface="新宋体" panose="02010609030101010101" charset="-122"/>
                <a:cs typeface="新宋体" panose="02010609030101010101" charset="-122"/>
              </a:rPr>
              <a:t>(1)</a:t>
            </a:r>
            <a:r>
              <a:rPr lang="zh-CN" altLang="en-US" b="1">
                <a:solidFill>
                  <a:srgbClr val="000000"/>
                </a:solidFill>
                <a:latin typeface="新宋体" panose="02010609030101010101" charset="-122"/>
                <a:ea typeface="新宋体" panose="02010609030101010101" charset="-122"/>
                <a:cs typeface="新宋体" panose="02010609030101010101" charset="-122"/>
              </a:rPr>
              <a:t>正极</a:t>
            </a:r>
            <a:r>
              <a:rPr lang="en-US" altLang="zh-CN" b="1">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阳极</a:t>
            </a:r>
            <a:r>
              <a:rPr lang="en-US" altLang="zh-CN" b="1">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负极</a:t>
            </a:r>
            <a:r>
              <a:rPr lang="en-US" altLang="zh-CN" b="1">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阴极，两极反应</a:t>
            </a:r>
            <a:r>
              <a:rPr lang="en-US" altLang="zh-CN" b="1">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sym typeface="+mn-ea"/>
              </a:rPr>
              <a:t>阴还</a:t>
            </a:r>
            <a:r>
              <a:rPr lang="zh-CN" altLang="en-US" b="1">
                <a:solidFill>
                  <a:srgbClr val="000000"/>
                </a:solidFill>
                <a:latin typeface="新宋体" panose="02010609030101010101" charset="-122"/>
                <a:ea typeface="新宋体" panose="02010609030101010101" charset="-122"/>
                <a:cs typeface="新宋体" panose="02010609030101010101" charset="-122"/>
              </a:rPr>
              <a:t>阳氧；</a:t>
            </a:r>
            <a:endParaRPr 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b="1">
                <a:solidFill>
                  <a:srgbClr val="FF0000"/>
                </a:solidFill>
                <a:latin typeface="新宋体" panose="02010609030101010101" charset="-122"/>
                <a:ea typeface="新宋体" panose="02010609030101010101" charset="-122"/>
                <a:cs typeface="新宋体" panose="02010609030101010101" charset="-122"/>
              </a:rPr>
              <a:t>2</a:t>
            </a:r>
            <a:r>
              <a:rPr lang="en-US" altLang="zh-CN" b="1">
                <a:solidFill>
                  <a:srgbClr val="FF0000"/>
                </a:solidFill>
                <a:latin typeface="新宋体" panose="02010609030101010101" charset="-122"/>
                <a:ea typeface="新宋体" panose="02010609030101010101" charset="-122"/>
                <a:cs typeface="新宋体" panose="02010609030101010101" charset="-122"/>
              </a:rPr>
              <a:t>.</a:t>
            </a:r>
            <a:r>
              <a:rPr lang="zh-CN" altLang="en-US" b="1">
                <a:solidFill>
                  <a:srgbClr val="FF0000"/>
                </a:solidFill>
                <a:latin typeface="新宋体" panose="02010609030101010101" charset="-122"/>
                <a:ea typeface="新宋体" panose="02010609030101010101" charset="-122"/>
                <a:cs typeface="新宋体" panose="02010609030101010101" charset="-122"/>
              </a:rPr>
              <a:t>判断</a:t>
            </a:r>
            <a:r>
              <a:rPr lang="en-US" altLang="zh-CN" b="1">
                <a:solidFill>
                  <a:srgbClr val="FF0000"/>
                </a:solidFill>
                <a:latin typeface="新宋体" panose="02010609030101010101" charset="-122"/>
                <a:ea typeface="新宋体" panose="02010609030101010101" charset="-122"/>
                <a:cs typeface="新宋体" panose="02010609030101010101" charset="-122"/>
              </a:rPr>
              <a:t>3</a:t>
            </a:r>
            <a:r>
              <a:rPr lang="en-US" altLang="zh-CN" b="1">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FF0000"/>
                </a:solidFill>
                <a:latin typeface="新宋体" panose="02010609030101010101" charset="-122"/>
                <a:ea typeface="新宋体" panose="02010609030101010101" charset="-122"/>
                <a:cs typeface="新宋体" panose="02010609030101010101" charset="-122"/>
              </a:rPr>
              <a:t>方向：</a:t>
            </a:r>
            <a:r>
              <a:rPr lang="zh-CN" altLang="en-US" b="1">
                <a:solidFill>
                  <a:srgbClr val="000000"/>
                </a:solidFill>
                <a:latin typeface="新宋体" panose="02010609030101010101" charset="-122"/>
                <a:ea typeface="新宋体" panose="02010609030101010101" charset="-122"/>
                <a:cs typeface="新宋体" panose="02010609030101010101" charset="-122"/>
              </a:rPr>
              <a:t>电子、电流、离子方向；阳离子</a:t>
            </a:r>
            <a:r>
              <a:rPr lang="en-US" altLang="zh-CN" b="1">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阴极，阴离子</a:t>
            </a:r>
            <a:r>
              <a:rPr lang="en-US" altLang="zh-CN" b="1">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阳极；</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b="1">
                <a:solidFill>
                  <a:srgbClr val="FF0000"/>
                </a:solidFill>
                <a:latin typeface="新宋体" panose="02010609030101010101" charset="-122"/>
                <a:ea typeface="新宋体" panose="02010609030101010101" charset="-122"/>
                <a:cs typeface="新宋体" panose="02010609030101010101" charset="-122"/>
              </a:rPr>
              <a:t>3</a:t>
            </a:r>
            <a:r>
              <a:rPr lang="en-US" altLang="zh-CN" b="1">
                <a:solidFill>
                  <a:srgbClr val="FF0000"/>
                </a:solidFill>
                <a:latin typeface="新宋体" panose="02010609030101010101" charset="-122"/>
                <a:ea typeface="新宋体" panose="02010609030101010101" charset="-122"/>
                <a:cs typeface="新宋体" panose="02010609030101010101" charset="-122"/>
              </a:rPr>
              <a:t>.</a:t>
            </a:r>
            <a:r>
              <a:rPr lang="zh-CN" altLang="en-US" b="1">
                <a:solidFill>
                  <a:srgbClr val="FF0000"/>
                </a:solidFill>
                <a:latin typeface="新宋体" panose="02010609030101010101" charset="-122"/>
                <a:ea typeface="新宋体" panose="02010609030101010101" charset="-122"/>
                <a:cs typeface="新宋体" panose="02010609030101010101" charset="-122"/>
              </a:rPr>
              <a:t>判断</a:t>
            </a:r>
            <a:r>
              <a:rPr lang="en-US" altLang="zh-CN" b="1">
                <a:solidFill>
                  <a:srgbClr val="FF0000"/>
                </a:solidFill>
                <a:latin typeface="新宋体" panose="02010609030101010101" charset="-122"/>
                <a:ea typeface="新宋体" panose="02010609030101010101" charset="-122"/>
                <a:cs typeface="新宋体" panose="02010609030101010101" charset="-122"/>
              </a:rPr>
              <a:t>3-</a:t>
            </a:r>
            <a:r>
              <a:rPr lang="zh-CN" altLang="en-US" b="1">
                <a:solidFill>
                  <a:srgbClr val="FF0000"/>
                </a:solidFill>
                <a:latin typeface="新宋体" panose="02010609030101010101" charset="-122"/>
                <a:ea typeface="新宋体" panose="02010609030101010101" charset="-122"/>
                <a:cs typeface="新宋体" panose="02010609030101010101" charset="-122"/>
              </a:rPr>
              <a:t>反应：</a:t>
            </a:r>
            <a:r>
              <a:rPr lang="zh-CN" altLang="en-US" b="1">
                <a:solidFill>
                  <a:srgbClr val="000000"/>
                </a:solidFill>
                <a:latin typeface="新宋体" panose="02010609030101010101" charset="-122"/>
                <a:ea typeface="新宋体" panose="02010609030101010101" charset="-122"/>
                <a:cs typeface="新宋体" panose="02010609030101010101" charset="-122"/>
              </a:rPr>
              <a:t>注意</a:t>
            </a:r>
            <a:r>
              <a:rPr lang="en-US" altLang="zh-CN" b="1">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FF0000"/>
                </a:solidFill>
                <a:latin typeface="新宋体" panose="02010609030101010101" charset="-122"/>
                <a:ea typeface="新宋体" panose="02010609030101010101" charset="-122"/>
                <a:cs typeface="新宋体" panose="02010609030101010101" charset="-122"/>
              </a:rPr>
              <a:t>放电顺序</a:t>
            </a:r>
            <a:r>
              <a:rPr lang="en-US" altLang="zh-CN" b="1">
                <a:solidFill>
                  <a:srgbClr val="FF0000"/>
                </a:solidFill>
                <a:latin typeface="新宋体" panose="02010609030101010101" charset="-122"/>
                <a:ea typeface="新宋体" panose="02010609030101010101" charset="-122"/>
                <a:cs typeface="新宋体" panose="02010609030101010101" charset="-122"/>
              </a:rPr>
              <a:t>+</a:t>
            </a:r>
            <a:r>
              <a:rPr lang="zh-CN" altLang="en-US" b="1">
                <a:solidFill>
                  <a:srgbClr val="FF0000"/>
                </a:solidFill>
                <a:latin typeface="新宋体" panose="02010609030101010101" charset="-122"/>
                <a:ea typeface="新宋体" panose="02010609030101010101" charset="-122"/>
                <a:cs typeface="新宋体" panose="02010609030101010101" charset="-122"/>
              </a:rPr>
              <a:t>电极反应</a:t>
            </a:r>
            <a:r>
              <a:rPr lang="en-US" altLang="zh-CN" b="1">
                <a:solidFill>
                  <a:srgbClr val="FF0000"/>
                </a:solidFill>
                <a:latin typeface="新宋体" panose="02010609030101010101" charset="-122"/>
                <a:ea typeface="新宋体" panose="02010609030101010101" charset="-122"/>
                <a:cs typeface="新宋体" panose="02010609030101010101" charset="-122"/>
              </a:rPr>
              <a:t>+</a:t>
            </a:r>
            <a:r>
              <a:rPr lang="zh-CN" altLang="en-US" b="1">
                <a:solidFill>
                  <a:srgbClr val="FF0000"/>
                </a:solidFill>
                <a:latin typeface="新宋体" panose="02010609030101010101" charset="-122"/>
                <a:ea typeface="新宋体" panose="02010609030101010101" charset="-122"/>
                <a:cs typeface="新宋体" panose="02010609030101010101" charset="-122"/>
              </a:rPr>
              <a:t>判断产物</a:t>
            </a:r>
            <a:r>
              <a:rPr lang="zh-CN" altLang="en-US" b="1">
                <a:solidFill>
                  <a:srgbClr val="000000"/>
                </a:solidFill>
                <a:latin typeface="新宋体" panose="02010609030101010101" charset="-122"/>
                <a:ea typeface="新宋体" panose="02010609030101010101" charset="-122"/>
                <a:cs typeface="新宋体" panose="02010609030101010101" charset="-122"/>
              </a:rPr>
              <a:t>；</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(1)阳极产物，先看电极：</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活性阳极，则电极材料失电子，电极溶解(注意：铁作阳极生成Fe</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000000"/>
                </a:solidFill>
                <a:latin typeface="新宋体" panose="02010609030101010101" charset="-122"/>
                <a:ea typeface="新宋体" panose="02010609030101010101" charset="-122"/>
                <a:cs typeface="新宋体" panose="02010609030101010101" charset="-122"/>
              </a:rPr>
              <a:t>；</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惰性电极，阴离子放电顺序为S</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&gt;I</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000000"/>
                </a:solidFill>
                <a:latin typeface="新宋体" panose="02010609030101010101" charset="-122"/>
                <a:ea typeface="新宋体" panose="02010609030101010101" charset="-122"/>
                <a:cs typeface="新宋体" panose="02010609030101010101" charset="-122"/>
              </a:rPr>
              <a:t>&gt;Br</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000000"/>
                </a:solidFill>
                <a:latin typeface="新宋体" panose="02010609030101010101" charset="-122"/>
                <a:ea typeface="新宋体" panose="02010609030101010101" charset="-122"/>
                <a:cs typeface="新宋体" panose="02010609030101010101" charset="-122"/>
              </a:rPr>
              <a:t>&gt;Cl</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000000"/>
                </a:solidFill>
                <a:latin typeface="新宋体" panose="02010609030101010101" charset="-122"/>
                <a:ea typeface="新宋体" panose="02010609030101010101" charset="-122"/>
                <a:cs typeface="新宋体" panose="02010609030101010101" charset="-122"/>
              </a:rPr>
              <a:t>&gt;OH</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000000"/>
                </a:solidFill>
                <a:latin typeface="新宋体" panose="02010609030101010101" charset="-122"/>
                <a:ea typeface="新宋体" panose="02010609030101010101" charset="-122"/>
                <a:cs typeface="新宋体" panose="02010609030101010101" charset="-122"/>
                <a:sym typeface="+mn-ea"/>
              </a:rPr>
              <a:t>&gt;酸根</a:t>
            </a:r>
            <a:endParaRPr lang="zh-CN" altLang="en-US" b="1">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sym typeface="+mn-ea"/>
              </a:rPr>
              <a:t>  </a:t>
            </a:r>
            <a:r>
              <a:rPr lang="zh-CN" altLang="en-US" b="1">
                <a:solidFill>
                  <a:srgbClr val="000000"/>
                </a:solidFill>
                <a:latin typeface="新宋体" panose="02010609030101010101" charset="-122"/>
                <a:ea typeface="新宋体" panose="02010609030101010101" charset="-122"/>
                <a:cs typeface="新宋体" panose="02010609030101010101" charset="-122"/>
              </a:rPr>
              <a:t>(2)阴极产物，阳离子的放电顺序：Ag</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000000"/>
                </a:solidFill>
                <a:latin typeface="新宋体" panose="02010609030101010101" charset="-122"/>
                <a:ea typeface="新宋体" panose="02010609030101010101" charset="-122"/>
                <a:cs typeface="新宋体" panose="02010609030101010101" charset="-122"/>
              </a:rPr>
              <a:t>&gt;Hg</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&gt;Fe</a:t>
            </a:r>
            <a:r>
              <a:rPr lang="en-US" altLang="zh-CN" b="1" baseline="30000">
                <a:solidFill>
                  <a:srgbClr val="000000"/>
                </a:solidFill>
                <a:latin typeface="新宋体" panose="02010609030101010101" charset="-122"/>
                <a:ea typeface="新宋体" panose="02010609030101010101" charset="-122"/>
                <a:cs typeface="新宋体" panose="02010609030101010101" charset="-122"/>
                <a:sym typeface="+mn-ea"/>
              </a:rPr>
              <a:t>3</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000000"/>
                </a:solidFill>
                <a:latin typeface="新宋体" panose="02010609030101010101" charset="-122"/>
                <a:ea typeface="新宋体" panose="02010609030101010101" charset="-122"/>
                <a:cs typeface="新宋体" panose="02010609030101010101" charset="-122"/>
              </a:rPr>
              <a:t>&gt;Cu</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b="1">
                <a:solidFill>
                  <a:srgbClr val="000000"/>
                </a:solidFill>
                <a:latin typeface="新宋体" panose="02010609030101010101" charset="-122"/>
                <a:ea typeface="新宋体" panose="02010609030101010101" charset="-122"/>
                <a:cs typeface="新宋体" panose="02010609030101010101" charset="-122"/>
              </a:rPr>
              <a:t>&gt;H</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000000"/>
                </a:solidFill>
                <a:latin typeface="新宋体" panose="02010609030101010101" charset="-122"/>
                <a:ea typeface="新宋体" panose="02010609030101010101" charset="-122"/>
                <a:cs typeface="新宋体" panose="02010609030101010101" charset="-122"/>
              </a:rPr>
              <a:t>&gt;Pb</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b="1">
                <a:solidFill>
                  <a:srgbClr val="000000"/>
                </a:solidFill>
                <a:latin typeface="新宋体" panose="02010609030101010101" charset="-122"/>
                <a:ea typeface="新宋体" panose="02010609030101010101" charset="-122"/>
                <a:cs typeface="新宋体" panose="02010609030101010101" charset="-122"/>
              </a:rPr>
              <a:t>&gt;Fe</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b="1">
                <a:solidFill>
                  <a:srgbClr val="000000"/>
                </a:solidFill>
                <a:latin typeface="新宋体" panose="02010609030101010101" charset="-122"/>
                <a:ea typeface="新宋体" panose="02010609030101010101" charset="-122"/>
                <a:cs typeface="新宋体" panose="02010609030101010101" charset="-122"/>
              </a:rPr>
              <a:t>&gt;H</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altLang="zh-CN" b="1">
                <a:solidFill>
                  <a:srgbClr val="FF0000"/>
                </a:solidFill>
                <a:latin typeface="新宋体" panose="02010609030101010101" charset="-122"/>
                <a:ea typeface="新宋体" panose="02010609030101010101" charset="-122"/>
                <a:cs typeface="新宋体" panose="02010609030101010101" charset="-122"/>
              </a:rPr>
              <a:t>4.</a:t>
            </a:r>
            <a:r>
              <a:rPr lang="zh-CN" altLang="en-US" b="1">
                <a:solidFill>
                  <a:srgbClr val="FF0000"/>
                </a:solidFill>
                <a:latin typeface="新宋体" panose="02010609030101010101" charset="-122"/>
                <a:ea typeface="新宋体" panose="02010609030101010101" charset="-122"/>
                <a:cs typeface="新宋体" panose="02010609030101010101" charset="-122"/>
              </a:rPr>
              <a:t>恢复原状态：</a:t>
            </a:r>
            <a:r>
              <a:rPr lang="en-US" altLang="zh-CN" b="1">
                <a:solidFill>
                  <a:srgbClr val="FF0000"/>
                </a:solidFill>
                <a:latin typeface="新宋体" panose="02010609030101010101" charset="-122"/>
                <a:ea typeface="新宋体" panose="02010609030101010101" charset="-122"/>
                <a:cs typeface="新宋体" panose="02010609030101010101" charset="-122"/>
              </a:rPr>
              <a:t>“</a:t>
            </a:r>
            <a:r>
              <a:rPr lang="zh-CN" altLang="en-US" b="1">
                <a:solidFill>
                  <a:srgbClr val="FF0000"/>
                </a:solidFill>
                <a:latin typeface="新宋体" panose="02010609030101010101" charset="-122"/>
                <a:ea typeface="新宋体" panose="02010609030101010101" charset="-122"/>
                <a:cs typeface="新宋体" panose="02010609030101010101" charset="-122"/>
              </a:rPr>
              <a:t>出什么，加什么</a:t>
            </a:r>
            <a:r>
              <a:rPr lang="en-US" altLang="zh-CN" b="1">
                <a:solidFill>
                  <a:srgbClr val="FF0000"/>
                </a:solidFill>
                <a:latin typeface="新宋体" panose="02010609030101010101" charset="-122"/>
                <a:ea typeface="新宋体" panose="02010609030101010101" charset="-122"/>
                <a:cs typeface="新宋体" panose="02010609030101010101" charset="-122"/>
              </a:rPr>
              <a:t>”</a:t>
            </a:r>
            <a:r>
              <a:rPr lang="zh-CN" altLang="en-US" b="1">
                <a:solidFill>
                  <a:srgbClr val="FF0000"/>
                </a:solidFill>
                <a:latin typeface="新宋体" panose="02010609030101010101" charset="-122"/>
                <a:ea typeface="新宋体" panose="02010609030101010101" charset="-122"/>
                <a:cs typeface="新宋体" panose="02010609030101010101" charset="-122"/>
              </a:rPr>
              <a:t>原则</a:t>
            </a:r>
            <a:endParaRPr lang="zh-CN" altLang="en-US" b="1">
              <a:solidFill>
                <a:srgbClr val="FF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a:t>
            </a:r>
            <a:r>
              <a:rPr lang="zh-CN" altLang="en-US" b="1">
                <a:solidFill>
                  <a:srgbClr val="0000FF"/>
                </a:solidFill>
                <a:latin typeface="新宋体" panose="02010609030101010101" charset="-122"/>
                <a:ea typeface="新宋体" panose="02010609030101010101" charset="-122"/>
                <a:cs typeface="新宋体" panose="02010609030101010101" charset="-122"/>
              </a:rPr>
              <a:t> 一般</a:t>
            </a:r>
            <a:r>
              <a:rPr lang="zh-CN" altLang="en-US" b="1">
                <a:solidFill>
                  <a:srgbClr val="0000FF"/>
                </a:solidFill>
                <a:latin typeface="新宋体" panose="02010609030101010101" charset="-122"/>
                <a:ea typeface="新宋体" panose="02010609030101010101" charset="-122"/>
                <a:cs typeface="新宋体" panose="02010609030101010101" charset="-122"/>
                <a:sym typeface="+mn-ea"/>
              </a:rPr>
              <a:t>情况，</a:t>
            </a:r>
            <a:r>
              <a:rPr lang="zh-CN" altLang="en-US" b="1">
                <a:solidFill>
                  <a:srgbClr val="000000"/>
                </a:solidFill>
                <a:latin typeface="新宋体" panose="02010609030101010101" charset="-122"/>
                <a:ea typeface="新宋体" panose="02010609030101010101" charset="-122"/>
                <a:cs typeface="新宋体" panose="02010609030101010101" charset="-122"/>
              </a:rPr>
              <a:t>是加入</a:t>
            </a:r>
            <a:r>
              <a:rPr lang="zh-CN" altLang="en-US" b="1">
                <a:solidFill>
                  <a:srgbClr val="0000FF"/>
                </a:solidFill>
                <a:latin typeface="新宋体" panose="02010609030101010101" charset="-122"/>
                <a:ea typeface="新宋体" panose="02010609030101010101" charset="-122"/>
                <a:cs typeface="新宋体" panose="02010609030101010101" charset="-122"/>
              </a:rPr>
              <a:t>阳</a:t>
            </a:r>
            <a:r>
              <a:rPr lang="zh-CN" altLang="en-US" b="1">
                <a:solidFill>
                  <a:srgbClr val="000000"/>
                </a:solidFill>
                <a:latin typeface="新宋体" panose="02010609030101010101" charset="-122"/>
                <a:ea typeface="新宋体" panose="02010609030101010101" charset="-122"/>
                <a:cs typeface="新宋体" panose="02010609030101010101" charset="-122"/>
              </a:rPr>
              <a:t>极产物和</a:t>
            </a:r>
            <a:r>
              <a:rPr lang="zh-CN" altLang="en-US" b="1">
                <a:solidFill>
                  <a:srgbClr val="0000FF"/>
                </a:solidFill>
                <a:latin typeface="新宋体" panose="02010609030101010101" charset="-122"/>
                <a:ea typeface="新宋体" panose="02010609030101010101" charset="-122"/>
                <a:cs typeface="新宋体" panose="02010609030101010101" charset="-122"/>
              </a:rPr>
              <a:t>阴</a:t>
            </a:r>
            <a:r>
              <a:rPr lang="zh-CN" altLang="en-US" b="1">
                <a:solidFill>
                  <a:srgbClr val="000000"/>
                </a:solidFill>
                <a:latin typeface="新宋体" panose="02010609030101010101" charset="-122"/>
                <a:ea typeface="新宋体" panose="02010609030101010101" charset="-122"/>
                <a:cs typeface="新宋体" panose="02010609030101010101" charset="-122"/>
              </a:rPr>
              <a:t>极产物的</a:t>
            </a:r>
            <a:r>
              <a:rPr lang="zh-CN" altLang="en-US" b="1">
                <a:solidFill>
                  <a:srgbClr val="0000FF"/>
                </a:solidFill>
                <a:latin typeface="新宋体" panose="02010609030101010101" charset="-122"/>
                <a:ea typeface="新宋体" panose="02010609030101010101" charset="-122"/>
                <a:cs typeface="新宋体" panose="02010609030101010101" charset="-122"/>
              </a:rPr>
              <a:t>化合物</a:t>
            </a:r>
            <a:r>
              <a:rPr lang="zh-CN" altLang="en-US" b="1">
                <a:solidFill>
                  <a:srgbClr val="000000"/>
                </a:solidFill>
                <a:latin typeface="新宋体" panose="02010609030101010101" charset="-122"/>
                <a:ea typeface="新宋体" panose="02010609030101010101" charset="-122"/>
                <a:cs typeface="新宋体" panose="02010609030101010101" charset="-122"/>
              </a:rPr>
              <a:t>；</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a:t>
            </a:r>
            <a:r>
              <a:rPr lang="zh-CN" altLang="en-US" b="1">
                <a:solidFill>
                  <a:srgbClr val="0000FF"/>
                </a:solidFill>
                <a:latin typeface="新宋体" panose="02010609030101010101" charset="-122"/>
                <a:ea typeface="新宋体" panose="02010609030101010101" charset="-122"/>
                <a:cs typeface="新宋体" panose="02010609030101010101" charset="-122"/>
              </a:rPr>
              <a:t>特殊情况，</a:t>
            </a:r>
            <a:r>
              <a:rPr lang="zh-CN" altLang="en-US" b="1">
                <a:solidFill>
                  <a:srgbClr val="000000"/>
                </a:solidFill>
                <a:latin typeface="新宋体" panose="02010609030101010101" charset="-122"/>
                <a:ea typeface="新宋体" panose="02010609030101010101" charset="-122"/>
                <a:cs typeface="新宋体" panose="02010609030101010101" charset="-122"/>
              </a:rPr>
              <a:t>注意</a:t>
            </a:r>
            <a:r>
              <a:rPr lang="zh-CN" altLang="en-US" b="1">
                <a:solidFill>
                  <a:srgbClr val="0000FF"/>
                </a:solidFill>
                <a:latin typeface="新宋体" panose="02010609030101010101" charset="-122"/>
                <a:ea typeface="新宋体" panose="02010609030101010101" charset="-122"/>
                <a:cs typeface="新宋体" panose="02010609030101010101" charset="-122"/>
              </a:rPr>
              <a:t>分段电解</a:t>
            </a:r>
            <a:r>
              <a:rPr lang="zh-CN" altLang="en-US" b="1">
                <a:solidFill>
                  <a:srgbClr val="000000"/>
                </a:solidFill>
                <a:latin typeface="新宋体" panose="02010609030101010101" charset="-122"/>
                <a:ea typeface="新宋体" panose="02010609030101010101" charset="-122"/>
                <a:cs typeface="新宋体" panose="02010609030101010101" charset="-122"/>
              </a:rPr>
              <a:t>。</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如用惰性电极电解CuSO</a:t>
            </a:r>
            <a:r>
              <a:rPr lang="zh-CN" altLang="en-US" b="1" baseline="-25000">
                <a:solidFill>
                  <a:srgbClr val="000000"/>
                </a:solidFill>
                <a:latin typeface="新宋体" panose="02010609030101010101" charset="-122"/>
                <a:ea typeface="新宋体" panose="02010609030101010101" charset="-122"/>
                <a:cs typeface="新宋体" panose="02010609030101010101" charset="-122"/>
              </a:rPr>
              <a:t>4</a:t>
            </a:r>
            <a:r>
              <a:rPr lang="zh-CN" altLang="en-US" b="1">
                <a:solidFill>
                  <a:srgbClr val="000000"/>
                </a:solidFill>
                <a:latin typeface="新宋体" panose="02010609030101010101" charset="-122"/>
                <a:ea typeface="新宋体" panose="02010609030101010101" charset="-122"/>
                <a:cs typeface="新宋体" panose="02010609030101010101" charset="-122"/>
              </a:rPr>
              <a:t>溶液，Cu</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b="1">
                <a:solidFill>
                  <a:srgbClr val="000000"/>
                </a:solidFill>
                <a:latin typeface="新宋体" panose="02010609030101010101" charset="-122"/>
                <a:ea typeface="新宋体" panose="02010609030101010101" charset="-122"/>
                <a:cs typeface="新宋体" panose="02010609030101010101" charset="-122"/>
              </a:rPr>
              <a:t>完全放电之前，可加入CuO或CuCO</a:t>
            </a:r>
            <a:r>
              <a:rPr lang="en-US" altLang="zh-CN" b="1" baseline="-25000">
                <a:solidFill>
                  <a:srgbClr val="000000"/>
                </a:solidFill>
                <a:latin typeface="新宋体" panose="02010609030101010101" charset="-122"/>
                <a:ea typeface="新宋体" panose="02010609030101010101" charset="-122"/>
                <a:cs typeface="新宋体" panose="02010609030101010101" charset="-122"/>
                <a:sym typeface="+mn-ea"/>
              </a:rPr>
              <a:t>3</a:t>
            </a:r>
            <a:r>
              <a:rPr lang="zh-CN" altLang="en-US" b="1">
                <a:solidFill>
                  <a:srgbClr val="000000"/>
                </a:solidFill>
                <a:latin typeface="新宋体" panose="02010609030101010101" charset="-122"/>
                <a:ea typeface="新宋体" panose="02010609030101010101" charset="-122"/>
                <a:cs typeface="新宋体" panose="02010609030101010101" charset="-122"/>
              </a:rPr>
              <a:t>复原，  </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而Cu</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b="1">
                <a:solidFill>
                  <a:srgbClr val="000000"/>
                </a:solidFill>
                <a:latin typeface="新宋体" panose="02010609030101010101" charset="-122"/>
                <a:ea typeface="新宋体" panose="02010609030101010101" charset="-122"/>
                <a:cs typeface="新宋体" panose="02010609030101010101" charset="-122"/>
              </a:rPr>
              <a:t>完全放电之后，应加入Cu(OH)</a:t>
            </a:r>
            <a:r>
              <a:rPr lang="zh-CN" altLang="en-US" b="1" baseline="-25000">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或Cu</a:t>
            </a:r>
            <a:r>
              <a:rPr lang="zh-CN" altLang="en-US"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b="1">
                <a:solidFill>
                  <a:srgbClr val="000000"/>
                </a:solidFill>
                <a:latin typeface="新宋体" panose="02010609030101010101" charset="-122"/>
                <a:ea typeface="新宋体" panose="02010609030101010101" charset="-122"/>
                <a:cs typeface="新宋体" panose="02010609030101010101" charset="-122"/>
              </a:rPr>
              <a:t>(OH)</a:t>
            </a:r>
            <a:r>
              <a:rPr lang="zh-CN" altLang="en-US"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b="1">
                <a:solidFill>
                  <a:srgbClr val="000000"/>
                </a:solidFill>
                <a:latin typeface="新宋体" panose="02010609030101010101" charset="-122"/>
                <a:ea typeface="新宋体" panose="02010609030101010101" charset="-122"/>
                <a:cs typeface="新宋体" panose="02010609030101010101" charset="-122"/>
              </a:rPr>
              <a:t>CO</a:t>
            </a:r>
            <a:r>
              <a:rPr lang="en-US" altLang="zh-CN" b="1" baseline="-25000">
                <a:solidFill>
                  <a:srgbClr val="000000"/>
                </a:solidFill>
                <a:latin typeface="新宋体" panose="02010609030101010101" charset="-122"/>
                <a:ea typeface="新宋体" panose="02010609030101010101" charset="-122"/>
                <a:cs typeface="新宋体" panose="02010609030101010101" charset="-122"/>
                <a:sym typeface="+mn-ea"/>
              </a:rPr>
              <a:t>3</a:t>
            </a:r>
            <a:r>
              <a:rPr lang="zh-CN" altLang="en-US" b="1">
                <a:solidFill>
                  <a:srgbClr val="000000"/>
                </a:solidFill>
                <a:latin typeface="新宋体" panose="02010609030101010101" charset="-122"/>
                <a:ea typeface="新宋体" panose="02010609030101010101" charset="-122"/>
                <a:cs typeface="新宋体" panose="02010609030101010101" charset="-122"/>
              </a:rPr>
              <a:t>复原。</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4" name="矩形 3"/>
          <p:cNvSpPr/>
          <p:nvPr/>
        </p:nvSpPr>
        <p:spPr>
          <a:xfrm>
            <a:off x="477838" y="221698"/>
            <a:ext cx="53644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考点三　突破电解池，应用“不寻常”</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8" name="文本框 107"/>
          <p:cNvSpPr txBox="1"/>
          <p:nvPr/>
        </p:nvSpPr>
        <p:spPr>
          <a:xfrm>
            <a:off x="369147" y="1400813"/>
            <a:ext cx="11452860" cy="1753235"/>
          </a:xfrm>
          <a:prstGeom prst="rect">
            <a:avLst/>
          </a:prstGeom>
          <a:noFill/>
          <a:ln w="9525">
            <a:solidFill>
              <a:srgbClr val="FF0000"/>
            </a:solidFill>
          </a:ln>
        </p:spPr>
        <p:txBody>
          <a:bodyPr wrap="square">
            <a:spAutoFit/>
          </a:bodyPr>
          <a:lstStyle/>
          <a:p>
            <a:pPr fontAlgn="base">
              <a:spcBef>
                <a:spcPct val="0"/>
              </a:spcBef>
              <a:spcAft>
                <a:spcPct val="0"/>
              </a:spcAft>
            </a:pPr>
            <a:r>
              <a:rPr lang="en-US" b="1">
                <a:solidFill>
                  <a:srgbClr val="000000"/>
                </a:solidFill>
                <a:latin typeface="Times New Roman" panose="02020603050405020304" pitchFamily="18" charset="0"/>
              </a:rPr>
              <a:t>1</a:t>
            </a:r>
            <a:r>
              <a:rPr lang="zh-CN" altLang="en-US" b="1">
                <a:solidFill>
                  <a:srgbClr val="000000"/>
                </a:solidFill>
              </a:rPr>
              <a:t>．</a:t>
            </a:r>
            <a:r>
              <a:rPr lang="en-US" b="1">
                <a:solidFill>
                  <a:srgbClr val="000000"/>
                </a:solidFill>
                <a:latin typeface="Times New Roman" panose="02020603050405020304" pitchFamily="18" charset="0"/>
              </a:rPr>
              <a:t>Li/SO</a:t>
            </a:r>
            <a:r>
              <a:rPr lang="en-US" b="1" baseline="-25000">
                <a:solidFill>
                  <a:srgbClr val="000000"/>
                </a:solidFill>
                <a:latin typeface="Times New Roman" panose="02020603050405020304" pitchFamily="18" charset="0"/>
              </a:rPr>
              <a:t>2</a:t>
            </a:r>
            <a:r>
              <a:rPr lang="zh-CN" altLang="en-US" b="1">
                <a:solidFill>
                  <a:srgbClr val="000000"/>
                </a:solidFill>
              </a:rPr>
              <a:t>电池具有输出功率高和低温性能好等特点，其电解质是</a:t>
            </a:r>
            <a:r>
              <a:rPr lang="en-US" b="1">
                <a:solidFill>
                  <a:srgbClr val="000000"/>
                </a:solidFill>
                <a:latin typeface="Times New Roman" panose="02020603050405020304" pitchFamily="18" charset="0"/>
              </a:rPr>
              <a:t>LiBr</a:t>
            </a:r>
            <a:r>
              <a:rPr lang="zh-CN" altLang="en-US" b="1">
                <a:solidFill>
                  <a:srgbClr val="000000"/>
                </a:solidFill>
              </a:rPr>
              <a:t>，溶剂是碳酸丙烯酯和乙腈，电池反应式为</a:t>
            </a:r>
            <a:r>
              <a:rPr lang="en-US" b="1">
                <a:solidFill>
                  <a:srgbClr val="000000"/>
                </a:solidFill>
                <a:latin typeface="Times New Roman" panose="02020603050405020304" pitchFamily="18" charset="0"/>
              </a:rPr>
              <a:t>2Li</a:t>
            </a:r>
            <a:r>
              <a:rPr lang="zh-CN" altLang="en-US" b="1">
                <a:solidFill>
                  <a:srgbClr val="000000"/>
                </a:solidFill>
              </a:rPr>
              <a:t>＋</a:t>
            </a:r>
            <a:r>
              <a:rPr lang="en-US" b="1">
                <a:solidFill>
                  <a:srgbClr val="000000"/>
                </a:solidFill>
                <a:latin typeface="Times New Roman" panose="02020603050405020304" pitchFamily="18" charset="0"/>
              </a:rPr>
              <a:t>2SO</a:t>
            </a:r>
            <a:r>
              <a:rPr lang="en-US" b="1" baseline="-25000">
                <a:solidFill>
                  <a:srgbClr val="000000"/>
                </a:solidFill>
                <a:latin typeface="Times New Roman" panose="02020603050405020304" pitchFamily="18" charset="0"/>
              </a:rPr>
              <a:t>2 </a:t>
            </a:r>
            <a:r>
              <a:rPr lang="zh-CN" altLang="en-US">
                <a:solidFill>
                  <a:srgbClr val="000000"/>
                </a:solidFill>
                <a:latin typeface="微软雅黑" panose="020B0503020204020204" pitchFamily="34" charset="-122"/>
                <a:ea typeface="微软雅黑" panose="020B0503020204020204" pitchFamily="34" charset="-122"/>
              </a:rPr>
              <a:t>⇄</a:t>
            </a:r>
            <a:r>
              <a:rPr lang="en-US" b="1">
                <a:solidFill>
                  <a:srgbClr val="000000"/>
                </a:solidFill>
                <a:latin typeface="Times New Roman" panose="02020603050405020304" pitchFamily="18" charset="0"/>
              </a:rPr>
              <a:t>Li</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S</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r>
              <a:rPr lang="en-US" b="1" baseline="-25000">
                <a:solidFill>
                  <a:srgbClr val="000000"/>
                </a:solidFill>
                <a:latin typeface="Times New Roman" panose="02020603050405020304" pitchFamily="18" charset="0"/>
              </a:rPr>
              <a:t>4</a:t>
            </a:r>
            <a:r>
              <a:rPr lang="zh-CN" altLang="en-US" b="1">
                <a:solidFill>
                  <a:srgbClr val="000000"/>
                </a:solidFill>
              </a:rPr>
              <a:t>。下列说法正确的是</a:t>
            </a:r>
            <a:r>
              <a:rPr lang="en-US" b="1">
                <a:solidFill>
                  <a:srgbClr val="000000"/>
                </a:solidFill>
                <a:latin typeface="Times New Roman" panose="02020603050405020304" pitchFamily="18" charset="0"/>
                <a:cs typeface="Times New Roman" panose="02020603050405020304" pitchFamily="18" charset="0"/>
              </a:rPr>
              <a:t>	</a:t>
            </a:r>
            <a:r>
              <a:rPr lang="en-US" b="1">
                <a:solidFill>
                  <a:srgbClr val="000000"/>
                </a:solidFill>
                <a:latin typeface="Times New Roman" panose="02020603050405020304" pitchFamily="18" charset="0"/>
              </a:rPr>
              <a:t>(</a:t>
            </a:r>
            <a:r>
              <a:rPr lang="zh-CN" altLang="en-US" b="1">
                <a:solidFill>
                  <a:srgbClr val="000000"/>
                </a:solidFill>
              </a:rPr>
              <a:t>　　</a:t>
            </a:r>
            <a:r>
              <a:rPr lang="en-US" b="1">
                <a:solidFill>
                  <a:srgbClr val="000000"/>
                </a:solidFill>
                <a:latin typeface="Times New Roman" panose="02020603050405020304" pitchFamily="18" charset="0"/>
              </a:rPr>
              <a:t>)</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A</a:t>
            </a:r>
            <a:r>
              <a:rPr lang="zh-CN" altLang="en-US" b="1">
                <a:solidFill>
                  <a:srgbClr val="000000"/>
                </a:solidFill>
              </a:rPr>
              <a:t>．该电池反应为可逆反应</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B</a:t>
            </a:r>
            <a:r>
              <a:rPr lang="zh-CN" altLang="en-US" b="1">
                <a:solidFill>
                  <a:srgbClr val="000000"/>
                </a:solidFill>
              </a:rPr>
              <a:t>．放电时，</a:t>
            </a:r>
            <a:r>
              <a:rPr lang="en-US" b="1">
                <a:solidFill>
                  <a:srgbClr val="000000"/>
                </a:solidFill>
                <a:latin typeface="Times New Roman" panose="02020603050405020304" pitchFamily="18" charset="0"/>
              </a:rPr>
              <a:t>Li</a:t>
            </a:r>
            <a:r>
              <a:rPr lang="zh-CN" altLang="en-US" b="1" baseline="30000">
                <a:solidFill>
                  <a:srgbClr val="000000"/>
                </a:solidFill>
              </a:rPr>
              <a:t>＋</a:t>
            </a:r>
            <a:r>
              <a:rPr lang="zh-CN" altLang="en-US" b="1">
                <a:solidFill>
                  <a:srgbClr val="000000"/>
                </a:solidFill>
              </a:rPr>
              <a:t>向负极移动</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C</a:t>
            </a:r>
            <a:r>
              <a:rPr lang="zh-CN" altLang="en-US" b="1">
                <a:solidFill>
                  <a:srgbClr val="000000"/>
                </a:solidFill>
              </a:rPr>
              <a:t>．充电时，阴极反应式为</a:t>
            </a:r>
            <a:r>
              <a:rPr lang="en-US" b="1">
                <a:solidFill>
                  <a:srgbClr val="000000"/>
                </a:solidFill>
                <a:latin typeface="Times New Roman" panose="02020603050405020304" pitchFamily="18" charset="0"/>
              </a:rPr>
              <a:t>Li</a:t>
            </a:r>
            <a:r>
              <a:rPr lang="zh-CN" altLang="en-US" b="1"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e</a:t>
            </a:r>
            <a:r>
              <a:rPr lang="zh-CN" altLang="en-US" b="1" baseline="30000">
                <a:solidFill>
                  <a:srgbClr val="000000"/>
                </a:solidFill>
              </a:rPr>
              <a:t>－</a:t>
            </a:r>
            <a:r>
              <a:rPr lang="en-US" b="1">
                <a:solidFill>
                  <a:srgbClr val="000000"/>
                </a:solidFill>
                <a:latin typeface="Times New Roman" panose="02020603050405020304" pitchFamily="18" charset="0"/>
                <a:cs typeface="Times New Roman" panose="02020603050405020304" pitchFamily="18" charset="0"/>
              </a:rPr>
              <a:t>===</a:t>
            </a:r>
            <a:r>
              <a:rPr lang="en-US" b="1">
                <a:solidFill>
                  <a:srgbClr val="000000"/>
                </a:solidFill>
                <a:latin typeface="Times New Roman" panose="02020603050405020304" pitchFamily="18" charset="0"/>
              </a:rPr>
              <a:t>Li</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D</a:t>
            </a:r>
            <a:r>
              <a:rPr lang="zh-CN" altLang="en-US" b="1">
                <a:solidFill>
                  <a:srgbClr val="000000"/>
                </a:solidFill>
              </a:rPr>
              <a:t>．该电池的电解质溶液可以换成</a:t>
            </a:r>
            <a:r>
              <a:rPr lang="en-US" b="1">
                <a:solidFill>
                  <a:srgbClr val="000000"/>
                </a:solidFill>
                <a:latin typeface="Times New Roman" panose="02020603050405020304" pitchFamily="18" charset="0"/>
              </a:rPr>
              <a:t>LiBr</a:t>
            </a:r>
            <a:r>
              <a:rPr lang="zh-CN" altLang="en-US" b="1">
                <a:solidFill>
                  <a:srgbClr val="000000"/>
                </a:solidFill>
              </a:rPr>
              <a:t>的</a:t>
            </a:r>
            <a:r>
              <a:rPr lang="zh-CN" altLang="en-US" b="1">
                <a:solidFill>
                  <a:srgbClr val="FF0000"/>
                </a:solidFill>
              </a:rPr>
              <a:t>水</a:t>
            </a:r>
            <a:r>
              <a:rPr lang="zh-CN" altLang="en-US" b="1">
                <a:solidFill>
                  <a:srgbClr val="000000"/>
                </a:solidFill>
              </a:rPr>
              <a:t>溶液</a:t>
            </a:r>
            <a:endParaRPr lang="zh-CN" altLang="en-US" b="1">
              <a:solidFill>
                <a:srgbClr val="000000"/>
              </a:solidFill>
            </a:endParaRPr>
          </a:p>
        </p:txBody>
      </p:sp>
      <p:sp>
        <p:nvSpPr>
          <p:cNvPr id="6" name="文本框 5"/>
          <p:cNvSpPr txBox="1"/>
          <p:nvPr/>
        </p:nvSpPr>
        <p:spPr>
          <a:xfrm>
            <a:off x="661247" y="1002030"/>
            <a:ext cx="3246120" cy="398780"/>
          </a:xfrm>
          <a:prstGeom prst="rect">
            <a:avLst/>
          </a:prstGeom>
          <a:noFill/>
        </p:spPr>
        <p:txBody>
          <a:bodyPr wrap="none" rtlCol="0">
            <a:spAutoFit/>
          </a:bodyPr>
          <a:lstStyle/>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sym typeface="+mn-ea"/>
              </a:rPr>
              <a:t>题组一　蓄电池的</a:t>
            </a:r>
            <a:r>
              <a:rPr lang="zh-CN" altLang="en-US" sz="2000" b="1">
                <a:solidFill>
                  <a:srgbClr val="FF0000"/>
                </a:solidFill>
                <a:latin typeface="新宋体" panose="02010609030101010101" charset="-122"/>
                <a:ea typeface="新宋体" panose="02010609030101010101" charset="-122"/>
                <a:sym typeface="+mn-ea"/>
              </a:rPr>
              <a:t>充电应用</a:t>
            </a:r>
            <a:endParaRPr lang="zh-CN" altLang="en-US" sz="2000" b="1">
              <a:solidFill>
                <a:srgbClr val="FF0000"/>
              </a:solidFill>
              <a:latin typeface="新宋体" panose="02010609030101010101" charset="-122"/>
              <a:ea typeface="新宋体" panose="02010609030101010101" charset="-122"/>
              <a:sym typeface="+mn-ea"/>
            </a:endParaRPr>
          </a:p>
        </p:txBody>
      </p:sp>
      <p:sp>
        <p:nvSpPr>
          <p:cNvPr id="7" name="文本框 6"/>
          <p:cNvSpPr txBox="1"/>
          <p:nvPr/>
        </p:nvSpPr>
        <p:spPr>
          <a:xfrm>
            <a:off x="369147" y="3377567"/>
            <a:ext cx="11452860" cy="1076325"/>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600" b="1">
                <a:solidFill>
                  <a:srgbClr val="0000FF"/>
                </a:solidFill>
                <a:ea typeface="黑体" panose="02010609060101010101" pitchFamily="49" charset="-122"/>
              </a:rPr>
              <a:t>解析</a:t>
            </a:r>
            <a:r>
              <a:rPr lang="zh-CN" altLang="en-US" sz="1600" b="1">
                <a:solidFill>
                  <a:srgbClr val="000000"/>
                </a:solidFill>
                <a:ea typeface="黑体" panose="02010609060101010101" pitchFamily="49" charset="-122"/>
              </a:rPr>
              <a:t>　</a:t>
            </a:r>
            <a:r>
              <a:rPr lang="zh-CN" altLang="en-US" sz="1600" b="1">
                <a:solidFill>
                  <a:srgbClr val="0000FF"/>
                </a:solidFill>
                <a:latin typeface="Times New Roman" panose="02020603050405020304" pitchFamily="18" charset="0"/>
                <a:ea typeface="黑体" panose="02010609060101010101" pitchFamily="49" charset="-122"/>
                <a:sym typeface="+mn-ea"/>
              </a:rPr>
              <a:t>答案</a:t>
            </a:r>
            <a:r>
              <a:rPr lang="en-US" altLang="zh-CN" sz="1600" b="1">
                <a:solidFill>
                  <a:srgbClr val="FF0000"/>
                </a:solidFill>
                <a:latin typeface="Times New Roman" panose="02020603050405020304" pitchFamily="18" charset="0"/>
                <a:ea typeface="黑体" panose="02010609060101010101" pitchFamily="49" charset="-122"/>
                <a:sym typeface="+mn-ea"/>
              </a:rPr>
              <a:t>C  </a:t>
            </a:r>
            <a:r>
              <a:rPr lang="zh-CN" altLang="en-US" sz="1600" b="1">
                <a:solidFill>
                  <a:srgbClr val="000000"/>
                </a:solidFill>
                <a:cs typeface="楷体_GB2312" panose="02010609030101010101" pitchFamily="49" charset="-122"/>
                <a:sym typeface="+mn-ea"/>
              </a:rPr>
              <a:t>本题考查电化学知识。</a:t>
            </a:r>
            <a:endParaRPr lang="en-US" altLang="zh-CN" sz="1600" b="1">
              <a:solidFill>
                <a:srgbClr val="FF0000"/>
              </a:solidFill>
              <a:latin typeface="Times New Roman" panose="02020603050405020304" pitchFamily="18" charset="0"/>
              <a:ea typeface="黑体" panose="02010609060101010101" pitchFamily="49" charset="-122"/>
              <a:sym typeface="+mn-ea"/>
            </a:endParaRPr>
          </a:p>
          <a:p>
            <a:pPr fontAlgn="base">
              <a:spcBef>
                <a:spcPct val="0"/>
              </a:spcBef>
              <a:spcAft>
                <a:spcPct val="0"/>
              </a:spcAft>
            </a:pPr>
            <a:r>
              <a:rPr lang="zh-CN" altLang="en-US" sz="1600" b="1">
                <a:solidFill>
                  <a:srgbClr val="000000"/>
                </a:solidFill>
                <a:cs typeface="楷体_GB2312" panose="02010609030101010101" pitchFamily="49" charset="-122"/>
              </a:rPr>
              <a:t>电池</a:t>
            </a:r>
            <a:r>
              <a:rPr lang="zh-CN" altLang="en-US" sz="1600" b="1">
                <a:solidFill>
                  <a:srgbClr val="000000"/>
                </a:solidFill>
                <a:cs typeface="楷体_GB2312" panose="02010609030101010101" pitchFamily="49" charset="-122"/>
                <a:sym typeface="+mn-ea"/>
              </a:rPr>
              <a:t>充</a:t>
            </a:r>
            <a:r>
              <a:rPr lang="zh-CN" altLang="en-US" sz="1600" b="1">
                <a:solidFill>
                  <a:srgbClr val="000000"/>
                </a:solidFill>
                <a:cs typeface="楷体_GB2312" panose="02010609030101010101" pitchFamily="49" charset="-122"/>
              </a:rPr>
              <a:t>放电是不同反应条件下发生的，不能叫可逆反应，</a:t>
            </a:r>
            <a:r>
              <a:rPr lang="en-US" sz="1600" b="1">
                <a:solidFill>
                  <a:srgbClr val="000000"/>
                </a:solidFill>
                <a:latin typeface="Times New Roman" panose="02020603050405020304" pitchFamily="18" charset="0"/>
                <a:cs typeface="楷体_GB2312" panose="02010609030101010101" pitchFamily="49" charset="-122"/>
              </a:rPr>
              <a:t>A</a:t>
            </a:r>
            <a:r>
              <a:rPr lang="zh-CN" altLang="en-US" sz="1600" b="1">
                <a:solidFill>
                  <a:srgbClr val="000000"/>
                </a:solidFill>
                <a:cs typeface="楷体_GB2312" panose="02010609030101010101" pitchFamily="49" charset="-122"/>
              </a:rPr>
              <a:t>项错误。</a:t>
            </a:r>
            <a:endParaRPr lang="zh-CN" altLang="en-US" sz="1600" b="1">
              <a:solidFill>
                <a:srgbClr val="000000"/>
              </a:solidFill>
              <a:cs typeface="楷体_GB2312" panose="02010609030101010101" pitchFamily="49" charset="-122"/>
            </a:endParaRPr>
          </a:p>
          <a:p>
            <a:pPr fontAlgn="base">
              <a:spcBef>
                <a:spcPct val="0"/>
              </a:spcBef>
              <a:spcAft>
                <a:spcPct val="0"/>
              </a:spcAft>
            </a:pPr>
            <a:r>
              <a:rPr lang="zh-CN" altLang="en-US" sz="1600" b="1">
                <a:solidFill>
                  <a:srgbClr val="000000"/>
                </a:solidFill>
                <a:cs typeface="楷体_GB2312" panose="02010609030101010101" pitchFamily="49" charset="-122"/>
              </a:rPr>
              <a:t>放电时，</a:t>
            </a:r>
            <a:r>
              <a:rPr lang="en-US" altLang="zh-CN" sz="1600" b="1">
                <a:solidFill>
                  <a:srgbClr val="000000"/>
                </a:solidFill>
                <a:cs typeface="楷体_GB2312" panose="02010609030101010101" pitchFamily="49" charset="-122"/>
              </a:rPr>
              <a:t>Li</a:t>
            </a:r>
            <a:r>
              <a:rPr lang="zh-CN" altLang="en-US" sz="1600" b="1" baseline="30000">
                <a:solidFill>
                  <a:srgbClr val="000000"/>
                </a:solidFill>
                <a:cs typeface="楷体_GB2312" panose="02010609030101010101" pitchFamily="49" charset="-122"/>
              </a:rPr>
              <a:t>＋</a:t>
            </a:r>
            <a:r>
              <a:rPr lang="zh-CN" altLang="en-US" sz="1600" b="1">
                <a:solidFill>
                  <a:srgbClr val="000000"/>
                </a:solidFill>
                <a:cs typeface="楷体_GB2312" panose="02010609030101010101" pitchFamily="49" charset="-122"/>
              </a:rPr>
              <a:t>向正极移动，</a:t>
            </a:r>
            <a:r>
              <a:rPr lang="en-US" altLang="zh-CN" sz="1600" b="1">
                <a:solidFill>
                  <a:srgbClr val="000000"/>
                </a:solidFill>
                <a:cs typeface="楷体_GB2312" panose="02010609030101010101" pitchFamily="49" charset="-122"/>
              </a:rPr>
              <a:t>B</a:t>
            </a:r>
            <a:r>
              <a:rPr lang="zh-CN" altLang="en-US" sz="1600" b="1">
                <a:solidFill>
                  <a:srgbClr val="000000"/>
                </a:solidFill>
                <a:cs typeface="楷体_GB2312" panose="02010609030101010101" pitchFamily="49" charset="-122"/>
              </a:rPr>
              <a:t>项错误。充电时，阴极发生还原反应：</a:t>
            </a:r>
            <a:r>
              <a:rPr lang="en-US" altLang="zh-CN" sz="1600" b="1">
                <a:solidFill>
                  <a:srgbClr val="000000"/>
                </a:solidFill>
                <a:cs typeface="楷体_GB2312" panose="02010609030101010101" pitchFamily="49" charset="-122"/>
              </a:rPr>
              <a:t>Li</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cs typeface="楷体_GB2312" panose="02010609030101010101" pitchFamily="49" charset="-122"/>
              </a:rPr>
              <a:t>＋</a:t>
            </a:r>
            <a:r>
              <a:rPr lang="en-US" altLang="zh-CN" sz="1600" b="1">
                <a:solidFill>
                  <a:srgbClr val="000000"/>
                </a:solidFill>
                <a:cs typeface="楷体_GB2312" panose="02010609030101010101" pitchFamily="49" charset="-122"/>
              </a:rPr>
              <a:t>e</a:t>
            </a:r>
            <a:r>
              <a:rPr lang="zh-CN" altLang="en-US" sz="1600" b="1" baseline="30000">
                <a:solidFill>
                  <a:srgbClr val="000000"/>
                </a:solidFill>
                <a:cs typeface="楷体_GB2312" panose="02010609030101010101" pitchFamily="49" charset="-122"/>
              </a:rPr>
              <a:t>－</a:t>
            </a:r>
            <a:r>
              <a:rPr lang="en-US" altLang="zh-CN" sz="1600" b="1">
                <a:solidFill>
                  <a:srgbClr val="000000"/>
                </a:solidFill>
                <a:cs typeface="楷体_GB2312" panose="02010609030101010101" pitchFamily="49" charset="-122"/>
              </a:rPr>
              <a:t>===Li</a:t>
            </a:r>
            <a:r>
              <a:rPr lang="zh-CN" altLang="en-US" sz="1600" b="1">
                <a:solidFill>
                  <a:srgbClr val="000000"/>
                </a:solidFill>
                <a:cs typeface="楷体_GB2312" panose="02010609030101010101" pitchFamily="49" charset="-122"/>
              </a:rPr>
              <a:t>，</a:t>
            </a:r>
            <a:r>
              <a:rPr lang="en-US" altLang="zh-CN" sz="1600" b="1">
                <a:solidFill>
                  <a:srgbClr val="000000"/>
                </a:solidFill>
                <a:cs typeface="楷体_GB2312" panose="02010609030101010101" pitchFamily="49" charset="-122"/>
              </a:rPr>
              <a:t>C</a:t>
            </a:r>
            <a:r>
              <a:rPr lang="zh-CN" altLang="en-US" sz="1600" b="1">
                <a:solidFill>
                  <a:srgbClr val="000000"/>
                </a:solidFill>
                <a:cs typeface="楷体_GB2312" panose="02010609030101010101" pitchFamily="49" charset="-122"/>
              </a:rPr>
              <a:t>项正确。若电解质溶液换成</a:t>
            </a:r>
            <a:r>
              <a:rPr lang="en-US" altLang="zh-CN" sz="1600" b="1">
                <a:solidFill>
                  <a:srgbClr val="000000"/>
                </a:solidFill>
                <a:cs typeface="楷体_GB2312" panose="02010609030101010101" pitchFamily="49" charset="-122"/>
              </a:rPr>
              <a:t>LiBr</a:t>
            </a:r>
            <a:r>
              <a:rPr lang="zh-CN" altLang="en-US" sz="1600" b="1">
                <a:solidFill>
                  <a:srgbClr val="000000"/>
                </a:solidFill>
                <a:cs typeface="楷体_GB2312" panose="02010609030101010101" pitchFamily="49" charset="-122"/>
              </a:rPr>
              <a:t>的水溶液，则碱金属锂会和水发生反应，</a:t>
            </a:r>
            <a:r>
              <a:rPr lang="en-US" altLang="zh-CN" sz="1600" b="1">
                <a:solidFill>
                  <a:srgbClr val="000000"/>
                </a:solidFill>
                <a:cs typeface="楷体_GB2312" panose="02010609030101010101" pitchFamily="49" charset="-122"/>
              </a:rPr>
              <a:t>D</a:t>
            </a:r>
            <a:r>
              <a:rPr lang="zh-CN" altLang="en-US" sz="1600" b="1">
                <a:solidFill>
                  <a:srgbClr val="000000"/>
                </a:solidFill>
                <a:cs typeface="楷体_GB2312" panose="02010609030101010101" pitchFamily="49" charset="-122"/>
              </a:rPr>
              <a:t>项错误。</a:t>
            </a:r>
            <a:endParaRPr lang="zh-CN" altLang="en-US" sz="1600" b="1">
              <a:solidFill>
                <a:srgbClr val="000000"/>
              </a:solidFill>
              <a:cs typeface="楷体_GB2312" panose="02010609030101010101" pitchFamily="49"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2"/>
          <p:cNvGrpSpPr/>
          <p:nvPr/>
        </p:nvGrpSpPr>
        <p:grpSpPr>
          <a:xfrm>
            <a:off x="477521" y="1332868"/>
            <a:ext cx="11062547" cy="2030095"/>
            <a:chOff x="564" y="2664"/>
            <a:chExt cx="13066" cy="3197"/>
          </a:xfrm>
        </p:grpSpPr>
        <p:pic>
          <p:nvPicPr>
            <p:cNvPr id="108" name="图片 107"/>
            <p:cNvPicPr/>
            <p:nvPr/>
          </p:nvPicPr>
          <p:blipFill>
            <a:blip r:embed="rId1"/>
            <a:stretch>
              <a:fillRect/>
            </a:stretch>
          </p:blipFill>
          <p:spPr>
            <a:xfrm>
              <a:off x="9922" y="2665"/>
              <a:ext cx="2763" cy="2690"/>
            </a:xfrm>
            <a:prstGeom prst="rect">
              <a:avLst/>
            </a:prstGeom>
            <a:noFill/>
            <a:ln w="9525">
              <a:noFill/>
            </a:ln>
          </p:spPr>
        </p:pic>
        <p:sp>
          <p:nvSpPr>
            <p:cNvPr id="109" name="文本框 108"/>
            <p:cNvSpPr txBox="1"/>
            <p:nvPr/>
          </p:nvSpPr>
          <p:spPr>
            <a:xfrm>
              <a:off x="564" y="2664"/>
              <a:ext cx="13066" cy="3197"/>
            </a:xfrm>
            <a:prstGeom prst="rect">
              <a:avLst/>
            </a:prstGeom>
            <a:noFill/>
            <a:ln w="9525">
              <a:solidFill>
                <a:srgbClr val="FF0000"/>
              </a:solidFill>
            </a:ln>
          </p:spPr>
          <p:txBody>
            <a:bodyPr wrap="square">
              <a:spAutoFit/>
            </a:bodyPr>
            <a:lstStyle/>
            <a:p>
              <a:pPr fontAlgn="base">
                <a:spcBef>
                  <a:spcPct val="0"/>
                </a:spcBef>
                <a:spcAft>
                  <a:spcPct val="0"/>
                </a:spcAft>
              </a:pPr>
              <a:r>
                <a:rPr lang="en-US" b="1">
                  <a:solidFill>
                    <a:srgbClr val="000000"/>
                  </a:solidFill>
                  <a:latin typeface="Times New Roman" panose="02020603050405020304" pitchFamily="18" charset="0"/>
                </a:rPr>
                <a:t>2</a:t>
              </a:r>
              <a:r>
                <a:rPr lang="zh-CN" altLang="en-US" b="1">
                  <a:solidFill>
                    <a:srgbClr val="000000"/>
                  </a:solidFill>
                </a:rPr>
                <a:t>．某种可充电</a:t>
              </a:r>
              <a:r>
                <a:rPr lang="zh-CN" altLang="en-US" b="1">
                  <a:solidFill>
                    <a:srgbClr val="FF0000"/>
                  </a:solidFill>
                </a:rPr>
                <a:t>聚合物锂离子电池</a:t>
              </a:r>
              <a:r>
                <a:rPr lang="zh-CN" altLang="en-US" b="1">
                  <a:solidFill>
                    <a:srgbClr val="000000"/>
                  </a:solidFill>
                </a:rPr>
                <a:t>放电时的反应为</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Li</a:t>
              </a:r>
              <a:r>
                <a:rPr lang="en-US" b="1" baseline="-25000">
                  <a:solidFill>
                    <a:srgbClr val="000000"/>
                  </a:solidFill>
                  <a:latin typeface="Times New Roman" panose="02020603050405020304" pitchFamily="18" charset="0"/>
                </a:rPr>
                <a:t>1</a:t>
              </a:r>
              <a:r>
                <a:rPr lang="zh-CN" altLang="en-US" b="1" baseline="-25000">
                  <a:solidFill>
                    <a:srgbClr val="000000"/>
                  </a:solidFill>
                </a:rPr>
                <a:t>－</a:t>
              </a:r>
              <a:r>
                <a:rPr lang="en-US" b="1" i="1" baseline="-25000">
                  <a:solidFill>
                    <a:srgbClr val="000000"/>
                  </a:solidFill>
                  <a:latin typeface="Times New Roman" panose="02020603050405020304" pitchFamily="18" charset="0"/>
                </a:rPr>
                <a:t>x</a:t>
              </a:r>
              <a:r>
                <a:rPr lang="en-US" b="1">
                  <a:solidFill>
                    <a:srgbClr val="FF0000"/>
                  </a:solidFill>
                  <a:latin typeface="Times New Roman" panose="02020603050405020304" pitchFamily="18" charset="0"/>
                </a:rPr>
                <a:t>Co</a:t>
              </a:r>
              <a:r>
                <a:rPr lang="en-US" b="1">
                  <a:solidFill>
                    <a:srgbClr val="000000"/>
                  </a:solidFill>
                  <a:latin typeface="Times New Roman" panose="02020603050405020304" pitchFamily="18" charset="0"/>
                </a:rPr>
                <a:t>O</a:t>
              </a:r>
              <a:r>
                <a:rPr lang="en-US" b="1" baseline="-25000">
                  <a:solidFill>
                    <a:srgbClr val="000000"/>
                  </a:solidFill>
                  <a:latin typeface="Times New Roman" panose="02020603050405020304" pitchFamily="18" charset="0"/>
                </a:rPr>
                <a:t>2</a:t>
              </a:r>
              <a:r>
                <a:rPr lang="zh-CN" altLang="en-US" b="1">
                  <a:solidFill>
                    <a:srgbClr val="000000"/>
                  </a:solidFill>
                </a:rPr>
                <a:t>＋</a:t>
              </a:r>
              <a:r>
                <a:rPr lang="en-US" b="1">
                  <a:solidFill>
                    <a:srgbClr val="000000"/>
                  </a:solidFill>
                  <a:latin typeface="Times New Roman" panose="02020603050405020304" pitchFamily="18" charset="0"/>
                </a:rPr>
                <a:t>Li</a:t>
              </a:r>
              <a:r>
                <a:rPr lang="en-US" b="1" i="1" baseline="-25000">
                  <a:solidFill>
                    <a:srgbClr val="000000"/>
                  </a:solidFill>
                  <a:latin typeface="Times New Roman" panose="02020603050405020304" pitchFamily="18" charset="0"/>
                </a:rPr>
                <a:t>x</a:t>
              </a:r>
              <a:r>
                <a:rPr lang="en-US" b="1">
                  <a:solidFill>
                    <a:srgbClr val="0000FF"/>
                  </a:solidFill>
                  <a:latin typeface="Times New Roman" panose="02020603050405020304" pitchFamily="18" charset="0"/>
                </a:rPr>
                <a:t>C</a:t>
              </a:r>
              <a:r>
                <a:rPr lang="en-US" b="1" baseline="-25000">
                  <a:solidFill>
                    <a:srgbClr val="0000FF"/>
                  </a:solidFill>
                  <a:latin typeface="Times New Roman" panose="02020603050405020304" pitchFamily="18" charset="0"/>
                </a:rPr>
                <a:t>6</a:t>
              </a:r>
              <a:r>
                <a:rPr lang="en-US" b="1">
                  <a:solidFill>
                    <a:srgbClr val="000000"/>
                  </a:solidFill>
                  <a:latin typeface="宋体" panose="02010600030101010101" pitchFamily="2" charset="-122"/>
                  <a:cs typeface="Times New Roman" panose="02020603050405020304" pitchFamily="18" charset="0"/>
                </a:rPr>
                <a:t>===</a:t>
              </a:r>
              <a:r>
                <a:rPr lang="en-US" b="1">
                  <a:solidFill>
                    <a:srgbClr val="0000FF"/>
                  </a:solidFill>
                  <a:latin typeface="Times New Roman" panose="02020603050405020304" pitchFamily="18" charset="0"/>
                </a:rPr>
                <a:t>6C</a:t>
              </a:r>
              <a:r>
                <a:rPr lang="zh-CN" altLang="en-US" b="1">
                  <a:solidFill>
                    <a:srgbClr val="000000"/>
                  </a:solidFill>
                </a:rPr>
                <a:t>＋</a:t>
              </a:r>
              <a:r>
                <a:rPr lang="en-US" b="1">
                  <a:solidFill>
                    <a:srgbClr val="000000"/>
                  </a:solidFill>
                  <a:latin typeface="Times New Roman" panose="02020603050405020304" pitchFamily="18" charset="0"/>
                </a:rPr>
                <a:t>Li</a:t>
              </a:r>
              <a:r>
                <a:rPr lang="en-US" b="1">
                  <a:solidFill>
                    <a:srgbClr val="FF0000"/>
                  </a:solidFill>
                  <a:latin typeface="Times New Roman" panose="02020603050405020304" pitchFamily="18" charset="0"/>
                </a:rPr>
                <a:t>Co</a:t>
              </a:r>
              <a:r>
                <a:rPr lang="en-US" b="1">
                  <a:solidFill>
                    <a:srgbClr val="000000"/>
                  </a:solidFill>
                  <a:latin typeface="Times New Roman" panose="02020603050405020304" pitchFamily="18" charset="0"/>
                </a:rPr>
                <a:t>O</a:t>
              </a:r>
              <a:r>
                <a:rPr lang="en-US" b="1" baseline="-25000">
                  <a:solidFill>
                    <a:srgbClr val="000000"/>
                  </a:solidFill>
                  <a:latin typeface="Times New Roman" panose="02020603050405020304" pitchFamily="18" charset="0"/>
                </a:rPr>
                <a:t>2</a:t>
              </a:r>
              <a:r>
                <a:rPr lang="zh-CN" altLang="en-US" b="1">
                  <a:solidFill>
                    <a:srgbClr val="000000"/>
                  </a:solidFill>
                </a:rPr>
                <a:t>，其工作原理示</a:t>
              </a:r>
              <a:endParaRPr lang="zh-CN" altLang="en-US" b="1">
                <a:solidFill>
                  <a:srgbClr val="000000"/>
                </a:solidFill>
              </a:endParaRPr>
            </a:p>
            <a:p>
              <a:pPr fontAlgn="base">
                <a:spcBef>
                  <a:spcPct val="0"/>
                </a:spcBef>
                <a:spcAft>
                  <a:spcPct val="0"/>
                </a:spcAft>
              </a:pPr>
              <a:r>
                <a:rPr lang="zh-CN" altLang="en-US" b="1">
                  <a:solidFill>
                    <a:srgbClr val="000000"/>
                  </a:solidFill>
                </a:rPr>
                <a:t>意图如右。下列说法不正确的是</a:t>
              </a:r>
              <a:r>
                <a:rPr lang="en-US" b="1">
                  <a:solidFill>
                    <a:srgbClr val="000000"/>
                  </a:solidFill>
                  <a:latin typeface="Times New Roman" panose="02020603050405020304" pitchFamily="18" charset="0"/>
                  <a:cs typeface="Times New Roman" panose="02020603050405020304" pitchFamily="18" charset="0"/>
                </a:rPr>
                <a:t>	 </a:t>
              </a:r>
              <a:r>
                <a:rPr lang="en-US" b="1">
                  <a:solidFill>
                    <a:srgbClr val="000000"/>
                  </a:solidFill>
                  <a:latin typeface="Times New Roman" panose="02020603050405020304" pitchFamily="18" charset="0"/>
                </a:rPr>
                <a:t>(</a:t>
              </a:r>
              <a:r>
                <a:rPr lang="zh-CN" altLang="en-US" b="1">
                  <a:solidFill>
                    <a:srgbClr val="000000"/>
                  </a:solidFill>
                </a:rPr>
                <a:t>　　</a:t>
              </a:r>
              <a:r>
                <a:rPr lang="en-US" b="1">
                  <a:solidFill>
                    <a:srgbClr val="000000"/>
                  </a:solidFill>
                  <a:latin typeface="Times New Roman" panose="02020603050405020304" pitchFamily="18" charset="0"/>
                </a:rPr>
                <a:t>)</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A</a:t>
              </a:r>
              <a:r>
                <a:rPr lang="zh-CN" altLang="en-US" b="1">
                  <a:solidFill>
                    <a:srgbClr val="000000"/>
                  </a:solidFill>
                </a:rPr>
                <a:t>．放电时</a:t>
              </a:r>
              <a:r>
                <a:rPr lang="en-US" b="1">
                  <a:solidFill>
                    <a:srgbClr val="000000"/>
                  </a:solidFill>
                  <a:latin typeface="Times New Roman" panose="02020603050405020304" pitchFamily="18" charset="0"/>
                </a:rPr>
                <a:t>Li</a:t>
              </a:r>
              <a:r>
                <a:rPr lang="en-US" b="1" i="1" baseline="-25000">
                  <a:solidFill>
                    <a:srgbClr val="000000"/>
                  </a:solidFill>
                  <a:latin typeface="Times New Roman" panose="02020603050405020304" pitchFamily="18" charset="0"/>
                </a:rPr>
                <a:t>x</a:t>
              </a:r>
              <a:r>
                <a:rPr lang="en-US" b="1">
                  <a:solidFill>
                    <a:srgbClr val="000000"/>
                  </a:solidFill>
                  <a:latin typeface="Times New Roman" panose="02020603050405020304" pitchFamily="18" charset="0"/>
                </a:rPr>
                <a:t>C</a:t>
              </a:r>
              <a:r>
                <a:rPr lang="en-US" b="1" baseline="-25000">
                  <a:solidFill>
                    <a:srgbClr val="000000"/>
                  </a:solidFill>
                  <a:latin typeface="Times New Roman" panose="02020603050405020304" pitchFamily="18" charset="0"/>
                </a:rPr>
                <a:t>6</a:t>
              </a:r>
              <a:r>
                <a:rPr lang="zh-CN" altLang="en-US" b="1">
                  <a:solidFill>
                    <a:srgbClr val="000000"/>
                  </a:solidFill>
                </a:rPr>
                <a:t>发生氧化反应</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B</a:t>
              </a:r>
              <a:r>
                <a:rPr lang="zh-CN" altLang="en-US" b="1">
                  <a:solidFill>
                    <a:srgbClr val="000000"/>
                  </a:solidFill>
                </a:rPr>
                <a:t>．充电时，</a:t>
              </a:r>
              <a:r>
                <a:rPr lang="en-US" b="1">
                  <a:solidFill>
                    <a:srgbClr val="000000"/>
                  </a:solidFill>
                  <a:latin typeface="Times New Roman" panose="02020603050405020304" pitchFamily="18" charset="0"/>
                </a:rPr>
                <a:t>Li</a:t>
              </a:r>
              <a:r>
                <a:rPr lang="zh-CN" altLang="en-US" b="1" baseline="30000">
                  <a:solidFill>
                    <a:srgbClr val="000000"/>
                  </a:solidFill>
                </a:rPr>
                <a:t>＋</a:t>
              </a:r>
              <a:r>
                <a:rPr lang="zh-CN" altLang="en-US" b="1">
                  <a:solidFill>
                    <a:srgbClr val="000000"/>
                  </a:solidFill>
                </a:rPr>
                <a:t>通过阳离子交换膜从左向右移动</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C</a:t>
              </a:r>
              <a:r>
                <a:rPr lang="zh-CN" altLang="en-US" b="1">
                  <a:solidFill>
                    <a:srgbClr val="000000"/>
                  </a:solidFill>
                </a:rPr>
                <a:t>．充电时将电池的负极与外接电源的负极相连</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D</a:t>
              </a:r>
              <a:r>
                <a:rPr lang="zh-CN" altLang="en-US" b="1">
                  <a:solidFill>
                    <a:srgbClr val="000000"/>
                  </a:solidFill>
                </a:rPr>
                <a:t>．放电时，电池的正极反应为</a:t>
              </a:r>
              <a:r>
                <a:rPr lang="en-US" b="1">
                  <a:solidFill>
                    <a:srgbClr val="000000"/>
                  </a:solidFill>
                  <a:latin typeface="Times New Roman" panose="02020603050405020304" pitchFamily="18" charset="0"/>
                </a:rPr>
                <a:t>Li</a:t>
              </a:r>
              <a:r>
                <a:rPr lang="en-US" b="1" baseline="-25000">
                  <a:solidFill>
                    <a:srgbClr val="000000"/>
                  </a:solidFill>
                  <a:latin typeface="Times New Roman" panose="02020603050405020304" pitchFamily="18" charset="0"/>
                </a:rPr>
                <a:t>1</a:t>
              </a:r>
              <a:r>
                <a:rPr lang="zh-CN" altLang="en-US" b="1" baseline="-25000">
                  <a:solidFill>
                    <a:srgbClr val="000000"/>
                  </a:solidFill>
                </a:rPr>
                <a:t>－</a:t>
              </a:r>
              <a:r>
                <a:rPr lang="en-US" b="1" i="1" baseline="-25000">
                  <a:solidFill>
                    <a:srgbClr val="000000"/>
                  </a:solidFill>
                  <a:latin typeface="Times New Roman" panose="02020603050405020304" pitchFamily="18" charset="0"/>
                </a:rPr>
                <a:t>x</a:t>
              </a:r>
              <a:r>
                <a:rPr lang="en-US" b="1">
                  <a:solidFill>
                    <a:srgbClr val="000000"/>
                  </a:solidFill>
                  <a:latin typeface="Times New Roman" panose="02020603050405020304" pitchFamily="18" charset="0"/>
                </a:rPr>
                <a:t>CoO</a:t>
              </a:r>
              <a:r>
                <a:rPr lang="en-US" b="1" baseline="-25000">
                  <a:solidFill>
                    <a:srgbClr val="000000"/>
                  </a:solidFill>
                  <a:latin typeface="Times New Roman" panose="02020603050405020304" pitchFamily="18" charset="0"/>
                </a:rPr>
                <a:t>2</a:t>
              </a:r>
              <a:r>
                <a:rPr lang="zh-CN" altLang="en-US" b="1">
                  <a:solidFill>
                    <a:srgbClr val="000000"/>
                  </a:solidFill>
                </a:rPr>
                <a:t>＋</a:t>
              </a:r>
              <a:r>
                <a:rPr lang="en-US" b="1" i="1">
                  <a:solidFill>
                    <a:srgbClr val="000000"/>
                  </a:solidFill>
                  <a:latin typeface="Times New Roman" panose="02020603050405020304" pitchFamily="18" charset="0"/>
                </a:rPr>
                <a:t>x</a:t>
              </a:r>
              <a:r>
                <a:rPr lang="en-US" b="1">
                  <a:solidFill>
                    <a:srgbClr val="000000"/>
                  </a:solidFill>
                  <a:latin typeface="Times New Roman" panose="02020603050405020304" pitchFamily="18" charset="0"/>
                </a:rPr>
                <a:t>Li</a:t>
              </a:r>
              <a:r>
                <a:rPr lang="zh-CN" altLang="en-US" b="1" baseline="30000">
                  <a:solidFill>
                    <a:srgbClr val="000000"/>
                  </a:solidFill>
                </a:rPr>
                <a:t>＋</a:t>
              </a:r>
              <a:r>
                <a:rPr lang="zh-CN" altLang="en-US" b="1">
                  <a:solidFill>
                    <a:srgbClr val="000000"/>
                  </a:solidFill>
                </a:rPr>
                <a:t>＋</a:t>
              </a:r>
              <a:r>
                <a:rPr lang="en-US" b="1" i="1">
                  <a:solidFill>
                    <a:srgbClr val="000000"/>
                  </a:solidFill>
                  <a:latin typeface="Times New Roman" panose="02020603050405020304" pitchFamily="18" charset="0"/>
                </a:rPr>
                <a:t>x</a:t>
              </a:r>
              <a:r>
                <a:rPr lang="en-US" b="1">
                  <a:solidFill>
                    <a:srgbClr val="000000"/>
                  </a:solidFill>
                  <a:latin typeface="Times New Roman" panose="02020603050405020304" pitchFamily="18" charset="0"/>
                </a:rPr>
                <a:t>e</a:t>
              </a:r>
              <a:r>
                <a:rPr lang="zh-CN" altLang="en-US" b="1" baseline="30000">
                  <a:solidFill>
                    <a:srgbClr val="000000"/>
                  </a:solidFill>
                </a:rPr>
                <a:t>－</a:t>
              </a:r>
              <a:r>
                <a:rPr lang="en-US" b="1">
                  <a:solidFill>
                    <a:srgbClr val="000000"/>
                  </a:solidFill>
                  <a:latin typeface="宋体" panose="02010600030101010101" pitchFamily="2" charset="-122"/>
                  <a:cs typeface="Times New Roman" panose="02020603050405020304" pitchFamily="18" charset="0"/>
                </a:rPr>
                <a:t>===</a:t>
              </a:r>
              <a:r>
                <a:rPr lang="en-US" b="1">
                  <a:solidFill>
                    <a:srgbClr val="000000"/>
                  </a:solidFill>
                  <a:latin typeface="Times New Roman" panose="02020603050405020304" pitchFamily="18" charset="0"/>
                </a:rPr>
                <a:t>LiCoO</a:t>
              </a:r>
              <a:r>
                <a:rPr lang="en-US" b="1" baseline="-25000">
                  <a:solidFill>
                    <a:srgbClr val="000000"/>
                  </a:solidFill>
                  <a:latin typeface="Times New Roman" panose="02020603050405020304" pitchFamily="18" charset="0"/>
                </a:rPr>
                <a:t>2</a:t>
              </a:r>
              <a:endParaRPr lang="zh-CN" altLang="en-US" b="1">
                <a:solidFill>
                  <a:srgbClr val="000000"/>
                </a:solidFill>
              </a:endParaRPr>
            </a:p>
          </p:txBody>
        </p:sp>
      </p:grpSp>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4" name="矩形 3"/>
          <p:cNvSpPr/>
          <p:nvPr/>
        </p:nvSpPr>
        <p:spPr>
          <a:xfrm>
            <a:off x="382166" y="221698"/>
            <a:ext cx="53644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考点三　突破电解池，应用“不寻常”</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381847" y="934085"/>
            <a:ext cx="3246120" cy="398780"/>
          </a:xfrm>
          <a:prstGeom prst="rect">
            <a:avLst/>
          </a:prstGeom>
          <a:noFill/>
        </p:spPr>
        <p:txBody>
          <a:bodyPr wrap="none" rtlCol="0">
            <a:spAutoFit/>
          </a:bodyPr>
          <a:lstStyle/>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sym typeface="+mn-ea"/>
              </a:rPr>
              <a:t>题组一　蓄电池的</a:t>
            </a:r>
            <a:r>
              <a:rPr lang="zh-CN" altLang="en-US" sz="2000" b="1">
                <a:solidFill>
                  <a:srgbClr val="FF0000"/>
                </a:solidFill>
                <a:latin typeface="新宋体" panose="02010609030101010101" charset="-122"/>
                <a:ea typeface="新宋体" panose="02010609030101010101" charset="-122"/>
                <a:sym typeface="+mn-ea"/>
              </a:rPr>
              <a:t>充电应用</a:t>
            </a:r>
            <a:endParaRPr lang="zh-CN" altLang="en-US" sz="2000" b="1">
              <a:solidFill>
                <a:srgbClr val="FF0000"/>
              </a:solidFill>
              <a:latin typeface="新宋体" panose="02010609030101010101" charset="-122"/>
              <a:ea typeface="新宋体" panose="02010609030101010101" charset="-122"/>
              <a:sym typeface="+mn-ea"/>
            </a:endParaRPr>
          </a:p>
        </p:txBody>
      </p:sp>
      <p:sp>
        <p:nvSpPr>
          <p:cNvPr id="5" name="文本框 4"/>
          <p:cNvSpPr txBox="1"/>
          <p:nvPr/>
        </p:nvSpPr>
        <p:spPr>
          <a:xfrm>
            <a:off x="477522" y="3455038"/>
            <a:ext cx="11063393" cy="1076325"/>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600" b="1">
                <a:solidFill>
                  <a:srgbClr val="0000FF"/>
                </a:solidFill>
                <a:ea typeface="黑体" panose="02010609060101010101" pitchFamily="49" charset="-122"/>
              </a:rPr>
              <a:t>解析</a:t>
            </a:r>
            <a:r>
              <a:rPr lang="zh-CN" altLang="en-US" sz="1600" b="1">
                <a:solidFill>
                  <a:srgbClr val="000000"/>
                </a:solidFill>
                <a:ea typeface="黑体" panose="02010609060101010101" pitchFamily="49" charset="-122"/>
              </a:rPr>
              <a:t>　</a:t>
            </a:r>
            <a:r>
              <a:rPr lang="zh-CN" altLang="en-US" sz="1600" b="1">
                <a:solidFill>
                  <a:srgbClr val="0000FF"/>
                </a:solidFill>
                <a:latin typeface="Times New Roman" panose="02020603050405020304" pitchFamily="18" charset="0"/>
                <a:ea typeface="黑体" panose="02010609060101010101" pitchFamily="49" charset="-122"/>
                <a:sym typeface="+mn-ea"/>
              </a:rPr>
              <a:t>答案</a:t>
            </a:r>
            <a:r>
              <a:rPr lang="en-US" altLang="zh-CN" sz="1600" b="1">
                <a:solidFill>
                  <a:srgbClr val="FF0000"/>
                </a:solidFill>
                <a:latin typeface="Times New Roman" panose="02020603050405020304" pitchFamily="18" charset="0"/>
                <a:ea typeface="黑体" panose="02010609060101010101" pitchFamily="49" charset="-122"/>
                <a:sym typeface="+mn-ea"/>
              </a:rPr>
              <a:t>B</a:t>
            </a:r>
            <a:r>
              <a:rPr lang="zh-CN" altLang="en-US" sz="1600" b="1">
                <a:solidFill>
                  <a:srgbClr val="FF0000"/>
                </a:solidFill>
                <a:latin typeface="Times New Roman" panose="02020603050405020304" pitchFamily="18" charset="0"/>
                <a:ea typeface="黑体" panose="02010609060101010101" pitchFamily="49" charset="-122"/>
                <a:sym typeface="+mn-ea"/>
              </a:rPr>
              <a:t>。</a:t>
            </a:r>
            <a:r>
              <a:rPr lang="zh-CN" altLang="en-US" sz="1600" b="1">
                <a:solidFill>
                  <a:srgbClr val="000000"/>
                </a:solidFill>
                <a:cs typeface="楷体_GB2312" panose="02010609030101010101" pitchFamily="49" charset="-122"/>
              </a:rPr>
              <a:t>放电时，负极：</a:t>
            </a:r>
            <a:r>
              <a:rPr lang="en-US" sz="1600" b="1">
                <a:solidFill>
                  <a:srgbClr val="000000"/>
                </a:solidFill>
                <a:latin typeface="Times New Roman" panose="02020603050405020304" pitchFamily="18" charset="0"/>
                <a:cs typeface="楷体_GB2312" panose="02010609030101010101" pitchFamily="49" charset="-122"/>
              </a:rPr>
              <a:t>Li</a:t>
            </a:r>
            <a:r>
              <a:rPr lang="en-US" sz="1600" b="1" i="1" baseline="-25000">
                <a:solidFill>
                  <a:srgbClr val="000000"/>
                </a:solidFill>
                <a:latin typeface="Times New Roman" panose="02020603050405020304" pitchFamily="18" charset="0"/>
                <a:cs typeface="楷体_GB2312" panose="02010609030101010101" pitchFamily="49" charset="-122"/>
              </a:rPr>
              <a:t>x</a:t>
            </a:r>
            <a:r>
              <a:rPr lang="en-US" sz="1600" b="1">
                <a:solidFill>
                  <a:srgbClr val="000000"/>
                </a:solidFill>
                <a:latin typeface="Times New Roman" panose="02020603050405020304" pitchFamily="18" charset="0"/>
                <a:cs typeface="楷体_GB2312" panose="02010609030101010101" pitchFamily="49" charset="-122"/>
              </a:rPr>
              <a:t>C</a:t>
            </a:r>
            <a:r>
              <a:rPr lang="en-US" sz="1600" b="1" baseline="-25000">
                <a:solidFill>
                  <a:srgbClr val="000000"/>
                </a:solidFill>
                <a:latin typeface="Times New Roman" panose="02020603050405020304" pitchFamily="18" charset="0"/>
                <a:cs typeface="楷体_GB2312" panose="02010609030101010101" pitchFamily="49" charset="-122"/>
              </a:rPr>
              <a:t>6</a:t>
            </a:r>
            <a:r>
              <a:rPr lang="zh-CN" altLang="en-US" sz="1600" b="1">
                <a:solidFill>
                  <a:srgbClr val="000000"/>
                </a:solidFill>
                <a:cs typeface="楷体_GB2312" panose="02010609030101010101" pitchFamily="49" charset="-122"/>
              </a:rPr>
              <a:t>－</a:t>
            </a:r>
            <a:r>
              <a:rPr lang="en-US" sz="1600" b="1" i="1">
                <a:solidFill>
                  <a:srgbClr val="000000"/>
                </a:solidFill>
                <a:latin typeface="Times New Roman" panose="02020603050405020304" pitchFamily="18" charset="0"/>
                <a:cs typeface="楷体_GB2312" panose="02010609030101010101" pitchFamily="49" charset="-122"/>
              </a:rPr>
              <a:t>x</a:t>
            </a:r>
            <a:r>
              <a:rPr lang="en-US" sz="1600" b="1">
                <a:solidFill>
                  <a:srgbClr val="000000"/>
                </a:solidFill>
                <a:latin typeface="Times New Roman" panose="02020603050405020304" pitchFamily="18" charset="0"/>
                <a:cs typeface="楷体_GB2312" panose="02010609030101010101" pitchFamily="49" charset="-122"/>
              </a:rPr>
              <a:t>e</a:t>
            </a:r>
            <a:r>
              <a:rPr lang="zh-CN" altLang="en-US" sz="1600" b="1" baseline="30000">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Times New Roman" panose="02020603050405020304" pitchFamily="18" charset="0"/>
              </a:rPr>
              <a:t>===</a:t>
            </a:r>
            <a:r>
              <a:rPr lang="en-US" sz="1600" b="1" i="1">
                <a:solidFill>
                  <a:srgbClr val="000000"/>
                </a:solidFill>
                <a:latin typeface="Times New Roman" panose="02020603050405020304" pitchFamily="18" charset="0"/>
                <a:cs typeface="楷体_GB2312" panose="02010609030101010101" pitchFamily="49" charset="-122"/>
              </a:rPr>
              <a:t>x</a:t>
            </a:r>
            <a:r>
              <a:rPr lang="en-US" sz="1600" b="1">
                <a:solidFill>
                  <a:srgbClr val="000000"/>
                </a:solidFill>
                <a:latin typeface="Times New Roman" panose="02020603050405020304" pitchFamily="18" charset="0"/>
                <a:cs typeface="楷体_GB2312" panose="02010609030101010101" pitchFamily="49" charset="-122"/>
              </a:rPr>
              <a:t>Li</a:t>
            </a:r>
            <a:r>
              <a:rPr lang="zh-CN" altLang="en-US" sz="1600" b="1" baseline="30000">
                <a:solidFill>
                  <a:srgbClr val="000000"/>
                </a:solidFill>
                <a:cs typeface="楷体_GB2312" panose="02010609030101010101" pitchFamily="49" charset="-122"/>
              </a:rPr>
              <a:t>＋</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6C</a:t>
            </a:r>
            <a:endParaRPr lang="zh-CN" altLang="en-US" sz="1600" b="1">
              <a:solidFill>
                <a:srgbClr val="000000"/>
              </a:solidFill>
              <a:cs typeface="楷体_GB2312" panose="02010609030101010101" pitchFamily="49" charset="-122"/>
            </a:endParaRPr>
          </a:p>
          <a:p>
            <a:pPr fontAlgn="base">
              <a:spcBef>
                <a:spcPct val="0"/>
              </a:spcBef>
              <a:spcAft>
                <a:spcPct val="0"/>
              </a:spcAft>
            </a:pPr>
            <a:r>
              <a:rPr lang="zh-CN" altLang="en-US" sz="1600" b="1">
                <a:solidFill>
                  <a:srgbClr val="000000"/>
                </a:solidFill>
                <a:cs typeface="楷体_GB2312" panose="02010609030101010101" pitchFamily="49" charset="-122"/>
              </a:rPr>
              <a:t>正极：</a:t>
            </a:r>
            <a:r>
              <a:rPr lang="en-US" sz="1600" b="1">
                <a:solidFill>
                  <a:srgbClr val="000000"/>
                </a:solidFill>
                <a:latin typeface="Times New Roman" panose="02020603050405020304" pitchFamily="18" charset="0"/>
                <a:cs typeface="楷体_GB2312" panose="02010609030101010101" pitchFamily="49" charset="-122"/>
              </a:rPr>
              <a:t>Li</a:t>
            </a:r>
            <a:r>
              <a:rPr lang="en-US" sz="1600" b="1" baseline="-25000">
                <a:solidFill>
                  <a:srgbClr val="000000"/>
                </a:solidFill>
                <a:latin typeface="Times New Roman" panose="02020603050405020304" pitchFamily="18" charset="0"/>
                <a:cs typeface="楷体_GB2312" panose="02010609030101010101" pitchFamily="49" charset="-122"/>
              </a:rPr>
              <a:t>1</a:t>
            </a:r>
            <a:r>
              <a:rPr lang="zh-CN" altLang="en-US" sz="1600" b="1" baseline="-25000">
                <a:solidFill>
                  <a:srgbClr val="000000"/>
                </a:solidFill>
                <a:cs typeface="楷体_GB2312" panose="02010609030101010101" pitchFamily="49" charset="-122"/>
              </a:rPr>
              <a:t>－</a:t>
            </a:r>
            <a:r>
              <a:rPr lang="en-US" sz="1600" b="1" i="1" baseline="-25000">
                <a:solidFill>
                  <a:srgbClr val="000000"/>
                </a:solidFill>
                <a:latin typeface="Times New Roman" panose="02020603050405020304" pitchFamily="18" charset="0"/>
                <a:cs typeface="楷体_GB2312" panose="02010609030101010101" pitchFamily="49" charset="-122"/>
              </a:rPr>
              <a:t>x</a:t>
            </a:r>
            <a:r>
              <a:rPr lang="en-US" sz="1600" b="1">
                <a:solidFill>
                  <a:srgbClr val="000000"/>
                </a:solidFill>
                <a:latin typeface="Times New Roman" panose="02020603050405020304" pitchFamily="18" charset="0"/>
                <a:cs typeface="楷体_GB2312" panose="02010609030101010101" pitchFamily="49" charset="-122"/>
              </a:rPr>
              <a:t>CoO</a:t>
            </a:r>
            <a:r>
              <a:rPr lang="en-US" sz="1600" b="1" baseline="-25000">
                <a:solidFill>
                  <a:srgbClr val="000000"/>
                </a:solidFill>
                <a:latin typeface="Times New Roman" panose="02020603050405020304" pitchFamily="18" charset="0"/>
                <a:cs typeface="楷体_GB2312" panose="02010609030101010101" pitchFamily="49" charset="-122"/>
              </a:rPr>
              <a:t>2</a:t>
            </a:r>
            <a:r>
              <a:rPr lang="zh-CN" altLang="en-US" sz="1600" b="1">
                <a:solidFill>
                  <a:srgbClr val="000000"/>
                </a:solidFill>
                <a:cs typeface="楷体_GB2312" panose="02010609030101010101" pitchFamily="49" charset="-122"/>
              </a:rPr>
              <a:t>＋</a:t>
            </a:r>
            <a:r>
              <a:rPr lang="en-US" sz="1600" b="1" i="1">
                <a:solidFill>
                  <a:srgbClr val="000000"/>
                </a:solidFill>
                <a:latin typeface="Times New Roman" panose="02020603050405020304" pitchFamily="18" charset="0"/>
                <a:cs typeface="楷体_GB2312" panose="02010609030101010101" pitchFamily="49" charset="-122"/>
              </a:rPr>
              <a:t>x</a:t>
            </a:r>
            <a:r>
              <a:rPr lang="en-US" sz="1600" b="1">
                <a:solidFill>
                  <a:srgbClr val="000000"/>
                </a:solidFill>
                <a:latin typeface="Times New Roman" panose="02020603050405020304" pitchFamily="18" charset="0"/>
                <a:cs typeface="楷体_GB2312" panose="02010609030101010101" pitchFamily="49" charset="-122"/>
              </a:rPr>
              <a:t>e</a:t>
            </a:r>
            <a:r>
              <a:rPr lang="zh-CN" altLang="en-US" sz="1600" b="1" baseline="30000">
                <a:solidFill>
                  <a:srgbClr val="000000"/>
                </a:solidFill>
                <a:cs typeface="楷体_GB2312" panose="02010609030101010101" pitchFamily="49" charset="-122"/>
              </a:rPr>
              <a:t>－</a:t>
            </a:r>
            <a:r>
              <a:rPr lang="zh-CN" altLang="en-US" sz="1600" b="1">
                <a:solidFill>
                  <a:srgbClr val="000000"/>
                </a:solidFill>
                <a:cs typeface="楷体_GB2312" panose="02010609030101010101" pitchFamily="49" charset="-122"/>
              </a:rPr>
              <a:t>＋</a:t>
            </a:r>
            <a:r>
              <a:rPr lang="en-US" sz="1600" b="1" i="1">
                <a:solidFill>
                  <a:srgbClr val="000000"/>
                </a:solidFill>
                <a:latin typeface="Times New Roman" panose="02020603050405020304" pitchFamily="18" charset="0"/>
                <a:cs typeface="楷体_GB2312" panose="02010609030101010101" pitchFamily="49" charset="-122"/>
              </a:rPr>
              <a:t>x</a:t>
            </a:r>
            <a:r>
              <a:rPr lang="en-US" sz="1600" b="1">
                <a:solidFill>
                  <a:srgbClr val="000000"/>
                </a:solidFill>
                <a:latin typeface="Times New Roman" panose="02020603050405020304" pitchFamily="18" charset="0"/>
                <a:cs typeface="楷体_GB2312" panose="02010609030101010101" pitchFamily="49" charset="-122"/>
              </a:rPr>
              <a:t>Li</a:t>
            </a:r>
            <a:r>
              <a:rPr lang="zh-CN" altLang="en-US" sz="1600" b="1" baseline="30000">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Times New Roman" panose="02020603050405020304" pitchFamily="18" charset="0"/>
              </a:rPr>
              <a:t>===</a:t>
            </a:r>
            <a:r>
              <a:rPr lang="en-US" sz="1600" b="1">
                <a:solidFill>
                  <a:srgbClr val="000000"/>
                </a:solidFill>
                <a:latin typeface="Times New Roman" panose="02020603050405020304" pitchFamily="18" charset="0"/>
                <a:cs typeface="楷体_GB2312" panose="02010609030101010101" pitchFamily="49" charset="-122"/>
              </a:rPr>
              <a:t>LiCoO</a:t>
            </a:r>
            <a:r>
              <a:rPr lang="en-US" sz="1600" b="1" baseline="-25000">
                <a:solidFill>
                  <a:srgbClr val="000000"/>
                </a:solidFill>
                <a:latin typeface="Times New Roman" panose="02020603050405020304" pitchFamily="18" charset="0"/>
                <a:cs typeface="楷体_GB2312" panose="02010609030101010101" pitchFamily="49" charset="-122"/>
              </a:rPr>
              <a:t>2</a:t>
            </a:r>
            <a:endParaRPr lang="en-US" sz="1600" b="1" baseline="-25000">
              <a:solidFill>
                <a:srgbClr val="000000"/>
              </a:solidFill>
              <a:latin typeface="Times New Roman" panose="02020603050405020304" pitchFamily="18" charset="0"/>
              <a:cs typeface="楷体_GB2312" panose="02010609030101010101" pitchFamily="49" charset="-122"/>
            </a:endParaRPr>
          </a:p>
          <a:p>
            <a:pPr fontAlgn="base">
              <a:spcBef>
                <a:spcPct val="0"/>
              </a:spcBef>
              <a:spcAft>
                <a:spcPct val="0"/>
              </a:spcAft>
            </a:pPr>
            <a:r>
              <a:rPr lang="zh-CN" altLang="en-US" sz="1600" b="1">
                <a:solidFill>
                  <a:srgbClr val="000000"/>
                </a:solidFill>
              </a:rPr>
              <a:t>充电时，阴极：x</a:t>
            </a:r>
            <a:r>
              <a:rPr lang="en-US" sz="1600" b="1">
                <a:solidFill>
                  <a:srgbClr val="000000"/>
                </a:solidFill>
                <a:latin typeface="Times New Roman" panose="02020603050405020304" pitchFamily="18" charset="0"/>
                <a:cs typeface="楷体_GB2312" panose="02010609030101010101" pitchFamily="49" charset="-122"/>
                <a:sym typeface="+mn-ea"/>
              </a:rPr>
              <a:t>Li</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rPr>
              <a:t>＋6C＋xe</a:t>
            </a:r>
            <a:r>
              <a:rPr lang="zh-CN" altLang="en-US" sz="1600" b="1" baseline="30000">
                <a:solidFill>
                  <a:srgbClr val="000000"/>
                </a:solidFill>
                <a:sym typeface="+mn-ea"/>
              </a:rPr>
              <a:t>－</a:t>
            </a:r>
            <a:r>
              <a:rPr lang="zh-CN" altLang="en-US" sz="1600" b="1">
                <a:solidFill>
                  <a:srgbClr val="000000"/>
                </a:solidFill>
              </a:rPr>
              <a:t>=== </a:t>
            </a:r>
            <a:r>
              <a:rPr lang="en-US" sz="1600" b="1">
                <a:solidFill>
                  <a:srgbClr val="000000"/>
                </a:solidFill>
                <a:latin typeface="Times New Roman" panose="02020603050405020304" pitchFamily="18" charset="0"/>
                <a:cs typeface="楷体_GB2312" panose="02010609030101010101" pitchFamily="49" charset="-122"/>
                <a:sym typeface="+mn-ea"/>
              </a:rPr>
              <a:t>Li</a:t>
            </a:r>
            <a:r>
              <a:rPr lang="en-US" sz="1600" b="1" i="1" baseline="-25000">
                <a:solidFill>
                  <a:srgbClr val="000000"/>
                </a:solidFill>
                <a:latin typeface="Times New Roman" panose="02020603050405020304" pitchFamily="18" charset="0"/>
                <a:cs typeface="楷体_GB2312" panose="02010609030101010101" pitchFamily="49" charset="-122"/>
                <a:sym typeface="+mn-ea"/>
              </a:rPr>
              <a:t>x</a:t>
            </a:r>
            <a:r>
              <a:rPr lang="en-US" sz="1600" b="1">
                <a:solidFill>
                  <a:srgbClr val="000000"/>
                </a:solidFill>
                <a:latin typeface="Times New Roman" panose="02020603050405020304" pitchFamily="18" charset="0"/>
                <a:cs typeface="楷体_GB2312" panose="02010609030101010101" pitchFamily="49" charset="-122"/>
                <a:sym typeface="+mn-ea"/>
              </a:rPr>
              <a:t>C</a:t>
            </a:r>
            <a:r>
              <a:rPr lang="en-US" sz="1600" b="1" baseline="-25000">
                <a:solidFill>
                  <a:srgbClr val="000000"/>
                </a:solidFill>
                <a:latin typeface="Times New Roman" panose="02020603050405020304" pitchFamily="18" charset="0"/>
                <a:cs typeface="楷体_GB2312" panose="02010609030101010101" pitchFamily="49" charset="-122"/>
                <a:sym typeface="+mn-ea"/>
              </a:rPr>
              <a:t>6     </a:t>
            </a:r>
            <a:r>
              <a:rPr lang="zh-CN" altLang="en-US" sz="1600" b="1">
                <a:solidFill>
                  <a:srgbClr val="000000"/>
                </a:solidFill>
              </a:rPr>
              <a:t>阳极：LiCoO</a:t>
            </a:r>
            <a:r>
              <a:rPr lang="zh-CN" altLang="en-US" sz="1600" b="1" baseline="-25000">
                <a:solidFill>
                  <a:srgbClr val="000000"/>
                </a:solidFill>
              </a:rPr>
              <a:t>2</a:t>
            </a:r>
            <a:r>
              <a:rPr lang="zh-CN" altLang="en-US" sz="1600" b="1">
                <a:solidFill>
                  <a:srgbClr val="000000"/>
                </a:solidFill>
              </a:rPr>
              <a:t>－xe</a:t>
            </a:r>
            <a:r>
              <a:rPr lang="zh-CN" altLang="en-US" sz="1600" b="1" baseline="30000">
                <a:solidFill>
                  <a:srgbClr val="000000"/>
                </a:solidFill>
              </a:rPr>
              <a:t>－</a:t>
            </a:r>
            <a:r>
              <a:rPr lang="zh-CN" altLang="en-US" sz="1600" b="1">
                <a:solidFill>
                  <a:srgbClr val="000000"/>
                </a:solidFill>
              </a:rPr>
              <a:t>=== x</a:t>
            </a:r>
            <a:r>
              <a:rPr lang="en-US" sz="1600" b="1">
                <a:solidFill>
                  <a:srgbClr val="000000"/>
                </a:solidFill>
                <a:latin typeface="Times New Roman" panose="02020603050405020304" pitchFamily="18" charset="0"/>
                <a:cs typeface="楷体_GB2312" panose="02010609030101010101" pitchFamily="49" charset="-122"/>
                <a:sym typeface="+mn-ea"/>
              </a:rPr>
              <a:t>Li</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rPr>
              <a:t>＋ Li</a:t>
            </a:r>
            <a:r>
              <a:rPr lang="zh-CN" altLang="en-US" sz="1600" b="1" baseline="-25000">
                <a:solidFill>
                  <a:srgbClr val="000000"/>
                </a:solidFill>
              </a:rPr>
              <a:t>1－x</a:t>
            </a:r>
            <a:r>
              <a:rPr lang="zh-CN" altLang="en-US" sz="1600" b="1">
                <a:solidFill>
                  <a:srgbClr val="000000"/>
                </a:solidFill>
              </a:rPr>
              <a:t>CoO</a:t>
            </a:r>
            <a:r>
              <a:rPr lang="zh-CN" altLang="en-US" sz="1600" b="1" baseline="-25000">
                <a:solidFill>
                  <a:srgbClr val="000000"/>
                </a:solidFill>
              </a:rPr>
              <a:t>2</a:t>
            </a:r>
            <a:endParaRPr lang="zh-CN" altLang="en-US" sz="1600" b="1">
              <a:solidFill>
                <a:srgbClr val="000000"/>
              </a:solidFill>
            </a:endParaRPr>
          </a:p>
          <a:p>
            <a:pPr fontAlgn="base">
              <a:spcBef>
                <a:spcPct val="0"/>
              </a:spcBef>
              <a:spcAft>
                <a:spcPct val="0"/>
              </a:spcAft>
            </a:pPr>
            <a:r>
              <a:rPr lang="zh-CN" altLang="en-US" sz="1600" b="1">
                <a:solidFill>
                  <a:srgbClr val="000000"/>
                </a:solidFill>
              </a:rPr>
              <a:t>左为负极，右为正极，放电时，</a:t>
            </a:r>
            <a:r>
              <a:rPr lang="en-US" sz="1600" b="1">
                <a:solidFill>
                  <a:srgbClr val="000000"/>
                </a:solidFill>
                <a:latin typeface="Times New Roman" panose="02020603050405020304" pitchFamily="18" charset="0"/>
                <a:cs typeface="楷体_GB2312" panose="02010609030101010101" pitchFamily="49" charset="-122"/>
                <a:sym typeface="+mn-ea"/>
              </a:rPr>
              <a:t>Li</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rPr>
              <a:t>在负极生成，移向正极，充电时，</a:t>
            </a:r>
            <a:r>
              <a:rPr lang="en-US" sz="1600" b="1">
                <a:solidFill>
                  <a:srgbClr val="000000"/>
                </a:solidFill>
                <a:latin typeface="Times New Roman" panose="02020603050405020304" pitchFamily="18" charset="0"/>
                <a:cs typeface="楷体_GB2312" panose="02010609030101010101" pitchFamily="49" charset="-122"/>
                <a:sym typeface="+mn-ea"/>
              </a:rPr>
              <a:t>Li</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rPr>
              <a:t>从右向左移动。</a:t>
            </a:r>
            <a:endParaRPr lang="zh-CN" altLang="en-US" sz="1600" b="1">
              <a:solidFill>
                <a:srgbClr val="000000"/>
              </a:solidFill>
            </a:endParaRPr>
          </a:p>
        </p:txBody>
      </p:sp>
      <p:sp>
        <p:nvSpPr>
          <p:cNvPr id="7" name="文本框 6"/>
          <p:cNvSpPr txBox="1"/>
          <p:nvPr/>
        </p:nvSpPr>
        <p:spPr>
          <a:xfrm>
            <a:off x="476676" y="4601213"/>
            <a:ext cx="11063393" cy="1753235"/>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b="1">
                <a:solidFill>
                  <a:srgbClr val="0000FF"/>
                </a:solidFill>
                <a:latin typeface="Times New Roman" panose="02020603050405020304" pitchFamily="18" charset="0"/>
              </a:rPr>
              <a:t>方法技巧</a:t>
            </a:r>
            <a:r>
              <a:rPr lang="en-US" altLang="zh-CN" b="1">
                <a:solidFill>
                  <a:srgbClr val="0000FF"/>
                </a:solidFill>
                <a:latin typeface="Times New Roman" panose="02020603050405020304" pitchFamily="18" charset="0"/>
              </a:rPr>
              <a:t>——</a:t>
            </a:r>
            <a:r>
              <a:rPr lang="zh-CN" altLang="en-US" b="1">
                <a:solidFill>
                  <a:srgbClr val="000000"/>
                </a:solidFill>
                <a:cs typeface="仿宋_GB2312" panose="02010609030101010101" pitchFamily="49" charset="-122"/>
              </a:rPr>
              <a:t>可充电电池：</a:t>
            </a:r>
            <a:endParaRPr lang="zh-CN" altLang="en-US" b="1">
              <a:solidFill>
                <a:srgbClr val="000000"/>
              </a:solidFill>
              <a:cs typeface="仿宋_GB2312" panose="02010609030101010101" pitchFamily="49" charset="-122"/>
            </a:endParaRPr>
          </a:p>
          <a:p>
            <a:pPr fontAlgn="base">
              <a:spcBef>
                <a:spcPct val="0"/>
              </a:spcBef>
              <a:spcAft>
                <a:spcPct val="0"/>
              </a:spcAft>
            </a:pPr>
            <a:r>
              <a:rPr lang="zh-CN" altLang="en-US" b="1">
                <a:solidFill>
                  <a:srgbClr val="FF0000"/>
                </a:solidFill>
                <a:cs typeface="仿宋_GB2312" panose="02010609030101010101" pitchFamily="49" charset="-122"/>
              </a:rPr>
              <a:t>放电时为原电池，</a:t>
            </a:r>
            <a:r>
              <a:rPr lang="zh-CN" altLang="en-US" b="1">
                <a:solidFill>
                  <a:srgbClr val="000000"/>
                </a:solidFill>
                <a:cs typeface="仿宋_GB2312" panose="02010609030101010101" pitchFamily="49" charset="-122"/>
              </a:rPr>
              <a:t>负极氧化，正极还原；</a:t>
            </a:r>
            <a:endParaRPr lang="zh-CN" altLang="en-US" b="1">
              <a:solidFill>
                <a:srgbClr val="000000"/>
              </a:solidFill>
              <a:cs typeface="仿宋_GB2312" panose="02010609030101010101" pitchFamily="49" charset="-122"/>
            </a:endParaRPr>
          </a:p>
          <a:p>
            <a:pPr fontAlgn="base">
              <a:spcBef>
                <a:spcPct val="0"/>
              </a:spcBef>
              <a:spcAft>
                <a:spcPct val="0"/>
              </a:spcAft>
            </a:pPr>
            <a:r>
              <a:rPr lang="zh-CN" altLang="en-US" b="1">
                <a:solidFill>
                  <a:srgbClr val="000000"/>
                </a:solidFill>
                <a:cs typeface="仿宋_GB2312" panose="02010609030101010101" pitchFamily="49" charset="-122"/>
              </a:rPr>
              <a:t>外电路中电子由负极流向正极，内电路中阳离子向正极移动，阴离子向负极移动。</a:t>
            </a:r>
            <a:endParaRPr lang="zh-CN" altLang="en-US" b="1">
              <a:solidFill>
                <a:srgbClr val="000000"/>
              </a:solidFill>
              <a:cs typeface="仿宋_GB2312" panose="02010609030101010101" pitchFamily="49" charset="-122"/>
            </a:endParaRPr>
          </a:p>
          <a:p>
            <a:pPr fontAlgn="base">
              <a:spcBef>
                <a:spcPct val="0"/>
              </a:spcBef>
              <a:spcAft>
                <a:spcPct val="0"/>
              </a:spcAft>
            </a:pPr>
            <a:r>
              <a:rPr lang="zh-CN" altLang="en-US" b="1">
                <a:solidFill>
                  <a:srgbClr val="FF0000"/>
                </a:solidFill>
                <a:cs typeface="仿宋_GB2312" panose="02010609030101010101" pitchFamily="49" charset="-122"/>
              </a:rPr>
              <a:t>充电时为电解池，</a:t>
            </a:r>
            <a:r>
              <a:rPr lang="zh-CN" altLang="en-US" b="1">
                <a:solidFill>
                  <a:srgbClr val="000000"/>
                </a:solidFill>
                <a:cs typeface="仿宋_GB2312" panose="02010609030101010101" pitchFamily="49" charset="-122"/>
              </a:rPr>
              <a:t>阳极氧化，阴极还原；</a:t>
            </a:r>
            <a:endParaRPr lang="zh-CN" altLang="en-US" b="1">
              <a:solidFill>
                <a:srgbClr val="000000"/>
              </a:solidFill>
              <a:cs typeface="仿宋_GB2312" panose="02010609030101010101" pitchFamily="49" charset="-122"/>
            </a:endParaRPr>
          </a:p>
          <a:p>
            <a:pPr fontAlgn="base">
              <a:spcBef>
                <a:spcPct val="0"/>
              </a:spcBef>
              <a:spcAft>
                <a:spcPct val="0"/>
              </a:spcAft>
            </a:pPr>
            <a:r>
              <a:rPr lang="zh-CN" altLang="en-US" b="1">
                <a:solidFill>
                  <a:srgbClr val="000000"/>
                </a:solidFill>
                <a:cs typeface="仿宋_GB2312" panose="02010609030101010101" pitchFamily="49" charset="-122"/>
              </a:rPr>
              <a:t>电池的</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FF0000"/>
                </a:solidFill>
                <a:cs typeface="仿宋_GB2312" panose="02010609030101010101" pitchFamily="49" charset="-122"/>
              </a:rPr>
              <a:t>＋</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cs typeface="仿宋_GB2312" panose="02010609030101010101" pitchFamily="49" charset="-122"/>
              </a:rPr>
              <a:t>极与外接直流电源的</a:t>
            </a:r>
            <a:r>
              <a:rPr lang="zh-CN" altLang="en-US" b="1">
                <a:solidFill>
                  <a:srgbClr val="FF0000"/>
                </a:solidFill>
                <a:cs typeface="仿宋_GB2312" panose="02010609030101010101" pitchFamily="49" charset="-122"/>
              </a:rPr>
              <a:t>正</a:t>
            </a:r>
            <a:r>
              <a:rPr lang="zh-CN" altLang="en-US" b="1">
                <a:solidFill>
                  <a:srgbClr val="000000"/>
                </a:solidFill>
                <a:cs typeface="仿宋_GB2312" panose="02010609030101010101" pitchFamily="49" charset="-122"/>
              </a:rPr>
              <a:t>极相连，</a:t>
            </a:r>
            <a:endParaRPr lang="zh-CN" altLang="en-US" b="1">
              <a:solidFill>
                <a:srgbClr val="000000"/>
              </a:solidFill>
              <a:cs typeface="仿宋_GB2312" panose="02010609030101010101" pitchFamily="49" charset="-122"/>
            </a:endParaRPr>
          </a:p>
          <a:p>
            <a:pPr fontAlgn="base">
              <a:spcBef>
                <a:spcPct val="0"/>
              </a:spcBef>
              <a:spcAft>
                <a:spcPct val="0"/>
              </a:spcAft>
            </a:pPr>
            <a:r>
              <a:rPr lang="zh-CN" altLang="en-US" b="1">
                <a:solidFill>
                  <a:srgbClr val="000000"/>
                </a:solidFill>
                <a:cs typeface="仿宋_GB2312" panose="02010609030101010101" pitchFamily="49" charset="-122"/>
              </a:rPr>
              <a:t>电池的</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FF0000"/>
                </a:solidFill>
                <a:cs typeface="仿宋_GB2312" panose="02010609030101010101" pitchFamily="49" charset="-122"/>
              </a:rPr>
              <a:t>－</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cs typeface="仿宋_GB2312" panose="02010609030101010101" pitchFamily="49" charset="-122"/>
              </a:rPr>
              <a:t>极与外接直流电源的</a:t>
            </a:r>
            <a:r>
              <a:rPr lang="zh-CN" altLang="en-US" b="1">
                <a:solidFill>
                  <a:srgbClr val="FF0000"/>
                </a:solidFill>
                <a:cs typeface="仿宋_GB2312" panose="02010609030101010101" pitchFamily="49" charset="-122"/>
              </a:rPr>
              <a:t>负</a:t>
            </a:r>
            <a:r>
              <a:rPr lang="zh-CN" altLang="en-US" b="1">
                <a:solidFill>
                  <a:srgbClr val="000000"/>
                </a:solidFill>
                <a:cs typeface="仿宋_GB2312" panose="02010609030101010101" pitchFamily="49" charset="-122"/>
              </a:rPr>
              <a:t>极相连。</a:t>
            </a:r>
            <a:endParaRPr lang="zh-CN" altLang="en-US" b="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 name="文本框 106"/>
          <p:cNvSpPr txBox="1"/>
          <p:nvPr/>
        </p:nvSpPr>
        <p:spPr>
          <a:xfrm>
            <a:off x="585893" y="1000125"/>
            <a:ext cx="5811520" cy="398780"/>
          </a:xfrm>
          <a:prstGeom prst="rect">
            <a:avLst/>
          </a:prstGeom>
          <a:noFill/>
          <a:ln w="9525">
            <a:noFill/>
          </a:ln>
        </p:spPr>
        <p:txBody>
          <a:bodyPr wrap="square">
            <a:spAutoFit/>
          </a:bodyPr>
          <a:lstStyle/>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rPr>
              <a:t>题组二　电解原理的</a:t>
            </a:r>
            <a:r>
              <a:rPr lang="en-US" sz="2000" b="1">
                <a:solidFill>
                  <a:srgbClr val="0000FF"/>
                </a:solidFill>
                <a:latin typeface="新宋体" panose="02010609030101010101" charset="-122"/>
                <a:ea typeface="新宋体" panose="02010609030101010101" charset="-122"/>
                <a:cs typeface="新宋体" panose="02010609030101010101" charset="-122"/>
              </a:rPr>
              <a:t>“</a:t>
            </a:r>
            <a:r>
              <a:rPr lang="zh-CN" altLang="en-US" sz="2000" b="1">
                <a:solidFill>
                  <a:srgbClr val="0000FF"/>
                </a:solidFill>
                <a:latin typeface="新宋体" panose="02010609030101010101" charset="-122"/>
                <a:ea typeface="新宋体" panose="02010609030101010101" charset="-122"/>
                <a:cs typeface="新宋体" panose="02010609030101010101" charset="-122"/>
              </a:rPr>
              <a:t>不寻常</a:t>
            </a:r>
            <a:r>
              <a:rPr lang="en-US" sz="2000" b="1">
                <a:solidFill>
                  <a:srgbClr val="0000FF"/>
                </a:solidFill>
                <a:latin typeface="新宋体" panose="02010609030101010101" charset="-122"/>
                <a:ea typeface="新宋体" panose="02010609030101010101" charset="-122"/>
                <a:cs typeface="新宋体" panose="02010609030101010101" charset="-122"/>
              </a:rPr>
              <a:t>”</a:t>
            </a:r>
            <a:r>
              <a:rPr lang="zh-CN" altLang="en-US" sz="2000" b="1">
                <a:solidFill>
                  <a:srgbClr val="0000FF"/>
                </a:solidFill>
                <a:latin typeface="新宋体" panose="02010609030101010101" charset="-122"/>
                <a:ea typeface="新宋体" panose="02010609030101010101" charset="-122"/>
                <a:cs typeface="新宋体" panose="02010609030101010101" charset="-122"/>
              </a:rPr>
              <a:t>应用</a:t>
            </a:r>
            <a:endParaRPr lang="zh-CN" altLang="en-US" sz="2000" b="1">
              <a:solidFill>
                <a:srgbClr val="FF0000"/>
              </a:solidFill>
              <a:latin typeface="新宋体" panose="02010609030101010101" charset="-122"/>
              <a:ea typeface="新宋体" panose="02010609030101010101" charset="-122"/>
              <a:cs typeface="新宋体" panose="02010609030101010101" charset="-122"/>
            </a:endParaRPr>
          </a:p>
        </p:txBody>
      </p:sp>
      <p:pic>
        <p:nvPicPr>
          <p:cNvPr id="2" name="图片 1"/>
          <p:cNvPicPr/>
          <p:nvPr/>
        </p:nvPicPr>
        <p:blipFill>
          <a:blip r:embed="rId1"/>
          <a:stretch>
            <a:fillRect/>
          </a:stretch>
        </p:blipFill>
        <p:spPr>
          <a:xfrm>
            <a:off x="8091595" y="1494158"/>
            <a:ext cx="3207173" cy="2171065"/>
          </a:xfrm>
          <a:prstGeom prst="rect">
            <a:avLst/>
          </a:prstGeom>
          <a:solidFill>
            <a:schemeClr val="accent3">
              <a:lumMod val="95000"/>
            </a:schemeClr>
          </a:solidFill>
          <a:ln w="9525">
            <a:noFill/>
          </a:ln>
        </p:spPr>
      </p:pic>
      <p:sp>
        <p:nvSpPr>
          <p:cNvPr id="108" name="文本框 107"/>
          <p:cNvSpPr txBox="1"/>
          <p:nvPr/>
        </p:nvSpPr>
        <p:spPr>
          <a:xfrm>
            <a:off x="585893" y="1494155"/>
            <a:ext cx="10861040" cy="2584450"/>
          </a:xfrm>
          <a:prstGeom prst="rect">
            <a:avLst/>
          </a:prstGeom>
          <a:noFill/>
          <a:ln w="9525">
            <a:solidFill>
              <a:srgbClr val="FF0000"/>
            </a:solidFill>
          </a:ln>
        </p:spPr>
        <p:txBody>
          <a:bodyPr wrap="square">
            <a:spAutoFit/>
          </a:bodyPr>
          <a:lstStyle/>
          <a:p>
            <a:pPr fontAlgn="base">
              <a:spcBef>
                <a:spcPct val="0"/>
              </a:spcBef>
              <a:spcAft>
                <a:spcPct val="0"/>
              </a:spcAft>
            </a:pPr>
            <a:r>
              <a:rPr lang="en-US" b="1">
                <a:solidFill>
                  <a:srgbClr val="000000"/>
                </a:solidFill>
                <a:latin typeface="Times New Roman" panose="02020603050405020304" pitchFamily="18" charset="0"/>
              </a:rPr>
              <a:t>3</a:t>
            </a:r>
            <a:r>
              <a:rPr lang="zh-CN" altLang="en-US" b="1">
                <a:solidFill>
                  <a:srgbClr val="000000"/>
                </a:solidFill>
              </a:rPr>
              <a:t>．某工厂采用电解法处理含铬废水，耐酸电解</a:t>
            </a:r>
            <a:endParaRPr lang="zh-CN" altLang="en-US" b="1">
              <a:solidFill>
                <a:srgbClr val="000000"/>
              </a:solidFill>
            </a:endParaRPr>
          </a:p>
          <a:p>
            <a:pPr fontAlgn="base">
              <a:spcBef>
                <a:spcPct val="0"/>
              </a:spcBef>
              <a:spcAft>
                <a:spcPct val="0"/>
              </a:spcAft>
            </a:pPr>
            <a:r>
              <a:rPr lang="zh-CN" altLang="en-US" b="1">
                <a:solidFill>
                  <a:srgbClr val="000000"/>
                </a:solidFill>
              </a:rPr>
              <a:t>槽用铁板作阴、阳极，槽中盛放含铬废水，</a:t>
            </a:r>
            <a:endParaRPr lang="zh-CN" altLang="en-US" b="1">
              <a:solidFill>
                <a:srgbClr val="000000"/>
              </a:solidFill>
            </a:endParaRPr>
          </a:p>
          <a:p>
            <a:pPr fontAlgn="base">
              <a:spcBef>
                <a:spcPct val="0"/>
              </a:spcBef>
              <a:spcAft>
                <a:spcPct val="0"/>
              </a:spcAft>
            </a:pPr>
            <a:r>
              <a:rPr lang="zh-CN" altLang="en-US" b="1">
                <a:solidFill>
                  <a:srgbClr val="000000"/>
                </a:solidFill>
              </a:rPr>
              <a:t>原理示意图如右，下列说法不正确的是</a:t>
            </a:r>
            <a:r>
              <a:rPr lang="en-US" b="1">
                <a:solidFill>
                  <a:srgbClr val="000000"/>
                </a:solidFill>
                <a:latin typeface="Times New Roman" panose="02020603050405020304" pitchFamily="18" charset="0"/>
              </a:rPr>
              <a:t>(</a:t>
            </a:r>
            <a:r>
              <a:rPr lang="zh-CN" altLang="en-US" b="1">
                <a:solidFill>
                  <a:srgbClr val="000000"/>
                </a:solidFill>
              </a:rPr>
              <a:t>　　</a:t>
            </a:r>
            <a:r>
              <a:rPr lang="en-US" b="1">
                <a:solidFill>
                  <a:srgbClr val="000000"/>
                </a:solidFill>
                <a:latin typeface="Times New Roman" panose="02020603050405020304" pitchFamily="18" charset="0"/>
              </a:rPr>
              <a:t>)</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A</a:t>
            </a:r>
            <a:r>
              <a:rPr lang="en-US" altLang="zh-CN" b="1">
                <a:solidFill>
                  <a:srgbClr val="000000"/>
                </a:solidFill>
              </a:rPr>
              <a:t>.</a:t>
            </a:r>
            <a:r>
              <a:rPr lang="en-US" b="1">
                <a:solidFill>
                  <a:srgbClr val="000000"/>
                </a:solidFill>
                <a:latin typeface="Times New Roman" panose="02020603050405020304" pitchFamily="18" charset="0"/>
              </a:rPr>
              <a:t>A</a:t>
            </a:r>
            <a:r>
              <a:rPr lang="zh-CN" altLang="en-US" b="1">
                <a:solidFill>
                  <a:srgbClr val="000000"/>
                </a:solidFill>
              </a:rPr>
              <a:t>为电源正极</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B</a:t>
            </a:r>
            <a:r>
              <a:rPr lang="en-US" altLang="zh-CN" b="1">
                <a:solidFill>
                  <a:srgbClr val="000000"/>
                </a:solidFill>
              </a:rPr>
              <a:t>.</a:t>
            </a:r>
            <a:r>
              <a:rPr lang="zh-CN" altLang="en-US" b="1">
                <a:solidFill>
                  <a:srgbClr val="000000"/>
                </a:solidFill>
              </a:rPr>
              <a:t>阳极区溶液中发生的氧化还原反应为</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     Cr</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r>
              <a:rPr lang="en-US" baseline="-25000">
                <a:solidFill>
                  <a:srgbClr val="000000"/>
                </a:solidFill>
                <a:latin typeface="宋体" panose="02010600030101010101" pitchFamily="2" charset="-122"/>
              </a:rPr>
              <a:t>7</a:t>
            </a:r>
            <a:r>
              <a:rPr lang="en-US" altLang="zh-CN" baseline="30000">
                <a:solidFill>
                  <a:srgbClr val="000000"/>
                </a:solidFill>
              </a:rPr>
              <a:t>2</a:t>
            </a:r>
            <a:r>
              <a:rPr lang="zh-CN" altLang="en-US"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6Fe</a:t>
            </a:r>
            <a:r>
              <a:rPr lang="en-US" b="1" baseline="30000">
                <a:solidFill>
                  <a:srgbClr val="000000"/>
                </a:solidFill>
                <a:latin typeface="Times New Roman" panose="02020603050405020304" pitchFamily="18" charset="0"/>
              </a:rPr>
              <a:t>2</a:t>
            </a:r>
            <a:r>
              <a:rPr lang="zh-CN" altLang="en-US" b="1"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14H</a:t>
            </a:r>
            <a:r>
              <a:rPr lang="zh-CN" altLang="en-US" b="1" baseline="30000">
                <a:solidFill>
                  <a:srgbClr val="000000"/>
                </a:solidFill>
              </a:rPr>
              <a:t>＋</a:t>
            </a:r>
            <a:r>
              <a:rPr lang="en-US" b="1">
                <a:solidFill>
                  <a:srgbClr val="000000"/>
                </a:solidFill>
                <a:latin typeface="Times New Roman" panose="02020603050405020304" pitchFamily="18" charset="0"/>
                <a:cs typeface="Times New Roman" panose="02020603050405020304" pitchFamily="18" charset="0"/>
              </a:rPr>
              <a:t>===</a:t>
            </a:r>
            <a:r>
              <a:rPr lang="en-US" b="1">
                <a:solidFill>
                  <a:srgbClr val="000000"/>
                </a:solidFill>
                <a:latin typeface="Times New Roman" panose="02020603050405020304" pitchFamily="18" charset="0"/>
              </a:rPr>
              <a:t>2Cr</a:t>
            </a:r>
            <a:r>
              <a:rPr lang="en-US" b="1" baseline="30000">
                <a:solidFill>
                  <a:srgbClr val="000000"/>
                </a:solidFill>
                <a:latin typeface="Times New Roman" panose="02020603050405020304" pitchFamily="18" charset="0"/>
              </a:rPr>
              <a:t>3</a:t>
            </a:r>
            <a:r>
              <a:rPr lang="zh-CN" altLang="en-US" b="1"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6Fe</a:t>
            </a:r>
            <a:r>
              <a:rPr lang="en-US" b="1" baseline="30000">
                <a:solidFill>
                  <a:srgbClr val="000000"/>
                </a:solidFill>
                <a:latin typeface="Times New Roman" panose="02020603050405020304" pitchFamily="18" charset="0"/>
              </a:rPr>
              <a:t>3</a:t>
            </a:r>
            <a:r>
              <a:rPr lang="zh-CN" altLang="en-US" b="1" baseline="30000">
                <a:solidFill>
                  <a:srgbClr val="000000"/>
                </a:solidFill>
              </a:rPr>
              <a:t>＋</a:t>
            </a:r>
            <a:r>
              <a:rPr lang="zh-CN" altLang="en-US" b="1">
                <a:solidFill>
                  <a:srgbClr val="000000"/>
                </a:solidFill>
              </a:rPr>
              <a:t>＋</a:t>
            </a:r>
            <a:r>
              <a:rPr lang="en-US" b="1">
                <a:solidFill>
                  <a:srgbClr val="000000"/>
                </a:solidFill>
                <a:latin typeface="Times New Roman" panose="02020603050405020304" pitchFamily="18" charset="0"/>
              </a:rPr>
              <a:t>7H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O</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C</a:t>
            </a:r>
            <a:r>
              <a:rPr lang="en-US" altLang="zh-CN" b="1">
                <a:solidFill>
                  <a:srgbClr val="000000"/>
                </a:solidFill>
              </a:rPr>
              <a:t>.</a:t>
            </a:r>
            <a:r>
              <a:rPr lang="zh-CN" altLang="en-US" b="1">
                <a:solidFill>
                  <a:srgbClr val="000000"/>
                </a:solidFill>
              </a:rPr>
              <a:t>阴极区附近溶液</a:t>
            </a:r>
            <a:r>
              <a:rPr lang="en-US" b="1">
                <a:solidFill>
                  <a:srgbClr val="000000"/>
                </a:solidFill>
                <a:latin typeface="Times New Roman" panose="02020603050405020304" pitchFamily="18" charset="0"/>
              </a:rPr>
              <a:t>pH</a:t>
            </a:r>
            <a:r>
              <a:rPr lang="zh-CN" altLang="en-US" b="1">
                <a:solidFill>
                  <a:srgbClr val="000000"/>
                </a:solidFill>
              </a:rPr>
              <a:t>降低</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D</a:t>
            </a:r>
            <a:r>
              <a:rPr lang="en-US" altLang="zh-CN" b="1">
                <a:solidFill>
                  <a:srgbClr val="000000"/>
                </a:solidFill>
              </a:rPr>
              <a:t>.</a:t>
            </a:r>
            <a:r>
              <a:rPr lang="zh-CN" altLang="en-US" b="1">
                <a:solidFill>
                  <a:srgbClr val="000000"/>
                </a:solidFill>
              </a:rPr>
              <a:t>若气体</a:t>
            </a:r>
            <a:r>
              <a:rPr lang="zh-CN" altLang="en-US" b="1">
                <a:solidFill>
                  <a:srgbClr val="000000"/>
                </a:solidFill>
                <a:sym typeface="+mn-ea"/>
              </a:rPr>
              <a:t>不</a:t>
            </a:r>
            <a:r>
              <a:rPr lang="zh-CN" altLang="en-US" b="1">
                <a:solidFill>
                  <a:srgbClr val="000000"/>
                </a:solidFill>
              </a:rPr>
              <a:t>溶解，当收集到</a:t>
            </a:r>
            <a:r>
              <a:rPr lang="en-US" b="1">
                <a:solidFill>
                  <a:srgbClr val="000000"/>
                </a:solidFill>
                <a:latin typeface="Times New Roman" panose="02020603050405020304" pitchFamily="18" charset="0"/>
              </a:rPr>
              <a:t>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 13.44 L(</a:t>
            </a:r>
            <a:r>
              <a:rPr lang="zh-CN" altLang="en-US" b="1">
                <a:solidFill>
                  <a:srgbClr val="000000"/>
                </a:solidFill>
              </a:rPr>
              <a:t>标准状况</a:t>
            </a:r>
            <a:r>
              <a:rPr lang="en-US" b="1">
                <a:solidFill>
                  <a:srgbClr val="000000"/>
                </a:solidFill>
                <a:latin typeface="Times New Roman" panose="02020603050405020304" pitchFamily="18" charset="0"/>
              </a:rPr>
              <a:t>)</a:t>
            </a:r>
            <a:r>
              <a:rPr lang="zh-CN" altLang="en-US" b="1">
                <a:solidFill>
                  <a:srgbClr val="000000"/>
                </a:solidFill>
              </a:rPr>
              <a:t>时，</a:t>
            </a:r>
            <a:endParaRPr lang="zh-CN" altLang="en-US" b="1">
              <a:solidFill>
                <a:srgbClr val="000000"/>
              </a:solidFill>
            </a:endParaRPr>
          </a:p>
          <a:p>
            <a:pPr fontAlgn="base">
              <a:spcBef>
                <a:spcPct val="0"/>
              </a:spcBef>
              <a:spcAft>
                <a:spcPct val="0"/>
              </a:spcAft>
            </a:pPr>
            <a:r>
              <a:rPr lang="zh-CN" altLang="en-US" b="1">
                <a:solidFill>
                  <a:srgbClr val="000000"/>
                </a:solidFill>
              </a:rPr>
              <a:t>  有</a:t>
            </a:r>
            <a:r>
              <a:rPr lang="en-US" b="1">
                <a:solidFill>
                  <a:srgbClr val="000000"/>
                </a:solidFill>
                <a:latin typeface="Times New Roman" panose="02020603050405020304" pitchFamily="18" charset="0"/>
              </a:rPr>
              <a:t>0.1 mol </a:t>
            </a:r>
            <a:r>
              <a:rPr lang="en-US" b="1">
                <a:solidFill>
                  <a:srgbClr val="000000"/>
                </a:solidFill>
                <a:latin typeface="Times New Roman" panose="02020603050405020304" pitchFamily="18" charset="0"/>
                <a:sym typeface="+mn-ea"/>
              </a:rPr>
              <a:t>Cr</a:t>
            </a:r>
            <a:r>
              <a:rPr lang="en-US" b="1" baseline="-25000">
                <a:solidFill>
                  <a:srgbClr val="000000"/>
                </a:solidFill>
                <a:latin typeface="Times New Roman" panose="02020603050405020304" pitchFamily="18" charset="0"/>
                <a:sym typeface="+mn-ea"/>
              </a:rPr>
              <a:t>2</a:t>
            </a:r>
            <a:r>
              <a:rPr lang="en-US" b="1">
                <a:solidFill>
                  <a:srgbClr val="000000"/>
                </a:solidFill>
                <a:latin typeface="Times New Roman" panose="02020603050405020304" pitchFamily="18" charset="0"/>
                <a:sym typeface="+mn-ea"/>
              </a:rPr>
              <a:t>O</a:t>
            </a:r>
            <a:r>
              <a:rPr lang="en-US" baseline="-25000">
                <a:solidFill>
                  <a:srgbClr val="000000"/>
                </a:solidFill>
                <a:latin typeface="宋体" panose="02010600030101010101" pitchFamily="2" charset="-122"/>
                <a:sym typeface="+mn-ea"/>
              </a:rPr>
              <a:t>7</a:t>
            </a:r>
            <a:r>
              <a:rPr lang="en-US" altLang="zh-CN" baseline="30000">
                <a:solidFill>
                  <a:srgbClr val="000000"/>
                </a:solidFill>
                <a:sym typeface="+mn-ea"/>
              </a:rPr>
              <a:t>2</a:t>
            </a:r>
            <a:r>
              <a:rPr lang="zh-CN" altLang="en-US" baseline="30000">
                <a:solidFill>
                  <a:srgbClr val="000000"/>
                </a:solidFill>
                <a:sym typeface="+mn-ea"/>
              </a:rPr>
              <a:t>－</a:t>
            </a:r>
            <a:r>
              <a:rPr lang="zh-CN" altLang="en-US" b="1">
                <a:solidFill>
                  <a:srgbClr val="000000"/>
                </a:solidFill>
              </a:rPr>
              <a:t>被还原</a:t>
            </a:r>
            <a:endParaRPr lang="zh-CN" altLang="en-US" b="1">
              <a:solidFill>
                <a:srgbClr val="000000"/>
              </a:solidFill>
            </a:endParaRPr>
          </a:p>
        </p:txBody>
      </p:sp>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4" name="矩形 3"/>
          <p:cNvSpPr/>
          <p:nvPr/>
        </p:nvSpPr>
        <p:spPr>
          <a:xfrm>
            <a:off x="382166" y="221698"/>
            <a:ext cx="53644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考点三　突破电解池，应用“不寻常”</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9" name="文本框 108"/>
          <p:cNvSpPr txBox="1"/>
          <p:nvPr/>
        </p:nvSpPr>
        <p:spPr>
          <a:xfrm>
            <a:off x="585049" y="4253865"/>
            <a:ext cx="10861887" cy="1568450"/>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600" b="1">
                <a:solidFill>
                  <a:srgbClr val="0000FF"/>
                </a:solidFill>
                <a:ea typeface="黑体" panose="02010609060101010101" pitchFamily="49" charset="-122"/>
              </a:rPr>
              <a:t>解析</a:t>
            </a:r>
            <a:r>
              <a:rPr lang="zh-CN" altLang="en-US" sz="1600" b="1">
                <a:solidFill>
                  <a:srgbClr val="000000"/>
                </a:solidFill>
                <a:ea typeface="黑体" panose="02010609060101010101" pitchFamily="49" charset="-122"/>
              </a:rPr>
              <a:t>　</a:t>
            </a:r>
            <a:r>
              <a:rPr lang="zh-CN" altLang="en-US" sz="1600" b="1">
                <a:solidFill>
                  <a:srgbClr val="0000FF"/>
                </a:solidFill>
                <a:latin typeface="Times New Roman" panose="02020603050405020304" pitchFamily="18" charset="0"/>
                <a:ea typeface="黑体" panose="02010609060101010101" pitchFamily="49" charset="-122"/>
                <a:sym typeface="+mn-ea"/>
              </a:rPr>
              <a:t>答案</a:t>
            </a:r>
            <a:r>
              <a:rPr lang="en-US" altLang="zh-CN" sz="1600" b="1">
                <a:solidFill>
                  <a:srgbClr val="FF0000"/>
                </a:solidFill>
                <a:latin typeface="Times New Roman" panose="02020603050405020304" pitchFamily="18" charset="0"/>
                <a:ea typeface="黑体" panose="02010609060101010101" pitchFamily="49" charset="-122"/>
                <a:sym typeface="+mn-ea"/>
              </a:rPr>
              <a:t>C  </a:t>
            </a:r>
            <a:r>
              <a:rPr lang="zh-CN" altLang="en-US" sz="1600" b="1">
                <a:solidFill>
                  <a:srgbClr val="000000"/>
                </a:solidFill>
                <a:cs typeface="楷体_GB2312" panose="02010609030101010101" pitchFamily="49" charset="-122"/>
              </a:rPr>
              <a:t>根据图示，</a:t>
            </a:r>
            <a:r>
              <a:rPr lang="en-US" sz="1600" b="1">
                <a:solidFill>
                  <a:srgbClr val="000000"/>
                </a:solidFill>
                <a:latin typeface="Times New Roman" panose="02020603050405020304" pitchFamily="18" charset="0"/>
                <a:cs typeface="楷体_GB2312" panose="02010609030101010101" pitchFamily="49" charset="-122"/>
              </a:rPr>
              <a:t>A</a:t>
            </a:r>
            <a:r>
              <a:rPr lang="zh-CN" altLang="en-US" sz="1600" b="1">
                <a:solidFill>
                  <a:srgbClr val="000000"/>
                </a:solidFill>
                <a:cs typeface="楷体_GB2312" panose="02010609030101010101" pitchFamily="49" charset="-122"/>
              </a:rPr>
              <a:t>作阳极，</a:t>
            </a:r>
            <a:r>
              <a:rPr lang="en-US" sz="1600" b="1">
                <a:solidFill>
                  <a:srgbClr val="000000"/>
                </a:solidFill>
                <a:latin typeface="Times New Roman" panose="02020603050405020304" pitchFamily="18" charset="0"/>
                <a:cs typeface="楷体_GB2312" panose="02010609030101010101" pitchFamily="49" charset="-122"/>
              </a:rPr>
              <a:t>B</a:t>
            </a:r>
            <a:r>
              <a:rPr lang="zh-CN" altLang="en-US" sz="1600" b="1">
                <a:solidFill>
                  <a:srgbClr val="000000"/>
                </a:solidFill>
                <a:cs typeface="楷体_GB2312" panose="02010609030101010101" pitchFamily="49" charset="-122"/>
              </a:rPr>
              <a:t>作阴极，电极反应式为</a:t>
            </a:r>
            <a:endParaRPr lang="zh-CN" altLang="en-US" sz="1600" b="1">
              <a:solidFill>
                <a:srgbClr val="000000"/>
              </a:solidFill>
              <a:cs typeface="楷体_GB2312" panose="02010609030101010101" pitchFamily="49" charset="-122"/>
            </a:endParaRPr>
          </a:p>
          <a:p>
            <a:pPr fontAlgn="base">
              <a:spcBef>
                <a:spcPct val="0"/>
              </a:spcBef>
              <a:spcAft>
                <a:spcPct val="0"/>
              </a:spcAft>
            </a:pPr>
            <a:r>
              <a:rPr lang="zh-CN" altLang="en-US" sz="1600" b="1">
                <a:solidFill>
                  <a:srgbClr val="000000"/>
                </a:solidFill>
                <a:cs typeface="楷体_GB2312" panose="02010609030101010101" pitchFamily="49" charset="-122"/>
              </a:rPr>
              <a:t>阳极：</a:t>
            </a:r>
            <a:r>
              <a:rPr lang="en-US" sz="1600" b="1">
                <a:solidFill>
                  <a:srgbClr val="000000"/>
                </a:solidFill>
                <a:latin typeface="Times New Roman" panose="02020603050405020304" pitchFamily="18" charset="0"/>
                <a:cs typeface="楷体_GB2312" panose="02010609030101010101" pitchFamily="49" charset="-122"/>
              </a:rPr>
              <a:t>Fe</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2e</a:t>
            </a:r>
            <a:r>
              <a:rPr lang="zh-CN" altLang="en-US" sz="1600" b="1" baseline="30000">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Times New Roman" panose="02020603050405020304" pitchFamily="18" charset="0"/>
              </a:rPr>
              <a:t>===</a:t>
            </a:r>
            <a:r>
              <a:rPr lang="en-US" sz="1600" b="1">
                <a:solidFill>
                  <a:srgbClr val="000000"/>
                </a:solidFill>
                <a:latin typeface="Times New Roman" panose="02020603050405020304" pitchFamily="18" charset="0"/>
                <a:cs typeface="楷体_GB2312" panose="02010609030101010101" pitchFamily="49" charset="-122"/>
              </a:rPr>
              <a:t>Fe</a:t>
            </a:r>
            <a:r>
              <a:rPr lang="en-US" sz="1600" b="1" baseline="30000">
                <a:solidFill>
                  <a:srgbClr val="000000"/>
                </a:solidFill>
                <a:latin typeface="Times New Roman" panose="02020603050405020304" pitchFamily="18" charset="0"/>
                <a:cs typeface="楷体_GB2312" panose="02010609030101010101" pitchFamily="49" charset="-122"/>
              </a:rPr>
              <a:t>2</a:t>
            </a:r>
            <a:r>
              <a:rPr lang="zh-CN" altLang="en-US" sz="1600" b="1" baseline="30000">
                <a:solidFill>
                  <a:srgbClr val="000000"/>
                </a:solidFill>
                <a:cs typeface="楷体_GB2312" panose="02010609030101010101" pitchFamily="49" charset="-122"/>
              </a:rPr>
              <a:t>＋</a:t>
            </a:r>
            <a:endParaRPr lang="zh-CN" altLang="en-US" sz="1600" b="1">
              <a:solidFill>
                <a:srgbClr val="000000"/>
              </a:solidFill>
              <a:cs typeface="楷体_GB2312" panose="02010609030101010101" pitchFamily="49" charset="-122"/>
            </a:endParaRPr>
          </a:p>
          <a:p>
            <a:pPr fontAlgn="base">
              <a:spcBef>
                <a:spcPct val="0"/>
              </a:spcBef>
              <a:spcAft>
                <a:spcPct val="0"/>
              </a:spcAft>
            </a:pPr>
            <a:r>
              <a:rPr lang="zh-CN" altLang="en-US" sz="1600" b="1">
                <a:solidFill>
                  <a:srgbClr val="000000"/>
                </a:solidFill>
                <a:cs typeface="楷体_GB2312" panose="02010609030101010101" pitchFamily="49" charset="-122"/>
              </a:rPr>
              <a:t>阴极：</a:t>
            </a:r>
            <a:r>
              <a:rPr lang="en-US" sz="1600" b="1">
                <a:solidFill>
                  <a:srgbClr val="000000"/>
                </a:solidFill>
                <a:latin typeface="Times New Roman" panose="02020603050405020304" pitchFamily="18" charset="0"/>
                <a:cs typeface="楷体_GB2312" panose="02010609030101010101" pitchFamily="49" charset="-122"/>
              </a:rPr>
              <a:t>2H</a:t>
            </a:r>
            <a:r>
              <a:rPr lang="zh-CN" altLang="en-US" sz="1600" b="1" baseline="30000">
                <a:solidFill>
                  <a:srgbClr val="000000"/>
                </a:solidFill>
                <a:cs typeface="楷体_GB2312" panose="02010609030101010101" pitchFamily="49" charset="-122"/>
              </a:rPr>
              <a:t>＋</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2e</a:t>
            </a:r>
            <a:r>
              <a:rPr lang="zh-CN" altLang="en-US" sz="1600" b="1" baseline="30000">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Times New Roman" panose="02020603050405020304" pitchFamily="18" charset="0"/>
              </a:rPr>
              <a:t>===</a:t>
            </a:r>
            <a:r>
              <a:rPr lang="en-US" sz="1600" b="1">
                <a:solidFill>
                  <a:srgbClr val="000000"/>
                </a:solidFill>
                <a:latin typeface="Times New Roman" panose="02020603050405020304" pitchFamily="18" charset="0"/>
                <a:cs typeface="楷体_GB2312" panose="02010609030101010101" pitchFamily="49" charset="-122"/>
              </a:rPr>
              <a:t>H</a:t>
            </a:r>
            <a:r>
              <a:rPr lang="en-US" sz="1600" b="1" baseline="-25000">
                <a:solidFill>
                  <a:srgbClr val="000000"/>
                </a:solidFill>
                <a:latin typeface="Times New Roman" panose="02020603050405020304" pitchFamily="18" charset="0"/>
                <a:cs typeface="楷体_GB2312" panose="02010609030101010101" pitchFamily="49" charset="-122"/>
              </a:rPr>
              <a:t>2</a:t>
            </a:r>
            <a:r>
              <a:rPr lang="en-US" sz="1600" b="1">
                <a:solidFill>
                  <a:srgbClr val="000000"/>
                </a:solidFill>
                <a:latin typeface="宋体" panose="02010600030101010101" pitchFamily="2" charset="-122"/>
                <a:cs typeface="Times New Roman" panose="02020603050405020304" pitchFamily="18" charset="0"/>
              </a:rPr>
              <a:t>↑</a:t>
            </a:r>
            <a:endParaRPr lang="en-US" sz="1600" b="1">
              <a:solidFill>
                <a:srgbClr val="000000"/>
              </a:solidFill>
              <a:latin typeface="宋体" panose="02010600030101010101" pitchFamily="2" charset="-122"/>
              <a:cs typeface="Times New Roman" panose="02020603050405020304" pitchFamily="18" charset="0"/>
            </a:endParaRPr>
          </a:p>
          <a:p>
            <a:pPr fontAlgn="base">
              <a:spcBef>
                <a:spcPct val="0"/>
              </a:spcBef>
              <a:spcAft>
                <a:spcPct val="0"/>
              </a:spcAft>
            </a:pPr>
            <a:r>
              <a:rPr lang="zh-CN" altLang="en-US" sz="1600" b="1">
                <a:solidFill>
                  <a:srgbClr val="000000"/>
                </a:solidFill>
              </a:rPr>
              <a:t>然后，Cr</a:t>
            </a:r>
            <a:r>
              <a:rPr lang="en-US" sz="1600" b="1" baseline="-25000">
                <a:solidFill>
                  <a:srgbClr val="000000"/>
                </a:solidFill>
                <a:latin typeface="Times New Roman" panose="02020603050405020304" pitchFamily="18" charset="0"/>
                <a:cs typeface="楷体_GB2312" panose="02010609030101010101" pitchFamily="49" charset="-122"/>
                <a:sym typeface="+mn-ea"/>
              </a:rPr>
              <a:t>2</a:t>
            </a:r>
            <a:r>
              <a:rPr lang="zh-CN" altLang="en-US" sz="1600" b="1">
                <a:solidFill>
                  <a:srgbClr val="000000"/>
                </a:solidFill>
              </a:rPr>
              <a:t>O</a:t>
            </a:r>
            <a:r>
              <a:rPr lang="en-US" altLang="zh-CN" sz="1600" b="1" baseline="-25000">
                <a:solidFill>
                  <a:srgbClr val="000000"/>
                </a:solidFill>
              </a:rPr>
              <a:t>7</a:t>
            </a:r>
            <a:r>
              <a:rPr lang="en-US" altLang="zh-CN" sz="1600" b="1" baseline="30000">
                <a:solidFill>
                  <a:srgbClr val="000000"/>
                </a:solidFill>
              </a:rPr>
              <a:t>2</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rPr>
              <a:t>＋6</a:t>
            </a:r>
            <a:r>
              <a:rPr lang="en-US" sz="1600" b="1">
                <a:solidFill>
                  <a:srgbClr val="000000"/>
                </a:solidFill>
                <a:latin typeface="Times New Roman" panose="02020603050405020304" pitchFamily="18" charset="0"/>
                <a:cs typeface="楷体_GB2312" panose="02010609030101010101" pitchFamily="49" charset="-122"/>
                <a:sym typeface="+mn-ea"/>
              </a:rPr>
              <a:t>Fe</a:t>
            </a:r>
            <a:r>
              <a:rPr lang="en-US" sz="1600" b="1" baseline="30000">
                <a:solidFill>
                  <a:srgbClr val="000000"/>
                </a:solidFill>
                <a:latin typeface="Times New Roman" panose="02020603050405020304" pitchFamily="18" charset="0"/>
                <a:cs typeface="楷体_GB2312" panose="02010609030101010101" pitchFamily="49" charset="-122"/>
                <a:sym typeface="+mn-ea"/>
              </a:rPr>
              <a:t>2</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rPr>
              <a:t>＋14H</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rPr>
              <a:t>===2Cr</a:t>
            </a:r>
            <a:r>
              <a:rPr lang="en-US" sz="1600" b="1" baseline="30000">
                <a:solidFill>
                  <a:srgbClr val="000000"/>
                </a:solidFill>
                <a:latin typeface="Times New Roman" panose="02020603050405020304" pitchFamily="18" charset="0"/>
                <a:cs typeface="楷体_GB2312" panose="02010609030101010101" pitchFamily="49" charset="-122"/>
                <a:sym typeface="+mn-ea"/>
              </a:rPr>
              <a:t>3</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rPr>
              <a:t>＋6Fe</a:t>
            </a:r>
            <a:r>
              <a:rPr lang="en-US" sz="1600" b="1" baseline="30000">
                <a:solidFill>
                  <a:srgbClr val="000000"/>
                </a:solidFill>
                <a:latin typeface="Times New Roman" panose="02020603050405020304" pitchFamily="18" charset="0"/>
                <a:cs typeface="楷体_GB2312" panose="02010609030101010101" pitchFamily="49" charset="-122"/>
                <a:sym typeface="+mn-ea"/>
              </a:rPr>
              <a:t>3</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rPr>
              <a:t>＋7H</a:t>
            </a:r>
            <a:r>
              <a:rPr lang="en-US" sz="1600" b="1" baseline="-25000">
                <a:solidFill>
                  <a:srgbClr val="000000"/>
                </a:solidFill>
                <a:latin typeface="Times New Roman" panose="02020603050405020304" pitchFamily="18" charset="0"/>
                <a:cs typeface="楷体_GB2312" panose="02010609030101010101" pitchFamily="49" charset="-122"/>
                <a:sym typeface="+mn-ea"/>
              </a:rPr>
              <a:t>2</a:t>
            </a:r>
            <a:r>
              <a:rPr lang="zh-CN" altLang="en-US" sz="1600" b="1">
                <a:solidFill>
                  <a:srgbClr val="000000"/>
                </a:solidFill>
              </a:rPr>
              <a:t>O</a:t>
            </a:r>
            <a:endParaRPr lang="zh-CN" altLang="en-US" sz="1600" b="1">
              <a:solidFill>
                <a:srgbClr val="000000"/>
              </a:solidFill>
            </a:endParaRPr>
          </a:p>
          <a:p>
            <a:pPr fontAlgn="base">
              <a:spcBef>
                <a:spcPct val="0"/>
              </a:spcBef>
              <a:spcAft>
                <a:spcPct val="0"/>
              </a:spcAft>
            </a:pPr>
            <a:r>
              <a:rPr lang="zh-CN" altLang="en-US" sz="1600" b="1">
                <a:solidFill>
                  <a:srgbClr val="000000"/>
                </a:solidFill>
              </a:rPr>
              <a:t>由于在阴极区c(H＋)减小，pH增大。根据6</a:t>
            </a:r>
            <a:r>
              <a:rPr lang="en-US" sz="1600" b="1">
                <a:solidFill>
                  <a:srgbClr val="000000"/>
                </a:solidFill>
                <a:latin typeface="Times New Roman" panose="02020603050405020304" pitchFamily="18" charset="0"/>
                <a:cs typeface="楷体_GB2312" panose="02010609030101010101" pitchFamily="49" charset="-122"/>
                <a:sym typeface="+mn-ea"/>
              </a:rPr>
              <a:t>H</a:t>
            </a:r>
            <a:r>
              <a:rPr lang="en-US" sz="1600" b="1" baseline="-25000">
                <a:solidFill>
                  <a:srgbClr val="000000"/>
                </a:solidFill>
                <a:latin typeface="Times New Roman" panose="02020603050405020304" pitchFamily="18" charset="0"/>
                <a:cs typeface="楷体_GB2312" panose="02010609030101010101" pitchFamily="49" charset="-122"/>
                <a:sym typeface="+mn-ea"/>
              </a:rPr>
              <a:t>2</a:t>
            </a:r>
            <a:r>
              <a:rPr lang="zh-CN" altLang="en-US" sz="1600" b="1">
                <a:solidFill>
                  <a:srgbClr val="000000"/>
                </a:solidFill>
              </a:rPr>
              <a:t>～</a:t>
            </a:r>
            <a:r>
              <a:rPr lang="zh-CN" altLang="en-US" sz="1600" b="1">
                <a:solidFill>
                  <a:srgbClr val="000000"/>
                </a:solidFill>
                <a:sym typeface="+mn-ea"/>
              </a:rPr>
              <a:t>6</a:t>
            </a:r>
            <a:r>
              <a:rPr lang="en-US" sz="1600" b="1">
                <a:solidFill>
                  <a:srgbClr val="000000"/>
                </a:solidFill>
                <a:latin typeface="Times New Roman" panose="02020603050405020304" pitchFamily="18" charset="0"/>
                <a:cs typeface="楷体_GB2312" panose="02010609030101010101" pitchFamily="49" charset="-122"/>
                <a:sym typeface="+mn-ea"/>
              </a:rPr>
              <a:t>Fe</a:t>
            </a:r>
            <a:r>
              <a:rPr lang="en-US" sz="1600" b="1" baseline="30000">
                <a:solidFill>
                  <a:srgbClr val="000000"/>
                </a:solidFill>
                <a:latin typeface="Times New Roman" panose="02020603050405020304" pitchFamily="18" charset="0"/>
                <a:cs typeface="楷体_GB2312" panose="02010609030101010101" pitchFamily="49" charset="-122"/>
                <a:sym typeface="+mn-ea"/>
              </a:rPr>
              <a:t>2</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rPr>
              <a:t>～</a:t>
            </a:r>
            <a:r>
              <a:rPr lang="zh-CN" altLang="en-US" sz="1600" b="1">
                <a:solidFill>
                  <a:srgbClr val="000000"/>
                </a:solidFill>
                <a:sym typeface="+mn-ea"/>
              </a:rPr>
              <a:t>Cr</a:t>
            </a:r>
            <a:r>
              <a:rPr lang="en-US" sz="1600" b="1" baseline="-25000">
                <a:solidFill>
                  <a:srgbClr val="000000"/>
                </a:solidFill>
                <a:latin typeface="Times New Roman" panose="02020603050405020304" pitchFamily="18" charset="0"/>
                <a:cs typeface="楷体_GB2312" panose="02010609030101010101" pitchFamily="49" charset="-122"/>
                <a:sym typeface="+mn-ea"/>
              </a:rPr>
              <a:t>2</a:t>
            </a:r>
            <a:r>
              <a:rPr lang="zh-CN" altLang="en-US" sz="1600" b="1">
                <a:solidFill>
                  <a:srgbClr val="000000"/>
                </a:solidFill>
                <a:sym typeface="+mn-ea"/>
              </a:rPr>
              <a:t>O</a:t>
            </a:r>
            <a:r>
              <a:rPr lang="en-US" altLang="zh-CN" sz="1600" b="1" baseline="-25000">
                <a:solidFill>
                  <a:srgbClr val="000000"/>
                </a:solidFill>
                <a:sym typeface="+mn-ea"/>
              </a:rPr>
              <a:t>7</a:t>
            </a:r>
            <a:r>
              <a:rPr lang="en-US" altLang="zh-CN" sz="1600" b="1" baseline="30000">
                <a:solidFill>
                  <a:srgbClr val="000000"/>
                </a:solidFill>
                <a:sym typeface="+mn-ea"/>
              </a:rPr>
              <a:t>2</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rPr>
              <a:t>得，</a:t>
            </a:r>
            <a:endParaRPr lang="zh-CN" altLang="en-US" sz="1600" b="1">
              <a:solidFill>
                <a:srgbClr val="000000"/>
              </a:solidFill>
            </a:endParaRPr>
          </a:p>
          <a:p>
            <a:pPr fontAlgn="base">
              <a:spcBef>
                <a:spcPct val="0"/>
              </a:spcBef>
              <a:spcAft>
                <a:spcPct val="0"/>
              </a:spcAft>
            </a:pPr>
            <a:r>
              <a:rPr lang="zh-CN" altLang="en-US" sz="1600" b="1">
                <a:solidFill>
                  <a:srgbClr val="000000"/>
                </a:solidFill>
              </a:rPr>
              <a:t>当有13.44 L(标准状况)</a:t>
            </a:r>
            <a:r>
              <a:rPr lang="en-US" sz="1600" b="1">
                <a:solidFill>
                  <a:srgbClr val="000000"/>
                </a:solidFill>
                <a:latin typeface="Times New Roman" panose="02020603050405020304" pitchFamily="18" charset="0"/>
                <a:cs typeface="楷体_GB2312" panose="02010609030101010101" pitchFamily="49" charset="-122"/>
                <a:sym typeface="+mn-ea"/>
              </a:rPr>
              <a:t>H</a:t>
            </a:r>
            <a:r>
              <a:rPr lang="en-US" sz="1600" b="1" baseline="-25000">
                <a:solidFill>
                  <a:srgbClr val="000000"/>
                </a:solidFill>
                <a:latin typeface="Times New Roman" panose="02020603050405020304" pitchFamily="18" charset="0"/>
                <a:cs typeface="楷体_GB2312" panose="02010609030101010101" pitchFamily="49" charset="-122"/>
                <a:sym typeface="+mn-ea"/>
              </a:rPr>
              <a:t>2</a:t>
            </a:r>
            <a:r>
              <a:rPr lang="zh-CN" altLang="en-US" sz="1600" b="1">
                <a:solidFill>
                  <a:srgbClr val="000000"/>
                </a:solidFill>
              </a:rPr>
              <a:t>放出时，应有0.1 mol</a:t>
            </a:r>
            <a:r>
              <a:rPr lang="zh-CN" altLang="en-US" sz="1600" b="1">
                <a:solidFill>
                  <a:srgbClr val="000000"/>
                </a:solidFill>
                <a:sym typeface="+mn-ea"/>
              </a:rPr>
              <a:t>Cr</a:t>
            </a:r>
            <a:r>
              <a:rPr lang="en-US" sz="1600" b="1" baseline="-25000">
                <a:solidFill>
                  <a:srgbClr val="000000"/>
                </a:solidFill>
                <a:latin typeface="Times New Roman" panose="02020603050405020304" pitchFamily="18" charset="0"/>
                <a:cs typeface="楷体_GB2312" panose="02010609030101010101" pitchFamily="49" charset="-122"/>
                <a:sym typeface="+mn-ea"/>
              </a:rPr>
              <a:t>2</a:t>
            </a:r>
            <a:r>
              <a:rPr lang="zh-CN" altLang="en-US" sz="1600" b="1">
                <a:solidFill>
                  <a:srgbClr val="000000"/>
                </a:solidFill>
                <a:sym typeface="+mn-ea"/>
              </a:rPr>
              <a:t>O</a:t>
            </a:r>
            <a:r>
              <a:rPr lang="en-US" altLang="zh-CN" sz="1600" b="1" baseline="-25000">
                <a:solidFill>
                  <a:srgbClr val="000000"/>
                </a:solidFill>
                <a:sym typeface="+mn-ea"/>
              </a:rPr>
              <a:t>7</a:t>
            </a:r>
            <a:r>
              <a:rPr lang="en-US" altLang="zh-CN" sz="1600" b="1" baseline="30000">
                <a:solidFill>
                  <a:srgbClr val="000000"/>
                </a:solidFill>
                <a:sym typeface="+mn-ea"/>
              </a:rPr>
              <a:t>2</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rPr>
              <a:t> 被还原。</a:t>
            </a:r>
            <a:endParaRPr lang="zh-CN" altLang="en-US" sz="1600" b="1">
              <a:solidFill>
                <a:srgbClr val="000000"/>
              </a:solidFill>
            </a:endParaRPr>
          </a:p>
        </p:txBody>
      </p:sp>
      <p:sp>
        <p:nvSpPr>
          <p:cNvPr id="3" name="文本框 2"/>
          <p:cNvSpPr txBox="1"/>
          <p:nvPr/>
        </p:nvSpPr>
        <p:spPr>
          <a:xfrm>
            <a:off x="6521027" y="1000125"/>
            <a:ext cx="1628140" cy="398780"/>
          </a:xfrm>
          <a:prstGeom prst="rect">
            <a:avLst/>
          </a:prstGeom>
          <a:noFill/>
        </p:spPr>
        <p:txBody>
          <a:bodyPr wrap="none" rtlCol="0">
            <a:spAutoFit/>
          </a:bodyPr>
          <a:lstStyle/>
          <a:p>
            <a:pPr fontAlgn="base">
              <a:spcBef>
                <a:spcPct val="0"/>
              </a:spcBef>
              <a:spcAft>
                <a:spcPct val="0"/>
              </a:spcAft>
            </a:pPr>
            <a:r>
              <a:rPr lang="en-US" sz="2000" b="1">
                <a:solidFill>
                  <a:srgbClr val="FF0000"/>
                </a:solidFill>
                <a:latin typeface="Times New Roman" panose="02020603050405020304" pitchFamily="18" charset="0"/>
                <a:ea typeface="黑体" panose="02010609060101010101" pitchFamily="49" charset="-122"/>
                <a:sym typeface="+mn-ea"/>
              </a:rPr>
              <a:t>(</a:t>
            </a:r>
            <a:r>
              <a:rPr lang="zh-CN" altLang="en-US" sz="2000" b="1">
                <a:solidFill>
                  <a:srgbClr val="FF0000"/>
                </a:solidFill>
                <a:ea typeface="黑体" panose="02010609060101010101" pitchFamily="49" charset="-122"/>
                <a:sym typeface="+mn-ea"/>
              </a:rPr>
              <a:t>一</a:t>
            </a:r>
            <a:r>
              <a:rPr lang="en-US" sz="2000" b="1">
                <a:solidFill>
                  <a:srgbClr val="FF0000"/>
                </a:solidFill>
                <a:latin typeface="Times New Roman" panose="02020603050405020304" pitchFamily="18" charset="0"/>
                <a:ea typeface="黑体" panose="02010609060101010101" pitchFamily="49" charset="-122"/>
                <a:sym typeface="+mn-ea"/>
              </a:rPr>
              <a:t>)</a:t>
            </a:r>
            <a:r>
              <a:rPr lang="zh-CN" altLang="en-US" sz="2000" b="1">
                <a:solidFill>
                  <a:srgbClr val="FF0000"/>
                </a:solidFill>
                <a:ea typeface="黑体" panose="02010609060101010101" pitchFamily="49" charset="-122"/>
                <a:sym typeface="+mn-ea"/>
              </a:rPr>
              <a:t>处理废水</a:t>
            </a:r>
            <a:endParaRPr lang="zh-CN" altLang="en-US" sz="20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blinds(horizontal)">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7371928" y="2138048"/>
            <a:ext cx="3376507" cy="1628775"/>
          </a:xfrm>
          <a:prstGeom prst="rect">
            <a:avLst/>
          </a:prstGeom>
          <a:noFill/>
          <a:ln w="9525">
            <a:noFill/>
          </a:ln>
        </p:spPr>
      </p:pic>
      <p:sp>
        <p:nvSpPr>
          <p:cNvPr id="110" name="文本框 109"/>
          <p:cNvSpPr txBox="1"/>
          <p:nvPr/>
        </p:nvSpPr>
        <p:spPr>
          <a:xfrm>
            <a:off x="1111675" y="1675765"/>
            <a:ext cx="10071100" cy="2245360"/>
          </a:xfrm>
          <a:prstGeom prst="rect">
            <a:avLst/>
          </a:prstGeom>
          <a:noFill/>
          <a:ln w="9525">
            <a:solidFill>
              <a:srgbClr val="FF0000"/>
            </a:solidFill>
          </a:ln>
        </p:spPr>
        <p:txBody>
          <a:bodyPr wrap="square">
            <a:spAutoFit/>
          </a:bodyPr>
          <a:lstStyle/>
          <a:p>
            <a:pPr fontAlgn="base">
              <a:spcBef>
                <a:spcPct val="0"/>
              </a:spcBef>
              <a:spcAft>
                <a:spcPct val="0"/>
              </a:spcAft>
            </a:pPr>
            <a:r>
              <a:rPr lang="en-US" sz="2000" b="1">
                <a:solidFill>
                  <a:srgbClr val="000000"/>
                </a:solidFill>
                <a:latin typeface="新宋体" panose="02010609030101010101" charset="-122"/>
                <a:ea typeface="新宋体" panose="02010609030101010101" charset="-122"/>
                <a:cs typeface="新宋体" panose="02010609030101010101" charset="-122"/>
                <a:sym typeface="+mn-ea"/>
              </a:rPr>
              <a:t>4</a:t>
            </a:r>
            <a:r>
              <a:rPr lang="en-US" altLang="zh-CN" sz="20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000" b="1">
                <a:solidFill>
                  <a:srgbClr val="FF0000"/>
                </a:solidFill>
                <a:latin typeface="新宋体" panose="02010609030101010101" charset="-122"/>
                <a:ea typeface="新宋体" panose="02010609030101010101" charset="-122"/>
                <a:cs typeface="新宋体" panose="02010609030101010101" charset="-122"/>
                <a:sym typeface="+mn-ea"/>
              </a:rPr>
              <a:t>电解尿素</a:t>
            </a:r>
            <a:r>
              <a:rPr lang="en-US" sz="2000" b="1">
                <a:solidFill>
                  <a:srgbClr val="FF0000"/>
                </a:solidFill>
                <a:latin typeface="新宋体" panose="02010609030101010101" charset="-122"/>
                <a:ea typeface="新宋体" panose="02010609030101010101" charset="-122"/>
                <a:cs typeface="新宋体" panose="02010609030101010101" charset="-122"/>
                <a:sym typeface="+mn-ea"/>
              </a:rPr>
              <a:t>[CO(NH</a:t>
            </a:r>
            <a:r>
              <a:rPr lang="en-US" sz="2000" b="1" baseline="-25000">
                <a:solidFill>
                  <a:srgbClr val="FF0000"/>
                </a:solidFill>
                <a:latin typeface="新宋体" panose="02010609030101010101" charset="-122"/>
                <a:ea typeface="新宋体" panose="02010609030101010101" charset="-122"/>
                <a:cs typeface="新宋体" panose="02010609030101010101" charset="-122"/>
                <a:sym typeface="+mn-ea"/>
              </a:rPr>
              <a:t>2</a:t>
            </a:r>
            <a:r>
              <a:rPr lang="en-US" sz="2000" b="1">
                <a:solidFill>
                  <a:srgbClr val="FF0000"/>
                </a:solidFill>
                <a:latin typeface="新宋体" panose="02010609030101010101" charset="-122"/>
                <a:ea typeface="新宋体" panose="02010609030101010101" charset="-122"/>
                <a:cs typeface="新宋体" panose="02010609030101010101" charset="-122"/>
                <a:sym typeface="+mn-ea"/>
              </a:rPr>
              <a:t>)</a:t>
            </a:r>
            <a:r>
              <a:rPr lang="en-US" sz="2000" b="1" baseline="-25000">
                <a:solidFill>
                  <a:srgbClr val="FF0000"/>
                </a:solidFill>
                <a:latin typeface="新宋体" panose="02010609030101010101" charset="-122"/>
                <a:ea typeface="新宋体" panose="02010609030101010101" charset="-122"/>
                <a:cs typeface="新宋体" panose="02010609030101010101" charset="-122"/>
                <a:sym typeface="+mn-ea"/>
              </a:rPr>
              <a:t>2</a:t>
            </a:r>
            <a:r>
              <a:rPr lang="en-US" sz="2000" b="1">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sz="2000" b="1">
                <a:solidFill>
                  <a:srgbClr val="000000"/>
                </a:solidFill>
                <a:latin typeface="新宋体" panose="02010609030101010101" charset="-122"/>
                <a:ea typeface="新宋体" panose="02010609030101010101" charset="-122"/>
                <a:cs typeface="新宋体" panose="02010609030101010101" charset="-122"/>
                <a:sym typeface="+mn-ea"/>
              </a:rPr>
              <a:t>的</a:t>
            </a: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碱性溶液</a:t>
            </a:r>
            <a:r>
              <a:rPr lang="zh-CN" altLang="en-US" sz="2000" b="1">
                <a:solidFill>
                  <a:srgbClr val="FF0000"/>
                </a:solidFill>
                <a:latin typeface="新宋体" panose="02010609030101010101" charset="-122"/>
                <a:ea typeface="新宋体" panose="02010609030101010101" charset="-122"/>
                <a:cs typeface="新宋体" panose="02010609030101010101" charset="-122"/>
                <a:sym typeface="+mn-ea"/>
              </a:rPr>
              <a:t>制氢气</a:t>
            </a:r>
            <a:r>
              <a:rPr lang="zh-CN" altLang="en-US" sz="2000" b="1">
                <a:solidFill>
                  <a:srgbClr val="000000"/>
                </a:solidFill>
                <a:latin typeface="新宋体" panose="02010609030101010101" charset="-122"/>
                <a:ea typeface="新宋体" panose="02010609030101010101" charset="-122"/>
                <a:cs typeface="新宋体" panose="02010609030101010101" charset="-122"/>
                <a:sym typeface="+mn-ea"/>
              </a:rPr>
              <a:t>的装置示意图如下：</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2000" b="1">
                <a:solidFill>
                  <a:srgbClr val="000000"/>
                </a:solidFill>
                <a:latin typeface="新宋体" panose="02010609030101010101" charset="-122"/>
                <a:ea typeface="新宋体" panose="02010609030101010101" charset="-122"/>
                <a:cs typeface="新宋体" panose="02010609030101010101" charset="-122"/>
              </a:rPr>
              <a:t>  电解池中隔膜仅阻止气体通过，</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2000" b="1">
                <a:solidFill>
                  <a:srgbClr val="000000"/>
                </a:solidFill>
                <a:latin typeface="新宋体" panose="02010609030101010101" charset="-122"/>
                <a:ea typeface="新宋体" panose="02010609030101010101" charset="-122"/>
                <a:cs typeface="新宋体" panose="02010609030101010101" charset="-122"/>
              </a:rPr>
              <a:t>  阴阳两极均为惰性电极，</a:t>
            </a:r>
            <a:endParaRPr lang="en-US" sz="20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sz="2000" b="1">
                <a:solidFill>
                  <a:srgbClr val="000000"/>
                </a:solidFill>
                <a:latin typeface="新宋体" panose="02010609030101010101" charset="-122"/>
                <a:ea typeface="新宋体" panose="02010609030101010101" charset="-122"/>
                <a:cs typeface="新宋体" panose="02010609030101010101" charset="-122"/>
              </a:rPr>
              <a:t>  (1)A</a:t>
            </a:r>
            <a:r>
              <a:rPr lang="zh-CN" altLang="en-US" sz="2000" b="1">
                <a:solidFill>
                  <a:srgbClr val="000000"/>
                </a:solidFill>
                <a:latin typeface="新宋体" panose="02010609030101010101" charset="-122"/>
                <a:ea typeface="新宋体" panose="02010609030101010101" charset="-122"/>
                <a:cs typeface="新宋体" panose="02010609030101010101" charset="-122"/>
              </a:rPr>
              <a:t>极为</a:t>
            </a:r>
            <a:r>
              <a:rPr lang="en-US" sz="2000" b="1">
                <a:solidFill>
                  <a:srgbClr val="000000"/>
                </a:solidFill>
                <a:latin typeface="新宋体" panose="02010609030101010101" charset="-122"/>
                <a:ea typeface="新宋体" panose="02010609030101010101" charset="-122"/>
                <a:cs typeface="新宋体" panose="02010609030101010101" charset="-122"/>
              </a:rPr>
              <a:t>________</a:t>
            </a:r>
            <a:r>
              <a:rPr lang="zh-CN" altLang="en-US" sz="2000" b="1">
                <a:solidFill>
                  <a:srgbClr val="000000"/>
                </a:solidFill>
                <a:latin typeface="新宋体" panose="02010609030101010101" charset="-122"/>
                <a:ea typeface="新宋体" panose="02010609030101010101" charset="-122"/>
                <a:cs typeface="新宋体" panose="02010609030101010101" charset="-122"/>
              </a:rPr>
              <a:t>，</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2000" b="1">
                <a:solidFill>
                  <a:srgbClr val="000000"/>
                </a:solidFill>
                <a:latin typeface="新宋体" panose="02010609030101010101" charset="-122"/>
                <a:ea typeface="新宋体" panose="02010609030101010101" charset="-122"/>
                <a:cs typeface="新宋体" panose="02010609030101010101" charset="-122"/>
              </a:rPr>
              <a:t>     电极反应式为</a:t>
            </a:r>
            <a:r>
              <a:rPr lang="en-US" sz="2000" b="1">
                <a:solidFill>
                  <a:srgbClr val="000000"/>
                </a:solidFill>
                <a:latin typeface="新宋体" panose="02010609030101010101" charset="-122"/>
                <a:ea typeface="新宋体" panose="02010609030101010101" charset="-122"/>
                <a:cs typeface="新宋体" panose="02010609030101010101" charset="-122"/>
              </a:rPr>
              <a:t>______________</a:t>
            </a:r>
            <a:r>
              <a:rPr lang="zh-CN" altLang="en-US" sz="2000" b="1">
                <a:solidFill>
                  <a:srgbClr val="000000"/>
                </a:solidFill>
                <a:latin typeface="新宋体" panose="02010609030101010101" charset="-122"/>
                <a:ea typeface="新宋体" panose="02010609030101010101" charset="-122"/>
                <a:cs typeface="新宋体" panose="02010609030101010101" charset="-122"/>
              </a:rPr>
              <a:t>。</a:t>
            </a:r>
            <a:endParaRPr lang="en-US" sz="20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sz="2000" b="1">
                <a:solidFill>
                  <a:srgbClr val="000000"/>
                </a:solidFill>
                <a:latin typeface="新宋体" panose="02010609030101010101" charset="-122"/>
                <a:ea typeface="新宋体" panose="02010609030101010101" charset="-122"/>
                <a:cs typeface="新宋体" panose="02010609030101010101" charset="-122"/>
              </a:rPr>
              <a:t>  (2)B</a:t>
            </a:r>
            <a:r>
              <a:rPr lang="zh-CN" altLang="en-US" sz="2000" b="1">
                <a:solidFill>
                  <a:srgbClr val="000000"/>
                </a:solidFill>
                <a:latin typeface="新宋体" panose="02010609030101010101" charset="-122"/>
                <a:ea typeface="新宋体" panose="02010609030101010101" charset="-122"/>
                <a:cs typeface="新宋体" panose="02010609030101010101" charset="-122"/>
              </a:rPr>
              <a:t>极为</a:t>
            </a:r>
            <a:r>
              <a:rPr lang="en-US" sz="2000" b="1">
                <a:solidFill>
                  <a:srgbClr val="000000"/>
                </a:solidFill>
                <a:latin typeface="新宋体" panose="02010609030101010101" charset="-122"/>
                <a:ea typeface="新宋体" panose="02010609030101010101" charset="-122"/>
                <a:cs typeface="新宋体" panose="02010609030101010101" charset="-122"/>
              </a:rPr>
              <a:t>________</a:t>
            </a:r>
            <a:r>
              <a:rPr lang="zh-CN" altLang="en-US" sz="2000" b="1">
                <a:solidFill>
                  <a:srgbClr val="000000"/>
                </a:solidFill>
                <a:latin typeface="新宋体" panose="02010609030101010101" charset="-122"/>
                <a:ea typeface="新宋体" panose="02010609030101010101" charset="-122"/>
                <a:cs typeface="新宋体" panose="02010609030101010101" charset="-122"/>
              </a:rPr>
              <a:t>，</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2000" b="1">
                <a:solidFill>
                  <a:srgbClr val="000000"/>
                </a:solidFill>
                <a:latin typeface="新宋体" panose="02010609030101010101" charset="-122"/>
                <a:ea typeface="新宋体" panose="02010609030101010101" charset="-122"/>
                <a:cs typeface="新宋体" panose="02010609030101010101" charset="-122"/>
              </a:rPr>
              <a:t>     电极反应式为</a:t>
            </a:r>
            <a:r>
              <a:rPr lang="en-US" sz="2000" b="1">
                <a:solidFill>
                  <a:srgbClr val="000000"/>
                </a:solidFill>
                <a:latin typeface="新宋体" panose="02010609030101010101" charset="-122"/>
                <a:ea typeface="新宋体" panose="02010609030101010101" charset="-122"/>
                <a:cs typeface="新宋体" panose="02010609030101010101" charset="-122"/>
              </a:rPr>
              <a:t>______________</a:t>
            </a:r>
            <a:r>
              <a:rPr lang="zh-CN" altLang="en-US" sz="2000" b="1">
                <a:solidFill>
                  <a:srgbClr val="000000"/>
                </a:solidFill>
                <a:latin typeface="新宋体" panose="02010609030101010101" charset="-122"/>
                <a:ea typeface="新宋体" panose="02010609030101010101" charset="-122"/>
                <a:cs typeface="新宋体" panose="02010609030101010101" charset="-122"/>
              </a:rPr>
              <a:t>。</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p:txBody>
      </p:sp>
      <p:sp>
        <p:nvSpPr>
          <p:cNvPr id="3" name="文本框 2"/>
          <p:cNvSpPr txBox="1"/>
          <p:nvPr/>
        </p:nvSpPr>
        <p:spPr>
          <a:xfrm>
            <a:off x="6372860" y="1000125"/>
            <a:ext cx="1715770" cy="398780"/>
          </a:xfrm>
          <a:prstGeom prst="rect">
            <a:avLst/>
          </a:prstGeom>
          <a:noFill/>
        </p:spPr>
        <p:txBody>
          <a:bodyPr wrap="none" rtlCol="0">
            <a:spAutoFit/>
          </a:bodyPr>
          <a:lstStyle/>
          <a:p>
            <a:pPr fontAlgn="base">
              <a:spcBef>
                <a:spcPct val="0"/>
              </a:spcBef>
              <a:spcAft>
                <a:spcPct val="0"/>
              </a:spcAft>
            </a:pPr>
            <a:r>
              <a:rPr lang="en-US" sz="2000" b="1">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sz="2000" b="1">
                <a:solidFill>
                  <a:srgbClr val="FF0000"/>
                </a:solidFill>
                <a:latin typeface="新宋体" panose="02010609030101010101" charset="-122"/>
                <a:ea typeface="新宋体" panose="02010609030101010101" charset="-122"/>
                <a:cs typeface="新宋体" panose="02010609030101010101" charset="-122"/>
                <a:sym typeface="+mn-ea"/>
              </a:rPr>
              <a:t>二</a:t>
            </a:r>
            <a:r>
              <a:rPr lang="en-US" sz="2000" b="1">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sz="2000" b="1">
                <a:solidFill>
                  <a:srgbClr val="FF0000"/>
                </a:solidFill>
                <a:latin typeface="新宋体" panose="02010609030101010101" charset="-122"/>
                <a:ea typeface="新宋体" panose="02010609030101010101" charset="-122"/>
                <a:cs typeface="新宋体" panose="02010609030101010101" charset="-122"/>
                <a:sym typeface="+mn-ea"/>
              </a:rPr>
              <a:t>制备物质</a:t>
            </a:r>
            <a:endParaRPr lang="zh-CN" altLang="en-US" sz="2000" b="1">
              <a:solidFill>
                <a:srgbClr val="FF0000"/>
              </a:solidFill>
              <a:latin typeface="新宋体" panose="02010609030101010101" charset="-122"/>
              <a:ea typeface="新宋体" panose="02010609030101010101" charset="-122"/>
              <a:cs typeface="新宋体" panose="02010609030101010101" charset="-122"/>
              <a:sym typeface="+mn-ea"/>
            </a:endParaRPr>
          </a:p>
        </p:txBody>
      </p:sp>
      <p:sp>
        <p:nvSpPr>
          <p:cNvPr id="107" name="文本框 106"/>
          <p:cNvSpPr txBox="1"/>
          <p:nvPr/>
        </p:nvSpPr>
        <p:spPr>
          <a:xfrm>
            <a:off x="585893" y="999808"/>
            <a:ext cx="6773333" cy="398780"/>
          </a:xfrm>
          <a:prstGeom prst="rect">
            <a:avLst/>
          </a:prstGeom>
          <a:noFill/>
          <a:ln w="9525">
            <a:noFill/>
          </a:ln>
        </p:spPr>
        <p:txBody>
          <a:bodyPr>
            <a:spAutoFit/>
          </a:bodyPr>
          <a:lstStyle/>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rPr>
              <a:t>题组二　电解原理的</a:t>
            </a:r>
            <a:r>
              <a:rPr lang="en-US" sz="2000" b="1">
                <a:solidFill>
                  <a:srgbClr val="0000FF"/>
                </a:solidFill>
                <a:latin typeface="新宋体" panose="02010609030101010101" charset="-122"/>
                <a:ea typeface="新宋体" panose="02010609030101010101" charset="-122"/>
                <a:cs typeface="新宋体" panose="02010609030101010101" charset="-122"/>
              </a:rPr>
              <a:t>“</a:t>
            </a:r>
            <a:r>
              <a:rPr lang="zh-CN" altLang="en-US" sz="2000" b="1">
                <a:solidFill>
                  <a:srgbClr val="0000FF"/>
                </a:solidFill>
                <a:latin typeface="新宋体" panose="02010609030101010101" charset="-122"/>
                <a:ea typeface="新宋体" panose="02010609030101010101" charset="-122"/>
                <a:cs typeface="新宋体" panose="02010609030101010101" charset="-122"/>
              </a:rPr>
              <a:t>不寻常</a:t>
            </a:r>
            <a:r>
              <a:rPr lang="en-US" sz="2000" b="1">
                <a:solidFill>
                  <a:srgbClr val="0000FF"/>
                </a:solidFill>
                <a:latin typeface="新宋体" panose="02010609030101010101" charset="-122"/>
                <a:ea typeface="新宋体" panose="02010609030101010101" charset="-122"/>
                <a:cs typeface="新宋体" panose="02010609030101010101" charset="-122"/>
              </a:rPr>
              <a:t>”</a:t>
            </a:r>
            <a:r>
              <a:rPr lang="zh-CN" altLang="en-US" sz="2000" b="1">
                <a:solidFill>
                  <a:srgbClr val="0000FF"/>
                </a:solidFill>
                <a:latin typeface="新宋体" panose="02010609030101010101" charset="-122"/>
                <a:ea typeface="新宋体" panose="02010609030101010101" charset="-122"/>
                <a:cs typeface="新宋体" panose="02010609030101010101" charset="-122"/>
              </a:rPr>
              <a:t>应用</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p:txBody>
      </p:sp>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4" name="矩形 3"/>
          <p:cNvSpPr/>
          <p:nvPr/>
        </p:nvSpPr>
        <p:spPr>
          <a:xfrm>
            <a:off x="382166" y="221698"/>
            <a:ext cx="53644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考点三　突破电解池，应用“不寻常”</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1111673" y="4068445"/>
            <a:ext cx="10071947" cy="1568450"/>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600" b="1">
                <a:solidFill>
                  <a:srgbClr val="0000FF"/>
                </a:solidFill>
                <a:ea typeface="黑体" panose="02010609060101010101" pitchFamily="49" charset="-122"/>
              </a:rPr>
              <a:t>解析</a:t>
            </a:r>
            <a:r>
              <a:rPr lang="zh-CN" altLang="en-US" sz="1600" b="1">
                <a:solidFill>
                  <a:srgbClr val="000000"/>
                </a:solidFill>
                <a:ea typeface="黑体" panose="02010609060101010101" pitchFamily="49" charset="-122"/>
              </a:rPr>
              <a:t>　</a:t>
            </a:r>
            <a:r>
              <a:rPr lang="zh-CN" altLang="en-US" sz="1600" b="1">
                <a:solidFill>
                  <a:srgbClr val="FF0000"/>
                </a:solidFill>
                <a:sym typeface="+mn-ea"/>
              </a:rPr>
              <a:t>答案</a:t>
            </a:r>
            <a:r>
              <a:rPr lang="zh-CN" altLang="en-US" sz="1600" b="1">
                <a:solidFill>
                  <a:srgbClr val="000000"/>
                </a:solidFill>
                <a:sym typeface="+mn-ea"/>
              </a:rPr>
              <a:t>　</a:t>
            </a:r>
            <a:r>
              <a:rPr lang="zh-CN" altLang="en-US" sz="1600" b="1">
                <a:solidFill>
                  <a:srgbClr val="FF0000"/>
                </a:solidFill>
                <a:sym typeface="+mn-ea"/>
              </a:rPr>
              <a:t>(1)阳极　</a:t>
            </a:r>
            <a:r>
              <a:rPr lang="en-US" sz="1600" b="1">
                <a:solidFill>
                  <a:srgbClr val="FF0000"/>
                </a:solidFill>
                <a:latin typeface="Times New Roman" panose="02020603050405020304" pitchFamily="18" charset="0"/>
                <a:cs typeface="楷体_GB2312" panose="02010609030101010101" pitchFamily="49" charset="-122"/>
                <a:sym typeface="+mn-ea"/>
              </a:rPr>
              <a:t>CO(NH</a:t>
            </a:r>
            <a:r>
              <a:rPr lang="en-US" sz="1600" b="1" baseline="-25000">
                <a:solidFill>
                  <a:srgbClr val="FF0000"/>
                </a:solidFill>
                <a:latin typeface="Times New Roman" panose="02020603050405020304" pitchFamily="18" charset="0"/>
                <a:cs typeface="楷体_GB2312" panose="02010609030101010101" pitchFamily="49" charset="-122"/>
                <a:sym typeface="+mn-ea"/>
              </a:rPr>
              <a:t>2</a:t>
            </a:r>
            <a:r>
              <a:rPr lang="en-US" sz="1600" b="1">
                <a:solidFill>
                  <a:srgbClr val="FF0000"/>
                </a:solidFill>
                <a:latin typeface="Times New Roman" panose="02020603050405020304" pitchFamily="18" charset="0"/>
                <a:cs typeface="楷体_GB2312" panose="02010609030101010101" pitchFamily="49" charset="-122"/>
                <a:sym typeface="+mn-ea"/>
              </a:rPr>
              <a:t>)</a:t>
            </a:r>
            <a:r>
              <a:rPr lang="en-US" sz="1600" b="1" baseline="-25000">
                <a:solidFill>
                  <a:srgbClr val="FF0000"/>
                </a:solidFill>
                <a:latin typeface="Times New Roman" panose="02020603050405020304" pitchFamily="18" charset="0"/>
                <a:cs typeface="楷体_GB2312" panose="02010609030101010101" pitchFamily="49" charset="-122"/>
                <a:sym typeface="+mn-ea"/>
              </a:rPr>
              <a:t>2</a:t>
            </a:r>
            <a:r>
              <a:rPr lang="zh-CN" altLang="en-US" sz="1600" b="1">
                <a:solidFill>
                  <a:srgbClr val="FF0000"/>
                </a:solidFill>
                <a:sym typeface="+mn-ea"/>
              </a:rPr>
              <a:t>＋8</a:t>
            </a:r>
            <a:r>
              <a:rPr lang="en-US" sz="1600" b="1">
                <a:solidFill>
                  <a:srgbClr val="FF0000"/>
                </a:solidFill>
                <a:latin typeface="Times New Roman" panose="02020603050405020304" pitchFamily="18" charset="0"/>
                <a:cs typeface="楷体_GB2312" panose="02010609030101010101" pitchFamily="49" charset="-122"/>
                <a:sym typeface="+mn-ea"/>
              </a:rPr>
              <a:t>OH</a:t>
            </a:r>
            <a:r>
              <a:rPr lang="zh-CN" altLang="en-US" sz="1600" b="1" baseline="30000">
                <a:solidFill>
                  <a:srgbClr val="FF0000"/>
                </a:solidFill>
                <a:cs typeface="楷体_GB2312" panose="02010609030101010101" pitchFamily="49" charset="-122"/>
                <a:sym typeface="+mn-ea"/>
              </a:rPr>
              <a:t>－</a:t>
            </a:r>
            <a:r>
              <a:rPr lang="zh-CN" altLang="en-US" sz="1600" b="1">
                <a:solidFill>
                  <a:srgbClr val="FF0000"/>
                </a:solidFill>
                <a:sym typeface="+mn-ea"/>
              </a:rPr>
              <a:t>－6e－===</a:t>
            </a:r>
            <a:r>
              <a:rPr lang="en-US" sz="1600" b="1">
                <a:solidFill>
                  <a:srgbClr val="FF0000"/>
                </a:solidFill>
                <a:latin typeface="Times New Roman" panose="02020603050405020304" pitchFamily="18" charset="0"/>
                <a:cs typeface="楷体_GB2312" panose="02010609030101010101" pitchFamily="49" charset="-122"/>
                <a:sym typeface="+mn-ea"/>
              </a:rPr>
              <a:t>N</a:t>
            </a:r>
            <a:r>
              <a:rPr lang="en-US" sz="1600" b="1" baseline="-25000">
                <a:solidFill>
                  <a:srgbClr val="FF0000"/>
                </a:solidFill>
                <a:latin typeface="Times New Roman" panose="02020603050405020304" pitchFamily="18" charset="0"/>
                <a:cs typeface="楷体_GB2312" panose="02010609030101010101" pitchFamily="49" charset="-122"/>
                <a:sym typeface="+mn-ea"/>
              </a:rPr>
              <a:t>2</a:t>
            </a:r>
            <a:r>
              <a:rPr lang="zh-CN" altLang="en-US" sz="1600" b="1">
                <a:solidFill>
                  <a:srgbClr val="FF0000"/>
                </a:solidFill>
                <a:sym typeface="+mn-ea"/>
              </a:rPr>
              <a:t>↑＋</a:t>
            </a:r>
            <a:r>
              <a:rPr lang="en-US" sz="1600" b="1">
                <a:solidFill>
                  <a:srgbClr val="FF0000"/>
                </a:solidFill>
                <a:latin typeface="Times New Roman" panose="02020603050405020304" pitchFamily="18" charset="0"/>
                <a:cs typeface="楷体_GB2312" panose="02010609030101010101" pitchFamily="49" charset="-122"/>
                <a:sym typeface="+mn-ea"/>
              </a:rPr>
              <a:t>CO</a:t>
            </a:r>
            <a:r>
              <a:rPr lang="en-US" sz="1600" baseline="-25000">
                <a:solidFill>
                  <a:srgbClr val="FF0000"/>
                </a:solidFill>
                <a:latin typeface="宋体" panose="02010600030101010101" pitchFamily="2" charset="-122"/>
                <a:sym typeface="+mn-ea"/>
              </a:rPr>
              <a:t>3</a:t>
            </a:r>
            <a:r>
              <a:rPr lang="en-US" altLang="zh-CN" sz="1600" baseline="30000">
                <a:solidFill>
                  <a:srgbClr val="FF0000"/>
                </a:solidFill>
                <a:sym typeface="+mn-ea"/>
              </a:rPr>
              <a:t>2</a:t>
            </a:r>
            <a:r>
              <a:rPr lang="zh-CN" altLang="en-US" sz="1600" baseline="30000">
                <a:solidFill>
                  <a:srgbClr val="FF0000"/>
                </a:solidFill>
                <a:sym typeface="+mn-ea"/>
              </a:rPr>
              <a:t>－</a:t>
            </a:r>
            <a:r>
              <a:rPr lang="zh-CN" altLang="en-US" sz="1600" b="1">
                <a:solidFill>
                  <a:srgbClr val="FF0000"/>
                </a:solidFill>
                <a:sym typeface="+mn-ea"/>
              </a:rPr>
              <a:t>＋6</a:t>
            </a:r>
            <a:r>
              <a:rPr lang="en-US" sz="1600" b="1">
                <a:solidFill>
                  <a:srgbClr val="FF0000"/>
                </a:solidFill>
                <a:latin typeface="Times New Roman" panose="02020603050405020304" pitchFamily="18" charset="0"/>
                <a:cs typeface="楷体_GB2312" panose="02010609030101010101" pitchFamily="49" charset="-122"/>
                <a:sym typeface="+mn-ea"/>
              </a:rPr>
              <a:t>H</a:t>
            </a:r>
            <a:r>
              <a:rPr lang="en-US" sz="1600" b="1" baseline="-25000">
                <a:solidFill>
                  <a:srgbClr val="FF0000"/>
                </a:solidFill>
                <a:latin typeface="Times New Roman" panose="02020603050405020304" pitchFamily="18" charset="0"/>
                <a:cs typeface="楷体_GB2312" panose="02010609030101010101" pitchFamily="49" charset="-122"/>
                <a:sym typeface="+mn-ea"/>
              </a:rPr>
              <a:t>2</a:t>
            </a:r>
            <a:r>
              <a:rPr lang="en-US" sz="1600" b="1">
                <a:solidFill>
                  <a:srgbClr val="FF0000"/>
                </a:solidFill>
                <a:latin typeface="Times New Roman" panose="02020603050405020304" pitchFamily="18" charset="0"/>
                <a:cs typeface="楷体_GB2312" panose="02010609030101010101" pitchFamily="49" charset="-122"/>
                <a:sym typeface="+mn-ea"/>
              </a:rPr>
              <a:t>O</a:t>
            </a:r>
            <a:endParaRPr lang="zh-CN" altLang="en-US" sz="1600" b="1">
              <a:solidFill>
                <a:srgbClr val="FF0000"/>
              </a:solidFill>
            </a:endParaRPr>
          </a:p>
          <a:p>
            <a:pPr fontAlgn="base">
              <a:spcBef>
                <a:spcPct val="0"/>
              </a:spcBef>
              <a:spcAft>
                <a:spcPct val="0"/>
              </a:spcAft>
            </a:pPr>
            <a:r>
              <a:rPr lang="zh-CN" altLang="en-US" sz="1600" b="1">
                <a:solidFill>
                  <a:srgbClr val="FF0000"/>
                </a:solidFill>
                <a:sym typeface="+mn-ea"/>
              </a:rPr>
              <a:t>                      (2)阴极　6</a:t>
            </a:r>
            <a:r>
              <a:rPr lang="en-US" sz="1600" b="1">
                <a:solidFill>
                  <a:srgbClr val="FF0000"/>
                </a:solidFill>
                <a:latin typeface="Times New Roman" panose="02020603050405020304" pitchFamily="18" charset="0"/>
                <a:cs typeface="楷体_GB2312" panose="02010609030101010101" pitchFamily="49" charset="-122"/>
                <a:sym typeface="+mn-ea"/>
              </a:rPr>
              <a:t>H</a:t>
            </a:r>
            <a:r>
              <a:rPr lang="en-US" sz="1600" b="1" baseline="-25000">
                <a:solidFill>
                  <a:srgbClr val="FF0000"/>
                </a:solidFill>
                <a:latin typeface="Times New Roman" panose="02020603050405020304" pitchFamily="18" charset="0"/>
                <a:cs typeface="楷体_GB2312" panose="02010609030101010101" pitchFamily="49" charset="-122"/>
                <a:sym typeface="+mn-ea"/>
              </a:rPr>
              <a:t>2</a:t>
            </a:r>
            <a:r>
              <a:rPr lang="en-US" sz="1600" b="1">
                <a:solidFill>
                  <a:srgbClr val="FF0000"/>
                </a:solidFill>
                <a:latin typeface="Times New Roman" panose="02020603050405020304" pitchFamily="18" charset="0"/>
                <a:cs typeface="楷体_GB2312" panose="02010609030101010101" pitchFamily="49" charset="-122"/>
                <a:sym typeface="+mn-ea"/>
              </a:rPr>
              <a:t>O</a:t>
            </a:r>
            <a:r>
              <a:rPr lang="zh-CN" altLang="en-US" sz="1600" b="1">
                <a:solidFill>
                  <a:srgbClr val="FF0000"/>
                </a:solidFill>
                <a:sym typeface="+mn-ea"/>
              </a:rPr>
              <a:t>＋6e</a:t>
            </a:r>
            <a:r>
              <a:rPr lang="zh-CN" altLang="en-US" sz="1600" b="1" baseline="30000">
                <a:solidFill>
                  <a:srgbClr val="FF0000"/>
                </a:solidFill>
                <a:sym typeface="+mn-ea"/>
              </a:rPr>
              <a:t>－</a:t>
            </a:r>
            <a:r>
              <a:rPr lang="zh-CN" altLang="en-US" sz="1600" b="1">
                <a:solidFill>
                  <a:srgbClr val="FF0000"/>
                </a:solidFill>
                <a:sym typeface="+mn-ea"/>
              </a:rPr>
              <a:t>===3</a:t>
            </a:r>
            <a:r>
              <a:rPr lang="en-US" sz="1600" b="1">
                <a:solidFill>
                  <a:srgbClr val="FF0000"/>
                </a:solidFill>
                <a:latin typeface="Times New Roman" panose="02020603050405020304" pitchFamily="18" charset="0"/>
                <a:cs typeface="楷体_GB2312" panose="02010609030101010101" pitchFamily="49" charset="-122"/>
                <a:sym typeface="+mn-ea"/>
              </a:rPr>
              <a:t>H</a:t>
            </a:r>
            <a:r>
              <a:rPr lang="en-US" sz="1600" b="1" baseline="-25000">
                <a:solidFill>
                  <a:srgbClr val="FF0000"/>
                </a:solidFill>
                <a:latin typeface="Times New Roman" panose="02020603050405020304" pitchFamily="18" charset="0"/>
                <a:cs typeface="楷体_GB2312" panose="02010609030101010101" pitchFamily="49" charset="-122"/>
                <a:sym typeface="+mn-ea"/>
              </a:rPr>
              <a:t>2</a:t>
            </a:r>
            <a:r>
              <a:rPr lang="zh-CN" altLang="en-US" sz="1600" b="1">
                <a:solidFill>
                  <a:srgbClr val="FF0000"/>
                </a:solidFill>
                <a:sym typeface="+mn-ea"/>
              </a:rPr>
              <a:t>↑＋6</a:t>
            </a:r>
            <a:r>
              <a:rPr lang="en-US" sz="1600" b="1">
                <a:solidFill>
                  <a:srgbClr val="FF0000"/>
                </a:solidFill>
                <a:latin typeface="Times New Roman" panose="02020603050405020304" pitchFamily="18" charset="0"/>
                <a:cs typeface="楷体_GB2312" panose="02010609030101010101" pitchFamily="49" charset="-122"/>
                <a:sym typeface="+mn-ea"/>
              </a:rPr>
              <a:t>OH</a:t>
            </a:r>
            <a:r>
              <a:rPr lang="zh-CN" altLang="en-US" sz="1600" b="1" baseline="30000">
                <a:solidFill>
                  <a:srgbClr val="FF0000"/>
                </a:solidFill>
                <a:cs typeface="楷体_GB2312" panose="02010609030101010101" pitchFamily="49" charset="-122"/>
                <a:sym typeface="+mn-ea"/>
              </a:rPr>
              <a:t>－</a:t>
            </a:r>
            <a:endParaRPr lang="zh-CN" altLang="en-US" sz="1600" b="1" baseline="30000">
              <a:solidFill>
                <a:srgbClr val="FF0000"/>
              </a:solidFill>
              <a:cs typeface="楷体_GB2312" panose="02010609030101010101" pitchFamily="49" charset="-122"/>
              <a:sym typeface="+mn-ea"/>
            </a:endParaRPr>
          </a:p>
          <a:p>
            <a:pPr fontAlgn="base">
              <a:spcBef>
                <a:spcPct val="0"/>
              </a:spcBef>
              <a:spcAft>
                <a:spcPct val="0"/>
              </a:spcAft>
            </a:pPr>
            <a:r>
              <a:rPr lang="en-US" sz="1600" b="1">
                <a:solidFill>
                  <a:srgbClr val="000000"/>
                </a:solidFill>
                <a:latin typeface="Times New Roman" panose="02020603050405020304" pitchFamily="18" charset="0"/>
                <a:cs typeface="楷体_GB2312" panose="02010609030101010101" pitchFamily="49" charset="-122"/>
              </a:rPr>
              <a:t>H</a:t>
            </a:r>
            <a:r>
              <a:rPr lang="en-US" sz="1600" b="1" baseline="-25000">
                <a:solidFill>
                  <a:srgbClr val="000000"/>
                </a:solidFill>
                <a:latin typeface="Times New Roman" panose="02020603050405020304" pitchFamily="18" charset="0"/>
                <a:cs typeface="楷体_GB2312" panose="02010609030101010101" pitchFamily="49" charset="-122"/>
              </a:rPr>
              <a:t>2</a:t>
            </a:r>
            <a:r>
              <a:rPr lang="zh-CN" altLang="en-US" sz="1600" b="1">
                <a:solidFill>
                  <a:srgbClr val="000000"/>
                </a:solidFill>
                <a:cs typeface="楷体_GB2312" panose="02010609030101010101" pitchFamily="49" charset="-122"/>
              </a:rPr>
              <a:t>产生是因为</a:t>
            </a:r>
            <a:r>
              <a:rPr lang="en-US" sz="1600" b="1">
                <a:solidFill>
                  <a:srgbClr val="000000"/>
                </a:solidFill>
                <a:latin typeface="Times New Roman" panose="02020603050405020304" pitchFamily="18" charset="0"/>
                <a:cs typeface="楷体_GB2312" panose="02010609030101010101" pitchFamily="49" charset="-122"/>
              </a:rPr>
              <a:t>H</a:t>
            </a:r>
            <a:r>
              <a:rPr lang="en-US" sz="1600" b="1" baseline="-25000">
                <a:solidFill>
                  <a:srgbClr val="000000"/>
                </a:solidFill>
                <a:latin typeface="Times New Roman" panose="02020603050405020304" pitchFamily="18" charset="0"/>
                <a:cs typeface="楷体_GB2312" panose="02010609030101010101" pitchFamily="49" charset="-122"/>
              </a:rPr>
              <a:t>2</a:t>
            </a:r>
            <a:r>
              <a:rPr lang="en-US" sz="1600" b="1">
                <a:solidFill>
                  <a:srgbClr val="000000"/>
                </a:solidFill>
                <a:latin typeface="Times New Roman" panose="02020603050405020304" pitchFamily="18" charset="0"/>
                <a:cs typeface="楷体_GB2312" panose="02010609030101010101" pitchFamily="49" charset="-122"/>
              </a:rPr>
              <a:t>O</a:t>
            </a:r>
            <a:r>
              <a:rPr lang="zh-CN" altLang="en-US" sz="1600" b="1">
                <a:solidFill>
                  <a:srgbClr val="000000"/>
                </a:solidFill>
                <a:cs typeface="楷体_GB2312" panose="02010609030101010101" pitchFamily="49" charset="-122"/>
              </a:rPr>
              <a:t>电离的</a:t>
            </a:r>
            <a:r>
              <a:rPr lang="en-US" sz="1600" b="1">
                <a:solidFill>
                  <a:srgbClr val="000000"/>
                </a:solidFill>
                <a:latin typeface="Times New Roman" panose="02020603050405020304" pitchFamily="18" charset="0"/>
                <a:cs typeface="楷体_GB2312" panose="02010609030101010101" pitchFamily="49" charset="-122"/>
              </a:rPr>
              <a:t>H</a:t>
            </a:r>
            <a:r>
              <a:rPr lang="zh-CN" altLang="en-US" sz="1600" b="1" baseline="30000">
                <a:solidFill>
                  <a:srgbClr val="000000"/>
                </a:solidFill>
                <a:cs typeface="楷体_GB2312" panose="02010609030101010101" pitchFamily="49" charset="-122"/>
              </a:rPr>
              <a:t>＋</a:t>
            </a:r>
            <a:r>
              <a:rPr lang="zh-CN" altLang="en-US" sz="1600" b="1">
                <a:solidFill>
                  <a:srgbClr val="000000"/>
                </a:solidFill>
                <a:cs typeface="楷体_GB2312" panose="02010609030101010101" pitchFamily="49" charset="-122"/>
              </a:rPr>
              <a:t>在阴极上得电子，</a:t>
            </a:r>
            <a:endParaRPr lang="zh-CN" altLang="en-US" sz="1600" b="1">
              <a:solidFill>
                <a:srgbClr val="000000"/>
              </a:solidFill>
              <a:cs typeface="楷体_GB2312" panose="02010609030101010101" pitchFamily="49" charset="-122"/>
            </a:endParaRPr>
          </a:p>
          <a:p>
            <a:pPr fontAlgn="base">
              <a:spcBef>
                <a:spcPct val="0"/>
              </a:spcBef>
              <a:spcAft>
                <a:spcPct val="0"/>
              </a:spcAft>
            </a:pPr>
            <a:r>
              <a:rPr lang="zh-CN" altLang="en-US" sz="1600" b="1">
                <a:solidFill>
                  <a:srgbClr val="000000"/>
                </a:solidFill>
                <a:cs typeface="楷体_GB2312" panose="02010609030101010101" pitchFamily="49" charset="-122"/>
              </a:rPr>
              <a:t>即</a:t>
            </a:r>
            <a:r>
              <a:rPr lang="en-US" sz="1600" b="1">
                <a:solidFill>
                  <a:srgbClr val="000000"/>
                </a:solidFill>
                <a:latin typeface="Times New Roman" panose="02020603050405020304" pitchFamily="18" charset="0"/>
                <a:cs typeface="楷体_GB2312" panose="02010609030101010101" pitchFamily="49" charset="-122"/>
              </a:rPr>
              <a:t>6H</a:t>
            </a:r>
            <a:r>
              <a:rPr lang="en-US" sz="1600" b="1" baseline="-25000">
                <a:solidFill>
                  <a:srgbClr val="000000"/>
                </a:solidFill>
                <a:latin typeface="Times New Roman" panose="02020603050405020304" pitchFamily="18" charset="0"/>
                <a:cs typeface="楷体_GB2312" panose="02010609030101010101" pitchFamily="49" charset="-122"/>
              </a:rPr>
              <a:t>2</a:t>
            </a:r>
            <a:r>
              <a:rPr lang="en-US" sz="1600" b="1">
                <a:solidFill>
                  <a:srgbClr val="000000"/>
                </a:solidFill>
                <a:latin typeface="Times New Roman" panose="02020603050405020304" pitchFamily="18" charset="0"/>
                <a:cs typeface="楷体_GB2312" panose="02010609030101010101" pitchFamily="49" charset="-122"/>
              </a:rPr>
              <a:t>O</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6e</a:t>
            </a:r>
            <a:r>
              <a:rPr lang="zh-CN" altLang="en-US" sz="1600" b="1" baseline="30000">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Times New Roman" panose="02020603050405020304" pitchFamily="18" charset="0"/>
              </a:rPr>
              <a:t>===</a:t>
            </a:r>
            <a:r>
              <a:rPr lang="en-US" sz="1600" b="1">
                <a:solidFill>
                  <a:srgbClr val="000000"/>
                </a:solidFill>
                <a:latin typeface="Times New Roman" panose="02020603050405020304" pitchFamily="18" charset="0"/>
                <a:cs typeface="楷体_GB2312" panose="02010609030101010101" pitchFamily="49" charset="-122"/>
              </a:rPr>
              <a:t>3H</a:t>
            </a:r>
            <a:r>
              <a:rPr lang="en-US" sz="1600" b="1" baseline="-25000">
                <a:solidFill>
                  <a:srgbClr val="000000"/>
                </a:solidFill>
                <a:latin typeface="Times New Roman" panose="02020603050405020304" pitchFamily="18" charset="0"/>
                <a:cs typeface="楷体_GB2312" panose="02010609030101010101" pitchFamily="49" charset="-122"/>
              </a:rPr>
              <a:t>2</a:t>
            </a:r>
            <a:r>
              <a:rPr lang="en-US" sz="1600" b="1">
                <a:solidFill>
                  <a:srgbClr val="000000"/>
                </a:solidFill>
                <a:latin typeface="宋体" panose="02010600030101010101" pitchFamily="2" charset="-122"/>
                <a:cs typeface="Times New Roman" panose="02020603050405020304" pitchFamily="18" charset="0"/>
              </a:rPr>
              <a:t>↑</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6OH</a:t>
            </a:r>
            <a:r>
              <a:rPr lang="zh-CN" altLang="en-US" sz="1600" b="1" baseline="30000">
                <a:solidFill>
                  <a:srgbClr val="000000"/>
                </a:solidFill>
                <a:cs typeface="楷体_GB2312" panose="02010609030101010101" pitchFamily="49" charset="-122"/>
              </a:rPr>
              <a:t>－</a:t>
            </a:r>
            <a:r>
              <a:rPr lang="zh-CN" altLang="en-US" sz="1600" b="1">
                <a:solidFill>
                  <a:srgbClr val="000000"/>
                </a:solidFill>
                <a:cs typeface="楷体_GB2312" panose="02010609030101010101" pitchFamily="49" charset="-122"/>
              </a:rPr>
              <a:t>，所以</a:t>
            </a:r>
            <a:r>
              <a:rPr lang="en-US" sz="1600" b="1">
                <a:solidFill>
                  <a:srgbClr val="000000"/>
                </a:solidFill>
                <a:latin typeface="Times New Roman" panose="02020603050405020304" pitchFamily="18" charset="0"/>
                <a:cs typeface="楷体_GB2312" panose="02010609030101010101" pitchFamily="49" charset="-122"/>
              </a:rPr>
              <a:t>B</a:t>
            </a:r>
            <a:r>
              <a:rPr lang="zh-CN" altLang="en-US" sz="1600" b="1">
                <a:solidFill>
                  <a:srgbClr val="000000"/>
                </a:solidFill>
                <a:cs typeface="楷体_GB2312" panose="02010609030101010101" pitchFamily="49" charset="-122"/>
              </a:rPr>
              <a:t>极为阴极，</a:t>
            </a:r>
            <a:r>
              <a:rPr lang="en-US" sz="1600" b="1">
                <a:solidFill>
                  <a:srgbClr val="000000"/>
                </a:solidFill>
                <a:latin typeface="Times New Roman" panose="02020603050405020304" pitchFamily="18" charset="0"/>
                <a:cs typeface="楷体_GB2312" panose="02010609030101010101" pitchFamily="49" charset="-122"/>
              </a:rPr>
              <a:t>A</a:t>
            </a:r>
            <a:r>
              <a:rPr lang="zh-CN" altLang="en-US" sz="1600" b="1">
                <a:solidFill>
                  <a:srgbClr val="000000"/>
                </a:solidFill>
                <a:cs typeface="楷体_GB2312" panose="02010609030101010101" pitchFamily="49" charset="-122"/>
              </a:rPr>
              <a:t>极为阳极</a:t>
            </a:r>
            <a:endParaRPr lang="zh-CN" altLang="en-US" sz="1600" b="1">
              <a:solidFill>
                <a:srgbClr val="000000"/>
              </a:solidFill>
              <a:cs typeface="楷体_GB2312" panose="02010609030101010101" pitchFamily="49" charset="-122"/>
            </a:endParaRPr>
          </a:p>
          <a:p>
            <a:pPr fontAlgn="base">
              <a:spcBef>
                <a:spcPct val="0"/>
              </a:spcBef>
              <a:spcAft>
                <a:spcPct val="0"/>
              </a:spcAft>
            </a:pPr>
            <a:r>
              <a:rPr lang="zh-CN" altLang="en-US" sz="1600" b="1">
                <a:solidFill>
                  <a:srgbClr val="000000"/>
                </a:solidFill>
                <a:cs typeface="楷体_GB2312" panose="02010609030101010101" pitchFamily="49" charset="-122"/>
              </a:rPr>
              <a:t>电极反应式为</a:t>
            </a:r>
            <a:r>
              <a:rPr lang="en-US" sz="1600" b="1">
                <a:solidFill>
                  <a:srgbClr val="000000"/>
                </a:solidFill>
                <a:latin typeface="Times New Roman" panose="02020603050405020304" pitchFamily="18" charset="0"/>
                <a:cs typeface="楷体_GB2312" panose="02010609030101010101" pitchFamily="49" charset="-122"/>
              </a:rPr>
              <a:t>CO(NH</a:t>
            </a:r>
            <a:r>
              <a:rPr lang="en-US" sz="1600" b="1" baseline="-25000">
                <a:solidFill>
                  <a:srgbClr val="000000"/>
                </a:solidFill>
                <a:latin typeface="Times New Roman" panose="02020603050405020304" pitchFamily="18" charset="0"/>
                <a:cs typeface="楷体_GB2312" panose="02010609030101010101" pitchFamily="49" charset="-122"/>
              </a:rPr>
              <a:t>2</a:t>
            </a:r>
            <a:r>
              <a:rPr lang="en-US" sz="1600" b="1">
                <a:solidFill>
                  <a:srgbClr val="000000"/>
                </a:solidFill>
                <a:latin typeface="Times New Roman" panose="02020603050405020304" pitchFamily="18" charset="0"/>
                <a:cs typeface="楷体_GB2312" panose="02010609030101010101" pitchFamily="49" charset="-122"/>
              </a:rPr>
              <a:t>)</a:t>
            </a:r>
            <a:r>
              <a:rPr lang="en-US" sz="1600" b="1" baseline="-25000">
                <a:solidFill>
                  <a:srgbClr val="000000"/>
                </a:solidFill>
                <a:latin typeface="Times New Roman" panose="02020603050405020304" pitchFamily="18" charset="0"/>
                <a:cs typeface="楷体_GB2312" panose="02010609030101010101" pitchFamily="49" charset="-122"/>
              </a:rPr>
              <a:t>2</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6e</a:t>
            </a:r>
            <a:r>
              <a:rPr lang="zh-CN" altLang="en-US" sz="1600" b="1" baseline="30000">
                <a:solidFill>
                  <a:srgbClr val="000000"/>
                </a:solidFill>
                <a:cs typeface="楷体_GB2312" panose="02010609030101010101" pitchFamily="49" charset="-122"/>
              </a:rPr>
              <a:t>－</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8OH</a:t>
            </a:r>
            <a:r>
              <a:rPr lang="zh-CN" altLang="en-US" sz="1600" b="1" baseline="30000">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Times New Roman" panose="02020603050405020304" pitchFamily="18" charset="0"/>
              </a:rPr>
              <a:t>===</a:t>
            </a:r>
            <a:r>
              <a:rPr lang="en-US" sz="1600" b="1">
                <a:solidFill>
                  <a:srgbClr val="000000"/>
                </a:solidFill>
                <a:latin typeface="Times New Roman" panose="02020603050405020304" pitchFamily="18" charset="0"/>
                <a:cs typeface="楷体_GB2312" panose="02010609030101010101" pitchFamily="49" charset="-122"/>
              </a:rPr>
              <a:t>N</a:t>
            </a:r>
            <a:r>
              <a:rPr lang="en-US" sz="1600" b="1" baseline="-25000">
                <a:solidFill>
                  <a:srgbClr val="000000"/>
                </a:solidFill>
                <a:latin typeface="Times New Roman" panose="02020603050405020304" pitchFamily="18" charset="0"/>
                <a:cs typeface="楷体_GB2312" panose="02010609030101010101" pitchFamily="49" charset="-122"/>
              </a:rPr>
              <a:t>2</a:t>
            </a:r>
            <a:r>
              <a:rPr lang="en-US" sz="1600" b="1">
                <a:solidFill>
                  <a:srgbClr val="000000"/>
                </a:solidFill>
                <a:latin typeface="宋体" panose="02010600030101010101" pitchFamily="2" charset="-122"/>
                <a:cs typeface="Times New Roman" panose="02020603050405020304" pitchFamily="18" charset="0"/>
              </a:rPr>
              <a:t>↑</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CO</a:t>
            </a:r>
            <a:r>
              <a:rPr lang="en-US" sz="1600" baseline="-25000">
                <a:solidFill>
                  <a:srgbClr val="000000"/>
                </a:solidFill>
                <a:latin typeface="宋体" panose="02010600030101010101" pitchFamily="2" charset="-122"/>
              </a:rPr>
              <a:t>3</a:t>
            </a:r>
            <a:r>
              <a:rPr lang="en-US" altLang="zh-CN" sz="1600" baseline="30000">
                <a:solidFill>
                  <a:srgbClr val="000000"/>
                </a:solidFill>
              </a:rPr>
              <a:t>2</a:t>
            </a:r>
            <a:r>
              <a:rPr lang="zh-CN" altLang="en-US" sz="1600" baseline="30000">
                <a:solidFill>
                  <a:srgbClr val="000000"/>
                </a:solidFill>
              </a:rPr>
              <a:t>－</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6H</a:t>
            </a:r>
            <a:r>
              <a:rPr lang="en-US" sz="1600" b="1" baseline="-25000">
                <a:solidFill>
                  <a:srgbClr val="000000"/>
                </a:solidFill>
                <a:latin typeface="Times New Roman" panose="02020603050405020304" pitchFamily="18" charset="0"/>
                <a:cs typeface="楷体_GB2312" panose="02010609030101010101" pitchFamily="49" charset="-122"/>
              </a:rPr>
              <a:t>2</a:t>
            </a:r>
            <a:r>
              <a:rPr lang="en-US" sz="1600" b="1">
                <a:solidFill>
                  <a:srgbClr val="000000"/>
                </a:solidFill>
                <a:latin typeface="Times New Roman" panose="02020603050405020304" pitchFamily="18" charset="0"/>
                <a:cs typeface="楷体_GB2312" panose="02010609030101010101" pitchFamily="49" charset="-122"/>
              </a:rPr>
              <a:t>O</a:t>
            </a:r>
            <a:endParaRPr lang="zh-CN" altLang="en-US" sz="1600" b="1">
              <a:solidFill>
                <a:srgbClr val="000000"/>
              </a:solidFill>
              <a:cs typeface="楷体_GB2312" panose="02010609030101010101" pitchFamily="49" charset="-122"/>
            </a:endParaRPr>
          </a:p>
          <a:p>
            <a:pPr fontAlgn="base">
              <a:spcBef>
                <a:spcPct val="0"/>
              </a:spcBef>
              <a:spcAft>
                <a:spcPct val="0"/>
              </a:spcAft>
            </a:pPr>
            <a:r>
              <a:rPr lang="zh-CN" altLang="en-US" sz="1600" b="1">
                <a:solidFill>
                  <a:srgbClr val="000000"/>
                </a:solidFill>
                <a:cs typeface="楷体_GB2312" panose="02010609030101010101" pitchFamily="49" charset="-122"/>
              </a:rPr>
              <a:t>阳极容易错写成</a:t>
            </a:r>
            <a:r>
              <a:rPr lang="en-US" sz="1600" b="1">
                <a:solidFill>
                  <a:srgbClr val="000000"/>
                </a:solidFill>
                <a:latin typeface="Times New Roman" panose="02020603050405020304" pitchFamily="18" charset="0"/>
                <a:cs typeface="楷体_GB2312" panose="02010609030101010101" pitchFamily="49" charset="-122"/>
              </a:rPr>
              <a:t>4OH</a:t>
            </a:r>
            <a:r>
              <a:rPr lang="zh-CN" altLang="en-US" sz="1600" b="1" baseline="30000">
                <a:solidFill>
                  <a:srgbClr val="000000"/>
                </a:solidFill>
                <a:cs typeface="楷体_GB2312" panose="02010609030101010101" pitchFamily="49" charset="-122"/>
              </a:rPr>
              <a:t>－</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4e</a:t>
            </a:r>
            <a:r>
              <a:rPr lang="zh-CN" altLang="en-US" sz="1600" b="1" baseline="30000">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Times New Roman" panose="02020603050405020304" pitchFamily="18" charset="0"/>
              </a:rPr>
              <a:t>===</a:t>
            </a:r>
            <a:r>
              <a:rPr lang="en-US" sz="1600" b="1">
                <a:solidFill>
                  <a:srgbClr val="000000"/>
                </a:solidFill>
                <a:latin typeface="Times New Roman" panose="02020603050405020304" pitchFamily="18" charset="0"/>
                <a:cs typeface="楷体_GB2312" panose="02010609030101010101" pitchFamily="49" charset="-122"/>
              </a:rPr>
              <a:t>2H</a:t>
            </a:r>
            <a:r>
              <a:rPr lang="en-US" sz="1600" b="1" baseline="-25000">
                <a:solidFill>
                  <a:srgbClr val="000000"/>
                </a:solidFill>
                <a:latin typeface="Times New Roman" panose="02020603050405020304" pitchFamily="18" charset="0"/>
                <a:cs typeface="楷体_GB2312" panose="02010609030101010101" pitchFamily="49" charset="-122"/>
              </a:rPr>
              <a:t>2</a:t>
            </a:r>
            <a:r>
              <a:rPr lang="en-US" sz="1600" b="1">
                <a:solidFill>
                  <a:srgbClr val="000000"/>
                </a:solidFill>
                <a:latin typeface="Times New Roman" panose="02020603050405020304" pitchFamily="18" charset="0"/>
                <a:cs typeface="楷体_GB2312" panose="02010609030101010101" pitchFamily="49" charset="-122"/>
              </a:rPr>
              <a:t>O</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O</a:t>
            </a:r>
            <a:r>
              <a:rPr lang="en-US" sz="1600" b="1" baseline="-25000">
                <a:solidFill>
                  <a:srgbClr val="000000"/>
                </a:solidFill>
                <a:latin typeface="Times New Roman" panose="02020603050405020304" pitchFamily="18" charset="0"/>
                <a:cs typeface="楷体_GB2312" panose="02010609030101010101" pitchFamily="49" charset="-122"/>
              </a:rPr>
              <a:t>2</a:t>
            </a:r>
            <a:r>
              <a:rPr lang="en-US" sz="1600" b="1">
                <a:solidFill>
                  <a:srgbClr val="000000"/>
                </a:solidFill>
                <a:latin typeface="宋体" panose="02010600030101010101" pitchFamily="2" charset="-122"/>
                <a:cs typeface="Times New Roman" panose="02020603050405020304" pitchFamily="18" charset="0"/>
              </a:rPr>
              <a:t>↑</a:t>
            </a:r>
            <a:endParaRPr lang="zh-CN" altLang="en-US" sz="1600" b="1" baseline="30000">
              <a:solidFill>
                <a:srgbClr val="FF0000"/>
              </a:solidFill>
              <a:cs typeface="楷体_GB2312" panose="02010609030101010101" pitchFamily="49" charset="-122"/>
              <a:sym typeface="+mn-ea"/>
            </a:endParaRP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6315287" y="856615"/>
            <a:ext cx="1628140" cy="398780"/>
          </a:xfrm>
          <a:prstGeom prst="rect">
            <a:avLst/>
          </a:prstGeom>
          <a:noFill/>
        </p:spPr>
        <p:txBody>
          <a:bodyPr wrap="none" rtlCol="0">
            <a:spAutoFit/>
          </a:bodyPr>
          <a:lstStyle/>
          <a:p>
            <a:pPr fontAlgn="base">
              <a:spcBef>
                <a:spcPct val="0"/>
              </a:spcBef>
              <a:spcAft>
                <a:spcPct val="0"/>
              </a:spcAft>
            </a:pPr>
            <a:r>
              <a:rPr lang="en-US" sz="2000" b="1">
                <a:solidFill>
                  <a:srgbClr val="FF0000"/>
                </a:solidFill>
                <a:latin typeface="Times New Roman" panose="02020603050405020304" pitchFamily="18" charset="0"/>
                <a:ea typeface="黑体" panose="02010609060101010101" pitchFamily="49" charset="-122"/>
                <a:sym typeface="+mn-ea"/>
              </a:rPr>
              <a:t>(</a:t>
            </a:r>
            <a:r>
              <a:rPr lang="zh-CN" altLang="en-US" sz="2000" b="1">
                <a:solidFill>
                  <a:srgbClr val="FF0000"/>
                </a:solidFill>
                <a:ea typeface="黑体" panose="02010609060101010101" pitchFamily="49" charset="-122"/>
                <a:sym typeface="+mn-ea"/>
              </a:rPr>
              <a:t>三</a:t>
            </a:r>
            <a:r>
              <a:rPr lang="en-US" sz="2000" b="1">
                <a:solidFill>
                  <a:srgbClr val="FF0000"/>
                </a:solidFill>
                <a:latin typeface="Times New Roman" panose="02020603050405020304" pitchFamily="18" charset="0"/>
                <a:ea typeface="黑体" panose="02010609060101010101" pitchFamily="49" charset="-122"/>
                <a:sym typeface="+mn-ea"/>
              </a:rPr>
              <a:t>)</a:t>
            </a:r>
            <a:r>
              <a:rPr lang="zh-CN" altLang="en-US" sz="2000" b="1">
                <a:solidFill>
                  <a:srgbClr val="FF0000"/>
                </a:solidFill>
                <a:ea typeface="黑体" panose="02010609060101010101" pitchFamily="49" charset="-122"/>
                <a:sym typeface="+mn-ea"/>
              </a:rPr>
              <a:t>处理废气</a:t>
            </a:r>
            <a:endParaRPr lang="zh-CN" altLang="en-US" sz="2000" b="1">
              <a:solidFill>
                <a:srgbClr val="FF0000"/>
              </a:solidFill>
              <a:latin typeface="新宋体" panose="02010609030101010101" charset="-122"/>
              <a:ea typeface="新宋体" panose="02010609030101010101" charset="-122"/>
              <a:cs typeface="新宋体" panose="02010609030101010101" charset="-122"/>
              <a:sym typeface="+mn-ea"/>
            </a:endParaRPr>
          </a:p>
        </p:txBody>
      </p:sp>
      <p:sp>
        <p:nvSpPr>
          <p:cNvPr id="107" name="文本框 106"/>
          <p:cNvSpPr txBox="1"/>
          <p:nvPr/>
        </p:nvSpPr>
        <p:spPr>
          <a:xfrm>
            <a:off x="585893" y="856298"/>
            <a:ext cx="6773333" cy="398780"/>
          </a:xfrm>
          <a:prstGeom prst="rect">
            <a:avLst/>
          </a:prstGeom>
          <a:noFill/>
          <a:ln w="9525">
            <a:noFill/>
          </a:ln>
        </p:spPr>
        <p:txBody>
          <a:bodyPr>
            <a:spAutoFit/>
          </a:bodyPr>
          <a:lstStyle/>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rPr>
              <a:t>题组二　电解原理的</a:t>
            </a:r>
            <a:r>
              <a:rPr lang="en-US" sz="2000" b="1">
                <a:solidFill>
                  <a:srgbClr val="0000FF"/>
                </a:solidFill>
                <a:latin typeface="新宋体" panose="02010609030101010101" charset="-122"/>
                <a:ea typeface="新宋体" panose="02010609030101010101" charset="-122"/>
                <a:cs typeface="新宋体" panose="02010609030101010101" charset="-122"/>
              </a:rPr>
              <a:t>“</a:t>
            </a:r>
            <a:r>
              <a:rPr lang="zh-CN" altLang="en-US" sz="2000" b="1">
                <a:solidFill>
                  <a:srgbClr val="0000FF"/>
                </a:solidFill>
                <a:latin typeface="新宋体" panose="02010609030101010101" charset="-122"/>
                <a:ea typeface="新宋体" panose="02010609030101010101" charset="-122"/>
                <a:cs typeface="新宋体" panose="02010609030101010101" charset="-122"/>
              </a:rPr>
              <a:t>不寻常</a:t>
            </a:r>
            <a:r>
              <a:rPr lang="en-US" sz="2000" b="1">
                <a:solidFill>
                  <a:srgbClr val="0000FF"/>
                </a:solidFill>
                <a:latin typeface="新宋体" panose="02010609030101010101" charset="-122"/>
                <a:ea typeface="新宋体" panose="02010609030101010101" charset="-122"/>
                <a:cs typeface="新宋体" panose="02010609030101010101" charset="-122"/>
              </a:rPr>
              <a:t>”</a:t>
            </a:r>
            <a:r>
              <a:rPr lang="zh-CN" altLang="en-US" sz="2000" b="1">
                <a:solidFill>
                  <a:srgbClr val="0000FF"/>
                </a:solidFill>
                <a:latin typeface="新宋体" panose="02010609030101010101" charset="-122"/>
                <a:ea typeface="新宋体" panose="02010609030101010101" charset="-122"/>
                <a:cs typeface="新宋体" panose="02010609030101010101" charset="-122"/>
              </a:rPr>
              <a:t>应用</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p:txBody>
      </p:sp>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4" name="矩形 3"/>
          <p:cNvSpPr/>
          <p:nvPr/>
        </p:nvSpPr>
        <p:spPr>
          <a:xfrm>
            <a:off x="382166" y="221698"/>
            <a:ext cx="53644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考点三　突破电解池，应用“不寻常”</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pSp>
        <p:nvGrpSpPr>
          <p:cNvPr id="5" name="组合 4"/>
          <p:cNvGrpSpPr/>
          <p:nvPr/>
        </p:nvGrpSpPr>
        <p:grpSpPr>
          <a:xfrm>
            <a:off x="757769" y="1327153"/>
            <a:ext cx="10677313" cy="2306955"/>
            <a:chOff x="887" y="3301"/>
            <a:chExt cx="12611" cy="3633"/>
          </a:xfrm>
        </p:grpSpPr>
        <p:sp>
          <p:nvSpPr>
            <p:cNvPr id="110" name="文本框 109"/>
            <p:cNvSpPr txBox="1"/>
            <p:nvPr/>
          </p:nvSpPr>
          <p:spPr>
            <a:xfrm>
              <a:off x="887" y="3301"/>
              <a:ext cx="12611" cy="3633"/>
            </a:xfrm>
            <a:prstGeom prst="rect">
              <a:avLst/>
            </a:prstGeom>
            <a:noFill/>
            <a:ln w="9525">
              <a:solidFill>
                <a:srgbClr val="FF0000"/>
              </a:solidFill>
            </a:ln>
          </p:spPr>
          <p:txBody>
            <a:bodyPr wrap="square">
              <a:spAutoFit/>
            </a:bodyPr>
            <a:lstStyle/>
            <a:p>
              <a:pPr fontAlgn="base">
                <a:spcBef>
                  <a:spcPct val="0"/>
                </a:spcBef>
                <a:spcAft>
                  <a:spcPct val="0"/>
                </a:spcAft>
              </a:pPr>
              <a:r>
                <a:rPr lang="en-US" b="1">
                  <a:solidFill>
                    <a:srgbClr val="000000"/>
                  </a:solidFill>
                  <a:latin typeface="Times New Roman" panose="02020603050405020304" pitchFamily="18" charset="0"/>
                </a:rPr>
                <a:t>5</a:t>
              </a:r>
              <a:r>
                <a:rPr lang="en-US" altLang="zh-CN" b="1">
                  <a:solidFill>
                    <a:srgbClr val="000000"/>
                  </a:solidFill>
                </a:rPr>
                <a:t>.</a:t>
              </a:r>
              <a:r>
                <a:rPr lang="zh-CN" altLang="en-US" b="1">
                  <a:solidFill>
                    <a:srgbClr val="000000"/>
                  </a:solidFill>
                </a:rPr>
                <a:t>用</a:t>
              </a:r>
              <a:r>
                <a:rPr lang="en-US" b="1">
                  <a:solidFill>
                    <a:srgbClr val="000000"/>
                  </a:solidFill>
                  <a:latin typeface="Times New Roman" panose="02020603050405020304" pitchFamily="18" charset="0"/>
                </a:rPr>
                <a:t>NaOH</a:t>
              </a:r>
              <a:r>
                <a:rPr lang="zh-CN" altLang="en-US" b="1">
                  <a:solidFill>
                    <a:srgbClr val="000000"/>
                  </a:solidFill>
                </a:rPr>
                <a:t>溶液吸收烟气中的</a:t>
              </a:r>
              <a:r>
                <a:rPr lang="en-US" b="1">
                  <a:solidFill>
                    <a:srgbClr val="000000"/>
                  </a:solidFill>
                  <a:latin typeface="Times New Roman" panose="02020603050405020304" pitchFamily="18" charset="0"/>
                </a:rPr>
                <a:t>SO</a:t>
              </a:r>
              <a:r>
                <a:rPr lang="en-US" b="1" baseline="-25000">
                  <a:solidFill>
                    <a:srgbClr val="000000"/>
                  </a:solidFill>
                  <a:latin typeface="Times New Roman" panose="02020603050405020304" pitchFamily="18" charset="0"/>
                </a:rPr>
                <a:t>2</a:t>
              </a:r>
              <a:r>
                <a:rPr lang="zh-CN" altLang="en-US" b="1">
                  <a:solidFill>
                    <a:srgbClr val="000000"/>
                  </a:solidFill>
                </a:rPr>
                <a:t>，将所得的</a:t>
              </a:r>
              <a:r>
                <a:rPr lang="en-US" b="1">
                  <a:solidFill>
                    <a:srgbClr val="000000"/>
                  </a:solidFill>
                  <a:latin typeface="Times New Roman" panose="02020603050405020304" pitchFamily="18" charset="0"/>
                </a:rPr>
                <a:t>Na</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SO</a:t>
              </a:r>
              <a:r>
                <a:rPr lang="en-US" b="1" baseline="-25000">
                  <a:solidFill>
                    <a:srgbClr val="000000"/>
                  </a:solidFill>
                  <a:latin typeface="Times New Roman" panose="02020603050405020304" pitchFamily="18" charset="0"/>
                </a:rPr>
                <a:t>3</a:t>
              </a:r>
              <a:r>
                <a:rPr lang="zh-CN" altLang="en-US" b="1">
                  <a:solidFill>
                    <a:srgbClr val="000000"/>
                  </a:solidFill>
                </a:rPr>
                <a:t>溶液进行电解，</a:t>
              </a:r>
              <a:endParaRPr lang="zh-CN" altLang="en-US" b="1">
                <a:solidFill>
                  <a:srgbClr val="000000"/>
                </a:solidFill>
              </a:endParaRPr>
            </a:p>
            <a:p>
              <a:pPr fontAlgn="base">
                <a:spcBef>
                  <a:spcPct val="0"/>
                </a:spcBef>
                <a:spcAft>
                  <a:spcPct val="0"/>
                </a:spcAft>
              </a:pPr>
              <a:r>
                <a:rPr lang="zh-CN" altLang="en-US" b="1">
                  <a:solidFill>
                    <a:srgbClr val="000000"/>
                  </a:solidFill>
                </a:rPr>
                <a:t>  可循环再生</a:t>
              </a:r>
              <a:r>
                <a:rPr lang="en-US" b="1">
                  <a:solidFill>
                    <a:srgbClr val="000000"/>
                  </a:solidFill>
                  <a:latin typeface="Times New Roman" panose="02020603050405020304" pitchFamily="18" charset="0"/>
                </a:rPr>
                <a:t>NaOH</a:t>
              </a:r>
              <a:r>
                <a:rPr lang="zh-CN" altLang="en-US" b="1">
                  <a:solidFill>
                    <a:srgbClr val="000000"/>
                  </a:solidFill>
                </a:rPr>
                <a:t>，同时得到</a:t>
              </a:r>
              <a:r>
                <a:rPr lang="en-US" b="1">
                  <a:solidFill>
                    <a:srgbClr val="000000"/>
                  </a:solidFill>
                  <a:latin typeface="Times New Roman" panose="02020603050405020304" pitchFamily="18" charset="0"/>
                </a:rPr>
                <a:t>H</a:t>
              </a:r>
              <a:r>
                <a:rPr lang="en-US" b="1" baseline="-25000">
                  <a:solidFill>
                    <a:srgbClr val="000000"/>
                  </a:solidFill>
                  <a:latin typeface="Times New Roman" panose="02020603050405020304" pitchFamily="18" charset="0"/>
                </a:rPr>
                <a:t>2</a:t>
              </a:r>
              <a:r>
                <a:rPr lang="en-US" b="1">
                  <a:solidFill>
                    <a:srgbClr val="000000"/>
                  </a:solidFill>
                  <a:latin typeface="Times New Roman" panose="02020603050405020304" pitchFamily="18" charset="0"/>
                </a:rPr>
                <a:t>SO</a:t>
              </a:r>
              <a:r>
                <a:rPr lang="en-US" b="1" baseline="-25000">
                  <a:solidFill>
                    <a:srgbClr val="000000"/>
                  </a:solidFill>
                  <a:latin typeface="Times New Roman" panose="02020603050405020304" pitchFamily="18" charset="0"/>
                </a:rPr>
                <a:t>4</a:t>
              </a:r>
              <a:r>
                <a:rPr lang="zh-CN" altLang="en-US" b="1">
                  <a:solidFill>
                    <a:srgbClr val="000000"/>
                  </a:solidFill>
                </a:rPr>
                <a:t>，</a:t>
              </a:r>
              <a:endParaRPr lang="zh-CN" altLang="en-US" b="1">
                <a:solidFill>
                  <a:srgbClr val="000000"/>
                </a:solidFill>
              </a:endParaRPr>
            </a:p>
            <a:p>
              <a:pPr fontAlgn="base">
                <a:spcBef>
                  <a:spcPct val="0"/>
                </a:spcBef>
                <a:spcAft>
                  <a:spcPct val="0"/>
                </a:spcAft>
              </a:pPr>
              <a:r>
                <a:rPr lang="zh-CN" altLang="en-US" b="1">
                  <a:solidFill>
                    <a:srgbClr val="000000"/>
                  </a:solidFill>
                </a:rPr>
                <a:t>其原理如下图所示。</a:t>
              </a:r>
              <a:r>
                <a:rPr lang="en-US" b="1">
                  <a:solidFill>
                    <a:srgbClr val="000000"/>
                  </a:solidFill>
                  <a:latin typeface="Times New Roman" panose="02020603050405020304" pitchFamily="18" charset="0"/>
                </a:rPr>
                <a:t>(</a:t>
              </a:r>
              <a:r>
                <a:rPr lang="zh-CN" altLang="en-US" b="1">
                  <a:solidFill>
                    <a:srgbClr val="000000"/>
                  </a:solidFill>
                </a:rPr>
                <a:t>电极材料为石墨</a:t>
              </a:r>
              <a:r>
                <a:rPr lang="en-US" b="1">
                  <a:solidFill>
                    <a:srgbClr val="000000"/>
                  </a:solidFill>
                  <a:latin typeface="Times New Roman" panose="02020603050405020304" pitchFamily="18" charset="0"/>
                </a:rPr>
                <a:t>)</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sym typeface="+mn-ea"/>
                </a:rPr>
                <a:t>(1)</a:t>
              </a:r>
              <a:r>
                <a:rPr lang="zh-CN" altLang="en-US" b="1">
                  <a:solidFill>
                    <a:srgbClr val="000000"/>
                  </a:solidFill>
                  <a:sym typeface="+mn-ea"/>
                </a:rPr>
                <a:t>图中</a:t>
              </a:r>
              <a:r>
                <a:rPr lang="en-US" b="1">
                  <a:solidFill>
                    <a:srgbClr val="000000"/>
                  </a:solidFill>
                  <a:latin typeface="Times New Roman" panose="02020603050405020304" pitchFamily="18" charset="0"/>
                  <a:sym typeface="+mn-ea"/>
                </a:rPr>
                <a:t>a</a:t>
              </a:r>
              <a:r>
                <a:rPr lang="zh-CN" altLang="en-US" b="1">
                  <a:solidFill>
                    <a:srgbClr val="000000"/>
                  </a:solidFill>
                  <a:sym typeface="+mn-ea"/>
                </a:rPr>
                <a:t>极要连接电源的</a:t>
              </a:r>
              <a:r>
                <a:rPr lang="en-US" b="1">
                  <a:solidFill>
                    <a:srgbClr val="000000"/>
                  </a:solidFill>
                  <a:latin typeface="Times New Roman" panose="02020603050405020304" pitchFamily="18" charset="0"/>
                  <a:sym typeface="+mn-ea"/>
                </a:rPr>
                <a:t>(</a:t>
              </a:r>
              <a:r>
                <a:rPr lang="zh-CN" altLang="en-US" b="1">
                  <a:solidFill>
                    <a:srgbClr val="000000"/>
                  </a:solidFill>
                  <a:sym typeface="+mn-ea"/>
                </a:rPr>
                <a:t>填正</a:t>
              </a:r>
              <a:r>
                <a:rPr lang="en-US" b="1">
                  <a:solidFill>
                    <a:srgbClr val="000000"/>
                  </a:solidFill>
                  <a:latin typeface="宋体" panose="02010600030101010101" pitchFamily="2" charset="-122"/>
                  <a:cs typeface="Times New Roman" panose="02020603050405020304" pitchFamily="18" charset="0"/>
                  <a:sym typeface="+mn-ea"/>
                </a:rPr>
                <a:t>/</a:t>
              </a:r>
              <a:r>
                <a:rPr lang="zh-CN" altLang="en-US" b="1">
                  <a:solidFill>
                    <a:srgbClr val="000000"/>
                  </a:solidFill>
                  <a:sym typeface="+mn-ea"/>
                </a:rPr>
                <a:t>负</a:t>
              </a:r>
              <a:r>
                <a:rPr lang="en-US" b="1">
                  <a:solidFill>
                    <a:srgbClr val="000000"/>
                  </a:solidFill>
                  <a:latin typeface="Times New Roman" panose="02020603050405020304" pitchFamily="18" charset="0"/>
                  <a:sym typeface="+mn-ea"/>
                </a:rPr>
                <a:t>)____</a:t>
              </a:r>
              <a:r>
                <a:rPr lang="zh-CN" altLang="en-US" b="1">
                  <a:solidFill>
                    <a:srgbClr val="000000"/>
                  </a:solidFill>
                  <a:sym typeface="+mn-ea"/>
                </a:rPr>
                <a:t>极，</a:t>
              </a:r>
              <a:endParaRPr lang="zh-CN" altLang="en-US" b="1">
                <a:solidFill>
                  <a:srgbClr val="000000"/>
                </a:solidFill>
                <a:sym typeface="+mn-ea"/>
              </a:endParaRPr>
            </a:p>
            <a:p>
              <a:pPr fontAlgn="base">
                <a:spcBef>
                  <a:spcPct val="0"/>
                </a:spcBef>
                <a:spcAft>
                  <a:spcPct val="0"/>
                </a:spcAft>
              </a:pPr>
              <a:r>
                <a:rPr lang="zh-CN" altLang="en-US" b="1">
                  <a:solidFill>
                    <a:srgbClr val="000000"/>
                  </a:solidFill>
                  <a:sym typeface="+mn-ea"/>
                </a:rPr>
                <a:t>    </a:t>
              </a:r>
              <a:r>
                <a:rPr lang="en-US" b="1">
                  <a:solidFill>
                    <a:srgbClr val="000000"/>
                  </a:solidFill>
                  <a:latin typeface="Times New Roman" panose="02020603050405020304" pitchFamily="18" charset="0"/>
                  <a:sym typeface="+mn-ea"/>
                </a:rPr>
                <a:t>C</a:t>
              </a:r>
              <a:r>
                <a:rPr lang="zh-CN" altLang="en-US" b="1">
                  <a:solidFill>
                    <a:srgbClr val="000000"/>
                  </a:solidFill>
                  <a:sym typeface="+mn-ea"/>
                </a:rPr>
                <a:t>口流出的物质是</a:t>
              </a:r>
              <a:r>
                <a:rPr lang="en-US" b="1">
                  <a:solidFill>
                    <a:srgbClr val="000000"/>
                  </a:solidFill>
                  <a:latin typeface="Times New Roman" panose="02020603050405020304" pitchFamily="18" charset="0"/>
                  <a:sym typeface="+mn-ea"/>
                </a:rPr>
                <a:t>________</a:t>
              </a:r>
              <a:r>
                <a:rPr lang="zh-CN" altLang="en-US" b="1">
                  <a:solidFill>
                    <a:srgbClr val="000000"/>
                  </a:solidFill>
                  <a:sym typeface="+mn-ea"/>
                </a:rPr>
                <a:t>。</a:t>
              </a:r>
              <a:endParaRPr lang="en-US" b="1">
                <a:solidFill>
                  <a:srgbClr val="000000"/>
                </a:solidFill>
                <a:latin typeface="Times New Roman" panose="02020603050405020304" pitchFamily="18" charset="0"/>
                <a:sym typeface="+mn-ea"/>
              </a:endParaRPr>
            </a:p>
            <a:p>
              <a:pPr fontAlgn="base">
                <a:spcBef>
                  <a:spcPct val="0"/>
                </a:spcBef>
                <a:spcAft>
                  <a:spcPct val="0"/>
                </a:spcAft>
              </a:pPr>
              <a:r>
                <a:rPr lang="en-US" b="1">
                  <a:solidFill>
                    <a:srgbClr val="000000"/>
                  </a:solidFill>
                  <a:latin typeface="Times New Roman" panose="02020603050405020304" pitchFamily="18" charset="0"/>
                  <a:sym typeface="+mn-ea"/>
                </a:rPr>
                <a:t>(2)SO</a:t>
              </a:r>
              <a:r>
                <a:rPr lang="en-US" b="1" baseline="-25000">
                  <a:solidFill>
                    <a:srgbClr val="000000"/>
                  </a:solidFill>
                  <a:latin typeface="Times New Roman" panose="02020603050405020304" pitchFamily="18" charset="0"/>
                  <a:sym typeface="+mn-ea"/>
                </a:rPr>
                <a:t>3</a:t>
              </a:r>
              <a:r>
                <a:rPr lang="en-US" altLang="zh-CN" baseline="30000">
                  <a:solidFill>
                    <a:srgbClr val="000000"/>
                  </a:solidFill>
                  <a:sym typeface="+mn-ea"/>
                </a:rPr>
                <a:t>2</a:t>
              </a:r>
              <a:r>
                <a:rPr lang="zh-CN" altLang="en-US" baseline="30000">
                  <a:solidFill>
                    <a:srgbClr val="000000"/>
                  </a:solidFill>
                  <a:sym typeface="+mn-ea"/>
                </a:rPr>
                <a:t>－</a:t>
              </a:r>
              <a:r>
                <a:rPr lang="zh-CN" altLang="en-US" b="1">
                  <a:solidFill>
                    <a:srgbClr val="000000"/>
                  </a:solidFill>
                  <a:sym typeface="+mn-ea"/>
                </a:rPr>
                <a:t>放电的电极反应式为</a:t>
              </a:r>
              <a:r>
                <a:rPr lang="en-US" b="1">
                  <a:solidFill>
                    <a:srgbClr val="000000"/>
                  </a:solidFill>
                  <a:latin typeface="Times New Roman" panose="02020603050405020304" pitchFamily="18" charset="0"/>
                  <a:sym typeface="+mn-ea"/>
                </a:rPr>
                <a:t>_______</a:t>
              </a:r>
              <a:r>
                <a:rPr lang="zh-CN" altLang="en-US" b="1">
                  <a:solidFill>
                    <a:srgbClr val="000000"/>
                  </a:solidFill>
                  <a:sym typeface="+mn-ea"/>
                </a:rPr>
                <a:t>。</a:t>
              </a:r>
              <a:endParaRPr lang="en-US" b="1">
                <a:solidFill>
                  <a:srgbClr val="000000"/>
                </a:solidFill>
                <a:latin typeface="Times New Roman" panose="02020603050405020304" pitchFamily="18" charset="0"/>
                <a:sym typeface="+mn-ea"/>
              </a:endParaRPr>
            </a:p>
            <a:p>
              <a:pPr fontAlgn="base">
                <a:spcBef>
                  <a:spcPct val="0"/>
                </a:spcBef>
                <a:spcAft>
                  <a:spcPct val="0"/>
                </a:spcAft>
              </a:pPr>
              <a:r>
                <a:rPr lang="en-US" b="1">
                  <a:solidFill>
                    <a:srgbClr val="000000"/>
                  </a:solidFill>
                  <a:latin typeface="Times New Roman" panose="02020603050405020304" pitchFamily="18" charset="0"/>
                  <a:sym typeface="+mn-ea"/>
                </a:rPr>
                <a:t>(3)</a:t>
              </a:r>
              <a:r>
                <a:rPr lang="zh-CN" altLang="en-US" b="1">
                  <a:solidFill>
                    <a:srgbClr val="000000"/>
                  </a:solidFill>
                  <a:sym typeface="+mn-ea"/>
                </a:rPr>
                <a:t>电解过程中阴极区碱性明显增强，</a:t>
              </a:r>
              <a:endParaRPr lang="zh-CN" altLang="en-US" b="1">
                <a:solidFill>
                  <a:srgbClr val="000000"/>
                </a:solidFill>
                <a:sym typeface="+mn-ea"/>
              </a:endParaRPr>
            </a:p>
            <a:p>
              <a:pPr fontAlgn="base">
                <a:spcBef>
                  <a:spcPct val="0"/>
                </a:spcBef>
                <a:spcAft>
                  <a:spcPct val="0"/>
                </a:spcAft>
              </a:pPr>
              <a:r>
                <a:rPr lang="zh-CN" altLang="en-US" b="1">
                  <a:solidFill>
                    <a:srgbClr val="000000"/>
                  </a:solidFill>
                  <a:sym typeface="+mn-ea"/>
                </a:rPr>
                <a:t>   用平衡移动原理解释原因</a:t>
              </a:r>
              <a:r>
                <a:rPr lang="en-US" b="1">
                  <a:solidFill>
                    <a:srgbClr val="000000"/>
                  </a:solidFill>
                  <a:latin typeface="Times New Roman" panose="02020603050405020304" pitchFamily="18" charset="0"/>
                  <a:sym typeface="+mn-ea"/>
                </a:rPr>
                <a:t>________</a:t>
              </a:r>
              <a:r>
                <a:rPr lang="zh-CN" altLang="en-US" b="1">
                  <a:solidFill>
                    <a:srgbClr val="000000"/>
                  </a:solidFill>
                  <a:sym typeface="+mn-ea"/>
                </a:rPr>
                <a:t>。</a:t>
              </a:r>
              <a:endParaRPr lang="zh-CN" altLang="en-US" b="1">
                <a:solidFill>
                  <a:srgbClr val="000000"/>
                </a:solidFill>
              </a:endParaRPr>
            </a:p>
          </p:txBody>
        </p:sp>
        <p:pic>
          <p:nvPicPr>
            <p:cNvPr id="2" name="图片 1"/>
            <p:cNvPicPr/>
            <p:nvPr/>
          </p:nvPicPr>
          <p:blipFill>
            <a:blip r:embed="rId1"/>
            <a:stretch>
              <a:fillRect/>
            </a:stretch>
          </p:blipFill>
          <p:spPr>
            <a:xfrm>
              <a:off x="8098" y="3842"/>
              <a:ext cx="5004" cy="2926"/>
            </a:xfrm>
            <a:prstGeom prst="rect">
              <a:avLst/>
            </a:prstGeom>
            <a:noFill/>
            <a:ln w="9525">
              <a:noFill/>
            </a:ln>
          </p:spPr>
        </p:pic>
      </p:grpSp>
      <p:sp>
        <p:nvSpPr>
          <p:cNvPr id="6" name="文本框 5"/>
          <p:cNvSpPr txBox="1"/>
          <p:nvPr/>
        </p:nvSpPr>
        <p:spPr>
          <a:xfrm>
            <a:off x="757769" y="3808098"/>
            <a:ext cx="10677313" cy="2030095"/>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b="1">
                <a:solidFill>
                  <a:srgbClr val="0000FF"/>
                </a:solidFill>
                <a:ea typeface="黑体" panose="02010609060101010101" pitchFamily="49" charset="-122"/>
                <a:sym typeface="+mn-ea"/>
              </a:rPr>
              <a:t>答案</a:t>
            </a:r>
            <a:r>
              <a:rPr lang="zh-CN" altLang="en-US" b="1">
                <a:solidFill>
                  <a:srgbClr val="000000"/>
                </a:solidFill>
                <a:ea typeface="黑体" panose="02010609060101010101" pitchFamily="49" charset="-122"/>
                <a:sym typeface="+mn-ea"/>
              </a:rPr>
              <a:t>　</a:t>
            </a:r>
            <a:r>
              <a:rPr lang="en-US" b="1">
                <a:solidFill>
                  <a:srgbClr val="FF0000"/>
                </a:solidFill>
                <a:latin typeface="Times New Roman" panose="02020603050405020304" pitchFamily="18" charset="0"/>
                <a:sym typeface="+mn-ea"/>
              </a:rPr>
              <a:t>(1)</a:t>
            </a:r>
            <a:r>
              <a:rPr lang="zh-CN" altLang="en-US" b="1">
                <a:solidFill>
                  <a:srgbClr val="FF0000"/>
                </a:solidFill>
                <a:sym typeface="+mn-ea"/>
              </a:rPr>
              <a:t>负　硫酸      </a:t>
            </a:r>
            <a:r>
              <a:rPr lang="en-US" altLang="zh-CN" b="1">
                <a:solidFill>
                  <a:srgbClr val="FF0000"/>
                </a:solidFill>
                <a:sym typeface="+mn-ea"/>
              </a:rPr>
              <a:t>(2)</a:t>
            </a:r>
            <a:r>
              <a:rPr lang="en-US" b="1">
                <a:solidFill>
                  <a:srgbClr val="FF0000"/>
                </a:solidFill>
                <a:latin typeface="Times New Roman" panose="02020603050405020304" pitchFamily="18" charset="0"/>
                <a:sym typeface="+mn-ea"/>
              </a:rPr>
              <a:t>SO</a:t>
            </a:r>
            <a:r>
              <a:rPr lang="en-US" b="1" baseline="-25000">
                <a:solidFill>
                  <a:srgbClr val="FF0000"/>
                </a:solidFill>
                <a:latin typeface="Times New Roman" panose="02020603050405020304" pitchFamily="18" charset="0"/>
                <a:sym typeface="+mn-ea"/>
              </a:rPr>
              <a:t>3</a:t>
            </a:r>
            <a:r>
              <a:rPr lang="en-US" altLang="zh-CN" b="1" baseline="30000">
                <a:solidFill>
                  <a:srgbClr val="FF0000"/>
                </a:solidFill>
                <a:latin typeface="新宋体" panose="02010609030101010101" charset="-122"/>
                <a:ea typeface="新宋体" panose="02010609030101010101" charset="-122"/>
                <a:cs typeface="新宋体" panose="02010609030101010101" charset="-122"/>
                <a:sym typeface="+mn-ea"/>
              </a:rPr>
              <a:t>2</a:t>
            </a:r>
            <a:r>
              <a:rPr lang="zh-CN" altLang="en-US" b="1" baseline="30000">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FF0000"/>
                </a:solidFill>
                <a:latin typeface="新宋体" panose="02010609030101010101" charset="-122"/>
                <a:ea typeface="新宋体" panose="02010609030101010101" charset="-122"/>
                <a:cs typeface="新宋体" panose="02010609030101010101" charset="-122"/>
                <a:sym typeface="+mn-ea"/>
              </a:rPr>
              <a:t>－</a:t>
            </a:r>
            <a:r>
              <a:rPr lang="en-US" b="1">
                <a:solidFill>
                  <a:srgbClr val="FF0000"/>
                </a:solidFill>
                <a:latin typeface="新宋体" panose="02010609030101010101" charset="-122"/>
                <a:ea typeface="新宋体" panose="02010609030101010101" charset="-122"/>
                <a:cs typeface="新宋体" panose="02010609030101010101" charset="-122"/>
                <a:sym typeface="+mn-ea"/>
              </a:rPr>
              <a:t>2e</a:t>
            </a:r>
            <a:r>
              <a:rPr lang="zh-CN" altLang="en-US" b="1" baseline="30000">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FF0000"/>
                </a:solidFill>
                <a:latin typeface="新宋体" panose="02010609030101010101" charset="-122"/>
                <a:ea typeface="新宋体" panose="02010609030101010101" charset="-122"/>
                <a:cs typeface="新宋体" panose="02010609030101010101" charset="-122"/>
                <a:sym typeface="+mn-ea"/>
              </a:rPr>
              <a:t>＋</a:t>
            </a:r>
            <a:r>
              <a:rPr lang="en-US" b="1">
                <a:solidFill>
                  <a:srgbClr val="FF0000"/>
                </a:solidFill>
                <a:latin typeface="新宋体" panose="02010609030101010101" charset="-122"/>
                <a:ea typeface="新宋体" panose="02010609030101010101" charset="-122"/>
                <a:cs typeface="新宋体" panose="02010609030101010101" charset="-122"/>
                <a:sym typeface="+mn-ea"/>
              </a:rPr>
              <a:t>H</a:t>
            </a:r>
            <a:r>
              <a:rPr lang="en-US" b="1" baseline="-25000">
                <a:solidFill>
                  <a:srgbClr val="FF0000"/>
                </a:solidFill>
                <a:latin typeface="新宋体" panose="02010609030101010101" charset="-122"/>
                <a:ea typeface="新宋体" panose="02010609030101010101" charset="-122"/>
                <a:cs typeface="新宋体" panose="02010609030101010101" charset="-122"/>
                <a:sym typeface="+mn-ea"/>
              </a:rPr>
              <a:t>2</a:t>
            </a:r>
            <a:r>
              <a:rPr lang="en-US" b="1">
                <a:solidFill>
                  <a:srgbClr val="FF0000"/>
                </a:solidFill>
                <a:latin typeface="新宋体" panose="02010609030101010101" charset="-122"/>
                <a:ea typeface="新宋体" panose="02010609030101010101" charset="-122"/>
                <a:cs typeface="新宋体" panose="02010609030101010101" charset="-122"/>
                <a:sym typeface="+mn-ea"/>
              </a:rPr>
              <a:t>O===</a:t>
            </a:r>
            <a:r>
              <a:rPr lang="en-US" b="1">
                <a:solidFill>
                  <a:srgbClr val="FF0000"/>
                </a:solidFill>
                <a:latin typeface="Times New Roman" panose="02020603050405020304" pitchFamily="18" charset="0"/>
                <a:sym typeface="+mn-ea"/>
              </a:rPr>
              <a:t>SO</a:t>
            </a:r>
            <a:r>
              <a:rPr lang="en-US" b="1" baseline="-25000">
                <a:solidFill>
                  <a:srgbClr val="FF0000"/>
                </a:solidFill>
                <a:latin typeface="Times New Roman" panose="02020603050405020304" pitchFamily="18" charset="0"/>
                <a:sym typeface="+mn-ea"/>
              </a:rPr>
              <a:t>4</a:t>
            </a:r>
            <a:r>
              <a:rPr lang="en-US" altLang="zh-CN" b="1" baseline="30000">
                <a:solidFill>
                  <a:srgbClr val="FF0000"/>
                </a:solidFill>
                <a:latin typeface="新宋体" panose="02010609030101010101" charset="-122"/>
                <a:ea typeface="新宋体" panose="02010609030101010101" charset="-122"/>
                <a:cs typeface="新宋体" panose="02010609030101010101" charset="-122"/>
                <a:sym typeface="+mn-ea"/>
              </a:rPr>
              <a:t>2</a:t>
            </a:r>
            <a:r>
              <a:rPr lang="zh-CN" altLang="en-US" b="1" baseline="30000">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FF0000"/>
                </a:solidFill>
                <a:latin typeface="新宋体" panose="02010609030101010101" charset="-122"/>
                <a:ea typeface="新宋体" panose="02010609030101010101" charset="-122"/>
                <a:cs typeface="新宋体" panose="02010609030101010101" charset="-122"/>
                <a:sym typeface="+mn-ea"/>
              </a:rPr>
              <a:t>＋</a:t>
            </a:r>
            <a:r>
              <a:rPr lang="en-US" b="1">
                <a:solidFill>
                  <a:srgbClr val="FF0000"/>
                </a:solidFill>
                <a:latin typeface="新宋体" panose="02010609030101010101" charset="-122"/>
                <a:ea typeface="新宋体" panose="02010609030101010101" charset="-122"/>
                <a:cs typeface="新宋体" panose="02010609030101010101" charset="-122"/>
                <a:sym typeface="+mn-ea"/>
              </a:rPr>
              <a:t>2H</a:t>
            </a:r>
            <a:r>
              <a:rPr lang="zh-CN" altLang="en-US" b="1" baseline="30000">
                <a:solidFill>
                  <a:srgbClr val="FF0000"/>
                </a:solidFill>
                <a:latin typeface="新宋体" panose="02010609030101010101" charset="-122"/>
                <a:ea typeface="新宋体" panose="02010609030101010101" charset="-122"/>
                <a:cs typeface="新宋体" panose="02010609030101010101" charset="-122"/>
                <a:sym typeface="+mn-ea"/>
              </a:rPr>
              <a:t>＋</a:t>
            </a:r>
            <a:endParaRPr lang="zh-CN" altLang="en-US" b="1" baseline="30000">
              <a:solidFill>
                <a:srgbClr val="FF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zh-CN" altLang="en-US" b="1">
                <a:solidFill>
                  <a:srgbClr val="FF0000"/>
                </a:solidFill>
                <a:sym typeface="+mn-ea"/>
              </a:rPr>
              <a:t>           </a:t>
            </a:r>
            <a:r>
              <a:rPr lang="en-US" altLang="zh-CN" b="1">
                <a:solidFill>
                  <a:srgbClr val="FF0000"/>
                </a:solidFill>
                <a:sym typeface="+mn-ea"/>
              </a:rPr>
              <a:t>(3)</a:t>
            </a:r>
            <a:r>
              <a:rPr lang="en-US" b="1">
                <a:solidFill>
                  <a:srgbClr val="FF0000"/>
                </a:solidFill>
                <a:latin typeface="新宋体" panose="02010609030101010101" charset="-122"/>
                <a:ea typeface="新宋体" panose="02010609030101010101" charset="-122"/>
                <a:cs typeface="新宋体" panose="02010609030101010101" charset="-122"/>
                <a:sym typeface="+mn-ea"/>
              </a:rPr>
              <a:t>H</a:t>
            </a:r>
            <a:r>
              <a:rPr lang="en-US" b="1" baseline="-25000">
                <a:solidFill>
                  <a:srgbClr val="FF0000"/>
                </a:solidFill>
                <a:latin typeface="新宋体" panose="02010609030101010101" charset="-122"/>
                <a:ea typeface="新宋体" panose="02010609030101010101" charset="-122"/>
                <a:cs typeface="新宋体" panose="02010609030101010101" charset="-122"/>
                <a:sym typeface="+mn-ea"/>
              </a:rPr>
              <a:t>2</a:t>
            </a:r>
            <a:r>
              <a:rPr lang="en-US" b="1">
                <a:solidFill>
                  <a:srgbClr val="FF0000"/>
                </a:solidFill>
                <a:latin typeface="新宋体" panose="02010609030101010101" charset="-122"/>
                <a:ea typeface="新宋体" panose="02010609030101010101" charset="-122"/>
                <a:cs typeface="新宋体" panose="02010609030101010101" charset="-122"/>
                <a:sym typeface="+mn-ea"/>
              </a:rPr>
              <a:t>O</a:t>
            </a:r>
            <a:r>
              <a:rPr lang="en-US" b="1" baseline="-25000">
                <a:solidFill>
                  <a:srgbClr val="FF0000"/>
                </a:solidFill>
                <a:latin typeface="Times New Roman" panose="02020603050405020304" pitchFamily="18" charset="0"/>
                <a:sym typeface="+mn-ea"/>
              </a:rPr>
              <a:t> </a:t>
            </a:r>
            <a:r>
              <a:rPr lang="zh-CN" altLang="en-US" b="1">
                <a:solidFill>
                  <a:srgbClr val="FF0000"/>
                </a:solidFill>
                <a:latin typeface="微软雅黑" panose="020B0503020204020204" pitchFamily="34" charset="-122"/>
                <a:ea typeface="微软雅黑" panose="020B0503020204020204" pitchFamily="34" charset="-122"/>
                <a:sym typeface="+mn-ea"/>
              </a:rPr>
              <a:t>⇄</a:t>
            </a:r>
            <a:r>
              <a:rPr lang="en-US" b="1">
                <a:solidFill>
                  <a:srgbClr val="FF0000"/>
                </a:solidFill>
                <a:latin typeface="新宋体" panose="02010609030101010101" charset="-122"/>
                <a:ea typeface="新宋体" panose="02010609030101010101" charset="-122"/>
                <a:cs typeface="新宋体" panose="02010609030101010101" charset="-122"/>
                <a:sym typeface="+mn-ea"/>
              </a:rPr>
              <a:t>H</a:t>
            </a:r>
            <a:r>
              <a:rPr lang="zh-CN" altLang="en-US" b="1" baseline="30000">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FF0000"/>
                </a:solidFill>
                <a:sym typeface="+mn-ea"/>
              </a:rPr>
              <a:t>＋</a:t>
            </a:r>
            <a:r>
              <a:rPr lang="zh-CN" altLang="en-US" b="1">
                <a:solidFill>
                  <a:srgbClr val="FF0000"/>
                </a:solidFill>
                <a:latin typeface="新宋体" panose="02010609030101010101" charset="-122"/>
                <a:ea typeface="新宋体" panose="02010609030101010101" charset="-122"/>
                <a:cs typeface="新宋体" panose="02010609030101010101" charset="-122"/>
                <a:sym typeface="+mn-ea"/>
              </a:rPr>
              <a:t>OH</a:t>
            </a:r>
            <a:r>
              <a:rPr lang="zh-CN" altLang="en-US" b="1" baseline="30000">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FF0000"/>
                </a:solidFill>
                <a:sym typeface="+mn-ea"/>
              </a:rPr>
              <a:t>，在阴极</a:t>
            </a:r>
            <a:r>
              <a:rPr lang="en-US" b="1">
                <a:solidFill>
                  <a:srgbClr val="FF0000"/>
                </a:solidFill>
                <a:latin typeface="新宋体" panose="02010609030101010101" charset="-122"/>
                <a:ea typeface="新宋体" panose="02010609030101010101" charset="-122"/>
                <a:cs typeface="新宋体" panose="02010609030101010101" charset="-122"/>
                <a:sym typeface="+mn-ea"/>
              </a:rPr>
              <a:t>H</a:t>
            </a:r>
            <a:r>
              <a:rPr lang="zh-CN" altLang="en-US" b="1" baseline="30000">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FF0000"/>
                </a:solidFill>
                <a:sym typeface="+mn-ea"/>
              </a:rPr>
              <a:t>放电生成</a:t>
            </a:r>
            <a:r>
              <a:rPr lang="en-US" b="1">
                <a:solidFill>
                  <a:srgbClr val="FF0000"/>
                </a:solidFill>
                <a:latin typeface="新宋体" panose="02010609030101010101" charset="-122"/>
                <a:ea typeface="新宋体" panose="02010609030101010101" charset="-122"/>
                <a:cs typeface="新宋体" panose="02010609030101010101" charset="-122"/>
                <a:sym typeface="+mn-ea"/>
              </a:rPr>
              <a:t>H</a:t>
            </a:r>
            <a:r>
              <a:rPr lang="en-US" b="1" baseline="-25000">
                <a:solidFill>
                  <a:srgbClr val="FF0000"/>
                </a:solidFill>
                <a:latin typeface="新宋体" panose="02010609030101010101" charset="-122"/>
                <a:ea typeface="新宋体" panose="02010609030101010101" charset="-122"/>
                <a:cs typeface="新宋体" panose="02010609030101010101" charset="-122"/>
                <a:sym typeface="+mn-ea"/>
              </a:rPr>
              <a:t>2</a:t>
            </a:r>
            <a:r>
              <a:rPr lang="zh-CN" altLang="en-US" b="1">
                <a:solidFill>
                  <a:srgbClr val="FF0000"/>
                </a:solidFill>
                <a:sym typeface="+mn-ea"/>
              </a:rPr>
              <a:t>，</a:t>
            </a:r>
            <a:r>
              <a:rPr lang="en-US" altLang="zh-CN" b="1">
                <a:solidFill>
                  <a:srgbClr val="FF0000"/>
                </a:solidFill>
                <a:sym typeface="+mn-ea"/>
              </a:rPr>
              <a:t>c(</a:t>
            </a:r>
            <a:r>
              <a:rPr lang="en-US" b="1">
                <a:solidFill>
                  <a:srgbClr val="FF0000"/>
                </a:solidFill>
                <a:latin typeface="新宋体" panose="02010609030101010101" charset="-122"/>
                <a:ea typeface="新宋体" panose="02010609030101010101" charset="-122"/>
                <a:cs typeface="新宋体" panose="02010609030101010101" charset="-122"/>
                <a:sym typeface="+mn-ea"/>
              </a:rPr>
              <a:t>H</a:t>
            </a:r>
            <a:r>
              <a:rPr lang="zh-CN" altLang="en-US" b="1" baseline="30000">
                <a:solidFill>
                  <a:srgbClr val="FF0000"/>
                </a:solidFill>
                <a:latin typeface="新宋体" panose="02010609030101010101" charset="-122"/>
                <a:ea typeface="新宋体" panose="02010609030101010101" charset="-122"/>
                <a:cs typeface="新宋体" panose="02010609030101010101" charset="-122"/>
                <a:sym typeface="+mn-ea"/>
              </a:rPr>
              <a:t>＋</a:t>
            </a:r>
            <a:r>
              <a:rPr lang="en-US" altLang="zh-CN" b="1">
                <a:solidFill>
                  <a:srgbClr val="FF0000"/>
                </a:solidFill>
                <a:sym typeface="+mn-ea"/>
              </a:rPr>
              <a:t>)</a:t>
            </a:r>
            <a:r>
              <a:rPr lang="zh-CN" altLang="en-US" b="1">
                <a:solidFill>
                  <a:srgbClr val="FF0000"/>
                </a:solidFill>
                <a:sym typeface="+mn-ea"/>
              </a:rPr>
              <a:t>减小，</a:t>
            </a:r>
            <a:endParaRPr lang="zh-CN" altLang="en-US" b="1">
              <a:solidFill>
                <a:srgbClr val="FF0000"/>
              </a:solidFill>
              <a:sym typeface="+mn-ea"/>
            </a:endParaRPr>
          </a:p>
          <a:p>
            <a:pPr fontAlgn="base">
              <a:spcBef>
                <a:spcPct val="0"/>
              </a:spcBef>
              <a:spcAft>
                <a:spcPct val="0"/>
              </a:spcAft>
            </a:pPr>
            <a:r>
              <a:rPr lang="zh-CN" altLang="en-US" b="1">
                <a:solidFill>
                  <a:srgbClr val="FF0000"/>
                </a:solidFill>
                <a:sym typeface="+mn-ea"/>
              </a:rPr>
              <a:t>               水的电离平衡正向移动，</a:t>
            </a:r>
            <a:r>
              <a:rPr lang="en-US" altLang="zh-CN" b="1">
                <a:solidFill>
                  <a:srgbClr val="FF0000"/>
                </a:solidFill>
                <a:sym typeface="+mn-ea"/>
              </a:rPr>
              <a:t>c(</a:t>
            </a:r>
            <a:r>
              <a:rPr lang="zh-CN" altLang="en-US" b="1">
                <a:solidFill>
                  <a:srgbClr val="FF0000"/>
                </a:solidFill>
                <a:latin typeface="新宋体" panose="02010609030101010101" charset="-122"/>
                <a:ea typeface="新宋体" panose="02010609030101010101" charset="-122"/>
                <a:cs typeface="新宋体" panose="02010609030101010101" charset="-122"/>
                <a:sym typeface="+mn-ea"/>
              </a:rPr>
              <a:t>OH</a:t>
            </a:r>
            <a:r>
              <a:rPr lang="zh-CN" altLang="en-US" b="1" baseline="30000">
                <a:solidFill>
                  <a:srgbClr val="FF0000"/>
                </a:solidFill>
                <a:latin typeface="新宋体" panose="02010609030101010101" charset="-122"/>
                <a:ea typeface="新宋体" panose="02010609030101010101" charset="-122"/>
                <a:cs typeface="新宋体" panose="02010609030101010101" charset="-122"/>
                <a:sym typeface="+mn-ea"/>
              </a:rPr>
              <a:t>－</a:t>
            </a:r>
            <a:r>
              <a:rPr lang="en-US" altLang="zh-CN" b="1">
                <a:solidFill>
                  <a:srgbClr val="FF0000"/>
                </a:solidFill>
                <a:sym typeface="+mn-ea"/>
              </a:rPr>
              <a:t>) </a:t>
            </a:r>
            <a:r>
              <a:rPr lang="en-US" altLang="zh-CN" b="1">
                <a:solidFill>
                  <a:srgbClr val="FF0000"/>
                </a:solidFill>
                <a:latin typeface="微软雅黑" panose="020B0503020204020204" pitchFamily="34" charset="-122"/>
                <a:ea typeface="微软雅黑" panose="020B0503020204020204" pitchFamily="34" charset="-122"/>
                <a:sym typeface="+mn-ea"/>
              </a:rPr>
              <a:t>&gt;</a:t>
            </a:r>
            <a:r>
              <a:rPr lang="zh-CN" altLang="en-US" b="1">
                <a:solidFill>
                  <a:srgbClr val="FF0000"/>
                </a:solidFill>
                <a:sym typeface="+mn-ea"/>
              </a:rPr>
              <a:t> </a:t>
            </a:r>
            <a:r>
              <a:rPr lang="en-US" altLang="zh-CN" b="1">
                <a:solidFill>
                  <a:srgbClr val="FF0000"/>
                </a:solidFill>
                <a:sym typeface="+mn-ea"/>
              </a:rPr>
              <a:t>c(</a:t>
            </a:r>
            <a:r>
              <a:rPr lang="en-US" b="1">
                <a:solidFill>
                  <a:srgbClr val="FF0000"/>
                </a:solidFill>
                <a:latin typeface="新宋体" panose="02010609030101010101" charset="-122"/>
                <a:ea typeface="新宋体" panose="02010609030101010101" charset="-122"/>
                <a:cs typeface="新宋体" panose="02010609030101010101" charset="-122"/>
                <a:sym typeface="+mn-ea"/>
              </a:rPr>
              <a:t>H</a:t>
            </a:r>
            <a:r>
              <a:rPr lang="zh-CN" altLang="en-US" b="1" baseline="30000">
                <a:solidFill>
                  <a:srgbClr val="FF0000"/>
                </a:solidFill>
                <a:latin typeface="新宋体" panose="02010609030101010101" charset="-122"/>
                <a:ea typeface="新宋体" panose="02010609030101010101" charset="-122"/>
                <a:cs typeface="新宋体" panose="02010609030101010101" charset="-122"/>
                <a:sym typeface="+mn-ea"/>
              </a:rPr>
              <a:t>＋</a:t>
            </a:r>
            <a:r>
              <a:rPr lang="en-US" altLang="zh-CN" b="1">
                <a:solidFill>
                  <a:srgbClr val="FF0000"/>
                </a:solidFill>
                <a:sym typeface="+mn-ea"/>
              </a:rPr>
              <a:t>)</a:t>
            </a:r>
            <a:r>
              <a:rPr lang="zh-CN" altLang="en-US" b="1">
                <a:solidFill>
                  <a:srgbClr val="FF0000"/>
                </a:solidFill>
                <a:sym typeface="+mn-ea"/>
              </a:rPr>
              <a:t>，所以，溶液碱性增强。</a:t>
            </a:r>
            <a:endParaRPr lang="zh-CN" altLang="en-US" b="1">
              <a:solidFill>
                <a:srgbClr val="FF0000"/>
              </a:solidFill>
            </a:endParaRPr>
          </a:p>
          <a:p>
            <a:pPr fontAlgn="base">
              <a:spcBef>
                <a:spcPct val="0"/>
              </a:spcBef>
              <a:spcAft>
                <a:spcPct val="0"/>
              </a:spcAft>
            </a:pPr>
            <a:r>
              <a:rPr lang="zh-CN" altLang="en-US" b="1">
                <a:solidFill>
                  <a:srgbClr val="0000FF"/>
                </a:solidFill>
                <a:latin typeface="新宋体" panose="02010609030101010101" charset="-122"/>
                <a:ea typeface="新宋体" panose="02010609030101010101" charset="-122"/>
                <a:cs typeface="新宋体" panose="02010609030101010101" charset="-122"/>
                <a:sym typeface="+mn-ea"/>
              </a:rPr>
              <a:t>解析</a:t>
            </a:r>
            <a:r>
              <a:rPr lang="zh-CN" altLang="en-US" b="1">
                <a:solidFill>
                  <a:srgbClr val="000000"/>
                </a:solidFill>
                <a:latin typeface="新宋体" panose="02010609030101010101" charset="-122"/>
                <a:ea typeface="新宋体" panose="02010609030101010101" charset="-122"/>
                <a:cs typeface="新宋体" panose="02010609030101010101" charset="-122"/>
                <a:sym typeface="+mn-ea"/>
              </a:rPr>
              <a:t>　</a:t>
            </a:r>
            <a:r>
              <a:rPr lang="zh-CN" altLang="en-US" b="1">
                <a:solidFill>
                  <a:srgbClr val="000000"/>
                </a:solidFill>
                <a:latin typeface="新宋体" panose="02010609030101010101" charset="-122"/>
                <a:ea typeface="新宋体" panose="02010609030101010101" charset="-122"/>
                <a:cs typeface="新宋体" panose="02010609030101010101" charset="-122"/>
              </a:rPr>
              <a:t>根据</a:t>
            </a:r>
            <a:r>
              <a:rPr lang="en-US" b="1">
                <a:solidFill>
                  <a:srgbClr val="000000"/>
                </a:solidFill>
                <a:latin typeface="新宋体" panose="02010609030101010101" charset="-122"/>
                <a:ea typeface="新宋体" panose="02010609030101010101" charset="-122"/>
                <a:cs typeface="新宋体" panose="02010609030101010101" charset="-122"/>
              </a:rPr>
              <a:t>Na</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Times New Roman" panose="02020603050405020304" pitchFamily="18" charset="0"/>
                <a:sym typeface="+mn-ea"/>
              </a:rPr>
              <a:t>SO</a:t>
            </a:r>
            <a:r>
              <a:rPr lang="en-US" b="1" baseline="-25000">
                <a:solidFill>
                  <a:srgbClr val="000000"/>
                </a:solidFill>
                <a:latin typeface="Times New Roman" panose="02020603050405020304" pitchFamily="18" charset="0"/>
                <a:sym typeface="+mn-ea"/>
              </a:rPr>
              <a:t>3</a:t>
            </a:r>
            <a:r>
              <a:rPr lang="en-US" altLang="zh-CN" b="1" baseline="30000">
                <a:solidFill>
                  <a:srgbClr val="000000"/>
                </a:solidFill>
                <a:latin typeface="新宋体" panose="02010609030101010101" charset="-122"/>
                <a:ea typeface="新宋体" panose="02010609030101010101" charset="-122"/>
                <a:cs typeface="新宋体" panose="02010609030101010101" charset="-122"/>
              </a:rPr>
              <a:t>2</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的移向判断阴、阳极。</a:t>
            </a:r>
            <a:r>
              <a:rPr lang="en-US" b="1">
                <a:solidFill>
                  <a:srgbClr val="000000"/>
                </a:solidFill>
                <a:latin typeface="新宋体" panose="02010609030101010101" charset="-122"/>
                <a:ea typeface="新宋体" panose="02010609030101010101" charset="-122"/>
                <a:cs typeface="新宋体" panose="02010609030101010101" charset="-122"/>
              </a:rPr>
              <a:t>Na</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移向阴极区，</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a:t>
            </a:r>
            <a:r>
              <a:rPr lang="en-US" b="1">
                <a:solidFill>
                  <a:srgbClr val="000000"/>
                </a:solidFill>
                <a:latin typeface="新宋体" panose="02010609030101010101" charset="-122"/>
                <a:ea typeface="新宋体" panose="02010609030101010101" charset="-122"/>
                <a:cs typeface="新宋体" panose="02010609030101010101" charset="-122"/>
              </a:rPr>
              <a:t>a</a:t>
            </a:r>
            <a:r>
              <a:rPr lang="zh-CN" altLang="en-US" b="1">
                <a:solidFill>
                  <a:srgbClr val="000000"/>
                </a:solidFill>
                <a:latin typeface="新宋体" panose="02010609030101010101" charset="-122"/>
                <a:ea typeface="新宋体" panose="02010609030101010101" charset="-122"/>
                <a:cs typeface="新宋体" panose="02010609030101010101" charset="-122"/>
              </a:rPr>
              <a:t>应接电源负极，</a:t>
            </a:r>
            <a:r>
              <a:rPr lang="en-US" b="1">
                <a:solidFill>
                  <a:srgbClr val="000000"/>
                </a:solidFill>
                <a:latin typeface="新宋体" panose="02010609030101010101" charset="-122"/>
                <a:ea typeface="新宋体" panose="02010609030101010101" charset="-122"/>
                <a:cs typeface="新宋体" panose="02010609030101010101" charset="-122"/>
              </a:rPr>
              <a:t>b</a:t>
            </a:r>
            <a:r>
              <a:rPr lang="zh-CN" altLang="en-US" b="1">
                <a:solidFill>
                  <a:srgbClr val="000000"/>
                </a:solidFill>
                <a:latin typeface="新宋体" panose="02010609030101010101" charset="-122"/>
                <a:ea typeface="新宋体" panose="02010609030101010101" charset="-122"/>
                <a:cs typeface="新宋体" panose="02010609030101010101" charset="-122"/>
              </a:rPr>
              <a:t>应接电源正极，其电极反应式分别为： </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阳极：</a:t>
            </a:r>
            <a:r>
              <a:rPr lang="en-US" b="1">
                <a:solidFill>
                  <a:srgbClr val="000000"/>
                </a:solidFill>
                <a:latin typeface="Times New Roman" panose="02020603050405020304" pitchFamily="18" charset="0"/>
                <a:sym typeface="+mn-ea"/>
              </a:rPr>
              <a:t>SO</a:t>
            </a:r>
            <a:r>
              <a:rPr lang="en-US" b="1" baseline="-25000">
                <a:solidFill>
                  <a:srgbClr val="000000"/>
                </a:solidFill>
                <a:latin typeface="Times New Roman" panose="02020603050405020304" pitchFamily="18" charset="0"/>
                <a:sym typeface="+mn-ea"/>
              </a:rPr>
              <a:t>3</a:t>
            </a:r>
            <a:r>
              <a:rPr lang="en-US" altLang="zh-CN" b="1" baseline="30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2e</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H</a:t>
            </a:r>
            <a:r>
              <a:rPr lang="en-US" b="1" baseline="-25000">
                <a:solidFill>
                  <a:srgbClr val="000000"/>
                </a:solidFill>
                <a:latin typeface="新宋体" panose="02010609030101010101" charset="-122"/>
                <a:ea typeface="新宋体" panose="02010609030101010101" charset="-122"/>
                <a:cs typeface="新宋体" panose="02010609030101010101" charset="-122"/>
              </a:rPr>
              <a:t>2</a:t>
            </a:r>
            <a:r>
              <a:rPr lang="en-US" b="1">
                <a:solidFill>
                  <a:srgbClr val="000000"/>
                </a:solidFill>
                <a:latin typeface="新宋体" panose="02010609030101010101" charset="-122"/>
                <a:ea typeface="新宋体" panose="02010609030101010101" charset="-122"/>
                <a:cs typeface="新宋体" panose="02010609030101010101" charset="-122"/>
              </a:rPr>
              <a:t>O===</a:t>
            </a:r>
            <a:r>
              <a:rPr lang="en-US" b="1">
                <a:solidFill>
                  <a:srgbClr val="000000"/>
                </a:solidFill>
                <a:latin typeface="Times New Roman" panose="02020603050405020304" pitchFamily="18" charset="0"/>
                <a:sym typeface="+mn-ea"/>
              </a:rPr>
              <a:t>SO</a:t>
            </a:r>
            <a:r>
              <a:rPr lang="en-US" b="1" baseline="-25000">
                <a:solidFill>
                  <a:srgbClr val="000000"/>
                </a:solidFill>
                <a:latin typeface="Times New Roman" panose="02020603050405020304" pitchFamily="18" charset="0"/>
                <a:sym typeface="+mn-ea"/>
              </a:rPr>
              <a:t>4</a:t>
            </a:r>
            <a:r>
              <a:rPr lang="en-US" altLang="zh-CN" b="1" baseline="30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rPr>
              <a:t>2H</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    </a:t>
            </a:r>
            <a:endParaRPr lang="zh-CN" altLang="en-US" b="1" baseline="30000">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阴极：2</a:t>
            </a:r>
            <a:r>
              <a:rPr lang="en-US" b="1">
                <a:solidFill>
                  <a:srgbClr val="000000"/>
                </a:solidFill>
                <a:latin typeface="新宋体" panose="02010609030101010101" charset="-122"/>
                <a:ea typeface="新宋体" panose="02010609030101010101" charset="-122"/>
                <a:cs typeface="新宋体" panose="02010609030101010101" charset="-122"/>
                <a:sym typeface="+mn-ea"/>
              </a:rPr>
              <a:t>H</a:t>
            </a:r>
            <a:r>
              <a:rPr lang="en-US"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en-US" b="1">
                <a:solidFill>
                  <a:srgbClr val="000000"/>
                </a:solidFill>
                <a:latin typeface="新宋体" panose="02010609030101010101" charset="-122"/>
                <a:ea typeface="新宋体" panose="02010609030101010101" charset="-122"/>
                <a:cs typeface="新宋体" panose="02010609030101010101" charset="-122"/>
                <a:sym typeface="+mn-ea"/>
              </a:rPr>
              <a:t>O </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sym typeface="+mn-ea"/>
              </a:rPr>
              <a:t>2e</a:t>
            </a:r>
            <a:r>
              <a:rPr lang="zh-CN" altLang="en-US"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b="1">
                <a:solidFill>
                  <a:srgbClr val="000000"/>
                </a:solidFill>
                <a:latin typeface="新宋体" panose="02010609030101010101" charset="-122"/>
                <a:ea typeface="新宋体" panose="02010609030101010101" charset="-122"/>
                <a:cs typeface="新宋体" panose="02010609030101010101" charset="-122"/>
                <a:sym typeface="+mn-ea"/>
              </a:rPr>
              <a:t>H</a:t>
            </a:r>
            <a:r>
              <a:rPr lang="en-US" b="1" baseline="-25000">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b="1">
                <a:solidFill>
                  <a:srgbClr val="000000"/>
                </a:solidFill>
                <a:latin typeface="新宋体" panose="02010609030101010101" charset="-122"/>
                <a:ea typeface="新宋体" panose="02010609030101010101" charset="-122"/>
                <a:cs typeface="新宋体" panose="02010609030101010101" charset="-122"/>
              </a:rPr>
              <a:t>↑＋2OH</a:t>
            </a:r>
            <a:r>
              <a:rPr lang="zh-CN" altLang="en-US" b="1" baseline="30000">
                <a:solidFill>
                  <a:srgbClr val="000000"/>
                </a:solidFill>
                <a:latin typeface="新宋体" panose="02010609030101010101" charset="-122"/>
                <a:ea typeface="新宋体" panose="02010609030101010101" charset="-122"/>
                <a:cs typeface="新宋体" panose="02010609030101010101" charset="-122"/>
              </a:rPr>
              <a:t>－</a:t>
            </a:r>
            <a:endParaRPr lang="zh-CN" altLang="en-US" b="1" baseline="30000">
              <a:solidFill>
                <a:srgbClr val="000000"/>
              </a:solidFill>
              <a:latin typeface="新宋体" panose="02010609030101010101" charset="-122"/>
              <a:ea typeface="新宋体" panose="02010609030101010101" charset="-122"/>
              <a:cs typeface="新宋体"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76425" y="1010604"/>
            <a:ext cx="8439150" cy="4410075"/>
          </a:xfrm>
          <a:prstGeom prst="rect">
            <a:avLst/>
          </a:prstGeom>
        </p:spPr>
      </p:pic>
      <p:sp>
        <p:nvSpPr>
          <p:cNvPr id="3" name="文本框 2"/>
          <p:cNvSpPr txBox="1"/>
          <p:nvPr/>
        </p:nvSpPr>
        <p:spPr>
          <a:xfrm>
            <a:off x="4236720" y="193042"/>
            <a:ext cx="4267200" cy="460375"/>
          </a:xfrm>
          <a:prstGeom prst="rect">
            <a:avLst/>
          </a:prstGeom>
          <a:noFill/>
        </p:spPr>
        <p:txBody>
          <a:bodyPr wrap="square" rtlCol="0">
            <a:spAutoFit/>
          </a:bodyPr>
          <a:lstStyle/>
          <a:p>
            <a:r>
              <a:rPr lang="zh-CN" altLang="en-US" sz="2400" b="1"/>
              <a:t>“四层”考查内容及其关系</a:t>
            </a:r>
            <a:endParaRPr lang="zh-CN" altLang="en-US" sz="2400" b="1"/>
          </a:p>
        </p:txBody>
      </p:sp>
      <p:sp>
        <p:nvSpPr>
          <p:cNvPr id="4" name="灯片编号占位符 3"/>
          <p:cNvSpPr>
            <a:spLocks noGrp="1"/>
          </p:cNvSpPr>
          <p:nvPr>
            <p:ph type="sldNum" sz="quarter" idx="4294967295"/>
          </p:nvPr>
        </p:nvSpPr>
        <p:spPr>
          <a:xfrm>
            <a:off x="9448800" y="6356350"/>
            <a:ext cx="2743200" cy="365125"/>
          </a:xfrm>
        </p:spPr>
        <p:txBody>
          <a:bodyPr/>
          <a:lstStyle/>
          <a:p>
            <a:fld id="{9FDC6F41-5359-43B2-BB2E-F4C51E0D81FC}" type="slidenum">
              <a:rPr lang="zh-CN" altLang="en-US" smtClean="0"/>
            </a:fld>
            <a:endParaRPr lang="zh-CN" altLang="en-US"/>
          </a:p>
        </p:txBody>
      </p:sp>
    </p:spTree>
  </p:cSld>
  <p:clrMapOvr>
    <a:masterClrMapping/>
  </p:clrMapOvr>
  <p:transition spd="slow">
    <p:push dir="u"/>
  </p:transition>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22" name="矩形 137221"/>
          <p:cNvSpPr/>
          <p:nvPr/>
        </p:nvSpPr>
        <p:spPr>
          <a:xfrm>
            <a:off x="1560513" y="3440906"/>
            <a:ext cx="9144000" cy="0"/>
          </a:xfrm>
          <a:prstGeom prst="rect">
            <a:avLst/>
          </a:prstGeom>
          <a:noFill/>
          <a:ln w="9525">
            <a:noFill/>
          </a:ln>
        </p:spPr>
        <p:txBody>
          <a:bodyPr/>
          <a:lstStyle/>
          <a:p>
            <a:pPr fontAlgn="base">
              <a:spcBef>
                <a:spcPct val="0"/>
              </a:spcBef>
              <a:spcAft>
                <a:spcPct val="0"/>
              </a:spcAft>
            </a:pPr>
            <a:endParaRPr lang="zh-CN" altLang="en-US" sz="1350" b="1">
              <a:solidFill>
                <a:srgbClr val="000000"/>
              </a:solidFill>
            </a:endParaRPr>
          </a:p>
        </p:txBody>
      </p:sp>
      <p:sp>
        <p:nvSpPr>
          <p:cNvPr id="18" name="圆角矩形 17"/>
          <p:cNvSpPr/>
          <p:nvPr/>
        </p:nvSpPr>
        <p:spPr>
          <a:xfrm>
            <a:off x="164255"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111" name="文本框 110"/>
          <p:cNvSpPr txBox="1"/>
          <p:nvPr/>
        </p:nvSpPr>
        <p:spPr>
          <a:xfrm>
            <a:off x="586740" y="1445577"/>
            <a:ext cx="6773333" cy="398780"/>
          </a:xfrm>
          <a:prstGeom prst="rect">
            <a:avLst/>
          </a:prstGeom>
          <a:noFill/>
          <a:ln w="9525">
            <a:noFill/>
          </a:ln>
        </p:spPr>
        <p:txBody>
          <a:bodyPr>
            <a:spAutoFit/>
          </a:bodyPr>
          <a:lstStyle/>
          <a:p>
            <a:pPr fontAlgn="base">
              <a:spcBef>
                <a:spcPct val="0"/>
              </a:spcBef>
              <a:spcAft>
                <a:spcPct val="0"/>
              </a:spcAft>
            </a:pPr>
            <a:r>
              <a:rPr lang="en-US" sz="2000" b="1">
                <a:solidFill>
                  <a:srgbClr val="0000FF"/>
                </a:solidFill>
                <a:latin typeface="Times New Roman" panose="02020603050405020304" pitchFamily="18" charset="0"/>
              </a:rPr>
              <a:t>(1)</a:t>
            </a:r>
            <a:r>
              <a:rPr lang="zh-CN" altLang="en-US" sz="2000" b="1">
                <a:solidFill>
                  <a:srgbClr val="0000FF"/>
                </a:solidFill>
              </a:rPr>
              <a:t>析氢腐蚀和吸氧腐蚀的比较</a:t>
            </a:r>
            <a:endParaRPr lang="zh-CN" altLang="en-US" sz="2000" b="1">
              <a:solidFill>
                <a:srgbClr val="0000FF"/>
              </a:solidFill>
            </a:endParaRPr>
          </a:p>
        </p:txBody>
      </p:sp>
      <p:graphicFrame>
        <p:nvGraphicFramePr>
          <p:cNvPr id="2" name="表格 1"/>
          <p:cNvGraphicFramePr>
            <a:graphicFrameLocks noGrp="1"/>
          </p:cNvGraphicFramePr>
          <p:nvPr>
            <p:custDataLst>
              <p:tags r:id="rId1"/>
            </p:custDataLst>
          </p:nvPr>
        </p:nvGraphicFramePr>
        <p:xfrm>
          <a:off x="586742" y="1905635"/>
          <a:ext cx="11080327" cy="1785620"/>
        </p:xfrm>
        <a:graphic>
          <a:graphicData uri="http://schemas.openxmlformats.org/drawingml/2006/table">
            <a:tbl>
              <a:tblPr firstRow="1" bandRow="1">
                <a:tableStyleId>{5940675A-B579-460E-94D1-54222C63F5DA}</a:tableStyleId>
              </a:tblPr>
              <a:tblGrid>
                <a:gridCol w="2028613"/>
                <a:gridCol w="4407747"/>
                <a:gridCol w="4643967"/>
              </a:tblGrid>
              <a:tr h="248920">
                <a:tc>
                  <a:txBody>
                    <a:bodyPr wrap="square"/>
                    <a:lstStyle/>
                    <a:p>
                      <a:pPr algn="ctr">
                        <a:buNone/>
                      </a:pPr>
                      <a:r>
                        <a:rPr lang="en-US" sz="1600" b="1">
                          <a:latin typeface="Times New Roman" panose="02020603050405020304" pitchFamily="18" charset="0"/>
                          <a:cs typeface="Times New Roman" panose="02020603050405020304" pitchFamily="18" charset="0"/>
                        </a:rPr>
                        <a:t>类型</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ctr">
                        <a:buNone/>
                      </a:pPr>
                      <a:r>
                        <a:rPr lang="en-US" sz="1600" b="1">
                          <a:solidFill>
                            <a:srgbClr val="0000FF"/>
                          </a:solidFill>
                          <a:latin typeface="Times New Roman" panose="02020603050405020304" pitchFamily="18" charset="0"/>
                          <a:cs typeface="Times New Roman" panose="02020603050405020304" pitchFamily="18" charset="0"/>
                        </a:rPr>
                        <a:t>析氢腐蚀</a:t>
                      </a:r>
                      <a:endParaRPr lang="en-US" altLang="en-US" sz="16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ctr">
                        <a:buNone/>
                      </a:pPr>
                      <a:r>
                        <a:rPr lang="en-US" sz="1600" b="1">
                          <a:solidFill>
                            <a:srgbClr val="0000FF"/>
                          </a:solidFill>
                          <a:latin typeface="Times New Roman" panose="02020603050405020304" pitchFamily="18" charset="0"/>
                          <a:cs typeface="Times New Roman" panose="02020603050405020304" pitchFamily="18" charset="0"/>
                        </a:rPr>
                        <a:t>吸氧腐蚀</a:t>
                      </a:r>
                      <a:endParaRPr lang="en-US" altLang="en-US" sz="16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3050">
                <a:tc>
                  <a:txBody>
                    <a:bodyPr wrap="square"/>
                    <a:lstStyle/>
                    <a:p>
                      <a:pPr algn="ctr">
                        <a:buNone/>
                      </a:pPr>
                      <a:r>
                        <a:rPr lang="en-US" sz="1600" b="1">
                          <a:latin typeface="Times New Roman" panose="02020603050405020304" pitchFamily="18" charset="0"/>
                          <a:cs typeface="Times New Roman" panose="02020603050405020304" pitchFamily="18" charset="0"/>
                        </a:rPr>
                        <a:t>条件</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ctr">
                        <a:buNone/>
                      </a:pPr>
                      <a:r>
                        <a:rPr lang="en-US" sz="1600" b="1">
                          <a:latin typeface="Times New Roman" panose="02020603050405020304" pitchFamily="18" charset="0"/>
                          <a:cs typeface="Times New Roman" panose="02020603050405020304" pitchFamily="18" charset="0"/>
                        </a:rPr>
                        <a:t>水膜呈酸性</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ctr">
                        <a:buNone/>
                      </a:pPr>
                      <a:r>
                        <a:rPr lang="en-US" sz="1600" b="1">
                          <a:latin typeface="Times New Roman" panose="02020603050405020304" pitchFamily="18" charset="0"/>
                          <a:cs typeface="Times New Roman" panose="02020603050405020304" pitchFamily="18" charset="0"/>
                        </a:rPr>
                        <a:t>水膜呈弱酸性或中性</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2095">
                <a:tc>
                  <a:txBody>
                    <a:bodyPr wrap="square"/>
                    <a:lstStyle/>
                    <a:p>
                      <a:pPr algn="ctr">
                        <a:buNone/>
                      </a:pPr>
                      <a:r>
                        <a:rPr lang="en-US" sz="1600" b="1">
                          <a:latin typeface="Times New Roman" panose="02020603050405020304" pitchFamily="18" charset="0"/>
                          <a:cs typeface="Times New Roman" panose="02020603050405020304" pitchFamily="18" charset="0"/>
                        </a:rPr>
                        <a:t>正极反应</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ctr">
                        <a:buNone/>
                      </a:pPr>
                      <a:r>
                        <a:rPr lang="en-US" sz="1600" b="1">
                          <a:latin typeface="Times New Roman" panose="02020603050405020304" pitchFamily="18" charset="0"/>
                          <a:cs typeface="Times New Roman" panose="02020603050405020304" pitchFamily="18" charset="0"/>
                        </a:rPr>
                        <a:t>2H</a:t>
                      </a:r>
                      <a:r>
                        <a:rPr lang="en-US" sz="1600" b="1" baseline="30000">
                          <a:latin typeface="Times New Roman" panose="02020603050405020304" pitchFamily="18" charset="0"/>
                          <a:cs typeface="Times New Roman" panose="02020603050405020304" pitchFamily="18" charset="0"/>
                        </a:rPr>
                        <a:t>＋</a:t>
                      </a:r>
                      <a:r>
                        <a:rPr lang="en-US" sz="1600" b="1">
                          <a:latin typeface="Times New Roman" panose="02020603050405020304" pitchFamily="18" charset="0"/>
                          <a:cs typeface="Times New Roman" panose="02020603050405020304" pitchFamily="18" charset="0"/>
                        </a:rPr>
                        <a:t>＋2e</a:t>
                      </a:r>
                      <a:r>
                        <a:rPr lang="en-US" sz="1600" b="1" baseline="30000">
                          <a:latin typeface="Times New Roman" panose="02020603050405020304" pitchFamily="18" charset="0"/>
                          <a:cs typeface="Times New Roman" panose="02020603050405020304" pitchFamily="18" charset="0"/>
                        </a:rPr>
                        <a:t>－</a:t>
                      </a:r>
                      <a:r>
                        <a:rPr lang="en-US" sz="1600" b="1">
                          <a:latin typeface="宋体" panose="02010600030101010101" pitchFamily="2" charset="-122"/>
                          <a:ea typeface="宋体" panose="02010600030101010101" pitchFamily="2" charset="-122"/>
                          <a:cs typeface="宋体" panose="02010600030101010101" pitchFamily="2" charset="-122"/>
                        </a:rPr>
                        <a:t>===</a:t>
                      </a:r>
                      <a:r>
                        <a:rPr lang="en-US" sz="1600" b="1">
                          <a:latin typeface="Times New Roman" panose="02020603050405020304" pitchFamily="18" charset="0"/>
                          <a:cs typeface="Times New Roman" panose="02020603050405020304" pitchFamily="18" charset="0"/>
                        </a:rPr>
                        <a:t>H</a:t>
                      </a:r>
                      <a:r>
                        <a:rPr lang="en-US" sz="1600" b="1" baseline="-25000">
                          <a:latin typeface="Times New Roman" panose="02020603050405020304" pitchFamily="18" charset="0"/>
                          <a:cs typeface="Times New Roman" panose="02020603050405020304" pitchFamily="18" charset="0"/>
                        </a:rPr>
                        <a:t>2</a:t>
                      </a: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ctr">
                        <a:buNone/>
                      </a:pPr>
                      <a:r>
                        <a:rPr lang="en-US" sz="1600" b="1">
                          <a:latin typeface="Times New Roman" panose="02020603050405020304" pitchFamily="18" charset="0"/>
                          <a:cs typeface="Times New Roman" panose="02020603050405020304" pitchFamily="18" charset="0"/>
                        </a:rPr>
                        <a:t>O</a:t>
                      </a:r>
                      <a:r>
                        <a:rPr lang="en-US" sz="1600" b="1" baseline="-25000">
                          <a:latin typeface="Times New Roman" panose="02020603050405020304" pitchFamily="18" charset="0"/>
                          <a:cs typeface="Times New Roman" panose="02020603050405020304" pitchFamily="18" charset="0"/>
                        </a:rPr>
                        <a:t>2</a:t>
                      </a:r>
                      <a:r>
                        <a:rPr lang="en-US" sz="1600" b="1">
                          <a:latin typeface="Times New Roman" panose="02020603050405020304" pitchFamily="18" charset="0"/>
                          <a:cs typeface="Times New Roman" panose="02020603050405020304" pitchFamily="18" charset="0"/>
                        </a:rPr>
                        <a:t>＋2H</a:t>
                      </a:r>
                      <a:r>
                        <a:rPr lang="en-US" sz="1600" b="1" baseline="-25000">
                          <a:latin typeface="Times New Roman" panose="02020603050405020304" pitchFamily="18" charset="0"/>
                          <a:cs typeface="Times New Roman" panose="02020603050405020304" pitchFamily="18" charset="0"/>
                        </a:rPr>
                        <a:t>2</a:t>
                      </a:r>
                      <a:r>
                        <a:rPr lang="en-US" sz="1600" b="1">
                          <a:latin typeface="Times New Roman" panose="02020603050405020304" pitchFamily="18" charset="0"/>
                          <a:cs typeface="Times New Roman" panose="02020603050405020304" pitchFamily="18" charset="0"/>
                        </a:rPr>
                        <a:t>O＋4e</a:t>
                      </a:r>
                      <a:r>
                        <a:rPr lang="en-US" sz="1600" b="1" baseline="30000">
                          <a:latin typeface="Times New Roman" panose="02020603050405020304" pitchFamily="18" charset="0"/>
                          <a:cs typeface="Times New Roman" panose="02020603050405020304" pitchFamily="18" charset="0"/>
                        </a:rPr>
                        <a:t>－</a:t>
                      </a:r>
                      <a:r>
                        <a:rPr lang="en-US" sz="1600" b="1">
                          <a:latin typeface="宋体" panose="02010600030101010101" pitchFamily="2" charset="-122"/>
                          <a:ea typeface="宋体" panose="02010600030101010101" pitchFamily="2" charset="-122"/>
                          <a:cs typeface="宋体" panose="02010600030101010101" pitchFamily="2" charset="-122"/>
                        </a:rPr>
                        <a:t>===</a:t>
                      </a:r>
                      <a:r>
                        <a:rPr lang="en-US" sz="1600" b="1">
                          <a:latin typeface="Times New Roman" panose="02020603050405020304" pitchFamily="18" charset="0"/>
                          <a:cs typeface="Times New Roman" panose="02020603050405020304" pitchFamily="18" charset="0"/>
                        </a:rPr>
                        <a:t>4OH</a:t>
                      </a:r>
                      <a:r>
                        <a:rPr lang="en-US" sz="1600" b="1" baseline="30000">
                          <a:latin typeface="Times New Roman" panose="02020603050405020304" pitchFamily="18" charset="0"/>
                          <a:cs typeface="Times New Roman" panose="02020603050405020304" pitchFamily="18" charset="0"/>
                        </a:rPr>
                        <a:t>－</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0035">
                <a:tc>
                  <a:txBody>
                    <a:bodyPr wrap="square"/>
                    <a:lstStyle/>
                    <a:p>
                      <a:pPr algn="ctr">
                        <a:buNone/>
                      </a:pPr>
                      <a:r>
                        <a:rPr lang="en-US" sz="1600" b="1">
                          <a:latin typeface="Times New Roman" panose="02020603050405020304" pitchFamily="18" charset="0"/>
                          <a:cs typeface="Times New Roman" panose="02020603050405020304" pitchFamily="18" charset="0"/>
                        </a:rPr>
                        <a:t>负极反应</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wrap="square"/>
                    <a:lstStyle/>
                    <a:p>
                      <a:pPr algn="ctr">
                        <a:buNone/>
                      </a:pPr>
                      <a:r>
                        <a:rPr lang="en-US" sz="1600" b="1">
                          <a:latin typeface="Times New Roman" panose="02020603050405020304" pitchFamily="18" charset="0"/>
                          <a:cs typeface="Times New Roman" panose="02020603050405020304" pitchFamily="18" charset="0"/>
                        </a:rPr>
                        <a:t>Fe－2e</a:t>
                      </a:r>
                      <a:r>
                        <a:rPr lang="en-US" sz="1600" b="1" baseline="30000">
                          <a:latin typeface="Times New Roman" panose="02020603050405020304" pitchFamily="18" charset="0"/>
                          <a:cs typeface="Times New Roman" panose="02020603050405020304" pitchFamily="18" charset="0"/>
                        </a:rPr>
                        <a:t>－</a:t>
                      </a:r>
                      <a:r>
                        <a:rPr lang="en-US" sz="1600" b="1">
                          <a:latin typeface="宋体" panose="02010600030101010101" pitchFamily="2" charset="-122"/>
                          <a:ea typeface="宋体" panose="02010600030101010101" pitchFamily="2" charset="-122"/>
                          <a:cs typeface="宋体" panose="02010600030101010101" pitchFamily="2" charset="-122"/>
                        </a:rPr>
                        <a:t>===</a:t>
                      </a:r>
                      <a:r>
                        <a:rPr lang="en-US" sz="1600" b="1">
                          <a:latin typeface="Times New Roman" panose="02020603050405020304" pitchFamily="18" charset="0"/>
                          <a:cs typeface="Times New Roman" panose="02020603050405020304" pitchFamily="18" charset="0"/>
                        </a:rPr>
                        <a:t>Fe</a:t>
                      </a:r>
                      <a:r>
                        <a:rPr lang="en-US" sz="1600" b="1" baseline="30000">
                          <a:latin typeface="Times New Roman" panose="02020603050405020304" pitchFamily="18" charset="0"/>
                          <a:cs typeface="Times New Roman" panose="02020603050405020304" pitchFamily="18" charset="0"/>
                        </a:rPr>
                        <a:t>2＋</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2925">
                <a:tc>
                  <a:txBody>
                    <a:bodyPr wrap="square"/>
                    <a:lstStyle/>
                    <a:p>
                      <a:pPr algn="ctr">
                        <a:buNone/>
                      </a:pPr>
                      <a:r>
                        <a:rPr lang="en-US" sz="1600" b="1">
                          <a:latin typeface="Times New Roman" panose="02020603050405020304" pitchFamily="18" charset="0"/>
                          <a:cs typeface="Times New Roman" panose="02020603050405020304" pitchFamily="18" charset="0"/>
                        </a:rPr>
                        <a:t>其他反应</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wrap="square"/>
                    <a:lstStyle/>
                    <a:p>
                      <a:pPr algn="l">
                        <a:buNone/>
                      </a:pPr>
                      <a:r>
                        <a:rPr lang="en-US" sz="1600" b="1">
                          <a:latin typeface="Times New Roman" panose="02020603050405020304" pitchFamily="18" charset="0"/>
                          <a:cs typeface="Times New Roman" panose="02020603050405020304" pitchFamily="18" charset="0"/>
                        </a:rPr>
                        <a:t>      Fe</a:t>
                      </a:r>
                      <a:r>
                        <a:rPr lang="en-US" sz="1600" b="1" baseline="30000">
                          <a:latin typeface="Times New Roman" panose="02020603050405020304" pitchFamily="18" charset="0"/>
                          <a:cs typeface="Times New Roman" panose="02020603050405020304" pitchFamily="18" charset="0"/>
                        </a:rPr>
                        <a:t>2＋</a:t>
                      </a:r>
                      <a:r>
                        <a:rPr lang="en-US" sz="1600" b="1">
                          <a:latin typeface="Times New Roman" panose="02020603050405020304" pitchFamily="18" charset="0"/>
                          <a:cs typeface="Times New Roman" panose="02020603050405020304" pitchFamily="18" charset="0"/>
                        </a:rPr>
                        <a:t>＋2OH</a:t>
                      </a:r>
                      <a:r>
                        <a:rPr lang="en-US" sz="1600" b="1" baseline="30000">
                          <a:latin typeface="Times New Roman" panose="02020603050405020304" pitchFamily="18" charset="0"/>
                          <a:cs typeface="Times New Roman" panose="02020603050405020304" pitchFamily="18" charset="0"/>
                        </a:rPr>
                        <a:t>－</a:t>
                      </a:r>
                      <a:r>
                        <a:rPr lang="en-US" sz="1600" b="1">
                          <a:latin typeface="宋体" panose="02010600030101010101" pitchFamily="2" charset="-122"/>
                          <a:ea typeface="宋体" panose="02010600030101010101" pitchFamily="2" charset="-122"/>
                          <a:cs typeface="宋体" panose="02010600030101010101" pitchFamily="2" charset="-122"/>
                        </a:rPr>
                        <a:t>===</a:t>
                      </a:r>
                      <a:r>
                        <a:rPr lang="en-US" sz="1600" b="1">
                          <a:latin typeface="Times New Roman" panose="02020603050405020304" pitchFamily="18" charset="0"/>
                          <a:cs typeface="Times New Roman" panose="02020603050405020304" pitchFamily="18" charset="0"/>
                        </a:rPr>
                        <a:t>Fe(OH)</a:t>
                      </a:r>
                      <a:r>
                        <a:rPr lang="en-US" sz="1600" b="1" baseline="-25000">
                          <a:latin typeface="Times New Roman" panose="02020603050405020304" pitchFamily="18" charset="0"/>
                          <a:cs typeface="Times New Roman" panose="02020603050405020304" pitchFamily="18" charset="0"/>
                        </a:rPr>
                        <a:t>2</a:t>
                      </a:r>
                      <a:r>
                        <a:rPr lang="en-US" sz="1600" b="1">
                          <a:latin typeface="宋体" panose="02010600030101010101" pitchFamily="2" charset="-122"/>
                          <a:ea typeface="宋体" panose="02010600030101010101" pitchFamily="2" charset="-122"/>
                          <a:cs typeface="宋体" panose="02010600030101010101" pitchFamily="2" charset="-122"/>
                        </a:rPr>
                        <a:t>↓</a:t>
                      </a:r>
                      <a:endParaRPr lang="en-US" sz="1600" b="1">
                        <a:latin typeface="宋体" panose="02010600030101010101" pitchFamily="2" charset="-122"/>
                        <a:ea typeface="宋体" panose="02010600030101010101" pitchFamily="2" charset="-122"/>
                        <a:cs typeface="宋体" panose="02010600030101010101" pitchFamily="2" charset="-122"/>
                      </a:endParaRPr>
                    </a:p>
                    <a:p>
                      <a:pPr algn="l">
                        <a:buNone/>
                      </a:pPr>
                      <a:r>
                        <a:rPr lang="en-US" sz="1600" b="1">
                          <a:latin typeface="Times New Roman" panose="02020603050405020304" pitchFamily="18" charset="0"/>
                          <a:cs typeface="Times New Roman" panose="02020603050405020304" pitchFamily="18" charset="0"/>
                        </a:rPr>
                        <a:t>     4Fe(OH)</a:t>
                      </a:r>
                      <a:r>
                        <a:rPr lang="en-US" sz="1600" b="1" baseline="-25000">
                          <a:latin typeface="Times New Roman" panose="02020603050405020304" pitchFamily="18" charset="0"/>
                          <a:cs typeface="Times New Roman" panose="02020603050405020304" pitchFamily="18" charset="0"/>
                        </a:rPr>
                        <a:t>2</a:t>
                      </a:r>
                      <a:r>
                        <a:rPr lang="en-US" sz="1600" b="1">
                          <a:latin typeface="Times New Roman" panose="02020603050405020304" pitchFamily="18" charset="0"/>
                          <a:cs typeface="Times New Roman" panose="02020603050405020304" pitchFamily="18" charset="0"/>
                        </a:rPr>
                        <a:t>＋O</a:t>
                      </a:r>
                      <a:r>
                        <a:rPr lang="en-US" sz="1600" b="1" baseline="-25000">
                          <a:latin typeface="Times New Roman" panose="02020603050405020304" pitchFamily="18" charset="0"/>
                          <a:cs typeface="Times New Roman" panose="02020603050405020304" pitchFamily="18" charset="0"/>
                        </a:rPr>
                        <a:t>2</a:t>
                      </a:r>
                      <a:r>
                        <a:rPr lang="en-US" sz="1600" b="1">
                          <a:latin typeface="Times New Roman" panose="02020603050405020304" pitchFamily="18" charset="0"/>
                          <a:cs typeface="Times New Roman" panose="02020603050405020304" pitchFamily="18" charset="0"/>
                        </a:rPr>
                        <a:t>＋2H</a:t>
                      </a:r>
                      <a:r>
                        <a:rPr lang="en-US" sz="1600" b="1" baseline="-25000">
                          <a:latin typeface="Times New Roman" panose="02020603050405020304" pitchFamily="18" charset="0"/>
                          <a:cs typeface="Times New Roman" panose="02020603050405020304" pitchFamily="18" charset="0"/>
                        </a:rPr>
                        <a:t>2</a:t>
                      </a:r>
                      <a:r>
                        <a:rPr lang="en-US" sz="1600" b="1">
                          <a:latin typeface="Times New Roman" panose="02020603050405020304" pitchFamily="18" charset="0"/>
                          <a:cs typeface="Times New Roman" panose="02020603050405020304" pitchFamily="18" charset="0"/>
                        </a:rPr>
                        <a:t>O</a:t>
                      </a:r>
                      <a:r>
                        <a:rPr lang="en-US" sz="1600" b="1">
                          <a:latin typeface="宋体" panose="02010600030101010101" pitchFamily="2" charset="-122"/>
                          <a:ea typeface="宋体" panose="02010600030101010101" pitchFamily="2" charset="-122"/>
                          <a:cs typeface="宋体" panose="02010600030101010101" pitchFamily="2" charset="-122"/>
                        </a:rPr>
                        <a:t>===</a:t>
                      </a:r>
                      <a:r>
                        <a:rPr lang="en-US" sz="1600" b="1">
                          <a:latin typeface="Times New Roman" panose="02020603050405020304" pitchFamily="18" charset="0"/>
                          <a:cs typeface="Times New Roman" panose="02020603050405020304" pitchFamily="18" charset="0"/>
                        </a:rPr>
                        <a:t>4Fe(OH)</a:t>
                      </a:r>
                      <a:r>
                        <a:rPr lang="en-US" sz="1600" b="1" baseline="-25000">
                          <a:latin typeface="Times New Roman" panose="02020603050405020304" pitchFamily="18" charset="0"/>
                          <a:cs typeface="Times New Roman" panose="02020603050405020304" pitchFamily="18" charset="0"/>
                        </a:rPr>
                        <a:t>3</a:t>
                      </a:r>
                      <a:endParaRPr lang="en-US" sz="1600" b="1" baseline="-25000">
                        <a:latin typeface="Times New Roman" panose="02020603050405020304" pitchFamily="18" charset="0"/>
                        <a:cs typeface="Times New Roman" panose="02020603050405020304" pitchFamily="18" charset="0"/>
                      </a:endParaRPr>
                    </a:p>
                    <a:p>
                      <a:pPr algn="l">
                        <a:buNone/>
                      </a:pPr>
                      <a:r>
                        <a:rPr lang="en-US" sz="1600" b="1">
                          <a:latin typeface="Times New Roman" panose="02020603050405020304" pitchFamily="18" charset="0"/>
                          <a:cs typeface="Times New Roman" panose="02020603050405020304" pitchFamily="18" charset="0"/>
                        </a:rPr>
                        <a:t>     Fe(OH)</a:t>
                      </a:r>
                      <a:r>
                        <a:rPr lang="en-US" sz="1600" b="1" baseline="-25000">
                          <a:latin typeface="Times New Roman" panose="02020603050405020304" pitchFamily="18" charset="0"/>
                          <a:cs typeface="Times New Roman" panose="02020603050405020304" pitchFamily="18" charset="0"/>
                        </a:rPr>
                        <a:t>3</a:t>
                      </a:r>
                      <a:r>
                        <a:rPr lang="en-US" sz="1600" b="1">
                          <a:latin typeface="Times New Roman" panose="02020603050405020304" pitchFamily="18" charset="0"/>
                          <a:cs typeface="Times New Roman" panose="02020603050405020304" pitchFamily="18" charset="0"/>
                        </a:rPr>
                        <a:t>失去部分水转化为铁锈</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3" name="文本框 2"/>
          <p:cNvSpPr txBox="1"/>
          <p:nvPr/>
        </p:nvSpPr>
        <p:spPr>
          <a:xfrm>
            <a:off x="603675" y="984888"/>
            <a:ext cx="1558290" cy="460375"/>
          </a:xfrm>
          <a:prstGeom prst="rect">
            <a:avLst/>
          </a:prstGeom>
          <a:noFill/>
        </p:spPr>
        <p:txBody>
          <a:bodyPr wrap="none" rtlCol="0">
            <a:spAutoFit/>
          </a:bodyPr>
          <a:lstStyle/>
          <a:p>
            <a:pPr fontAlgn="base">
              <a:spcBef>
                <a:spcPct val="0"/>
              </a:spcBef>
              <a:spcAft>
                <a:spcPct val="0"/>
              </a:spcAft>
            </a:pPr>
            <a:r>
              <a:rPr lang="en-US" sz="2400" b="1">
                <a:solidFill>
                  <a:srgbClr val="FF0000"/>
                </a:solidFill>
                <a:latin typeface="Times New Roman" panose="02020603050405020304" pitchFamily="18" charset="0"/>
                <a:ea typeface="黑体" panose="02010609060101010101" pitchFamily="49" charset="-122"/>
                <a:sym typeface="+mn-ea"/>
              </a:rPr>
              <a:t>1</a:t>
            </a:r>
            <a:r>
              <a:rPr lang="zh-CN" altLang="en-US" sz="2400" b="1">
                <a:solidFill>
                  <a:srgbClr val="FF0000"/>
                </a:solidFill>
                <a:sym typeface="+mn-ea"/>
              </a:rPr>
              <a:t>．</a:t>
            </a:r>
            <a:r>
              <a:rPr lang="zh-CN" altLang="en-US" sz="2400" b="1">
                <a:solidFill>
                  <a:srgbClr val="FF0000"/>
                </a:solidFill>
                <a:ea typeface="黑体" panose="02010609060101010101" pitchFamily="49" charset="-122"/>
                <a:sym typeface="+mn-ea"/>
              </a:rPr>
              <a:t>两比较</a:t>
            </a:r>
            <a:endParaRPr lang="zh-CN" altLang="en-US" sz="2400" b="1">
              <a:solidFill>
                <a:srgbClr val="FF0000"/>
              </a:solidFill>
              <a:ea typeface="黑体" panose="02010609060101010101" pitchFamily="49" charset="-122"/>
              <a:sym typeface="+mn-ea"/>
            </a:endParaRPr>
          </a:p>
        </p:txBody>
      </p:sp>
      <p:sp>
        <p:nvSpPr>
          <p:cNvPr id="5" name="文本框 4"/>
          <p:cNvSpPr txBox="1"/>
          <p:nvPr/>
        </p:nvSpPr>
        <p:spPr>
          <a:xfrm>
            <a:off x="603675" y="3690620"/>
            <a:ext cx="3888740" cy="398780"/>
          </a:xfrm>
          <a:prstGeom prst="rect">
            <a:avLst/>
          </a:prstGeom>
          <a:noFill/>
          <a:ln w="9525">
            <a:noFill/>
          </a:ln>
        </p:spPr>
        <p:txBody>
          <a:bodyPr wrap="square">
            <a:spAutoFit/>
          </a:bodyPr>
          <a:lstStyle/>
          <a:p>
            <a:pPr fontAlgn="base">
              <a:spcBef>
                <a:spcPct val="0"/>
              </a:spcBef>
              <a:spcAft>
                <a:spcPct val="0"/>
              </a:spcAft>
            </a:pPr>
            <a:r>
              <a:rPr lang="en-US" sz="2000" b="1">
                <a:solidFill>
                  <a:srgbClr val="0000FF"/>
                </a:solidFill>
                <a:latin typeface="Times New Roman" panose="02020603050405020304" pitchFamily="18" charset="0"/>
                <a:sym typeface="+mn-ea"/>
              </a:rPr>
              <a:t>(2)</a:t>
            </a:r>
            <a:r>
              <a:rPr lang="zh-CN" altLang="en-US" sz="2000" b="1">
                <a:solidFill>
                  <a:srgbClr val="0000FF"/>
                </a:solidFill>
                <a:sym typeface="+mn-ea"/>
              </a:rPr>
              <a:t>腐蚀快慢的比较</a:t>
            </a:r>
            <a:endParaRPr lang="zh-CN" altLang="en-US" sz="2000" b="1">
              <a:solidFill>
                <a:srgbClr val="0000FF"/>
              </a:solidFill>
            </a:endParaRPr>
          </a:p>
        </p:txBody>
      </p:sp>
      <p:sp>
        <p:nvSpPr>
          <p:cNvPr id="7" name="文本框 6"/>
          <p:cNvSpPr txBox="1"/>
          <p:nvPr/>
        </p:nvSpPr>
        <p:spPr>
          <a:xfrm>
            <a:off x="603673" y="4150995"/>
            <a:ext cx="11064240" cy="2061210"/>
          </a:xfrm>
          <a:prstGeom prst="rect">
            <a:avLst/>
          </a:prstGeom>
          <a:noFill/>
          <a:ln w="9525">
            <a:solidFill>
              <a:srgbClr val="FF0000"/>
            </a:solidFill>
          </a:ln>
        </p:spPr>
        <p:txBody>
          <a:bodyPr wrap="square">
            <a:spAutoFit/>
          </a:bodyPr>
          <a:lstStyle/>
          <a:p>
            <a:pPr fontAlgn="base">
              <a:spcBef>
                <a:spcPct val="0"/>
              </a:spcBef>
              <a:spcAft>
                <a:spcPct val="0"/>
              </a:spcAft>
            </a:pPr>
            <a:r>
              <a:rPr lang="en-US" sz="1600" b="1">
                <a:solidFill>
                  <a:srgbClr val="000000"/>
                </a:solidFill>
                <a:latin typeface="宋体" panose="02010600030101010101" pitchFamily="2" charset="-122"/>
                <a:cs typeface="Times New Roman" panose="02020603050405020304" pitchFamily="18" charset="0"/>
              </a:rPr>
              <a:t>①</a:t>
            </a:r>
            <a:r>
              <a:rPr lang="zh-CN" altLang="en-US" sz="1600" b="1">
                <a:solidFill>
                  <a:srgbClr val="000000"/>
                </a:solidFill>
              </a:rPr>
              <a:t>判断</a:t>
            </a:r>
            <a:r>
              <a:rPr lang="zh-CN" altLang="en-US" sz="1600" b="1">
                <a:solidFill>
                  <a:srgbClr val="000000"/>
                </a:solidFill>
                <a:sym typeface="+mn-ea"/>
              </a:rPr>
              <a:t>原则</a:t>
            </a:r>
            <a:r>
              <a:rPr lang="zh-CN" altLang="en-US" sz="1600" b="1">
                <a:solidFill>
                  <a:srgbClr val="000000"/>
                </a:solidFill>
              </a:rPr>
              <a:t>：</a:t>
            </a:r>
            <a:endParaRPr lang="zh-CN" altLang="en-US" sz="1600" b="1">
              <a:solidFill>
                <a:srgbClr val="000000"/>
              </a:solidFill>
            </a:endParaRPr>
          </a:p>
          <a:p>
            <a:pPr fontAlgn="base">
              <a:spcBef>
                <a:spcPct val="0"/>
              </a:spcBef>
              <a:spcAft>
                <a:spcPct val="0"/>
              </a:spcAft>
            </a:pPr>
            <a:r>
              <a:rPr lang="zh-CN" altLang="en-US" sz="1600" b="1">
                <a:solidFill>
                  <a:srgbClr val="000000"/>
                </a:solidFill>
              </a:rPr>
              <a:t>    </a:t>
            </a:r>
            <a:r>
              <a:rPr lang="zh-CN" altLang="en-US" sz="1600" b="1">
                <a:solidFill>
                  <a:srgbClr val="FF0000"/>
                </a:solidFill>
              </a:rPr>
              <a:t>电解原理引起的腐蚀</a:t>
            </a:r>
            <a:r>
              <a:rPr lang="en-US" sz="1600" b="1">
                <a:solidFill>
                  <a:srgbClr val="000000"/>
                </a:solidFill>
                <a:latin typeface="Times New Roman" panose="02020603050405020304" pitchFamily="18" charset="0"/>
              </a:rPr>
              <a:t>&gt;</a:t>
            </a:r>
            <a:r>
              <a:rPr lang="zh-CN" altLang="en-US" sz="1600" b="1">
                <a:solidFill>
                  <a:srgbClr val="0000FF"/>
                </a:solidFill>
              </a:rPr>
              <a:t>原电池原理引起的腐蚀</a:t>
            </a:r>
            <a:r>
              <a:rPr lang="en-US" sz="1600" b="1">
                <a:solidFill>
                  <a:srgbClr val="000000"/>
                </a:solidFill>
                <a:latin typeface="Times New Roman" panose="02020603050405020304" pitchFamily="18" charset="0"/>
              </a:rPr>
              <a:t>&gt;</a:t>
            </a:r>
            <a:r>
              <a:rPr lang="zh-CN" altLang="en-US" sz="1600" b="1">
                <a:solidFill>
                  <a:srgbClr val="FF0000"/>
                </a:solidFill>
              </a:rPr>
              <a:t>化学腐蚀</a:t>
            </a:r>
            <a:r>
              <a:rPr lang="en-US" sz="1600" b="1">
                <a:solidFill>
                  <a:srgbClr val="000000"/>
                </a:solidFill>
                <a:latin typeface="Times New Roman" panose="02020603050405020304" pitchFamily="18" charset="0"/>
              </a:rPr>
              <a:t>&gt;</a:t>
            </a:r>
            <a:r>
              <a:rPr lang="zh-CN" altLang="en-US" sz="1600" b="1">
                <a:solidFill>
                  <a:srgbClr val="0000FF"/>
                </a:solidFill>
              </a:rPr>
              <a:t>有防护措施的腐蚀</a:t>
            </a:r>
            <a:r>
              <a:rPr lang="zh-CN" altLang="en-US" sz="1600" b="1">
                <a:solidFill>
                  <a:srgbClr val="000000"/>
                </a:solidFill>
              </a:rPr>
              <a:t>。</a:t>
            </a:r>
            <a:endParaRPr lang="en-US" sz="1600" b="1">
              <a:solidFill>
                <a:srgbClr val="000000"/>
              </a:solidFill>
              <a:latin typeface="宋体" panose="02010600030101010101" pitchFamily="2" charset="-122"/>
              <a:cs typeface="Times New Roman" panose="02020603050405020304" pitchFamily="18" charset="0"/>
            </a:endParaRPr>
          </a:p>
          <a:p>
            <a:pPr fontAlgn="base">
              <a:spcBef>
                <a:spcPct val="0"/>
              </a:spcBef>
              <a:spcAft>
                <a:spcPct val="0"/>
              </a:spcAft>
            </a:pPr>
            <a:r>
              <a:rPr lang="en-US" sz="1600" b="1">
                <a:solidFill>
                  <a:srgbClr val="000000"/>
                </a:solidFill>
                <a:latin typeface="宋体" panose="02010600030101010101" pitchFamily="2" charset="-122"/>
                <a:cs typeface="Times New Roman" panose="02020603050405020304" pitchFamily="18" charset="0"/>
              </a:rPr>
              <a:t>②</a:t>
            </a:r>
            <a:r>
              <a:rPr lang="zh-CN" altLang="en-US" sz="1600" b="1">
                <a:solidFill>
                  <a:srgbClr val="000000"/>
                </a:solidFill>
              </a:rPr>
              <a:t>同一金属：</a:t>
            </a:r>
            <a:endParaRPr lang="zh-CN" altLang="en-US" sz="1600" b="1">
              <a:solidFill>
                <a:srgbClr val="000000"/>
              </a:solidFill>
            </a:endParaRPr>
          </a:p>
          <a:p>
            <a:pPr fontAlgn="base">
              <a:spcBef>
                <a:spcPct val="0"/>
              </a:spcBef>
              <a:spcAft>
                <a:spcPct val="0"/>
              </a:spcAft>
            </a:pPr>
            <a:r>
              <a:rPr lang="zh-CN" altLang="en-US" sz="1600" b="1">
                <a:solidFill>
                  <a:srgbClr val="000000"/>
                </a:solidFill>
              </a:rPr>
              <a:t>   </a:t>
            </a:r>
            <a:r>
              <a:rPr lang="zh-CN" altLang="en-US" sz="1600" b="1">
                <a:solidFill>
                  <a:srgbClr val="FF0000"/>
                </a:solidFill>
              </a:rPr>
              <a:t>强电解质溶液中</a:t>
            </a:r>
            <a:r>
              <a:rPr lang="zh-CN" altLang="en-US" sz="1600" b="1">
                <a:solidFill>
                  <a:srgbClr val="FF0000"/>
                </a:solidFill>
                <a:sym typeface="+mn-ea"/>
              </a:rPr>
              <a:t>腐蚀</a:t>
            </a:r>
            <a:r>
              <a:rPr lang="en-US" sz="1600" b="1">
                <a:solidFill>
                  <a:srgbClr val="000000"/>
                </a:solidFill>
                <a:latin typeface="Times New Roman" panose="02020603050405020304" pitchFamily="18" charset="0"/>
              </a:rPr>
              <a:t>&gt;</a:t>
            </a:r>
            <a:r>
              <a:rPr lang="zh-CN" altLang="en-US" sz="1600" b="1">
                <a:solidFill>
                  <a:srgbClr val="0000FF"/>
                </a:solidFill>
              </a:rPr>
              <a:t>弱电解质溶液中</a:t>
            </a:r>
            <a:r>
              <a:rPr lang="zh-CN" altLang="en-US" sz="1600" b="1">
                <a:solidFill>
                  <a:srgbClr val="0000FF"/>
                </a:solidFill>
                <a:sym typeface="+mn-ea"/>
              </a:rPr>
              <a:t>腐蚀</a:t>
            </a:r>
            <a:r>
              <a:rPr lang="en-US" sz="1600" b="1">
                <a:solidFill>
                  <a:srgbClr val="000000"/>
                </a:solidFill>
                <a:latin typeface="Times New Roman" panose="02020603050405020304" pitchFamily="18" charset="0"/>
              </a:rPr>
              <a:t>&gt;</a:t>
            </a:r>
            <a:r>
              <a:rPr lang="zh-CN" altLang="en-US" sz="1600" b="1">
                <a:solidFill>
                  <a:srgbClr val="FF0000"/>
                </a:solidFill>
              </a:rPr>
              <a:t>非电解质溶液中</a:t>
            </a:r>
            <a:r>
              <a:rPr lang="zh-CN" altLang="en-US" sz="1600" b="1">
                <a:solidFill>
                  <a:srgbClr val="FF0000"/>
                </a:solidFill>
                <a:sym typeface="+mn-ea"/>
              </a:rPr>
              <a:t>腐蚀</a:t>
            </a:r>
            <a:r>
              <a:rPr lang="zh-CN" altLang="en-US" sz="1600" b="1">
                <a:solidFill>
                  <a:srgbClr val="000000"/>
                </a:solidFill>
              </a:rPr>
              <a:t>。</a:t>
            </a:r>
            <a:endParaRPr lang="en-US" sz="1600" b="1">
              <a:solidFill>
                <a:srgbClr val="000000"/>
              </a:solidFill>
              <a:latin typeface="宋体" panose="02010600030101010101" pitchFamily="2" charset="-122"/>
              <a:cs typeface="Times New Roman" panose="02020603050405020304" pitchFamily="18" charset="0"/>
            </a:endParaRPr>
          </a:p>
          <a:p>
            <a:pPr fontAlgn="base">
              <a:spcBef>
                <a:spcPct val="0"/>
              </a:spcBef>
              <a:spcAft>
                <a:spcPct val="0"/>
              </a:spcAft>
            </a:pPr>
            <a:r>
              <a:rPr lang="en-US" sz="1600" b="1">
                <a:solidFill>
                  <a:srgbClr val="000000"/>
                </a:solidFill>
                <a:latin typeface="宋体" panose="02010600030101010101" pitchFamily="2" charset="-122"/>
                <a:cs typeface="Times New Roman" panose="02020603050405020304" pitchFamily="18" charset="0"/>
              </a:rPr>
              <a:t>③</a:t>
            </a:r>
            <a:r>
              <a:rPr lang="zh-CN" altLang="en-US" sz="1600" b="1">
                <a:solidFill>
                  <a:srgbClr val="000000"/>
                </a:solidFill>
              </a:rPr>
              <a:t>活泼性不同两种金属：</a:t>
            </a:r>
            <a:endParaRPr lang="zh-CN" altLang="en-US" sz="1600" b="1">
              <a:solidFill>
                <a:srgbClr val="000000"/>
              </a:solidFill>
            </a:endParaRPr>
          </a:p>
          <a:p>
            <a:pPr fontAlgn="base">
              <a:spcBef>
                <a:spcPct val="0"/>
              </a:spcBef>
              <a:spcAft>
                <a:spcPct val="0"/>
              </a:spcAft>
            </a:pPr>
            <a:r>
              <a:rPr lang="zh-CN" altLang="en-US" sz="1600" b="1">
                <a:solidFill>
                  <a:srgbClr val="000000"/>
                </a:solidFill>
              </a:rPr>
              <a:t>   </a:t>
            </a:r>
            <a:r>
              <a:rPr lang="zh-CN" altLang="en-US" sz="1600" b="1">
                <a:solidFill>
                  <a:srgbClr val="FF0000"/>
                </a:solidFill>
              </a:rPr>
              <a:t> 活泼性差别越大</a:t>
            </a:r>
            <a:r>
              <a:rPr lang="zh-CN" altLang="en-US" sz="1600" b="1">
                <a:solidFill>
                  <a:srgbClr val="000000"/>
                </a:solidFill>
              </a:rPr>
              <a:t>，</a:t>
            </a:r>
            <a:r>
              <a:rPr lang="zh-CN" altLang="en-US" sz="1600" b="1">
                <a:solidFill>
                  <a:srgbClr val="0000FF"/>
                </a:solidFill>
              </a:rPr>
              <a:t>腐蚀越快</a:t>
            </a:r>
            <a:r>
              <a:rPr lang="zh-CN" altLang="en-US" sz="1600" b="1">
                <a:solidFill>
                  <a:srgbClr val="000000"/>
                </a:solidFill>
              </a:rPr>
              <a:t>。</a:t>
            </a:r>
            <a:endParaRPr lang="en-US" sz="1600" b="1">
              <a:solidFill>
                <a:srgbClr val="000000"/>
              </a:solidFill>
              <a:latin typeface="宋体" panose="02010600030101010101" pitchFamily="2" charset="-122"/>
              <a:cs typeface="Times New Roman" panose="02020603050405020304" pitchFamily="18" charset="0"/>
            </a:endParaRPr>
          </a:p>
          <a:p>
            <a:pPr fontAlgn="base">
              <a:spcBef>
                <a:spcPct val="0"/>
              </a:spcBef>
              <a:spcAft>
                <a:spcPct val="0"/>
              </a:spcAft>
            </a:pPr>
            <a:r>
              <a:rPr lang="en-US" sz="1600" b="1">
                <a:solidFill>
                  <a:srgbClr val="000000"/>
                </a:solidFill>
                <a:latin typeface="宋体" panose="02010600030101010101" pitchFamily="2" charset="-122"/>
                <a:cs typeface="Times New Roman" panose="02020603050405020304" pitchFamily="18" charset="0"/>
              </a:rPr>
              <a:t>④</a:t>
            </a:r>
            <a:r>
              <a:rPr lang="zh-CN" altLang="en-US" sz="1600" b="1">
                <a:solidFill>
                  <a:srgbClr val="000000"/>
                </a:solidFill>
              </a:rPr>
              <a:t>同种电解质溶液：</a:t>
            </a:r>
            <a:endParaRPr lang="zh-CN" altLang="en-US" sz="1600" b="1">
              <a:solidFill>
                <a:srgbClr val="000000"/>
              </a:solidFill>
            </a:endParaRPr>
          </a:p>
          <a:p>
            <a:pPr fontAlgn="base">
              <a:spcBef>
                <a:spcPct val="0"/>
              </a:spcBef>
              <a:spcAft>
                <a:spcPct val="0"/>
              </a:spcAft>
            </a:pPr>
            <a:r>
              <a:rPr lang="zh-CN" altLang="en-US" sz="1600" b="1">
                <a:solidFill>
                  <a:srgbClr val="000000"/>
                </a:solidFill>
              </a:rPr>
              <a:t> </a:t>
            </a:r>
            <a:r>
              <a:rPr lang="zh-CN" altLang="en-US" sz="1600" b="1">
                <a:solidFill>
                  <a:srgbClr val="FF0000"/>
                </a:solidFill>
              </a:rPr>
              <a:t>  电解质溶液浓度越大</a:t>
            </a:r>
            <a:r>
              <a:rPr lang="zh-CN" altLang="en-US" sz="1600" b="1">
                <a:solidFill>
                  <a:srgbClr val="000000"/>
                </a:solidFill>
              </a:rPr>
              <a:t>，</a:t>
            </a:r>
            <a:r>
              <a:rPr lang="zh-CN" altLang="en-US" sz="1600" b="1">
                <a:solidFill>
                  <a:srgbClr val="0000FF"/>
                </a:solidFill>
              </a:rPr>
              <a:t>金属腐蚀的速率越快</a:t>
            </a:r>
            <a:r>
              <a:rPr lang="zh-CN" altLang="en-US" sz="1600" b="1">
                <a:solidFill>
                  <a:srgbClr val="000000"/>
                </a:solidFill>
              </a:rPr>
              <a:t>。</a:t>
            </a:r>
            <a:endParaRPr lang="zh-CN" altLang="en-US" sz="1600" b="1">
              <a:solidFill>
                <a:srgbClr val="000000"/>
              </a:solidFill>
            </a:endParaRPr>
          </a:p>
        </p:txBody>
      </p:sp>
      <p:sp>
        <p:nvSpPr>
          <p:cNvPr id="8" name="矩形 7"/>
          <p:cNvSpPr/>
          <p:nvPr/>
        </p:nvSpPr>
        <p:spPr>
          <a:xfrm>
            <a:off x="382166" y="221698"/>
            <a:ext cx="736727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考点四　</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两比较</a:t>
            </a:r>
            <a:r>
              <a:rPr lang="en-US" altLang="zh-CN"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两方法</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突破金属的腐蚀与防护</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圆角矩形 17"/>
          <p:cNvSpPr/>
          <p:nvPr/>
        </p:nvSpPr>
        <p:spPr>
          <a:xfrm>
            <a:off x="152400" y="71247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4" name="矩形 3"/>
          <p:cNvSpPr/>
          <p:nvPr/>
        </p:nvSpPr>
        <p:spPr>
          <a:xfrm>
            <a:off x="370313" y="221698"/>
            <a:ext cx="736727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考点四　</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两比较</a:t>
            </a:r>
            <a:r>
              <a:rPr lang="en-US" altLang="zh-CN"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两方法</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突破金属的腐蚀与防护</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750149" y="1704340"/>
            <a:ext cx="10668847" cy="2368550"/>
          </a:xfrm>
          <a:prstGeom prst="rect">
            <a:avLst/>
          </a:prstGeom>
          <a:noFill/>
          <a:ln w="9525">
            <a:solidFill>
              <a:srgbClr val="FF0000"/>
            </a:solidFill>
          </a:ln>
        </p:spPr>
        <p:txBody>
          <a:bodyPr wrap="square">
            <a:spAutoFit/>
          </a:bodyPr>
          <a:lstStyle/>
          <a:p>
            <a:pPr fontAlgn="base">
              <a:spcBef>
                <a:spcPct val="0"/>
              </a:spcBef>
              <a:spcAft>
                <a:spcPct val="0"/>
              </a:spcAft>
            </a:pPr>
            <a:r>
              <a:rPr lang="en-US" sz="2000" b="1">
                <a:solidFill>
                  <a:srgbClr val="0000FF"/>
                </a:solidFill>
                <a:latin typeface="Times New Roman" panose="02020603050405020304" pitchFamily="18" charset="0"/>
              </a:rPr>
              <a:t>(1)</a:t>
            </a:r>
            <a:r>
              <a:rPr lang="zh-CN" altLang="en-US" sz="2000" b="1">
                <a:solidFill>
                  <a:srgbClr val="0000FF"/>
                </a:solidFill>
              </a:rPr>
              <a:t>加防护层</a:t>
            </a:r>
            <a:endParaRPr lang="zh-CN" altLang="en-US" b="1">
              <a:solidFill>
                <a:srgbClr val="000000"/>
              </a:solidFill>
            </a:endParaRPr>
          </a:p>
          <a:p>
            <a:pPr fontAlgn="base">
              <a:spcBef>
                <a:spcPct val="0"/>
              </a:spcBef>
              <a:spcAft>
                <a:spcPct val="0"/>
              </a:spcAft>
            </a:pPr>
            <a:r>
              <a:rPr lang="zh-CN" altLang="en-US" b="1">
                <a:solidFill>
                  <a:srgbClr val="000000"/>
                </a:solidFill>
              </a:rPr>
              <a:t>     </a:t>
            </a:r>
            <a:r>
              <a:rPr lang="en-US" altLang="zh-CN" b="1">
                <a:solidFill>
                  <a:srgbClr val="000000"/>
                </a:solidFill>
              </a:rPr>
              <a:t>1</a:t>
            </a:r>
            <a:r>
              <a:rPr lang="zh-CN" altLang="en-US" b="1">
                <a:solidFill>
                  <a:srgbClr val="000000"/>
                </a:solidFill>
              </a:rPr>
              <a:t>在金属表面加上油漆、搪瓷、沥青、塑料、橡胶等耐腐蚀的非金属材料；</a:t>
            </a:r>
            <a:endParaRPr lang="zh-CN" altLang="en-US" b="1">
              <a:solidFill>
                <a:srgbClr val="000000"/>
              </a:solidFill>
            </a:endParaRPr>
          </a:p>
          <a:p>
            <a:pPr fontAlgn="base">
              <a:spcBef>
                <a:spcPct val="0"/>
              </a:spcBef>
              <a:spcAft>
                <a:spcPct val="0"/>
              </a:spcAft>
            </a:pPr>
            <a:r>
              <a:rPr lang="zh-CN" altLang="en-US" b="1">
                <a:solidFill>
                  <a:srgbClr val="000000"/>
                </a:solidFill>
              </a:rPr>
              <a:t>     </a:t>
            </a:r>
            <a:r>
              <a:rPr lang="en-US" altLang="zh-CN" b="1">
                <a:solidFill>
                  <a:srgbClr val="000000"/>
                </a:solidFill>
              </a:rPr>
              <a:t>2</a:t>
            </a:r>
            <a:r>
              <a:rPr lang="zh-CN" altLang="en-US" b="1">
                <a:solidFill>
                  <a:srgbClr val="000000"/>
                </a:solidFill>
              </a:rPr>
              <a:t>采用电镀或表面钝化等方法，在金属表面镀上一层不易被腐蚀的金属。</a:t>
            </a:r>
            <a:endParaRPr lang="en-US" b="1">
              <a:solidFill>
                <a:srgbClr val="000000"/>
              </a:solidFill>
              <a:latin typeface="Times New Roman" panose="02020603050405020304" pitchFamily="18" charset="0"/>
            </a:endParaRPr>
          </a:p>
          <a:p>
            <a:pPr fontAlgn="base">
              <a:spcBef>
                <a:spcPct val="0"/>
              </a:spcBef>
              <a:spcAft>
                <a:spcPct val="0"/>
              </a:spcAft>
            </a:pPr>
            <a:r>
              <a:rPr lang="en-US" sz="2000" b="1">
                <a:solidFill>
                  <a:srgbClr val="0000FF"/>
                </a:solidFill>
                <a:latin typeface="Times New Roman" panose="02020603050405020304" pitchFamily="18" charset="0"/>
              </a:rPr>
              <a:t>(2)</a:t>
            </a:r>
            <a:r>
              <a:rPr lang="zh-CN" altLang="en-US" sz="2000" b="1">
                <a:solidFill>
                  <a:srgbClr val="0000FF"/>
                </a:solidFill>
              </a:rPr>
              <a:t>电化学防护</a:t>
            </a:r>
            <a:endParaRPr lang="en-US" b="1">
              <a:solidFill>
                <a:srgbClr val="000000"/>
              </a:solidFill>
              <a:latin typeface="宋体" panose="02010600030101010101" pitchFamily="2" charset="-122"/>
              <a:cs typeface="Times New Roman" panose="02020603050405020304" pitchFamily="18" charset="0"/>
            </a:endParaRPr>
          </a:p>
          <a:p>
            <a:pPr fontAlgn="base">
              <a:spcBef>
                <a:spcPct val="0"/>
              </a:spcBef>
              <a:spcAft>
                <a:spcPct val="0"/>
              </a:spcAft>
            </a:pPr>
            <a:r>
              <a:rPr lang="en-US" b="1">
                <a:solidFill>
                  <a:srgbClr val="000000"/>
                </a:solidFill>
                <a:latin typeface="宋体" panose="02010600030101010101" pitchFamily="2" charset="-122"/>
                <a:cs typeface="Times New Roman" panose="02020603050405020304" pitchFamily="18" charset="0"/>
              </a:rPr>
              <a:t>  </a:t>
            </a:r>
            <a:r>
              <a:rPr lang="en-US" b="1">
                <a:solidFill>
                  <a:srgbClr val="FF0000"/>
                </a:solidFill>
                <a:latin typeface="宋体" panose="02010600030101010101" pitchFamily="2" charset="-122"/>
                <a:cs typeface="Times New Roman" panose="02020603050405020304" pitchFamily="18" charset="0"/>
              </a:rPr>
              <a:t> </a:t>
            </a:r>
            <a:r>
              <a:rPr lang="en-US" b="1">
                <a:solidFill>
                  <a:srgbClr val="FF0000"/>
                </a:solidFill>
                <a:latin typeface="黑体" panose="02010609060101010101" pitchFamily="49" charset="-122"/>
                <a:ea typeface="黑体" panose="02010609060101010101" pitchFamily="49" charset="-122"/>
                <a:cs typeface="黑体" panose="02010609060101010101" pitchFamily="49" charset="-122"/>
              </a:rPr>
              <a:t>①</a:t>
            </a:r>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rPr>
              <a:t>牺牲阳极的阴极保护法</a:t>
            </a:r>
            <a:r>
              <a:rPr lang="en-US" b="1">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         </a:t>
            </a:r>
            <a:r>
              <a:rPr lang="zh-CN" altLang="en-US" b="1">
                <a:solidFill>
                  <a:srgbClr val="0000FF"/>
                </a:solidFill>
              </a:rPr>
              <a:t>原电池原理：</a:t>
            </a:r>
            <a:r>
              <a:rPr lang="zh-CN" altLang="en-US" b="1">
                <a:solidFill>
                  <a:srgbClr val="000000"/>
                </a:solidFill>
              </a:rPr>
              <a:t>正极</a:t>
            </a:r>
            <a:r>
              <a:rPr lang="en-US" altLang="zh-CN" b="1">
                <a:solidFill>
                  <a:srgbClr val="000000"/>
                </a:solidFill>
              </a:rPr>
              <a:t>-</a:t>
            </a:r>
            <a:r>
              <a:rPr lang="zh-CN" altLang="en-US" b="1">
                <a:solidFill>
                  <a:srgbClr val="000000"/>
                </a:solidFill>
              </a:rPr>
              <a:t>被保护金属，负极</a:t>
            </a:r>
            <a:r>
              <a:rPr lang="en-US" altLang="zh-CN" b="1">
                <a:solidFill>
                  <a:srgbClr val="000000"/>
                </a:solidFill>
              </a:rPr>
              <a:t>-</a:t>
            </a:r>
            <a:r>
              <a:rPr lang="zh-CN" altLang="en-US" b="1">
                <a:solidFill>
                  <a:srgbClr val="000000"/>
                </a:solidFill>
              </a:rPr>
              <a:t>较活泼的金属；</a:t>
            </a:r>
            <a:endParaRPr lang="en-US" b="1">
              <a:solidFill>
                <a:srgbClr val="000000"/>
              </a:solidFill>
              <a:latin typeface="宋体" panose="02010600030101010101" pitchFamily="2" charset="-122"/>
              <a:cs typeface="Times New Roman" panose="02020603050405020304" pitchFamily="18" charset="0"/>
            </a:endParaRPr>
          </a:p>
          <a:p>
            <a:pPr fontAlgn="base">
              <a:spcBef>
                <a:spcPct val="0"/>
              </a:spcBef>
              <a:spcAft>
                <a:spcPct val="0"/>
              </a:spcAft>
            </a:pPr>
            <a:r>
              <a:rPr lang="en-US" b="1">
                <a:solidFill>
                  <a:srgbClr val="000000"/>
                </a:solidFill>
                <a:latin typeface="宋体" panose="02010600030101010101" pitchFamily="2" charset="-122"/>
                <a:cs typeface="Times New Roman" panose="02020603050405020304" pitchFamily="18" charset="0"/>
              </a:rPr>
              <a:t>  </a:t>
            </a:r>
            <a:r>
              <a:rPr lang="en-US" b="1">
                <a:solidFill>
                  <a:srgbClr val="FF0000"/>
                </a:solidFill>
                <a:latin typeface="宋体" panose="02010600030101010101" pitchFamily="2" charset="-122"/>
                <a:cs typeface="Times New Roman" panose="02020603050405020304" pitchFamily="18" charset="0"/>
              </a:rPr>
              <a:t> ②</a:t>
            </a:r>
            <a:r>
              <a:rPr lang="zh-CN" altLang="en-US" b="1">
                <a:solidFill>
                  <a:srgbClr val="FF0000"/>
                </a:solidFill>
              </a:rPr>
              <a:t>外加电流的阴极保护法</a:t>
            </a:r>
            <a:r>
              <a:rPr lang="en-US" b="1">
                <a:solidFill>
                  <a:srgbClr val="FF0000"/>
                </a:solidFill>
                <a:latin typeface="Times New Roman" panose="02020603050405020304" pitchFamily="18" charset="0"/>
              </a:rPr>
              <a:t>——</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         </a:t>
            </a:r>
            <a:r>
              <a:rPr lang="zh-CN" altLang="en-US" b="1">
                <a:solidFill>
                  <a:srgbClr val="0000FF"/>
                </a:solidFill>
              </a:rPr>
              <a:t>电解原理：</a:t>
            </a:r>
            <a:r>
              <a:rPr lang="zh-CN" altLang="en-US" b="1">
                <a:solidFill>
                  <a:srgbClr val="000000"/>
                </a:solidFill>
              </a:rPr>
              <a:t>阴极为被保护的金属，阳极为惰性电极。</a:t>
            </a:r>
            <a:endParaRPr lang="zh-CN" altLang="en-US" b="1">
              <a:solidFill>
                <a:srgbClr val="000000"/>
              </a:solidFill>
            </a:endParaRPr>
          </a:p>
        </p:txBody>
      </p:sp>
      <p:sp>
        <p:nvSpPr>
          <p:cNvPr id="6" name="文本框 5"/>
          <p:cNvSpPr txBox="1"/>
          <p:nvPr/>
        </p:nvSpPr>
        <p:spPr>
          <a:xfrm>
            <a:off x="750148" y="1131570"/>
            <a:ext cx="2700867" cy="398780"/>
          </a:xfrm>
          <a:prstGeom prst="rect">
            <a:avLst/>
          </a:prstGeom>
          <a:noFill/>
        </p:spPr>
        <p:txBody>
          <a:bodyPr wrap="square" rtlCol="0">
            <a:spAutoFit/>
          </a:bodyPr>
          <a:lstStyle/>
          <a:p>
            <a:pPr fontAlgn="base">
              <a:spcBef>
                <a:spcPct val="0"/>
              </a:spcBef>
              <a:spcAft>
                <a:spcPct val="0"/>
              </a:spcAft>
            </a:pPr>
            <a:r>
              <a:rPr lang="en-US" sz="2000" b="1">
                <a:solidFill>
                  <a:srgbClr val="FF0000"/>
                </a:solidFill>
                <a:latin typeface="Times New Roman" panose="02020603050405020304" pitchFamily="18" charset="0"/>
                <a:ea typeface="黑体" panose="02010609060101010101" pitchFamily="49" charset="-122"/>
                <a:sym typeface="+mn-ea"/>
              </a:rPr>
              <a:t>2</a:t>
            </a:r>
            <a:r>
              <a:rPr lang="zh-CN" altLang="en-US" sz="2000" b="1">
                <a:solidFill>
                  <a:srgbClr val="FF0000"/>
                </a:solidFill>
                <a:sym typeface="+mn-ea"/>
              </a:rPr>
              <a:t>．</a:t>
            </a:r>
            <a:r>
              <a:rPr lang="zh-CN" altLang="en-US" sz="2000" b="1">
                <a:solidFill>
                  <a:srgbClr val="FF0000"/>
                </a:solidFill>
                <a:ea typeface="黑体" panose="02010609060101010101" pitchFamily="49" charset="-122"/>
                <a:sym typeface="+mn-ea"/>
              </a:rPr>
              <a:t>两方法</a:t>
            </a:r>
            <a:endParaRPr lang="zh-CN" altLang="en-US" sz="2000" b="1">
              <a:solidFill>
                <a:srgbClr val="FF0000"/>
              </a:solidFill>
              <a:ea typeface="黑体" panose="02010609060101010101" pitchFamily="49" charset="-122"/>
              <a:sym typeface="+mn-ea"/>
            </a:endParaRP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圆角矩形 17"/>
          <p:cNvSpPr/>
          <p:nvPr/>
        </p:nvSpPr>
        <p:spPr>
          <a:xfrm>
            <a:off x="152400" y="85598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4" name="矩形 3"/>
          <p:cNvSpPr/>
          <p:nvPr/>
        </p:nvSpPr>
        <p:spPr>
          <a:xfrm>
            <a:off x="370313" y="365208"/>
            <a:ext cx="736727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考点四　</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两比较</a:t>
            </a:r>
            <a:r>
              <a:rPr lang="en-US" altLang="zh-CN"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两方法</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突破金属的腐蚀与防护</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11" name="文本框 110"/>
          <p:cNvSpPr txBox="1"/>
          <p:nvPr/>
        </p:nvSpPr>
        <p:spPr>
          <a:xfrm>
            <a:off x="752687" y="1662433"/>
            <a:ext cx="10779760" cy="1753235"/>
          </a:xfrm>
          <a:prstGeom prst="rect">
            <a:avLst/>
          </a:prstGeom>
          <a:noFill/>
          <a:ln w="9525">
            <a:solidFill>
              <a:srgbClr val="FF0000"/>
            </a:solidFill>
          </a:ln>
        </p:spPr>
        <p:txBody>
          <a:bodyPr wrap="square">
            <a:spAutoFit/>
          </a:bodyPr>
          <a:lstStyle/>
          <a:p>
            <a:pPr fontAlgn="base">
              <a:spcBef>
                <a:spcPct val="0"/>
              </a:spcBef>
              <a:spcAft>
                <a:spcPct val="0"/>
              </a:spcAft>
            </a:pPr>
            <a:r>
              <a:rPr lang="en-US" b="1">
                <a:solidFill>
                  <a:srgbClr val="000000"/>
                </a:solidFill>
                <a:latin typeface="Times New Roman" panose="02020603050405020304" pitchFamily="18" charset="0"/>
              </a:rPr>
              <a:t>1</a:t>
            </a:r>
            <a:r>
              <a:rPr lang="zh-CN" altLang="en-US" b="1">
                <a:solidFill>
                  <a:srgbClr val="000000"/>
                </a:solidFill>
              </a:rPr>
              <a:t>．利用下图装置进行实验，开始时，</a:t>
            </a:r>
            <a:r>
              <a:rPr lang="en-US" b="1">
                <a:solidFill>
                  <a:srgbClr val="000000"/>
                </a:solidFill>
                <a:latin typeface="Times New Roman" panose="02020603050405020304" pitchFamily="18" charset="0"/>
              </a:rPr>
              <a:t>a</a:t>
            </a:r>
            <a:r>
              <a:rPr lang="zh-CN" altLang="en-US" b="1">
                <a:solidFill>
                  <a:srgbClr val="000000"/>
                </a:solidFill>
              </a:rPr>
              <a:t>、</a:t>
            </a:r>
            <a:r>
              <a:rPr lang="en-US" b="1">
                <a:solidFill>
                  <a:srgbClr val="000000"/>
                </a:solidFill>
                <a:latin typeface="Times New Roman" panose="02020603050405020304" pitchFamily="18" charset="0"/>
              </a:rPr>
              <a:t>b</a:t>
            </a:r>
            <a:r>
              <a:rPr lang="zh-CN" altLang="en-US" b="1">
                <a:solidFill>
                  <a:srgbClr val="000000"/>
                </a:solidFill>
              </a:rPr>
              <a:t>两处液面相平，</a:t>
            </a:r>
            <a:endParaRPr lang="zh-CN" altLang="en-US" b="1">
              <a:solidFill>
                <a:srgbClr val="000000"/>
              </a:solidFill>
            </a:endParaRPr>
          </a:p>
          <a:p>
            <a:pPr fontAlgn="base">
              <a:spcBef>
                <a:spcPct val="0"/>
              </a:spcBef>
              <a:spcAft>
                <a:spcPct val="0"/>
              </a:spcAft>
            </a:pPr>
            <a:r>
              <a:rPr lang="zh-CN" altLang="en-US" b="1">
                <a:solidFill>
                  <a:srgbClr val="000000"/>
                </a:solidFill>
              </a:rPr>
              <a:t>   密封好，放置一段时间。下列说法不正确的是 </a:t>
            </a:r>
            <a:r>
              <a:rPr lang="en-US" b="1">
                <a:solidFill>
                  <a:srgbClr val="000000"/>
                </a:solidFill>
                <a:latin typeface="Times New Roman" panose="02020603050405020304" pitchFamily="18" charset="0"/>
              </a:rPr>
              <a:t>(</a:t>
            </a:r>
            <a:r>
              <a:rPr lang="zh-CN" altLang="en-US" b="1">
                <a:solidFill>
                  <a:srgbClr val="000000"/>
                </a:solidFill>
              </a:rPr>
              <a:t>　　</a:t>
            </a:r>
            <a:r>
              <a:rPr lang="en-US" b="1">
                <a:solidFill>
                  <a:srgbClr val="000000"/>
                </a:solidFill>
                <a:latin typeface="Times New Roman" panose="02020603050405020304" pitchFamily="18" charset="0"/>
              </a:rPr>
              <a:t>)</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sym typeface="+mn-ea"/>
              </a:rPr>
              <a:t>   A</a:t>
            </a:r>
            <a:r>
              <a:rPr lang="zh-CN" altLang="en-US" b="1">
                <a:solidFill>
                  <a:srgbClr val="000000"/>
                </a:solidFill>
                <a:sym typeface="+mn-ea"/>
              </a:rPr>
              <a:t>．</a:t>
            </a:r>
            <a:r>
              <a:rPr lang="en-US" b="1">
                <a:solidFill>
                  <a:srgbClr val="000000"/>
                </a:solidFill>
                <a:latin typeface="Times New Roman" panose="02020603050405020304" pitchFamily="18" charset="0"/>
                <a:sym typeface="+mn-ea"/>
              </a:rPr>
              <a:t>a</a:t>
            </a:r>
            <a:r>
              <a:rPr lang="zh-CN" altLang="en-US" b="1">
                <a:solidFill>
                  <a:srgbClr val="000000"/>
                </a:solidFill>
                <a:sym typeface="+mn-ea"/>
              </a:rPr>
              <a:t>管发生吸氧腐蚀，</a:t>
            </a:r>
            <a:r>
              <a:rPr lang="en-US" b="1">
                <a:solidFill>
                  <a:srgbClr val="000000"/>
                </a:solidFill>
                <a:latin typeface="Times New Roman" panose="02020603050405020304" pitchFamily="18" charset="0"/>
                <a:sym typeface="+mn-ea"/>
              </a:rPr>
              <a:t>b</a:t>
            </a:r>
            <a:r>
              <a:rPr lang="zh-CN" altLang="en-US" b="1">
                <a:solidFill>
                  <a:srgbClr val="000000"/>
                </a:solidFill>
                <a:sym typeface="+mn-ea"/>
              </a:rPr>
              <a:t>管发生析氢腐蚀</a:t>
            </a:r>
            <a:endParaRPr lang="en-US" b="1">
              <a:solidFill>
                <a:srgbClr val="000000"/>
              </a:solidFill>
              <a:latin typeface="Times New Roman" panose="02020603050405020304" pitchFamily="18" charset="0"/>
              <a:sym typeface="+mn-ea"/>
            </a:endParaRPr>
          </a:p>
          <a:p>
            <a:pPr fontAlgn="base">
              <a:spcBef>
                <a:spcPct val="0"/>
              </a:spcBef>
              <a:spcAft>
                <a:spcPct val="0"/>
              </a:spcAft>
            </a:pPr>
            <a:r>
              <a:rPr lang="en-US" b="1">
                <a:solidFill>
                  <a:srgbClr val="000000"/>
                </a:solidFill>
                <a:latin typeface="Times New Roman" panose="02020603050405020304" pitchFamily="18" charset="0"/>
                <a:sym typeface="+mn-ea"/>
              </a:rPr>
              <a:t>   B</a:t>
            </a:r>
            <a:r>
              <a:rPr lang="zh-CN" altLang="en-US" b="1">
                <a:solidFill>
                  <a:srgbClr val="000000"/>
                </a:solidFill>
                <a:sym typeface="+mn-ea"/>
              </a:rPr>
              <a:t>．一段时间后，</a:t>
            </a:r>
            <a:r>
              <a:rPr lang="en-US" b="1">
                <a:solidFill>
                  <a:srgbClr val="000000"/>
                </a:solidFill>
                <a:latin typeface="Times New Roman" panose="02020603050405020304" pitchFamily="18" charset="0"/>
                <a:sym typeface="+mn-ea"/>
              </a:rPr>
              <a:t>a</a:t>
            </a:r>
            <a:r>
              <a:rPr lang="zh-CN" altLang="en-US" b="1">
                <a:solidFill>
                  <a:srgbClr val="000000"/>
                </a:solidFill>
                <a:sym typeface="+mn-ea"/>
              </a:rPr>
              <a:t>管液面高于</a:t>
            </a:r>
            <a:r>
              <a:rPr lang="en-US" b="1">
                <a:solidFill>
                  <a:srgbClr val="000000"/>
                </a:solidFill>
                <a:latin typeface="Times New Roman" panose="02020603050405020304" pitchFamily="18" charset="0"/>
                <a:sym typeface="+mn-ea"/>
              </a:rPr>
              <a:t>b</a:t>
            </a:r>
            <a:r>
              <a:rPr lang="zh-CN" altLang="en-US" b="1">
                <a:solidFill>
                  <a:srgbClr val="000000"/>
                </a:solidFill>
                <a:sym typeface="+mn-ea"/>
              </a:rPr>
              <a:t>管液面</a:t>
            </a:r>
            <a:endParaRPr lang="en-US" b="1">
              <a:solidFill>
                <a:srgbClr val="000000"/>
              </a:solidFill>
              <a:latin typeface="Times New Roman" panose="02020603050405020304" pitchFamily="18" charset="0"/>
              <a:sym typeface="+mn-ea"/>
            </a:endParaRPr>
          </a:p>
          <a:p>
            <a:pPr fontAlgn="base">
              <a:spcBef>
                <a:spcPct val="0"/>
              </a:spcBef>
              <a:spcAft>
                <a:spcPct val="0"/>
              </a:spcAft>
            </a:pPr>
            <a:r>
              <a:rPr lang="en-US" b="1">
                <a:solidFill>
                  <a:srgbClr val="000000"/>
                </a:solidFill>
                <a:latin typeface="Times New Roman" panose="02020603050405020304" pitchFamily="18" charset="0"/>
                <a:sym typeface="+mn-ea"/>
              </a:rPr>
              <a:t>   C</a:t>
            </a:r>
            <a:r>
              <a:rPr lang="zh-CN" altLang="en-US" b="1">
                <a:solidFill>
                  <a:srgbClr val="000000"/>
                </a:solidFill>
                <a:sym typeface="+mn-ea"/>
              </a:rPr>
              <a:t>．</a:t>
            </a:r>
            <a:r>
              <a:rPr lang="en-US" b="1">
                <a:solidFill>
                  <a:srgbClr val="000000"/>
                </a:solidFill>
                <a:latin typeface="Times New Roman" panose="02020603050405020304" pitchFamily="18" charset="0"/>
                <a:sym typeface="+mn-ea"/>
              </a:rPr>
              <a:t>a</a:t>
            </a:r>
            <a:r>
              <a:rPr lang="zh-CN" altLang="en-US" b="1">
                <a:solidFill>
                  <a:srgbClr val="000000"/>
                </a:solidFill>
                <a:sym typeface="+mn-ea"/>
              </a:rPr>
              <a:t>处溶液的</a:t>
            </a:r>
            <a:r>
              <a:rPr lang="en-US" b="1">
                <a:solidFill>
                  <a:srgbClr val="000000"/>
                </a:solidFill>
                <a:latin typeface="Times New Roman" panose="02020603050405020304" pitchFamily="18" charset="0"/>
                <a:sym typeface="+mn-ea"/>
              </a:rPr>
              <a:t>pH</a:t>
            </a:r>
            <a:r>
              <a:rPr lang="zh-CN" altLang="en-US" b="1">
                <a:solidFill>
                  <a:srgbClr val="000000"/>
                </a:solidFill>
                <a:sym typeface="+mn-ea"/>
              </a:rPr>
              <a:t>增大，</a:t>
            </a:r>
            <a:r>
              <a:rPr lang="en-US" b="1">
                <a:solidFill>
                  <a:srgbClr val="000000"/>
                </a:solidFill>
                <a:latin typeface="Times New Roman" panose="02020603050405020304" pitchFamily="18" charset="0"/>
                <a:sym typeface="+mn-ea"/>
              </a:rPr>
              <a:t>b</a:t>
            </a:r>
            <a:r>
              <a:rPr lang="zh-CN" altLang="en-US" b="1">
                <a:solidFill>
                  <a:srgbClr val="000000"/>
                </a:solidFill>
                <a:sym typeface="+mn-ea"/>
              </a:rPr>
              <a:t>处溶液的</a:t>
            </a:r>
            <a:r>
              <a:rPr lang="en-US" b="1">
                <a:solidFill>
                  <a:srgbClr val="000000"/>
                </a:solidFill>
                <a:latin typeface="Times New Roman" panose="02020603050405020304" pitchFamily="18" charset="0"/>
                <a:sym typeface="+mn-ea"/>
              </a:rPr>
              <a:t>pH</a:t>
            </a:r>
            <a:r>
              <a:rPr lang="zh-CN" altLang="en-US" b="1">
                <a:solidFill>
                  <a:srgbClr val="000000"/>
                </a:solidFill>
                <a:sym typeface="+mn-ea"/>
              </a:rPr>
              <a:t>减小</a:t>
            </a:r>
            <a:endParaRPr lang="en-US" b="1">
              <a:solidFill>
                <a:srgbClr val="000000"/>
              </a:solidFill>
              <a:latin typeface="Times New Roman" panose="02020603050405020304" pitchFamily="18" charset="0"/>
              <a:sym typeface="+mn-ea"/>
            </a:endParaRPr>
          </a:p>
          <a:p>
            <a:pPr fontAlgn="base">
              <a:spcBef>
                <a:spcPct val="0"/>
              </a:spcBef>
              <a:spcAft>
                <a:spcPct val="0"/>
              </a:spcAft>
            </a:pPr>
            <a:r>
              <a:rPr lang="en-US" b="1">
                <a:solidFill>
                  <a:srgbClr val="000000"/>
                </a:solidFill>
                <a:latin typeface="Times New Roman" panose="02020603050405020304" pitchFamily="18" charset="0"/>
                <a:sym typeface="+mn-ea"/>
              </a:rPr>
              <a:t>   D</a:t>
            </a:r>
            <a:r>
              <a:rPr lang="zh-CN" altLang="en-US" b="1">
                <a:solidFill>
                  <a:srgbClr val="000000"/>
                </a:solidFill>
                <a:sym typeface="+mn-ea"/>
              </a:rPr>
              <a:t>．</a:t>
            </a:r>
            <a:r>
              <a:rPr lang="en-US" b="1">
                <a:solidFill>
                  <a:srgbClr val="000000"/>
                </a:solidFill>
                <a:latin typeface="Times New Roman" panose="02020603050405020304" pitchFamily="18" charset="0"/>
                <a:sym typeface="+mn-ea"/>
              </a:rPr>
              <a:t>a</a:t>
            </a:r>
            <a:r>
              <a:rPr lang="zh-CN" altLang="en-US" b="1">
                <a:solidFill>
                  <a:srgbClr val="000000"/>
                </a:solidFill>
                <a:sym typeface="+mn-ea"/>
              </a:rPr>
              <a:t>、</a:t>
            </a:r>
            <a:r>
              <a:rPr lang="en-US" b="1">
                <a:solidFill>
                  <a:srgbClr val="000000"/>
                </a:solidFill>
                <a:latin typeface="Times New Roman" panose="02020603050405020304" pitchFamily="18" charset="0"/>
                <a:sym typeface="+mn-ea"/>
              </a:rPr>
              <a:t>b</a:t>
            </a:r>
            <a:r>
              <a:rPr lang="zh-CN" altLang="en-US" b="1">
                <a:solidFill>
                  <a:srgbClr val="000000"/>
                </a:solidFill>
                <a:sym typeface="+mn-ea"/>
              </a:rPr>
              <a:t>两处具有相同的电极反应式：</a:t>
            </a:r>
            <a:r>
              <a:rPr lang="en-US" b="1">
                <a:solidFill>
                  <a:srgbClr val="000000"/>
                </a:solidFill>
                <a:latin typeface="Times New Roman" panose="02020603050405020304" pitchFamily="18" charset="0"/>
                <a:sym typeface="+mn-ea"/>
              </a:rPr>
              <a:t>Fe</a:t>
            </a:r>
            <a:r>
              <a:rPr lang="zh-CN" altLang="en-US" b="1">
                <a:solidFill>
                  <a:srgbClr val="000000"/>
                </a:solidFill>
                <a:sym typeface="+mn-ea"/>
              </a:rPr>
              <a:t>－</a:t>
            </a:r>
            <a:r>
              <a:rPr lang="en-US" b="1">
                <a:solidFill>
                  <a:srgbClr val="000000"/>
                </a:solidFill>
                <a:latin typeface="Times New Roman" panose="02020603050405020304" pitchFamily="18" charset="0"/>
                <a:sym typeface="+mn-ea"/>
              </a:rPr>
              <a:t>2e</a:t>
            </a:r>
            <a:r>
              <a:rPr lang="zh-CN" altLang="en-US" b="1" baseline="30000">
                <a:solidFill>
                  <a:srgbClr val="000000"/>
                </a:solidFill>
                <a:sym typeface="+mn-ea"/>
              </a:rPr>
              <a:t>－</a:t>
            </a:r>
            <a:r>
              <a:rPr lang="en-US" b="1">
                <a:solidFill>
                  <a:srgbClr val="000000"/>
                </a:solidFill>
                <a:latin typeface="宋体" panose="02010600030101010101" pitchFamily="2" charset="-122"/>
                <a:cs typeface="Times New Roman" panose="02020603050405020304" pitchFamily="18" charset="0"/>
                <a:sym typeface="+mn-ea"/>
              </a:rPr>
              <a:t>===</a:t>
            </a:r>
            <a:r>
              <a:rPr lang="en-US" b="1">
                <a:solidFill>
                  <a:srgbClr val="000000"/>
                </a:solidFill>
                <a:latin typeface="Times New Roman" panose="02020603050405020304" pitchFamily="18" charset="0"/>
                <a:sym typeface="+mn-ea"/>
              </a:rPr>
              <a:t>Fe</a:t>
            </a:r>
            <a:r>
              <a:rPr lang="en-US" b="1" baseline="30000">
                <a:solidFill>
                  <a:srgbClr val="000000"/>
                </a:solidFill>
                <a:latin typeface="Times New Roman" panose="02020603050405020304" pitchFamily="18" charset="0"/>
                <a:sym typeface="+mn-ea"/>
              </a:rPr>
              <a:t>2</a:t>
            </a:r>
            <a:r>
              <a:rPr lang="zh-CN" altLang="en-US" b="1" baseline="30000">
                <a:solidFill>
                  <a:srgbClr val="000000"/>
                </a:solidFill>
                <a:sym typeface="+mn-ea"/>
              </a:rPr>
              <a:t>＋</a:t>
            </a:r>
            <a:endParaRPr lang="zh-CN" altLang="en-US" b="1">
              <a:solidFill>
                <a:srgbClr val="000000"/>
              </a:solidFill>
            </a:endParaRPr>
          </a:p>
        </p:txBody>
      </p:sp>
      <p:pic>
        <p:nvPicPr>
          <p:cNvPr id="2" name="图片 1"/>
          <p:cNvPicPr/>
          <p:nvPr/>
        </p:nvPicPr>
        <p:blipFill>
          <a:blip r:embed="rId1"/>
          <a:stretch>
            <a:fillRect/>
          </a:stretch>
        </p:blipFill>
        <p:spPr>
          <a:xfrm>
            <a:off x="8972128" y="1773558"/>
            <a:ext cx="2472267" cy="1490345"/>
          </a:xfrm>
          <a:prstGeom prst="rect">
            <a:avLst/>
          </a:prstGeom>
          <a:noFill/>
          <a:ln w="9525">
            <a:noFill/>
          </a:ln>
        </p:spPr>
      </p:pic>
      <p:sp>
        <p:nvSpPr>
          <p:cNvPr id="3" name="文本框 2"/>
          <p:cNvSpPr txBox="1"/>
          <p:nvPr/>
        </p:nvSpPr>
        <p:spPr>
          <a:xfrm>
            <a:off x="492761" y="1120140"/>
            <a:ext cx="2990850" cy="398780"/>
          </a:xfrm>
          <a:prstGeom prst="rect">
            <a:avLst/>
          </a:prstGeom>
          <a:noFill/>
        </p:spPr>
        <p:txBody>
          <a:bodyPr wrap="none" rtlCol="0">
            <a:spAutoFit/>
          </a:bodyPr>
          <a:lstStyle/>
          <a:p>
            <a:pPr fontAlgn="base">
              <a:spcBef>
                <a:spcPct val="0"/>
              </a:spcBef>
              <a:spcAft>
                <a:spcPct val="0"/>
              </a:spcAft>
            </a:pPr>
            <a:r>
              <a:rPr lang="zh-CN" altLang="en-US" sz="2000" b="1">
                <a:solidFill>
                  <a:srgbClr val="0000FF"/>
                </a:solidFill>
                <a:ea typeface="黑体" panose="02010609060101010101" pitchFamily="49" charset="-122"/>
                <a:sym typeface="+mn-ea"/>
              </a:rPr>
              <a:t>题组一　两种腐蚀的比较</a:t>
            </a:r>
            <a:endParaRPr lang="zh-CN" altLang="en-US" sz="2000" b="1">
              <a:solidFill>
                <a:srgbClr val="0000FF"/>
              </a:solidFill>
              <a:ea typeface="黑体" panose="02010609060101010101" pitchFamily="49" charset="-122"/>
              <a:sym typeface="+mn-ea"/>
            </a:endParaRPr>
          </a:p>
        </p:txBody>
      </p:sp>
      <p:sp>
        <p:nvSpPr>
          <p:cNvPr id="5" name="文本框 4"/>
          <p:cNvSpPr txBox="1"/>
          <p:nvPr/>
        </p:nvSpPr>
        <p:spPr>
          <a:xfrm>
            <a:off x="752689" y="3535680"/>
            <a:ext cx="10778913" cy="1322070"/>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600" b="1">
                <a:solidFill>
                  <a:srgbClr val="0000FF"/>
                </a:solidFill>
                <a:ea typeface="黑体" panose="02010609060101010101" pitchFamily="49" charset="-122"/>
              </a:rPr>
              <a:t>解析</a:t>
            </a:r>
            <a:r>
              <a:rPr lang="zh-CN" altLang="en-US" sz="1600" b="1">
                <a:solidFill>
                  <a:srgbClr val="000000"/>
                </a:solidFill>
                <a:ea typeface="黑体" panose="02010609060101010101" pitchFamily="49" charset="-122"/>
              </a:rPr>
              <a:t>　</a:t>
            </a:r>
            <a:r>
              <a:rPr lang="zh-CN" altLang="en-US" sz="1600" b="1">
                <a:solidFill>
                  <a:srgbClr val="0000FF"/>
                </a:solidFill>
                <a:latin typeface="Times New Roman" panose="02020603050405020304" pitchFamily="18" charset="0"/>
                <a:ea typeface="黑体" panose="02010609060101010101" pitchFamily="49" charset="-122"/>
                <a:sym typeface="+mn-ea"/>
              </a:rPr>
              <a:t>答案</a:t>
            </a:r>
            <a:r>
              <a:rPr lang="zh-CN" altLang="en-US" sz="1600" b="1">
                <a:solidFill>
                  <a:srgbClr val="000000"/>
                </a:solidFill>
                <a:latin typeface="Times New Roman" panose="02020603050405020304" pitchFamily="18" charset="0"/>
                <a:ea typeface="黑体" panose="02010609060101010101" pitchFamily="49" charset="-122"/>
                <a:sym typeface="+mn-ea"/>
              </a:rPr>
              <a:t>　</a:t>
            </a:r>
            <a:r>
              <a:rPr lang="en-US" altLang="zh-CN" sz="1600" b="1">
                <a:solidFill>
                  <a:srgbClr val="FF0000"/>
                </a:solidFill>
                <a:latin typeface="Times New Roman" panose="02020603050405020304" pitchFamily="18" charset="0"/>
                <a:ea typeface="黑体" panose="02010609060101010101" pitchFamily="49" charset="-122"/>
                <a:sym typeface="+mn-ea"/>
              </a:rPr>
              <a:t>C</a:t>
            </a:r>
            <a:endParaRPr lang="en-US" altLang="zh-CN" sz="1600" b="1">
              <a:solidFill>
                <a:srgbClr val="FF0000"/>
              </a:solidFill>
              <a:latin typeface="Times New Roman" panose="02020603050405020304" pitchFamily="18" charset="0"/>
              <a:ea typeface="黑体" panose="02010609060101010101" pitchFamily="49" charset="-122"/>
              <a:sym typeface="+mn-ea"/>
            </a:endParaRPr>
          </a:p>
          <a:p>
            <a:pPr fontAlgn="base">
              <a:spcBef>
                <a:spcPct val="0"/>
              </a:spcBef>
              <a:spcAft>
                <a:spcPct val="0"/>
              </a:spcAft>
            </a:pPr>
            <a:r>
              <a:rPr lang="zh-CN" altLang="en-US" sz="1600" b="1">
                <a:solidFill>
                  <a:srgbClr val="000000"/>
                </a:solidFill>
                <a:cs typeface="楷体_GB2312" panose="02010609030101010101" pitchFamily="49" charset="-122"/>
              </a:rPr>
              <a:t>根据图判断，左边铁丝发生吸氧腐蚀，右边铁丝发生析氢腐蚀，</a:t>
            </a:r>
            <a:endParaRPr lang="zh-CN" altLang="en-US" sz="1600" b="1">
              <a:solidFill>
                <a:srgbClr val="000000"/>
              </a:solidFill>
              <a:cs typeface="楷体_GB2312" panose="02010609030101010101" pitchFamily="49" charset="-122"/>
            </a:endParaRPr>
          </a:p>
          <a:p>
            <a:pPr fontAlgn="base">
              <a:spcBef>
                <a:spcPct val="0"/>
              </a:spcBef>
              <a:spcAft>
                <a:spcPct val="0"/>
              </a:spcAft>
            </a:pPr>
            <a:r>
              <a:rPr lang="zh-CN" altLang="en-US" sz="1600" b="1">
                <a:solidFill>
                  <a:srgbClr val="000000"/>
                </a:solidFill>
                <a:cs typeface="楷体_GB2312" panose="02010609030101010101" pitchFamily="49" charset="-122"/>
              </a:rPr>
              <a:t>其电极反应为：左边　负极：</a:t>
            </a:r>
            <a:r>
              <a:rPr lang="en-US" sz="1600" b="1">
                <a:solidFill>
                  <a:srgbClr val="000000"/>
                </a:solidFill>
                <a:latin typeface="Times New Roman" panose="02020603050405020304" pitchFamily="18" charset="0"/>
                <a:cs typeface="楷体_GB2312" panose="02010609030101010101" pitchFamily="49" charset="-122"/>
              </a:rPr>
              <a:t>Fe</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2e</a:t>
            </a:r>
            <a:r>
              <a:rPr lang="zh-CN" altLang="en-US" sz="1600" b="1" baseline="30000">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Times New Roman" panose="02020603050405020304" pitchFamily="18" charset="0"/>
              </a:rPr>
              <a:t>===</a:t>
            </a:r>
            <a:r>
              <a:rPr lang="en-US" sz="1600" b="1">
                <a:solidFill>
                  <a:srgbClr val="000000"/>
                </a:solidFill>
                <a:latin typeface="Times New Roman" panose="02020603050405020304" pitchFamily="18" charset="0"/>
                <a:cs typeface="楷体_GB2312" panose="02010609030101010101" pitchFamily="49" charset="-122"/>
              </a:rPr>
              <a:t>Fe</a:t>
            </a:r>
            <a:r>
              <a:rPr lang="en-US" sz="1600" b="1" baseline="30000">
                <a:solidFill>
                  <a:srgbClr val="000000"/>
                </a:solidFill>
                <a:latin typeface="Times New Roman" panose="02020603050405020304" pitchFamily="18" charset="0"/>
                <a:cs typeface="楷体_GB2312" panose="02010609030101010101" pitchFamily="49" charset="-122"/>
              </a:rPr>
              <a:t>2</a:t>
            </a:r>
            <a:r>
              <a:rPr lang="zh-CN" altLang="en-US" sz="1600" b="1" baseline="30000">
                <a:solidFill>
                  <a:srgbClr val="000000"/>
                </a:solidFill>
                <a:cs typeface="楷体_GB2312" panose="02010609030101010101" pitchFamily="49" charset="-122"/>
              </a:rPr>
              <a:t>＋      </a:t>
            </a:r>
            <a:r>
              <a:rPr lang="zh-CN" altLang="en-US" sz="1600" b="1">
                <a:solidFill>
                  <a:srgbClr val="000000"/>
                </a:solidFill>
                <a:cs typeface="楷体_GB2312" panose="02010609030101010101" pitchFamily="49" charset="-122"/>
              </a:rPr>
              <a:t>正极：</a:t>
            </a:r>
            <a:r>
              <a:rPr lang="en-US" sz="1600" b="1">
                <a:solidFill>
                  <a:srgbClr val="000000"/>
                </a:solidFill>
                <a:latin typeface="Times New Roman" panose="02020603050405020304" pitchFamily="18" charset="0"/>
                <a:cs typeface="楷体_GB2312" panose="02010609030101010101" pitchFamily="49" charset="-122"/>
              </a:rPr>
              <a:t>O</a:t>
            </a:r>
            <a:r>
              <a:rPr lang="en-US" sz="1600" b="1" baseline="-25000">
                <a:solidFill>
                  <a:srgbClr val="000000"/>
                </a:solidFill>
                <a:latin typeface="Times New Roman" panose="02020603050405020304" pitchFamily="18" charset="0"/>
                <a:cs typeface="楷体_GB2312" panose="02010609030101010101" pitchFamily="49" charset="-122"/>
              </a:rPr>
              <a:t>2</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4e</a:t>
            </a:r>
            <a:r>
              <a:rPr lang="zh-CN" altLang="en-US" sz="1600" b="1" baseline="30000">
                <a:solidFill>
                  <a:srgbClr val="000000"/>
                </a:solidFill>
                <a:cs typeface="楷体_GB2312" panose="02010609030101010101" pitchFamily="49" charset="-122"/>
              </a:rPr>
              <a:t>－</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2H</a:t>
            </a:r>
            <a:r>
              <a:rPr lang="en-US" sz="1600" b="1" baseline="-25000">
                <a:solidFill>
                  <a:srgbClr val="000000"/>
                </a:solidFill>
                <a:latin typeface="Times New Roman" panose="02020603050405020304" pitchFamily="18" charset="0"/>
                <a:cs typeface="楷体_GB2312" panose="02010609030101010101" pitchFamily="49" charset="-122"/>
              </a:rPr>
              <a:t>2</a:t>
            </a:r>
            <a:r>
              <a:rPr lang="en-US" sz="1600" b="1">
                <a:solidFill>
                  <a:srgbClr val="000000"/>
                </a:solidFill>
                <a:latin typeface="Times New Roman" panose="02020603050405020304" pitchFamily="18" charset="0"/>
                <a:cs typeface="楷体_GB2312" panose="02010609030101010101" pitchFamily="49" charset="-122"/>
              </a:rPr>
              <a:t>O</a:t>
            </a:r>
            <a:r>
              <a:rPr lang="en-US" sz="1600" b="1">
                <a:solidFill>
                  <a:srgbClr val="000000"/>
                </a:solidFill>
                <a:latin typeface="Times New Roman" panose="02020603050405020304" pitchFamily="18" charset="0"/>
                <a:cs typeface="Times New Roman" panose="02020603050405020304" pitchFamily="18" charset="0"/>
              </a:rPr>
              <a:t>===</a:t>
            </a:r>
            <a:r>
              <a:rPr lang="en-US" sz="1600" b="1">
                <a:solidFill>
                  <a:srgbClr val="000000"/>
                </a:solidFill>
                <a:latin typeface="Times New Roman" panose="02020603050405020304" pitchFamily="18" charset="0"/>
                <a:cs typeface="楷体_GB2312" panose="02010609030101010101" pitchFamily="49" charset="-122"/>
              </a:rPr>
              <a:t>4OH</a:t>
            </a:r>
            <a:r>
              <a:rPr lang="zh-CN" altLang="en-US" sz="1600" b="1" baseline="30000">
                <a:solidFill>
                  <a:srgbClr val="000000"/>
                </a:solidFill>
                <a:cs typeface="楷体_GB2312" panose="02010609030101010101" pitchFamily="49" charset="-122"/>
              </a:rPr>
              <a:t>－</a:t>
            </a:r>
            <a:endParaRPr lang="zh-CN" altLang="en-US" sz="1600" b="1">
              <a:solidFill>
                <a:srgbClr val="000000"/>
              </a:solidFill>
              <a:cs typeface="楷体_GB2312" panose="02010609030101010101" pitchFamily="49" charset="-122"/>
            </a:endParaRPr>
          </a:p>
          <a:p>
            <a:pPr fontAlgn="base">
              <a:spcBef>
                <a:spcPct val="0"/>
              </a:spcBef>
              <a:spcAft>
                <a:spcPct val="0"/>
              </a:spcAft>
            </a:pPr>
            <a:r>
              <a:rPr lang="zh-CN" altLang="en-US" sz="1600" b="1">
                <a:solidFill>
                  <a:srgbClr val="000000"/>
                </a:solidFill>
                <a:cs typeface="楷体_GB2312" panose="02010609030101010101" pitchFamily="49" charset="-122"/>
              </a:rPr>
              <a:t>                         右边　负极：</a:t>
            </a:r>
            <a:r>
              <a:rPr lang="en-US" sz="1600" b="1">
                <a:solidFill>
                  <a:srgbClr val="000000"/>
                </a:solidFill>
                <a:latin typeface="Times New Roman" panose="02020603050405020304" pitchFamily="18" charset="0"/>
                <a:cs typeface="楷体_GB2312" panose="02010609030101010101" pitchFamily="49" charset="-122"/>
              </a:rPr>
              <a:t>Fe</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2e</a:t>
            </a:r>
            <a:r>
              <a:rPr lang="zh-CN" altLang="en-US" sz="1600" b="1" baseline="30000">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Times New Roman" panose="02020603050405020304" pitchFamily="18" charset="0"/>
              </a:rPr>
              <a:t>===</a:t>
            </a:r>
            <a:r>
              <a:rPr lang="en-US" sz="1600" b="1">
                <a:solidFill>
                  <a:srgbClr val="000000"/>
                </a:solidFill>
                <a:latin typeface="Times New Roman" panose="02020603050405020304" pitchFamily="18" charset="0"/>
                <a:cs typeface="楷体_GB2312" panose="02010609030101010101" pitchFamily="49" charset="-122"/>
              </a:rPr>
              <a:t>Fe</a:t>
            </a:r>
            <a:r>
              <a:rPr lang="en-US" sz="1600" b="1" baseline="30000">
                <a:solidFill>
                  <a:srgbClr val="000000"/>
                </a:solidFill>
                <a:latin typeface="Times New Roman" panose="02020603050405020304" pitchFamily="18" charset="0"/>
                <a:cs typeface="楷体_GB2312" panose="02010609030101010101" pitchFamily="49" charset="-122"/>
              </a:rPr>
              <a:t>2</a:t>
            </a:r>
            <a:r>
              <a:rPr lang="zh-CN" altLang="en-US" sz="1600" b="1" baseline="30000">
                <a:solidFill>
                  <a:srgbClr val="000000"/>
                </a:solidFill>
                <a:cs typeface="楷体_GB2312" panose="02010609030101010101" pitchFamily="49" charset="-122"/>
              </a:rPr>
              <a:t>＋       </a:t>
            </a:r>
            <a:r>
              <a:rPr lang="zh-CN" altLang="en-US" sz="1600" b="1">
                <a:solidFill>
                  <a:srgbClr val="000000"/>
                </a:solidFill>
                <a:cs typeface="楷体_GB2312" panose="02010609030101010101" pitchFamily="49" charset="-122"/>
              </a:rPr>
              <a:t>正极：</a:t>
            </a:r>
            <a:r>
              <a:rPr lang="en-US" sz="1600" b="1">
                <a:solidFill>
                  <a:srgbClr val="000000"/>
                </a:solidFill>
                <a:latin typeface="Times New Roman" panose="02020603050405020304" pitchFamily="18" charset="0"/>
                <a:cs typeface="楷体_GB2312" panose="02010609030101010101" pitchFamily="49" charset="-122"/>
              </a:rPr>
              <a:t>2H</a:t>
            </a:r>
            <a:r>
              <a:rPr lang="zh-CN" altLang="en-US" sz="1600" b="1" baseline="30000">
                <a:solidFill>
                  <a:srgbClr val="000000"/>
                </a:solidFill>
                <a:cs typeface="楷体_GB2312" panose="02010609030101010101" pitchFamily="49" charset="-122"/>
              </a:rPr>
              <a:t>＋</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2e</a:t>
            </a:r>
            <a:r>
              <a:rPr lang="zh-CN" altLang="en-US" sz="1600" b="1" baseline="30000">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Times New Roman" panose="02020603050405020304" pitchFamily="18" charset="0"/>
              </a:rPr>
              <a:t>===</a:t>
            </a:r>
            <a:r>
              <a:rPr lang="en-US" sz="1600" b="1">
                <a:solidFill>
                  <a:srgbClr val="000000"/>
                </a:solidFill>
                <a:latin typeface="Times New Roman" panose="02020603050405020304" pitchFamily="18" charset="0"/>
                <a:cs typeface="楷体_GB2312" panose="02010609030101010101" pitchFamily="49" charset="-122"/>
              </a:rPr>
              <a:t>H</a:t>
            </a:r>
            <a:r>
              <a:rPr lang="en-US" sz="1600" b="1" baseline="-25000">
                <a:solidFill>
                  <a:srgbClr val="000000"/>
                </a:solidFill>
                <a:latin typeface="Times New Roman" panose="02020603050405020304" pitchFamily="18" charset="0"/>
                <a:cs typeface="楷体_GB2312" panose="02010609030101010101" pitchFamily="49" charset="-122"/>
              </a:rPr>
              <a:t>2</a:t>
            </a:r>
            <a:r>
              <a:rPr lang="en-US" sz="1600" b="1">
                <a:solidFill>
                  <a:srgbClr val="000000"/>
                </a:solidFill>
                <a:latin typeface="宋体" panose="02010600030101010101" pitchFamily="2" charset="-122"/>
                <a:cs typeface="Times New Roman" panose="02020603050405020304" pitchFamily="18" charset="0"/>
              </a:rPr>
              <a:t>↑</a:t>
            </a:r>
            <a:endParaRPr lang="en-US" sz="1600" b="1">
              <a:solidFill>
                <a:srgbClr val="000000"/>
              </a:solidFill>
              <a:latin typeface="Times New Roman" panose="02020603050405020304" pitchFamily="18" charset="0"/>
              <a:cs typeface="楷体_GB2312" panose="02010609030101010101" pitchFamily="49" charset="-122"/>
            </a:endParaRPr>
          </a:p>
          <a:p>
            <a:pPr fontAlgn="base">
              <a:spcBef>
                <a:spcPct val="0"/>
              </a:spcBef>
              <a:spcAft>
                <a:spcPct val="0"/>
              </a:spcAft>
            </a:pPr>
            <a:r>
              <a:rPr lang="en-US" sz="1600" b="1">
                <a:solidFill>
                  <a:srgbClr val="000000"/>
                </a:solidFill>
                <a:latin typeface="Times New Roman" panose="02020603050405020304" pitchFamily="18" charset="0"/>
                <a:cs typeface="楷体_GB2312" panose="02010609030101010101" pitchFamily="49" charset="-122"/>
              </a:rPr>
              <a:t>a</a:t>
            </a:r>
            <a:r>
              <a:rPr lang="zh-CN" altLang="en-US" sz="1600" b="1">
                <a:solidFill>
                  <a:srgbClr val="000000"/>
                </a:solidFill>
                <a:cs typeface="楷体_GB2312" panose="02010609030101010101" pitchFamily="49" charset="-122"/>
              </a:rPr>
              <a:t>处、</a:t>
            </a:r>
            <a:r>
              <a:rPr lang="en-US" sz="1600" b="1">
                <a:solidFill>
                  <a:srgbClr val="000000"/>
                </a:solidFill>
                <a:latin typeface="Times New Roman" panose="02020603050405020304" pitchFamily="18" charset="0"/>
                <a:cs typeface="楷体_GB2312" panose="02010609030101010101" pitchFamily="49" charset="-122"/>
              </a:rPr>
              <a:t>b</a:t>
            </a:r>
            <a:r>
              <a:rPr lang="zh-CN" altLang="en-US" sz="1600" b="1">
                <a:solidFill>
                  <a:srgbClr val="000000"/>
                </a:solidFill>
                <a:cs typeface="楷体_GB2312" panose="02010609030101010101" pitchFamily="49" charset="-122"/>
              </a:rPr>
              <a:t>处的</a:t>
            </a:r>
            <a:r>
              <a:rPr lang="en-US" sz="1600" b="1">
                <a:solidFill>
                  <a:srgbClr val="000000"/>
                </a:solidFill>
                <a:latin typeface="Times New Roman" panose="02020603050405020304" pitchFamily="18" charset="0"/>
                <a:cs typeface="楷体_GB2312" panose="02010609030101010101" pitchFamily="49" charset="-122"/>
              </a:rPr>
              <a:t>pH</a:t>
            </a:r>
            <a:r>
              <a:rPr lang="zh-CN" altLang="en-US" sz="1600" b="1">
                <a:solidFill>
                  <a:srgbClr val="000000"/>
                </a:solidFill>
                <a:cs typeface="楷体_GB2312" panose="02010609030101010101" pitchFamily="49" charset="-122"/>
              </a:rPr>
              <a:t>均增大，</a:t>
            </a:r>
            <a:r>
              <a:rPr lang="en-US" sz="1600" b="1">
                <a:solidFill>
                  <a:srgbClr val="000000"/>
                </a:solidFill>
                <a:latin typeface="Times New Roman" panose="02020603050405020304" pitchFamily="18" charset="0"/>
                <a:cs typeface="楷体_GB2312" panose="02010609030101010101" pitchFamily="49" charset="-122"/>
              </a:rPr>
              <a:t>C</a:t>
            </a:r>
            <a:r>
              <a:rPr lang="zh-CN" altLang="en-US" sz="1600" b="1">
                <a:solidFill>
                  <a:srgbClr val="000000"/>
                </a:solidFill>
                <a:cs typeface="楷体_GB2312" panose="02010609030101010101" pitchFamily="49" charset="-122"/>
              </a:rPr>
              <a:t>错误。</a:t>
            </a:r>
            <a:endParaRPr lang="zh-CN" altLang="en-US" sz="1600" b="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圆角矩形 17"/>
          <p:cNvSpPr/>
          <p:nvPr/>
        </p:nvSpPr>
        <p:spPr>
          <a:xfrm>
            <a:off x="152400" y="85598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4" name="矩形 3"/>
          <p:cNvSpPr/>
          <p:nvPr/>
        </p:nvSpPr>
        <p:spPr>
          <a:xfrm>
            <a:off x="370313" y="365208"/>
            <a:ext cx="736727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考点四　</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两比较</a:t>
            </a:r>
            <a:r>
              <a:rPr lang="en-US" altLang="zh-CN"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两方法</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突破金属的腐蚀与防护</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492761" y="1120140"/>
            <a:ext cx="2990850" cy="398780"/>
          </a:xfrm>
          <a:prstGeom prst="rect">
            <a:avLst/>
          </a:prstGeom>
          <a:noFill/>
        </p:spPr>
        <p:txBody>
          <a:bodyPr wrap="none" rtlCol="0">
            <a:spAutoFit/>
          </a:bodyPr>
          <a:lstStyle/>
          <a:p>
            <a:pPr fontAlgn="base">
              <a:spcBef>
                <a:spcPct val="0"/>
              </a:spcBef>
              <a:spcAft>
                <a:spcPct val="0"/>
              </a:spcAft>
            </a:pPr>
            <a:r>
              <a:rPr lang="zh-CN" altLang="en-US" sz="2000" b="1">
                <a:solidFill>
                  <a:srgbClr val="0000FF"/>
                </a:solidFill>
                <a:ea typeface="黑体" panose="02010609060101010101" pitchFamily="49" charset="-122"/>
                <a:sym typeface="+mn-ea"/>
              </a:rPr>
              <a:t>题组一　两种腐蚀的比较</a:t>
            </a:r>
            <a:endParaRPr lang="zh-CN" altLang="en-US" sz="2000" b="1">
              <a:solidFill>
                <a:srgbClr val="0000FF"/>
              </a:solidFill>
              <a:ea typeface="黑体" panose="02010609060101010101" pitchFamily="49" charset="-122"/>
              <a:sym typeface="+mn-ea"/>
            </a:endParaRPr>
          </a:p>
        </p:txBody>
      </p:sp>
      <p:pic>
        <p:nvPicPr>
          <p:cNvPr id="112" name="图片 111"/>
          <p:cNvPicPr/>
          <p:nvPr/>
        </p:nvPicPr>
        <p:blipFill>
          <a:blip r:embed="rId1"/>
          <a:stretch>
            <a:fillRect/>
          </a:stretch>
        </p:blipFill>
        <p:spPr>
          <a:xfrm>
            <a:off x="8147476" y="1964690"/>
            <a:ext cx="2701713" cy="1380490"/>
          </a:xfrm>
          <a:prstGeom prst="rect">
            <a:avLst/>
          </a:prstGeom>
          <a:noFill/>
          <a:ln w="9525">
            <a:noFill/>
          </a:ln>
        </p:spPr>
      </p:pic>
      <p:sp>
        <p:nvSpPr>
          <p:cNvPr id="113" name="文本框 112"/>
          <p:cNvSpPr txBox="1"/>
          <p:nvPr/>
        </p:nvSpPr>
        <p:spPr>
          <a:xfrm>
            <a:off x="662940" y="1847218"/>
            <a:ext cx="10840720" cy="1753235"/>
          </a:xfrm>
          <a:prstGeom prst="rect">
            <a:avLst/>
          </a:prstGeom>
          <a:noFill/>
          <a:ln w="9525">
            <a:solidFill>
              <a:srgbClr val="FF0000"/>
            </a:solidFill>
          </a:ln>
        </p:spPr>
        <p:txBody>
          <a:bodyPr wrap="square">
            <a:spAutoFit/>
          </a:bodyPr>
          <a:lstStyle/>
          <a:p>
            <a:pPr fontAlgn="base">
              <a:spcBef>
                <a:spcPct val="0"/>
              </a:spcBef>
              <a:spcAft>
                <a:spcPct val="0"/>
              </a:spcAft>
            </a:pPr>
            <a:r>
              <a:rPr lang="en-US" b="1">
                <a:solidFill>
                  <a:srgbClr val="000000"/>
                </a:solidFill>
                <a:latin typeface="Times New Roman" panose="02020603050405020304" pitchFamily="18" charset="0"/>
              </a:rPr>
              <a:t>2</a:t>
            </a:r>
            <a:r>
              <a:rPr lang="en-US" altLang="zh-CN" b="1">
                <a:solidFill>
                  <a:srgbClr val="000000"/>
                </a:solidFill>
              </a:rPr>
              <a:t>.</a:t>
            </a:r>
            <a:r>
              <a:rPr lang="zh-CN" altLang="en-US" b="1">
                <a:solidFill>
                  <a:srgbClr val="000000"/>
                </a:solidFill>
              </a:rPr>
              <a:t>右图是用铁铆钉固定两个铜质零件的示意图，</a:t>
            </a:r>
            <a:endParaRPr lang="zh-CN" altLang="en-US" b="1">
              <a:solidFill>
                <a:srgbClr val="000000"/>
              </a:solidFill>
            </a:endParaRPr>
          </a:p>
          <a:p>
            <a:pPr fontAlgn="base">
              <a:spcBef>
                <a:spcPct val="0"/>
              </a:spcBef>
              <a:spcAft>
                <a:spcPct val="0"/>
              </a:spcAft>
            </a:pPr>
            <a:r>
              <a:rPr lang="zh-CN" altLang="en-US" b="1">
                <a:solidFill>
                  <a:srgbClr val="000000"/>
                </a:solidFill>
              </a:rPr>
              <a:t>   若该零件置于潮湿空气中，下列说法正确的是 </a:t>
            </a:r>
            <a:r>
              <a:rPr lang="en-US" b="1">
                <a:solidFill>
                  <a:srgbClr val="000000"/>
                </a:solidFill>
                <a:latin typeface="Times New Roman" panose="02020603050405020304" pitchFamily="18" charset="0"/>
              </a:rPr>
              <a:t>(</a:t>
            </a:r>
            <a:r>
              <a:rPr lang="zh-CN" altLang="en-US" b="1">
                <a:solidFill>
                  <a:srgbClr val="000000"/>
                </a:solidFill>
              </a:rPr>
              <a:t>　</a:t>
            </a:r>
            <a:r>
              <a:rPr lang="en-US" b="1">
                <a:solidFill>
                  <a:srgbClr val="000000"/>
                </a:solidFill>
                <a:latin typeface="Times New Roman" panose="02020603050405020304" pitchFamily="18" charset="0"/>
              </a:rPr>
              <a:t>)</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A</a:t>
            </a:r>
            <a:r>
              <a:rPr lang="zh-CN" altLang="en-US" b="1">
                <a:solidFill>
                  <a:srgbClr val="000000"/>
                </a:solidFill>
              </a:rPr>
              <a:t>．发生电化学腐蚀，铜为负极，铜极产生</a:t>
            </a:r>
            <a:r>
              <a:rPr lang="en-US" b="1">
                <a:solidFill>
                  <a:srgbClr val="000000"/>
                </a:solidFill>
                <a:latin typeface="Times New Roman" panose="02020603050405020304" pitchFamily="18" charset="0"/>
              </a:rPr>
              <a:t>H</a:t>
            </a:r>
            <a:r>
              <a:rPr lang="en-US" b="1" baseline="-25000">
                <a:solidFill>
                  <a:srgbClr val="000000"/>
                </a:solidFill>
                <a:latin typeface="Times New Roman" panose="02020603050405020304" pitchFamily="18" charset="0"/>
              </a:rPr>
              <a:t>2</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B</a:t>
            </a:r>
            <a:r>
              <a:rPr lang="zh-CN" altLang="en-US" b="1">
                <a:solidFill>
                  <a:srgbClr val="000000"/>
                </a:solidFill>
              </a:rPr>
              <a:t>．铜易被腐蚀，铜极上发生还原反应，吸收</a:t>
            </a:r>
            <a:r>
              <a:rPr lang="en-US" b="1">
                <a:solidFill>
                  <a:srgbClr val="000000"/>
                </a:solidFill>
                <a:latin typeface="Times New Roman" panose="02020603050405020304" pitchFamily="18" charset="0"/>
              </a:rPr>
              <a:t>O</a:t>
            </a:r>
            <a:r>
              <a:rPr lang="en-US" b="1" baseline="-25000">
                <a:solidFill>
                  <a:srgbClr val="000000"/>
                </a:solidFill>
                <a:latin typeface="Times New Roman" panose="02020603050405020304" pitchFamily="18" charset="0"/>
              </a:rPr>
              <a:t>2</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C</a:t>
            </a:r>
            <a:r>
              <a:rPr lang="zh-CN" altLang="en-US" b="1">
                <a:solidFill>
                  <a:srgbClr val="000000"/>
                </a:solidFill>
              </a:rPr>
              <a:t>．铁易被腐蚀，铁发生氧化反应，</a:t>
            </a:r>
            <a:r>
              <a:rPr lang="en-US" b="1">
                <a:solidFill>
                  <a:srgbClr val="000000"/>
                </a:solidFill>
                <a:latin typeface="Times New Roman" panose="02020603050405020304" pitchFamily="18" charset="0"/>
              </a:rPr>
              <a:t>Fe</a:t>
            </a:r>
            <a:r>
              <a:rPr lang="zh-CN" altLang="en-US" b="1">
                <a:solidFill>
                  <a:srgbClr val="000000"/>
                </a:solidFill>
              </a:rPr>
              <a:t>－</a:t>
            </a:r>
            <a:r>
              <a:rPr lang="en-US" b="1">
                <a:solidFill>
                  <a:srgbClr val="000000"/>
                </a:solidFill>
                <a:latin typeface="Times New Roman" panose="02020603050405020304" pitchFamily="18" charset="0"/>
              </a:rPr>
              <a:t>2e</a:t>
            </a:r>
            <a:r>
              <a:rPr lang="en-US" b="1">
                <a:solidFill>
                  <a:srgbClr val="000000"/>
                </a:solidFill>
                <a:latin typeface="宋体" panose="02010600030101010101" pitchFamily="2" charset="-122"/>
                <a:cs typeface="Times New Roman" panose="02020603050405020304" pitchFamily="18" charset="0"/>
              </a:rPr>
              <a:t>===</a:t>
            </a:r>
            <a:r>
              <a:rPr lang="en-US" b="1">
                <a:solidFill>
                  <a:srgbClr val="000000"/>
                </a:solidFill>
                <a:latin typeface="Times New Roman" panose="02020603050405020304" pitchFamily="18" charset="0"/>
              </a:rPr>
              <a:t>Fe</a:t>
            </a:r>
            <a:r>
              <a:rPr lang="en-US" b="1" baseline="30000">
                <a:solidFill>
                  <a:srgbClr val="000000"/>
                </a:solidFill>
                <a:latin typeface="Times New Roman" panose="02020603050405020304" pitchFamily="18" charset="0"/>
              </a:rPr>
              <a:t>2</a:t>
            </a:r>
            <a:r>
              <a:rPr lang="zh-CN" altLang="en-US" b="1" baseline="30000">
                <a:solidFill>
                  <a:srgbClr val="000000"/>
                </a:solidFill>
              </a:rPr>
              <a:t>＋</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D</a:t>
            </a:r>
            <a:r>
              <a:rPr lang="zh-CN" altLang="en-US" b="1">
                <a:solidFill>
                  <a:srgbClr val="000000"/>
                </a:solidFill>
              </a:rPr>
              <a:t>．发生化学腐蚀：</a:t>
            </a:r>
            <a:r>
              <a:rPr lang="en-US" b="1">
                <a:solidFill>
                  <a:srgbClr val="000000"/>
                </a:solidFill>
                <a:latin typeface="Times New Roman" panose="02020603050405020304" pitchFamily="18" charset="0"/>
              </a:rPr>
              <a:t>Fe</a:t>
            </a:r>
            <a:r>
              <a:rPr lang="zh-CN" altLang="en-US" b="1">
                <a:solidFill>
                  <a:srgbClr val="000000"/>
                </a:solidFill>
              </a:rPr>
              <a:t>＋</a:t>
            </a:r>
            <a:r>
              <a:rPr lang="en-US" b="1">
                <a:solidFill>
                  <a:srgbClr val="000000"/>
                </a:solidFill>
                <a:latin typeface="Times New Roman" panose="02020603050405020304" pitchFamily="18" charset="0"/>
              </a:rPr>
              <a:t>Cu</a:t>
            </a:r>
            <a:r>
              <a:rPr lang="en-US" b="1" baseline="30000">
                <a:solidFill>
                  <a:srgbClr val="000000"/>
                </a:solidFill>
                <a:latin typeface="Times New Roman" panose="02020603050405020304" pitchFamily="18" charset="0"/>
              </a:rPr>
              <a:t>2</a:t>
            </a:r>
            <a:r>
              <a:rPr lang="zh-CN" altLang="en-US" b="1" baseline="30000">
                <a:solidFill>
                  <a:srgbClr val="000000"/>
                </a:solidFill>
              </a:rPr>
              <a:t>＋</a:t>
            </a:r>
            <a:r>
              <a:rPr lang="en-US" b="1">
                <a:solidFill>
                  <a:srgbClr val="000000"/>
                </a:solidFill>
                <a:latin typeface="宋体" panose="02010600030101010101" pitchFamily="2" charset="-122"/>
                <a:cs typeface="Times New Roman" panose="02020603050405020304" pitchFamily="18" charset="0"/>
              </a:rPr>
              <a:t>===</a:t>
            </a:r>
            <a:r>
              <a:rPr lang="en-US" b="1">
                <a:solidFill>
                  <a:srgbClr val="000000"/>
                </a:solidFill>
                <a:latin typeface="Times New Roman" panose="02020603050405020304" pitchFamily="18" charset="0"/>
              </a:rPr>
              <a:t>Cu</a:t>
            </a:r>
            <a:r>
              <a:rPr lang="zh-CN" altLang="en-US" b="1">
                <a:solidFill>
                  <a:srgbClr val="000000"/>
                </a:solidFill>
              </a:rPr>
              <a:t>＋</a:t>
            </a:r>
            <a:r>
              <a:rPr lang="en-US" b="1">
                <a:solidFill>
                  <a:srgbClr val="000000"/>
                </a:solidFill>
                <a:latin typeface="Times New Roman" panose="02020603050405020304" pitchFamily="18" charset="0"/>
              </a:rPr>
              <a:t>Fe</a:t>
            </a:r>
            <a:r>
              <a:rPr lang="en-US" b="1" baseline="30000">
                <a:solidFill>
                  <a:srgbClr val="000000"/>
                </a:solidFill>
                <a:latin typeface="Times New Roman" panose="02020603050405020304" pitchFamily="18" charset="0"/>
              </a:rPr>
              <a:t>2</a:t>
            </a:r>
            <a:r>
              <a:rPr lang="zh-CN" altLang="en-US" b="1" baseline="30000">
                <a:solidFill>
                  <a:srgbClr val="000000"/>
                </a:solidFill>
              </a:rPr>
              <a:t>＋</a:t>
            </a:r>
            <a:endParaRPr lang="zh-CN" altLang="en-US" b="1">
              <a:solidFill>
                <a:srgbClr val="000000"/>
              </a:solidFill>
            </a:endParaRPr>
          </a:p>
        </p:txBody>
      </p:sp>
      <p:sp>
        <p:nvSpPr>
          <p:cNvPr id="2" name="文本框 1"/>
          <p:cNvSpPr txBox="1"/>
          <p:nvPr/>
        </p:nvSpPr>
        <p:spPr>
          <a:xfrm>
            <a:off x="662940" y="3695067"/>
            <a:ext cx="10840720" cy="583565"/>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600">
                <a:solidFill>
                  <a:srgbClr val="0000FF"/>
                </a:solidFill>
                <a:ea typeface="黑体" panose="02010609060101010101" pitchFamily="49" charset="-122"/>
              </a:rPr>
              <a:t>解析</a:t>
            </a:r>
            <a:r>
              <a:rPr lang="zh-CN" altLang="en-US" sz="1600">
                <a:solidFill>
                  <a:srgbClr val="000000"/>
                </a:solidFill>
                <a:ea typeface="黑体" panose="02010609060101010101" pitchFamily="49" charset="-122"/>
              </a:rPr>
              <a:t>　答案</a:t>
            </a:r>
            <a:r>
              <a:rPr lang="en-US" altLang="zh-CN" sz="1600" b="1">
                <a:solidFill>
                  <a:srgbClr val="FF0000"/>
                </a:solidFill>
                <a:latin typeface="Times New Roman" panose="02020603050405020304" pitchFamily="18" charset="0"/>
                <a:sym typeface="+mn-ea"/>
              </a:rPr>
              <a:t>C</a:t>
            </a:r>
            <a:endParaRPr lang="en-US" altLang="zh-CN" sz="1600" b="1">
              <a:solidFill>
                <a:srgbClr val="FF0000"/>
              </a:solidFill>
              <a:latin typeface="Times New Roman" panose="02020603050405020304" pitchFamily="18" charset="0"/>
              <a:sym typeface="+mn-ea"/>
            </a:endParaRPr>
          </a:p>
          <a:p>
            <a:pPr fontAlgn="base">
              <a:spcBef>
                <a:spcPct val="0"/>
              </a:spcBef>
              <a:spcAft>
                <a:spcPct val="0"/>
              </a:spcAft>
            </a:pPr>
            <a:r>
              <a:rPr lang="zh-CN" altLang="en-US" sz="1600">
                <a:solidFill>
                  <a:srgbClr val="000000"/>
                </a:solidFill>
                <a:cs typeface="楷体_GB2312" panose="02010609030101010101" pitchFamily="49" charset="-122"/>
              </a:rPr>
              <a:t>发生吸氧腐蚀，正极反应</a:t>
            </a:r>
            <a:r>
              <a:rPr lang="en-US" sz="1600">
                <a:solidFill>
                  <a:srgbClr val="000000"/>
                </a:solidFill>
                <a:latin typeface="Times New Roman" panose="02020603050405020304" pitchFamily="18" charset="0"/>
                <a:cs typeface="楷体_GB2312" panose="02010609030101010101" pitchFamily="49" charset="-122"/>
              </a:rPr>
              <a:t>O</a:t>
            </a:r>
            <a:r>
              <a:rPr lang="en-US" sz="1600" baseline="-25000">
                <a:solidFill>
                  <a:srgbClr val="000000"/>
                </a:solidFill>
                <a:latin typeface="Times New Roman" panose="02020603050405020304" pitchFamily="18" charset="0"/>
                <a:cs typeface="楷体_GB2312" panose="02010609030101010101" pitchFamily="49" charset="-122"/>
              </a:rPr>
              <a:t>2</a:t>
            </a:r>
            <a:r>
              <a:rPr lang="zh-CN" altLang="en-US" sz="1600">
                <a:solidFill>
                  <a:srgbClr val="000000"/>
                </a:solidFill>
                <a:cs typeface="楷体_GB2312" panose="02010609030101010101" pitchFamily="49" charset="-122"/>
              </a:rPr>
              <a:t>＋</a:t>
            </a:r>
            <a:r>
              <a:rPr lang="en-US" sz="1600">
                <a:solidFill>
                  <a:srgbClr val="000000"/>
                </a:solidFill>
                <a:latin typeface="Times New Roman" panose="02020603050405020304" pitchFamily="18" charset="0"/>
                <a:cs typeface="楷体_GB2312" panose="02010609030101010101" pitchFamily="49" charset="-122"/>
              </a:rPr>
              <a:t>2H</a:t>
            </a:r>
            <a:r>
              <a:rPr lang="en-US" sz="1600" baseline="-25000">
                <a:solidFill>
                  <a:srgbClr val="000000"/>
                </a:solidFill>
                <a:latin typeface="Times New Roman" panose="02020603050405020304" pitchFamily="18" charset="0"/>
                <a:cs typeface="楷体_GB2312" panose="02010609030101010101" pitchFamily="49" charset="-122"/>
              </a:rPr>
              <a:t>2</a:t>
            </a:r>
            <a:r>
              <a:rPr lang="en-US" sz="1600">
                <a:solidFill>
                  <a:srgbClr val="000000"/>
                </a:solidFill>
                <a:latin typeface="Times New Roman" panose="02020603050405020304" pitchFamily="18" charset="0"/>
                <a:cs typeface="楷体_GB2312" panose="02010609030101010101" pitchFamily="49" charset="-122"/>
              </a:rPr>
              <a:t>O</a:t>
            </a:r>
            <a:r>
              <a:rPr lang="zh-CN" altLang="en-US" sz="1600">
                <a:solidFill>
                  <a:srgbClr val="000000"/>
                </a:solidFill>
                <a:cs typeface="楷体_GB2312" panose="02010609030101010101" pitchFamily="49" charset="-122"/>
              </a:rPr>
              <a:t>＋</a:t>
            </a:r>
            <a:r>
              <a:rPr lang="en-US" sz="1600">
                <a:solidFill>
                  <a:srgbClr val="000000"/>
                </a:solidFill>
                <a:latin typeface="Times New Roman" panose="02020603050405020304" pitchFamily="18" charset="0"/>
                <a:cs typeface="楷体_GB2312" panose="02010609030101010101" pitchFamily="49" charset="-122"/>
              </a:rPr>
              <a:t>4e</a:t>
            </a:r>
            <a:r>
              <a:rPr lang="zh-CN" altLang="en-US" sz="1600" baseline="30000">
                <a:solidFill>
                  <a:srgbClr val="000000"/>
                </a:solidFill>
                <a:cs typeface="楷体_GB2312" panose="02010609030101010101" pitchFamily="49" charset="-122"/>
              </a:rPr>
              <a:t>－</a:t>
            </a:r>
            <a:r>
              <a:rPr lang="en-US" sz="1600">
                <a:solidFill>
                  <a:srgbClr val="000000"/>
                </a:solidFill>
                <a:latin typeface="Times New Roman" panose="02020603050405020304" pitchFamily="18" charset="0"/>
                <a:cs typeface="Times New Roman" panose="02020603050405020304" pitchFamily="18" charset="0"/>
              </a:rPr>
              <a:t>===</a:t>
            </a:r>
            <a:r>
              <a:rPr lang="en-US" sz="1600">
                <a:solidFill>
                  <a:srgbClr val="000000"/>
                </a:solidFill>
                <a:latin typeface="Times New Roman" panose="02020603050405020304" pitchFamily="18" charset="0"/>
                <a:cs typeface="楷体_GB2312" panose="02010609030101010101" pitchFamily="49" charset="-122"/>
              </a:rPr>
              <a:t>4OH</a:t>
            </a:r>
            <a:r>
              <a:rPr lang="zh-CN" altLang="en-US" sz="1600" baseline="30000">
                <a:solidFill>
                  <a:srgbClr val="000000"/>
                </a:solidFill>
                <a:cs typeface="楷体_GB2312" panose="02010609030101010101" pitchFamily="49" charset="-122"/>
              </a:rPr>
              <a:t>－</a:t>
            </a:r>
            <a:r>
              <a:rPr lang="zh-CN" altLang="en-US" sz="1600">
                <a:solidFill>
                  <a:srgbClr val="000000"/>
                </a:solidFill>
                <a:cs typeface="楷体_GB2312" panose="02010609030101010101" pitchFamily="49" charset="-122"/>
              </a:rPr>
              <a:t>，负极反应：</a:t>
            </a:r>
            <a:r>
              <a:rPr lang="en-US" sz="1600">
                <a:solidFill>
                  <a:srgbClr val="000000"/>
                </a:solidFill>
                <a:latin typeface="Times New Roman" panose="02020603050405020304" pitchFamily="18" charset="0"/>
                <a:cs typeface="楷体_GB2312" panose="02010609030101010101" pitchFamily="49" charset="-122"/>
              </a:rPr>
              <a:t>2Fe</a:t>
            </a:r>
            <a:r>
              <a:rPr lang="zh-CN" altLang="en-US" sz="1600">
                <a:solidFill>
                  <a:srgbClr val="000000"/>
                </a:solidFill>
                <a:cs typeface="楷体_GB2312" panose="02010609030101010101" pitchFamily="49" charset="-122"/>
              </a:rPr>
              <a:t>－</a:t>
            </a:r>
            <a:r>
              <a:rPr lang="en-US" sz="1600">
                <a:solidFill>
                  <a:srgbClr val="000000"/>
                </a:solidFill>
                <a:latin typeface="Times New Roman" panose="02020603050405020304" pitchFamily="18" charset="0"/>
                <a:cs typeface="楷体_GB2312" panose="02010609030101010101" pitchFamily="49" charset="-122"/>
              </a:rPr>
              <a:t>4e</a:t>
            </a:r>
            <a:r>
              <a:rPr lang="zh-CN" altLang="en-US" sz="1600" baseline="30000">
                <a:solidFill>
                  <a:srgbClr val="000000"/>
                </a:solidFill>
                <a:cs typeface="楷体_GB2312" panose="02010609030101010101" pitchFamily="49" charset="-122"/>
              </a:rPr>
              <a:t>－</a:t>
            </a:r>
            <a:r>
              <a:rPr lang="en-US" sz="1600">
                <a:solidFill>
                  <a:srgbClr val="000000"/>
                </a:solidFill>
                <a:latin typeface="Times New Roman" panose="02020603050405020304" pitchFamily="18" charset="0"/>
                <a:cs typeface="Times New Roman" panose="02020603050405020304" pitchFamily="18" charset="0"/>
              </a:rPr>
              <a:t>===</a:t>
            </a:r>
            <a:r>
              <a:rPr lang="en-US" sz="1600">
                <a:solidFill>
                  <a:srgbClr val="000000"/>
                </a:solidFill>
                <a:latin typeface="Times New Roman" panose="02020603050405020304" pitchFamily="18" charset="0"/>
                <a:cs typeface="楷体_GB2312" panose="02010609030101010101" pitchFamily="49" charset="-122"/>
              </a:rPr>
              <a:t>2Fe</a:t>
            </a:r>
            <a:r>
              <a:rPr lang="en-US" sz="1600" baseline="30000">
                <a:solidFill>
                  <a:srgbClr val="000000"/>
                </a:solidFill>
                <a:latin typeface="Times New Roman" panose="02020603050405020304" pitchFamily="18" charset="0"/>
                <a:cs typeface="楷体_GB2312" panose="02010609030101010101" pitchFamily="49" charset="-122"/>
              </a:rPr>
              <a:t>2</a:t>
            </a:r>
            <a:r>
              <a:rPr lang="zh-CN" altLang="en-US" sz="1600" baseline="30000">
                <a:solidFill>
                  <a:srgbClr val="000000"/>
                </a:solidFill>
                <a:cs typeface="楷体_GB2312" panose="02010609030101010101" pitchFamily="49" charset="-122"/>
              </a:rPr>
              <a:t>＋</a:t>
            </a:r>
            <a:endParaRPr lang="zh-CN" altLang="en-US" sz="1600" b="1">
              <a:solidFill>
                <a:srgbClr val="000000"/>
              </a:solidFill>
            </a:endParaRPr>
          </a:p>
        </p:txBody>
      </p:sp>
      <p:sp>
        <p:nvSpPr>
          <p:cNvPr id="5" name="文本框 4"/>
          <p:cNvSpPr txBox="1"/>
          <p:nvPr/>
        </p:nvSpPr>
        <p:spPr>
          <a:xfrm>
            <a:off x="662940" y="4373245"/>
            <a:ext cx="10840720" cy="1322070"/>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2000" b="1">
                <a:solidFill>
                  <a:srgbClr val="0000FF"/>
                </a:solidFill>
                <a:latin typeface="Times New Roman" panose="02020603050405020304" pitchFamily="18" charset="0"/>
              </a:rPr>
              <a:t>失误防范</a:t>
            </a:r>
            <a:endParaRPr lang="zh-CN" altLang="en-US" sz="2000" b="1">
              <a:solidFill>
                <a:srgbClr val="000000"/>
              </a:solidFill>
              <a:cs typeface="仿宋_GB2312" panose="02010609030101010101" pitchFamily="49" charset="-122"/>
            </a:endParaRPr>
          </a:p>
          <a:p>
            <a:pPr fontAlgn="base">
              <a:spcBef>
                <a:spcPct val="0"/>
              </a:spcBef>
              <a:spcAft>
                <a:spcPct val="0"/>
              </a:spcAft>
            </a:pPr>
            <a:r>
              <a:rPr lang="zh-CN" altLang="en-US" sz="2000" b="1">
                <a:solidFill>
                  <a:srgbClr val="FF0000"/>
                </a:solidFill>
                <a:cs typeface="仿宋_GB2312" panose="02010609030101010101" pitchFamily="49" charset="-122"/>
              </a:rPr>
              <a:t>正确判断</a:t>
            </a:r>
            <a:r>
              <a:rPr lang="en-US" sz="2000" b="1">
                <a:solidFill>
                  <a:srgbClr val="FF0000"/>
                </a:solidFill>
                <a:latin typeface="宋体" panose="02010600030101010101" pitchFamily="2" charset="-122"/>
                <a:cs typeface="Times New Roman" panose="02020603050405020304" pitchFamily="18" charset="0"/>
              </a:rPr>
              <a:t>“</a:t>
            </a:r>
            <a:r>
              <a:rPr lang="zh-CN" altLang="en-US" sz="2000" b="1">
                <a:solidFill>
                  <a:srgbClr val="FF0000"/>
                </a:solidFill>
                <a:cs typeface="仿宋_GB2312" panose="02010609030101010101" pitchFamily="49" charset="-122"/>
              </a:rPr>
              <a:t>介质</a:t>
            </a:r>
            <a:r>
              <a:rPr lang="en-US" sz="2000" b="1">
                <a:solidFill>
                  <a:srgbClr val="FF0000"/>
                </a:solidFill>
                <a:latin typeface="宋体" panose="02010600030101010101" pitchFamily="2" charset="-122"/>
                <a:cs typeface="Times New Roman" panose="02020603050405020304" pitchFamily="18" charset="0"/>
              </a:rPr>
              <a:t>”</a:t>
            </a:r>
            <a:r>
              <a:rPr lang="zh-CN" altLang="en-US" sz="2000" b="1">
                <a:solidFill>
                  <a:srgbClr val="FF0000"/>
                </a:solidFill>
                <a:cs typeface="仿宋_GB2312" panose="02010609030101010101" pitchFamily="49" charset="-122"/>
              </a:rPr>
              <a:t>溶液的酸碱性是分析析氢腐蚀和吸氧腐蚀的关键。</a:t>
            </a:r>
            <a:endParaRPr lang="zh-CN" altLang="en-US" sz="2000" b="1">
              <a:solidFill>
                <a:srgbClr val="FF0000"/>
              </a:solidFill>
              <a:cs typeface="仿宋_GB2312" panose="02010609030101010101" pitchFamily="49" charset="-122"/>
            </a:endParaRPr>
          </a:p>
          <a:p>
            <a:pPr fontAlgn="base">
              <a:spcBef>
                <a:spcPct val="0"/>
              </a:spcBef>
              <a:spcAft>
                <a:spcPct val="0"/>
              </a:spcAft>
            </a:pPr>
            <a:r>
              <a:rPr lang="zh-CN" altLang="en-US" sz="2000" b="1">
                <a:solidFill>
                  <a:srgbClr val="000000"/>
                </a:solidFill>
                <a:cs typeface="仿宋_GB2312" panose="02010609030101010101" pitchFamily="49" charset="-122"/>
              </a:rPr>
              <a:t>潮湿的空气、中性溶液发生吸氧腐蚀；</a:t>
            </a:r>
            <a:endParaRPr lang="zh-CN" altLang="en-US" sz="2000" b="1">
              <a:solidFill>
                <a:srgbClr val="000000"/>
              </a:solidFill>
              <a:cs typeface="仿宋_GB2312" panose="02010609030101010101" pitchFamily="49" charset="-122"/>
            </a:endParaRPr>
          </a:p>
          <a:p>
            <a:pPr fontAlgn="base">
              <a:spcBef>
                <a:spcPct val="0"/>
              </a:spcBef>
              <a:spcAft>
                <a:spcPct val="0"/>
              </a:spcAft>
            </a:pPr>
            <a:r>
              <a:rPr lang="en-US" sz="2000" b="1">
                <a:solidFill>
                  <a:srgbClr val="000000"/>
                </a:solidFill>
                <a:latin typeface="Times New Roman" panose="02020603050405020304" pitchFamily="18" charset="0"/>
                <a:cs typeface="仿宋_GB2312" panose="02010609030101010101" pitchFamily="49" charset="-122"/>
              </a:rPr>
              <a:t>NH</a:t>
            </a:r>
            <a:r>
              <a:rPr lang="en-US" sz="2000" b="1" baseline="-25000">
                <a:solidFill>
                  <a:srgbClr val="000000"/>
                </a:solidFill>
                <a:latin typeface="Times New Roman" panose="02020603050405020304" pitchFamily="18" charset="0"/>
                <a:cs typeface="仿宋_GB2312" panose="02010609030101010101" pitchFamily="49" charset="-122"/>
              </a:rPr>
              <a:t>4</a:t>
            </a:r>
            <a:r>
              <a:rPr lang="en-US" sz="2000" b="1">
                <a:solidFill>
                  <a:srgbClr val="000000"/>
                </a:solidFill>
                <a:latin typeface="Times New Roman" panose="02020603050405020304" pitchFamily="18" charset="0"/>
                <a:cs typeface="仿宋_GB2312" panose="02010609030101010101" pitchFamily="49" charset="-122"/>
              </a:rPr>
              <a:t>Cl</a:t>
            </a:r>
            <a:r>
              <a:rPr lang="zh-CN" altLang="en-US" sz="2000" b="1">
                <a:solidFill>
                  <a:srgbClr val="000000"/>
                </a:solidFill>
                <a:cs typeface="仿宋_GB2312" panose="02010609030101010101" pitchFamily="49" charset="-122"/>
              </a:rPr>
              <a:t>溶液、稀</a:t>
            </a:r>
            <a:r>
              <a:rPr lang="en-US" sz="2000" b="1">
                <a:solidFill>
                  <a:srgbClr val="000000"/>
                </a:solidFill>
                <a:latin typeface="Times New Roman" panose="02020603050405020304" pitchFamily="18" charset="0"/>
                <a:cs typeface="仿宋_GB2312" panose="02010609030101010101" pitchFamily="49" charset="-122"/>
              </a:rPr>
              <a:t>H</a:t>
            </a:r>
            <a:r>
              <a:rPr lang="en-US" sz="2000" b="1" baseline="-25000">
                <a:solidFill>
                  <a:srgbClr val="000000"/>
                </a:solidFill>
                <a:latin typeface="Times New Roman" panose="02020603050405020304" pitchFamily="18" charset="0"/>
                <a:cs typeface="仿宋_GB2312" panose="02010609030101010101" pitchFamily="49" charset="-122"/>
              </a:rPr>
              <a:t>2</a:t>
            </a:r>
            <a:r>
              <a:rPr lang="en-US" sz="2000" b="1">
                <a:solidFill>
                  <a:srgbClr val="000000"/>
                </a:solidFill>
                <a:latin typeface="Times New Roman" panose="02020603050405020304" pitchFamily="18" charset="0"/>
                <a:cs typeface="仿宋_GB2312" panose="02010609030101010101" pitchFamily="49" charset="-122"/>
              </a:rPr>
              <a:t>SO</a:t>
            </a:r>
            <a:r>
              <a:rPr lang="en-US" sz="2000" b="1" baseline="-25000">
                <a:solidFill>
                  <a:srgbClr val="000000"/>
                </a:solidFill>
                <a:latin typeface="Times New Roman" panose="02020603050405020304" pitchFamily="18" charset="0"/>
                <a:cs typeface="仿宋_GB2312" panose="02010609030101010101" pitchFamily="49" charset="-122"/>
              </a:rPr>
              <a:t>4</a:t>
            </a:r>
            <a:r>
              <a:rPr lang="zh-CN" altLang="en-US" sz="2000" b="1">
                <a:solidFill>
                  <a:srgbClr val="000000"/>
                </a:solidFill>
                <a:cs typeface="仿宋_GB2312" panose="02010609030101010101" pitchFamily="49" charset="-122"/>
              </a:rPr>
              <a:t>等酸性溶液发生析氢腐蚀。</a:t>
            </a:r>
            <a:endParaRPr lang="zh-CN" altLang="en-US" sz="2000" b="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矩形 27"/>
          <p:cNvSpPr/>
          <p:nvPr/>
        </p:nvSpPr>
        <p:spPr>
          <a:xfrm>
            <a:off x="1199729" y="4653280"/>
            <a:ext cx="10656993" cy="1944370"/>
          </a:xfrm>
          <a:prstGeom prst="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8" name="圆角矩形 17"/>
          <p:cNvSpPr/>
          <p:nvPr/>
        </p:nvSpPr>
        <p:spPr>
          <a:xfrm>
            <a:off x="152400" y="85598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4" name="矩形 3"/>
          <p:cNvSpPr/>
          <p:nvPr/>
        </p:nvSpPr>
        <p:spPr>
          <a:xfrm>
            <a:off x="370311" y="365208"/>
            <a:ext cx="78028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考点五　正确理解</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电解池</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的串联　突破电化学的计算</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pSp>
        <p:nvGrpSpPr>
          <p:cNvPr id="19" name="组合 24"/>
          <p:cNvGrpSpPr/>
          <p:nvPr/>
        </p:nvGrpSpPr>
        <p:grpSpPr>
          <a:xfrm>
            <a:off x="1384300" y="1106172"/>
            <a:ext cx="8077200" cy="3490595"/>
            <a:chOff x="1635" y="1742"/>
            <a:chExt cx="9540" cy="5497"/>
          </a:xfrm>
        </p:grpSpPr>
        <p:sp>
          <p:nvSpPr>
            <p:cNvPr id="2" name="文本框 1"/>
            <p:cNvSpPr txBox="1"/>
            <p:nvPr/>
          </p:nvSpPr>
          <p:spPr>
            <a:xfrm>
              <a:off x="1635" y="4345"/>
              <a:ext cx="2021" cy="919"/>
            </a:xfrm>
            <a:prstGeom prst="rect">
              <a:avLst/>
            </a:prstGeom>
            <a:noFill/>
            <a:ln>
              <a:solidFill>
                <a:srgbClr val="FF0000"/>
              </a:solidFill>
            </a:ln>
          </p:spPr>
          <p:txBody>
            <a:bodyPr wrap="square" rtlCol="0">
              <a:spAutoFit/>
            </a:bodyPr>
            <a:lstStyle/>
            <a:p>
              <a:pPr fontAlgn="base">
                <a:spcBef>
                  <a:spcPct val="0"/>
                </a:spcBef>
                <a:spcAft>
                  <a:spcPct val="0"/>
                </a:spcAft>
              </a:pPr>
              <a:r>
                <a:rPr lang="zh-CN" altLang="en-US" sz="1600" b="1">
                  <a:solidFill>
                    <a:srgbClr val="0000FF"/>
                  </a:solidFill>
                  <a:sym typeface="+mn-ea"/>
                </a:rPr>
                <a:t>电化学计算</a:t>
              </a:r>
              <a:endParaRPr lang="en-US" altLang="zh-CN" sz="1600" b="1">
                <a:solidFill>
                  <a:srgbClr val="0000FF"/>
                </a:solidFill>
                <a:sym typeface="+mn-ea"/>
              </a:endParaRPr>
            </a:p>
            <a:p>
              <a:pPr fontAlgn="base">
                <a:spcBef>
                  <a:spcPct val="0"/>
                </a:spcBef>
                <a:spcAft>
                  <a:spcPct val="0"/>
                </a:spcAft>
              </a:pPr>
              <a:r>
                <a:rPr lang="zh-CN" altLang="en-US" sz="1600" b="1">
                  <a:solidFill>
                    <a:srgbClr val="0000FF"/>
                  </a:solidFill>
                  <a:sym typeface="+mn-ea"/>
                </a:rPr>
                <a:t>方法和技巧</a:t>
              </a:r>
              <a:endParaRPr lang="zh-CN" altLang="en-US" sz="1600" b="1">
                <a:solidFill>
                  <a:srgbClr val="000000"/>
                </a:solidFill>
              </a:endParaRPr>
            </a:p>
          </p:txBody>
        </p:sp>
        <p:grpSp>
          <p:nvGrpSpPr>
            <p:cNvPr id="20" name="组合 18"/>
            <p:cNvGrpSpPr/>
            <p:nvPr/>
          </p:nvGrpSpPr>
          <p:grpSpPr>
            <a:xfrm>
              <a:off x="4071" y="1742"/>
              <a:ext cx="7104" cy="5497"/>
              <a:chOff x="2715" y="2985"/>
              <a:chExt cx="7104" cy="5497"/>
            </a:xfrm>
          </p:grpSpPr>
          <p:sp>
            <p:nvSpPr>
              <p:cNvPr id="3" name="文本框 2"/>
              <p:cNvSpPr txBox="1"/>
              <p:nvPr/>
            </p:nvSpPr>
            <p:spPr>
              <a:xfrm>
                <a:off x="2715" y="5588"/>
                <a:ext cx="951" cy="921"/>
              </a:xfrm>
              <a:prstGeom prst="rect">
                <a:avLst/>
              </a:prstGeom>
              <a:noFill/>
              <a:ln>
                <a:solidFill>
                  <a:srgbClr val="FF0000"/>
                </a:solidFill>
              </a:ln>
            </p:spPr>
            <p:txBody>
              <a:bodyPr wrap="none" rtlCol="0">
                <a:spAutoFit/>
              </a:bodyPr>
              <a:lstStyle/>
              <a:p>
                <a:pPr fontAlgn="base">
                  <a:spcBef>
                    <a:spcPct val="0"/>
                  </a:spcBef>
                  <a:spcAft>
                    <a:spcPct val="0"/>
                  </a:spcAft>
                </a:pPr>
                <a:r>
                  <a:rPr lang="zh-CN" altLang="en-US" sz="1600" b="1">
                    <a:solidFill>
                      <a:srgbClr val="FF0000"/>
                    </a:solidFill>
                    <a:sym typeface="+mn-ea"/>
                  </a:rPr>
                  <a:t>电化学</a:t>
                </a:r>
                <a:endParaRPr lang="zh-CN" altLang="en-US" sz="1600" b="1">
                  <a:solidFill>
                    <a:srgbClr val="FF0000"/>
                  </a:solidFill>
                  <a:sym typeface="+mn-ea"/>
                </a:endParaRPr>
              </a:p>
              <a:p>
                <a:pPr fontAlgn="base">
                  <a:spcBef>
                    <a:spcPct val="0"/>
                  </a:spcBef>
                  <a:spcAft>
                    <a:spcPct val="0"/>
                  </a:spcAft>
                </a:pPr>
                <a:r>
                  <a:rPr lang="zh-CN" altLang="en-US" sz="1600" b="1">
                    <a:solidFill>
                      <a:srgbClr val="FF0000"/>
                    </a:solidFill>
                    <a:sym typeface="+mn-ea"/>
                  </a:rPr>
                  <a:t>计   算</a:t>
                </a:r>
                <a:endParaRPr lang="zh-CN" altLang="en-US" sz="1600" b="1">
                  <a:solidFill>
                    <a:srgbClr val="FF0000"/>
                  </a:solidFill>
                  <a:sym typeface="+mn-ea"/>
                </a:endParaRPr>
              </a:p>
            </p:txBody>
          </p:sp>
          <p:sp>
            <p:nvSpPr>
              <p:cNvPr id="5" name="左大括号 4"/>
              <p:cNvSpPr/>
              <p:nvPr/>
            </p:nvSpPr>
            <p:spPr>
              <a:xfrm>
                <a:off x="4124" y="4242"/>
                <a:ext cx="235" cy="3611"/>
              </a:xfrm>
              <a:prstGeom prst="leftBrace">
                <a:avLst>
                  <a:gd name="adj1" fmla="val 8333"/>
                  <a:gd name="adj2" fmla="val 49704"/>
                </a:avLst>
              </a:prstGeom>
              <a:solidFill>
                <a:srgbClr val="008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6" name="文本框 5"/>
              <p:cNvSpPr txBox="1"/>
              <p:nvPr/>
            </p:nvSpPr>
            <p:spPr>
              <a:xfrm>
                <a:off x="4360" y="4242"/>
                <a:ext cx="707" cy="533"/>
              </a:xfrm>
              <a:prstGeom prst="rect">
                <a:avLst/>
              </a:prstGeom>
              <a:noFill/>
              <a:ln>
                <a:solidFill>
                  <a:srgbClr val="FF0000"/>
                </a:solidFill>
              </a:ln>
            </p:spPr>
            <p:txBody>
              <a:bodyPr wrap="none" rtlCol="0">
                <a:spAutoFit/>
              </a:bodyPr>
              <a:lstStyle/>
              <a:p>
                <a:pPr fontAlgn="base">
                  <a:spcBef>
                    <a:spcPct val="0"/>
                  </a:spcBef>
                  <a:spcAft>
                    <a:spcPct val="0"/>
                  </a:spcAft>
                </a:pPr>
                <a:r>
                  <a:rPr lang="zh-CN" altLang="en-US" sz="1600" b="1">
                    <a:solidFill>
                      <a:srgbClr val="FF0000"/>
                    </a:solidFill>
                    <a:sym typeface="+mn-ea"/>
                  </a:rPr>
                  <a:t>类型</a:t>
                </a:r>
                <a:endParaRPr lang="zh-CN" altLang="en-US" sz="1600" b="1">
                  <a:solidFill>
                    <a:srgbClr val="FF0000"/>
                  </a:solidFill>
                  <a:sym typeface="+mn-ea"/>
                </a:endParaRPr>
              </a:p>
            </p:txBody>
          </p:sp>
          <p:sp>
            <p:nvSpPr>
              <p:cNvPr id="7" name="左大括号 6"/>
              <p:cNvSpPr/>
              <p:nvPr/>
            </p:nvSpPr>
            <p:spPr>
              <a:xfrm>
                <a:off x="5394" y="2985"/>
                <a:ext cx="274" cy="3056"/>
              </a:xfrm>
              <a:prstGeom prst="leftBrace">
                <a:avLst/>
              </a:prstGeom>
              <a:solidFill>
                <a:srgbClr val="008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8" name="文本框 7"/>
              <p:cNvSpPr txBox="1"/>
              <p:nvPr/>
            </p:nvSpPr>
            <p:spPr>
              <a:xfrm>
                <a:off x="5668" y="2985"/>
                <a:ext cx="4150" cy="531"/>
              </a:xfrm>
              <a:prstGeom prst="rect">
                <a:avLst/>
              </a:prstGeom>
              <a:noFill/>
              <a:ln>
                <a:solidFill>
                  <a:srgbClr val="FF0000"/>
                </a:solidFill>
              </a:ln>
            </p:spPr>
            <p:txBody>
              <a:bodyPr wrap="square" rtlCol="0">
                <a:spAutoFit/>
              </a:bodyPr>
              <a:lstStyle/>
              <a:p>
                <a:pPr fontAlgn="base">
                  <a:spcBef>
                    <a:spcPct val="0"/>
                  </a:spcBef>
                  <a:spcAft>
                    <a:spcPct val="0"/>
                  </a:spcAft>
                </a:pPr>
                <a:r>
                  <a:rPr lang="zh-CN" altLang="en-US" sz="1600" b="1">
                    <a:solidFill>
                      <a:srgbClr val="000000"/>
                    </a:solidFill>
                    <a:sym typeface="+mn-ea"/>
                  </a:rPr>
                  <a:t>两极产物的定量计算</a:t>
                </a:r>
                <a:endParaRPr lang="zh-CN" altLang="en-US" sz="1600" b="1">
                  <a:solidFill>
                    <a:srgbClr val="000000"/>
                  </a:solidFill>
                  <a:sym typeface="+mn-ea"/>
                </a:endParaRPr>
              </a:p>
            </p:txBody>
          </p:sp>
          <p:sp>
            <p:nvSpPr>
              <p:cNvPr id="9" name="文本框 8"/>
              <p:cNvSpPr txBox="1"/>
              <p:nvPr/>
            </p:nvSpPr>
            <p:spPr>
              <a:xfrm>
                <a:off x="5668" y="3629"/>
                <a:ext cx="4151" cy="531"/>
              </a:xfrm>
              <a:prstGeom prst="rect">
                <a:avLst/>
              </a:prstGeom>
              <a:noFill/>
              <a:ln>
                <a:solidFill>
                  <a:srgbClr val="FF0000"/>
                </a:solidFill>
              </a:ln>
            </p:spPr>
            <p:txBody>
              <a:bodyPr wrap="square" rtlCol="0">
                <a:spAutoFit/>
              </a:bodyPr>
              <a:lstStyle/>
              <a:p>
                <a:pPr fontAlgn="base">
                  <a:spcBef>
                    <a:spcPct val="0"/>
                  </a:spcBef>
                  <a:spcAft>
                    <a:spcPct val="0"/>
                  </a:spcAft>
                </a:pPr>
                <a:r>
                  <a:rPr lang="zh-CN" altLang="en-US" sz="1600" b="1">
                    <a:solidFill>
                      <a:srgbClr val="000000"/>
                    </a:solidFill>
                    <a:sym typeface="+mn-ea"/>
                  </a:rPr>
                  <a:t>溶液</a:t>
                </a:r>
                <a:r>
                  <a:rPr lang="en-US" sz="1600" b="1">
                    <a:solidFill>
                      <a:srgbClr val="000000"/>
                    </a:solidFill>
                    <a:latin typeface="Times New Roman" panose="02020603050405020304" pitchFamily="18" charset="0"/>
                    <a:sym typeface="+mn-ea"/>
                  </a:rPr>
                  <a:t>pH</a:t>
                </a:r>
                <a:r>
                  <a:rPr lang="zh-CN" altLang="en-US" sz="1600" b="1">
                    <a:solidFill>
                      <a:srgbClr val="000000"/>
                    </a:solidFill>
                    <a:sym typeface="+mn-ea"/>
                  </a:rPr>
                  <a:t>的计算</a:t>
                </a:r>
                <a:endParaRPr lang="zh-CN" altLang="en-US" sz="1600" b="1">
                  <a:solidFill>
                    <a:srgbClr val="000000"/>
                  </a:solidFill>
                </a:endParaRPr>
              </a:p>
            </p:txBody>
          </p:sp>
          <p:sp>
            <p:nvSpPr>
              <p:cNvPr id="10" name="文本框 9"/>
              <p:cNvSpPr txBox="1"/>
              <p:nvPr/>
            </p:nvSpPr>
            <p:spPr>
              <a:xfrm>
                <a:off x="5668" y="4242"/>
                <a:ext cx="4150" cy="531"/>
              </a:xfrm>
              <a:prstGeom prst="rect">
                <a:avLst/>
              </a:prstGeom>
              <a:noFill/>
              <a:ln>
                <a:solidFill>
                  <a:srgbClr val="FF0000"/>
                </a:solidFill>
              </a:ln>
            </p:spPr>
            <p:txBody>
              <a:bodyPr wrap="square" rtlCol="0">
                <a:spAutoFit/>
              </a:bodyPr>
              <a:lstStyle/>
              <a:p>
                <a:pPr fontAlgn="base">
                  <a:spcBef>
                    <a:spcPct val="0"/>
                  </a:spcBef>
                  <a:spcAft>
                    <a:spcPct val="0"/>
                  </a:spcAft>
                </a:pPr>
                <a:r>
                  <a:rPr lang="zh-CN" altLang="en-US" sz="1600" b="1">
                    <a:solidFill>
                      <a:srgbClr val="000000"/>
                    </a:solidFill>
                    <a:sym typeface="+mn-ea"/>
                  </a:rPr>
                  <a:t>相对原子质量的计算</a:t>
                </a:r>
                <a:endParaRPr lang="zh-CN" altLang="en-US" sz="1600" b="1">
                  <a:solidFill>
                    <a:srgbClr val="000000"/>
                  </a:solidFill>
                  <a:sym typeface="+mn-ea"/>
                </a:endParaRPr>
              </a:p>
            </p:txBody>
          </p:sp>
          <p:sp>
            <p:nvSpPr>
              <p:cNvPr id="11" name="文本框 10"/>
              <p:cNvSpPr txBox="1"/>
              <p:nvPr/>
            </p:nvSpPr>
            <p:spPr>
              <a:xfrm>
                <a:off x="5668" y="4870"/>
                <a:ext cx="4151" cy="531"/>
              </a:xfrm>
              <a:prstGeom prst="rect">
                <a:avLst/>
              </a:prstGeom>
              <a:noFill/>
              <a:ln>
                <a:solidFill>
                  <a:srgbClr val="FF0000"/>
                </a:solidFill>
              </a:ln>
            </p:spPr>
            <p:txBody>
              <a:bodyPr wrap="square" rtlCol="0">
                <a:spAutoFit/>
              </a:bodyPr>
              <a:lstStyle/>
              <a:p>
                <a:pPr fontAlgn="base">
                  <a:spcBef>
                    <a:spcPct val="0"/>
                  </a:spcBef>
                  <a:spcAft>
                    <a:spcPct val="0"/>
                  </a:spcAft>
                </a:pPr>
                <a:r>
                  <a:rPr lang="zh-CN" altLang="en-US" sz="1600" b="1">
                    <a:solidFill>
                      <a:srgbClr val="000000"/>
                    </a:solidFill>
                    <a:sym typeface="+mn-ea"/>
                  </a:rPr>
                  <a:t>阿伏加德罗常数的计算</a:t>
                </a:r>
                <a:endParaRPr lang="zh-CN" altLang="en-US" sz="1600" b="1">
                  <a:solidFill>
                    <a:srgbClr val="000000"/>
                  </a:solidFill>
                  <a:sym typeface="+mn-ea"/>
                </a:endParaRPr>
              </a:p>
            </p:txBody>
          </p:sp>
          <p:sp>
            <p:nvSpPr>
              <p:cNvPr id="12" name="文本框 11"/>
              <p:cNvSpPr txBox="1"/>
              <p:nvPr/>
            </p:nvSpPr>
            <p:spPr>
              <a:xfrm>
                <a:off x="5668" y="5510"/>
                <a:ext cx="3149" cy="533"/>
              </a:xfrm>
              <a:prstGeom prst="rect">
                <a:avLst/>
              </a:prstGeom>
              <a:noFill/>
              <a:ln>
                <a:solidFill>
                  <a:srgbClr val="FF0000"/>
                </a:solidFill>
              </a:ln>
            </p:spPr>
            <p:txBody>
              <a:bodyPr wrap="none" rtlCol="0">
                <a:spAutoFit/>
              </a:bodyPr>
              <a:lstStyle/>
              <a:p>
                <a:pPr fontAlgn="base">
                  <a:spcBef>
                    <a:spcPct val="0"/>
                  </a:spcBef>
                  <a:spcAft>
                    <a:spcPct val="0"/>
                  </a:spcAft>
                </a:pPr>
                <a:r>
                  <a:rPr lang="zh-CN" altLang="en-US" sz="1600" b="1">
                    <a:solidFill>
                      <a:srgbClr val="000000"/>
                    </a:solidFill>
                    <a:sym typeface="+mn-ea"/>
                  </a:rPr>
                  <a:t>产物的量与电量关系的计算</a:t>
                </a:r>
                <a:endParaRPr lang="zh-CN" altLang="en-US" sz="1600" b="1">
                  <a:solidFill>
                    <a:srgbClr val="000000"/>
                  </a:solidFill>
                  <a:sym typeface="+mn-ea"/>
                </a:endParaRPr>
              </a:p>
            </p:txBody>
          </p:sp>
          <p:sp>
            <p:nvSpPr>
              <p:cNvPr id="13" name="文本框 12"/>
              <p:cNvSpPr txBox="1"/>
              <p:nvPr/>
            </p:nvSpPr>
            <p:spPr>
              <a:xfrm>
                <a:off x="4375" y="7323"/>
                <a:ext cx="707" cy="533"/>
              </a:xfrm>
              <a:prstGeom prst="rect">
                <a:avLst/>
              </a:prstGeom>
              <a:noFill/>
              <a:ln>
                <a:solidFill>
                  <a:srgbClr val="FF0000"/>
                </a:solidFill>
              </a:ln>
            </p:spPr>
            <p:txBody>
              <a:bodyPr wrap="none" rtlCol="0">
                <a:spAutoFit/>
              </a:bodyPr>
              <a:lstStyle/>
              <a:p>
                <a:pPr fontAlgn="base">
                  <a:spcBef>
                    <a:spcPct val="0"/>
                  </a:spcBef>
                  <a:spcAft>
                    <a:spcPct val="0"/>
                  </a:spcAft>
                </a:pPr>
                <a:r>
                  <a:rPr lang="zh-CN" altLang="en-US" sz="1600" b="1">
                    <a:solidFill>
                      <a:srgbClr val="000000"/>
                    </a:solidFill>
                    <a:sym typeface="+mn-ea"/>
                  </a:rPr>
                  <a:t>方法</a:t>
                </a:r>
                <a:endParaRPr lang="zh-CN" altLang="en-US" sz="1600" b="1">
                  <a:solidFill>
                    <a:srgbClr val="000000"/>
                  </a:solidFill>
                  <a:sym typeface="+mn-ea"/>
                </a:endParaRPr>
              </a:p>
            </p:txBody>
          </p:sp>
          <p:sp>
            <p:nvSpPr>
              <p:cNvPr id="14" name="文本框 13"/>
              <p:cNvSpPr txBox="1"/>
              <p:nvPr/>
            </p:nvSpPr>
            <p:spPr>
              <a:xfrm>
                <a:off x="5780" y="6695"/>
                <a:ext cx="2865" cy="533"/>
              </a:xfrm>
              <a:prstGeom prst="rect">
                <a:avLst/>
              </a:prstGeom>
              <a:noFill/>
              <a:ln>
                <a:solidFill>
                  <a:srgbClr val="FF0000"/>
                </a:solidFill>
              </a:ln>
            </p:spPr>
            <p:txBody>
              <a:bodyPr wrap="square" rtlCol="0">
                <a:spAutoFit/>
              </a:bodyPr>
              <a:lstStyle/>
              <a:p>
                <a:pPr fontAlgn="base">
                  <a:spcBef>
                    <a:spcPct val="0"/>
                  </a:spcBef>
                  <a:spcAft>
                    <a:spcPct val="0"/>
                  </a:spcAft>
                </a:pPr>
                <a:r>
                  <a:rPr lang="zh-CN" altLang="en-US" sz="1600" b="1">
                    <a:solidFill>
                      <a:srgbClr val="000000"/>
                    </a:solidFill>
                    <a:ea typeface="黑体" panose="02010609060101010101" pitchFamily="49" charset="-122"/>
                    <a:sym typeface="+mn-ea"/>
                  </a:rPr>
                  <a:t>根据电子守恒计算</a:t>
                </a:r>
                <a:endParaRPr lang="zh-CN" altLang="en-US" sz="1600" b="1">
                  <a:solidFill>
                    <a:srgbClr val="000000"/>
                  </a:solidFill>
                  <a:ea typeface="黑体" panose="02010609060101010101" pitchFamily="49" charset="-122"/>
                  <a:sym typeface="+mn-ea"/>
                </a:endParaRPr>
              </a:p>
            </p:txBody>
          </p:sp>
          <p:sp>
            <p:nvSpPr>
              <p:cNvPr id="15" name="文本框 14"/>
              <p:cNvSpPr txBox="1"/>
              <p:nvPr/>
            </p:nvSpPr>
            <p:spPr>
              <a:xfrm>
                <a:off x="5781" y="7323"/>
                <a:ext cx="2172" cy="533"/>
              </a:xfrm>
              <a:prstGeom prst="rect">
                <a:avLst/>
              </a:prstGeom>
              <a:noFill/>
              <a:ln>
                <a:solidFill>
                  <a:srgbClr val="FF0000"/>
                </a:solidFill>
              </a:ln>
            </p:spPr>
            <p:txBody>
              <a:bodyPr wrap="none" rtlCol="0">
                <a:spAutoFit/>
              </a:bodyPr>
              <a:lstStyle/>
              <a:p>
                <a:pPr fontAlgn="base">
                  <a:spcBef>
                    <a:spcPct val="0"/>
                  </a:spcBef>
                  <a:spcAft>
                    <a:spcPct val="0"/>
                  </a:spcAft>
                </a:pPr>
                <a:r>
                  <a:rPr lang="zh-CN" altLang="en-US" sz="1600" b="1">
                    <a:solidFill>
                      <a:srgbClr val="000000"/>
                    </a:solidFill>
                    <a:ea typeface="黑体" panose="02010609060101010101" pitchFamily="49" charset="-122"/>
                    <a:sym typeface="+mn-ea"/>
                  </a:rPr>
                  <a:t>根据总反应式计算</a:t>
                </a:r>
                <a:endParaRPr lang="zh-CN" altLang="en-US" sz="1600" b="1">
                  <a:solidFill>
                    <a:srgbClr val="000000"/>
                  </a:solidFill>
                  <a:ea typeface="黑体" panose="02010609060101010101" pitchFamily="49" charset="-122"/>
                  <a:sym typeface="+mn-ea"/>
                </a:endParaRPr>
              </a:p>
            </p:txBody>
          </p:sp>
          <p:sp>
            <p:nvSpPr>
              <p:cNvPr id="16" name="文本框 15"/>
              <p:cNvSpPr txBox="1"/>
              <p:nvPr/>
            </p:nvSpPr>
            <p:spPr>
              <a:xfrm>
                <a:off x="5781" y="7951"/>
                <a:ext cx="2864" cy="531"/>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600" b="1">
                    <a:solidFill>
                      <a:srgbClr val="000000"/>
                    </a:solidFill>
                    <a:ea typeface="黑体" panose="02010609060101010101" pitchFamily="49" charset="-122"/>
                  </a:rPr>
                  <a:t>根据关系式计算</a:t>
                </a:r>
                <a:endParaRPr lang="zh-CN" altLang="en-US" sz="1600" b="1">
                  <a:solidFill>
                    <a:srgbClr val="000000"/>
                  </a:solidFill>
                  <a:ea typeface="黑体" panose="02010609060101010101" pitchFamily="49" charset="-122"/>
                </a:endParaRPr>
              </a:p>
            </p:txBody>
          </p:sp>
          <p:sp>
            <p:nvSpPr>
              <p:cNvPr id="17" name="左大括号 16"/>
              <p:cNvSpPr/>
              <p:nvPr/>
            </p:nvSpPr>
            <p:spPr>
              <a:xfrm>
                <a:off x="5489" y="6695"/>
                <a:ext cx="179" cy="1787"/>
              </a:xfrm>
              <a:prstGeom prst="leftBrace">
                <a:avLst/>
              </a:prstGeom>
              <a:solidFill>
                <a:srgbClr val="008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grpSp>
        <p:sp>
          <p:nvSpPr>
            <p:cNvPr id="24" name="右箭头 23"/>
            <p:cNvSpPr/>
            <p:nvPr/>
          </p:nvSpPr>
          <p:spPr>
            <a:xfrm>
              <a:off x="3685" y="4834"/>
              <a:ext cx="340" cy="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grpSp>
      <p:grpSp>
        <p:nvGrpSpPr>
          <p:cNvPr id="21" name="组合 26"/>
          <p:cNvGrpSpPr/>
          <p:nvPr/>
        </p:nvGrpSpPr>
        <p:grpSpPr>
          <a:xfrm>
            <a:off x="1384300" y="4723130"/>
            <a:ext cx="10293773" cy="1635760"/>
            <a:chOff x="1635" y="7438"/>
            <a:chExt cx="12158" cy="2576"/>
          </a:xfrm>
        </p:grpSpPr>
        <p:sp>
          <p:nvSpPr>
            <p:cNvPr id="22" name="文本框 21"/>
            <p:cNvSpPr txBox="1"/>
            <p:nvPr/>
          </p:nvSpPr>
          <p:spPr>
            <a:xfrm>
              <a:off x="1635" y="7438"/>
              <a:ext cx="12159" cy="1016"/>
            </a:xfrm>
            <a:prstGeom prst="rect">
              <a:avLst/>
            </a:prstGeom>
            <a:noFill/>
            <a:ln w="9525">
              <a:noFill/>
            </a:ln>
          </p:spPr>
          <p:txBody>
            <a:bodyPr wrap="square">
              <a:spAutoFit/>
            </a:bodyPr>
            <a:lstStyle/>
            <a:p>
              <a:pPr fontAlgn="base">
                <a:spcBef>
                  <a:spcPct val="0"/>
                </a:spcBef>
                <a:spcAft>
                  <a:spcPct val="0"/>
                </a:spcAft>
              </a:pPr>
              <a:r>
                <a:rPr lang="zh-CN" altLang="en-US" b="1">
                  <a:solidFill>
                    <a:srgbClr val="000000"/>
                  </a:solidFill>
                </a:rPr>
                <a:t>根据得失电子守恒定律关系建立起已知量与未知量之间的关系式。</a:t>
              </a:r>
              <a:endParaRPr lang="zh-CN" altLang="en-US" b="1">
                <a:solidFill>
                  <a:srgbClr val="000000"/>
                </a:solidFill>
              </a:endParaRPr>
            </a:p>
            <a:p>
              <a:pPr fontAlgn="base">
                <a:spcBef>
                  <a:spcPct val="0"/>
                </a:spcBef>
                <a:spcAft>
                  <a:spcPct val="0"/>
                </a:spcAft>
              </a:pPr>
              <a:r>
                <a:rPr lang="zh-CN" altLang="en-US" b="1">
                  <a:solidFill>
                    <a:srgbClr val="000000"/>
                  </a:solidFill>
                </a:rPr>
                <a:t>例：</a:t>
              </a:r>
              <a:r>
                <a:rPr lang="en-US" b="1">
                  <a:solidFill>
                    <a:srgbClr val="FF0000"/>
                  </a:solidFill>
                  <a:latin typeface="Times New Roman" panose="02020603050405020304" pitchFamily="18" charset="0"/>
                  <a:sym typeface="+mn-ea"/>
                </a:rPr>
                <a:t>M</a:t>
              </a:r>
              <a:r>
                <a:rPr lang="zh-CN" altLang="en-US" b="1">
                  <a:solidFill>
                    <a:srgbClr val="FF0000"/>
                  </a:solidFill>
                  <a:sym typeface="+mn-ea"/>
                </a:rPr>
                <a:t>为金属，</a:t>
              </a:r>
              <a:r>
                <a:rPr lang="en-US" b="1" i="1">
                  <a:solidFill>
                    <a:srgbClr val="FF0000"/>
                  </a:solidFill>
                  <a:latin typeface="Times New Roman" panose="02020603050405020304" pitchFamily="18" charset="0"/>
                  <a:sym typeface="+mn-ea"/>
                </a:rPr>
                <a:t>n</a:t>
              </a:r>
              <a:r>
                <a:rPr lang="zh-CN" altLang="en-US" b="1">
                  <a:solidFill>
                    <a:srgbClr val="FF0000"/>
                  </a:solidFill>
                  <a:sym typeface="+mn-ea"/>
                </a:rPr>
                <a:t>为其离子的化合价，</a:t>
              </a:r>
              <a:r>
                <a:rPr lang="zh-CN" altLang="en-US" b="1">
                  <a:solidFill>
                    <a:srgbClr val="000000"/>
                  </a:solidFill>
                </a:rPr>
                <a:t>通过</a:t>
              </a:r>
              <a:r>
                <a:rPr lang="en-US" b="1">
                  <a:solidFill>
                    <a:srgbClr val="000000"/>
                  </a:solidFill>
                  <a:latin typeface="Times New Roman" panose="02020603050405020304" pitchFamily="18" charset="0"/>
                </a:rPr>
                <a:t>4 mol e</a:t>
              </a:r>
              <a:r>
                <a:rPr lang="zh-CN" altLang="en-US" b="1" baseline="30000">
                  <a:solidFill>
                    <a:srgbClr val="000000"/>
                  </a:solidFill>
                </a:rPr>
                <a:t>－</a:t>
              </a:r>
              <a:r>
                <a:rPr lang="zh-CN" altLang="en-US" b="1">
                  <a:solidFill>
                    <a:srgbClr val="000000"/>
                  </a:solidFill>
                </a:rPr>
                <a:t>的关系式：</a:t>
              </a:r>
              <a:endParaRPr lang="zh-CN" altLang="en-US" b="1">
                <a:solidFill>
                  <a:srgbClr val="000000"/>
                </a:solidFill>
              </a:endParaRPr>
            </a:p>
          </p:txBody>
        </p:sp>
        <p:pic>
          <p:nvPicPr>
            <p:cNvPr id="23" name="图片 22"/>
            <p:cNvPicPr/>
            <p:nvPr/>
          </p:nvPicPr>
          <p:blipFill>
            <a:blip r:embed="rId1"/>
            <a:srcRect b="57505"/>
            <a:stretch>
              <a:fillRect/>
            </a:stretch>
          </p:blipFill>
          <p:spPr>
            <a:xfrm>
              <a:off x="6648" y="8630"/>
              <a:ext cx="3353" cy="1384"/>
            </a:xfrm>
            <a:prstGeom prst="rect">
              <a:avLst/>
            </a:prstGeom>
            <a:noFill/>
            <a:ln w="9525">
              <a:noFill/>
            </a:ln>
          </p:spPr>
        </p:pic>
        <p:pic>
          <p:nvPicPr>
            <p:cNvPr id="26" name="图片 25"/>
            <p:cNvPicPr/>
            <p:nvPr/>
          </p:nvPicPr>
          <p:blipFill>
            <a:blip r:embed="rId1"/>
            <a:srcRect t="48662"/>
            <a:stretch>
              <a:fillRect/>
            </a:stretch>
          </p:blipFill>
          <p:spPr>
            <a:xfrm>
              <a:off x="2337" y="8454"/>
              <a:ext cx="3378" cy="1559"/>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圆角矩形 17"/>
          <p:cNvSpPr/>
          <p:nvPr/>
        </p:nvSpPr>
        <p:spPr>
          <a:xfrm>
            <a:off x="152400" y="85598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4" name="矩形 3"/>
          <p:cNvSpPr/>
          <p:nvPr/>
        </p:nvSpPr>
        <p:spPr>
          <a:xfrm>
            <a:off x="370311" y="365208"/>
            <a:ext cx="78028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考点五　正确理解</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电解池</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的串联　突破电化学的计算</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19" name="文本框 118"/>
          <p:cNvSpPr txBox="1"/>
          <p:nvPr/>
        </p:nvSpPr>
        <p:spPr>
          <a:xfrm>
            <a:off x="1232747" y="1675133"/>
            <a:ext cx="9583420" cy="2306955"/>
          </a:xfrm>
          <a:prstGeom prst="rect">
            <a:avLst/>
          </a:prstGeom>
          <a:noFill/>
          <a:ln w="9525">
            <a:solidFill>
              <a:srgbClr val="FF0000"/>
            </a:solidFill>
          </a:ln>
        </p:spPr>
        <p:txBody>
          <a:bodyPr wrap="square">
            <a:spAutoFit/>
          </a:bodyPr>
          <a:lstStyle/>
          <a:p>
            <a:pPr fontAlgn="base">
              <a:spcBef>
                <a:spcPct val="0"/>
              </a:spcBef>
              <a:spcAft>
                <a:spcPct val="0"/>
              </a:spcAft>
            </a:pPr>
            <a:r>
              <a:rPr lang="en-US" sz="1600" b="1">
                <a:solidFill>
                  <a:srgbClr val="000000"/>
                </a:solidFill>
                <a:latin typeface="Times New Roman" panose="02020603050405020304" pitchFamily="18" charset="0"/>
              </a:rPr>
              <a:t>1</a:t>
            </a:r>
            <a:r>
              <a:rPr lang="zh-CN" altLang="en-US" sz="1600" b="1">
                <a:solidFill>
                  <a:srgbClr val="000000"/>
                </a:solidFill>
              </a:rPr>
              <a:t>．如下图所示，其中甲池的总反应式为</a:t>
            </a:r>
            <a:r>
              <a:rPr lang="en-US" sz="1600" b="1">
                <a:solidFill>
                  <a:srgbClr val="000000"/>
                </a:solidFill>
                <a:latin typeface="Times New Roman" panose="02020603050405020304" pitchFamily="18" charset="0"/>
              </a:rPr>
              <a:t>2CH</a:t>
            </a:r>
            <a:r>
              <a:rPr lang="en-US" sz="1600" b="1" baseline="-25000">
                <a:solidFill>
                  <a:srgbClr val="000000"/>
                </a:solidFill>
                <a:latin typeface="Times New Roman" panose="02020603050405020304" pitchFamily="18" charset="0"/>
              </a:rPr>
              <a:t>3</a:t>
            </a:r>
            <a:r>
              <a:rPr lang="en-US" sz="1600" b="1">
                <a:solidFill>
                  <a:srgbClr val="000000"/>
                </a:solidFill>
                <a:latin typeface="Times New Roman" panose="02020603050405020304" pitchFamily="18" charset="0"/>
              </a:rPr>
              <a:t>OH</a:t>
            </a:r>
            <a:r>
              <a:rPr lang="zh-CN" altLang="en-US" sz="1600" b="1">
                <a:solidFill>
                  <a:srgbClr val="000000"/>
                </a:solidFill>
              </a:rPr>
              <a:t>＋</a:t>
            </a:r>
            <a:r>
              <a:rPr lang="en-US" sz="1600" b="1">
                <a:solidFill>
                  <a:srgbClr val="000000"/>
                </a:solidFill>
                <a:latin typeface="Times New Roman" panose="02020603050405020304" pitchFamily="18" charset="0"/>
              </a:rPr>
              <a:t>3O</a:t>
            </a:r>
            <a:r>
              <a:rPr lang="en-US" sz="1600" b="1" baseline="-25000">
                <a:solidFill>
                  <a:srgbClr val="000000"/>
                </a:solidFill>
                <a:latin typeface="Times New Roman" panose="02020603050405020304" pitchFamily="18" charset="0"/>
              </a:rPr>
              <a:t>2</a:t>
            </a:r>
            <a:r>
              <a:rPr lang="zh-CN" altLang="en-US" sz="1600" b="1">
                <a:solidFill>
                  <a:srgbClr val="000000"/>
                </a:solidFill>
              </a:rPr>
              <a:t>＋</a:t>
            </a:r>
            <a:r>
              <a:rPr lang="en-US" sz="1600" b="1">
                <a:solidFill>
                  <a:srgbClr val="000000"/>
                </a:solidFill>
                <a:latin typeface="Times New Roman" panose="02020603050405020304" pitchFamily="18" charset="0"/>
              </a:rPr>
              <a:t>4</a:t>
            </a:r>
            <a:r>
              <a:rPr lang="en-US" sz="1600" b="1">
                <a:solidFill>
                  <a:srgbClr val="FF0000"/>
                </a:solidFill>
                <a:latin typeface="Times New Roman" panose="02020603050405020304" pitchFamily="18" charset="0"/>
              </a:rPr>
              <a:t>KOH</a:t>
            </a:r>
            <a:r>
              <a:rPr lang="en-US" sz="1600" b="1">
                <a:solidFill>
                  <a:srgbClr val="000000"/>
                </a:solidFill>
                <a:latin typeface="宋体" panose="02010600030101010101" pitchFamily="2" charset="-122"/>
                <a:cs typeface="Times New Roman" panose="02020603050405020304" pitchFamily="18" charset="0"/>
              </a:rPr>
              <a:t>===</a:t>
            </a:r>
            <a:r>
              <a:rPr lang="en-US" sz="1600" b="1">
                <a:solidFill>
                  <a:srgbClr val="000000"/>
                </a:solidFill>
                <a:latin typeface="Times New Roman" panose="02020603050405020304" pitchFamily="18" charset="0"/>
              </a:rPr>
              <a:t>2K</a:t>
            </a:r>
            <a:r>
              <a:rPr lang="en-US" sz="1600" b="1" baseline="-25000">
                <a:solidFill>
                  <a:srgbClr val="000000"/>
                </a:solidFill>
                <a:latin typeface="Times New Roman" panose="02020603050405020304" pitchFamily="18" charset="0"/>
              </a:rPr>
              <a:t>2</a:t>
            </a:r>
            <a:r>
              <a:rPr lang="en-US" sz="1600" b="1">
                <a:solidFill>
                  <a:srgbClr val="000000"/>
                </a:solidFill>
                <a:latin typeface="Times New Roman" panose="02020603050405020304" pitchFamily="18" charset="0"/>
              </a:rPr>
              <a:t>CO</a:t>
            </a:r>
            <a:r>
              <a:rPr lang="en-US" sz="1600" b="1" baseline="-25000">
                <a:solidFill>
                  <a:srgbClr val="000000"/>
                </a:solidFill>
                <a:latin typeface="Times New Roman" panose="02020603050405020304" pitchFamily="18" charset="0"/>
              </a:rPr>
              <a:t>3</a:t>
            </a:r>
            <a:r>
              <a:rPr lang="zh-CN" altLang="en-US" sz="1600" b="1">
                <a:solidFill>
                  <a:srgbClr val="000000"/>
                </a:solidFill>
              </a:rPr>
              <a:t>＋</a:t>
            </a:r>
            <a:r>
              <a:rPr lang="en-US" sz="1600" b="1">
                <a:solidFill>
                  <a:srgbClr val="000000"/>
                </a:solidFill>
                <a:latin typeface="Times New Roman" panose="02020603050405020304" pitchFamily="18" charset="0"/>
              </a:rPr>
              <a:t>6H</a:t>
            </a:r>
            <a:r>
              <a:rPr lang="en-US" sz="1600" b="1" baseline="-25000">
                <a:solidFill>
                  <a:srgbClr val="000000"/>
                </a:solidFill>
                <a:latin typeface="Times New Roman" panose="02020603050405020304" pitchFamily="18" charset="0"/>
              </a:rPr>
              <a:t>2</a:t>
            </a:r>
            <a:r>
              <a:rPr lang="en-US" sz="1600" b="1">
                <a:solidFill>
                  <a:srgbClr val="000000"/>
                </a:solidFill>
                <a:latin typeface="Times New Roman" panose="02020603050405020304" pitchFamily="18" charset="0"/>
              </a:rPr>
              <a:t>O</a:t>
            </a:r>
            <a:r>
              <a:rPr lang="zh-CN" altLang="en-US" sz="1600" b="1">
                <a:solidFill>
                  <a:srgbClr val="000000"/>
                </a:solidFill>
              </a:rPr>
              <a:t>，下列说法正确的是</a:t>
            </a:r>
            <a:r>
              <a:rPr lang="en-US" sz="1600" b="1">
                <a:solidFill>
                  <a:srgbClr val="000000"/>
                </a:solidFill>
                <a:latin typeface="Times New Roman" panose="02020603050405020304" pitchFamily="18" charset="0"/>
              </a:rPr>
              <a:t>(</a:t>
            </a:r>
            <a:r>
              <a:rPr lang="zh-CN" altLang="en-US" sz="1600" b="1">
                <a:solidFill>
                  <a:srgbClr val="000000"/>
                </a:solidFill>
              </a:rPr>
              <a:t>　　</a:t>
            </a:r>
            <a:r>
              <a:rPr lang="en-US" sz="1600" b="1">
                <a:solidFill>
                  <a:srgbClr val="000000"/>
                </a:solidFill>
                <a:latin typeface="Times New Roman" panose="02020603050405020304" pitchFamily="18" charset="0"/>
              </a:rPr>
              <a:t>)</a:t>
            </a:r>
            <a:endParaRPr lang="en-US" sz="1600" b="1">
              <a:solidFill>
                <a:srgbClr val="000000"/>
              </a:solidFill>
              <a:latin typeface="Times New Roman" panose="02020603050405020304" pitchFamily="18" charset="0"/>
            </a:endParaRPr>
          </a:p>
          <a:p>
            <a:pPr fontAlgn="base">
              <a:spcBef>
                <a:spcPct val="0"/>
              </a:spcBef>
              <a:spcAft>
                <a:spcPct val="0"/>
              </a:spcAft>
            </a:pPr>
            <a:r>
              <a:rPr lang="en-US" sz="1600" b="1">
                <a:solidFill>
                  <a:srgbClr val="000000"/>
                </a:solidFill>
                <a:latin typeface="Times New Roman" panose="02020603050405020304" pitchFamily="18" charset="0"/>
                <a:sym typeface="+mn-ea"/>
              </a:rPr>
              <a:t>A</a:t>
            </a:r>
            <a:r>
              <a:rPr lang="en-US" altLang="zh-CN" sz="1600" b="1">
                <a:solidFill>
                  <a:srgbClr val="000000"/>
                </a:solidFill>
                <a:sym typeface="+mn-ea"/>
              </a:rPr>
              <a:t>.</a:t>
            </a:r>
            <a:r>
              <a:rPr lang="zh-CN" altLang="en-US" sz="1600" b="1">
                <a:solidFill>
                  <a:srgbClr val="000000"/>
                </a:solidFill>
                <a:sym typeface="+mn-ea"/>
              </a:rPr>
              <a:t>甲池是电能转化为化学能的装置，</a:t>
            </a:r>
            <a:endParaRPr lang="zh-CN" altLang="en-US" sz="1600" b="1">
              <a:solidFill>
                <a:srgbClr val="000000"/>
              </a:solidFill>
              <a:sym typeface="+mn-ea"/>
            </a:endParaRPr>
          </a:p>
          <a:p>
            <a:pPr fontAlgn="base">
              <a:spcBef>
                <a:spcPct val="0"/>
              </a:spcBef>
              <a:spcAft>
                <a:spcPct val="0"/>
              </a:spcAft>
            </a:pPr>
            <a:r>
              <a:rPr lang="zh-CN" altLang="en-US" sz="1600" b="1">
                <a:solidFill>
                  <a:srgbClr val="000000"/>
                </a:solidFill>
                <a:sym typeface="+mn-ea"/>
              </a:rPr>
              <a:t>     乙、丙池是化学能转化电能的装置</a:t>
            </a:r>
            <a:endParaRPr lang="en-US" sz="1600" b="1">
              <a:solidFill>
                <a:srgbClr val="000000"/>
              </a:solidFill>
              <a:latin typeface="Times New Roman" panose="02020603050405020304" pitchFamily="18" charset="0"/>
              <a:sym typeface="+mn-ea"/>
            </a:endParaRPr>
          </a:p>
          <a:p>
            <a:pPr fontAlgn="base">
              <a:spcBef>
                <a:spcPct val="0"/>
              </a:spcBef>
              <a:spcAft>
                <a:spcPct val="0"/>
              </a:spcAft>
            </a:pPr>
            <a:r>
              <a:rPr lang="en-US" sz="1600" b="1">
                <a:solidFill>
                  <a:srgbClr val="000000"/>
                </a:solidFill>
                <a:latin typeface="Times New Roman" panose="02020603050405020304" pitchFamily="18" charset="0"/>
                <a:sym typeface="+mn-ea"/>
              </a:rPr>
              <a:t>B</a:t>
            </a:r>
            <a:r>
              <a:rPr lang="en-US" altLang="zh-CN" sz="1600" b="1">
                <a:solidFill>
                  <a:srgbClr val="000000"/>
                </a:solidFill>
                <a:sym typeface="+mn-ea"/>
              </a:rPr>
              <a:t>.</a:t>
            </a:r>
            <a:r>
              <a:rPr lang="zh-CN" altLang="en-US" sz="1600" b="1">
                <a:solidFill>
                  <a:srgbClr val="000000"/>
                </a:solidFill>
                <a:sym typeface="+mn-ea"/>
              </a:rPr>
              <a:t>甲池通入</a:t>
            </a:r>
            <a:r>
              <a:rPr lang="en-US" sz="1600" b="1">
                <a:solidFill>
                  <a:srgbClr val="000000"/>
                </a:solidFill>
                <a:latin typeface="Times New Roman" panose="02020603050405020304" pitchFamily="18" charset="0"/>
                <a:sym typeface="+mn-ea"/>
              </a:rPr>
              <a:t>CH</a:t>
            </a:r>
            <a:r>
              <a:rPr lang="en-US" sz="1600" b="1" baseline="-25000">
                <a:solidFill>
                  <a:srgbClr val="000000"/>
                </a:solidFill>
                <a:latin typeface="Times New Roman" panose="02020603050405020304" pitchFamily="18" charset="0"/>
                <a:sym typeface="+mn-ea"/>
              </a:rPr>
              <a:t>3</a:t>
            </a:r>
            <a:r>
              <a:rPr lang="en-US" sz="1600" b="1">
                <a:solidFill>
                  <a:srgbClr val="000000"/>
                </a:solidFill>
                <a:latin typeface="Times New Roman" panose="02020603050405020304" pitchFamily="18" charset="0"/>
                <a:sym typeface="+mn-ea"/>
              </a:rPr>
              <a:t>OH</a:t>
            </a:r>
            <a:r>
              <a:rPr lang="zh-CN" altLang="en-US" sz="1600" b="1">
                <a:solidFill>
                  <a:srgbClr val="000000"/>
                </a:solidFill>
                <a:sym typeface="+mn-ea"/>
              </a:rPr>
              <a:t>的电极反应式为</a:t>
            </a:r>
            <a:endParaRPr lang="zh-CN" altLang="en-US" sz="1600" b="1">
              <a:solidFill>
                <a:srgbClr val="000000"/>
              </a:solidFill>
              <a:sym typeface="+mn-ea"/>
            </a:endParaRPr>
          </a:p>
          <a:p>
            <a:pPr fontAlgn="base">
              <a:spcBef>
                <a:spcPct val="0"/>
              </a:spcBef>
              <a:spcAft>
                <a:spcPct val="0"/>
              </a:spcAft>
            </a:pPr>
            <a:r>
              <a:rPr lang="zh-CN" altLang="en-US" sz="1600" b="1">
                <a:solidFill>
                  <a:srgbClr val="000000"/>
                </a:solidFill>
                <a:sym typeface="+mn-ea"/>
              </a:rPr>
              <a:t>     </a:t>
            </a:r>
            <a:r>
              <a:rPr lang="en-US" sz="1600" b="1">
                <a:solidFill>
                  <a:srgbClr val="000000"/>
                </a:solidFill>
                <a:latin typeface="Times New Roman" panose="02020603050405020304" pitchFamily="18" charset="0"/>
                <a:sym typeface="+mn-ea"/>
              </a:rPr>
              <a:t>CH</a:t>
            </a:r>
            <a:r>
              <a:rPr lang="en-US" sz="1600" b="1" baseline="-25000">
                <a:solidFill>
                  <a:srgbClr val="000000"/>
                </a:solidFill>
                <a:latin typeface="Times New Roman" panose="02020603050405020304" pitchFamily="18" charset="0"/>
                <a:sym typeface="+mn-ea"/>
              </a:rPr>
              <a:t>3</a:t>
            </a:r>
            <a:r>
              <a:rPr lang="en-US" sz="1600" b="1">
                <a:solidFill>
                  <a:srgbClr val="000000"/>
                </a:solidFill>
                <a:latin typeface="Times New Roman" panose="02020603050405020304" pitchFamily="18" charset="0"/>
                <a:sym typeface="+mn-ea"/>
              </a:rPr>
              <a:t>OH</a:t>
            </a:r>
            <a:r>
              <a:rPr lang="zh-CN" altLang="en-US" sz="1600" b="1">
                <a:solidFill>
                  <a:srgbClr val="000000"/>
                </a:solidFill>
                <a:sym typeface="+mn-ea"/>
              </a:rPr>
              <a:t>－</a:t>
            </a:r>
            <a:r>
              <a:rPr lang="en-US" sz="1600" b="1">
                <a:solidFill>
                  <a:srgbClr val="FF0000"/>
                </a:solidFill>
                <a:latin typeface="Times New Roman" panose="02020603050405020304" pitchFamily="18" charset="0"/>
                <a:sym typeface="+mn-ea"/>
              </a:rPr>
              <a:t>6e</a:t>
            </a:r>
            <a:r>
              <a:rPr lang="zh-CN" altLang="en-US" sz="1600" b="1" baseline="30000">
                <a:solidFill>
                  <a:srgbClr val="FF0000"/>
                </a:solidFill>
                <a:sym typeface="+mn-ea"/>
              </a:rPr>
              <a:t>－</a:t>
            </a:r>
            <a:r>
              <a:rPr lang="zh-CN" altLang="en-US" sz="1600" b="1">
                <a:solidFill>
                  <a:srgbClr val="000000"/>
                </a:solidFill>
                <a:sym typeface="+mn-ea"/>
              </a:rPr>
              <a:t>＋</a:t>
            </a:r>
            <a:r>
              <a:rPr lang="en-US" sz="1600" b="1">
                <a:solidFill>
                  <a:srgbClr val="0000FF"/>
                </a:solidFill>
                <a:latin typeface="Times New Roman" panose="02020603050405020304" pitchFamily="18" charset="0"/>
                <a:sym typeface="+mn-ea"/>
              </a:rPr>
              <a:t>2H</a:t>
            </a:r>
            <a:r>
              <a:rPr lang="en-US" sz="1600" b="1" baseline="-25000">
                <a:solidFill>
                  <a:srgbClr val="0000FF"/>
                </a:solidFill>
                <a:latin typeface="Times New Roman" panose="02020603050405020304" pitchFamily="18" charset="0"/>
                <a:sym typeface="+mn-ea"/>
              </a:rPr>
              <a:t>2</a:t>
            </a:r>
            <a:r>
              <a:rPr lang="en-US" sz="1600" b="1">
                <a:solidFill>
                  <a:srgbClr val="0000FF"/>
                </a:solidFill>
                <a:latin typeface="Times New Roman" panose="02020603050405020304" pitchFamily="18" charset="0"/>
                <a:sym typeface="+mn-ea"/>
              </a:rPr>
              <a:t>O</a:t>
            </a:r>
            <a:r>
              <a:rPr lang="en-US" sz="1600" b="1">
                <a:solidFill>
                  <a:srgbClr val="000000"/>
                </a:solidFill>
                <a:latin typeface="宋体" panose="02010600030101010101" pitchFamily="2" charset="-122"/>
                <a:cs typeface="Times New Roman" panose="02020603050405020304" pitchFamily="18" charset="0"/>
                <a:sym typeface="+mn-ea"/>
              </a:rPr>
              <a:t>===</a:t>
            </a:r>
            <a:r>
              <a:rPr lang="en-US" sz="1600" b="1">
                <a:solidFill>
                  <a:srgbClr val="FF0000"/>
                </a:solidFill>
                <a:latin typeface="Times New Roman" panose="02020603050405020304" pitchFamily="18" charset="0"/>
                <a:sym typeface="+mn-ea"/>
              </a:rPr>
              <a:t>CO</a:t>
            </a:r>
            <a:r>
              <a:rPr lang="en-US" sz="1600" b="1" baseline="-25000">
                <a:solidFill>
                  <a:srgbClr val="FF0000"/>
                </a:solidFill>
                <a:latin typeface="Times New Roman" panose="02020603050405020304" pitchFamily="18" charset="0"/>
                <a:sym typeface="+mn-ea"/>
              </a:rPr>
              <a:t>3</a:t>
            </a:r>
            <a:r>
              <a:rPr lang="en-US" altLang="zh-CN" sz="1600" b="1" baseline="30000">
                <a:solidFill>
                  <a:srgbClr val="FF0000"/>
                </a:solidFill>
                <a:sym typeface="+mn-ea"/>
              </a:rPr>
              <a:t>2</a:t>
            </a:r>
            <a:r>
              <a:rPr lang="zh-CN" altLang="en-US" sz="1600" b="1" baseline="30000">
                <a:solidFill>
                  <a:srgbClr val="FF0000"/>
                </a:solidFill>
                <a:sym typeface="+mn-ea"/>
              </a:rPr>
              <a:t>－</a:t>
            </a:r>
            <a:r>
              <a:rPr lang="zh-CN" altLang="en-US" sz="1600" b="1">
                <a:solidFill>
                  <a:srgbClr val="000000"/>
                </a:solidFill>
                <a:sym typeface="+mn-ea"/>
              </a:rPr>
              <a:t>＋</a:t>
            </a:r>
            <a:r>
              <a:rPr lang="en-US" sz="1600" b="1">
                <a:solidFill>
                  <a:srgbClr val="0000FF"/>
                </a:solidFill>
                <a:latin typeface="Times New Roman" panose="02020603050405020304" pitchFamily="18" charset="0"/>
                <a:sym typeface="+mn-ea"/>
              </a:rPr>
              <a:t>8H</a:t>
            </a:r>
            <a:r>
              <a:rPr lang="zh-CN" altLang="en-US" sz="1600" b="1" baseline="30000">
                <a:solidFill>
                  <a:srgbClr val="0000FF"/>
                </a:solidFill>
                <a:sym typeface="+mn-ea"/>
              </a:rPr>
              <a:t>＋</a:t>
            </a:r>
            <a:endParaRPr lang="en-US" sz="1600" b="1">
              <a:solidFill>
                <a:srgbClr val="000000"/>
              </a:solidFill>
              <a:latin typeface="Times New Roman" panose="02020603050405020304" pitchFamily="18" charset="0"/>
              <a:sym typeface="+mn-ea"/>
            </a:endParaRPr>
          </a:p>
          <a:p>
            <a:pPr fontAlgn="base">
              <a:spcBef>
                <a:spcPct val="0"/>
              </a:spcBef>
              <a:spcAft>
                <a:spcPct val="0"/>
              </a:spcAft>
            </a:pPr>
            <a:r>
              <a:rPr lang="en-US" sz="1600" b="1">
                <a:solidFill>
                  <a:srgbClr val="000000"/>
                </a:solidFill>
                <a:latin typeface="Times New Roman" panose="02020603050405020304" pitchFamily="18" charset="0"/>
                <a:sym typeface="+mn-ea"/>
              </a:rPr>
              <a:t>C</a:t>
            </a:r>
            <a:r>
              <a:rPr lang="en-US" altLang="zh-CN" sz="1600" b="1">
                <a:solidFill>
                  <a:srgbClr val="000000"/>
                </a:solidFill>
                <a:sym typeface="+mn-ea"/>
              </a:rPr>
              <a:t>.</a:t>
            </a:r>
            <a:r>
              <a:rPr lang="zh-CN" altLang="en-US" sz="1600" b="1">
                <a:solidFill>
                  <a:srgbClr val="000000"/>
                </a:solidFill>
                <a:sym typeface="+mn-ea"/>
              </a:rPr>
              <a:t>反应一段时间后，向乙池中加入一定量</a:t>
            </a:r>
            <a:endParaRPr lang="zh-CN" altLang="en-US" sz="1600" b="1">
              <a:solidFill>
                <a:srgbClr val="000000"/>
              </a:solidFill>
              <a:sym typeface="+mn-ea"/>
            </a:endParaRPr>
          </a:p>
          <a:p>
            <a:pPr fontAlgn="base">
              <a:spcBef>
                <a:spcPct val="0"/>
              </a:spcBef>
              <a:spcAft>
                <a:spcPct val="0"/>
              </a:spcAft>
            </a:pPr>
            <a:r>
              <a:rPr lang="zh-CN" altLang="en-US" sz="1600" b="1">
                <a:solidFill>
                  <a:srgbClr val="000000"/>
                </a:solidFill>
                <a:sym typeface="+mn-ea"/>
              </a:rPr>
              <a:t>   </a:t>
            </a:r>
            <a:r>
              <a:rPr lang="en-US" sz="1600" b="1">
                <a:solidFill>
                  <a:srgbClr val="000000"/>
                </a:solidFill>
                <a:latin typeface="Times New Roman" panose="02020603050405020304" pitchFamily="18" charset="0"/>
                <a:sym typeface="+mn-ea"/>
              </a:rPr>
              <a:t>Cu(OH)</a:t>
            </a:r>
            <a:r>
              <a:rPr lang="en-US" sz="1600" b="1" baseline="-25000">
                <a:solidFill>
                  <a:srgbClr val="000000"/>
                </a:solidFill>
                <a:latin typeface="Times New Roman" panose="02020603050405020304" pitchFamily="18" charset="0"/>
                <a:sym typeface="+mn-ea"/>
              </a:rPr>
              <a:t>2</a:t>
            </a:r>
            <a:r>
              <a:rPr lang="zh-CN" altLang="en-US" sz="1600" b="1">
                <a:solidFill>
                  <a:srgbClr val="000000"/>
                </a:solidFill>
                <a:sym typeface="+mn-ea"/>
              </a:rPr>
              <a:t>固体能使</a:t>
            </a:r>
            <a:r>
              <a:rPr lang="en-US" sz="1600" b="1">
                <a:solidFill>
                  <a:srgbClr val="000000"/>
                </a:solidFill>
                <a:latin typeface="Times New Roman" panose="02020603050405020304" pitchFamily="18" charset="0"/>
                <a:sym typeface="+mn-ea"/>
              </a:rPr>
              <a:t>CuSO</a:t>
            </a:r>
            <a:r>
              <a:rPr lang="en-US" sz="1600" b="1" baseline="-25000">
                <a:solidFill>
                  <a:srgbClr val="000000"/>
                </a:solidFill>
                <a:latin typeface="Times New Roman" panose="02020603050405020304" pitchFamily="18" charset="0"/>
                <a:sym typeface="+mn-ea"/>
              </a:rPr>
              <a:t>4</a:t>
            </a:r>
            <a:r>
              <a:rPr lang="zh-CN" altLang="en-US" sz="1600" b="1">
                <a:solidFill>
                  <a:srgbClr val="000000"/>
                </a:solidFill>
                <a:sym typeface="+mn-ea"/>
              </a:rPr>
              <a:t>溶液恢复到原浓度</a:t>
            </a:r>
            <a:endParaRPr lang="en-US" sz="1600" b="1">
              <a:solidFill>
                <a:srgbClr val="000000"/>
              </a:solidFill>
              <a:latin typeface="Times New Roman" panose="02020603050405020304" pitchFamily="18" charset="0"/>
              <a:sym typeface="+mn-ea"/>
            </a:endParaRPr>
          </a:p>
          <a:p>
            <a:pPr fontAlgn="base">
              <a:spcBef>
                <a:spcPct val="0"/>
              </a:spcBef>
              <a:spcAft>
                <a:spcPct val="0"/>
              </a:spcAft>
            </a:pPr>
            <a:r>
              <a:rPr lang="en-US" sz="1600" b="1">
                <a:solidFill>
                  <a:srgbClr val="000000"/>
                </a:solidFill>
                <a:latin typeface="Times New Roman" panose="02020603050405020304" pitchFamily="18" charset="0"/>
                <a:sym typeface="+mn-ea"/>
              </a:rPr>
              <a:t>D</a:t>
            </a:r>
            <a:r>
              <a:rPr lang="en-US" altLang="zh-CN" sz="1600" b="1">
                <a:solidFill>
                  <a:srgbClr val="000000"/>
                </a:solidFill>
                <a:sym typeface="+mn-ea"/>
              </a:rPr>
              <a:t>.</a:t>
            </a:r>
            <a:r>
              <a:rPr lang="zh-CN" altLang="en-US" sz="1600" b="1">
                <a:solidFill>
                  <a:srgbClr val="000000"/>
                </a:solidFill>
                <a:sym typeface="+mn-ea"/>
              </a:rPr>
              <a:t>甲池中消耗</a:t>
            </a:r>
            <a:r>
              <a:rPr lang="en-US" sz="1600" b="1">
                <a:solidFill>
                  <a:srgbClr val="000000"/>
                </a:solidFill>
                <a:latin typeface="Times New Roman" panose="02020603050405020304" pitchFamily="18" charset="0"/>
                <a:sym typeface="+mn-ea"/>
              </a:rPr>
              <a:t>280 mL(</a:t>
            </a:r>
            <a:r>
              <a:rPr lang="zh-CN" altLang="en-US" sz="1600" b="1">
                <a:solidFill>
                  <a:srgbClr val="000000"/>
                </a:solidFill>
                <a:sym typeface="+mn-ea"/>
              </a:rPr>
              <a:t>标准状况下</a:t>
            </a:r>
            <a:r>
              <a:rPr lang="en-US" sz="1600" b="1">
                <a:solidFill>
                  <a:srgbClr val="000000"/>
                </a:solidFill>
                <a:latin typeface="Times New Roman" panose="02020603050405020304" pitchFamily="18" charset="0"/>
                <a:sym typeface="+mn-ea"/>
              </a:rPr>
              <a:t>)O</a:t>
            </a:r>
            <a:r>
              <a:rPr lang="en-US" sz="1600" b="1" baseline="-25000">
                <a:solidFill>
                  <a:srgbClr val="000000"/>
                </a:solidFill>
                <a:latin typeface="Times New Roman" panose="02020603050405020304" pitchFamily="18" charset="0"/>
                <a:sym typeface="+mn-ea"/>
              </a:rPr>
              <a:t>2</a:t>
            </a:r>
            <a:r>
              <a:rPr lang="zh-CN" altLang="en-US" sz="1600" b="1">
                <a:solidFill>
                  <a:srgbClr val="000000"/>
                </a:solidFill>
                <a:sym typeface="+mn-ea"/>
              </a:rPr>
              <a:t>，此时丙池中理论上最多产生</a:t>
            </a:r>
            <a:r>
              <a:rPr lang="en-US" sz="1600" b="1">
                <a:solidFill>
                  <a:srgbClr val="000000"/>
                </a:solidFill>
                <a:latin typeface="Times New Roman" panose="02020603050405020304" pitchFamily="18" charset="0"/>
                <a:sym typeface="+mn-ea"/>
              </a:rPr>
              <a:t>1.45 g</a:t>
            </a:r>
            <a:r>
              <a:rPr lang="zh-CN" altLang="en-US" sz="1600" b="1">
                <a:solidFill>
                  <a:srgbClr val="000000"/>
                </a:solidFill>
                <a:sym typeface="+mn-ea"/>
              </a:rPr>
              <a:t>固体</a:t>
            </a:r>
            <a:endParaRPr lang="zh-CN" altLang="en-US" sz="1600" b="1">
              <a:solidFill>
                <a:srgbClr val="000000"/>
              </a:solidFill>
            </a:endParaRPr>
          </a:p>
        </p:txBody>
      </p:sp>
      <p:pic>
        <p:nvPicPr>
          <p:cNvPr id="2" name="图片 1"/>
          <p:cNvPicPr/>
          <p:nvPr/>
        </p:nvPicPr>
        <p:blipFill>
          <a:blip r:embed="rId1"/>
          <a:stretch>
            <a:fillRect/>
          </a:stretch>
        </p:blipFill>
        <p:spPr>
          <a:xfrm>
            <a:off x="6749628" y="2009775"/>
            <a:ext cx="3720253" cy="1592580"/>
          </a:xfrm>
          <a:prstGeom prst="rect">
            <a:avLst/>
          </a:prstGeom>
          <a:noFill/>
          <a:ln w="9525">
            <a:noFill/>
          </a:ln>
        </p:spPr>
      </p:pic>
      <p:sp>
        <p:nvSpPr>
          <p:cNvPr id="3" name="文本框 2"/>
          <p:cNvSpPr txBox="1"/>
          <p:nvPr/>
        </p:nvSpPr>
        <p:spPr>
          <a:xfrm>
            <a:off x="670560" y="1176020"/>
            <a:ext cx="7075170" cy="398780"/>
          </a:xfrm>
          <a:prstGeom prst="rect">
            <a:avLst/>
          </a:prstGeom>
          <a:noFill/>
        </p:spPr>
        <p:txBody>
          <a:bodyPr wrap="none" rtlCol="0">
            <a:spAutoFit/>
          </a:bodyPr>
          <a:lstStyle/>
          <a:p>
            <a:pPr fontAlgn="base">
              <a:spcBef>
                <a:spcPct val="0"/>
              </a:spcBef>
              <a:spcAft>
                <a:spcPct val="0"/>
              </a:spcAft>
            </a:pPr>
            <a:r>
              <a:rPr lang="zh-CN" altLang="en-US" sz="2000" b="1">
                <a:solidFill>
                  <a:srgbClr val="0000FF"/>
                </a:solidFill>
                <a:ea typeface="黑体" panose="02010609060101010101" pitchFamily="49" charset="-122"/>
                <a:sym typeface="+mn-ea"/>
              </a:rPr>
              <a:t>题组一　无明显</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外接电源</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的电解池</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串联</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的判断与计算</a:t>
            </a:r>
            <a:endParaRPr lang="zh-CN" altLang="en-US" sz="2000" b="1">
              <a:solidFill>
                <a:srgbClr val="000000"/>
              </a:solidFill>
            </a:endParaRPr>
          </a:p>
        </p:txBody>
      </p:sp>
      <p:sp>
        <p:nvSpPr>
          <p:cNvPr id="5" name="文本框 4"/>
          <p:cNvSpPr txBox="1"/>
          <p:nvPr/>
        </p:nvSpPr>
        <p:spPr>
          <a:xfrm>
            <a:off x="1232747" y="4104005"/>
            <a:ext cx="9583420" cy="1814830"/>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1600" b="1">
                <a:solidFill>
                  <a:srgbClr val="0000FF"/>
                </a:solidFill>
                <a:ea typeface="黑体" panose="02010609060101010101" pitchFamily="49" charset="-122"/>
              </a:rPr>
              <a:t>解析</a:t>
            </a:r>
            <a:r>
              <a:rPr lang="zh-CN" altLang="en-US" sz="1600" b="1">
                <a:solidFill>
                  <a:srgbClr val="000000"/>
                </a:solidFill>
                <a:ea typeface="黑体" panose="02010609060101010101" pitchFamily="49" charset="-122"/>
              </a:rPr>
              <a:t>　</a:t>
            </a:r>
            <a:r>
              <a:rPr lang="zh-CN" altLang="en-US" sz="1600" b="1">
                <a:solidFill>
                  <a:srgbClr val="0000FF"/>
                </a:solidFill>
                <a:latin typeface="Times New Roman" panose="02020603050405020304" pitchFamily="18" charset="0"/>
                <a:ea typeface="黑体" panose="02010609060101010101" pitchFamily="49" charset="-122"/>
                <a:sym typeface="+mn-ea"/>
              </a:rPr>
              <a:t>答案</a:t>
            </a:r>
            <a:r>
              <a:rPr lang="en-US" altLang="zh-CN" sz="1600" b="1">
                <a:solidFill>
                  <a:srgbClr val="FF0000"/>
                </a:solidFill>
                <a:latin typeface="Times New Roman" panose="02020603050405020304" pitchFamily="18" charset="0"/>
                <a:ea typeface="黑体" panose="02010609060101010101" pitchFamily="49" charset="-122"/>
                <a:sym typeface="+mn-ea"/>
              </a:rPr>
              <a:t>D</a:t>
            </a:r>
            <a:r>
              <a:rPr lang="en-US" altLang="zh-CN" sz="1600" b="1">
                <a:solidFill>
                  <a:srgbClr val="000000"/>
                </a:solidFill>
                <a:latin typeface="Times New Roman" panose="02020603050405020304" pitchFamily="18" charset="0"/>
                <a:ea typeface="黑体" panose="02010609060101010101" pitchFamily="49" charset="-122"/>
                <a:sym typeface="+mn-ea"/>
              </a:rPr>
              <a:t>    </a:t>
            </a:r>
            <a:r>
              <a:rPr lang="zh-CN" altLang="en-US" sz="1600" b="1">
                <a:solidFill>
                  <a:srgbClr val="000000"/>
                </a:solidFill>
                <a:cs typeface="楷体_GB2312" panose="02010609030101010101" pitchFamily="49" charset="-122"/>
                <a:sym typeface="+mn-ea"/>
              </a:rPr>
              <a:t>甲池为原电池，电解乙、丙两个电解池。</a:t>
            </a:r>
            <a:endParaRPr lang="en-US" altLang="zh-CN" sz="1600" b="1">
              <a:solidFill>
                <a:srgbClr val="000000"/>
              </a:solidFill>
              <a:latin typeface="Times New Roman" panose="02020603050405020304" pitchFamily="18" charset="0"/>
              <a:ea typeface="黑体" panose="02010609060101010101" pitchFamily="49" charset="-122"/>
            </a:endParaRPr>
          </a:p>
          <a:p>
            <a:pPr fontAlgn="base">
              <a:spcBef>
                <a:spcPct val="0"/>
              </a:spcBef>
              <a:spcAft>
                <a:spcPct val="0"/>
              </a:spcAft>
            </a:pPr>
            <a:r>
              <a:rPr lang="zh-CN" altLang="en-US" sz="1600" b="1">
                <a:solidFill>
                  <a:srgbClr val="000000"/>
                </a:solidFill>
                <a:cs typeface="楷体_GB2312" panose="02010609030101010101" pitchFamily="49" charset="-122"/>
              </a:rPr>
              <a:t>根据原电池的形成条件，通入</a:t>
            </a:r>
            <a:r>
              <a:rPr lang="en-US" sz="1600" b="1">
                <a:solidFill>
                  <a:srgbClr val="000000"/>
                </a:solidFill>
                <a:latin typeface="Times New Roman" panose="02020603050405020304" pitchFamily="18" charset="0"/>
                <a:cs typeface="楷体_GB2312" panose="02010609030101010101" pitchFamily="49" charset="-122"/>
              </a:rPr>
              <a:t>CH</a:t>
            </a:r>
            <a:r>
              <a:rPr lang="en-US" sz="1600" b="1" baseline="-25000">
                <a:solidFill>
                  <a:srgbClr val="000000"/>
                </a:solidFill>
                <a:latin typeface="Times New Roman" panose="02020603050405020304" pitchFamily="18" charset="0"/>
                <a:cs typeface="楷体_GB2312" panose="02010609030101010101" pitchFamily="49" charset="-122"/>
              </a:rPr>
              <a:t>3</a:t>
            </a:r>
            <a:r>
              <a:rPr lang="en-US" sz="1600" b="1">
                <a:solidFill>
                  <a:srgbClr val="000000"/>
                </a:solidFill>
                <a:latin typeface="Times New Roman" panose="02020603050405020304" pitchFamily="18" charset="0"/>
                <a:cs typeface="楷体_GB2312" panose="02010609030101010101" pitchFamily="49" charset="-122"/>
              </a:rPr>
              <a:t>OH</a:t>
            </a:r>
            <a:r>
              <a:rPr lang="zh-CN" altLang="en-US" sz="1600" b="1">
                <a:solidFill>
                  <a:srgbClr val="000000"/>
                </a:solidFill>
                <a:cs typeface="楷体_GB2312" panose="02010609030101010101" pitchFamily="49" charset="-122"/>
              </a:rPr>
              <a:t>的一极为负极，通入</a:t>
            </a:r>
            <a:r>
              <a:rPr lang="en-US" sz="1600" b="1">
                <a:solidFill>
                  <a:srgbClr val="000000"/>
                </a:solidFill>
                <a:latin typeface="Times New Roman" panose="02020603050405020304" pitchFamily="18" charset="0"/>
                <a:cs typeface="楷体_GB2312" panose="02010609030101010101" pitchFamily="49" charset="-122"/>
              </a:rPr>
              <a:t>O</a:t>
            </a:r>
            <a:r>
              <a:rPr lang="en-US" sz="1600" b="1" baseline="-25000">
                <a:solidFill>
                  <a:srgbClr val="000000"/>
                </a:solidFill>
                <a:latin typeface="Times New Roman" panose="02020603050405020304" pitchFamily="18" charset="0"/>
                <a:cs typeface="楷体_GB2312" panose="02010609030101010101" pitchFamily="49" charset="-122"/>
              </a:rPr>
              <a:t>2</a:t>
            </a:r>
            <a:r>
              <a:rPr lang="zh-CN" altLang="en-US" sz="1600" b="1">
                <a:solidFill>
                  <a:srgbClr val="000000"/>
                </a:solidFill>
                <a:cs typeface="楷体_GB2312" panose="02010609030101010101" pitchFamily="49" charset="-122"/>
              </a:rPr>
              <a:t>的一极为正极，所以石墨、</a:t>
            </a:r>
            <a:r>
              <a:rPr lang="en-US" sz="1600" b="1">
                <a:solidFill>
                  <a:srgbClr val="000000"/>
                </a:solidFill>
                <a:latin typeface="Times New Roman" panose="02020603050405020304" pitchFamily="18" charset="0"/>
                <a:cs typeface="楷体_GB2312" panose="02010609030101010101" pitchFamily="49" charset="-122"/>
              </a:rPr>
              <a:t>Pt(</a:t>
            </a:r>
            <a:r>
              <a:rPr lang="zh-CN" altLang="en-US" sz="1600" b="1">
                <a:solidFill>
                  <a:srgbClr val="000000"/>
                </a:solidFill>
                <a:cs typeface="楷体_GB2312" panose="02010609030101010101" pitchFamily="49" charset="-122"/>
              </a:rPr>
              <a:t>左</a:t>
            </a:r>
            <a:r>
              <a:rPr lang="en-US" sz="1600" b="1">
                <a:solidFill>
                  <a:srgbClr val="000000"/>
                </a:solidFill>
                <a:latin typeface="Times New Roman" panose="02020603050405020304" pitchFamily="18" charset="0"/>
                <a:cs typeface="楷体_GB2312" panose="02010609030101010101" pitchFamily="49" charset="-122"/>
              </a:rPr>
              <a:t>)</a:t>
            </a:r>
            <a:r>
              <a:rPr lang="zh-CN" altLang="en-US" sz="1600" b="1">
                <a:solidFill>
                  <a:srgbClr val="000000"/>
                </a:solidFill>
                <a:cs typeface="楷体_GB2312" panose="02010609030101010101" pitchFamily="49" charset="-122"/>
              </a:rPr>
              <a:t>作阳极，</a:t>
            </a:r>
            <a:r>
              <a:rPr lang="en-US" sz="1600" b="1">
                <a:solidFill>
                  <a:srgbClr val="000000"/>
                </a:solidFill>
                <a:latin typeface="Times New Roman" panose="02020603050405020304" pitchFamily="18" charset="0"/>
                <a:cs typeface="楷体_GB2312" panose="02010609030101010101" pitchFamily="49" charset="-122"/>
              </a:rPr>
              <a:t>Ag</a:t>
            </a:r>
            <a:r>
              <a:rPr lang="zh-CN" altLang="en-US" sz="1600" b="1">
                <a:solidFill>
                  <a:srgbClr val="000000"/>
                </a:solidFill>
                <a:cs typeface="楷体_GB2312" panose="02010609030101010101" pitchFamily="49" charset="-122"/>
              </a:rPr>
              <a:t>、</a:t>
            </a:r>
            <a:r>
              <a:rPr lang="en-US" sz="1600" b="1">
                <a:solidFill>
                  <a:srgbClr val="000000"/>
                </a:solidFill>
                <a:latin typeface="Times New Roman" panose="02020603050405020304" pitchFamily="18" charset="0"/>
                <a:cs typeface="楷体_GB2312" panose="02010609030101010101" pitchFamily="49" charset="-122"/>
              </a:rPr>
              <a:t>Pt(</a:t>
            </a:r>
            <a:r>
              <a:rPr lang="zh-CN" altLang="en-US" sz="1600" b="1">
                <a:solidFill>
                  <a:srgbClr val="000000"/>
                </a:solidFill>
                <a:cs typeface="楷体_GB2312" panose="02010609030101010101" pitchFamily="49" charset="-122"/>
              </a:rPr>
              <a:t>右</a:t>
            </a:r>
            <a:r>
              <a:rPr lang="en-US" sz="1600" b="1">
                <a:solidFill>
                  <a:srgbClr val="000000"/>
                </a:solidFill>
                <a:latin typeface="Times New Roman" panose="02020603050405020304" pitchFamily="18" charset="0"/>
                <a:cs typeface="楷体_GB2312" panose="02010609030101010101" pitchFamily="49" charset="-122"/>
              </a:rPr>
              <a:t>)</a:t>
            </a:r>
            <a:r>
              <a:rPr lang="zh-CN" altLang="en-US" sz="1600" b="1">
                <a:solidFill>
                  <a:srgbClr val="000000"/>
                </a:solidFill>
                <a:cs typeface="楷体_GB2312" panose="02010609030101010101" pitchFamily="49" charset="-122"/>
              </a:rPr>
              <a:t>作阴极；</a:t>
            </a:r>
            <a:endParaRPr lang="zh-CN" altLang="en-US" sz="1600" b="1">
              <a:solidFill>
                <a:srgbClr val="000000"/>
              </a:solidFill>
              <a:cs typeface="楷体_GB2312" panose="02010609030101010101" pitchFamily="49" charset="-122"/>
            </a:endParaRPr>
          </a:p>
          <a:p>
            <a:pPr fontAlgn="base">
              <a:spcBef>
                <a:spcPct val="0"/>
              </a:spcBef>
              <a:spcAft>
                <a:spcPct val="0"/>
              </a:spcAft>
            </a:pPr>
            <a:r>
              <a:rPr lang="en-US" altLang="zh-CN" sz="1600" b="1">
                <a:solidFill>
                  <a:srgbClr val="000000"/>
                </a:solidFill>
                <a:cs typeface="楷体_GB2312" panose="02010609030101010101" pitchFamily="49" charset="-122"/>
              </a:rPr>
              <a:t>B</a:t>
            </a:r>
            <a:r>
              <a:rPr lang="zh-CN" altLang="en-US" sz="1600" b="1">
                <a:solidFill>
                  <a:srgbClr val="000000"/>
                </a:solidFill>
                <a:cs typeface="楷体_GB2312" panose="02010609030101010101" pitchFamily="49" charset="-122"/>
              </a:rPr>
              <a:t>项，负极反应：</a:t>
            </a:r>
            <a:r>
              <a:rPr lang="en-US" sz="1600" b="1">
                <a:solidFill>
                  <a:srgbClr val="000000"/>
                </a:solidFill>
                <a:latin typeface="Times New Roman" panose="02020603050405020304" pitchFamily="18" charset="0"/>
                <a:cs typeface="楷体_GB2312" panose="02010609030101010101" pitchFamily="49" charset="-122"/>
                <a:sym typeface="+mn-ea"/>
              </a:rPr>
              <a:t>CH</a:t>
            </a:r>
            <a:r>
              <a:rPr lang="en-US" sz="1600" b="1" baseline="-25000">
                <a:solidFill>
                  <a:srgbClr val="000000"/>
                </a:solidFill>
                <a:latin typeface="Times New Roman" panose="02020603050405020304" pitchFamily="18" charset="0"/>
                <a:cs typeface="楷体_GB2312" panose="02010609030101010101" pitchFamily="49" charset="-122"/>
                <a:sym typeface="+mn-ea"/>
              </a:rPr>
              <a:t>3</a:t>
            </a:r>
            <a:r>
              <a:rPr lang="en-US" sz="1600" b="1">
                <a:solidFill>
                  <a:srgbClr val="000000"/>
                </a:solidFill>
                <a:latin typeface="Times New Roman" panose="02020603050405020304" pitchFamily="18" charset="0"/>
                <a:cs typeface="楷体_GB2312" panose="02010609030101010101" pitchFamily="49" charset="-122"/>
                <a:sym typeface="+mn-ea"/>
              </a:rPr>
              <a:t>OH</a:t>
            </a:r>
            <a:r>
              <a:rPr lang="zh-CN" altLang="en-US" sz="1600" b="1">
                <a:solidFill>
                  <a:srgbClr val="000000"/>
                </a:solidFill>
                <a:cs typeface="楷体_GB2312" panose="02010609030101010101" pitchFamily="49" charset="-122"/>
              </a:rPr>
              <a:t>－</a:t>
            </a:r>
            <a:r>
              <a:rPr lang="en-US" altLang="zh-CN" sz="1600" b="1">
                <a:solidFill>
                  <a:srgbClr val="000000"/>
                </a:solidFill>
                <a:cs typeface="楷体_GB2312" panose="02010609030101010101" pitchFamily="49" charset="-122"/>
              </a:rPr>
              <a:t>6e</a:t>
            </a:r>
            <a:r>
              <a:rPr lang="zh-CN" altLang="en-US" sz="1600" b="1" baseline="30000">
                <a:solidFill>
                  <a:srgbClr val="000000"/>
                </a:solidFill>
                <a:cs typeface="楷体_GB2312" panose="02010609030101010101" pitchFamily="49" charset="-122"/>
              </a:rPr>
              <a:t>－</a:t>
            </a:r>
            <a:r>
              <a:rPr lang="zh-CN" altLang="en-US" sz="1600" b="1">
                <a:solidFill>
                  <a:srgbClr val="000000"/>
                </a:solidFill>
                <a:cs typeface="楷体_GB2312" panose="02010609030101010101" pitchFamily="49" charset="-122"/>
              </a:rPr>
              <a:t>＋</a:t>
            </a:r>
            <a:r>
              <a:rPr lang="en-US" altLang="zh-CN" sz="1600" b="1">
                <a:solidFill>
                  <a:srgbClr val="000000"/>
                </a:solidFill>
                <a:cs typeface="楷体_GB2312" panose="02010609030101010101" pitchFamily="49" charset="-122"/>
              </a:rPr>
              <a:t>8OH</a:t>
            </a:r>
            <a:r>
              <a:rPr lang="zh-CN" altLang="en-US" sz="1600" b="1" baseline="30000">
                <a:solidFill>
                  <a:srgbClr val="000000"/>
                </a:solidFill>
                <a:cs typeface="楷体_GB2312" panose="02010609030101010101" pitchFamily="49" charset="-122"/>
                <a:sym typeface="+mn-ea"/>
              </a:rPr>
              <a:t>－</a:t>
            </a:r>
            <a:r>
              <a:rPr lang="en-US" altLang="zh-CN" sz="1600" b="1">
                <a:solidFill>
                  <a:srgbClr val="000000"/>
                </a:solidFill>
                <a:cs typeface="楷体_GB2312" panose="02010609030101010101" pitchFamily="49" charset="-122"/>
              </a:rPr>
              <a:t>===CO</a:t>
            </a:r>
            <a:r>
              <a:rPr lang="en-US" sz="1600" b="1" baseline="-25000">
                <a:solidFill>
                  <a:srgbClr val="000000"/>
                </a:solidFill>
                <a:latin typeface="Times New Roman" panose="02020603050405020304" pitchFamily="18" charset="0"/>
                <a:cs typeface="楷体_GB2312" panose="02010609030101010101" pitchFamily="49" charset="-122"/>
                <a:sym typeface="+mn-ea"/>
              </a:rPr>
              <a:t>3</a:t>
            </a:r>
            <a:r>
              <a:rPr lang="en-US" altLang="zh-CN" sz="1600" b="1" baseline="30000">
                <a:solidFill>
                  <a:srgbClr val="000000"/>
                </a:solidFill>
                <a:cs typeface="楷体_GB2312" panose="02010609030101010101" pitchFamily="49" charset="-122"/>
                <a:sym typeface="+mn-ea"/>
              </a:rPr>
              <a:t>2</a:t>
            </a:r>
            <a:r>
              <a:rPr lang="zh-CN" altLang="en-US" sz="1600" b="1" baseline="30000">
                <a:solidFill>
                  <a:srgbClr val="000000"/>
                </a:solidFill>
                <a:cs typeface="楷体_GB2312" panose="02010609030101010101" pitchFamily="49" charset="-122"/>
                <a:sym typeface="+mn-ea"/>
              </a:rPr>
              <a:t>－</a:t>
            </a:r>
            <a:r>
              <a:rPr lang="zh-CN" altLang="en-US" sz="1600" b="1">
                <a:solidFill>
                  <a:srgbClr val="000000"/>
                </a:solidFill>
                <a:cs typeface="楷体_GB2312" panose="02010609030101010101" pitchFamily="49" charset="-122"/>
              </a:rPr>
              <a:t>＋</a:t>
            </a:r>
            <a:r>
              <a:rPr lang="en-US" altLang="zh-CN" sz="1600" b="1">
                <a:solidFill>
                  <a:srgbClr val="000000"/>
                </a:solidFill>
                <a:cs typeface="楷体_GB2312" panose="02010609030101010101" pitchFamily="49" charset="-122"/>
              </a:rPr>
              <a:t>6H</a:t>
            </a:r>
            <a:r>
              <a:rPr lang="en-US" sz="1600" b="1" baseline="-25000">
                <a:solidFill>
                  <a:srgbClr val="000000"/>
                </a:solidFill>
                <a:latin typeface="Times New Roman" panose="02020603050405020304" pitchFamily="18" charset="0"/>
                <a:cs typeface="楷体_GB2312" panose="02010609030101010101" pitchFamily="49" charset="-122"/>
                <a:sym typeface="+mn-ea"/>
              </a:rPr>
              <a:t>2</a:t>
            </a:r>
            <a:r>
              <a:rPr lang="en-US" altLang="zh-CN" sz="1600" b="1">
                <a:solidFill>
                  <a:srgbClr val="000000"/>
                </a:solidFill>
                <a:cs typeface="楷体_GB2312" panose="02010609030101010101" pitchFamily="49" charset="-122"/>
              </a:rPr>
              <a:t>O</a:t>
            </a:r>
            <a:r>
              <a:rPr lang="zh-CN" altLang="en-US" sz="1600" b="1">
                <a:solidFill>
                  <a:srgbClr val="000000"/>
                </a:solidFill>
                <a:cs typeface="楷体_GB2312" panose="02010609030101010101" pitchFamily="49" charset="-122"/>
              </a:rPr>
              <a:t>；</a:t>
            </a:r>
            <a:endParaRPr lang="zh-CN" altLang="en-US" sz="1600" b="1">
              <a:solidFill>
                <a:srgbClr val="000000"/>
              </a:solidFill>
              <a:cs typeface="楷体_GB2312" panose="02010609030101010101" pitchFamily="49" charset="-122"/>
            </a:endParaRPr>
          </a:p>
          <a:p>
            <a:pPr fontAlgn="base">
              <a:spcBef>
                <a:spcPct val="0"/>
              </a:spcBef>
              <a:spcAft>
                <a:spcPct val="0"/>
              </a:spcAft>
            </a:pPr>
            <a:r>
              <a:rPr lang="en-US" altLang="zh-CN" sz="1600" b="1">
                <a:solidFill>
                  <a:srgbClr val="000000"/>
                </a:solidFill>
                <a:cs typeface="楷体_GB2312" panose="02010609030101010101" pitchFamily="49" charset="-122"/>
              </a:rPr>
              <a:t>C</a:t>
            </a:r>
            <a:r>
              <a:rPr lang="zh-CN" altLang="en-US" sz="1600" b="1">
                <a:solidFill>
                  <a:srgbClr val="000000"/>
                </a:solidFill>
                <a:cs typeface="楷体_GB2312" panose="02010609030101010101" pitchFamily="49" charset="-122"/>
              </a:rPr>
              <a:t>项，应加入</a:t>
            </a:r>
            <a:r>
              <a:rPr lang="en-US" altLang="zh-CN" sz="1600" b="1">
                <a:solidFill>
                  <a:srgbClr val="000000"/>
                </a:solidFill>
                <a:cs typeface="楷体_GB2312" panose="02010609030101010101" pitchFamily="49" charset="-122"/>
              </a:rPr>
              <a:t>CuO</a:t>
            </a:r>
            <a:r>
              <a:rPr lang="zh-CN" altLang="en-US" sz="1600" b="1">
                <a:solidFill>
                  <a:srgbClr val="000000"/>
                </a:solidFill>
                <a:cs typeface="楷体_GB2312" panose="02010609030101010101" pitchFamily="49" charset="-122"/>
              </a:rPr>
              <a:t>；</a:t>
            </a:r>
            <a:endParaRPr lang="zh-CN" altLang="en-US" sz="1600" b="1">
              <a:solidFill>
                <a:srgbClr val="000000"/>
              </a:solidFill>
              <a:cs typeface="楷体_GB2312" panose="02010609030101010101" pitchFamily="49" charset="-122"/>
            </a:endParaRPr>
          </a:p>
          <a:p>
            <a:pPr fontAlgn="base">
              <a:spcBef>
                <a:spcPct val="0"/>
              </a:spcBef>
              <a:spcAft>
                <a:spcPct val="0"/>
              </a:spcAft>
            </a:pPr>
            <a:r>
              <a:rPr lang="en-US" altLang="zh-CN" sz="1600" b="1">
                <a:solidFill>
                  <a:srgbClr val="000000"/>
                </a:solidFill>
                <a:cs typeface="楷体_GB2312" panose="02010609030101010101" pitchFamily="49" charset="-122"/>
              </a:rPr>
              <a:t>D</a:t>
            </a:r>
            <a:r>
              <a:rPr lang="zh-CN" altLang="en-US" sz="1600" b="1">
                <a:solidFill>
                  <a:srgbClr val="000000"/>
                </a:solidFill>
                <a:cs typeface="楷体_GB2312" panose="02010609030101010101" pitchFamily="49" charset="-122"/>
              </a:rPr>
              <a:t>项，丙池中：</a:t>
            </a:r>
            <a:r>
              <a:rPr lang="en-US" altLang="zh-CN" sz="1600" b="1">
                <a:solidFill>
                  <a:srgbClr val="000000"/>
                </a:solidFill>
                <a:cs typeface="楷体_GB2312" panose="02010609030101010101" pitchFamily="49" charset="-122"/>
              </a:rPr>
              <a:t>MgCl</a:t>
            </a:r>
            <a:r>
              <a:rPr lang="en-US" sz="1600" b="1" baseline="-25000">
                <a:solidFill>
                  <a:srgbClr val="000000"/>
                </a:solidFill>
                <a:latin typeface="Times New Roman" panose="02020603050405020304" pitchFamily="18" charset="0"/>
                <a:cs typeface="楷体_GB2312" panose="02010609030101010101" pitchFamily="49" charset="-122"/>
                <a:sym typeface="+mn-ea"/>
              </a:rPr>
              <a:t>2</a:t>
            </a:r>
            <a:r>
              <a:rPr lang="zh-CN" altLang="en-US" sz="1600" b="1">
                <a:solidFill>
                  <a:srgbClr val="000000"/>
                </a:solidFill>
                <a:cs typeface="楷体_GB2312" panose="02010609030101010101" pitchFamily="49" charset="-122"/>
              </a:rPr>
              <a:t>＋</a:t>
            </a:r>
            <a:r>
              <a:rPr lang="en-US" altLang="zh-CN" sz="1600" b="1">
                <a:solidFill>
                  <a:srgbClr val="000000"/>
                </a:solidFill>
                <a:cs typeface="楷体_GB2312" panose="02010609030101010101" pitchFamily="49" charset="-122"/>
              </a:rPr>
              <a:t>2H</a:t>
            </a:r>
            <a:r>
              <a:rPr lang="en-US" sz="1600" b="1" baseline="-25000">
                <a:solidFill>
                  <a:srgbClr val="000000"/>
                </a:solidFill>
                <a:latin typeface="Times New Roman" panose="02020603050405020304" pitchFamily="18" charset="0"/>
                <a:cs typeface="楷体_GB2312" panose="02010609030101010101" pitchFamily="49" charset="-122"/>
                <a:sym typeface="+mn-ea"/>
              </a:rPr>
              <a:t>2</a:t>
            </a:r>
            <a:r>
              <a:rPr lang="en-US" altLang="zh-CN" sz="1600" b="1">
                <a:solidFill>
                  <a:srgbClr val="000000"/>
                </a:solidFill>
                <a:cs typeface="楷体_GB2312" panose="02010609030101010101" pitchFamily="49" charset="-122"/>
              </a:rPr>
              <a:t>O===Mg(OH)</a:t>
            </a:r>
            <a:r>
              <a:rPr lang="en-US" sz="1600" b="1" baseline="-25000">
                <a:solidFill>
                  <a:srgbClr val="000000"/>
                </a:solidFill>
                <a:latin typeface="Times New Roman" panose="02020603050405020304" pitchFamily="18" charset="0"/>
                <a:cs typeface="楷体_GB2312" panose="02010609030101010101" pitchFamily="49" charset="-122"/>
                <a:sym typeface="+mn-ea"/>
              </a:rPr>
              <a:t>2</a:t>
            </a:r>
            <a:r>
              <a:rPr lang="zh-CN" altLang="en-US" sz="1600" b="1">
                <a:solidFill>
                  <a:srgbClr val="000000"/>
                </a:solidFill>
                <a:cs typeface="楷体_GB2312" panose="02010609030101010101" pitchFamily="49" charset="-122"/>
              </a:rPr>
              <a:t>↓＋</a:t>
            </a:r>
            <a:r>
              <a:rPr lang="en-US" altLang="zh-CN" sz="1600" b="1">
                <a:solidFill>
                  <a:srgbClr val="000000"/>
                </a:solidFill>
                <a:cs typeface="楷体_GB2312" panose="02010609030101010101" pitchFamily="49" charset="-122"/>
              </a:rPr>
              <a:t>Cl</a:t>
            </a:r>
            <a:r>
              <a:rPr lang="en-US" sz="1600" b="1" baseline="-25000">
                <a:solidFill>
                  <a:srgbClr val="000000"/>
                </a:solidFill>
                <a:latin typeface="Times New Roman" panose="02020603050405020304" pitchFamily="18" charset="0"/>
                <a:cs typeface="楷体_GB2312" panose="02010609030101010101" pitchFamily="49" charset="-122"/>
                <a:sym typeface="+mn-ea"/>
              </a:rPr>
              <a:t>2</a:t>
            </a:r>
            <a:r>
              <a:rPr lang="zh-CN" altLang="en-US" sz="1600" b="1">
                <a:solidFill>
                  <a:srgbClr val="000000"/>
                </a:solidFill>
                <a:cs typeface="楷体_GB2312" panose="02010609030101010101" pitchFamily="49" charset="-122"/>
              </a:rPr>
              <a:t>↑＋</a:t>
            </a:r>
            <a:r>
              <a:rPr lang="en-US" altLang="zh-CN" sz="1600" b="1">
                <a:solidFill>
                  <a:srgbClr val="000000"/>
                </a:solidFill>
                <a:cs typeface="楷体_GB2312" panose="02010609030101010101" pitchFamily="49" charset="-122"/>
              </a:rPr>
              <a:t>H</a:t>
            </a:r>
            <a:r>
              <a:rPr lang="en-US" sz="1600" b="1" baseline="-25000">
                <a:solidFill>
                  <a:srgbClr val="000000"/>
                </a:solidFill>
                <a:latin typeface="Times New Roman" panose="02020603050405020304" pitchFamily="18" charset="0"/>
                <a:cs typeface="楷体_GB2312" panose="02010609030101010101" pitchFamily="49" charset="-122"/>
                <a:sym typeface="+mn-ea"/>
              </a:rPr>
              <a:t>2</a:t>
            </a:r>
            <a:r>
              <a:rPr lang="zh-CN" altLang="en-US" sz="1600" b="1">
                <a:solidFill>
                  <a:srgbClr val="000000"/>
                </a:solidFill>
                <a:cs typeface="楷体_GB2312" panose="02010609030101010101" pitchFamily="49" charset="-122"/>
              </a:rPr>
              <a:t>↑，消耗</a:t>
            </a:r>
            <a:r>
              <a:rPr lang="en-US" altLang="zh-CN" sz="1600" b="1">
                <a:solidFill>
                  <a:srgbClr val="000000"/>
                </a:solidFill>
                <a:cs typeface="楷体_GB2312" panose="02010609030101010101" pitchFamily="49" charset="-122"/>
              </a:rPr>
              <a:t>0.012 5 mol O</a:t>
            </a:r>
            <a:r>
              <a:rPr lang="en-US" altLang="zh-CN" sz="1600" b="1" baseline="-25000">
                <a:solidFill>
                  <a:srgbClr val="000000"/>
                </a:solidFill>
                <a:cs typeface="楷体_GB2312" panose="02010609030101010101" pitchFamily="49" charset="-122"/>
              </a:rPr>
              <a:t>2</a:t>
            </a:r>
            <a:r>
              <a:rPr lang="zh-CN" altLang="en-US" sz="1600" b="1">
                <a:solidFill>
                  <a:srgbClr val="000000"/>
                </a:solidFill>
                <a:cs typeface="楷体_GB2312" panose="02010609030101010101" pitchFamily="49" charset="-122"/>
              </a:rPr>
              <a:t>，  </a:t>
            </a:r>
            <a:endParaRPr lang="zh-CN" altLang="en-US" sz="1600" b="1">
              <a:solidFill>
                <a:srgbClr val="000000"/>
              </a:solidFill>
              <a:cs typeface="楷体_GB2312" panose="02010609030101010101" pitchFamily="49" charset="-122"/>
            </a:endParaRPr>
          </a:p>
          <a:p>
            <a:pPr fontAlgn="base">
              <a:spcBef>
                <a:spcPct val="0"/>
              </a:spcBef>
              <a:spcAft>
                <a:spcPct val="0"/>
              </a:spcAft>
            </a:pPr>
            <a:r>
              <a:rPr lang="zh-CN" altLang="en-US" sz="1600" b="1">
                <a:solidFill>
                  <a:srgbClr val="000000"/>
                </a:solidFill>
                <a:cs typeface="楷体_GB2312" panose="02010609030101010101" pitchFamily="49" charset="-122"/>
              </a:rPr>
              <a:t>          转移</a:t>
            </a:r>
            <a:r>
              <a:rPr lang="en-US" altLang="zh-CN" sz="1600" b="1">
                <a:solidFill>
                  <a:srgbClr val="000000"/>
                </a:solidFill>
                <a:cs typeface="楷体_GB2312" panose="02010609030101010101" pitchFamily="49" charset="-122"/>
              </a:rPr>
              <a:t>0.05 mol</a:t>
            </a:r>
            <a:r>
              <a:rPr lang="zh-CN" altLang="en-US" sz="1600" b="1">
                <a:solidFill>
                  <a:srgbClr val="000000"/>
                </a:solidFill>
                <a:cs typeface="楷体_GB2312" panose="02010609030101010101" pitchFamily="49" charset="-122"/>
              </a:rPr>
              <a:t>电子，生成</a:t>
            </a:r>
            <a:r>
              <a:rPr lang="en-US" altLang="zh-CN" sz="1600" b="1">
                <a:solidFill>
                  <a:srgbClr val="000000"/>
                </a:solidFill>
                <a:cs typeface="楷体_GB2312" panose="02010609030101010101" pitchFamily="49" charset="-122"/>
              </a:rPr>
              <a:t>0.025 mol Mg(OH)</a:t>
            </a:r>
            <a:r>
              <a:rPr lang="en-US" sz="1600" b="1" baseline="-25000">
                <a:solidFill>
                  <a:srgbClr val="000000"/>
                </a:solidFill>
                <a:latin typeface="Times New Roman" panose="02020603050405020304" pitchFamily="18" charset="0"/>
                <a:cs typeface="楷体_GB2312" panose="02010609030101010101" pitchFamily="49" charset="-122"/>
                <a:sym typeface="+mn-ea"/>
              </a:rPr>
              <a:t>2</a:t>
            </a:r>
            <a:r>
              <a:rPr lang="zh-CN" altLang="en-US" sz="1600" b="1">
                <a:solidFill>
                  <a:srgbClr val="000000"/>
                </a:solidFill>
                <a:cs typeface="楷体_GB2312" panose="02010609030101010101" pitchFamily="49" charset="-122"/>
              </a:rPr>
              <a:t>，其质量为</a:t>
            </a:r>
            <a:r>
              <a:rPr lang="en-US" altLang="zh-CN" sz="1600" b="1">
                <a:solidFill>
                  <a:srgbClr val="000000"/>
                </a:solidFill>
                <a:cs typeface="楷体_GB2312" panose="02010609030101010101" pitchFamily="49" charset="-122"/>
              </a:rPr>
              <a:t>1.45 g</a:t>
            </a:r>
            <a:r>
              <a:rPr lang="zh-CN" altLang="en-US" sz="1600" b="1">
                <a:solidFill>
                  <a:srgbClr val="000000"/>
                </a:solidFill>
                <a:cs typeface="楷体_GB2312" panose="02010609030101010101" pitchFamily="49" charset="-122"/>
              </a:rPr>
              <a:t>。</a:t>
            </a:r>
            <a:endParaRPr lang="zh-CN" altLang="en-US" sz="1600" b="1">
              <a:solidFill>
                <a:srgbClr val="000000"/>
              </a:solidFill>
              <a:cs typeface="楷体_GB2312" panose="02010609030101010101" pitchFamily="49" charset="-122"/>
            </a:endParaRP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圆角矩形 17"/>
          <p:cNvSpPr/>
          <p:nvPr/>
        </p:nvSpPr>
        <p:spPr>
          <a:xfrm>
            <a:off x="152400" y="85598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4" name="矩形 3"/>
          <p:cNvSpPr/>
          <p:nvPr/>
        </p:nvSpPr>
        <p:spPr>
          <a:xfrm>
            <a:off x="370311" y="365208"/>
            <a:ext cx="7802880" cy="460375"/>
          </a:xfrm>
          <a:prstGeom prst="rect">
            <a:avLst/>
          </a:prstGeom>
          <a:noFill/>
          <a:ln w="9525">
            <a:noFill/>
          </a:ln>
        </p:spPr>
        <p:txBody>
          <a:bodyPr wrap="none" anchor="ctr">
            <a:spAutoFit/>
          </a:bodyPr>
          <a:lstStyle/>
          <a:p>
            <a:pPr fontAlgn="base">
              <a:spcBef>
                <a:spcPct val="0"/>
              </a:spcBef>
              <a:spcAft>
                <a:spcPct val="0"/>
              </a:spcAft>
            </a:pPr>
            <a:r>
              <a:rPr lang="zh-CN" altLang="en-US" sz="2400" b="1">
                <a:solidFill>
                  <a:srgbClr val="FF0000"/>
                </a:solidFill>
                <a:latin typeface="Times New Roman" panose="02020603050405020304" pitchFamily="18" charset="0"/>
                <a:cs typeface="Times New Roman" panose="02020603050405020304" pitchFamily="18" charset="0"/>
                <a:sym typeface="+mn-ea"/>
              </a:rPr>
              <a:t>考点五　正确理解</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电解池</a:t>
            </a:r>
            <a:r>
              <a:rPr lang="zh-CN" altLang="en-US" sz="2400" b="1">
                <a:solidFill>
                  <a:srgbClr val="FF0000"/>
                </a:solidFill>
                <a:latin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sym typeface="+mn-ea"/>
              </a:rPr>
              <a:t>的串联　突破电化学的计算</a:t>
            </a:r>
            <a:endParaRPr lang="zh-CN" alt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pic>
        <p:nvPicPr>
          <p:cNvPr id="2" name="图片 1"/>
          <p:cNvPicPr/>
          <p:nvPr/>
        </p:nvPicPr>
        <p:blipFill>
          <a:blip r:embed="rId1"/>
          <a:stretch>
            <a:fillRect/>
          </a:stretch>
        </p:blipFill>
        <p:spPr>
          <a:xfrm>
            <a:off x="6778415" y="2019300"/>
            <a:ext cx="3395980" cy="1535430"/>
          </a:xfrm>
          <a:prstGeom prst="rect">
            <a:avLst/>
          </a:prstGeom>
          <a:noFill/>
          <a:ln w="9525">
            <a:noFill/>
          </a:ln>
        </p:spPr>
      </p:pic>
      <p:sp>
        <p:nvSpPr>
          <p:cNvPr id="121" name="文本框 120"/>
          <p:cNvSpPr txBox="1"/>
          <p:nvPr/>
        </p:nvSpPr>
        <p:spPr>
          <a:xfrm>
            <a:off x="796713" y="1452246"/>
            <a:ext cx="10353040" cy="2584450"/>
          </a:xfrm>
          <a:prstGeom prst="rect">
            <a:avLst/>
          </a:prstGeom>
          <a:noFill/>
          <a:ln w="9525">
            <a:solidFill>
              <a:srgbClr val="FF0000"/>
            </a:solidFill>
          </a:ln>
        </p:spPr>
        <p:txBody>
          <a:bodyPr wrap="square">
            <a:spAutoFit/>
          </a:bodyPr>
          <a:lstStyle/>
          <a:p>
            <a:pPr fontAlgn="base">
              <a:spcBef>
                <a:spcPct val="0"/>
              </a:spcBef>
              <a:spcAft>
                <a:spcPct val="0"/>
              </a:spcAft>
            </a:pPr>
            <a:r>
              <a:rPr lang="en-US" b="1">
                <a:solidFill>
                  <a:srgbClr val="000000"/>
                </a:solidFill>
                <a:latin typeface="Times New Roman" panose="02020603050405020304" pitchFamily="18" charset="0"/>
                <a:sym typeface="+mn-ea"/>
              </a:rPr>
              <a:t>2</a:t>
            </a:r>
            <a:r>
              <a:rPr lang="zh-CN" altLang="en-US" b="1">
                <a:solidFill>
                  <a:srgbClr val="000000"/>
                </a:solidFill>
                <a:sym typeface="+mn-ea"/>
              </a:rPr>
              <a:t>．在如图所示的装置中，若通直流电</a:t>
            </a:r>
            <a:r>
              <a:rPr lang="en-US" b="1">
                <a:solidFill>
                  <a:srgbClr val="000000"/>
                </a:solidFill>
                <a:latin typeface="Times New Roman" panose="02020603050405020304" pitchFamily="18" charset="0"/>
                <a:sym typeface="+mn-ea"/>
              </a:rPr>
              <a:t>5 min</a:t>
            </a:r>
            <a:r>
              <a:rPr lang="zh-CN" altLang="en-US" b="1">
                <a:solidFill>
                  <a:srgbClr val="000000"/>
                </a:solidFill>
                <a:sym typeface="+mn-ea"/>
              </a:rPr>
              <a:t>时，铜电极质量增加</a:t>
            </a:r>
            <a:r>
              <a:rPr lang="en-US" b="1">
                <a:solidFill>
                  <a:srgbClr val="000000"/>
                </a:solidFill>
                <a:latin typeface="Times New Roman" panose="02020603050405020304" pitchFamily="18" charset="0"/>
                <a:sym typeface="+mn-ea"/>
              </a:rPr>
              <a:t>2.16 g</a:t>
            </a:r>
            <a:r>
              <a:rPr lang="zh-CN" altLang="en-US" b="1">
                <a:solidFill>
                  <a:srgbClr val="000000"/>
                </a:solidFill>
                <a:sym typeface="+mn-ea"/>
              </a:rPr>
              <a:t>。试回答下列问题：</a:t>
            </a:r>
            <a:endParaRPr lang="zh-CN" altLang="en-US" b="1">
              <a:solidFill>
                <a:srgbClr val="000000"/>
              </a:solidFill>
              <a:sym typeface="+mn-ea"/>
            </a:endParaRPr>
          </a:p>
          <a:p>
            <a:pPr fontAlgn="base">
              <a:spcBef>
                <a:spcPct val="0"/>
              </a:spcBef>
              <a:spcAft>
                <a:spcPct val="0"/>
              </a:spcAft>
            </a:pPr>
            <a:r>
              <a:rPr lang="en-US" b="1">
                <a:solidFill>
                  <a:srgbClr val="000000"/>
                </a:solidFill>
                <a:latin typeface="Times New Roman" panose="02020603050405020304" pitchFamily="18" charset="0"/>
              </a:rPr>
              <a:t>(1)</a:t>
            </a:r>
            <a:r>
              <a:rPr lang="zh-CN" altLang="en-US" b="1">
                <a:solidFill>
                  <a:srgbClr val="000000"/>
                </a:solidFill>
              </a:rPr>
              <a:t>电源中</a:t>
            </a:r>
            <a:r>
              <a:rPr lang="en-US" b="1">
                <a:solidFill>
                  <a:srgbClr val="000000"/>
                </a:solidFill>
                <a:latin typeface="Times New Roman" panose="02020603050405020304" pitchFamily="18" charset="0"/>
              </a:rPr>
              <a:t>X</a:t>
            </a:r>
            <a:r>
              <a:rPr lang="zh-CN" altLang="en-US" b="1">
                <a:solidFill>
                  <a:srgbClr val="000000"/>
                </a:solidFill>
              </a:rPr>
              <a:t>电极为直流电源的</a:t>
            </a:r>
            <a:r>
              <a:rPr lang="en-US" b="1">
                <a:solidFill>
                  <a:srgbClr val="000000"/>
                </a:solidFill>
                <a:latin typeface="Times New Roman" panose="02020603050405020304" pitchFamily="18" charset="0"/>
              </a:rPr>
              <a:t>___</a:t>
            </a:r>
            <a:r>
              <a:rPr lang="zh-CN" altLang="en-US" b="1">
                <a:solidFill>
                  <a:srgbClr val="000000"/>
                </a:solidFill>
              </a:rPr>
              <a:t>极。</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(2)pH</a:t>
            </a:r>
            <a:r>
              <a:rPr lang="zh-CN" altLang="en-US" b="1">
                <a:solidFill>
                  <a:srgbClr val="000000"/>
                </a:solidFill>
              </a:rPr>
              <a:t>变化：</a:t>
            </a:r>
            <a:r>
              <a:rPr lang="en-US" b="1">
                <a:solidFill>
                  <a:srgbClr val="000000"/>
                </a:solidFill>
                <a:latin typeface="Times New Roman" panose="02020603050405020304" pitchFamily="18" charset="0"/>
                <a:sym typeface="+mn-ea"/>
              </a:rPr>
              <a:t>(</a:t>
            </a:r>
            <a:r>
              <a:rPr lang="zh-CN" altLang="en-US" b="1">
                <a:solidFill>
                  <a:srgbClr val="000000"/>
                </a:solidFill>
                <a:sym typeface="+mn-ea"/>
              </a:rPr>
              <a:t>填</a:t>
            </a:r>
            <a:r>
              <a:rPr lang="en-US" b="1">
                <a:solidFill>
                  <a:srgbClr val="000000"/>
                </a:solidFill>
                <a:latin typeface="宋体" panose="02010600030101010101" pitchFamily="2" charset="-122"/>
                <a:cs typeface="Times New Roman" panose="02020603050405020304" pitchFamily="18" charset="0"/>
                <a:sym typeface="+mn-ea"/>
              </a:rPr>
              <a:t>“</a:t>
            </a:r>
            <a:r>
              <a:rPr lang="zh-CN" altLang="en-US" b="1">
                <a:solidFill>
                  <a:srgbClr val="000000"/>
                </a:solidFill>
                <a:sym typeface="+mn-ea"/>
              </a:rPr>
              <a:t>增大</a:t>
            </a:r>
            <a:r>
              <a:rPr lang="en-US" b="1">
                <a:solidFill>
                  <a:srgbClr val="000000"/>
                </a:solidFill>
                <a:latin typeface="宋体" panose="02010600030101010101" pitchFamily="2" charset="-122"/>
                <a:cs typeface="Times New Roman" panose="02020603050405020304" pitchFamily="18" charset="0"/>
                <a:sym typeface="+mn-ea"/>
              </a:rPr>
              <a:t>/</a:t>
            </a:r>
            <a:r>
              <a:rPr lang="zh-CN" altLang="en-US" b="1">
                <a:solidFill>
                  <a:srgbClr val="000000"/>
                </a:solidFill>
                <a:sym typeface="+mn-ea"/>
              </a:rPr>
              <a:t>减小</a:t>
            </a:r>
            <a:r>
              <a:rPr lang="en-US" b="1">
                <a:solidFill>
                  <a:srgbClr val="000000"/>
                </a:solidFill>
                <a:latin typeface="宋体" panose="02010600030101010101" pitchFamily="2" charset="-122"/>
                <a:cs typeface="Times New Roman" panose="02020603050405020304" pitchFamily="18" charset="0"/>
                <a:sym typeface="+mn-ea"/>
              </a:rPr>
              <a:t>/</a:t>
            </a:r>
            <a:r>
              <a:rPr lang="zh-CN" altLang="en-US" b="1">
                <a:solidFill>
                  <a:srgbClr val="000000"/>
                </a:solidFill>
                <a:sym typeface="+mn-ea"/>
              </a:rPr>
              <a:t>不变</a:t>
            </a:r>
            <a:r>
              <a:rPr lang="en-US" b="1">
                <a:solidFill>
                  <a:srgbClr val="000000"/>
                </a:solidFill>
                <a:latin typeface="宋体" panose="02010600030101010101" pitchFamily="2" charset="-122"/>
                <a:cs typeface="Times New Roman" panose="02020603050405020304" pitchFamily="18" charset="0"/>
                <a:sym typeface="+mn-ea"/>
              </a:rPr>
              <a:t>”</a:t>
            </a:r>
            <a:r>
              <a:rPr lang="en-US" b="1">
                <a:solidFill>
                  <a:srgbClr val="000000"/>
                </a:solidFill>
                <a:latin typeface="Times New Roman" panose="02020603050405020304" pitchFamily="18" charset="0"/>
                <a:sym typeface="+mn-ea"/>
              </a:rPr>
              <a:t>)</a:t>
            </a:r>
            <a:endParaRPr lang="en-US" b="1">
              <a:solidFill>
                <a:srgbClr val="000000"/>
              </a:solidFill>
              <a:latin typeface="Times New Roman" panose="02020603050405020304" pitchFamily="18" charset="0"/>
              <a:sym typeface="+mn-ea"/>
            </a:endParaRPr>
          </a:p>
          <a:p>
            <a:pPr fontAlgn="base">
              <a:spcBef>
                <a:spcPct val="0"/>
              </a:spcBef>
              <a:spcAft>
                <a:spcPct val="0"/>
              </a:spcAft>
            </a:pPr>
            <a:r>
              <a:rPr lang="zh-CN" altLang="en-US" b="1">
                <a:solidFill>
                  <a:srgbClr val="000000"/>
                </a:solidFill>
              </a:rPr>
              <a:t>    </a:t>
            </a:r>
            <a:r>
              <a:rPr lang="en-US" b="1">
                <a:solidFill>
                  <a:srgbClr val="000000"/>
                </a:solidFill>
                <a:latin typeface="Times New Roman" panose="02020603050405020304" pitchFamily="18" charset="0"/>
              </a:rPr>
              <a:t>A</a:t>
            </a:r>
            <a:r>
              <a:rPr lang="zh-CN" altLang="en-US" b="1">
                <a:solidFill>
                  <a:srgbClr val="000000"/>
                </a:solidFill>
              </a:rPr>
              <a:t>：</a:t>
            </a:r>
            <a:r>
              <a:rPr lang="en-US" b="1">
                <a:solidFill>
                  <a:srgbClr val="000000"/>
                </a:solidFill>
                <a:latin typeface="Times New Roman" panose="02020603050405020304" pitchFamily="18" charset="0"/>
              </a:rPr>
              <a:t>____</a:t>
            </a:r>
            <a:r>
              <a:rPr lang="zh-CN" altLang="en-US" b="1">
                <a:solidFill>
                  <a:srgbClr val="000000"/>
                </a:solidFill>
              </a:rPr>
              <a:t>，</a:t>
            </a:r>
            <a:r>
              <a:rPr lang="en-US" b="1">
                <a:solidFill>
                  <a:srgbClr val="000000"/>
                </a:solidFill>
                <a:latin typeface="Times New Roman" panose="02020603050405020304" pitchFamily="18" charset="0"/>
              </a:rPr>
              <a:t>B</a:t>
            </a:r>
            <a:r>
              <a:rPr lang="zh-CN" altLang="en-US" b="1">
                <a:solidFill>
                  <a:srgbClr val="000000"/>
                </a:solidFill>
              </a:rPr>
              <a:t>：</a:t>
            </a:r>
            <a:r>
              <a:rPr lang="en-US" b="1">
                <a:solidFill>
                  <a:srgbClr val="000000"/>
                </a:solidFill>
                <a:latin typeface="Times New Roman" panose="02020603050405020304" pitchFamily="18" charset="0"/>
              </a:rPr>
              <a:t>____</a:t>
            </a:r>
            <a:r>
              <a:rPr lang="zh-CN" altLang="en-US" b="1">
                <a:solidFill>
                  <a:srgbClr val="000000"/>
                </a:solidFill>
              </a:rPr>
              <a:t>，</a:t>
            </a:r>
            <a:r>
              <a:rPr lang="en-US" b="1">
                <a:solidFill>
                  <a:srgbClr val="000000"/>
                </a:solidFill>
                <a:latin typeface="Times New Roman" panose="02020603050405020304" pitchFamily="18" charset="0"/>
              </a:rPr>
              <a:t>C</a:t>
            </a:r>
            <a:r>
              <a:rPr lang="zh-CN" altLang="en-US" b="1">
                <a:solidFill>
                  <a:srgbClr val="000000"/>
                </a:solidFill>
              </a:rPr>
              <a:t>：</a:t>
            </a:r>
            <a:r>
              <a:rPr lang="en-US" b="1">
                <a:solidFill>
                  <a:srgbClr val="000000"/>
                </a:solidFill>
                <a:latin typeface="Times New Roman" panose="02020603050405020304" pitchFamily="18" charset="0"/>
              </a:rPr>
              <a:t>___</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(3)</a:t>
            </a:r>
            <a:r>
              <a:rPr lang="zh-CN" altLang="en-US" b="1">
                <a:solidFill>
                  <a:srgbClr val="000000"/>
                </a:solidFill>
              </a:rPr>
              <a:t>通电</a:t>
            </a:r>
            <a:r>
              <a:rPr lang="en-US" b="1">
                <a:solidFill>
                  <a:srgbClr val="000000"/>
                </a:solidFill>
                <a:latin typeface="Times New Roman" panose="02020603050405020304" pitchFamily="18" charset="0"/>
              </a:rPr>
              <a:t>5 min</a:t>
            </a:r>
            <a:r>
              <a:rPr lang="zh-CN" altLang="en-US" b="1">
                <a:solidFill>
                  <a:srgbClr val="000000"/>
                </a:solidFill>
              </a:rPr>
              <a:t>时，</a:t>
            </a:r>
            <a:r>
              <a:rPr lang="en-US" b="1">
                <a:solidFill>
                  <a:srgbClr val="000000"/>
                </a:solidFill>
                <a:latin typeface="Times New Roman" panose="02020603050405020304" pitchFamily="18" charset="0"/>
              </a:rPr>
              <a:t>B</a:t>
            </a:r>
            <a:r>
              <a:rPr lang="zh-CN" altLang="en-US" b="1">
                <a:solidFill>
                  <a:srgbClr val="000000"/>
                </a:solidFill>
              </a:rPr>
              <a:t>中</a:t>
            </a:r>
            <a:r>
              <a:rPr lang="zh-CN" altLang="en-US" b="1">
                <a:solidFill>
                  <a:srgbClr val="FF0000"/>
                </a:solidFill>
              </a:rPr>
              <a:t>共</a:t>
            </a:r>
            <a:r>
              <a:rPr lang="zh-CN" altLang="en-US" b="1">
                <a:solidFill>
                  <a:srgbClr val="000000"/>
                </a:solidFill>
              </a:rPr>
              <a:t>收集</a:t>
            </a:r>
            <a:r>
              <a:rPr lang="en-US" b="1">
                <a:solidFill>
                  <a:srgbClr val="000000"/>
                </a:solidFill>
                <a:latin typeface="Times New Roman" panose="02020603050405020304" pitchFamily="18" charset="0"/>
              </a:rPr>
              <a:t>224 mL</a:t>
            </a:r>
            <a:endParaRPr lang="en-US" b="1">
              <a:solidFill>
                <a:srgbClr val="000000"/>
              </a:solidFill>
              <a:latin typeface="Times New Roman" panose="02020603050405020304" pitchFamily="18" charset="0"/>
            </a:endParaRPr>
          </a:p>
          <a:p>
            <a:pPr fontAlgn="base">
              <a:spcBef>
                <a:spcPct val="0"/>
              </a:spcBef>
              <a:spcAft>
                <a:spcPct val="0"/>
              </a:spcAft>
            </a:pPr>
            <a:r>
              <a:rPr lang="en-US" b="1">
                <a:solidFill>
                  <a:srgbClr val="000000"/>
                </a:solidFill>
                <a:latin typeface="Times New Roman" panose="02020603050405020304" pitchFamily="18" charset="0"/>
              </a:rPr>
              <a:t>    (</a:t>
            </a:r>
            <a:r>
              <a:rPr lang="zh-CN" altLang="en-US" b="1">
                <a:solidFill>
                  <a:srgbClr val="000000"/>
                </a:solidFill>
              </a:rPr>
              <a:t>标准状况下</a:t>
            </a:r>
            <a:r>
              <a:rPr lang="en-US" b="1">
                <a:solidFill>
                  <a:srgbClr val="000000"/>
                </a:solidFill>
                <a:latin typeface="Times New Roman" panose="02020603050405020304" pitchFamily="18" charset="0"/>
              </a:rPr>
              <a:t>)</a:t>
            </a:r>
            <a:r>
              <a:rPr lang="zh-CN" altLang="en-US" b="1">
                <a:solidFill>
                  <a:srgbClr val="000000"/>
                </a:solidFill>
              </a:rPr>
              <a:t>气体，溶液体积为</a:t>
            </a:r>
            <a:r>
              <a:rPr lang="en-US" b="1">
                <a:solidFill>
                  <a:srgbClr val="000000"/>
                </a:solidFill>
                <a:latin typeface="Times New Roman" panose="02020603050405020304" pitchFamily="18" charset="0"/>
              </a:rPr>
              <a:t>200 mL</a:t>
            </a:r>
            <a:r>
              <a:rPr lang="zh-CN" altLang="en-US" b="1">
                <a:solidFill>
                  <a:srgbClr val="000000"/>
                </a:solidFill>
              </a:rPr>
              <a:t>，</a:t>
            </a:r>
            <a:endParaRPr lang="zh-CN" altLang="en-US" b="1">
              <a:solidFill>
                <a:srgbClr val="000000"/>
              </a:solidFill>
            </a:endParaRPr>
          </a:p>
          <a:p>
            <a:pPr fontAlgn="base">
              <a:spcBef>
                <a:spcPct val="0"/>
              </a:spcBef>
              <a:spcAft>
                <a:spcPct val="0"/>
              </a:spcAft>
            </a:pPr>
            <a:r>
              <a:rPr lang="zh-CN" altLang="en-US" b="1">
                <a:solidFill>
                  <a:srgbClr val="000000"/>
                </a:solidFill>
              </a:rPr>
              <a:t>    则通电前</a:t>
            </a:r>
            <a:r>
              <a:rPr lang="en-US" b="1">
                <a:solidFill>
                  <a:srgbClr val="000000"/>
                </a:solidFill>
                <a:latin typeface="Times New Roman" panose="02020603050405020304" pitchFamily="18" charset="0"/>
              </a:rPr>
              <a:t>CuSO</a:t>
            </a:r>
            <a:r>
              <a:rPr lang="en-US" b="1" baseline="-25000">
                <a:solidFill>
                  <a:srgbClr val="000000"/>
                </a:solidFill>
                <a:latin typeface="Times New Roman" panose="02020603050405020304" pitchFamily="18" charset="0"/>
              </a:rPr>
              <a:t>4</a:t>
            </a:r>
            <a:r>
              <a:rPr lang="zh-CN" altLang="en-US" b="1">
                <a:solidFill>
                  <a:srgbClr val="000000"/>
                </a:solidFill>
              </a:rPr>
              <a:t>溶液的物质的量浓度为</a:t>
            </a:r>
            <a:r>
              <a:rPr lang="en-US" b="1">
                <a:solidFill>
                  <a:srgbClr val="000000"/>
                </a:solidFill>
                <a:latin typeface="Times New Roman" panose="02020603050405020304" pitchFamily="18" charset="0"/>
              </a:rPr>
              <a:t>_____(</a:t>
            </a:r>
            <a:r>
              <a:rPr lang="zh-CN" altLang="en-US" b="1">
                <a:solidFill>
                  <a:srgbClr val="000000"/>
                </a:solidFill>
              </a:rPr>
              <a:t>设电解前后溶液体积不变</a:t>
            </a:r>
            <a:r>
              <a:rPr lang="en-US" b="1">
                <a:solidFill>
                  <a:srgbClr val="000000"/>
                </a:solidFill>
                <a:latin typeface="Times New Roman" panose="02020603050405020304" pitchFamily="18" charset="0"/>
              </a:rPr>
              <a:t>)</a:t>
            </a:r>
            <a:endParaRPr lang="en-US" b="1">
              <a:solidFill>
                <a:srgbClr val="000000"/>
              </a:solidFill>
              <a:latin typeface="Times New Roman" panose="02020603050405020304" pitchFamily="18" charset="0"/>
            </a:endParaRPr>
          </a:p>
          <a:p>
            <a:pPr fontAlgn="base">
              <a:spcBef>
                <a:spcPct val="0"/>
              </a:spcBef>
              <a:spcAft>
                <a:spcPct val="0"/>
              </a:spcAft>
            </a:pPr>
            <a:r>
              <a:rPr lang="zh-CN" altLang="en-US" b="1">
                <a:solidFill>
                  <a:srgbClr val="000000"/>
                </a:solidFill>
              </a:rPr>
              <a:t>(4)若A中KCl足量且溶液的体积也是200 mL，电解后，溶液的pH为____</a:t>
            </a:r>
            <a:endParaRPr lang="zh-CN" altLang="en-US" b="1">
              <a:solidFill>
                <a:srgbClr val="000000"/>
              </a:solidFill>
            </a:endParaRPr>
          </a:p>
          <a:p>
            <a:pPr fontAlgn="base">
              <a:spcBef>
                <a:spcPct val="0"/>
              </a:spcBef>
              <a:spcAft>
                <a:spcPct val="0"/>
              </a:spcAft>
            </a:pPr>
            <a:r>
              <a:rPr lang="zh-CN" altLang="en-US" b="1">
                <a:solidFill>
                  <a:srgbClr val="000000"/>
                </a:solidFill>
              </a:rPr>
              <a:t>     (设电解前后溶液体积</a:t>
            </a:r>
            <a:r>
              <a:rPr lang="zh-CN" altLang="en-US" b="1">
                <a:solidFill>
                  <a:srgbClr val="000000"/>
                </a:solidFill>
                <a:sym typeface="+mn-ea"/>
              </a:rPr>
              <a:t>不变</a:t>
            </a:r>
            <a:r>
              <a:rPr lang="zh-CN" altLang="en-US" b="1">
                <a:solidFill>
                  <a:srgbClr val="000000"/>
                </a:solidFill>
              </a:rPr>
              <a:t>)。</a:t>
            </a:r>
            <a:endParaRPr lang="zh-CN" altLang="en-US" b="1">
              <a:solidFill>
                <a:srgbClr val="000000"/>
              </a:solidFill>
            </a:endParaRPr>
          </a:p>
        </p:txBody>
      </p:sp>
      <p:sp>
        <p:nvSpPr>
          <p:cNvPr id="5" name="文本框 4"/>
          <p:cNvSpPr txBox="1"/>
          <p:nvPr/>
        </p:nvSpPr>
        <p:spPr>
          <a:xfrm>
            <a:off x="692573" y="1070610"/>
            <a:ext cx="7075170" cy="398780"/>
          </a:xfrm>
          <a:prstGeom prst="rect">
            <a:avLst/>
          </a:prstGeom>
          <a:noFill/>
        </p:spPr>
        <p:txBody>
          <a:bodyPr wrap="none" rtlCol="0">
            <a:spAutoFit/>
          </a:bodyPr>
          <a:lstStyle/>
          <a:p>
            <a:pPr fontAlgn="base">
              <a:spcBef>
                <a:spcPct val="0"/>
              </a:spcBef>
              <a:spcAft>
                <a:spcPct val="0"/>
              </a:spcAft>
            </a:pPr>
            <a:r>
              <a:rPr lang="zh-CN" altLang="en-US" sz="2000" b="1">
                <a:solidFill>
                  <a:srgbClr val="0000FF"/>
                </a:solidFill>
                <a:ea typeface="黑体" panose="02010609060101010101" pitchFamily="49" charset="-122"/>
                <a:sym typeface="+mn-ea"/>
              </a:rPr>
              <a:t>题组二　有明显</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外接电源</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的电解池</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串联</a:t>
            </a:r>
            <a:r>
              <a:rPr lang="en-US" sz="2000" b="1">
                <a:solidFill>
                  <a:srgbClr val="0000FF"/>
                </a:solidFill>
                <a:latin typeface="宋体" panose="02010600030101010101" pitchFamily="2" charset="-122"/>
                <a:cs typeface="Times New Roman" panose="02020603050405020304" pitchFamily="18" charset="0"/>
                <a:sym typeface="+mn-ea"/>
              </a:rPr>
              <a:t>”</a:t>
            </a:r>
            <a:r>
              <a:rPr lang="zh-CN" altLang="en-US" sz="2000" b="1">
                <a:solidFill>
                  <a:srgbClr val="0000FF"/>
                </a:solidFill>
                <a:ea typeface="黑体" panose="02010609060101010101" pitchFamily="49" charset="-122"/>
                <a:sym typeface="+mn-ea"/>
              </a:rPr>
              <a:t>的判断与计算</a:t>
            </a:r>
            <a:endParaRPr lang="zh-CN" altLang="en-US" sz="2000" b="1">
              <a:solidFill>
                <a:srgbClr val="000000"/>
              </a:solidFill>
            </a:endParaRPr>
          </a:p>
        </p:txBody>
      </p:sp>
      <p:sp>
        <p:nvSpPr>
          <p:cNvPr id="6" name="文本框 5"/>
          <p:cNvSpPr txBox="1"/>
          <p:nvPr/>
        </p:nvSpPr>
        <p:spPr>
          <a:xfrm>
            <a:off x="797562" y="4396108"/>
            <a:ext cx="10352193" cy="337185"/>
          </a:xfrm>
          <a:prstGeom prst="rect">
            <a:avLst/>
          </a:prstGeom>
          <a:noFill/>
          <a:ln w="9525">
            <a:noFill/>
          </a:ln>
        </p:spPr>
        <p:txBody>
          <a:bodyPr wrap="square">
            <a:spAutoFit/>
          </a:bodyPr>
          <a:lstStyle/>
          <a:p>
            <a:pPr fontAlgn="base">
              <a:spcBef>
                <a:spcPct val="0"/>
              </a:spcBef>
              <a:spcAft>
                <a:spcPct val="0"/>
              </a:spcAft>
            </a:pPr>
            <a:r>
              <a:rPr lang="en-US" sz="1600">
                <a:solidFill>
                  <a:srgbClr val="FF0000"/>
                </a:solidFill>
                <a:latin typeface="Times New Roman" panose="02020603050405020304" pitchFamily="18" charset="0"/>
              </a:rPr>
              <a:t>答案 (1)负 (2)增大 减小 不变  (3)0.025 mol·L</a:t>
            </a:r>
            <a:r>
              <a:rPr lang="zh-CN" altLang="en-US" sz="1600" baseline="30000">
                <a:solidFill>
                  <a:srgbClr val="FF0000"/>
                </a:solidFill>
              </a:rPr>
              <a:t>－</a:t>
            </a:r>
            <a:r>
              <a:rPr lang="en-US" sz="1600" baseline="30000">
                <a:solidFill>
                  <a:srgbClr val="FF0000"/>
                </a:solidFill>
                <a:latin typeface="Times New Roman" panose="02020603050405020304" pitchFamily="18" charset="0"/>
              </a:rPr>
              <a:t>1     </a:t>
            </a:r>
            <a:r>
              <a:rPr lang="en-US" sz="1600">
                <a:solidFill>
                  <a:srgbClr val="FF0000"/>
                </a:solidFill>
                <a:latin typeface="Times New Roman" panose="02020603050405020304" pitchFamily="18" charset="0"/>
                <a:sym typeface="+mn-ea"/>
              </a:rPr>
              <a:t>(4)13</a:t>
            </a:r>
            <a:endParaRPr lang="en-US" sz="1600" baseline="30000">
              <a:solidFill>
                <a:srgbClr val="FF0000"/>
              </a:solidFill>
              <a:latin typeface="Times New Roman" panose="02020603050405020304" pitchFamily="18" charset="0"/>
              <a:sym typeface="+mn-ea"/>
            </a:endParaRPr>
          </a:p>
        </p:txBody>
      </p:sp>
      <p:sp>
        <p:nvSpPr>
          <p:cNvPr id="7" name="文本框 6"/>
          <p:cNvSpPr txBox="1"/>
          <p:nvPr/>
        </p:nvSpPr>
        <p:spPr>
          <a:xfrm>
            <a:off x="797561" y="4810128"/>
            <a:ext cx="10351347" cy="1476375"/>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b="1">
                <a:solidFill>
                  <a:srgbClr val="0000FF"/>
                </a:solidFill>
                <a:latin typeface="Times New Roman" panose="02020603050405020304" pitchFamily="18" charset="0"/>
              </a:rPr>
              <a:t>失误防范</a:t>
            </a:r>
            <a:endParaRPr lang="en-US" b="1">
              <a:solidFill>
                <a:srgbClr val="000000"/>
              </a:solidFill>
              <a:latin typeface="Times New Roman" panose="02020603050405020304" pitchFamily="18" charset="0"/>
              <a:cs typeface="仿宋_GB2312" panose="02010609030101010101" pitchFamily="49" charset="-122"/>
            </a:endParaRPr>
          </a:p>
          <a:p>
            <a:pPr fontAlgn="base">
              <a:spcBef>
                <a:spcPct val="0"/>
              </a:spcBef>
              <a:spcAft>
                <a:spcPct val="0"/>
              </a:spcAft>
            </a:pPr>
            <a:r>
              <a:rPr lang="en-US" b="1">
                <a:solidFill>
                  <a:srgbClr val="000000"/>
                </a:solidFill>
                <a:latin typeface="Times New Roman" panose="02020603050405020304" pitchFamily="18" charset="0"/>
                <a:cs typeface="仿宋_GB2312" panose="02010609030101010101" pitchFamily="49" charset="-122"/>
              </a:rPr>
              <a:t>(1)</a:t>
            </a:r>
            <a:r>
              <a:rPr lang="zh-CN" altLang="en-US" b="1">
                <a:solidFill>
                  <a:srgbClr val="000000"/>
                </a:solidFill>
                <a:cs typeface="仿宋_GB2312" panose="02010609030101010101" pitchFamily="49" charset="-122"/>
              </a:rPr>
              <a:t>无明显</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cs typeface="仿宋_GB2312" panose="02010609030101010101" pitchFamily="49" charset="-122"/>
              </a:rPr>
              <a:t>外接电源</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cs typeface="仿宋_GB2312" panose="02010609030101010101" pitchFamily="49" charset="-122"/>
              </a:rPr>
              <a:t>的电解池的</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cs typeface="仿宋_GB2312" panose="02010609030101010101" pitchFamily="49" charset="-122"/>
              </a:rPr>
              <a:t>串联</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cs typeface="仿宋_GB2312" panose="02010609030101010101" pitchFamily="49" charset="-122"/>
              </a:rPr>
              <a:t>问题，</a:t>
            </a:r>
            <a:endParaRPr lang="zh-CN" altLang="en-US" b="1">
              <a:solidFill>
                <a:srgbClr val="000000"/>
              </a:solidFill>
              <a:cs typeface="仿宋_GB2312" panose="02010609030101010101" pitchFamily="49" charset="-122"/>
            </a:endParaRPr>
          </a:p>
          <a:p>
            <a:pPr fontAlgn="base">
              <a:spcBef>
                <a:spcPct val="0"/>
              </a:spcBef>
              <a:spcAft>
                <a:spcPct val="0"/>
              </a:spcAft>
            </a:pPr>
            <a:r>
              <a:rPr lang="zh-CN" altLang="en-US" b="1">
                <a:solidFill>
                  <a:srgbClr val="000000"/>
                </a:solidFill>
                <a:cs typeface="仿宋_GB2312" panose="02010609030101010101" pitchFamily="49" charset="-122"/>
              </a:rPr>
              <a:t>    根据原电池形成条件判断正负极，从而判断阴阳极；</a:t>
            </a:r>
            <a:endParaRPr lang="zh-CN" altLang="en-US" b="1">
              <a:solidFill>
                <a:srgbClr val="000000"/>
              </a:solidFill>
              <a:cs typeface="仿宋_GB2312" panose="02010609030101010101" pitchFamily="49" charset="-122"/>
            </a:endParaRPr>
          </a:p>
          <a:p>
            <a:pPr fontAlgn="base">
              <a:spcBef>
                <a:spcPct val="0"/>
              </a:spcBef>
              <a:spcAft>
                <a:spcPct val="0"/>
              </a:spcAft>
            </a:pPr>
            <a:r>
              <a:rPr lang="en-US" b="1">
                <a:solidFill>
                  <a:srgbClr val="000000"/>
                </a:solidFill>
                <a:latin typeface="Times New Roman" panose="02020603050405020304" pitchFamily="18" charset="0"/>
                <a:cs typeface="仿宋_GB2312" panose="02010609030101010101" pitchFamily="49" charset="-122"/>
              </a:rPr>
              <a:t>(2)</a:t>
            </a:r>
            <a:r>
              <a:rPr lang="zh-CN" altLang="en-US" b="1">
                <a:solidFill>
                  <a:srgbClr val="000000"/>
                </a:solidFill>
                <a:cs typeface="仿宋_GB2312" panose="02010609030101010101" pitchFamily="49" charset="-122"/>
              </a:rPr>
              <a:t>有明显</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cs typeface="仿宋_GB2312" panose="02010609030101010101" pitchFamily="49" charset="-122"/>
              </a:rPr>
              <a:t>外接电源</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cs typeface="仿宋_GB2312" panose="02010609030101010101" pitchFamily="49" charset="-122"/>
              </a:rPr>
              <a:t>的电解池的</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cs typeface="仿宋_GB2312" panose="02010609030101010101" pitchFamily="49" charset="-122"/>
              </a:rPr>
              <a:t>串联</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cs typeface="仿宋_GB2312" panose="02010609030101010101" pitchFamily="49" charset="-122"/>
              </a:rPr>
              <a:t>问题，</a:t>
            </a:r>
            <a:endParaRPr lang="zh-CN" altLang="en-US" b="1">
              <a:solidFill>
                <a:srgbClr val="000000"/>
              </a:solidFill>
              <a:cs typeface="仿宋_GB2312" panose="02010609030101010101" pitchFamily="49" charset="-122"/>
            </a:endParaRPr>
          </a:p>
          <a:p>
            <a:pPr fontAlgn="base">
              <a:spcBef>
                <a:spcPct val="0"/>
              </a:spcBef>
              <a:spcAft>
                <a:spcPct val="0"/>
              </a:spcAft>
            </a:pPr>
            <a:r>
              <a:rPr lang="zh-CN" altLang="en-US" b="1">
                <a:solidFill>
                  <a:srgbClr val="000000"/>
                </a:solidFill>
                <a:cs typeface="仿宋_GB2312" panose="02010609030101010101" pitchFamily="49" charset="-122"/>
              </a:rPr>
              <a:t>    根据</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cs typeface="仿宋_GB2312" panose="02010609030101010101" pitchFamily="49" charset="-122"/>
              </a:rPr>
              <a:t>电极现象</a:t>
            </a:r>
            <a:r>
              <a:rPr lang="en-US" b="1">
                <a:solidFill>
                  <a:srgbClr val="000000"/>
                </a:solidFill>
                <a:latin typeface="宋体" panose="02010600030101010101" pitchFamily="2" charset="-122"/>
                <a:cs typeface="Times New Roman" panose="02020603050405020304" pitchFamily="18" charset="0"/>
              </a:rPr>
              <a:t>”</a:t>
            </a:r>
            <a:r>
              <a:rPr lang="zh-CN" altLang="en-US" b="1">
                <a:solidFill>
                  <a:srgbClr val="000000"/>
                </a:solidFill>
                <a:cs typeface="仿宋_GB2312" panose="02010609030101010101" pitchFamily="49" charset="-122"/>
              </a:rPr>
              <a:t>判断阴阳极，从而判断电源的正负极；</a:t>
            </a:r>
            <a:endParaRPr lang="zh-CN" altLang="en-US" b="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500"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圆角矩形 4"/>
          <p:cNvSpPr/>
          <p:nvPr/>
        </p:nvSpPr>
        <p:spPr>
          <a:xfrm>
            <a:off x="164255" y="971550"/>
            <a:ext cx="11863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8" name="文本框 7"/>
          <p:cNvSpPr txBox="1"/>
          <p:nvPr/>
        </p:nvSpPr>
        <p:spPr>
          <a:xfrm>
            <a:off x="474982" y="473078"/>
            <a:ext cx="7548033" cy="460375"/>
          </a:xfrm>
          <a:prstGeom prst="rect">
            <a:avLst/>
          </a:prstGeom>
          <a:noFill/>
        </p:spPr>
        <p:txBody>
          <a:bodyPr wrap="square" rtlCol="0" anchor="t">
            <a:spAutoFit/>
          </a:bodyPr>
          <a:lstStyle/>
          <a:p>
            <a:pPr fontAlgn="base">
              <a:spcBef>
                <a:spcPct val="0"/>
              </a:spcBef>
              <a:spcAft>
                <a:spcPct val="0"/>
              </a:spcAft>
            </a:pP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考点六、典例剖析</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a:solidFill>
                  <a:srgbClr val="00B050"/>
                </a:solidFill>
                <a:latin typeface="微软雅黑" panose="020B0503020204020204" pitchFamily="34" charset="-122"/>
                <a:ea typeface="微软雅黑" panose="020B0503020204020204" pitchFamily="34" charset="-122"/>
                <a:sym typeface="+mn-ea"/>
              </a:rPr>
              <a:t>新型化学电源</a:t>
            </a:r>
            <a:endParaRPr lang="en-US" altLang="zh-CN" sz="2400" b="1">
              <a:solidFill>
                <a:srgbClr val="0000FF"/>
              </a:solidFill>
              <a:latin typeface="新宋体" panose="02010609030101010101" charset="-122"/>
              <a:ea typeface="新宋体" panose="02010609030101010101" charset="-122"/>
              <a:cs typeface="新宋体" panose="02010609030101010101" charset="-122"/>
              <a:sym typeface="+mn-ea"/>
            </a:endParaRPr>
          </a:p>
        </p:txBody>
      </p:sp>
      <p:sp>
        <p:nvSpPr>
          <p:cNvPr id="48132" name="内容占位符 2"/>
          <p:cNvSpPr>
            <a:spLocks noGrp="1"/>
          </p:cNvSpPr>
          <p:nvPr/>
        </p:nvSpPr>
        <p:spPr>
          <a:xfrm>
            <a:off x="1903309" y="1814833"/>
            <a:ext cx="8357447" cy="3726815"/>
          </a:xfrm>
          <a:prstGeom prst="rect">
            <a:avLst/>
          </a:prstGeom>
          <a:noFill/>
          <a:ln w="9525">
            <a:noFill/>
          </a:ln>
        </p:spPr>
        <p:txBody>
          <a:bodyPr rtlCol="0" anchor="t">
            <a:normAutofit fontScale="72500"/>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fontAlgn="auto">
              <a:defRPr/>
            </a:pPr>
            <a:r>
              <a:rPr lang="zh-CN" altLang="en-US" b="1">
                <a:solidFill>
                  <a:srgbClr val="0000FF"/>
                </a:solidFill>
              </a:rPr>
              <a:t>建立模型</a:t>
            </a:r>
            <a:r>
              <a:rPr lang="zh-CN" altLang="en-US" b="1" smtClean="0">
                <a:solidFill>
                  <a:srgbClr val="0000FF"/>
                </a:solidFill>
              </a:rPr>
              <a:t>：</a:t>
            </a:r>
            <a:r>
              <a:rPr lang="zh-CN" altLang="en-US" b="1" smtClean="0">
                <a:solidFill>
                  <a:srgbClr val="000000"/>
                </a:solidFill>
              </a:rPr>
              <a:t>原电池</a:t>
            </a:r>
            <a:r>
              <a:rPr lang="zh-CN" altLang="en-US" b="1">
                <a:solidFill>
                  <a:srgbClr val="000000"/>
                </a:solidFill>
              </a:rPr>
              <a:t>，电解池</a:t>
            </a:r>
            <a:r>
              <a:rPr lang="zh-CN" altLang="en-US" b="1">
                <a:solidFill>
                  <a:srgbClr val="0000FF"/>
                </a:solidFill>
              </a:rPr>
              <a:t>   </a:t>
            </a:r>
            <a:endParaRPr lang="zh-CN" altLang="en-US" b="1">
              <a:solidFill>
                <a:srgbClr val="0000FF"/>
              </a:solidFill>
            </a:endParaRPr>
          </a:p>
          <a:p>
            <a:pPr fontAlgn="auto">
              <a:defRPr/>
            </a:pPr>
            <a:r>
              <a:rPr lang="zh-CN" altLang="en-US" b="1">
                <a:solidFill>
                  <a:srgbClr val="0000FF"/>
                </a:solidFill>
              </a:rPr>
              <a:t>常见考点：</a:t>
            </a:r>
            <a:endParaRPr lang="zh-CN" altLang="en-US" b="1">
              <a:solidFill>
                <a:srgbClr val="0000FF"/>
              </a:solidFill>
            </a:endParaRPr>
          </a:p>
          <a:p>
            <a:pPr marL="0" indent="0" fontAlgn="auto">
              <a:buFontTx/>
              <a:buNone/>
              <a:defRPr/>
            </a:pPr>
            <a:r>
              <a:rPr lang="zh-CN" altLang="en-US" b="1" smtClean="0">
                <a:solidFill>
                  <a:srgbClr val="000000"/>
                </a:solidFill>
              </a:rPr>
              <a:t>    电极反应</a:t>
            </a:r>
            <a:r>
              <a:rPr lang="zh-CN" altLang="en-US" b="1">
                <a:solidFill>
                  <a:srgbClr val="000000"/>
                </a:solidFill>
              </a:rPr>
              <a:t>，离子移动方向</a:t>
            </a:r>
            <a:r>
              <a:rPr lang="zh-CN" altLang="en-US" b="1" smtClean="0">
                <a:solidFill>
                  <a:srgbClr val="000000"/>
                </a:solidFill>
              </a:rPr>
              <a:t>，</a:t>
            </a:r>
            <a:r>
              <a:rPr lang="en-US" altLang="zh-CN" b="1" smtClean="0">
                <a:solidFill>
                  <a:srgbClr val="000000"/>
                </a:solidFill>
              </a:rPr>
              <a:t>p</a:t>
            </a:r>
            <a:r>
              <a:rPr lang="en-US" b="1" smtClean="0">
                <a:solidFill>
                  <a:srgbClr val="000000"/>
                </a:solidFill>
              </a:rPr>
              <a:t>H</a:t>
            </a:r>
            <a:r>
              <a:rPr lang="zh-CN" altLang="en-US" b="1">
                <a:solidFill>
                  <a:srgbClr val="000000"/>
                </a:solidFill>
              </a:rPr>
              <a:t>，</a:t>
            </a:r>
            <a:endParaRPr lang="zh-CN" altLang="en-US" b="1">
              <a:solidFill>
                <a:srgbClr val="000000"/>
              </a:solidFill>
            </a:endParaRPr>
          </a:p>
          <a:p>
            <a:pPr marL="0" indent="0" fontAlgn="auto">
              <a:buFontTx/>
              <a:buNone/>
              <a:defRPr/>
            </a:pPr>
            <a:r>
              <a:rPr lang="zh-CN" altLang="en-US" b="1" smtClean="0">
                <a:solidFill>
                  <a:srgbClr val="000000"/>
                </a:solidFill>
              </a:rPr>
              <a:t>    电极</a:t>
            </a:r>
            <a:r>
              <a:rPr lang="zh-CN" altLang="en-US" b="1">
                <a:solidFill>
                  <a:srgbClr val="000000"/>
                </a:solidFill>
              </a:rPr>
              <a:t>产物，放电顺序</a:t>
            </a:r>
            <a:r>
              <a:rPr lang="zh-CN" altLang="en-US" b="1" smtClean="0">
                <a:solidFill>
                  <a:srgbClr val="000000"/>
                </a:solidFill>
              </a:rPr>
              <a:t>等</a:t>
            </a:r>
            <a:endParaRPr lang="en-US" altLang="zh-CN" b="1" smtClean="0">
              <a:solidFill>
                <a:srgbClr val="000000"/>
              </a:solidFill>
            </a:endParaRPr>
          </a:p>
          <a:p>
            <a:pPr marL="0" indent="0" fontAlgn="auto">
              <a:buFontTx/>
              <a:buNone/>
              <a:defRPr/>
            </a:pPr>
            <a:r>
              <a:rPr lang="en-US" altLang="zh-CN" b="1" smtClean="0">
                <a:solidFill>
                  <a:srgbClr val="000000"/>
                </a:solidFill>
              </a:rPr>
              <a:t>    </a:t>
            </a:r>
            <a:r>
              <a:rPr lang="zh-CN" altLang="en-US" b="1" smtClean="0">
                <a:solidFill>
                  <a:srgbClr val="000000"/>
                </a:solidFill>
              </a:rPr>
              <a:t>金属的腐蚀和防护</a:t>
            </a:r>
            <a:endParaRPr lang="zh-CN" altLang="en-US" b="1">
              <a:solidFill>
                <a:srgbClr val="000000"/>
              </a:solidFill>
            </a:endParaRPr>
          </a:p>
          <a:p>
            <a:pPr fontAlgn="auto">
              <a:defRPr/>
            </a:pPr>
            <a:r>
              <a:rPr lang="zh-CN" altLang="en-US" b="1">
                <a:solidFill>
                  <a:srgbClr val="0000FF"/>
                </a:solidFill>
              </a:rPr>
              <a:t>注意读图</a:t>
            </a:r>
            <a:endParaRPr lang="zh-CN" altLang="en-US" b="1">
              <a:solidFill>
                <a:srgbClr val="0000FF"/>
              </a:solidFill>
            </a:endParaRPr>
          </a:p>
          <a:p>
            <a:pPr fontAlgn="auto">
              <a:defRPr/>
            </a:pPr>
            <a:r>
              <a:rPr lang="zh-CN" altLang="en-US" b="1">
                <a:solidFill>
                  <a:srgbClr val="0000FF"/>
                </a:solidFill>
              </a:rPr>
              <a:t>注意环境</a:t>
            </a:r>
            <a:endParaRPr lang="zh-CN" altLang="en-US" b="1">
              <a:solidFill>
                <a:srgbClr val="0000FF"/>
              </a:solidFill>
            </a:endParaRPr>
          </a:p>
          <a:p>
            <a:pPr fontAlgn="auto">
              <a:defRPr/>
            </a:pPr>
            <a:r>
              <a:rPr lang="zh-CN" altLang="en-US" b="1">
                <a:solidFill>
                  <a:srgbClr val="0000FF"/>
                </a:solidFill>
              </a:rPr>
              <a:t>注意含有机物的电子转移   </a:t>
            </a:r>
            <a:endParaRPr lang="zh-CN" altLang="en-US" b="1">
              <a:solidFill>
                <a:srgbClr val="0000FF"/>
              </a:solidFill>
            </a:endParaRPr>
          </a:p>
          <a:p>
            <a:pPr fontAlgn="auto">
              <a:defRPr/>
            </a:pPr>
            <a:endParaRPr lang="zh-CN" altLang="en-US">
              <a:solidFill>
                <a:srgbClr val="000000"/>
              </a:solidFill>
            </a:endParaRPr>
          </a:p>
        </p:txBody>
      </p:sp>
    </p:spTree>
  </p:cSld>
  <p:clrMapOvr>
    <a:masterClrMapping/>
  </p:clrMapOvr>
  <p:transition>
    <p:circle/>
  </p:transition>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0020" name="图片 640019"/>
          <p:cNvPicPr>
            <a:picLocks noChangeAspect="1"/>
          </p:cNvPicPr>
          <p:nvPr/>
        </p:nvPicPr>
        <p:blipFill>
          <a:blip r:embed="rId1">
            <a:clrChange>
              <a:clrFrom>
                <a:srgbClr val="FEFEFE"/>
              </a:clrFrom>
              <a:clrTo>
                <a:srgbClr val="FEFEFE">
                  <a:alpha val="0"/>
                </a:srgbClr>
              </a:clrTo>
            </a:clrChange>
          </a:blip>
          <a:stretch>
            <a:fillRect/>
          </a:stretch>
        </p:blipFill>
        <p:spPr>
          <a:xfrm>
            <a:off x="3827463" y="4442222"/>
            <a:ext cx="5545137" cy="959644"/>
          </a:xfrm>
          <a:prstGeom prst="rect">
            <a:avLst/>
          </a:prstGeom>
          <a:noFill/>
          <a:ln w="19050">
            <a:noFill/>
          </a:ln>
        </p:spPr>
      </p:pic>
      <p:graphicFrame>
        <p:nvGraphicFramePr>
          <p:cNvPr id="640005" name="对象 640004"/>
          <p:cNvGraphicFramePr>
            <a:graphicFrameLocks noChangeAspect="1"/>
          </p:cNvGraphicFramePr>
          <p:nvPr/>
        </p:nvGraphicFramePr>
        <p:xfrm>
          <a:off x="1416052" y="1160863"/>
          <a:ext cx="8177213" cy="932259"/>
        </p:xfrm>
        <a:graphic>
          <a:graphicData uri="http://schemas.openxmlformats.org/presentationml/2006/ole">
            <mc:AlternateContent xmlns:mc="http://schemas.openxmlformats.org/markup-compatibility/2006">
              <mc:Choice xmlns:v="urn:schemas-microsoft-com:vml" Requires="v">
                <p:oleObj spid="_x0000_s1048" name="" r:id="rId2" imgW="8190230" imgH="1249680" progId="">
                  <p:embed/>
                </p:oleObj>
              </mc:Choice>
              <mc:Fallback>
                <p:oleObj name="" r:id="rId2" imgW="8190230" imgH="1249680" progId="">
                  <p:embed/>
                  <p:pic>
                    <p:nvPicPr>
                      <p:cNvPr id="0" name="OLE substitute image"/>
                      <p:cNvPicPr/>
                      <p:nvPr/>
                    </p:nvPicPr>
                    <p:blipFill>
                      <a:blip r:embed="rId3"/>
                      <a:stretch>
                        <a:fillRect/>
                      </a:stretch>
                    </p:blipFill>
                    <p:spPr>
                      <a:xfrm>
                        <a:off x="1416052" y="1160863"/>
                        <a:ext cx="8177213" cy="932259"/>
                      </a:xfrm>
                      <a:prstGeom prst="rect">
                        <a:avLst/>
                      </a:prstGeom>
                      <a:noFill/>
                      <a:ln w="9525">
                        <a:noFill/>
                      </a:ln>
                    </p:spPr>
                  </p:pic>
                </p:oleObj>
              </mc:Fallback>
            </mc:AlternateContent>
          </a:graphicData>
        </a:graphic>
      </p:graphicFrame>
      <p:sp>
        <p:nvSpPr>
          <p:cNvPr id="640008" name="矩形 640007"/>
          <p:cNvSpPr/>
          <p:nvPr/>
        </p:nvSpPr>
        <p:spPr>
          <a:xfrm>
            <a:off x="1416051" y="2588419"/>
            <a:ext cx="9144000" cy="0"/>
          </a:xfrm>
          <a:prstGeom prst="rect">
            <a:avLst/>
          </a:prstGeom>
          <a:noFill/>
          <a:ln w="19050">
            <a:noFill/>
          </a:ln>
        </p:spPr>
        <p:txBody>
          <a:bodyPr/>
          <a:lstStyle/>
          <a:p>
            <a:pPr fontAlgn="base">
              <a:spcBef>
                <a:spcPct val="0"/>
              </a:spcBef>
              <a:spcAft>
                <a:spcPct val="0"/>
              </a:spcAft>
            </a:pPr>
            <a:endParaRPr lang="zh-CN" altLang="en-US" sz="1350" b="1">
              <a:solidFill>
                <a:srgbClr val="000000"/>
              </a:solidFill>
            </a:endParaRPr>
          </a:p>
        </p:txBody>
      </p:sp>
      <p:pic>
        <p:nvPicPr>
          <p:cNvPr id="640010" name="图片 640009"/>
          <p:cNvPicPr>
            <a:picLocks noChangeAspect="1"/>
          </p:cNvPicPr>
          <p:nvPr/>
        </p:nvPicPr>
        <p:blipFill>
          <a:blip r:embed="rId4">
            <a:clrChange>
              <a:clrFrom>
                <a:srgbClr val="FEFEFE"/>
              </a:clrFrom>
              <a:clrTo>
                <a:srgbClr val="FEFEFE">
                  <a:alpha val="0"/>
                </a:srgbClr>
              </a:clrTo>
            </a:clrChange>
          </a:blip>
          <a:stretch>
            <a:fillRect/>
          </a:stretch>
        </p:blipFill>
        <p:spPr>
          <a:xfrm>
            <a:off x="2387602" y="1754981"/>
            <a:ext cx="1439863" cy="608410"/>
          </a:xfrm>
          <a:prstGeom prst="rect">
            <a:avLst/>
          </a:prstGeom>
          <a:noFill/>
          <a:ln w="19050">
            <a:noFill/>
          </a:ln>
        </p:spPr>
      </p:pic>
      <p:pic>
        <p:nvPicPr>
          <p:cNvPr id="640011" name="图片 640010"/>
          <p:cNvPicPr>
            <a:picLocks noChangeAspect="1"/>
          </p:cNvPicPr>
          <p:nvPr/>
        </p:nvPicPr>
        <p:blipFill>
          <a:blip r:embed="rId5">
            <a:clrChange>
              <a:clrFrom>
                <a:srgbClr val="FEFEFE"/>
              </a:clrFrom>
              <a:clrTo>
                <a:srgbClr val="FEFEFE">
                  <a:alpha val="0"/>
                </a:srgbClr>
              </a:clrTo>
            </a:clrChange>
          </a:blip>
          <a:stretch>
            <a:fillRect/>
          </a:stretch>
        </p:blipFill>
        <p:spPr>
          <a:xfrm>
            <a:off x="3821115" y="1719263"/>
            <a:ext cx="5551487" cy="669131"/>
          </a:xfrm>
          <a:prstGeom prst="rect">
            <a:avLst/>
          </a:prstGeom>
          <a:noFill/>
          <a:ln w="19050">
            <a:noFill/>
          </a:ln>
        </p:spPr>
      </p:pic>
      <p:pic>
        <p:nvPicPr>
          <p:cNvPr id="640012" name="图片 640011"/>
          <p:cNvPicPr>
            <a:picLocks noChangeAspect="1"/>
          </p:cNvPicPr>
          <p:nvPr/>
        </p:nvPicPr>
        <p:blipFill>
          <a:blip r:embed="rId6">
            <a:clrChange>
              <a:clrFrom>
                <a:srgbClr val="FEFEFE"/>
              </a:clrFrom>
              <a:clrTo>
                <a:srgbClr val="FEFEFE">
                  <a:alpha val="0"/>
                </a:srgbClr>
              </a:clrTo>
            </a:clrChange>
          </a:blip>
          <a:stretch>
            <a:fillRect/>
          </a:stretch>
        </p:blipFill>
        <p:spPr>
          <a:xfrm>
            <a:off x="3036889" y="2347913"/>
            <a:ext cx="284163" cy="270272"/>
          </a:xfrm>
          <a:prstGeom prst="rect">
            <a:avLst/>
          </a:prstGeom>
          <a:noFill/>
          <a:ln w="19050">
            <a:noFill/>
          </a:ln>
        </p:spPr>
      </p:pic>
      <p:pic>
        <p:nvPicPr>
          <p:cNvPr id="640013" name="图片 640012"/>
          <p:cNvPicPr>
            <a:picLocks noChangeAspect="1"/>
          </p:cNvPicPr>
          <p:nvPr/>
        </p:nvPicPr>
        <p:blipFill>
          <a:blip r:embed="rId7">
            <a:clrChange>
              <a:clrFrom>
                <a:srgbClr val="FEFEFE"/>
              </a:clrFrom>
              <a:clrTo>
                <a:srgbClr val="FEFEFE">
                  <a:alpha val="0"/>
                </a:srgbClr>
              </a:clrTo>
            </a:clrChange>
          </a:blip>
          <a:stretch>
            <a:fillRect/>
          </a:stretch>
        </p:blipFill>
        <p:spPr>
          <a:xfrm>
            <a:off x="2395540" y="2570560"/>
            <a:ext cx="1439863" cy="625078"/>
          </a:xfrm>
          <a:prstGeom prst="rect">
            <a:avLst/>
          </a:prstGeom>
          <a:noFill/>
          <a:ln w="19050">
            <a:noFill/>
          </a:ln>
        </p:spPr>
      </p:pic>
      <p:pic>
        <p:nvPicPr>
          <p:cNvPr id="640014" name="图片 640013"/>
          <p:cNvPicPr>
            <a:picLocks noChangeAspect="1"/>
          </p:cNvPicPr>
          <p:nvPr/>
        </p:nvPicPr>
        <p:blipFill>
          <a:blip r:embed="rId8">
            <a:clrChange>
              <a:clrFrom>
                <a:srgbClr val="FEFEFE"/>
              </a:clrFrom>
              <a:clrTo>
                <a:srgbClr val="FEFEFE">
                  <a:alpha val="0"/>
                </a:srgbClr>
              </a:clrTo>
            </a:clrChange>
          </a:blip>
          <a:stretch>
            <a:fillRect/>
          </a:stretch>
        </p:blipFill>
        <p:spPr>
          <a:xfrm>
            <a:off x="3835400" y="2565800"/>
            <a:ext cx="5521325" cy="627459"/>
          </a:xfrm>
          <a:prstGeom prst="rect">
            <a:avLst/>
          </a:prstGeom>
          <a:noFill/>
          <a:ln w="19050">
            <a:noFill/>
          </a:ln>
        </p:spPr>
      </p:pic>
      <p:pic>
        <p:nvPicPr>
          <p:cNvPr id="640015" name="图片 640014"/>
          <p:cNvPicPr>
            <a:picLocks noChangeAspect="1"/>
          </p:cNvPicPr>
          <p:nvPr/>
        </p:nvPicPr>
        <p:blipFill>
          <a:blip r:embed="rId9">
            <a:clrChange>
              <a:clrFrom>
                <a:srgbClr val="FEFEFE"/>
              </a:clrFrom>
              <a:clrTo>
                <a:srgbClr val="FEFEFE">
                  <a:alpha val="0"/>
                </a:srgbClr>
              </a:clrTo>
            </a:clrChange>
          </a:blip>
          <a:stretch>
            <a:fillRect/>
          </a:stretch>
        </p:blipFill>
        <p:spPr>
          <a:xfrm>
            <a:off x="2387602" y="3536156"/>
            <a:ext cx="1439863" cy="606029"/>
          </a:xfrm>
          <a:prstGeom prst="rect">
            <a:avLst/>
          </a:prstGeom>
          <a:noFill/>
          <a:ln w="19050">
            <a:noFill/>
          </a:ln>
        </p:spPr>
      </p:pic>
      <p:pic>
        <p:nvPicPr>
          <p:cNvPr id="640016" name="图片 640015"/>
          <p:cNvPicPr>
            <a:picLocks noChangeAspect="1"/>
          </p:cNvPicPr>
          <p:nvPr/>
        </p:nvPicPr>
        <p:blipFill>
          <a:blip r:embed="rId6">
            <a:clrChange>
              <a:clrFrom>
                <a:srgbClr val="FEFEFE"/>
              </a:clrFrom>
              <a:clrTo>
                <a:srgbClr val="FEFEFE">
                  <a:alpha val="0"/>
                </a:srgbClr>
              </a:clrTo>
            </a:clrChange>
          </a:blip>
          <a:stretch>
            <a:fillRect/>
          </a:stretch>
        </p:blipFill>
        <p:spPr>
          <a:xfrm>
            <a:off x="3036889" y="3212306"/>
            <a:ext cx="284163" cy="270272"/>
          </a:xfrm>
          <a:prstGeom prst="rect">
            <a:avLst/>
          </a:prstGeom>
          <a:noFill/>
          <a:ln w="19050">
            <a:noFill/>
          </a:ln>
        </p:spPr>
      </p:pic>
      <p:pic>
        <p:nvPicPr>
          <p:cNvPr id="640017" name="图片 640016"/>
          <p:cNvPicPr>
            <a:picLocks noChangeAspect="1"/>
          </p:cNvPicPr>
          <p:nvPr/>
        </p:nvPicPr>
        <p:blipFill>
          <a:blip r:embed="rId6">
            <a:clrChange>
              <a:clrFrom>
                <a:srgbClr val="FEFEFE"/>
              </a:clrFrom>
              <a:clrTo>
                <a:srgbClr val="FEFEFE">
                  <a:alpha val="0"/>
                </a:srgbClr>
              </a:clrTo>
            </a:clrChange>
          </a:blip>
          <a:stretch>
            <a:fillRect/>
          </a:stretch>
        </p:blipFill>
        <p:spPr>
          <a:xfrm>
            <a:off x="3036889" y="4238625"/>
            <a:ext cx="284163" cy="270272"/>
          </a:xfrm>
          <a:prstGeom prst="rect">
            <a:avLst/>
          </a:prstGeom>
          <a:noFill/>
          <a:ln w="19050">
            <a:noFill/>
          </a:ln>
        </p:spPr>
      </p:pic>
      <p:pic>
        <p:nvPicPr>
          <p:cNvPr id="640018" name="图片 640017"/>
          <p:cNvPicPr>
            <a:picLocks noChangeAspect="1"/>
          </p:cNvPicPr>
          <p:nvPr/>
        </p:nvPicPr>
        <p:blipFill>
          <a:blip r:embed="rId10">
            <a:clrChange>
              <a:clrFrom>
                <a:srgbClr val="FEFEFE"/>
              </a:clrFrom>
              <a:clrTo>
                <a:srgbClr val="FEFEFE">
                  <a:alpha val="0"/>
                </a:srgbClr>
              </a:clrTo>
            </a:clrChange>
          </a:blip>
          <a:stretch>
            <a:fillRect/>
          </a:stretch>
        </p:blipFill>
        <p:spPr>
          <a:xfrm>
            <a:off x="2411415" y="4616054"/>
            <a:ext cx="1439863" cy="598884"/>
          </a:xfrm>
          <a:prstGeom prst="rect">
            <a:avLst/>
          </a:prstGeom>
          <a:noFill/>
          <a:ln w="19050">
            <a:noFill/>
          </a:ln>
        </p:spPr>
      </p:pic>
      <p:pic>
        <p:nvPicPr>
          <p:cNvPr id="640019" name="图片 640018"/>
          <p:cNvPicPr>
            <a:picLocks noChangeAspect="1"/>
          </p:cNvPicPr>
          <p:nvPr/>
        </p:nvPicPr>
        <p:blipFill>
          <a:blip r:embed="rId11">
            <a:clrChange>
              <a:clrFrom>
                <a:srgbClr val="FEFEFE"/>
              </a:clrFrom>
              <a:clrTo>
                <a:srgbClr val="FEFEFE">
                  <a:alpha val="0"/>
                </a:srgbClr>
              </a:clrTo>
            </a:clrChange>
          </a:blip>
          <a:stretch>
            <a:fillRect/>
          </a:stretch>
        </p:blipFill>
        <p:spPr>
          <a:xfrm>
            <a:off x="3827465" y="3351610"/>
            <a:ext cx="5526087" cy="940594"/>
          </a:xfrm>
          <a:prstGeom prst="rect">
            <a:avLst/>
          </a:prstGeom>
          <a:noFill/>
          <a:ln w="19050">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40010"/>
                                        </p:tgtEl>
                                        <p:attrNameLst>
                                          <p:attrName>style.visibility</p:attrName>
                                        </p:attrNameLst>
                                      </p:cBhvr>
                                      <p:to>
                                        <p:strVal val="visible"/>
                                      </p:to>
                                    </p:set>
                                    <p:animEffect transition="in" filter="wipe(up)">
                                      <p:cBhvr>
                                        <p:cTn id="7" dur="500"/>
                                        <p:tgtEl>
                                          <p:spTgt spid="640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0011"/>
                                        </p:tgtEl>
                                        <p:attrNameLst>
                                          <p:attrName>style.visibility</p:attrName>
                                        </p:attrNameLst>
                                      </p:cBhvr>
                                      <p:to>
                                        <p:strVal val="visible"/>
                                      </p:to>
                                    </p:set>
                                    <p:animEffect transition="in" filter="wipe(left)">
                                      <p:cBhvr>
                                        <p:cTn id="12" dur="500"/>
                                        <p:tgtEl>
                                          <p:spTgt spid="6400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40012"/>
                                        </p:tgtEl>
                                        <p:attrNameLst>
                                          <p:attrName>style.visibility</p:attrName>
                                        </p:attrNameLst>
                                      </p:cBhvr>
                                      <p:to>
                                        <p:strVal val="visible"/>
                                      </p:to>
                                    </p:set>
                                    <p:animEffect transition="in" filter="wipe(up)">
                                      <p:cBhvr>
                                        <p:cTn id="17" dur="500"/>
                                        <p:tgtEl>
                                          <p:spTgt spid="6400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40013"/>
                                        </p:tgtEl>
                                        <p:attrNameLst>
                                          <p:attrName>style.visibility</p:attrName>
                                        </p:attrNameLst>
                                      </p:cBhvr>
                                      <p:to>
                                        <p:strVal val="visible"/>
                                      </p:to>
                                    </p:set>
                                    <p:animEffect transition="in" filter="wipe(up)">
                                      <p:cBhvr>
                                        <p:cTn id="22" dur="500"/>
                                        <p:tgtEl>
                                          <p:spTgt spid="6400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40014"/>
                                        </p:tgtEl>
                                        <p:attrNameLst>
                                          <p:attrName>style.visibility</p:attrName>
                                        </p:attrNameLst>
                                      </p:cBhvr>
                                      <p:to>
                                        <p:strVal val="visible"/>
                                      </p:to>
                                    </p:set>
                                    <p:animEffect transition="in" filter="wipe(left)">
                                      <p:cBhvr>
                                        <p:cTn id="27" dur="500"/>
                                        <p:tgtEl>
                                          <p:spTgt spid="6400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40016"/>
                                        </p:tgtEl>
                                        <p:attrNameLst>
                                          <p:attrName>style.visibility</p:attrName>
                                        </p:attrNameLst>
                                      </p:cBhvr>
                                      <p:to>
                                        <p:strVal val="visible"/>
                                      </p:to>
                                    </p:set>
                                    <p:animEffect transition="in" filter="wipe(up)">
                                      <p:cBhvr>
                                        <p:cTn id="32" dur="500"/>
                                        <p:tgtEl>
                                          <p:spTgt spid="6400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640015"/>
                                        </p:tgtEl>
                                        <p:attrNameLst>
                                          <p:attrName>style.visibility</p:attrName>
                                        </p:attrNameLst>
                                      </p:cBhvr>
                                      <p:to>
                                        <p:strVal val="visible"/>
                                      </p:to>
                                    </p:set>
                                    <p:animEffect transition="in" filter="wipe(up)">
                                      <p:cBhvr>
                                        <p:cTn id="37" dur="500"/>
                                        <p:tgtEl>
                                          <p:spTgt spid="6400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40019"/>
                                        </p:tgtEl>
                                        <p:attrNameLst>
                                          <p:attrName>style.visibility</p:attrName>
                                        </p:attrNameLst>
                                      </p:cBhvr>
                                      <p:to>
                                        <p:strVal val="visible"/>
                                      </p:to>
                                    </p:set>
                                    <p:animEffect transition="in" filter="wipe(left)">
                                      <p:cBhvr>
                                        <p:cTn id="42" dur="500"/>
                                        <p:tgtEl>
                                          <p:spTgt spid="6400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40017"/>
                                        </p:tgtEl>
                                        <p:attrNameLst>
                                          <p:attrName>style.visibility</p:attrName>
                                        </p:attrNameLst>
                                      </p:cBhvr>
                                      <p:to>
                                        <p:strVal val="visible"/>
                                      </p:to>
                                    </p:set>
                                    <p:animEffect transition="in" filter="wipe(up)">
                                      <p:cBhvr>
                                        <p:cTn id="47" dur="500"/>
                                        <p:tgtEl>
                                          <p:spTgt spid="6400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640018"/>
                                        </p:tgtEl>
                                        <p:attrNameLst>
                                          <p:attrName>style.visibility</p:attrName>
                                        </p:attrNameLst>
                                      </p:cBhvr>
                                      <p:to>
                                        <p:strVal val="visible"/>
                                      </p:to>
                                    </p:set>
                                    <p:animEffect transition="in" filter="wipe(up)">
                                      <p:cBhvr>
                                        <p:cTn id="52" dur="500"/>
                                        <p:tgtEl>
                                          <p:spTgt spid="6400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40020"/>
                                        </p:tgtEl>
                                        <p:attrNameLst>
                                          <p:attrName>style.visibility</p:attrName>
                                        </p:attrNameLst>
                                      </p:cBhvr>
                                      <p:to>
                                        <p:strVal val="visible"/>
                                      </p:to>
                                    </p:set>
                                    <p:animEffect transition="in" filter="wipe(left)">
                                      <p:cBhvr>
                                        <p:cTn id="57" dur="500"/>
                                        <p:tgtEl>
                                          <p:spTgt spid="640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19" name="图片 665618"/>
          <p:cNvPicPr>
            <a:picLocks noChangeAspect="1"/>
          </p:cNvPicPr>
          <p:nvPr/>
        </p:nvPicPr>
        <p:blipFill>
          <a:blip r:embed="rId1">
            <a:clrChange>
              <a:clrFrom>
                <a:srgbClr val="FFFFFF"/>
              </a:clrFrom>
              <a:clrTo>
                <a:srgbClr val="FFFFFF">
                  <a:alpha val="0"/>
                </a:srgbClr>
              </a:clrTo>
            </a:clrChange>
          </a:blip>
          <a:stretch>
            <a:fillRect/>
          </a:stretch>
        </p:blipFill>
        <p:spPr>
          <a:xfrm>
            <a:off x="4727575" y="4562475"/>
            <a:ext cx="3671888" cy="933450"/>
          </a:xfrm>
          <a:prstGeom prst="rect">
            <a:avLst/>
          </a:prstGeom>
          <a:noFill/>
          <a:ln w="19050">
            <a:noFill/>
          </a:ln>
        </p:spPr>
      </p:pic>
      <p:sp>
        <p:nvSpPr>
          <p:cNvPr id="665606" name="矩形 665605"/>
          <p:cNvSpPr/>
          <p:nvPr/>
        </p:nvSpPr>
        <p:spPr>
          <a:xfrm>
            <a:off x="1271588" y="2577704"/>
            <a:ext cx="9144000" cy="0"/>
          </a:xfrm>
          <a:prstGeom prst="rect">
            <a:avLst/>
          </a:prstGeom>
          <a:noFill/>
          <a:ln w="19050">
            <a:noFill/>
          </a:ln>
        </p:spPr>
        <p:txBody>
          <a:bodyPr/>
          <a:lstStyle/>
          <a:p>
            <a:pPr fontAlgn="base">
              <a:spcBef>
                <a:spcPct val="0"/>
              </a:spcBef>
              <a:spcAft>
                <a:spcPct val="0"/>
              </a:spcAft>
            </a:pPr>
            <a:endParaRPr lang="zh-CN" altLang="en-US" sz="1350" b="1">
              <a:solidFill>
                <a:srgbClr val="000000"/>
              </a:solidFill>
            </a:endParaRPr>
          </a:p>
        </p:txBody>
      </p:sp>
      <p:pic>
        <p:nvPicPr>
          <p:cNvPr id="665608" name="图片 665607"/>
          <p:cNvPicPr>
            <a:picLocks noChangeAspect="1"/>
          </p:cNvPicPr>
          <p:nvPr/>
        </p:nvPicPr>
        <p:blipFill>
          <a:blip r:embed="rId2">
            <a:clrChange>
              <a:clrFrom>
                <a:srgbClr val="FFFFFF"/>
              </a:clrFrom>
              <a:clrTo>
                <a:srgbClr val="FFFFFF">
                  <a:alpha val="0"/>
                </a:srgbClr>
              </a:clrTo>
            </a:clrChange>
          </a:blip>
          <a:stretch>
            <a:fillRect/>
          </a:stretch>
        </p:blipFill>
        <p:spPr>
          <a:xfrm>
            <a:off x="2459040" y="2649141"/>
            <a:ext cx="476251" cy="1295400"/>
          </a:xfrm>
          <a:prstGeom prst="rect">
            <a:avLst/>
          </a:prstGeom>
          <a:noFill/>
          <a:ln w="19050">
            <a:noFill/>
          </a:ln>
        </p:spPr>
      </p:pic>
      <p:pic>
        <p:nvPicPr>
          <p:cNvPr id="665609" name="图片 665608"/>
          <p:cNvPicPr>
            <a:picLocks noChangeAspect="1"/>
          </p:cNvPicPr>
          <p:nvPr/>
        </p:nvPicPr>
        <p:blipFill>
          <a:blip r:embed="rId3">
            <a:clrChange>
              <a:clrFrom>
                <a:srgbClr val="FFFFFF"/>
              </a:clrFrom>
              <a:clrTo>
                <a:srgbClr val="FFFFFF">
                  <a:alpha val="0"/>
                </a:srgbClr>
              </a:clrTo>
            </a:clrChange>
          </a:blip>
          <a:stretch>
            <a:fillRect/>
          </a:stretch>
        </p:blipFill>
        <p:spPr>
          <a:xfrm>
            <a:off x="2903540" y="1590675"/>
            <a:ext cx="681037" cy="3536156"/>
          </a:xfrm>
          <a:prstGeom prst="rect">
            <a:avLst/>
          </a:prstGeom>
          <a:noFill/>
          <a:ln w="19050">
            <a:noFill/>
          </a:ln>
        </p:spPr>
      </p:pic>
      <p:pic>
        <p:nvPicPr>
          <p:cNvPr id="665610" name="图片 665609"/>
          <p:cNvPicPr>
            <a:picLocks noChangeAspect="1"/>
          </p:cNvPicPr>
          <p:nvPr/>
        </p:nvPicPr>
        <p:blipFill>
          <a:blip r:embed="rId4">
            <a:clrChange>
              <a:clrFrom>
                <a:srgbClr val="FFFFFF"/>
              </a:clrFrom>
              <a:clrTo>
                <a:srgbClr val="FFFFFF">
                  <a:alpha val="0"/>
                </a:srgbClr>
              </a:clrTo>
            </a:clrChange>
          </a:blip>
          <a:stretch>
            <a:fillRect/>
          </a:stretch>
        </p:blipFill>
        <p:spPr>
          <a:xfrm>
            <a:off x="3527427" y="1371603"/>
            <a:ext cx="506413" cy="598885"/>
          </a:xfrm>
          <a:prstGeom prst="rect">
            <a:avLst/>
          </a:prstGeom>
          <a:noFill/>
          <a:ln w="19050">
            <a:noFill/>
          </a:ln>
        </p:spPr>
      </p:pic>
      <p:pic>
        <p:nvPicPr>
          <p:cNvPr id="665611" name="图片 665610"/>
          <p:cNvPicPr>
            <a:picLocks noChangeAspect="1"/>
          </p:cNvPicPr>
          <p:nvPr/>
        </p:nvPicPr>
        <p:blipFill>
          <a:blip r:embed="rId5">
            <a:clrChange>
              <a:clrFrom>
                <a:srgbClr val="FFFFFF"/>
              </a:clrFrom>
              <a:clrTo>
                <a:srgbClr val="FFFFFF">
                  <a:alpha val="0"/>
                </a:srgbClr>
              </a:clrTo>
            </a:clrChange>
          </a:blip>
          <a:stretch>
            <a:fillRect/>
          </a:stretch>
        </p:blipFill>
        <p:spPr>
          <a:xfrm>
            <a:off x="3954464" y="1322788"/>
            <a:ext cx="5541963" cy="660797"/>
          </a:xfrm>
          <a:prstGeom prst="rect">
            <a:avLst/>
          </a:prstGeom>
          <a:noFill/>
          <a:ln w="19050">
            <a:noFill/>
          </a:ln>
        </p:spPr>
      </p:pic>
      <p:pic>
        <p:nvPicPr>
          <p:cNvPr id="665612" name="图片 665611"/>
          <p:cNvPicPr>
            <a:picLocks noChangeAspect="1"/>
          </p:cNvPicPr>
          <p:nvPr/>
        </p:nvPicPr>
        <p:blipFill>
          <a:blip r:embed="rId6">
            <a:clrChange>
              <a:clrFrom>
                <a:srgbClr val="FFFFFF"/>
              </a:clrFrom>
              <a:clrTo>
                <a:srgbClr val="FFFFFF">
                  <a:alpha val="0"/>
                </a:srgbClr>
              </a:clrTo>
            </a:clrChange>
          </a:blip>
          <a:stretch>
            <a:fillRect/>
          </a:stretch>
        </p:blipFill>
        <p:spPr>
          <a:xfrm>
            <a:off x="3503613" y="2996804"/>
            <a:ext cx="533400" cy="594122"/>
          </a:xfrm>
          <a:prstGeom prst="rect">
            <a:avLst/>
          </a:prstGeom>
          <a:noFill/>
          <a:ln w="19050">
            <a:noFill/>
          </a:ln>
        </p:spPr>
      </p:pic>
      <p:pic>
        <p:nvPicPr>
          <p:cNvPr id="665613" name="图片 665612"/>
          <p:cNvPicPr>
            <a:picLocks noChangeAspect="1"/>
          </p:cNvPicPr>
          <p:nvPr/>
        </p:nvPicPr>
        <p:blipFill>
          <a:blip r:embed="rId7">
            <a:clrChange>
              <a:clrFrom>
                <a:srgbClr val="FFFFFF"/>
              </a:clrFrom>
              <a:clrTo>
                <a:srgbClr val="FFFFFF">
                  <a:alpha val="0"/>
                </a:srgbClr>
              </a:clrTo>
            </a:clrChange>
          </a:blip>
          <a:stretch>
            <a:fillRect/>
          </a:stretch>
        </p:blipFill>
        <p:spPr>
          <a:xfrm>
            <a:off x="3952877" y="2366963"/>
            <a:ext cx="758825" cy="1835944"/>
          </a:xfrm>
          <a:prstGeom prst="rect">
            <a:avLst/>
          </a:prstGeom>
          <a:noFill/>
          <a:ln w="19050">
            <a:noFill/>
          </a:ln>
        </p:spPr>
      </p:pic>
      <p:pic>
        <p:nvPicPr>
          <p:cNvPr id="665614" name="图片 665613"/>
          <p:cNvPicPr>
            <a:picLocks noChangeAspect="1"/>
          </p:cNvPicPr>
          <p:nvPr/>
        </p:nvPicPr>
        <p:blipFill>
          <a:blip r:embed="rId8">
            <a:clrChange>
              <a:clrFrom>
                <a:srgbClr val="FFFFFF"/>
              </a:clrFrom>
              <a:clrTo>
                <a:srgbClr val="FFFFFF">
                  <a:alpha val="0"/>
                </a:srgbClr>
              </a:clrTo>
            </a:clrChange>
          </a:blip>
          <a:stretch>
            <a:fillRect/>
          </a:stretch>
        </p:blipFill>
        <p:spPr>
          <a:xfrm>
            <a:off x="4656139" y="2114553"/>
            <a:ext cx="4608512" cy="720329"/>
          </a:xfrm>
          <a:prstGeom prst="rect">
            <a:avLst/>
          </a:prstGeom>
          <a:noFill/>
          <a:ln w="19050">
            <a:noFill/>
          </a:ln>
        </p:spPr>
      </p:pic>
      <p:pic>
        <p:nvPicPr>
          <p:cNvPr id="665615" name="图片 665614"/>
          <p:cNvPicPr>
            <a:picLocks noChangeAspect="1"/>
          </p:cNvPicPr>
          <p:nvPr/>
        </p:nvPicPr>
        <p:blipFill>
          <a:blip r:embed="rId9">
            <a:clrChange>
              <a:clrFrom>
                <a:srgbClr val="FFFFFF"/>
              </a:clrFrom>
              <a:clrTo>
                <a:srgbClr val="FFFFFF">
                  <a:alpha val="0"/>
                </a:srgbClr>
              </a:clrTo>
            </a:clrChange>
          </a:blip>
          <a:stretch>
            <a:fillRect/>
          </a:stretch>
        </p:blipFill>
        <p:spPr>
          <a:xfrm>
            <a:off x="4656141" y="2955131"/>
            <a:ext cx="4256087" cy="703660"/>
          </a:xfrm>
          <a:prstGeom prst="rect">
            <a:avLst/>
          </a:prstGeom>
          <a:noFill/>
          <a:ln w="19050">
            <a:noFill/>
          </a:ln>
        </p:spPr>
      </p:pic>
      <p:pic>
        <p:nvPicPr>
          <p:cNvPr id="665616" name="图片 665615"/>
          <p:cNvPicPr>
            <a:picLocks noChangeAspect="1"/>
          </p:cNvPicPr>
          <p:nvPr/>
        </p:nvPicPr>
        <p:blipFill>
          <a:blip r:embed="rId10">
            <a:clrChange>
              <a:clrFrom>
                <a:srgbClr val="FFFFFF"/>
              </a:clrFrom>
              <a:clrTo>
                <a:srgbClr val="FFFFFF">
                  <a:alpha val="0"/>
                </a:srgbClr>
              </a:clrTo>
            </a:clrChange>
          </a:blip>
          <a:stretch>
            <a:fillRect/>
          </a:stretch>
        </p:blipFill>
        <p:spPr>
          <a:xfrm>
            <a:off x="4656140" y="3752850"/>
            <a:ext cx="4319587" cy="700088"/>
          </a:xfrm>
          <a:prstGeom prst="rect">
            <a:avLst/>
          </a:prstGeom>
          <a:noFill/>
          <a:ln w="19050">
            <a:noFill/>
          </a:ln>
        </p:spPr>
      </p:pic>
      <p:pic>
        <p:nvPicPr>
          <p:cNvPr id="665617" name="图片 665616"/>
          <p:cNvPicPr>
            <a:picLocks noChangeAspect="1"/>
          </p:cNvPicPr>
          <p:nvPr/>
        </p:nvPicPr>
        <p:blipFill>
          <a:blip r:embed="rId11">
            <a:clrChange>
              <a:clrFrom>
                <a:srgbClr val="FFFFFF"/>
              </a:clrFrom>
              <a:clrTo>
                <a:srgbClr val="FFFFFF">
                  <a:alpha val="0"/>
                </a:srgbClr>
              </a:clrTo>
            </a:clrChange>
          </a:blip>
          <a:stretch>
            <a:fillRect/>
          </a:stretch>
        </p:blipFill>
        <p:spPr>
          <a:xfrm>
            <a:off x="3546477" y="4724400"/>
            <a:ext cx="493713" cy="594122"/>
          </a:xfrm>
          <a:prstGeom prst="rect">
            <a:avLst/>
          </a:prstGeom>
          <a:noFill/>
          <a:ln w="19050">
            <a:noFill/>
          </a:ln>
        </p:spPr>
      </p:pic>
      <p:pic>
        <p:nvPicPr>
          <p:cNvPr id="665618" name="图片 665617"/>
          <p:cNvPicPr>
            <a:picLocks noChangeAspect="1"/>
          </p:cNvPicPr>
          <p:nvPr/>
        </p:nvPicPr>
        <p:blipFill>
          <a:blip r:embed="rId12">
            <a:clrChange>
              <a:clrFrom>
                <a:srgbClr val="FFFFFF"/>
              </a:clrFrom>
              <a:clrTo>
                <a:srgbClr val="FFFFFF">
                  <a:alpha val="0"/>
                </a:srgbClr>
              </a:clrTo>
            </a:clrChange>
          </a:blip>
          <a:stretch>
            <a:fillRect/>
          </a:stretch>
        </p:blipFill>
        <p:spPr>
          <a:xfrm>
            <a:off x="3983039" y="4575575"/>
            <a:ext cx="696912" cy="863203"/>
          </a:xfrm>
          <a:prstGeom prst="rect">
            <a:avLst/>
          </a:prstGeom>
          <a:noFill/>
          <a:ln w="19050">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65608"/>
                                        </p:tgtEl>
                                        <p:attrNameLst>
                                          <p:attrName>style.visibility</p:attrName>
                                        </p:attrNameLst>
                                      </p:cBhvr>
                                      <p:to>
                                        <p:strVal val="visible"/>
                                      </p:to>
                                    </p:set>
                                    <p:anim calcmode="lin" valueType="num">
                                      <p:cBhvr>
                                        <p:cTn id="7" dur="500" fill="hold"/>
                                        <p:tgtEl>
                                          <p:spTgt spid="665608"/>
                                        </p:tgtEl>
                                        <p:attrNameLst>
                                          <p:attrName>ppt_w</p:attrName>
                                        </p:attrNameLst>
                                      </p:cBhvr>
                                      <p:tavLst>
                                        <p:tav tm="0">
                                          <p:val>
                                            <p:fltVal val="0"/>
                                          </p:val>
                                        </p:tav>
                                        <p:tav tm="100000">
                                          <p:val>
                                            <p:strVal val="#ppt_w"/>
                                          </p:val>
                                        </p:tav>
                                      </p:tavLst>
                                    </p:anim>
                                    <p:anim calcmode="lin" valueType="num">
                                      <p:cBhvr>
                                        <p:cTn id="8" dur="500" fill="hold"/>
                                        <p:tgtEl>
                                          <p:spTgt spid="665608"/>
                                        </p:tgtEl>
                                        <p:attrNameLst>
                                          <p:attrName>ppt_h</p:attrName>
                                        </p:attrNameLst>
                                      </p:cBhvr>
                                      <p:tavLst>
                                        <p:tav tm="0">
                                          <p:val>
                                            <p:fltVal val="0"/>
                                          </p:val>
                                        </p:tav>
                                        <p:tav tm="100000">
                                          <p:val>
                                            <p:strVal val="#ppt_h"/>
                                          </p:val>
                                        </p:tav>
                                      </p:tavLst>
                                    </p:anim>
                                    <p:animEffect transition="in" filter="fade">
                                      <p:cBhvr>
                                        <p:cTn id="9" dur="500"/>
                                        <p:tgtEl>
                                          <p:spTgt spid="66560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65609"/>
                                        </p:tgtEl>
                                        <p:attrNameLst>
                                          <p:attrName>style.visibility</p:attrName>
                                        </p:attrNameLst>
                                      </p:cBhvr>
                                      <p:to>
                                        <p:strVal val="visible"/>
                                      </p:to>
                                    </p:set>
                                    <p:animEffect transition="in" filter="wipe(left)">
                                      <p:cBhvr>
                                        <p:cTn id="14" dur="500"/>
                                        <p:tgtEl>
                                          <p:spTgt spid="66560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65610"/>
                                        </p:tgtEl>
                                        <p:attrNameLst>
                                          <p:attrName>style.visibility</p:attrName>
                                        </p:attrNameLst>
                                      </p:cBhvr>
                                      <p:to>
                                        <p:strVal val="visible"/>
                                      </p:to>
                                    </p:set>
                                    <p:animEffect transition="in" filter="wipe(left)">
                                      <p:cBhvr>
                                        <p:cTn id="19" dur="500"/>
                                        <p:tgtEl>
                                          <p:spTgt spid="6656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65611"/>
                                        </p:tgtEl>
                                        <p:attrNameLst>
                                          <p:attrName>style.visibility</p:attrName>
                                        </p:attrNameLst>
                                      </p:cBhvr>
                                      <p:to>
                                        <p:strVal val="visible"/>
                                      </p:to>
                                    </p:set>
                                    <p:animEffect transition="in" filter="wipe(left)">
                                      <p:cBhvr>
                                        <p:cTn id="24" dur="500"/>
                                        <p:tgtEl>
                                          <p:spTgt spid="6656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65612"/>
                                        </p:tgtEl>
                                        <p:attrNameLst>
                                          <p:attrName>style.visibility</p:attrName>
                                        </p:attrNameLst>
                                      </p:cBhvr>
                                      <p:to>
                                        <p:strVal val="visible"/>
                                      </p:to>
                                    </p:set>
                                    <p:animEffect transition="in" filter="wipe(left)">
                                      <p:cBhvr>
                                        <p:cTn id="29" dur="500"/>
                                        <p:tgtEl>
                                          <p:spTgt spid="6656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65613"/>
                                        </p:tgtEl>
                                        <p:attrNameLst>
                                          <p:attrName>style.visibility</p:attrName>
                                        </p:attrNameLst>
                                      </p:cBhvr>
                                      <p:to>
                                        <p:strVal val="visible"/>
                                      </p:to>
                                    </p:set>
                                    <p:animEffect transition="in" filter="wipe(left)">
                                      <p:cBhvr>
                                        <p:cTn id="34" dur="500"/>
                                        <p:tgtEl>
                                          <p:spTgt spid="6656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65614"/>
                                        </p:tgtEl>
                                        <p:attrNameLst>
                                          <p:attrName>style.visibility</p:attrName>
                                        </p:attrNameLst>
                                      </p:cBhvr>
                                      <p:to>
                                        <p:strVal val="visible"/>
                                      </p:to>
                                    </p:set>
                                    <p:animEffect transition="in" filter="wipe(left)">
                                      <p:cBhvr>
                                        <p:cTn id="39" dur="500"/>
                                        <p:tgtEl>
                                          <p:spTgt spid="6656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65615"/>
                                        </p:tgtEl>
                                        <p:attrNameLst>
                                          <p:attrName>style.visibility</p:attrName>
                                        </p:attrNameLst>
                                      </p:cBhvr>
                                      <p:to>
                                        <p:strVal val="visible"/>
                                      </p:to>
                                    </p:set>
                                    <p:animEffect transition="in" filter="wipe(left)">
                                      <p:cBhvr>
                                        <p:cTn id="44" dur="500"/>
                                        <p:tgtEl>
                                          <p:spTgt spid="6656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65616"/>
                                        </p:tgtEl>
                                        <p:attrNameLst>
                                          <p:attrName>style.visibility</p:attrName>
                                        </p:attrNameLst>
                                      </p:cBhvr>
                                      <p:to>
                                        <p:strVal val="visible"/>
                                      </p:to>
                                    </p:set>
                                    <p:animEffect transition="in" filter="wipe(left)">
                                      <p:cBhvr>
                                        <p:cTn id="49" dur="500"/>
                                        <p:tgtEl>
                                          <p:spTgt spid="6656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65617"/>
                                        </p:tgtEl>
                                        <p:attrNameLst>
                                          <p:attrName>style.visibility</p:attrName>
                                        </p:attrNameLst>
                                      </p:cBhvr>
                                      <p:to>
                                        <p:strVal val="visible"/>
                                      </p:to>
                                    </p:set>
                                    <p:animEffect transition="in" filter="wipe(left)">
                                      <p:cBhvr>
                                        <p:cTn id="54" dur="500"/>
                                        <p:tgtEl>
                                          <p:spTgt spid="6656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65618"/>
                                        </p:tgtEl>
                                        <p:attrNameLst>
                                          <p:attrName>style.visibility</p:attrName>
                                        </p:attrNameLst>
                                      </p:cBhvr>
                                      <p:to>
                                        <p:strVal val="visible"/>
                                      </p:to>
                                    </p:set>
                                    <p:animEffect transition="in" filter="wipe(left)">
                                      <p:cBhvr>
                                        <p:cTn id="59" dur="500"/>
                                        <p:tgtEl>
                                          <p:spTgt spid="6656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665619"/>
                                        </p:tgtEl>
                                        <p:attrNameLst>
                                          <p:attrName>style.visibility</p:attrName>
                                        </p:attrNameLst>
                                      </p:cBhvr>
                                      <p:to>
                                        <p:strVal val="visible"/>
                                      </p:to>
                                    </p:set>
                                    <p:animEffect transition="in" filter="wipe(left)">
                                      <p:cBhvr>
                                        <p:cTn id="64" dur="500"/>
                                        <p:tgtEl>
                                          <p:spTgt spid="66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805544" y="481666"/>
            <a:ext cx="10384970" cy="521970"/>
          </a:xfrm>
          <a:prstGeom prst="rect">
            <a:avLst/>
          </a:prstGeom>
          <a:solidFill>
            <a:srgbClr val="00B050"/>
          </a:solidFill>
          <a:ln w="28575">
            <a:solidFill>
              <a:srgbClr val="FFFF00"/>
            </a:solidFill>
          </a:ln>
        </p:spPr>
        <p:txBody>
          <a:bodyPr wrap="square" rtlCol="0">
            <a:spAutoFit/>
          </a:bodyPr>
          <a:lstStyle/>
          <a:p>
            <a:pPr algn="ctr"/>
            <a:r>
              <a:rPr lang="zh-CN" altLang="en-US" sz="2800" b="1"/>
              <a:t>高考评价体系带来的革命</a:t>
            </a:r>
            <a:endParaRPr lang="zh-CN" altLang="en-US" sz="2800" b="1"/>
          </a:p>
        </p:txBody>
      </p:sp>
      <p:sp>
        <p:nvSpPr>
          <p:cNvPr id="5" name="文本框 4"/>
          <p:cNvSpPr txBox="1"/>
          <p:nvPr/>
        </p:nvSpPr>
        <p:spPr>
          <a:xfrm>
            <a:off x="1404257" y="2154310"/>
            <a:ext cx="5715000" cy="460375"/>
          </a:xfrm>
          <a:prstGeom prst="rect">
            <a:avLst/>
          </a:prstGeom>
          <a:noFill/>
        </p:spPr>
        <p:txBody>
          <a:bodyPr wrap="square" rtlCol="0">
            <a:spAutoFit/>
          </a:bodyPr>
          <a:lstStyle/>
          <a:p>
            <a:r>
              <a:rPr lang="en-US" altLang="zh-CN" sz="2400" b="1"/>
              <a:t>1.</a:t>
            </a:r>
            <a:r>
              <a:rPr lang="zh-CN" altLang="en-US" sz="2400" b="1"/>
              <a:t>高考命题由“二维”向“三维”的转变</a:t>
            </a:r>
            <a:endParaRPr lang="zh-CN" altLang="en-US" sz="2400" b="1"/>
          </a:p>
        </p:txBody>
      </p:sp>
      <p:sp>
        <p:nvSpPr>
          <p:cNvPr id="6" name="文本框 5"/>
          <p:cNvSpPr txBox="1"/>
          <p:nvPr/>
        </p:nvSpPr>
        <p:spPr>
          <a:xfrm>
            <a:off x="2922815" y="2917371"/>
            <a:ext cx="2139042" cy="521970"/>
          </a:xfrm>
          <a:prstGeom prst="rect">
            <a:avLst/>
          </a:prstGeom>
          <a:solidFill>
            <a:srgbClr val="FFC000"/>
          </a:solidFill>
        </p:spPr>
        <p:txBody>
          <a:bodyPr wrap="square" rtlCol="0">
            <a:spAutoFit/>
          </a:bodyPr>
          <a:lstStyle/>
          <a:p>
            <a:r>
              <a:rPr lang="zh-CN" altLang="en-US" sz="2800" b="1"/>
              <a:t>双向细目表</a:t>
            </a:r>
            <a:endParaRPr lang="zh-CN" altLang="en-US" sz="2800" b="1"/>
          </a:p>
        </p:txBody>
      </p:sp>
      <p:cxnSp>
        <p:nvCxnSpPr>
          <p:cNvPr id="8" name="直接箭头连接符 7"/>
          <p:cNvCxnSpPr/>
          <p:nvPr/>
        </p:nvCxnSpPr>
        <p:spPr>
          <a:xfrm>
            <a:off x="5148943" y="3167744"/>
            <a:ext cx="478971"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823857" y="2917373"/>
            <a:ext cx="4572000" cy="460375"/>
          </a:xfrm>
          <a:prstGeom prst="rect">
            <a:avLst/>
          </a:prstGeom>
          <a:noFill/>
        </p:spPr>
        <p:txBody>
          <a:bodyPr wrap="square" rtlCol="0">
            <a:spAutoFit/>
          </a:bodyPr>
          <a:lstStyle/>
          <a:p>
            <a:r>
              <a:rPr lang="zh-CN" altLang="en-US" sz="2400" b="1"/>
              <a:t>知识与能力间的关系</a:t>
            </a:r>
            <a:endParaRPr lang="zh-CN" altLang="en-US" sz="2400" b="1"/>
          </a:p>
        </p:txBody>
      </p:sp>
      <p:sp>
        <p:nvSpPr>
          <p:cNvPr id="10" name="箭头: 下 9"/>
          <p:cNvSpPr/>
          <p:nvPr/>
        </p:nvSpPr>
        <p:spPr>
          <a:xfrm>
            <a:off x="6542314" y="3429002"/>
            <a:ext cx="239486" cy="957943"/>
          </a:xfrm>
          <a:prstGeom prst="downArrow">
            <a:avLst/>
          </a:prstGeom>
          <a:solidFill>
            <a:srgbClr val="00B05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58001" y="3702205"/>
            <a:ext cx="1807029" cy="460375"/>
          </a:xfrm>
          <a:prstGeom prst="rect">
            <a:avLst/>
          </a:prstGeom>
          <a:noFill/>
        </p:spPr>
        <p:txBody>
          <a:bodyPr wrap="square" rtlCol="0">
            <a:spAutoFit/>
          </a:bodyPr>
          <a:lstStyle/>
          <a:p>
            <a:r>
              <a:rPr lang="zh-CN" altLang="en-US" sz="2400" b="1"/>
              <a:t>增加“情境”</a:t>
            </a:r>
            <a:endParaRPr lang="zh-CN" altLang="en-US" sz="2400" b="1"/>
          </a:p>
        </p:txBody>
      </p:sp>
      <p:sp>
        <p:nvSpPr>
          <p:cNvPr id="12" name="文本框 11"/>
          <p:cNvSpPr txBox="1"/>
          <p:nvPr/>
        </p:nvSpPr>
        <p:spPr>
          <a:xfrm>
            <a:off x="4414158" y="4493138"/>
            <a:ext cx="5072743" cy="460375"/>
          </a:xfrm>
          <a:prstGeom prst="rect">
            <a:avLst/>
          </a:prstGeom>
          <a:noFill/>
        </p:spPr>
        <p:txBody>
          <a:bodyPr wrap="square" rtlCol="0">
            <a:spAutoFit/>
          </a:bodyPr>
          <a:lstStyle/>
          <a:p>
            <a:r>
              <a:rPr lang="zh-CN" altLang="en-US" sz="2400" b="1"/>
              <a:t>必备知识、关键能力、核心素养</a:t>
            </a:r>
            <a:endParaRPr lang="zh-CN" altLang="en-US" sz="2400" b="1"/>
          </a:p>
        </p:txBody>
      </p:sp>
      <p:cxnSp>
        <p:nvCxnSpPr>
          <p:cNvPr id="14" name="直接连接符 13"/>
          <p:cNvCxnSpPr/>
          <p:nvPr/>
        </p:nvCxnSpPr>
        <p:spPr>
          <a:xfrm>
            <a:off x="4147458" y="4954801"/>
            <a:ext cx="53394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223658" y="5023524"/>
            <a:ext cx="5263243" cy="521970"/>
          </a:xfrm>
          <a:prstGeom prst="rect">
            <a:avLst/>
          </a:prstGeom>
          <a:solidFill>
            <a:srgbClr val="00B0F0"/>
          </a:solidFill>
        </p:spPr>
        <p:txBody>
          <a:bodyPr wrap="square" rtlCol="0">
            <a:spAutoFit/>
          </a:bodyPr>
          <a:lstStyle/>
          <a:p>
            <a:pPr algn="ctr"/>
            <a:r>
              <a:rPr lang="zh-CN" altLang="en-US" sz="2800" b="1"/>
              <a:t>情   境</a:t>
            </a:r>
            <a:endParaRPr lang="zh-CN" altLang="en-US" sz="2800" b="1"/>
          </a:p>
        </p:txBody>
      </p:sp>
      <p:sp>
        <p:nvSpPr>
          <p:cNvPr id="2" name="文本框 1"/>
          <p:cNvSpPr txBox="1"/>
          <p:nvPr/>
        </p:nvSpPr>
        <p:spPr>
          <a:xfrm>
            <a:off x="613458" y="1311256"/>
            <a:ext cx="7118431" cy="521970"/>
          </a:xfrm>
          <a:prstGeom prst="rect">
            <a:avLst/>
          </a:prstGeom>
          <a:noFill/>
        </p:spPr>
        <p:txBody>
          <a:bodyPr wrap="square" rtlCol="0">
            <a:spAutoFit/>
          </a:bodyPr>
          <a:lstStyle/>
          <a:p>
            <a:r>
              <a:rPr lang="zh-CN" altLang="en-US" sz="2800" b="1"/>
              <a:t>一、高考命题的变革</a:t>
            </a:r>
            <a:endParaRPr lang="zh-CN" altLang="en-US" sz="2800" b="1"/>
          </a:p>
        </p:txBody>
      </p:sp>
      <p:sp>
        <p:nvSpPr>
          <p:cNvPr id="4" name="灯片编号占位符 3"/>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fld>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5" grpId="0"/>
    </p:bld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73796" name="对象 673795"/>
          <p:cNvGraphicFramePr>
            <a:graphicFrameLocks noChangeAspect="1"/>
          </p:cNvGraphicFramePr>
          <p:nvPr/>
        </p:nvGraphicFramePr>
        <p:xfrm>
          <a:off x="1847853" y="1052513"/>
          <a:ext cx="8215313" cy="444104"/>
        </p:xfrm>
        <a:graphic>
          <a:graphicData uri="http://schemas.openxmlformats.org/presentationml/2006/ole">
            <mc:AlternateContent xmlns:mc="http://schemas.openxmlformats.org/markup-compatibility/2006">
              <mc:Choice xmlns:v="urn:schemas-microsoft-com:vml" Requires="v">
                <p:oleObj spid="_x0000_s1049" name="" r:id="rId1" imgW="8217535" imgH="594360" progId="">
                  <p:embed/>
                </p:oleObj>
              </mc:Choice>
              <mc:Fallback>
                <p:oleObj name="" r:id="rId1" imgW="8217535" imgH="594360" progId="">
                  <p:embed/>
                  <p:pic>
                    <p:nvPicPr>
                      <p:cNvPr id="0" name="OLE substitute image"/>
                      <p:cNvPicPr/>
                      <p:nvPr/>
                    </p:nvPicPr>
                    <p:blipFill>
                      <a:blip r:embed="rId2"/>
                      <a:stretch>
                        <a:fillRect/>
                      </a:stretch>
                    </p:blipFill>
                    <p:spPr>
                      <a:xfrm>
                        <a:off x="1847853" y="1052513"/>
                        <a:ext cx="8215313" cy="444104"/>
                      </a:xfrm>
                      <a:prstGeom prst="rect">
                        <a:avLst/>
                      </a:prstGeom>
                      <a:noFill/>
                      <a:ln w="9525">
                        <a:noFill/>
                      </a:ln>
                    </p:spPr>
                  </p:pic>
                </p:oleObj>
              </mc:Fallback>
            </mc:AlternateContent>
          </a:graphicData>
        </a:graphic>
      </p:graphicFrame>
      <p:graphicFrame>
        <p:nvGraphicFramePr>
          <p:cNvPr id="673798" name="对象 673797"/>
          <p:cNvGraphicFramePr>
            <a:graphicFrameLocks noChangeAspect="1"/>
          </p:cNvGraphicFramePr>
          <p:nvPr/>
        </p:nvGraphicFramePr>
        <p:xfrm>
          <a:off x="2136777" y="4455319"/>
          <a:ext cx="7600951" cy="1326356"/>
        </p:xfrm>
        <a:graphic>
          <a:graphicData uri="http://schemas.openxmlformats.org/presentationml/2006/ole">
            <mc:AlternateContent xmlns:mc="http://schemas.openxmlformats.org/markup-compatibility/2006">
              <mc:Choice xmlns:v="urn:schemas-microsoft-com:vml" Requires="v">
                <p:oleObj spid="_x0000_s1050" name="" r:id="rId3" imgW="7607935" imgH="1779905" progId="">
                  <p:embed/>
                </p:oleObj>
              </mc:Choice>
              <mc:Fallback>
                <p:oleObj name="" r:id="rId3" imgW="7607935" imgH="1779905" progId="">
                  <p:embed/>
                  <p:pic>
                    <p:nvPicPr>
                      <p:cNvPr id="0" name="OLE substitute image"/>
                      <p:cNvPicPr/>
                      <p:nvPr/>
                    </p:nvPicPr>
                    <p:blipFill>
                      <a:blip r:embed="rId4"/>
                      <a:stretch>
                        <a:fillRect/>
                      </a:stretch>
                    </p:blipFill>
                    <p:spPr>
                      <a:xfrm>
                        <a:off x="2136777" y="4455319"/>
                        <a:ext cx="7600951" cy="1326356"/>
                      </a:xfrm>
                      <a:prstGeom prst="rect">
                        <a:avLst/>
                      </a:prstGeom>
                      <a:noFill/>
                      <a:ln w="9525">
                        <a:noFill/>
                      </a:ln>
                    </p:spPr>
                  </p:pic>
                </p:oleObj>
              </mc:Fallback>
            </mc:AlternateContent>
          </a:graphicData>
        </a:graphic>
      </p:graphicFrame>
      <p:pic>
        <p:nvPicPr>
          <p:cNvPr id="673799" name="图片 673798"/>
          <p:cNvPicPr>
            <a:picLocks noChangeAspect="1"/>
          </p:cNvPicPr>
          <p:nvPr/>
        </p:nvPicPr>
        <p:blipFill>
          <a:blip r:embed="rId5">
            <a:clrChange>
              <a:clrFrom>
                <a:srgbClr val="FFFFFF"/>
              </a:clrFrom>
              <a:clrTo>
                <a:srgbClr val="FFFFFF">
                  <a:alpha val="0"/>
                </a:srgbClr>
              </a:clrTo>
            </a:clrChange>
          </a:blip>
          <a:stretch>
            <a:fillRect/>
          </a:stretch>
        </p:blipFill>
        <p:spPr>
          <a:xfrm>
            <a:off x="2352676" y="1701404"/>
            <a:ext cx="1223963" cy="629840"/>
          </a:xfrm>
          <a:prstGeom prst="rect">
            <a:avLst/>
          </a:prstGeom>
          <a:noFill/>
          <a:ln w="19050">
            <a:noFill/>
          </a:ln>
        </p:spPr>
      </p:pic>
      <p:pic>
        <p:nvPicPr>
          <p:cNvPr id="673800" name="图片 673799"/>
          <p:cNvPicPr>
            <a:picLocks noChangeAspect="1"/>
          </p:cNvPicPr>
          <p:nvPr/>
        </p:nvPicPr>
        <p:blipFill>
          <a:blip r:embed="rId6">
            <a:clrChange>
              <a:clrFrom>
                <a:srgbClr val="FFFFFF"/>
              </a:clrFrom>
              <a:clrTo>
                <a:srgbClr val="FFFFFF">
                  <a:alpha val="0"/>
                </a:srgbClr>
              </a:clrTo>
            </a:clrChange>
          </a:blip>
          <a:stretch>
            <a:fillRect/>
          </a:stretch>
        </p:blipFill>
        <p:spPr>
          <a:xfrm>
            <a:off x="3576641" y="1539480"/>
            <a:ext cx="6407151" cy="950119"/>
          </a:xfrm>
          <a:prstGeom prst="rect">
            <a:avLst/>
          </a:prstGeom>
          <a:noFill/>
          <a:ln w="19050">
            <a:noFill/>
          </a:ln>
        </p:spPr>
      </p:pic>
      <p:pic>
        <p:nvPicPr>
          <p:cNvPr id="673801" name="图片 673800"/>
          <p:cNvPicPr>
            <a:picLocks noChangeAspect="1"/>
          </p:cNvPicPr>
          <p:nvPr/>
        </p:nvPicPr>
        <p:blipFill>
          <a:blip r:embed="rId7">
            <a:clrChange>
              <a:clrFrom>
                <a:srgbClr val="FFFFFF"/>
              </a:clrFrom>
              <a:clrTo>
                <a:srgbClr val="FFFFFF">
                  <a:alpha val="0"/>
                </a:srgbClr>
              </a:clrTo>
            </a:clrChange>
          </a:blip>
          <a:stretch>
            <a:fillRect/>
          </a:stretch>
        </p:blipFill>
        <p:spPr>
          <a:xfrm>
            <a:off x="2855915" y="2402681"/>
            <a:ext cx="296863" cy="270272"/>
          </a:xfrm>
          <a:prstGeom prst="rect">
            <a:avLst/>
          </a:prstGeom>
          <a:noFill/>
          <a:ln w="19050">
            <a:noFill/>
          </a:ln>
        </p:spPr>
      </p:pic>
      <p:pic>
        <p:nvPicPr>
          <p:cNvPr id="673802" name="图片 673801"/>
          <p:cNvPicPr>
            <a:picLocks noChangeAspect="1"/>
          </p:cNvPicPr>
          <p:nvPr/>
        </p:nvPicPr>
        <p:blipFill>
          <a:blip r:embed="rId8">
            <a:clrChange>
              <a:clrFrom>
                <a:srgbClr val="FFFFFF"/>
              </a:clrFrom>
              <a:clrTo>
                <a:srgbClr val="FFFFFF">
                  <a:alpha val="0"/>
                </a:srgbClr>
              </a:clrTo>
            </a:clrChange>
          </a:blip>
          <a:stretch>
            <a:fillRect/>
          </a:stretch>
        </p:blipFill>
        <p:spPr>
          <a:xfrm>
            <a:off x="2384428" y="2726531"/>
            <a:ext cx="1216025" cy="628650"/>
          </a:xfrm>
          <a:prstGeom prst="rect">
            <a:avLst/>
          </a:prstGeom>
          <a:noFill/>
          <a:ln w="19050">
            <a:noFill/>
          </a:ln>
        </p:spPr>
      </p:pic>
      <p:pic>
        <p:nvPicPr>
          <p:cNvPr id="673803" name="图片 673802"/>
          <p:cNvPicPr>
            <a:picLocks noChangeAspect="1"/>
          </p:cNvPicPr>
          <p:nvPr/>
        </p:nvPicPr>
        <p:blipFill>
          <a:blip r:embed="rId7">
            <a:clrChange>
              <a:clrFrom>
                <a:srgbClr val="FFFFFF"/>
              </a:clrFrom>
              <a:clrTo>
                <a:srgbClr val="FFFFFF">
                  <a:alpha val="0"/>
                </a:srgbClr>
              </a:clrTo>
            </a:clrChange>
          </a:blip>
          <a:stretch>
            <a:fillRect/>
          </a:stretch>
        </p:blipFill>
        <p:spPr>
          <a:xfrm>
            <a:off x="2855915" y="3375422"/>
            <a:ext cx="296863" cy="270272"/>
          </a:xfrm>
          <a:prstGeom prst="rect">
            <a:avLst/>
          </a:prstGeom>
          <a:noFill/>
          <a:ln w="19050">
            <a:noFill/>
          </a:ln>
        </p:spPr>
      </p:pic>
      <p:pic>
        <p:nvPicPr>
          <p:cNvPr id="673804" name="图片 673803"/>
          <p:cNvPicPr>
            <a:picLocks noChangeAspect="1"/>
          </p:cNvPicPr>
          <p:nvPr/>
        </p:nvPicPr>
        <p:blipFill>
          <a:blip r:embed="rId9">
            <a:clrChange>
              <a:clrFrom>
                <a:srgbClr val="FFFFFF"/>
              </a:clrFrom>
              <a:clrTo>
                <a:srgbClr val="FFFFFF">
                  <a:alpha val="0"/>
                </a:srgbClr>
              </a:clrTo>
            </a:clrChange>
          </a:blip>
          <a:stretch>
            <a:fillRect/>
          </a:stretch>
        </p:blipFill>
        <p:spPr>
          <a:xfrm>
            <a:off x="2352676" y="3644504"/>
            <a:ext cx="1223963" cy="623888"/>
          </a:xfrm>
          <a:prstGeom prst="rect">
            <a:avLst/>
          </a:prstGeom>
          <a:noFill/>
          <a:ln w="19050">
            <a:noFill/>
          </a:ln>
        </p:spPr>
      </p:pic>
      <p:pic>
        <p:nvPicPr>
          <p:cNvPr id="673805" name="图片 673804"/>
          <p:cNvPicPr>
            <a:picLocks noChangeAspect="1"/>
          </p:cNvPicPr>
          <p:nvPr/>
        </p:nvPicPr>
        <p:blipFill>
          <a:blip r:embed="rId10">
            <a:clrChange>
              <a:clrFrom>
                <a:srgbClr val="FFFFFF"/>
              </a:clrFrom>
              <a:clrTo>
                <a:srgbClr val="FFFFFF">
                  <a:alpha val="0"/>
                </a:srgbClr>
              </a:clrTo>
            </a:clrChange>
          </a:blip>
          <a:stretch>
            <a:fillRect/>
          </a:stretch>
        </p:blipFill>
        <p:spPr>
          <a:xfrm>
            <a:off x="3582990" y="2540797"/>
            <a:ext cx="6408737" cy="1158479"/>
          </a:xfrm>
          <a:prstGeom prst="rect">
            <a:avLst/>
          </a:prstGeom>
          <a:noFill/>
          <a:ln w="19050">
            <a:noFill/>
          </a:ln>
        </p:spPr>
      </p:pic>
      <p:pic>
        <p:nvPicPr>
          <p:cNvPr id="673806" name="图片 673805"/>
          <p:cNvPicPr>
            <a:picLocks noChangeAspect="1"/>
          </p:cNvPicPr>
          <p:nvPr/>
        </p:nvPicPr>
        <p:blipFill>
          <a:blip r:embed="rId11">
            <a:clrChange>
              <a:clrFrom>
                <a:srgbClr val="FFFFFF"/>
              </a:clrFrom>
              <a:clrTo>
                <a:srgbClr val="FFFFFF">
                  <a:alpha val="0"/>
                </a:srgbClr>
              </a:clrTo>
            </a:clrChange>
          </a:blip>
          <a:stretch>
            <a:fillRect/>
          </a:stretch>
        </p:blipFill>
        <p:spPr>
          <a:xfrm>
            <a:off x="3576640" y="3699272"/>
            <a:ext cx="6478587" cy="553640"/>
          </a:xfrm>
          <a:prstGeom prst="rect">
            <a:avLst/>
          </a:prstGeom>
          <a:noFill/>
          <a:ln w="19050">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73799"/>
                                        </p:tgtEl>
                                        <p:attrNameLst>
                                          <p:attrName>style.visibility</p:attrName>
                                        </p:attrNameLst>
                                      </p:cBhvr>
                                      <p:to>
                                        <p:strVal val="visible"/>
                                      </p:to>
                                    </p:set>
                                    <p:animEffect transition="in" filter="wipe(up)">
                                      <p:cBhvr>
                                        <p:cTn id="7" dur="500"/>
                                        <p:tgtEl>
                                          <p:spTgt spid="6737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73800"/>
                                        </p:tgtEl>
                                        <p:attrNameLst>
                                          <p:attrName>style.visibility</p:attrName>
                                        </p:attrNameLst>
                                      </p:cBhvr>
                                      <p:to>
                                        <p:strVal val="visible"/>
                                      </p:to>
                                    </p:set>
                                    <p:animEffect transition="in" filter="wipe(left)">
                                      <p:cBhvr>
                                        <p:cTn id="12" dur="500"/>
                                        <p:tgtEl>
                                          <p:spTgt spid="6738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73801"/>
                                        </p:tgtEl>
                                        <p:attrNameLst>
                                          <p:attrName>style.visibility</p:attrName>
                                        </p:attrNameLst>
                                      </p:cBhvr>
                                      <p:to>
                                        <p:strVal val="visible"/>
                                      </p:to>
                                    </p:set>
                                    <p:animEffect transition="in" filter="wipe(up)">
                                      <p:cBhvr>
                                        <p:cTn id="17" dur="500"/>
                                        <p:tgtEl>
                                          <p:spTgt spid="6738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73802"/>
                                        </p:tgtEl>
                                        <p:attrNameLst>
                                          <p:attrName>style.visibility</p:attrName>
                                        </p:attrNameLst>
                                      </p:cBhvr>
                                      <p:to>
                                        <p:strVal val="visible"/>
                                      </p:to>
                                    </p:set>
                                    <p:animEffect transition="in" filter="wipe(up)">
                                      <p:cBhvr>
                                        <p:cTn id="22" dur="500"/>
                                        <p:tgtEl>
                                          <p:spTgt spid="6738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73805"/>
                                        </p:tgtEl>
                                        <p:attrNameLst>
                                          <p:attrName>style.visibility</p:attrName>
                                        </p:attrNameLst>
                                      </p:cBhvr>
                                      <p:to>
                                        <p:strVal val="visible"/>
                                      </p:to>
                                    </p:set>
                                    <p:animEffect transition="in" filter="wipe(left)">
                                      <p:cBhvr>
                                        <p:cTn id="27" dur="500"/>
                                        <p:tgtEl>
                                          <p:spTgt spid="67380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73803"/>
                                        </p:tgtEl>
                                        <p:attrNameLst>
                                          <p:attrName>style.visibility</p:attrName>
                                        </p:attrNameLst>
                                      </p:cBhvr>
                                      <p:to>
                                        <p:strVal val="visible"/>
                                      </p:to>
                                    </p:set>
                                    <p:animEffect transition="in" filter="wipe(up)">
                                      <p:cBhvr>
                                        <p:cTn id="32" dur="500"/>
                                        <p:tgtEl>
                                          <p:spTgt spid="67380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673804"/>
                                        </p:tgtEl>
                                        <p:attrNameLst>
                                          <p:attrName>style.visibility</p:attrName>
                                        </p:attrNameLst>
                                      </p:cBhvr>
                                      <p:to>
                                        <p:strVal val="visible"/>
                                      </p:to>
                                    </p:set>
                                    <p:animEffect transition="in" filter="wipe(up)">
                                      <p:cBhvr>
                                        <p:cTn id="37" dur="500"/>
                                        <p:tgtEl>
                                          <p:spTgt spid="6738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73806"/>
                                        </p:tgtEl>
                                        <p:attrNameLst>
                                          <p:attrName>style.visibility</p:attrName>
                                        </p:attrNameLst>
                                      </p:cBhvr>
                                      <p:to>
                                        <p:strVal val="visible"/>
                                      </p:to>
                                    </p:set>
                                    <p:animEffect transition="in" filter="wipe(left)">
                                      <p:cBhvr>
                                        <p:cTn id="42" dur="500"/>
                                        <p:tgtEl>
                                          <p:spTgt spid="67380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73798"/>
                                        </p:tgtEl>
                                        <p:attrNameLst>
                                          <p:attrName>style.visibility</p:attrName>
                                        </p:attrNameLst>
                                      </p:cBhvr>
                                      <p:to>
                                        <p:strVal val="visible"/>
                                      </p:to>
                                    </p:set>
                                    <p:animEffect transition="in" filter="blinds(horizontal)">
                                      <p:cBhvr>
                                        <p:cTn id="47" dur="500"/>
                                        <p:tgtEl>
                                          <p:spTgt spid="67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527615" y="323481"/>
            <a:ext cx="10176708" cy="460375"/>
          </a:xfrm>
          <a:prstGeom prst="rect">
            <a:avLst/>
          </a:prstGeom>
        </p:spPr>
        <p:txBody>
          <a:bodyPr wrap="square">
            <a:spAutoFit/>
          </a:bodyPr>
          <a:lstStyle/>
          <a:p>
            <a:pPr fontAlgn="base">
              <a:spcBef>
                <a:spcPct val="0"/>
              </a:spcBef>
              <a:spcAft>
                <a:spcPct val="0"/>
              </a:spcAft>
            </a:pPr>
            <a:r>
              <a:rPr lang="en-US" altLang="zh-CN" sz="2400" b="1" smtClean="0">
                <a:solidFill>
                  <a:srgbClr val="FF0000"/>
                </a:solidFill>
              </a:rPr>
              <a:t>4.</a:t>
            </a:r>
            <a:r>
              <a:rPr lang="zh-CN" altLang="en-US" sz="2400" b="1" smtClean="0">
                <a:solidFill>
                  <a:srgbClr val="FF0000"/>
                </a:solidFill>
              </a:rPr>
              <a:t>化学反应机理</a:t>
            </a:r>
            <a:r>
              <a:rPr lang="en-US" altLang="zh-CN" sz="2400" b="1" smtClean="0">
                <a:solidFill>
                  <a:srgbClr val="FF0000"/>
                </a:solidFill>
              </a:rPr>
              <a:t>——</a:t>
            </a:r>
            <a:r>
              <a:rPr lang="zh-CN" altLang="en-US" sz="2400" b="1" smtClean="0">
                <a:solidFill>
                  <a:srgbClr val="0000FF"/>
                </a:solidFill>
              </a:rPr>
              <a:t>历程、活化能 、 催化剂 </a:t>
            </a:r>
            <a:endParaRPr lang="zh-CN" altLang="en-US" sz="2400" b="1" smtClean="0">
              <a:solidFill>
                <a:srgbClr val="0000FF"/>
              </a:solidFill>
            </a:endParaRPr>
          </a:p>
        </p:txBody>
      </p:sp>
      <p:cxnSp>
        <p:nvCxnSpPr>
          <p:cNvPr id="8" name="直接连接符 7"/>
          <p:cNvCxnSpPr/>
          <p:nvPr/>
        </p:nvCxnSpPr>
        <p:spPr>
          <a:xfrm>
            <a:off x="239595" y="836820"/>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11642" y="1556870"/>
            <a:ext cx="9888687" cy="3415030"/>
          </a:xfrm>
          <a:prstGeom prst="rect">
            <a:avLst/>
          </a:prstGeom>
          <a:ln>
            <a:solidFill>
              <a:srgbClr val="FF0000"/>
            </a:solidFill>
          </a:ln>
        </p:spPr>
        <p:txBody>
          <a:bodyPr wrap="square">
            <a:spAutoFit/>
          </a:bodyPr>
          <a:lstStyle/>
          <a:p>
            <a:pPr fontAlgn="base">
              <a:spcBef>
                <a:spcPct val="0"/>
              </a:spcBef>
              <a:spcAft>
                <a:spcPct val="0"/>
              </a:spcAft>
            </a:pPr>
            <a:r>
              <a:rPr lang="zh-CN" altLang="en-US" sz="2400" b="1" smtClean="0">
                <a:solidFill>
                  <a:srgbClr val="FF0000"/>
                </a:solidFill>
              </a:rPr>
              <a:t>热门考点</a:t>
            </a:r>
            <a:endParaRPr lang="en-US" altLang="zh-CN" sz="2400" b="1" smtClean="0">
              <a:solidFill>
                <a:srgbClr val="FF0000"/>
              </a:solidFill>
            </a:endParaRPr>
          </a:p>
          <a:p>
            <a:pPr fontAlgn="base">
              <a:spcBef>
                <a:spcPct val="0"/>
              </a:spcBef>
              <a:spcAft>
                <a:spcPct val="0"/>
              </a:spcAft>
            </a:pPr>
            <a:r>
              <a:rPr lang="zh-CN" altLang="en-US" sz="2400" b="1" smtClean="0">
                <a:solidFill>
                  <a:srgbClr val="000000"/>
                </a:solidFill>
              </a:rPr>
              <a:t>基于真实情境，</a:t>
            </a:r>
            <a:endParaRPr lang="en-US" altLang="zh-CN" sz="2400" b="1" smtClean="0">
              <a:solidFill>
                <a:srgbClr val="000000"/>
              </a:solidFill>
            </a:endParaRPr>
          </a:p>
          <a:p>
            <a:pPr fontAlgn="base">
              <a:spcBef>
                <a:spcPct val="0"/>
              </a:spcBef>
              <a:spcAft>
                <a:spcPct val="0"/>
              </a:spcAft>
            </a:pPr>
            <a:r>
              <a:rPr lang="zh-CN" altLang="en-US" sz="2400" b="1" smtClean="0">
                <a:solidFill>
                  <a:srgbClr val="000000"/>
                </a:solidFill>
              </a:rPr>
              <a:t>考查学生综合运用知识的能力 ， </a:t>
            </a:r>
            <a:endParaRPr lang="en-US" altLang="zh-CN" sz="2400" b="1" smtClean="0">
              <a:solidFill>
                <a:srgbClr val="000000"/>
              </a:solidFill>
            </a:endParaRPr>
          </a:p>
          <a:p>
            <a:pPr fontAlgn="base">
              <a:spcBef>
                <a:spcPct val="0"/>
              </a:spcBef>
              <a:spcAft>
                <a:spcPct val="0"/>
              </a:spcAft>
            </a:pPr>
            <a:r>
              <a:rPr lang="zh-CN" altLang="en-US" sz="2400" b="1" smtClean="0">
                <a:solidFill>
                  <a:srgbClr val="000000"/>
                </a:solidFill>
              </a:rPr>
              <a:t>与化工生产关系密切的催化剂 ， </a:t>
            </a:r>
            <a:endParaRPr lang="en-US" altLang="zh-CN" sz="2400" b="1" smtClean="0">
              <a:solidFill>
                <a:srgbClr val="000000"/>
              </a:solidFill>
            </a:endParaRPr>
          </a:p>
          <a:p>
            <a:pPr fontAlgn="base">
              <a:spcBef>
                <a:spcPct val="0"/>
              </a:spcBef>
              <a:spcAft>
                <a:spcPct val="0"/>
              </a:spcAft>
            </a:pPr>
            <a:r>
              <a:rPr lang="zh-CN" altLang="en-US" sz="2400" b="1" smtClean="0">
                <a:solidFill>
                  <a:srgbClr val="000000"/>
                </a:solidFill>
              </a:rPr>
              <a:t>主要从反应历程 、 活化能 、 速率 、 平衡移动等，考查催化剂对反应的影响 。 </a:t>
            </a:r>
            <a:endParaRPr lang="en-US" altLang="zh-CN" sz="2400" b="1" smtClean="0">
              <a:solidFill>
                <a:srgbClr val="000000"/>
              </a:solidFill>
            </a:endParaRPr>
          </a:p>
          <a:p>
            <a:pPr fontAlgn="base">
              <a:spcBef>
                <a:spcPct val="0"/>
              </a:spcBef>
              <a:spcAft>
                <a:spcPct val="0"/>
              </a:spcAft>
            </a:pPr>
            <a:r>
              <a:rPr lang="zh-CN" altLang="en-US" sz="2400" b="1" smtClean="0">
                <a:solidFill>
                  <a:srgbClr val="000000"/>
                </a:solidFill>
              </a:rPr>
              <a:t>从试题形式上看 ， </a:t>
            </a:r>
            <a:endParaRPr lang="en-US" altLang="zh-CN" sz="2400" b="1" smtClean="0">
              <a:solidFill>
                <a:srgbClr val="000000"/>
              </a:solidFill>
            </a:endParaRPr>
          </a:p>
          <a:p>
            <a:pPr fontAlgn="base">
              <a:spcBef>
                <a:spcPct val="0"/>
              </a:spcBef>
              <a:spcAft>
                <a:spcPct val="0"/>
              </a:spcAft>
            </a:pPr>
            <a:r>
              <a:rPr lang="zh-CN" altLang="en-US" sz="2400" b="1" smtClean="0">
                <a:solidFill>
                  <a:srgbClr val="000000"/>
                </a:solidFill>
              </a:rPr>
              <a:t>常常融合图像 、 表格等信息呈现形式 ，</a:t>
            </a:r>
            <a:endParaRPr lang="en-US" altLang="zh-CN" sz="2400" b="1" smtClean="0">
              <a:solidFill>
                <a:srgbClr val="000000"/>
              </a:solidFill>
            </a:endParaRPr>
          </a:p>
          <a:p>
            <a:pPr fontAlgn="base">
              <a:spcBef>
                <a:spcPct val="0"/>
              </a:spcBef>
              <a:spcAft>
                <a:spcPct val="0"/>
              </a:spcAft>
            </a:pPr>
            <a:r>
              <a:rPr lang="zh-CN" altLang="en-US" sz="2400" b="1" smtClean="0">
                <a:solidFill>
                  <a:srgbClr val="000000"/>
                </a:solidFill>
              </a:rPr>
              <a:t>考查学生吸收和整合陌生信息的能力 。</a:t>
            </a:r>
            <a:endParaRPr lang="zh-CN" altLang="en-US" sz="2400" b="1">
              <a:solidFill>
                <a:srgbClr val="000000"/>
              </a:solidFill>
            </a:endParaRP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007648" y="1052836"/>
            <a:ext cx="9888685" cy="1630045"/>
          </a:xfrm>
          <a:prstGeom prst="rect">
            <a:avLst/>
          </a:prstGeom>
          <a:ln>
            <a:solidFill>
              <a:srgbClr val="FF0000"/>
            </a:solidFill>
          </a:ln>
        </p:spPr>
        <p:txBody>
          <a:bodyPr wrap="square">
            <a:spAutoFit/>
          </a:bodyPr>
          <a:lstStyle/>
          <a:p>
            <a:pPr fontAlgn="base">
              <a:spcBef>
                <a:spcPct val="0"/>
              </a:spcBef>
              <a:spcAft>
                <a:spcPct val="0"/>
              </a:spcAft>
            </a:pPr>
            <a:r>
              <a:rPr lang="zh-CN" altLang="en-US" sz="2000" b="1" smtClean="0">
                <a:solidFill>
                  <a:srgbClr val="FF0000"/>
                </a:solidFill>
                <a:latin typeface="宋体" panose="02010600030101010101" pitchFamily="2" charset="-122"/>
              </a:rPr>
              <a:t>催化剂如何影响化学反应 ？</a:t>
            </a:r>
            <a:r>
              <a:rPr lang="zh-CN" altLang="en-US" sz="2000" b="1" smtClean="0">
                <a:solidFill>
                  <a:srgbClr val="0000FF"/>
                </a:solidFill>
                <a:latin typeface="宋体" panose="02010600030101010101" pitchFamily="2" charset="-122"/>
              </a:rPr>
              <a:t>例如： </a:t>
            </a:r>
            <a:r>
              <a:rPr lang="en-US" altLang="zh-CN" sz="2000" b="1" smtClean="0">
                <a:solidFill>
                  <a:srgbClr val="0000FF"/>
                </a:solidFill>
                <a:latin typeface="宋体" panose="02010600030101010101" pitchFamily="2" charset="-122"/>
              </a:rPr>
              <a:t>Cu </a:t>
            </a:r>
            <a:r>
              <a:rPr lang="zh-CN" altLang="en-US" sz="2000" b="1" smtClean="0">
                <a:solidFill>
                  <a:srgbClr val="0000FF"/>
                </a:solidFill>
                <a:latin typeface="宋体" panose="02010600030101010101" pitchFamily="2" charset="-122"/>
              </a:rPr>
              <a:t>催化乙醇的氧化反应：</a:t>
            </a:r>
            <a:endParaRPr lang="zh-CN" altLang="en-US" sz="2000" b="1" smtClean="0">
              <a:solidFill>
                <a:srgbClr val="0000FF"/>
              </a:solidFill>
              <a:latin typeface="宋体" panose="02010600030101010101" pitchFamily="2" charset="-122"/>
            </a:endParaRPr>
          </a:p>
          <a:p>
            <a:pPr fontAlgn="base">
              <a:spcBef>
                <a:spcPct val="0"/>
              </a:spcBef>
              <a:spcAft>
                <a:spcPct val="0"/>
              </a:spcAft>
            </a:pPr>
            <a:r>
              <a:rPr lang="en-US" altLang="zh-CN" sz="2000" b="1" smtClean="0">
                <a:solidFill>
                  <a:srgbClr val="000000"/>
                </a:solidFill>
                <a:latin typeface="宋体" panose="02010600030101010101" pitchFamily="2" charset="-122"/>
              </a:rPr>
              <a:t>2Cu + O</a:t>
            </a:r>
            <a:r>
              <a:rPr lang="en-US" altLang="zh-CN" sz="2000" b="1" baseline="-25000" smtClean="0">
                <a:solidFill>
                  <a:srgbClr val="000000"/>
                </a:solidFill>
                <a:latin typeface="宋体" panose="02010600030101010101" pitchFamily="2" charset="-122"/>
              </a:rPr>
              <a:t>2</a:t>
            </a:r>
            <a:r>
              <a:rPr lang="en-US" altLang="zh-CN" sz="2000" b="1" smtClean="0">
                <a:solidFill>
                  <a:srgbClr val="000000"/>
                </a:solidFill>
                <a:latin typeface="宋体" panose="02010600030101010101" pitchFamily="2" charset="-122"/>
              </a:rPr>
              <a:t> =^=2C u O</a:t>
            </a:r>
            <a:r>
              <a:rPr lang="zh-CN" altLang="en-US" sz="2000" b="1" smtClean="0">
                <a:solidFill>
                  <a:srgbClr val="000000"/>
                </a:solidFill>
                <a:latin typeface="宋体" panose="02010600030101010101" pitchFamily="2" charset="-122"/>
              </a:rPr>
              <a:t>；</a:t>
            </a:r>
            <a:endParaRPr lang="en-US" altLang="zh-CN" sz="2000" b="1" smtClean="0">
              <a:solidFill>
                <a:srgbClr val="000000"/>
              </a:solidFill>
              <a:latin typeface="宋体" panose="02010600030101010101" pitchFamily="2" charset="-122"/>
            </a:endParaRPr>
          </a:p>
          <a:p>
            <a:pPr fontAlgn="base">
              <a:spcBef>
                <a:spcPct val="0"/>
              </a:spcBef>
              <a:spcAft>
                <a:spcPct val="0"/>
              </a:spcAft>
            </a:pPr>
            <a:r>
              <a:rPr lang="en-US" altLang="zh-CN" sz="2000" b="1" smtClean="0">
                <a:solidFill>
                  <a:srgbClr val="000000"/>
                </a:solidFill>
                <a:latin typeface="宋体" panose="02010600030101010101" pitchFamily="2" charset="-122"/>
              </a:rPr>
              <a:t>CH</a:t>
            </a:r>
            <a:r>
              <a:rPr lang="en-US" altLang="zh-CN" sz="2000" b="1" baseline="-25000" smtClean="0">
                <a:solidFill>
                  <a:srgbClr val="000000"/>
                </a:solidFill>
                <a:latin typeface="宋体" panose="02010600030101010101" pitchFamily="2" charset="-122"/>
              </a:rPr>
              <a:t>3</a:t>
            </a:r>
            <a:r>
              <a:rPr lang="en-US" altLang="zh-CN" sz="2000" b="1" smtClean="0">
                <a:solidFill>
                  <a:srgbClr val="000000"/>
                </a:solidFill>
                <a:latin typeface="宋体" panose="02010600030101010101" pitchFamily="2" charset="-122"/>
              </a:rPr>
              <a:t>CH</a:t>
            </a:r>
            <a:r>
              <a:rPr lang="en-US" altLang="zh-CN" sz="2000" b="1" baseline="-25000" smtClean="0">
                <a:solidFill>
                  <a:srgbClr val="000000"/>
                </a:solidFill>
                <a:latin typeface="宋体" panose="02010600030101010101" pitchFamily="2" charset="-122"/>
              </a:rPr>
              <a:t>2</a:t>
            </a:r>
            <a:r>
              <a:rPr lang="en-US" altLang="zh-CN" sz="2000" b="1" smtClean="0">
                <a:solidFill>
                  <a:srgbClr val="000000"/>
                </a:solidFill>
                <a:latin typeface="宋体" panose="02010600030101010101" pitchFamily="2" charset="-122"/>
              </a:rPr>
              <a:t>OH + CuO =^=  CH</a:t>
            </a:r>
            <a:r>
              <a:rPr lang="en-US" altLang="zh-CN" sz="2000" b="1" baseline="-25000" smtClean="0">
                <a:solidFill>
                  <a:srgbClr val="000000"/>
                </a:solidFill>
                <a:latin typeface="宋体" panose="02010600030101010101" pitchFamily="2" charset="-122"/>
              </a:rPr>
              <a:t>3</a:t>
            </a:r>
            <a:r>
              <a:rPr lang="en-US" altLang="zh-CN" sz="2000" b="1" smtClean="0">
                <a:solidFill>
                  <a:srgbClr val="000000"/>
                </a:solidFill>
                <a:latin typeface="宋体" panose="02010600030101010101" pitchFamily="2" charset="-122"/>
              </a:rPr>
              <a:t>CHO + Cu + H</a:t>
            </a:r>
            <a:r>
              <a:rPr lang="en-US" altLang="zh-CN" sz="2000" b="1" baseline="-25000" smtClean="0">
                <a:solidFill>
                  <a:srgbClr val="000000"/>
                </a:solidFill>
                <a:latin typeface="宋体" panose="02010600030101010101" pitchFamily="2" charset="-122"/>
              </a:rPr>
              <a:t>2</a:t>
            </a:r>
            <a:r>
              <a:rPr lang="en-US" altLang="zh-CN" sz="2000" b="1" smtClean="0">
                <a:solidFill>
                  <a:srgbClr val="000000"/>
                </a:solidFill>
                <a:latin typeface="宋体" panose="02010600030101010101" pitchFamily="2" charset="-122"/>
              </a:rPr>
              <a:t>O</a:t>
            </a:r>
            <a:endParaRPr lang="en-US" altLang="zh-CN" sz="2000" b="1" smtClean="0">
              <a:solidFill>
                <a:srgbClr val="000000"/>
              </a:solidFill>
              <a:latin typeface="宋体" panose="02010600030101010101" pitchFamily="2" charset="-122"/>
            </a:endParaRPr>
          </a:p>
          <a:p>
            <a:pPr fontAlgn="base">
              <a:spcBef>
                <a:spcPct val="0"/>
              </a:spcBef>
              <a:spcAft>
                <a:spcPct val="0"/>
              </a:spcAft>
            </a:pPr>
            <a:r>
              <a:rPr lang="zh-CN" altLang="en-US" sz="2000" b="1" smtClean="0">
                <a:solidFill>
                  <a:srgbClr val="000000"/>
                </a:solidFill>
                <a:latin typeface="宋体" panose="02010600030101010101" pitchFamily="2" charset="-122"/>
              </a:rPr>
              <a:t>催化剂 </a:t>
            </a:r>
            <a:r>
              <a:rPr lang="en-US" altLang="zh-CN" sz="2000" b="1" smtClean="0">
                <a:solidFill>
                  <a:srgbClr val="000000"/>
                </a:solidFill>
                <a:latin typeface="宋体" panose="02010600030101010101" pitchFamily="2" charset="-122"/>
              </a:rPr>
              <a:t>Cu </a:t>
            </a:r>
            <a:r>
              <a:rPr lang="zh-CN" altLang="en-US" sz="2000" b="1" smtClean="0">
                <a:solidFill>
                  <a:srgbClr val="000000"/>
                </a:solidFill>
                <a:latin typeface="宋体" panose="02010600030101010101" pitchFamily="2" charset="-122"/>
              </a:rPr>
              <a:t>先参与反应后又重新生成，</a:t>
            </a:r>
            <a:endParaRPr lang="en-US" altLang="zh-CN" sz="2000" b="1" smtClean="0">
              <a:solidFill>
                <a:srgbClr val="000000"/>
              </a:solidFill>
              <a:latin typeface="宋体" panose="02010600030101010101" pitchFamily="2" charset="-122"/>
            </a:endParaRPr>
          </a:p>
          <a:p>
            <a:pPr fontAlgn="base">
              <a:spcBef>
                <a:spcPct val="0"/>
              </a:spcBef>
              <a:spcAft>
                <a:spcPct val="0"/>
              </a:spcAft>
            </a:pPr>
            <a:r>
              <a:rPr lang="zh-CN" altLang="en-US" sz="2000" b="1" smtClean="0">
                <a:solidFill>
                  <a:srgbClr val="000000"/>
                </a:solidFill>
                <a:latin typeface="宋体" panose="02010600030101010101" pitchFamily="2" charset="-122"/>
              </a:rPr>
              <a:t>它经历了 </a:t>
            </a:r>
            <a:r>
              <a:rPr lang="en-US" altLang="zh-CN" sz="2000" b="1" smtClean="0">
                <a:solidFill>
                  <a:srgbClr val="000000"/>
                </a:solidFill>
                <a:latin typeface="宋体" panose="02010600030101010101" pitchFamily="2" charset="-122"/>
              </a:rPr>
              <a:t>Cu-CuO-Cu </a:t>
            </a:r>
            <a:r>
              <a:rPr lang="zh-CN" altLang="en-US" sz="2000" b="1" smtClean="0">
                <a:solidFill>
                  <a:srgbClr val="000000"/>
                </a:solidFill>
                <a:latin typeface="宋体" panose="02010600030101010101" pitchFamily="2" charset="-122"/>
              </a:rPr>
              <a:t>的变化历程。 </a:t>
            </a:r>
            <a:endParaRPr lang="zh-CN" altLang="en-US" sz="2000" b="1">
              <a:solidFill>
                <a:srgbClr val="000000"/>
              </a:solidFill>
              <a:latin typeface="宋体" panose="02010600030101010101" pitchFamily="2" charset="-122"/>
            </a:endParaRPr>
          </a:p>
        </p:txBody>
      </p:sp>
      <p:sp>
        <p:nvSpPr>
          <p:cNvPr id="3" name="矩形 2"/>
          <p:cNvSpPr/>
          <p:nvPr/>
        </p:nvSpPr>
        <p:spPr>
          <a:xfrm>
            <a:off x="623622" y="404793"/>
            <a:ext cx="6616863" cy="460375"/>
          </a:xfrm>
          <a:prstGeom prst="rect">
            <a:avLst/>
          </a:prstGeom>
        </p:spPr>
        <p:txBody>
          <a:bodyPr wrap="square">
            <a:spAutoFit/>
          </a:bodyPr>
          <a:lstStyle/>
          <a:p>
            <a:pPr fontAlgn="base">
              <a:spcBef>
                <a:spcPct val="0"/>
              </a:spcBef>
              <a:spcAft>
                <a:spcPct val="0"/>
              </a:spcAft>
            </a:pPr>
            <a:r>
              <a:rPr lang="en-US" altLang="zh-CN" sz="2400" b="1" smtClean="0">
                <a:solidFill>
                  <a:srgbClr val="000000"/>
                </a:solidFill>
              </a:rPr>
              <a:t>01.</a:t>
            </a:r>
            <a:r>
              <a:rPr lang="zh-CN" altLang="en-US" sz="2400" b="1" smtClean="0">
                <a:solidFill>
                  <a:srgbClr val="000000"/>
                </a:solidFill>
              </a:rPr>
              <a:t>催化剂与反应历程</a:t>
            </a:r>
            <a:endParaRPr lang="zh-CN" altLang="en-US" sz="2400" b="1" smtClean="0">
              <a:solidFill>
                <a:srgbClr val="000000"/>
              </a:solidFill>
            </a:endParaRPr>
          </a:p>
        </p:txBody>
      </p:sp>
      <p:cxnSp>
        <p:nvCxnSpPr>
          <p:cNvPr id="4" name="直接连接符 3"/>
          <p:cNvCxnSpPr/>
          <p:nvPr/>
        </p:nvCxnSpPr>
        <p:spPr>
          <a:xfrm>
            <a:off x="239595" y="836820"/>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007649" y="2780956"/>
            <a:ext cx="9888687" cy="119888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rPr>
              <a:t>［ 例 </a:t>
            </a:r>
            <a:r>
              <a:rPr lang="en-US" altLang="zh-CN" b="1" smtClean="0">
                <a:solidFill>
                  <a:srgbClr val="000000"/>
                </a:solidFill>
              </a:rPr>
              <a:t>1 </a:t>
            </a:r>
            <a:r>
              <a:rPr lang="zh-CN" altLang="en-US" b="1" smtClean="0">
                <a:solidFill>
                  <a:srgbClr val="000000"/>
                </a:solidFill>
              </a:rPr>
              <a:t>］ 用 </a:t>
            </a:r>
            <a:r>
              <a:rPr lang="en-US" altLang="zh-CN" b="1" smtClean="0">
                <a:solidFill>
                  <a:srgbClr val="000000"/>
                </a:solidFill>
              </a:rPr>
              <a:t>NaCIO</a:t>
            </a:r>
            <a:r>
              <a:rPr lang="en-US" altLang="zh-CN" b="1" baseline="-25000" smtClean="0">
                <a:solidFill>
                  <a:srgbClr val="000000"/>
                </a:solidFill>
              </a:rPr>
              <a:t>3</a:t>
            </a:r>
            <a:r>
              <a:rPr lang="zh-CN" altLang="en-US" b="1" smtClean="0">
                <a:solidFill>
                  <a:srgbClr val="000000"/>
                </a:solidFill>
              </a:rPr>
              <a:t>、</a:t>
            </a:r>
            <a:r>
              <a:rPr lang="en-US" altLang="zh-CN" b="1" smtClean="0">
                <a:solidFill>
                  <a:srgbClr val="000000"/>
                </a:solidFill>
              </a:rPr>
              <a:t> H</a:t>
            </a:r>
            <a:r>
              <a:rPr lang="en-US" altLang="zh-CN" b="1" baseline="-25000" smtClean="0">
                <a:solidFill>
                  <a:srgbClr val="000000"/>
                </a:solidFill>
              </a:rPr>
              <a:t>2</a:t>
            </a:r>
            <a:r>
              <a:rPr lang="en-US" altLang="zh-CN" b="1" smtClean="0">
                <a:solidFill>
                  <a:srgbClr val="000000"/>
                </a:solidFill>
              </a:rPr>
              <a:t>O</a:t>
            </a:r>
            <a:r>
              <a:rPr lang="en-US" altLang="zh-CN" b="1" baseline="-25000" smtClean="0">
                <a:solidFill>
                  <a:srgbClr val="000000"/>
                </a:solidFill>
              </a:rPr>
              <a:t>2</a:t>
            </a:r>
            <a:r>
              <a:rPr lang="en-US" altLang="zh-CN" b="1" smtClean="0">
                <a:solidFill>
                  <a:srgbClr val="000000"/>
                </a:solidFill>
              </a:rPr>
              <a:t> </a:t>
            </a:r>
            <a:r>
              <a:rPr lang="zh-CN" altLang="en-US" b="1" smtClean="0">
                <a:solidFill>
                  <a:srgbClr val="000000"/>
                </a:solidFill>
              </a:rPr>
              <a:t>和稀硫酸制备 </a:t>
            </a:r>
            <a:r>
              <a:rPr lang="en-US" altLang="zh-CN" b="1" smtClean="0">
                <a:solidFill>
                  <a:srgbClr val="000000"/>
                </a:solidFill>
              </a:rPr>
              <a:t>CIO</a:t>
            </a:r>
            <a:r>
              <a:rPr lang="en-US" altLang="zh-CN" b="1" baseline="-25000" smtClean="0">
                <a:solidFill>
                  <a:srgbClr val="000000"/>
                </a:solidFill>
              </a:rPr>
              <a:t>2</a:t>
            </a:r>
            <a:r>
              <a:rPr lang="en-US" altLang="zh-CN" b="1" smtClean="0">
                <a:solidFill>
                  <a:srgbClr val="000000"/>
                </a:solidFill>
              </a:rPr>
              <a:t>  </a:t>
            </a:r>
            <a:r>
              <a:rPr lang="zh-CN" altLang="en-US" b="1" smtClean="0">
                <a:solidFill>
                  <a:srgbClr val="000000"/>
                </a:solidFill>
              </a:rPr>
              <a:t>，反应开始时加入少量盐酸 ，</a:t>
            </a:r>
            <a:r>
              <a:rPr lang="en-US" altLang="zh-CN" b="1" smtClean="0">
                <a:solidFill>
                  <a:srgbClr val="000000"/>
                </a:solidFill>
              </a:rPr>
              <a:t>CIO</a:t>
            </a:r>
            <a:r>
              <a:rPr lang="en-US" altLang="zh-CN" b="1" baseline="-25000" smtClean="0">
                <a:solidFill>
                  <a:srgbClr val="000000"/>
                </a:solidFill>
              </a:rPr>
              <a:t>2</a:t>
            </a:r>
            <a:r>
              <a:rPr lang="en-US" altLang="zh-CN" b="1" smtClean="0">
                <a:solidFill>
                  <a:srgbClr val="000000"/>
                </a:solidFill>
              </a:rPr>
              <a:t> </a:t>
            </a:r>
            <a:r>
              <a:rPr lang="zh-CN" altLang="en-US" b="1" smtClean="0">
                <a:solidFill>
                  <a:srgbClr val="000000"/>
                </a:solidFill>
              </a:rPr>
              <a:t>的生成速率大大提高 </a:t>
            </a:r>
            <a:r>
              <a:rPr lang="en-US" altLang="zh-CN" b="1" smtClean="0">
                <a:solidFill>
                  <a:srgbClr val="000000"/>
                </a:solidFill>
              </a:rPr>
              <a:t>(</a:t>
            </a:r>
            <a:r>
              <a:rPr lang="zh-CN" altLang="en-US" b="1" smtClean="0">
                <a:solidFill>
                  <a:srgbClr val="000000"/>
                </a:solidFill>
              </a:rPr>
              <a:t> </a:t>
            </a:r>
            <a:r>
              <a:rPr lang="en-US" altLang="zh-CN" b="1" smtClean="0">
                <a:solidFill>
                  <a:srgbClr val="000000"/>
                </a:solidFill>
              </a:rPr>
              <a:t>CI</a:t>
            </a:r>
            <a:r>
              <a:rPr lang="en-US" altLang="zh-CN" b="1" baseline="30000" smtClean="0">
                <a:solidFill>
                  <a:srgbClr val="000000"/>
                </a:solidFill>
              </a:rPr>
              <a:t>-</a:t>
            </a:r>
            <a:r>
              <a:rPr lang="en-US" altLang="zh-CN" b="1" smtClean="0">
                <a:solidFill>
                  <a:srgbClr val="000000"/>
                </a:solidFill>
              </a:rPr>
              <a:t> </a:t>
            </a:r>
            <a:r>
              <a:rPr lang="zh-CN" altLang="en-US" b="1" smtClean="0">
                <a:solidFill>
                  <a:srgbClr val="000000"/>
                </a:solidFill>
              </a:rPr>
              <a:t>对反应有催化作用 </a:t>
            </a:r>
            <a:r>
              <a:rPr lang="en-US" altLang="zh-CN" b="1" smtClean="0">
                <a:solidFill>
                  <a:srgbClr val="000000"/>
                </a:solidFill>
              </a:rPr>
              <a:t>)</a:t>
            </a:r>
            <a:r>
              <a:rPr lang="zh-CN" altLang="en-US" b="1" smtClean="0">
                <a:solidFill>
                  <a:srgbClr val="000000"/>
                </a:solidFill>
              </a:rPr>
              <a:t> 。 该过程可能经两步反应完成 ， 将其补充完整 ： </a:t>
            </a:r>
            <a:endParaRPr lang="en-US" altLang="zh-CN" b="1" smtClean="0">
              <a:solidFill>
                <a:srgbClr val="000000"/>
              </a:solidFill>
            </a:endParaRPr>
          </a:p>
          <a:p>
            <a:pPr fontAlgn="base">
              <a:spcBef>
                <a:spcPct val="0"/>
              </a:spcBef>
              <a:spcAft>
                <a:spcPct val="0"/>
              </a:spcAft>
            </a:pPr>
            <a:r>
              <a:rPr lang="zh-CN" altLang="en-US" b="1" smtClean="0">
                <a:solidFill>
                  <a:srgbClr val="000000"/>
                </a:solidFill>
              </a:rPr>
              <a:t>① </a:t>
            </a:r>
            <a:r>
              <a:rPr lang="en-US" altLang="zh-CN" b="1" smtClean="0">
                <a:solidFill>
                  <a:srgbClr val="000000"/>
                </a:solidFill>
              </a:rPr>
              <a:t>________________________</a:t>
            </a:r>
            <a:r>
              <a:rPr lang="zh-CN" altLang="en-US" b="1" smtClean="0">
                <a:solidFill>
                  <a:srgbClr val="000000"/>
                </a:solidFill>
              </a:rPr>
              <a:t>（ 用离子方程式表示 ）； </a:t>
            </a:r>
            <a:endParaRPr lang="en-US" altLang="zh-CN" b="1" smtClean="0">
              <a:solidFill>
                <a:srgbClr val="000000"/>
              </a:solidFill>
            </a:endParaRPr>
          </a:p>
          <a:p>
            <a:pPr fontAlgn="base">
              <a:spcBef>
                <a:spcPct val="0"/>
              </a:spcBef>
              <a:spcAft>
                <a:spcPct val="0"/>
              </a:spcAft>
            </a:pPr>
            <a:r>
              <a:rPr lang="zh-CN" altLang="en-US" b="1" smtClean="0">
                <a:solidFill>
                  <a:srgbClr val="000000"/>
                </a:solidFill>
              </a:rPr>
              <a:t>② </a:t>
            </a:r>
            <a:r>
              <a:rPr lang="en-US" altLang="zh-CN" b="1" smtClean="0">
                <a:solidFill>
                  <a:srgbClr val="000000"/>
                </a:solidFill>
              </a:rPr>
              <a:t>H</a:t>
            </a:r>
            <a:r>
              <a:rPr lang="en-US" altLang="zh-CN" b="1" baseline="-25000" smtClean="0">
                <a:solidFill>
                  <a:srgbClr val="000000"/>
                </a:solidFill>
              </a:rPr>
              <a:t>2</a:t>
            </a:r>
            <a:r>
              <a:rPr lang="en-US" altLang="zh-CN" b="1" smtClean="0">
                <a:solidFill>
                  <a:srgbClr val="000000"/>
                </a:solidFill>
              </a:rPr>
              <a:t>O</a:t>
            </a:r>
            <a:r>
              <a:rPr lang="en-US" altLang="zh-CN" b="1" baseline="-25000" smtClean="0">
                <a:solidFill>
                  <a:srgbClr val="000000"/>
                </a:solidFill>
              </a:rPr>
              <a:t>2</a:t>
            </a:r>
            <a:r>
              <a:rPr lang="en-US" altLang="zh-CN" b="1" smtClean="0">
                <a:solidFill>
                  <a:srgbClr val="000000"/>
                </a:solidFill>
              </a:rPr>
              <a:t>  + CI</a:t>
            </a:r>
            <a:r>
              <a:rPr lang="en-US" altLang="zh-CN" b="1" baseline="-25000" smtClean="0">
                <a:solidFill>
                  <a:srgbClr val="000000"/>
                </a:solidFill>
              </a:rPr>
              <a:t>2</a:t>
            </a:r>
            <a:r>
              <a:rPr lang="en-US" altLang="zh-CN" b="1" smtClean="0">
                <a:solidFill>
                  <a:srgbClr val="000000"/>
                </a:solidFill>
              </a:rPr>
              <a:t>  =2CI</a:t>
            </a:r>
            <a:r>
              <a:rPr lang="en-US" altLang="zh-CN" b="1" baseline="30000" smtClean="0">
                <a:solidFill>
                  <a:srgbClr val="000000"/>
                </a:solidFill>
              </a:rPr>
              <a:t>—</a:t>
            </a:r>
            <a:r>
              <a:rPr lang="en-US" altLang="zh-CN" b="1" smtClean="0">
                <a:solidFill>
                  <a:srgbClr val="000000"/>
                </a:solidFill>
              </a:rPr>
              <a:t> +O</a:t>
            </a:r>
            <a:r>
              <a:rPr lang="en-US" altLang="zh-CN" b="1" baseline="-25000" smtClean="0">
                <a:solidFill>
                  <a:srgbClr val="000000"/>
                </a:solidFill>
              </a:rPr>
              <a:t>2</a:t>
            </a:r>
            <a:r>
              <a:rPr lang="en-US" altLang="zh-CN" b="1" smtClean="0">
                <a:solidFill>
                  <a:srgbClr val="000000"/>
                </a:solidFill>
              </a:rPr>
              <a:t> + 2H</a:t>
            </a:r>
            <a:r>
              <a:rPr lang="en-US" altLang="zh-CN" b="1" baseline="30000" smtClean="0">
                <a:solidFill>
                  <a:srgbClr val="000000"/>
                </a:solidFill>
              </a:rPr>
              <a:t>+</a:t>
            </a:r>
            <a:endParaRPr lang="en-US" altLang="zh-CN" b="1" smtClean="0">
              <a:solidFill>
                <a:srgbClr val="000000"/>
              </a:solidFill>
            </a:endParaRPr>
          </a:p>
        </p:txBody>
      </p:sp>
      <p:sp>
        <p:nvSpPr>
          <p:cNvPr id="6" name="矩形 5"/>
          <p:cNvSpPr/>
          <p:nvPr/>
        </p:nvSpPr>
        <p:spPr>
          <a:xfrm>
            <a:off x="1007649" y="4437070"/>
            <a:ext cx="9888687" cy="1476375"/>
          </a:xfrm>
          <a:prstGeom prst="rect">
            <a:avLst/>
          </a:prstGeom>
        </p:spPr>
        <p:txBody>
          <a:bodyPr wrap="square">
            <a:spAutoFit/>
          </a:bodyPr>
          <a:lstStyle/>
          <a:p>
            <a:pPr fontAlgn="base">
              <a:spcBef>
                <a:spcPct val="0"/>
              </a:spcBef>
              <a:spcAft>
                <a:spcPct val="0"/>
              </a:spcAft>
            </a:pPr>
            <a:r>
              <a:rPr lang="zh-CN" altLang="en-US" b="1" smtClean="0">
                <a:solidFill>
                  <a:srgbClr val="000000"/>
                </a:solidFill>
              </a:rPr>
              <a:t>解析：第②步中 </a:t>
            </a:r>
            <a:r>
              <a:rPr lang="en-US" altLang="zh-CN" b="1" smtClean="0">
                <a:solidFill>
                  <a:srgbClr val="000000"/>
                </a:solidFill>
              </a:rPr>
              <a:t>CI</a:t>
            </a:r>
            <a:r>
              <a:rPr lang="en-US" altLang="zh-CN" b="1" baseline="-25000" smtClean="0">
                <a:solidFill>
                  <a:srgbClr val="000000"/>
                </a:solidFill>
              </a:rPr>
              <a:t>2</a:t>
            </a:r>
            <a:r>
              <a:rPr lang="en-US" altLang="zh-CN" b="1" smtClean="0">
                <a:solidFill>
                  <a:srgbClr val="000000"/>
                </a:solidFill>
              </a:rPr>
              <a:t> </a:t>
            </a:r>
            <a:r>
              <a:rPr lang="zh-CN" altLang="en-US" b="1" smtClean="0">
                <a:solidFill>
                  <a:srgbClr val="000000"/>
                </a:solidFill>
              </a:rPr>
              <a:t>生成 </a:t>
            </a:r>
            <a:r>
              <a:rPr lang="en-US" altLang="zh-CN" b="1" smtClean="0">
                <a:solidFill>
                  <a:srgbClr val="000000"/>
                </a:solidFill>
              </a:rPr>
              <a:t>CI</a:t>
            </a:r>
            <a:r>
              <a:rPr lang="en-US" altLang="zh-CN" b="1" baseline="30000" smtClean="0">
                <a:solidFill>
                  <a:srgbClr val="000000"/>
                </a:solidFill>
              </a:rPr>
              <a:t>—</a:t>
            </a:r>
            <a:r>
              <a:rPr lang="en-US" altLang="zh-CN" b="1" smtClean="0">
                <a:solidFill>
                  <a:srgbClr val="000000"/>
                </a:solidFill>
              </a:rPr>
              <a:t>, </a:t>
            </a:r>
            <a:r>
              <a:rPr lang="zh-CN" altLang="en-US" b="1" smtClean="0">
                <a:solidFill>
                  <a:srgbClr val="000000"/>
                </a:solidFill>
              </a:rPr>
              <a:t>可知催化制 </a:t>
            </a:r>
            <a:r>
              <a:rPr lang="en-US" altLang="zh-CN" b="1" smtClean="0">
                <a:solidFill>
                  <a:srgbClr val="000000"/>
                </a:solidFill>
              </a:rPr>
              <a:t>CI</a:t>
            </a:r>
            <a:r>
              <a:rPr lang="en-US" altLang="zh-CN" b="1" baseline="30000" smtClean="0">
                <a:solidFill>
                  <a:srgbClr val="000000"/>
                </a:solidFill>
              </a:rPr>
              <a:t>—</a:t>
            </a:r>
            <a:r>
              <a:rPr lang="en-US" altLang="zh-CN" b="1" smtClean="0">
                <a:solidFill>
                  <a:srgbClr val="000000"/>
                </a:solidFill>
              </a:rPr>
              <a:t> </a:t>
            </a:r>
            <a:r>
              <a:rPr lang="zh-CN" altLang="en-US" b="1" smtClean="0">
                <a:solidFill>
                  <a:srgbClr val="000000"/>
                </a:solidFill>
              </a:rPr>
              <a:t>的变化历程是</a:t>
            </a:r>
            <a:r>
              <a:rPr lang="en-US" altLang="zh-CN" b="1" smtClean="0">
                <a:solidFill>
                  <a:srgbClr val="000000"/>
                </a:solidFill>
              </a:rPr>
              <a:t>:</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CI</a:t>
            </a:r>
            <a:r>
              <a:rPr lang="en-US" altLang="zh-CN" b="1" baseline="30000" smtClean="0">
                <a:solidFill>
                  <a:srgbClr val="000000"/>
                </a:solidFill>
              </a:rPr>
              <a:t>—___</a:t>
            </a:r>
            <a:r>
              <a:rPr lang="en-US" altLang="zh-CN" b="1" smtClean="0">
                <a:solidFill>
                  <a:srgbClr val="000000"/>
                </a:solidFill>
              </a:rPr>
              <a:t>CI</a:t>
            </a:r>
            <a:r>
              <a:rPr lang="en-US" altLang="zh-CN" b="1" baseline="-25000" smtClean="0">
                <a:solidFill>
                  <a:srgbClr val="000000"/>
                </a:solidFill>
              </a:rPr>
              <a:t>2</a:t>
            </a:r>
            <a:r>
              <a:rPr lang="en-US" altLang="zh-CN" b="1" smtClean="0">
                <a:solidFill>
                  <a:srgbClr val="000000"/>
                </a:solidFill>
              </a:rPr>
              <a:t> — CI</a:t>
            </a:r>
            <a:r>
              <a:rPr lang="en-US" altLang="zh-CN" b="1" baseline="30000" smtClean="0">
                <a:solidFill>
                  <a:srgbClr val="000000"/>
                </a:solidFill>
              </a:rPr>
              <a:t>—</a:t>
            </a:r>
            <a:r>
              <a:rPr lang="en-US" altLang="zh-CN" b="1" smtClean="0">
                <a:solidFill>
                  <a:srgbClr val="000000"/>
                </a:solidFill>
              </a:rPr>
              <a:t>, </a:t>
            </a:r>
            <a:r>
              <a:rPr lang="zh-CN" altLang="en-US" b="1" smtClean="0">
                <a:solidFill>
                  <a:srgbClr val="000000"/>
                </a:solidFill>
              </a:rPr>
              <a:t>即 </a:t>
            </a:r>
            <a:r>
              <a:rPr lang="en-US" altLang="zh-CN" b="1" smtClean="0">
                <a:solidFill>
                  <a:srgbClr val="000000"/>
                </a:solidFill>
              </a:rPr>
              <a:t>CI</a:t>
            </a:r>
            <a:r>
              <a:rPr lang="en-US" altLang="zh-CN" b="1" baseline="30000" smtClean="0">
                <a:solidFill>
                  <a:srgbClr val="000000"/>
                </a:solidFill>
              </a:rPr>
              <a:t>—</a:t>
            </a:r>
            <a:r>
              <a:rPr lang="en-US" altLang="zh-CN" b="1" smtClean="0">
                <a:solidFill>
                  <a:srgbClr val="000000"/>
                </a:solidFill>
              </a:rPr>
              <a:t> </a:t>
            </a:r>
            <a:r>
              <a:rPr lang="zh-CN" altLang="en-US" b="1" smtClean="0">
                <a:solidFill>
                  <a:srgbClr val="000000"/>
                </a:solidFill>
              </a:rPr>
              <a:t>在第①步中变成 </a:t>
            </a:r>
            <a:r>
              <a:rPr lang="en-US" altLang="zh-CN" b="1" smtClean="0">
                <a:solidFill>
                  <a:srgbClr val="000000"/>
                </a:solidFill>
              </a:rPr>
              <a:t>CI</a:t>
            </a:r>
            <a:r>
              <a:rPr lang="en-US" altLang="zh-CN" b="1" baseline="-25000" smtClean="0">
                <a:solidFill>
                  <a:srgbClr val="000000"/>
                </a:solidFill>
              </a:rPr>
              <a:t>2</a:t>
            </a:r>
            <a:r>
              <a:rPr lang="en-US" altLang="zh-CN" b="1" smtClean="0">
                <a:solidFill>
                  <a:srgbClr val="000000"/>
                </a:solidFill>
              </a:rPr>
              <a:t>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由</a:t>
            </a:r>
            <a:r>
              <a:rPr lang="zh-CN" altLang="en-US" b="1" smtClean="0">
                <a:solidFill>
                  <a:srgbClr val="0000FF"/>
                </a:solidFill>
              </a:rPr>
              <a:t>题给信息</a:t>
            </a:r>
            <a:r>
              <a:rPr lang="zh-CN" altLang="en-US" b="1" smtClean="0">
                <a:solidFill>
                  <a:srgbClr val="000000"/>
                </a:solidFill>
              </a:rPr>
              <a:t>及</a:t>
            </a:r>
            <a:r>
              <a:rPr lang="zh-CN" altLang="en-US" b="1" smtClean="0">
                <a:solidFill>
                  <a:srgbClr val="0000FF"/>
                </a:solidFill>
              </a:rPr>
              <a:t>氧化还原</a:t>
            </a:r>
            <a:r>
              <a:rPr lang="zh-CN" altLang="en-US" b="1" smtClean="0">
                <a:solidFill>
                  <a:srgbClr val="000000"/>
                </a:solidFill>
              </a:rPr>
              <a:t>知识可知 ，</a:t>
            </a:r>
            <a:endParaRPr lang="zh-CN" altLang="en-US" b="1" smtClean="0">
              <a:solidFill>
                <a:srgbClr val="000000"/>
              </a:solidFill>
            </a:endParaRPr>
          </a:p>
          <a:p>
            <a:pPr fontAlgn="base">
              <a:spcBef>
                <a:spcPct val="0"/>
              </a:spcBef>
              <a:spcAft>
                <a:spcPct val="0"/>
              </a:spcAft>
            </a:pPr>
            <a:r>
              <a:rPr lang="zh-CN" altLang="en-US" b="1" smtClean="0">
                <a:solidFill>
                  <a:srgbClr val="000000"/>
                </a:solidFill>
              </a:rPr>
              <a:t>           氧化剂是 </a:t>
            </a:r>
            <a:r>
              <a:rPr lang="en-US" altLang="zh-CN" b="1" smtClean="0">
                <a:solidFill>
                  <a:srgbClr val="000000"/>
                </a:solidFill>
              </a:rPr>
              <a:t>CIO</a:t>
            </a:r>
            <a:r>
              <a:rPr lang="en-US" altLang="zh-CN" b="1" baseline="-25000" smtClean="0">
                <a:solidFill>
                  <a:srgbClr val="000000"/>
                </a:solidFill>
              </a:rPr>
              <a:t>3</a:t>
            </a:r>
            <a:r>
              <a:rPr lang="en-US" altLang="zh-CN" b="1" baseline="30000" smtClean="0">
                <a:solidFill>
                  <a:srgbClr val="000000"/>
                </a:solidFill>
              </a:rPr>
              <a:t>—</a:t>
            </a:r>
            <a:r>
              <a:rPr lang="en-US" altLang="zh-CN" b="1" smtClean="0">
                <a:solidFill>
                  <a:srgbClr val="000000"/>
                </a:solidFill>
              </a:rPr>
              <a:t>, </a:t>
            </a:r>
            <a:r>
              <a:rPr lang="zh-CN" altLang="en-US" b="1" smtClean="0">
                <a:solidFill>
                  <a:srgbClr val="000000"/>
                </a:solidFill>
              </a:rPr>
              <a:t>且 </a:t>
            </a:r>
            <a:r>
              <a:rPr lang="en-US" altLang="zh-CN" b="1" smtClean="0">
                <a:solidFill>
                  <a:srgbClr val="000000"/>
                </a:solidFill>
              </a:rPr>
              <a:t>CIO</a:t>
            </a:r>
            <a:r>
              <a:rPr lang="en-US" altLang="zh-CN" b="1" baseline="-25000" smtClean="0">
                <a:solidFill>
                  <a:srgbClr val="000000"/>
                </a:solidFill>
              </a:rPr>
              <a:t>3</a:t>
            </a:r>
            <a:r>
              <a:rPr lang="en-US" altLang="zh-CN" b="1" baseline="30000" smtClean="0">
                <a:solidFill>
                  <a:srgbClr val="000000"/>
                </a:solidFill>
              </a:rPr>
              <a:t>—</a:t>
            </a:r>
            <a:r>
              <a:rPr lang="zh-CN" altLang="en-US" b="1" smtClean="0">
                <a:solidFill>
                  <a:srgbClr val="000000"/>
                </a:solidFill>
              </a:rPr>
              <a:t>反应后生成</a:t>
            </a:r>
            <a:r>
              <a:rPr lang="en-US" altLang="zh-CN" b="1" smtClean="0">
                <a:solidFill>
                  <a:srgbClr val="000000"/>
                </a:solidFill>
              </a:rPr>
              <a:t>CIO</a:t>
            </a:r>
            <a:r>
              <a:rPr lang="en-US" altLang="zh-CN" b="1" baseline="-25000" smtClean="0">
                <a:solidFill>
                  <a:srgbClr val="000000"/>
                </a:solidFill>
              </a:rPr>
              <a:t>2</a:t>
            </a:r>
            <a:r>
              <a:rPr lang="en-US" altLang="zh-CN" b="1" smtClean="0">
                <a:solidFill>
                  <a:srgbClr val="000000"/>
                </a:solidFill>
              </a:rPr>
              <a:t>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离子方程式 ：</a:t>
            </a:r>
            <a:r>
              <a:rPr lang="en-US" altLang="zh-CN" b="1" smtClean="0">
                <a:solidFill>
                  <a:srgbClr val="FF0000"/>
                </a:solidFill>
              </a:rPr>
              <a:t>2CIO</a:t>
            </a:r>
            <a:r>
              <a:rPr lang="en-US" altLang="zh-CN" b="1" baseline="-25000" smtClean="0">
                <a:solidFill>
                  <a:srgbClr val="FF0000"/>
                </a:solidFill>
              </a:rPr>
              <a:t>3</a:t>
            </a:r>
            <a:r>
              <a:rPr lang="en-US" altLang="zh-CN" b="1" baseline="30000" smtClean="0">
                <a:solidFill>
                  <a:srgbClr val="FF0000"/>
                </a:solidFill>
              </a:rPr>
              <a:t>—</a:t>
            </a:r>
            <a:r>
              <a:rPr lang="en-US" altLang="zh-CN" b="1" smtClean="0">
                <a:solidFill>
                  <a:srgbClr val="FF0000"/>
                </a:solidFill>
              </a:rPr>
              <a:t> + 2CI</a:t>
            </a:r>
            <a:r>
              <a:rPr lang="en-US" altLang="zh-CN" b="1" baseline="30000" smtClean="0">
                <a:solidFill>
                  <a:srgbClr val="FF0000"/>
                </a:solidFill>
              </a:rPr>
              <a:t>—</a:t>
            </a:r>
            <a:r>
              <a:rPr lang="en-US" altLang="zh-CN" b="1" smtClean="0">
                <a:solidFill>
                  <a:srgbClr val="FF0000"/>
                </a:solidFill>
              </a:rPr>
              <a:t> +4H</a:t>
            </a:r>
            <a:r>
              <a:rPr lang="en-US" altLang="zh-CN" b="1" baseline="30000" smtClean="0">
                <a:solidFill>
                  <a:srgbClr val="FF0000"/>
                </a:solidFill>
              </a:rPr>
              <a:t>+</a:t>
            </a:r>
            <a:r>
              <a:rPr lang="en-US" altLang="zh-CN" b="1" smtClean="0">
                <a:solidFill>
                  <a:srgbClr val="FF0000"/>
                </a:solidFill>
              </a:rPr>
              <a:t> =2CIO</a:t>
            </a:r>
            <a:r>
              <a:rPr lang="en-US" altLang="zh-CN" b="1" baseline="-25000" smtClean="0">
                <a:solidFill>
                  <a:srgbClr val="FF0000"/>
                </a:solidFill>
              </a:rPr>
              <a:t>2</a:t>
            </a:r>
            <a:r>
              <a:rPr lang="en-US" altLang="zh-CN" b="1" smtClean="0">
                <a:solidFill>
                  <a:srgbClr val="FF0000"/>
                </a:solidFill>
              </a:rPr>
              <a:t>  +CI</a:t>
            </a:r>
            <a:r>
              <a:rPr lang="en-US" altLang="zh-CN" b="1" baseline="-25000" smtClean="0">
                <a:solidFill>
                  <a:srgbClr val="FF0000"/>
                </a:solidFill>
              </a:rPr>
              <a:t>2</a:t>
            </a:r>
            <a:r>
              <a:rPr lang="en-US" altLang="zh-CN" b="1" smtClean="0">
                <a:solidFill>
                  <a:srgbClr val="FF0000"/>
                </a:solidFill>
              </a:rPr>
              <a:t>  + 2H</a:t>
            </a:r>
            <a:r>
              <a:rPr lang="en-US" altLang="zh-CN" b="1" baseline="-25000" smtClean="0">
                <a:solidFill>
                  <a:srgbClr val="FF0000"/>
                </a:solidFill>
              </a:rPr>
              <a:t>2</a:t>
            </a:r>
            <a:r>
              <a:rPr lang="en-US" altLang="zh-CN" b="1" smtClean="0">
                <a:solidFill>
                  <a:srgbClr val="FF0000"/>
                </a:solidFill>
              </a:rPr>
              <a:t>O</a:t>
            </a:r>
            <a:endParaRPr lang="en-US" altLang="zh-CN" b="1"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80202" y="1778215"/>
            <a:ext cx="11040767" cy="1753235"/>
          </a:xfrm>
          <a:prstGeom prst="rect">
            <a:avLst/>
          </a:prstGeom>
        </p:spPr>
        <p:txBody>
          <a:bodyPr wrap="square">
            <a:spAutoFit/>
          </a:bodyPr>
          <a:lstStyle/>
          <a:p>
            <a:pPr fontAlgn="base">
              <a:spcBef>
                <a:spcPct val="0"/>
              </a:spcBef>
              <a:spcAft>
                <a:spcPct val="0"/>
              </a:spcAft>
            </a:pPr>
            <a:r>
              <a:rPr lang="zh-CN" altLang="en-US" b="1" smtClean="0">
                <a:solidFill>
                  <a:srgbClr val="000000"/>
                </a:solidFill>
              </a:rPr>
              <a:t>例 </a:t>
            </a:r>
            <a:r>
              <a:rPr lang="en-US" altLang="zh-CN" b="1" smtClean="0">
                <a:solidFill>
                  <a:srgbClr val="000000"/>
                </a:solidFill>
              </a:rPr>
              <a:t>2. </a:t>
            </a:r>
            <a:r>
              <a:rPr lang="zh-CN" altLang="en-US" b="1" smtClean="0">
                <a:solidFill>
                  <a:srgbClr val="000000"/>
                </a:solidFill>
              </a:rPr>
              <a:t>在 </a:t>
            </a:r>
            <a:r>
              <a:rPr lang="en-US" altLang="zh-CN" b="1" smtClean="0">
                <a:solidFill>
                  <a:srgbClr val="000000"/>
                </a:solidFill>
              </a:rPr>
              <a:t>Cu/ZnO </a:t>
            </a:r>
            <a:r>
              <a:rPr lang="zh-CN" altLang="en-US" b="1" smtClean="0">
                <a:solidFill>
                  <a:srgbClr val="000000"/>
                </a:solidFill>
              </a:rPr>
              <a:t>催化剂存在下 ， </a:t>
            </a:r>
            <a:r>
              <a:rPr lang="en-US" altLang="zh-CN" b="1" smtClean="0">
                <a:solidFill>
                  <a:srgbClr val="000000"/>
                </a:solidFill>
              </a:rPr>
              <a:t>C0</a:t>
            </a:r>
            <a:r>
              <a:rPr lang="en-US" altLang="zh-CN" b="1" baseline="-25000" smtClean="0">
                <a:solidFill>
                  <a:srgbClr val="000000"/>
                </a:solidFill>
              </a:rPr>
              <a:t>2</a:t>
            </a:r>
            <a:r>
              <a:rPr lang="en-US" altLang="zh-CN" b="1" smtClean="0">
                <a:solidFill>
                  <a:srgbClr val="000000"/>
                </a:solidFill>
              </a:rPr>
              <a:t> </a:t>
            </a:r>
            <a:r>
              <a:rPr lang="zh-CN" altLang="en-US" b="1" smtClean="0">
                <a:solidFill>
                  <a:srgbClr val="000000"/>
                </a:solidFill>
              </a:rPr>
              <a:t>和 </a:t>
            </a:r>
            <a:r>
              <a:rPr lang="en-US" altLang="zh-CN" b="1" smtClean="0">
                <a:solidFill>
                  <a:srgbClr val="000000"/>
                </a:solidFill>
              </a:rPr>
              <a:t>H</a:t>
            </a:r>
            <a:r>
              <a:rPr lang="en-US" altLang="zh-CN" b="1" baseline="-25000" smtClean="0">
                <a:solidFill>
                  <a:srgbClr val="000000"/>
                </a:solidFill>
              </a:rPr>
              <a:t>2 </a:t>
            </a:r>
            <a:r>
              <a:rPr lang="zh-CN" altLang="en-US" b="1" smtClean="0">
                <a:solidFill>
                  <a:srgbClr val="000000"/>
                </a:solidFill>
              </a:rPr>
              <a:t>可发生两个平行反应 ：</a:t>
            </a:r>
            <a:endParaRPr lang="zh-CN" altLang="en-US" b="1" smtClean="0">
              <a:solidFill>
                <a:srgbClr val="000000"/>
              </a:solidFill>
            </a:endParaRPr>
          </a:p>
          <a:p>
            <a:pPr fontAlgn="base">
              <a:spcBef>
                <a:spcPct val="0"/>
              </a:spcBef>
              <a:spcAft>
                <a:spcPct val="0"/>
              </a:spcAft>
            </a:pPr>
            <a:r>
              <a:rPr lang="en-US" altLang="zh-CN" b="1" smtClean="0">
                <a:solidFill>
                  <a:srgbClr val="000000"/>
                </a:solidFill>
              </a:rPr>
              <a:t>         </a:t>
            </a:r>
            <a:r>
              <a:rPr lang="en-US" altLang="zh-CN" b="1" smtClean="0">
                <a:solidFill>
                  <a:srgbClr val="FF0000"/>
                </a:solidFill>
              </a:rPr>
              <a:t>Ⅰ. </a:t>
            </a:r>
            <a:r>
              <a:rPr lang="en-US" altLang="zh-CN" b="1" smtClean="0">
                <a:solidFill>
                  <a:srgbClr val="000000"/>
                </a:solidFill>
              </a:rPr>
              <a:t>CO</a:t>
            </a:r>
            <a:r>
              <a:rPr lang="en-US" altLang="zh-CN" b="1" baseline="-25000" smtClean="0">
                <a:solidFill>
                  <a:srgbClr val="000000"/>
                </a:solidFill>
              </a:rPr>
              <a:t>2</a:t>
            </a:r>
            <a:r>
              <a:rPr lang="en-US" altLang="zh-CN" b="1" smtClean="0">
                <a:solidFill>
                  <a:srgbClr val="000000"/>
                </a:solidFill>
              </a:rPr>
              <a:t>(g) + 3H</a:t>
            </a:r>
            <a:r>
              <a:rPr lang="en-US" altLang="zh-CN" b="1" baseline="-25000" smtClean="0">
                <a:solidFill>
                  <a:srgbClr val="000000"/>
                </a:solidFill>
              </a:rPr>
              <a:t>2</a:t>
            </a:r>
            <a:r>
              <a:rPr lang="en-US" altLang="zh-CN" b="1" smtClean="0">
                <a:solidFill>
                  <a:srgbClr val="000000"/>
                </a:solidFill>
              </a:rPr>
              <a:t>(g) =^= CH</a:t>
            </a:r>
            <a:r>
              <a:rPr lang="en-US" altLang="zh-CN" b="1" baseline="-25000" smtClean="0">
                <a:solidFill>
                  <a:srgbClr val="000000"/>
                </a:solidFill>
              </a:rPr>
              <a:t>3</a:t>
            </a:r>
            <a:r>
              <a:rPr lang="en-US" altLang="zh-CN" b="1" smtClean="0">
                <a:solidFill>
                  <a:srgbClr val="000000"/>
                </a:solidFill>
              </a:rPr>
              <a:t>OH(g) + H</a:t>
            </a:r>
            <a:r>
              <a:rPr lang="en-US" altLang="zh-CN" b="1" baseline="-25000" smtClean="0">
                <a:solidFill>
                  <a:srgbClr val="000000"/>
                </a:solidFill>
              </a:rPr>
              <a:t>2</a:t>
            </a:r>
            <a:r>
              <a:rPr lang="en-US" altLang="zh-CN" b="1" smtClean="0">
                <a:solidFill>
                  <a:srgbClr val="000000"/>
                </a:solidFill>
              </a:rPr>
              <a:t>O(g) </a:t>
            </a:r>
            <a:r>
              <a:rPr lang="zh-CN" altLang="en-US" b="1" smtClean="0">
                <a:solidFill>
                  <a:srgbClr val="000000"/>
                </a:solidFill>
              </a:rPr>
              <a:t>；</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en-US" altLang="zh-CN" b="1" smtClean="0">
                <a:solidFill>
                  <a:srgbClr val="FF0000"/>
                </a:solidFill>
              </a:rPr>
              <a:t>Ⅱ.</a:t>
            </a:r>
            <a:r>
              <a:rPr lang="en-US" altLang="zh-CN" b="1" smtClean="0">
                <a:solidFill>
                  <a:srgbClr val="000000"/>
                </a:solidFill>
              </a:rPr>
              <a:t>CO</a:t>
            </a:r>
            <a:r>
              <a:rPr lang="en-US" altLang="zh-CN" b="1" baseline="-25000" smtClean="0">
                <a:solidFill>
                  <a:srgbClr val="000000"/>
                </a:solidFill>
              </a:rPr>
              <a:t>2</a:t>
            </a:r>
            <a:r>
              <a:rPr lang="en-US" altLang="zh-CN" b="1" smtClean="0">
                <a:solidFill>
                  <a:srgbClr val="000000"/>
                </a:solidFill>
              </a:rPr>
              <a:t>(g) +   H</a:t>
            </a:r>
            <a:r>
              <a:rPr lang="en-US" altLang="zh-CN" b="1" baseline="-25000" smtClean="0">
                <a:solidFill>
                  <a:srgbClr val="000000"/>
                </a:solidFill>
              </a:rPr>
              <a:t>2</a:t>
            </a:r>
            <a:r>
              <a:rPr lang="en-US" altLang="zh-CN" b="1" smtClean="0">
                <a:solidFill>
                  <a:srgbClr val="000000"/>
                </a:solidFill>
              </a:rPr>
              <a:t>(g) =^= CO(g) + H</a:t>
            </a:r>
            <a:r>
              <a:rPr lang="en-US" altLang="zh-CN" b="1" baseline="-25000" smtClean="0">
                <a:solidFill>
                  <a:srgbClr val="000000"/>
                </a:solidFill>
              </a:rPr>
              <a:t>2</a:t>
            </a:r>
            <a:r>
              <a:rPr lang="en-US" altLang="zh-CN" b="1" smtClean="0">
                <a:solidFill>
                  <a:srgbClr val="000000"/>
                </a:solidFill>
              </a:rPr>
              <a:t>O(g)</a:t>
            </a:r>
            <a:endParaRPr lang="en-US" altLang="zh-CN" b="1" smtClean="0">
              <a:solidFill>
                <a:srgbClr val="000000"/>
              </a:solidFill>
            </a:endParaRPr>
          </a:p>
          <a:p>
            <a:pPr fontAlgn="base">
              <a:spcBef>
                <a:spcPct val="0"/>
              </a:spcBef>
              <a:spcAft>
                <a:spcPct val="0"/>
              </a:spcAft>
            </a:pPr>
            <a:r>
              <a:rPr lang="zh-CN" altLang="en-US" b="1" smtClean="0">
                <a:solidFill>
                  <a:srgbClr val="000000"/>
                </a:solidFill>
              </a:rPr>
              <a:t>      某实验室控制 </a:t>
            </a:r>
            <a:r>
              <a:rPr lang="en-US" altLang="zh-CN" b="1" smtClean="0">
                <a:solidFill>
                  <a:srgbClr val="000000"/>
                </a:solidFill>
              </a:rPr>
              <a:t>C0</a:t>
            </a:r>
            <a:r>
              <a:rPr lang="en-US" altLang="zh-CN" b="1" baseline="-25000" smtClean="0">
                <a:solidFill>
                  <a:srgbClr val="000000"/>
                </a:solidFill>
              </a:rPr>
              <a:t>2</a:t>
            </a:r>
            <a:r>
              <a:rPr lang="en-US" altLang="zh-CN" b="1" smtClean="0">
                <a:solidFill>
                  <a:srgbClr val="000000"/>
                </a:solidFill>
              </a:rPr>
              <a:t> </a:t>
            </a:r>
            <a:r>
              <a:rPr lang="zh-CN" altLang="en-US" b="1" smtClean="0">
                <a:solidFill>
                  <a:srgbClr val="000000"/>
                </a:solidFill>
              </a:rPr>
              <a:t>和 </a:t>
            </a:r>
            <a:r>
              <a:rPr lang="en-US" altLang="zh-CN" b="1" smtClean="0">
                <a:solidFill>
                  <a:srgbClr val="000000"/>
                </a:solidFill>
              </a:rPr>
              <a:t>H</a:t>
            </a:r>
            <a:r>
              <a:rPr lang="en-US" altLang="zh-CN" b="1" baseline="-25000" smtClean="0">
                <a:solidFill>
                  <a:srgbClr val="000000"/>
                </a:solidFill>
              </a:rPr>
              <a:t>2</a:t>
            </a:r>
            <a:r>
              <a:rPr lang="en-US" altLang="zh-CN" b="1" smtClean="0">
                <a:solidFill>
                  <a:srgbClr val="000000"/>
                </a:solidFill>
              </a:rPr>
              <a:t> </a:t>
            </a:r>
            <a:r>
              <a:rPr lang="zh-CN" altLang="en-US" b="1" smtClean="0">
                <a:solidFill>
                  <a:srgbClr val="000000"/>
                </a:solidFill>
              </a:rPr>
              <a:t>初始投料比为 </a:t>
            </a:r>
            <a:r>
              <a:rPr lang="en-US" altLang="zh-CN" b="1" smtClean="0">
                <a:solidFill>
                  <a:srgbClr val="000000"/>
                </a:solidFill>
              </a:rPr>
              <a:t>1 :</a:t>
            </a:r>
            <a:r>
              <a:rPr lang="zh-CN" altLang="en-US" b="1" smtClean="0">
                <a:solidFill>
                  <a:srgbClr val="000000"/>
                </a:solidFill>
              </a:rPr>
              <a:t> </a:t>
            </a:r>
            <a:r>
              <a:rPr lang="en-US" altLang="zh-CN" b="1" smtClean="0">
                <a:solidFill>
                  <a:srgbClr val="000000"/>
                </a:solidFill>
              </a:rPr>
              <a:t>2.2 , </a:t>
            </a:r>
            <a:r>
              <a:rPr lang="zh-CN" altLang="en-US" b="1" smtClean="0">
                <a:solidFill>
                  <a:srgbClr val="000000"/>
                </a:solidFill>
              </a:rPr>
              <a:t>在相同压强下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经过相同时间测得实验数据如下表所示 。 在图中分别画出</a:t>
            </a:r>
            <a:r>
              <a:rPr lang="zh-CN" altLang="en-US" b="1" smtClean="0">
                <a:solidFill>
                  <a:srgbClr val="FF0000"/>
                </a:solidFill>
              </a:rPr>
              <a:t>反应 </a:t>
            </a:r>
            <a:r>
              <a:rPr lang="en-US" altLang="zh-CN" b="1" smtClean="0">
                <a:solidFill>
                  <a:srgbClr val="FF0000"/>
                </a:solidFill>
              </a:rPr>
              <a:t>I </a:t>
            </a:r>
            <a:r>
              <a:rPr lang="zh-CN" altLang="en-US" b="1" smtClean="0">
                <a:solidFill>
                  <a:srgbClr val="000000"/>
                </a:solidFill>
              </a:rPr>
              <a:t>在无催化剂 、 有 </a:t>
            </a:r>
            <a:r>
              <a:rPr lang="en-US" altLang="zh-CN" b="1" smtClean="0">
                <a:solidFill>
                  <a:srgbClr val="000000"/>
                </a:solidFill>
              </a:rPr>
              <a:t>Cat.1</a:t>
            </a:r>
            <a:r>
              <a:rPr lang="zh-CN" altLang="en-US" b="1" smtClean="0">
                <a:solidFill>
                  <a:srgbClr val="000000"/>
                </a:solidFill>
              </a:rPr>
              <a:t>和有 </a:t>
            </a:r>
            <a:r>
              <a:rPr lang="en-US" altLang="zh-CN" b="1" smtClean="0">
                <a:solidFill>
                  <a:srgbClr val="000000"/>
                </a:solidFill>
              </a:rPr>
              <a:t>Cat.2 </a:t>
            </a:r>
            <a:r>
              <a:rPr lang="zh-CN" altLang="en-US" b="1" smtClean="0">
                <a:solidFill>
                  <a:srgbClr val="000000"/>
                </a:solidFill>
              </a:rPr>
              <a:t>三种情况下</a:t>
            </a:r>
            <a:r>
              <a:rPr lang="en-US" altLang="zh-CN" b="1" smtClean="0">
                <a:solidFill>
                  <a:srgbClr val="000000"/>
                </a:solidFill>
              </a:rPr>
              <a:t>"</a:t>
            </a:r>
            <a:r>
              <a:rPr lang="zh-CN" altLang="en-US" b="1" smtClean="0">
                <a:solidFill>
                  <a:srgbClr val="000000"/>
                </a:solidFill>
              </a:rPr>
              <a:t>反应过程一能量</a:t>
            </a:r>
            <a:r>
              <a:rPr lang="en-US" altLang="zh-CN" b="1" smtClean="0">
                <a:solidFill>
                  <a:srgbClr val="000000"/>
                </a:solidFill>
              </a:rPr>
              <a:t>"</a:t>
            </a:r>
            <a:r>
              <a:rPr lang="zh-CN" altLang="en-US" b="1" smtClean="0">
                <a:solidFill>
                  <a:srgbClr val="000000"/>
                </a:solidFill>
              </a:rPr>
              <a:t>示意图 </a:t>
            </a:r>
            <a:endParaRPr lang="zh-CN" altLang="en-US" b="1">
              <a:solidFill>
                <a:srgbClr val="000000"/>
              </a:solidFill>
            </a:endParaRPr>
          </a:p>
        </p:txBody>
      </p:sp>
      <p:sp>
        <p:nvSpPr>
          <p:cNvPr id="3" name="矩形 2"/>
          <p:cNvSpPr/>
          <p:nvPr/>
        </p:nvSpPr>
        <p:spPr>
          <a:xfrm>
            <a:off x="431609" y="188778"/>
            <a:ext cx="5242983" cy="460375"/>
          </a:xfrm>
          <a:prstGeom prst="rect">
            <a:avLst/>
          </a:prstGeom>
        </p:spPr>
        <p:txBody>
          <a:bodyPr wrap="square">
            <a:spAutoFit/>
          </a:bodyPr>
          <a:lstStyle/>
          <a:p>
            <a:pPr fontAlgn="base">
              <a:spcBef>
                <a:spcPct val="0"/>
              </a:spcBef>
              <a:spcAft>
                <a:spcPct val="0"/>
              </a:spcAft>
            </a:pPr>
            <a:r>
              <a:rPr lang="en-US" altLang="zh-CN" sz="2400" b="1" smtClean="0">
                <a:solidFill>
                  <a:srgbClr val="000000"/>
                </a:solidFill>
              </a:rPr>
              <a:t>02.</a:t>
            </a:r>
            <a:r>
              <a:rPr lang="zh-CN" altLang="en-US" sz="2400" b="1" smtClean="0">
                <a:solidFill>
                  <a:srgbClr val="000000"/>
                </a:solidFill>
              </a:rPr>
              <a:t>催化剂与活化能 、 焓变</a:t>
            </a:r>
            <a:endParaRPr lang="zh-CN" altLang="en-US" sz="2400" b="1" smtClean="0">
              <a:solidFill>
                <a:srgbClr val="000000"/>
              </a:solidFill>
            </a:endParaRPr>
          </a:p>
        </p:txBody>
      </p:sp>
      <p:cxnSp>
        <p:nvCxnSpPr>
          <p:cNvPr id="4" name="直接连接符 3"/>
          <p:cNvCxnSpPr/>
          <p:nvPr/>
        </p:nvCxnSpPr>
        <p:spPr>
          <a:xfrm>
            <a:off x="239595" y="764815"/>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80200" y="981333"/>
            <a:ext cx="10944760" cy="64516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FF"/>
                </a:solidFill>
              </a:rPr>
              <a:t>催化剂通过降低反应的活化能，从而加快反应速率 。 </a:t>
            </a:r>
            <a:endParaRPr lang="en-US" altLang="zh-CN" b="1" smtClean="0">
              <a:solidFill>
                <a:srgbClr val="0000FF"/>
              </a:solidFill>
            </a:endParaRPr>
          </a:p>
          <a:p>
            <a:pPr fontAlgn="base">
              <a:spcBef>
                <a:spcPct val="0"/>
              </a:spcBef>
              <a:spcAft>
                <a:spcPct val="0"/>
              </a:spcAft>
            </a:pPr>
            <a:r>
              <a:rPr lang="zh-CN" altLang="en-US" b="1" smtClean="0">
                <a:solidFill>
                  <a:srgbClr val="0000FF"/>
                </a:solidFill>
              </a:rPr>
              <a:t>催化剂的性能越好 ， 反应的活化能越低 。</a:t>
            </a:r>
            <a:endParaRPr lang="zh-CN" altLang="en-US" b="1" smtClean="0">
              <a:solidFill>
                <a:srgbClr val="0000FF"/>
              </a:solidFill>
            </a:endParaRPr>
          </a:p>
        </p:txBody>
      </p:sp>
      <p:pic>
        <p:nvPicPr>
          <p:cNvPr id="7" name="Picture 2"/>
          <p:cNvPicPr>
            <a:picLocks noChangeAspect="1" noChangeArrowheads="1"/>
          </p:cNvPicPr>
          <p:nvPr/>
        </p:nvPicPr>
        <p:blipFill>
          <a:blip r:embed="rId1"/>
          <a:srcRect l="22593" t="25055" r="23672" b="53779"/>
          <a:stretch>
            <a:fillRect/>
          </a:stretch>
        </p:blipFill>
        <p:spPr bwMode="auto">
          <a:xfrm>
            <a:off x="726440" y="3598545"/>
            <a:ext cx="6041813" cy="2515870"/>
          </a:xfrm>
          <a:prstGeom prst="rect">
            <a:avLst/>
          </a:prstGeom>
          <a:noFill/>
          <a:ln w="9525">
            <a:solidFill>
              <a:srgbClr val="FF0000"/>
            </a:solidFill>
            <a:miter lim="800000"/>
            <a:headEnd/>
            <a:tailEnd/>
          </a:ln>
        </p:spPr>
      </p:pic>
      <p:grpSp>
        <p:nvGrpSpPr>
          <p:cNvPr id="6" name="组合 8"/>
          <p:cNvGrpSpPr/>
          <p:nvPr/>
        </p:nvGrpSpPr>
        <p:grpSpPr>
          <a:xfrm>
            <a:off x="6960062" y="3933035"/>
            <a:ext cx="4320300" cy="2385472"/>
            <a:chOff x="5004030" y="3789025"/>
            <a:chExt cx="3240225" cy="2385472"/>
          </a:xfrm>
        </p:grpSpPr>
        <p:pic>
          <p:nvPicPr>
            <p:cNvPr id="4124674" name="Picture 2"/>
            <p:cNvPicPr>
              <a:picLocks noChangeAspect="1" noChangeArrowheads="1"/>
            </p:cNvPicPr>
            <p:nvPr/>
          </p:nvPicPr>
          <p:blipFill>
            <a:blip r:embed="rId1"/>
            <a:srcRect l="27478" t="47950" r="24893" b="30884"/>
            <a:stretch>
              <a:fillRect/>
            </a:stretch>
          </p:blipFill>
          <p:spPr bwMode="auto">
            <a:xfrm>
              <a:off x="5004030" y="3789025"/>
              <a:ext cx="3209366" cy="2016140"/>
            </a:xfrm>
            <a:prstGeom prst="rect">
              <a:avLst/>
            </a:prstGeom>
            <a:noFill/>
            <a:ln w="9525">
              <a:noFill/>
              <a:miter lim="800000"/>
              <a:headEnd/>
              <a:tailEnd/>
            </a:ln>
          </p:spPr>
        </p:pic>
        <p:sp>
          <p:nvSpPr>
            <p:cNvPr id="8" name="TextBox 7"/>
            <p:cNvSpPr txBox="1"/>
            <p:nvPr/>
          </p:nvSpPr>
          <p:spPr>
            <a:xfrm>
              <a:off x="6948165" y="5805165"/>
              <a:ext cx="1296090" cy="369332"/>
            </a:xfrm>
            <a:prstGeom prst="rect">
              <a:avLst/>
            </a:prstGeom>
            <a:noFill/>
          </p:spPr>
          <p:txBody>
            <a:bodyPr wrap="square" rtlCol="0">
              <a:spAutoFit/>
            </a:bodyPr>
            <a:lstStyle/>
            <a:p>
              <a:pPr fontAlgn="base">
                <a:spcBef>
                  <a:spcPct val="0"/>
                </a:spcBef>
                <a:spcAft>
                  <a:spcPct val="0"/>
                </a:spcAft>
              </a:pPr>
              <a:r>
                <a:rPr lang="zh-CN" altLang="en-US" b="1" smtClean="0">
                  <a:solidFill>
                    <a:srgbClr val="000000"/>
                  </a:solidFill>
                </a:rPr>
                <a:t>反应过程</a:t>
              </a:r>
              <a:endParaRPr lang="zh-CN" altLang="en-US" b="1">
                <a:solidFill>
                  <a:srgbClr val="000000"/>
                </a:solidFill>
              </a:endParaRPr>
            </a:p>
          </p:txBody>
        </p:sp>
      </p:gr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623622" y="1196845"/>
            <a:ext cx="10464727" cy="1476375"/>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rPr>
              <a:t> 解析</a:t>
            </a:r>
            <a:r>
              <a:rPr lang="en-US" altLang="zh-CN" b="1" smtClean="0">
                <a:solidFill>
                  <a:srgbClr val="000000"/>
                </a:solidFill>
              </a:rPr>
              <a:t>.</a:t>
            </a:r>
            <a:r>
              <a:rPr lang="zh-CN" altLang="en-US" b="1" smtClean="0">
                <a:solidFill>
                  <a:srgbClr val="000000"/>
                </a:solidFill>
              </a:rPr>
              <a:t>据表中的数据可以算出生成 </a:t>
            </a:r>
            <a:r>
              <a:rPr lang="en-US" altLang="zh-CN" b="1" smtClean="0">
                <a:solidFill>
                  <a:srgbClr val="000000"/>
                </a:solidFill>
              </a:rPr>
              <a:t>CH</a:t>
            </a:r>
            <a:r>
              <a:rPr lang="en-US" altLang="zh-CN" b="1" baseline="-25000" smtClean="0">
                <a:solidFill>
                  <a:srgbClr val="000000"/>
                </a:solidFill>
              </a:rPr>
              <a:t> 3 </a:t>
            </a:r>
            <a:r>
              <a:rPr lang="en-US" altLang="zh-CN" b="1" smtClean="0">
                <a:solidFill>
                  <a:srgbClr val="000000"/>
                </a:solidFill>
              </a:rPr>
              <a:t>OH </a:t>
            </a:r>
            <a:r>
              <a:rPr lang="zh-CN" altLang="en-US" b="1" smtClean="0">
                <a:solidFill>
                  <a:srgbClr val="000000"/>
                </a:solidFill>
              </a:rPr>
              <a:t>的 </a:t>
            </a:r>
            <a:r>
              <a:rPr lang="en-US" altLang="zh-CN" b="1" smtClean="0">
                <a:solidFill>
                  <a:srgbClr val="000000"/>
                </a:solidFill>
              </a:rPr>
              <a:t>CO</a:t>
            </a:r>
            <a:r>
              <a:rPr lang="en-US" altLang="zh-CN" b="1" baseline="-25000" smtClean="0">
                <a:solidFill>
                  <a:srgbClr val="000000"/>
                </a:solidFill>
              </a:rPr>
              <a:t>2</a:t>
            </a:r>
            <a:r>
              <a:rPr lang="en-US" altLang="zh-CN" b="1" smtClean="0">
                <a:solidFill>
                  <a:srgbClr val="000000"/>
                </a:solidFill>
              </a:rPr>
              <a:t> </a:t>
            </a:r>
            <a:r>
              <a:rPr lang="zh-CN" altLang="en-US" b="1" smtClean="0">
                <a:solidFill>
                  <a:srgbClr val="000000"/>
                </a:solidFill>
              </a:rPr>
              <a:t>占全部 </a:t>
            </a:r>
            <a:r>
              <a:rPr lang="en-US" altLang="zh-CN" b="1" smtClean="0">
                <a:solidFill>
                  <a:srgbClr val="000000"/>
                </a:solidFill>
              </a:rPr>
              <a:t>C0</a:t>
            </a:r>
            <a:r>
              <a:rPr lang="en-US" altLang="zh-CN" b="1" baseline="-25000" smtClean="0">
                <a:solidFill>
                  <a:srgbClr val="000000"/>
                </a:solidFill>
              </a:rPr>
              <a:t>2</a:t>
            </a:r>
            <a:r>
              <a:rPr lang="en-US" altLang="zh-CN" b="1" smtClean="0">
                <a:solidFill>
                  <a:srgbClr val="000000"/>
                </a:solidFill>
              </a:rPr>
              <a:t> </a:t>
            </a:r>
            <a:r>
              <a:rPr lang="zh-CN" altLang="en-US" b="1" smtClean="0">
                <a:solidFill>
                  <a:srgbClr val="000000"/>
                </a:solidFill>
              </a:rPr>
              <a:t>的百分比 。</a:t>
            </a:r>
            <a:endParaRPr lang="zh-CN" altLang="en-US" b="1" smtClean="0">
              <a:solidFill>
                <a:srgbClr val="000000"/>
              </a:solidFill>
            </a:endParaRPr>
          </a:p>
          <a:p>
            <a:pPr fontAlgn="base">
              <a:spcBef>
                <a:spcPct val="0"/>
              </a:spcBef>
              <a:spcAft>
                <a:spcPct val="0"/>
              </a:spcAft>
            </a:pPr>
            <a:r>
              <a:rPr lang="en-US" altLang="zh-CN" b="1" smtClean="0">
                <a:solidFill>
                  <a:srgbClr val="000000"/>
                </a:solidFill>
              </a:rPr>
              <a:t>          543K, Cat.1 </a:t>
            </a:r>
            <a:r>
              <a:rPr lang="zh-CN" altLang="en-US" b="1" smtClean="0">
                <a:solidFill>
                  <a:srgbClr val="000000"/>
                </a:solidFill>
              </a:rPr>
              <a:t>作用下是 ：</a:t>
            </a:r>
            <a:r>
              <a:rPr lang="en-US" altLang="zh-CN" b="1" smtClean="0">
                <a:solidFill>
                  <a:srgbClr val="000000"/>
                </a:solidFill>
              </a:rPr>
              <a:t>12.3%x42.3% = 5.20%,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Cat.2 </a:t>
            </a:r>
            <a:r>
              <a:rPr lang="zh-CN" altLang="en-US" b="1" smtClean="0">
                <a:solidFill>
                  <a:srgbClr val="000000"/>
                </a:solidFill>
              </a:rPr>
              <a:t>作用下是：</a:t>
            </a:r>
            <a:r>
              <a:rPr lang="en-US" altLang="zh-CN" b="1" smtClean="0">
                <a:solidFill>
                  <a:srgbClr val="000000"/>
                </a:solidFill>
              </a:rPr>
              <a:t>10.9%x72.7% = 7.92%</a:t>
            </a:r>
            <a:r>
              <a:rPr lang="zh-CN" altLang="en-US" b="1" smtClean="0">
                <a:solidFill>
                  <a:srgbClr val="000000"/>
                </a:solidFill>
              </a:rPr>
              <a:t>。</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所以 </a:t>
            </a:r>
            <a:r>
              <a:rPr lang="en-US" altLang="zh-CN" b="1" smtClean="0">
                <a:solidFill>
                  <a:srgbClr val="000000"/>
                </a:solidFill>
              </a:rPr>
              <a:t>Cat.2 </a:t>
            </a:r>
            <a:r>
              <a:rPr lang="zh-CN" altLang="en-US" b="1" smtClean="0">
                <a:solidFill>
                  <a:srgbClr val="000000"/>
                </a:solidFill>
              </a:rPr>
              <a:t>的</a:t>
            </a:r>
            <a:r>
              <a:rPr lang="zh-CN" altLang="en-US" b="1" smtClean="0">
                <a:solidFill>
                  <a:srgbClr val="0000FF"/>
                </a:solidFill>
              </a:rPr>
              <a:t>催化选择性要好于</a:t>
            </a:r>
            <a:r>
              <a:rPr lang="zh-CN" altLang="en-US" b="1" smtClean="0">
                <a:solidFill>
                  <a:srgbClr val="000000"/>
                </a:solidFill>
              </a:rPr>
              <a:t> </a:t>
            </a:r>
            <a:r>
              <a:rPr lang="en-US" altLang="zh-CN" b="1" smtClean="0">
                <a:solidFill>
                  <a:srgbClr val="000000"/>
                </a:solidFill>
              </a:rPr>
              <a:t>Cat.1,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即在 </a:t>
            </a:r>
            <a:r>
              <a:rPr lang="en-US" altLang="zh-CN" b="1" smtClean="0">
                <a:solidFill>
                  <a:srgbClr val="000000"/>
                </a:solidFill>
              </a:rPr>
              <a:t>Cat.2</a:t>
            </a:r>
            <a:r>
              <a:rPr lang="zh-CN" altLang="en-US" b="1" smtClean="0">
                <a:solidFill>
                  <a:srgbClr val="000000"/>
                </a:solidFill>
              </a:rPr>
              <a:t>的作用下</a:t>
            </a:r>
            <a:r>
              <a:rPr lang="zh-CN" altLang="en-US" b="1" smtClean="0">
                <a:solidFill>
                  <a:srgbClr val="0000FF"/>
                </a:solidFill>
              </a:rPr>
              <a:t>反应的活化能低</a:t>
            </a:r>
            <a:r>
              <a:rPr lang="zh-CN" altLang="en-US" b="1" smtClean="0">
                <a:solidFill>
                  <a:srgbClr val="000000"/>
                </a:solidFill>
              </a:rPr>
              <a:t>。</a:t>
            </a:r>
            <a:endParaRPr lang="zh-CN" altLang="en-US" b="1">
              <a:solidFill>
                <a:srgbClr val="000000"/>
              </a:solidFill>
            </a:endParaRPr>
          </a:p>
        </p:txBody>
      </p:sp>
      <p:grpSp>
        <p:nvGrpSpPr>
          <p:cNvPr id="3" name="组合 5"/>
          <p:cNvGrpSpPr/>
          <p:nvPr/>
        </p:nvGrpSpPr>
        <p:grpSpPr>
          <a:xfrm>
            <a:off x="2927780" y="2996970"/>
            <a:ext cx="4992347" cy="2385472"/>
            <a:chOff x="2195835" y="2996970"/>
            <a:chExt cx="3744260" cy="2385472"/>
          </a:xfrm>
        </p:grpSpPr>
        <p:pic>
          <p:nvPicPr>
            <p:cNvPr id="4125698" name="Picture 2"/>
            <p:cNvPicPr>
              <a:picLocks noChangeAspect="1" noChangeArrowheads="1"/>
            </p:cNvPicPr>
            <p:nvPr/>
          </p:nvPicPr>
          <p:blipFill>
            <a:blip r:embed="rId1"/>
            <a:srcRect l="6289" r="10694" b="16506"/>
            <a:stretch>
              <a:fillRect/>
            </a:stretch>
          </p:blipFill>
          <p:spPr bwMode="auto">
            <a:xfrm>
              <a:off x="2195835" y="2996970"/>
              <a:ext cx="3596358" cy="2016140"/>
            </a:xfrm>
            <a:prstGeom prst="rect">
              <a:avLst/>
            </a:prstGeom>
            <a:noFill/>
            <a:ln w="9525">
              <a:noFill/>
              <a:miter lim="800000"/>
              <a:headEnd/>
              <a:tailEnd/>
            </a:ln>
          </p:spPr>
        </p:pic>
        <p:sp>
          <p:nvSpPr>
            <p:cNvPr id="4" name="TextBox 3"/>
            <p:cNvSpPr txBox="1"/>
            <p:nvPr/>
          </p:nvSpPr>
          <p:spPr>
            <a:xfrm>
              <a:off x="4644005" y="5013110"/>
              <a:ext cx="1296090" cy="369332"/>
            </a:xfrm>
            <a:prstGeom prst="rect">
              <a:avLst/>
            </a:prstGeom>
            <a:noFill/>
          </p:spPr>
          <p:txBody>
            <a:bodyPr wrap="square" rtlCol="0">
              <a:spAutoFit/>
            </a:bodyPr>
            <a:lstStyle/>
            <a:p>
              <a:pPr fontAlgn="base">
                <a:spcBef>
                  <a:spcPct val="0"/>
                </a:spcBef>
                <a:spcAft>
                  <a:spcPct val="0"/>
                </a:spcAft>
              </a:pPr>
              <a:r>
                <a:rPr lang="zh-CN" altLang="en-US" b="1" smtClean="0">
                  <a:solidFill>
                    <a:srgbClr val="000000"/>
                  </a:solidFill>
                </a:rPr>
                <a:t>反应过程</a:t>
              </a:r>
              <a:endParaRPr lang="zh-CN" altLang="en-US" b="1">
                <a:solidFill>
                  <a:srgbClr val="000000"/>
                </a:solidFill>
              </a:endParaRPr>
            </a:p>
          </p:txBody>
        </p:sp>
        <p:sp>
          <p:nvSpPr>
            <p:cNvPr id="5" name="TextBox 4"/>
            <p:cNvSpPr txBox="1"/>
            <p:nvPr/>
          </p:nvSpPr>
          <p:spPr>
            <a:xfrm>
              <a:off x="2339845" y="2996970"/>
              <a:ext cx="648045" cy="369332"/>
            </a:xfrm>
            <a:prstGeom prst="rect">
              <a:avLst/>
            </a:prstGeom>
            <a:noFill/>
          </p:spPr>
          <p:txBody>
            <a:bodyPr wrap="square" rtlCol="0">
              <a:spAutoFit/>
            </a:bodyPr>
            <a:lstStyle/>
            <a:p>
              <a:pPr fontAlgn="base">
                <a:spcBef>
                  <a:spcPct val="0"/>
                </a:spcBef>
                <a:spcAft>
                  <a:spcPct val="0"/>
                </a:spcAft>
              </a:pPr>
              <a:r>
                <a:rPr lang="zh-CN" altLang="en-US" b="1" smtClean="0">
                  <a:solidFill>
                    <a:srgbClr val="000000"/>
                  </a:solidFill>
                </a:rPr>
                <a:t>能量</a:t>
              </a:r>
              <a:endParaRPr lang="zh-CN" altLang="en-US" b="1">
                <a:solidFill>
                  <a:srgbClr val="000000"/>
                </a:solidFill>
              </a:endParaRPr>
            </a:p>
          </p:txBody>
        </p:sp>
      </p:grpSp>
      <p:sp>
        <p:nvSpPr>
          <p:cNvPr id="7" name="矩形 6"/>
          <p:cNvSpPr/>
          <p:nvPr/>
        </p:nvSpPr>
        <p:spPr>
          <a:xfrm>
            <a:off x="431609" y="404793"/>
            <a:ext cx="5242983" cy="460375"/>
          </a:xfrm>
          <a:prstGeom prst="rect">
            <a:avLst/>
          </a:prstGeom>
        </p:spPr>
        <p:txBody>
          <a:bodyPr wrap="square">
            <a:spAutoFit/>
          </a:bodyPr>
          <a:lstStyle/>
          <a:p>
            <a:pPr fontAlgn="base">
              <a:spcBef>
                <a:spcPct val="0"/>
              </a:spcBef>
              <a:spcAft>
                <a:spcPct val="0"/>
              </a:spcAft>
            </a:pPr>
            <a:r>
              <a:rPr lang="en-US" altLang="zh-CN" sz="2400" b="1" smtClean="0">
                <a:solidFill>
                  <a:srgbClr val="000000"/>
                </a:solidFill>
              </a:rPr>
              <a:t>02.</a:t>
            </a:r>
            <a:r>
              <a:rPr lang="zh-CN" altLang="en-US" sz="2400" b="1" smtClean="0">
                <a:solidFill>
                  <a:srgbClr val="000000"/>
                </a:solidFill>
              </a:rPr>
              <a:t>催化剂与活化能 、 焓变</a:t>
            </a:r>
            <a:endParaRPr lang="zh-CN" altLang="en-US" sz="2400" b="1" smtClean="0">
              <a:solidFill>
                <a:srgbClr val="000000"/>
              </a:solidFill>
            </a:endParaRPr>
          </a:p>
        </p:txBody>
      </p:sp>
      <p:cxnSp>
        <p:nvCxnSpPr>
          <p:cNvPr id="8" name="直接连接符 7"/>
          <p:cNvCxnSpPr/>
          <p:nvPr/>
        </p:nvCxnSpPr>
        <p:spPr>
          <a:xfrm>
            <a:off x="239595" y="980830"/>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23147" y="5447030"/>
            <a:ext cx="10464800" cy="64516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rPr>
              <a:t> </a:t>
            </a:r>
            <a:r>
              <a:rPr lang="zh-CN" altLang="en-US" b="1" smtClean="0">
                <a:solidFill>
                  <a:srgbClr val="FF0000"/>
                </a:solidFill>
              </a:rPr>
              <a:t>归纳小结 ：</a:t>
            </a:r>
            <a:r>
              <a:rPr lang="zh-CN" altLang="en-US" b="1" smtClean="0">
                <a:solidFill>
                  <a:srgbClr val="000000"/>
                </a:solidFill>
              </a:rPr>
              <a:t>作图注意：</a:t>
            </a:r>
            <a:r>
              <a:rPr lang="zh-CN" altLang="en-US" b="1" smtClean="0">
                <a:solidFill>
                  <a:srgbClr val="0000FF"/>
                </a:solidFill>
              </a:rPr>
              <a:t>催化剂不能改变反应物 、 生成物的总能量 、焓变，</a:t>
            </a:r>
            <a:r>
              <a:rPr lang="zh-CN" altLang="en-US" b="1" smtClean="0">
                <a:solidFill>
                  <a:srgbClr val="000000"/>
                </a:solidFill>
              </a:rPr>
              <a:t>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所以曲线的</a:t>
            </a:r>
            <a:r>
              <a:rPr lang="zh-CN" altLang="en-US" b="1" smtClean="0">
                <a:solidFill>
                  <a:srgbClr val="FF0000"/>
                </a:solidFill>
              </a:rPr>
              <a:t>起点 、 终点</a:t>
            </a:r>
            <a:r>
              <a:rPr lang="zh-CN" altLang="en-US" b="1" smtClean="0">
                <a:solidFill>
                  <a:srgbClr val="000000"/>
                </a:solidFill>
              </a:rPr>
              <a:t>应相同。</a:t>
            </a:r>
            <a:endParaRPr lang="zh-CN" altLang="en-US" b="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19627" y="2060905"/>
            <a:ext cx="10656740" cy="119888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FF0000"/>
                </a:solidFill>
              </a:rPr>
              <a:t>例 </a:t>
            </a:r>
            <a:r>
              <a:rPr lang="en-US" altLang="zh-CN" b="1" smtClean="0">
                <a:solidFill>
                  <a:srgbClr val="FF0000"/>
                </a:solidFill>
              </a:rPr>
              <a:t>4.</a:t>
            </a:r>
            <a:r>
              <a:rPr lang="zh-CN" altLang="en-US" b="1" smtClean="0">
                <a:solidFill>
                  <a:srgbClr val="000000"/>
                </a:solidFill>
              </a:rPr>
              <a:t>密闭容器中发生反应 ： </a:t>
            </a:r>
            <a:r>
              <a:rPr lang="en-US" altLang="zh-CN" b="1" smtClean="0">
                <a:solidFill>
                  <a:srgbClr val="000000"/>
                </a:solidFill>
              </a:rPr>
              <a:t>2N0(g) + 2CO(g)=N</a:t>
            </a:r>
            <a:r>
              <a:rPr lang="en-US" altLang="zh-CN" b="1" baseline="-25000" smtClean="0">
                <a:solidFill>
                  <a:srgbClr val="000000"/>
                </a:solidFill>
              </a:rPr>
              <a:t>2</a:t>
            </a:r>
            <a:r>
              <a:rPr lang="en-US" altLang="zh-CN" b="1" smtClean="0">
                <a:solidFill>
                  <a:srgbClr val="000000"/>
                </a:solidFill>
              </a:rPr>
              <a:t>(g) + 2CO</a:t>
            </a:r>
            <a:r>
              <a:rPr lang="en-US" altLang="zh-CN" b="1" baseline="-25000" smtClean="0">
                <a:solidFill>
                  <a:srgbClr val="000000"/>
                </a:solidFill>
              </a:rPr>
              <a:t>2</a:t>
            </a:r>
            <a:r>
              <a:rPr lang="en-US" altLang="zh-CN" b="1" smtClean="0">
                <a:solidFill>
                  <a:srgbClr val="000000"/>
                </a:solidFill>
              </a:rPr>
              <a:t>(g)   △H&lt; 0 </a:t>
            </a:r>
            <a:r>
              <a:rPr lang="zh-CN" altLang="en-US" b="1" smtClean="0">
                <a:solidFill>
                  <a:srgbClr val="000000"/>
                </a:solidFill>
              </a:rPr>
              <a:t>。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研究表明</a:t>
            </a:r>
            <a:r>
              <a:rPr lang="en-US" altLang="zh-CN" b="1" smtClean="0">
                <a:solidFill>
                  <a:srgbClr val="000000"/>
                </a:solidFill>
              </a:rPr>
              <a:t>:</a:t>
            </a:r>
            <a:r>
              <a:rPr lang="zh-CN" altLang="en-US" b="1" smtClean="0">
                <a:solidFill>
                  <a:srgbClr val="000000"/>
                </a:solidFill>
              </a:rPr>
              <a:t>在使用等质量同种催化剂时，增大催化剂</a:t>
            </a:r>
            <a:r>
              <a:rPr lang="zh-CN" altLang="en-US" b="1" smtClean="0">
                <a:solidFill>
                  <a:srgbClr val="0000FF"/>
                </a:solidFill>
              </a:rPr>
              <a:t>比表面积</a:t>
            </a:r>
            <a:r>
              <a:rPr lang="zh-CN" altLang="en-US" b="1" smtClean="0">
                <a:solidFill>
                  <a:srgbClr val="000000"/>
                </a:solidFill>
              </a:rPr>
              <a:t>可提高</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反应速率 。</a:t>
            </a:r>
            <a:r>
              <a:rPr lang="en-US" altLang="zh-CN" b="1" smtClean="0">
                <a:solidFill>
                  <a:srgbClr val="000000"/>
                </a:solidFill>
              </a:rPr>
              <a:t> </a:t>
            </a:r>
            <a:r>
              <a:rPr lang="zh-CN" altLang="en-US" b="1" smtClean="0">
                <a:solidFill>
                  <a:srgbClr val="000000"/>
                </a:solidFill>
              </a:rPr>
              <a:t>某同学设计了下表所示的三组实验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请在图中画出三个实验中，</a:t>
            </a:r>
            <a:r>
              <a:rPr lang="en-US" altLang="zh-CN" b="1" smtClean="0">
                <a:solidFill>
                  <a:srgbClr val="000000"/>
                </a:solidFill>
              </a:rPr>
              <a:t>NO </a:t>
            </a:r>
            <a:r>
              <a:rPr lang="zh-CN" altLang="en-US" b="1" smtClean="0">
                <a:solidFill>
                  <a:srgbClr val="000000"/>
                </a:solidFill>
              </a:rPr>
              <a:t>随时间变化的趋势曲线 ， 并标明编号。</a:t>
            </a:r>
            <a:endParaRPr lang="zh-CN" altLang="en-US" b="1">
              <a:solidFill>
                <a:srgbClr val="000000"/>
              </a:solidFill>
            </a:endParaRPr>
          </a:p>
        </p:txBody>
      </p:sp>
      <p:sp>
        <p:nvSpPr>
          <p:cNvPr id="3" name="矩形 2"/>
          <p:cNvSpPr/>
          <p:nvPr/>
        </p:nvSpPr>
        <p:spPr>
          <a:xfrm>
            <a:off x="623622" y="332788"/>
            <a:ext cx="9278289" cy="460375"/>
          </a:xfrm>
          <a:prstGeom prst="rect">
            <a:avLst/>
          </a:prstGeom>
        </p:spPr>
        <p:txBody>
          <a:bodyPr wrap="square">
            <a:spAutoFit/>
          </a:bodyPr>
          <a:lstStyle/>
          <a:p>
            <a:pPr fontAlgn="base">
              <a:spcBef>
                <a:spcPct val="0"/>
              </a:spcBef>
              <a:spcAft>
                <a:spcPct val="0"/>
              </a:spcAft>
            </a:pPr>
            <a:r>
              <a:rPr lang="en-US" altLang="zh-CN" sz="2400" b="1" smtClean="0">
                <a:solidFill>
                  <a:srgbClr val="000000"/>
                </a:solidFill>
              </a:rPr>
              <a:t>03.</a:t>
            </a:r>
            <a:r>
              <a:rPr lang="zh-CN" altLang="en-US" sz="2400" b="1" smtClean="0">
                <a:solidFill>
                  <a:srgbClr val="000000"/>
                </a:solidFill>
              </a:rPr>
              <a:t>催化剂与反应速率 、平衡移动</a:t>
            </a:r>
            <a:endParaRPr lang="zh-CN" altLang="en-US" sz="2400" b="1">
              <a:solidFill>
                <a:srgbClr val="000000"/>
              </a:solidFill>
            </a:endParaRPr>
          </a:p>
        </p:txBody>
      </p:sp>
      <p:cxnSp>
        <p:nvCxnSpPr>
          <p:cNvPr id="4" name="直接连接符 3"/>
          <p:cNvCxnSpPr/>
          <p:nvPr/>
        </p:nvCxnSpPr>
        <p:spPr>
          <a:xfrm>
            <a:off x="239595" y="908825"/>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19627" y="1052835"/>
            <a:ext cx="10656740" cy="92202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FF0000"/>
                </a:solidFill>
                <a:latin typeface="黑体" panose="02010609060101010101" pitchFamily="49" charset="-122"/>
                <a:ea typeface="黑体" panose="02010609060101010101" pitchFamily="49" charset="-122"/>
              </a:rPr>
              <a:t>催化剂</a:t>
            </a:r>
            <a:r>
              <a:rPr lang="en-US" altLang="zh-CN" b="1" smtClean="0">
                <a:solidFill>
                  <a:srgbClr val="FF0000"/>
                </a:solidFill>
                <a:latin typeface="黑体" panose="02010609060101010101" pitchFamily="49" charset="-122"/>
                <a:ea typeface="黑体" panose="02010609060101010101" pitchFamily="49" charset="-122"/>
              </a:rPr>
              <a:t>——</a:t>
            </a:r>
            <a:r>
              <a:rPr lang="zh-CN" altLang="en-US" b="1" smtClean="0">
                <a:solidFill>
                  <a:srgbClr val="000000"/>
                </a:solidFill>
              </a:rPr>
              <a:t>能</a:t>
            </a:r>
            <a:r>
              <a:rPr lang="zh-CN" altLang="en-US" b="1" smtClean="0">
                <a:solidFill>
                  <a:srgbClr val="0000FF"/>
                </a:solidFill>
              </a:rPr>
              <a:t>加快反应速率</a:t>
            </a:r>
            <a:r>
              <a:rPr lang="zh-CN" altLang="en-US" b="1" smtClean="0">
                <a:solidFill>
                  <a:srgbClr val="000000"/>
                </a:solidFill>
              </a:rPr>
              <a:t>， </a:t>
            </a:r>
            <a:r>
              <a:rPr lang="zh-CN" altLang="en-US" b="1" smtClean="0">
                <a:solidFill>
                  <a:srgbClr val="0000FF"/>
                </a:solidFill>
              </a:rPr>
              <a:t>缩短到达平衡所需时间</a:t>
            </a:r>
            <a:r>
              <a:rPr lang="zh-CN" altLang="en-US" b="1" smtClean="0">
                <a:solidFill>
                  <a:srgbClr val="000000"/>
                </a:solidFill>
              </a:rPr>
              <a:t>。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催化剂的活性越好 ， 所需时间越短 。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但催化剂不能使化学平衡发生移动 。</a:t>
            </a:r>
            <a:endParaRPr lang="zh-CN" altLang="en-US" b="1" smtClean="0">
              <a:solidFill>
                <a:srgbClr val="000000"/>
              </a:solidFill>
            </a:endParaRPr>
          </a:p>
        </p:txBody>
      </p:sp>
      <p:pic>
        <p:nvPicPr>
          <p:cNvPr id="4126722" name="Picture 2"/>
          <p:cNvPicPr>
            <a:picLocks noChangeAspect="1" noChangeArrowheads="1"/>
          </p:cNvPicPr>
          <p:nvPr/>
        </p:nvPicPr>
        <p:blipFill>
          <a:blip r:embed="rId1"/>
          <a:srcRect l="18930" t="61986" r="18786" b="18575"/>
          <a:stretch>
            <a:fillRect/>
          </a:stretch>
        </p:blipFill>
        <p:spPr bwMode="auto">
          <a:xfrm>
            <a:off x="1103653" y="3501005"/>
            <a:ext cx="5875608" cy="2184174"/>
          </a:xfrm>
          <a:prstGeom prst="rect">
            <a:avLst/>
          </a:prstGeom>
          <a:noFill/>
          <a:ln w="9525">
            <a:noFill/>
            <a:miter lim="800000"/>
            <a:headEnd/>
            <a:tailEnd/>
          </a:ln>
        </p:spPr>
      </p:pic>
      <p:pic>
        <p:nvPicPr>
          <p:cNvPr id="4126723" name="Picture 3"/>
          <p:cNvPicPr>
            <a:picLocks noChangeAspect="1" noChangeArrowheads="1"/>
          </p:cNvPicPr>
          <p:nvPr/>
        </p:nvPicPr>
        <p:blipFill>
          <a:blip r:embed="rId2"/>
          <a:stretch>
            <a:fillRect/>
          </a:stretch>
        </p:blipFill>
        <p:spPr bwMode="auto">
          <a:xfrm>
            <a:off x="7056069" y="3429000"/>
            <a:ext cx="3969737" cy="230416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126722"/>
                                        </p:tgtEl>
                                        <p:attrNameLst>
                                          <p:attrName>style.visibility</p:attrName>
                                        </p:attrNameLst>
                                      </p:cBhvr>
                                      <p:to>
                                        <p:strVal val="visible"/>
                                      </p:to>
                                    </p:set>
                                    <p:animEffect transition="in" filter="box(in)">
                                      <p:cBhvr>
                                        <p:cTn id="10" dur="500"/>
                                        <p:tgtEl>
                                          <p:spTgt spid="4126722"/>
                                        </p:tgtEl>
                                      </p:cBhvr>
                                    </p:animEffect>
                                  </p:childTnLst>
                                </p:cTn>
                              </p:par>
                              <p:par>
                                <p:cTn id="11" presetID="4" presetClass="entr" presetSubtype="16" fill="hold" nodeType="withEffect">
                                  <p:stCondLst>
                                    <p:cond delay="0"/>
                                  </p:stCondLst>
                                  <p:childTnLst>
                                    <p:set>
                                      <p:cBhvr>
                                        <p:cTn id="12" dur="1" fill="hold">
                                          <p:stCondLst>
                                            <p:cond delay="0"/>
                                          </p:stCondLst>
                                        </p:cTn>
                                        <p:tgtEl>
                                          <p:spTgt spid="4126723"/>
                                        </p:tgtEl>
                                        <p:attrNameLst>
                                          <p:attrName>style.visibility</p:attrName>
                                        </p:attrNameLst>
                                      </p:cBhvr>
                                      <p:to>
                                        <p:strVal val="visible"/>
                                      </p:to>
                                    </p:set>
                                    <p:animEffect transition="in" filter="box(in)">
                                      <p:cBhvr>
                                        <p:cTn id="13" dur="500"/>
                                        <p:tgtEl>
                                          <p:spTgt spid="4126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623622" y="1268853"/>
            <a:ext cx="10464727" cy="2030095"/>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FF0000"/>
                </a:solidFill>
              </a:rPr>
              <a:t> 解析</a:t>
            </a:r>
            <a:r>
              <a:rPr lang="zh-CN" altLang="en-US" b="1" smtClean="0">
                <a:solidFill>
                  <a:srgbClr val="0000FF"/>
                </a:solidFill>
              </a:rPr>
              <a:t>：（</a:t>
            </a:r>
            <a:r>
              <a:rPr lang="en-US" altLang="zh-CN" b="1" smtClean="0">
                <a:solidFill>
                  <a:srgbClr val="0000FF"/>
                </a:solidFill>
              </a:rPr>
              <a:t>1</a:t>
            </a:r>
            <a:r>
              <a:rPr lang="zh-CN" altLang="en-US" b="1" smtClean="0">
                <a:solidFill>
                  <a:srgbClr val="0000FF"/>
                </a:solidFill>
              </a:rPr>
              <a:t>）先比较实验</a:t>
            </a:r>
            <a:r>
              <a:rPr lang="en-US" altLang="zh-CN" b="1" smtClean="0">
                <a:solidFill>
                  <a:srgbClr val="0000FF"/>
                </a:solidFill>
              </a:rPr>
              <a:t>Ⅰ </a:t>
            </a:r>
            <a:r>
              <a:rPr lang="zh-CN" altLang="en-US" b="1" smtClean="0">
                <a:solidFill>
                  <a:srgbClr val="0000FF"/>
                </a:solidFill>
              </a:rPr>
              <a:t>、 </a:t>
            </a:r>
            <a:r>
              <a:rPr lang="en-US" altLang="zh-CN" b="1" smtClean="0">
                <a:solidFill>
                  <a:srgbClr val="0000FF"/>
                </a:solidFill>
              </a:rPr>
              <a:t>Ⅱ </a:t>
            </a:r>
            <a:r>
              <a:rPr lang="zh-CN" altLang="en-US" b="1" smtClean="0">
                <a:solidFill>
                  <a:srgbClr val="0000FF"/>
                </a:solidFill>
              </a:rPr>
              <a:t>： </a:t>
            </a:r>
            <a:endParaRPr lang="en-US" altLang="zh-CN" b="1" smtClean="0">
              <a:solidFill>
                <a:srgbClr val="0000FF"/>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实验</a:t>
            </a:r>
            <a:r>
              <a:rPr lang="en-US" altLang="zh-CN" b="1" smtClean="0">
                <a:solidFill>
                  <a:srgbClr val="000000"/>
                </a:solidFill>
              </a:rPr>
              <a:t>Ⅱ </a:t>
            </a:r>
            <a:r>
              <a:rPr lang="zh-CN" altLang="en-US" b="1" smtClean="0">
                <a:solidFill>
                  <a:srgbClr val="000000"/>
                </a:solidFill>
              </a:rPr>
              <a:t>的催化剂比表面积大 ， 故实验 </a:t>
            </a:r>
            <a:r>
              <a:rPr lang="en-US" altLang="zh-CN" b="1" smtClean="0">
                <a:solidFill>
                  <a:srgbClr val="000000"/>
                </a:solidFill>
              </a:rPr>
              <a:t>Ⅱ</a:t>
            </a:r>
            <a:r>
              <a:rPr lang="zh-CN" altLang="en-US" b="1" smtClean="0">
                <a:solidFill>
                  <a:srgbClr val="000000"/>
                </a:solidFill>
              </a:rPr>
              <a:t>的反应速率大 ；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因催化剂不影响平衡移动 ，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故达到平衡后 ， 实验</a:t>
            </a:r>
            <a:r>
              <a:rPr lang="en-US" altLang="zh-CN" b="1" smtClean="0">
                <a:solidFill>
                  <a:srgbClr val="000000"/>
                </a:solidFill>
              </a:rPr>
              <a:t>Ⅰ </a:t>
            </a:r>
            <a:r>
              <a:rPr lang="zh-CN" altLang="en-US" b="1" smtClean="0">
                <a:solidFill>
                  <a:srgbClr val="000000"/>
                </a:solidFill>
              </a:rPr>
              <a:t>、 </a:t>
            </a:r>
            <a:r>
              <a:rPr lang="en-US" altLang="zh-CN" b="1" smtClean="0">
                <a:solidFill>
                  <a:srgbClr val="000000"/>
                </a:solidFill>
              </a:rPr>
              <a:t>Ⅱ</a:t>
            </a:r>
            <a:r>
              <a:rPr lang="zh-CN" altLang="en-US" b="1" smtClean="0">
                <a:solidFill>
                  <a:srgbClr val="000000"/>
                </a:solidFill>
              </a:rPr>
              <a:t>的 </a:t>
            </a:r>
            <a:r>
              <a:rPr lang="en-US" altLang="zh-CN" b="1" smtClean="0">
                <a:solidFill>
                  <a:srgbClr val="000000"/>
                </a:solidFill>
              </a:rPr>
              <a:t>c(NO) </a:t>
            </a:r>
            <a:r>
              <a:rPr lang="zh-CN" altLang="en-US" b="1" smtClean="0">
                <a:solidFill>
                  <a:srgbClr val="000000"/>
                </a:solidFill>
              </a:rPr>
              <a:t>相同 。 </a:t>
            </a:r>
            <a:endParaRPr lang="en-US" altLang="zh-CN" b="1" smtClean="0">
              <a:solidFill>
                <a:srgbClr val="000000"/>
              </a:solidFill>
            </a:endParaRPr>
          </a:p>
          <a:p>
            <a:pPr fontAlgn="base">
              <a:spcBef>
                <a:spcPct val="0"/>
              </a:spcBef>
              <a:spcAft>
                <a:spcPct val="0"/>
              </a:spcAft>
            </a:pPr>
            <a:r>
              <a:rPr lang="zh-CN" altLang="en-US" b="1" smtClean="0">
                <a:solidFill>
                  <a:srgbClr val="000000"/>
                </a:solidFill>
              </a:rPr>
              <a:t>          </a:t>
            </a:r>
            <a:r>
              <a:rPr lang="zh-CN" altLang="en-US" b="1" smtClean="0">
                <a:solidFill>
                  <a:srgbClr val="0000FF"/>
                </a:solidFill>
              </a:rPr>
              <a:t>（</a:t>
            </a:r>
            <a:r>
              <a:rPr lang="en-US" altLang="zh-CN" b="1" smtClean="0">
                <a:solidFill>
                  <a:srgbClr val="0000FF"/>
                </a:solidFill>
              </a:rPr>
              <a:t>2</a:t>
            </a:r>
            <a:r>
              <a:rPr lang="zh-CN" altLang="en-US" b="1" smtClean="0">
                <a:solidFill>
                  <a:srgbClr val="0000FF"/>
                </a:solidFill>
              </a:rPr>
              <a:t>）再比较</a:t>
            </a:r>
            <a:r>
              <a:rPr lang="en-US" altLang="zh-CN" b="1" smtClean="0">
                <a:solidFill>
                  <a:srgbClr val="0000FF"/>
                </a:solidFill>
              </a:rPr>
              <a:t>Ⅱ</a:t>
            </a:r>
            <a:r>
              <a:rPr lang="zh-CN" altLang="en-US" b="1" smtClean="0">
                <a:solidFill>
                  <a:srgbClr val="0000FF"/>
                </a:solidFill>
              </a:rPr>
              <a:t> 、 </a:t>
            </a:r>
            <a:r>
              <a:rPr lang="en-US" altLang="zh-CN" b="1" smtClean="0">
                <a:solidFill>
                  <a:srgbClr val="0000FF"/>
                </a:solidFill>
              </a:rPr>
              <a:t>Ⅲ </a:t>
            </a:r>
            <a:r>
              <a:rPr lang="zh-CN" altLang="en-US" b="1" smtClean="0">
                <a:solidFill>
                  <a:srgbClr val="0000FF"/>
                </a:solidFill>
              </a:rPr>
              <a:t>： </a:t>
            </a:r>
            <a:endParaRPr lang="en-US" altLang="zh-CN" b="1" smtClean="0">
              <a:solidFill>
                <a:srgbClr val="0000FF"/>
              </a:solidFill>
            </a:endParaRPr>
          </a:p>
          <a:p>
            <a:pPr fontAlgn="base">
              <a:spcBef>
                <a:spcPct val="0"/>
              </a:spcBef>
              <a:spcAft>
                <a:spcPct val="0"/>
              </a:spcAft>
            </a:pPr>
            <a:r>
              <a:rPr lang="en-US" altLang="zh-CN" b="1" smtClean="0">
                <a:solidFill>
                  <a:srgbClr val="0000FF"/>
                </a:solidFill>
              </a:rPr>
              <a:t>          </a:t>
            </a:r>
            <a:r>
              <a:rPr lang="zh-CN" altLang="en-US" b="1" smtClean="0">
                <a:solidFill>
                  <a:srgbClr val="000000"/>
                </a:solidFill>
              </a:rPr>
              <a:t>实验 </a:t>
            </a:r>
            <a:r>
              <a:rPr lang="en-US" altLang="zh-CN" b="1" smtClean="0">
                <a:solidFill>
                  <a:srgbClr val="0000FF"/>
                </a:solidFill>
              </a:rPr>
              <a:t>Ⅲ </a:t>
            </a:r>
            <a:r>
              <a:rPr lang="zh-CN" altLang="en-US" b="1" smtClean="0">
                <a:solidFill>
                  <a:srgbClr val="000000"/>
                </a:solidFill>
              </a:rPr>
              <a:t>的温度高 ， 故实验 </a:t>
            </a:r>
            <a:r>
              <a:rPr lang="en-US" altLang="zh-CN" b="1" smtClean="0">
                <a:solidFill>
                  <a:srgbClr val="0000FF"/>
                </a:solidFill>
              </a:rPr>
              <a:t>Ⅲ </a:t>
            </a:r>
            <a:r>
              <a:rPr lang="zh-CN" altLang="en-US" b="1" smtClean="0">
                <a:solidFill>
                  <a:srgbClr val="000000"/>
                </a:solidFill>
              </a:rPr>
              <a:t>的反应速率大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因温度升高</a:t>
            </a:r>
            <a:r>
              <a:rPr lang="en-US" altLang="zh-CN" b="1" smtClean="0">
                <a:solidFill>
                  <a:srgbClr val="000000"/>
                </a:solidFill>
              </a:rPr>
              <a:t>, </a:t>
            </a:r>
            <a:r>
              <a:rPr lang="zh-CN" altLang="en-US" b="1" smtClean="0">
                <a:solidFill>
                  <a:srgbClr val="000000"/>
                </a:solidFill>
              </a:rPr>
              <a:t>平衡左移 ，故平衡时 </a:t>
            </a:r>
            <a:r>
              <a:rPr lang="en-US" altLang="zh-CN" b="1" smtClean="0">
                <a:solidFill>
                  <a:srgbClr val="000000"/>
                </a:solidFill>
              </a:rPr>
              <a:t>dNO) </a:t>
            </a:r>
            <a:r>
              <a:rPr lang="zh-CN" altLang="en-US" b="1" smtClean="0">
                <a:solidFill>
                  <a:srgbClr val="000000"/>
                </a:solidFill>
              </a:rPr>
              <a:t>较大。</a:t>
            </a:r>
            <a:endParaRPr lang="zh-CN" altLang="en-US" b="1">
              <a:solidFill>
                <a:srgbClr val="000000"/>
              </a:solidFill>
            </a:endParaRPr>
          </a:p>
        </p:txBody>
      </p:sp>
      <p:pic>
        <p:nvPicPr>
          <p:cNvPr id="4127746" name="Picture 2"/>
          <p:cNvPicPr>
            <a:picLocks noChangeAspect="1" noChangeArrowheads="1"/>
          </p:cNvPicPr>
          <p:nvPr/>
        </p:nvPicPr>
        <p:blipFill>
          <a:blip r:embed="rId1"/>
          <a:stretch>
            <a:fillRect/>
          </a:stretch>
        </p:blipFill>
        <p:spPr bwMode="auto">
          <a:xfrm>
            <a:off x="3023789" y="3573013"/>
            <a:ext cx="4943169" cy="2041065"/>
          </a:xfrm>
          <a:prstGeom prst="rect">
            <a:avLst/>
          </a:prstGeom>
          <a:noFill/>
          <a:ln w="9525">
            <a:solidFill>
              <a:srgbClr val="FF0000"/>
            </a:solidFill>
            <a:miter lim="800000"/>
            <a:headEnd/>
            <a:tailEnd/>
          </a:ln>
        </p:spPr>
      </p:pic>
      <p:sp>
        <p:nvSpPr>
          <p:cNvPr id="4" name="矩形 3"/>
          <p:cNvSpPr/>
          <p:nvPr/>
        </p:nvSpPr>
        <p:spPr>
          <a:xfrm>
            <a:off x="623622" y="476798"/>
            <a:ext cx="9278289" cy="460375"/>
          </a:xfrm>
          <a:prstGeom prst="rect">
            <a:avLst/>
          </a:prstGeom>
        </p:spPr>
        <p:txBody>
          <a:bodyPr wrap="square">
            <a:spAutoFit/>
          </a:bodyPr>
          <a:lstStyle/>
          <a:p>
            <a:pPr fontAlgn="base">
              <a:spcBef>
                <a:spcPct val="0"/>
              </a:spcBef>
              <a:spcAft>
                <a:spcPct val="0"/>
              </a:spcAft>
            </a:pPr>
            <a:r>
              <a:rPr lang="en-US" altLang="zh-CN" sz="2400" b="1" smtClean="0">
                <a:solidFill>
                  <a:srgbClr val="000000"/>
                </a:solidFill>
              </a:rPr>
              <a:t>03.</a:t>
            </a:r>
            <a:r>
              <a:rPr lang="zh-CN" altLang="en-US" sz="2400" b="1" smtClean="0">
                <a:solidFill>
                  <a:srgbClr val="000000"/>
                </a:solidFill>
              </a:rPr>
              <a:t>催化剂与反应速率 、 平衡移动</a:t>
            </a:r>
            <a:endParaRPr lang="zh-CN" altLang="en-US" sz="2400" b="1">
              <a:solidFill>
                <a:srgbClr val="000000"/>
              </a:solidFill>
            </a:endParaRPr>
          </a:p>
        </p:txBody>
      </p:sp>
      <p:cxnSp>
        <p:nvCxnSpPr>
          <p:cNvPr id="5" name="直接连接符 4"/>
          <p:cNvCxnSpPr/>
          <p:nvPr/>
        </p:nvCxnSpPr>
        <p:spPr>
          <a:xfrm>
            <a:off x="239595" y="1052835"/>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27746"/>
                                        </p:tgtEl>
                                        <p:attrNameLst>
                                          <p:attrName>style.visibility</p:attrName>
                                        </p:attrNameLst>
                                      </p:cBhvr>
                                      <p:to>
                                        <p:strVal val="visible"/>
                                      </p:to>
                                    </p:set>
                                    <p:animEffect transition="in" filter="checkerboard(across)">
                                      <p:cBhvr>
                                        <p:cTn id="7" dur="500"/>
                                        <p:tgtEl>
                                          <p:spTgt spid="4127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flipV="1">
            <a:off x="237916" y="1041402"/>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18" name="Rectangle 24"/>
          <p:cNvSpPr/>
          <p:nvPr/>
        </p:nvSpPr>
        <p:spPr>
          <a:xfrm>
            <a:off x="666714" y="357169"/>
            <a:ext cx="8034020" cy="537845"/>
          </a:xfrm>
          <a:prstGeom prst="rect">
            <a:avLst/>
          </a:prstGeom>
          <a:noFill/>
          <a:ln w="9525">
            <a:noFill/>
          </a:ln>
        </p:spPr>
        <p:txBody>
          <a:bodyPr wrap="none" lIns="69398" tIns="36165" rIns="69398" bIns="36165" anchor="ctr"/>
          <a:lstStyle/>
          <a:p>
            <a:pPr fontAlgn="base">
              <a:spcBef>
                <a:spcPct val="0"/>
              </a:spcBef>
              <a:spcAft>
                <a:spcPct val="0"/>
              </a:spcAft>
            </a:pPr>
            <a:r>
              <a:rPr lang="en-US" altLang="zh-CN" sz="215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5.</a:t>
            </a:r>
            <a:r>
              <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《电解质的</a:t>
            </a:r>
            <a:r>
              <a:rPr lang="en-US" altLang="zh-CN"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水</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质</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5</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平</a:t>
            </a:r>
            <a:r>
              <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衡</a:t>
            </a:r>
            <a:r>
              <a:rPr lang="en-US" altLang="zh-CN"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专题》</a:t>
            </a:r>
            <a:endPar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endParaRPr>
          </a:p>
        </p:txBody>
      </p:sp>
      <p:grpSp>
        <p:nvGrpSpPr>
          <p:cNvPr id="2" name="组合 20"/>
          <p:cNvGrpSpPr/>
          <p:nvPr/>
        </p:nvGrpSpPr>
        <p:grpSpPr>
          <a:xfrm>
            <a:off x="2762229" y="1214425"/>
            <a:ext cx="5569143" cy="4080471"/>
            <a:chOff x="2428860" y="1563107"/>
            <a:chExt cx="4176857" cy="4080471"/>
          </a:xfrm>
        </p:grpSpPr>
        <p:pic>
          <p:nvPicPr>
            <p:cNvPr id="5" name="Picture 9" descr="C:\Users\Administrator\Desktop\index.2.gif"/>
            <p:cNvPicPr>
              <a:picLocks noChangeAspect="1" noChangeArrowheads="1"/>
            </p:cNvPicPr>
            <p:nvPr/>
          </p:nvPicPr>
          <p:blipFill>
            <a:blip r:embed="rId1"/>
            <a:stretch>
              <a:fillRect/>
            </a:stretch>
          </p:blipFill>
          <p:spPr bwMode="auto">
            <a:xfrm>
              <a:off x="2860890" y="2187338"/>
              <a:ext cx="3200400" cy="2981325"/>
            </a:xfrm>
            <a:prstGeom prst="rect">
              <a:avLst/>
            </a:prstGeom>
            <a:solidFill>
              <a:schemeClr val="accent5"/>
            </a:solidFill>
          </p:spPr>
        </p:pic>
        <p:sp>
          <p:nvSpPr>
            <p:cNvPr id="7" name="椭圆 6"/>
            <p:cNvSpPr/>
            <p:nvPr/>
          </p:nvSpPr>
          <p:spPr>
            <a:xfrm>
              <a:off x="2428860" y="4563503"/>
              <a:ext cx="1512105" cy="1080075"/>
            </a:xfrm>
            <a:prstGeom prst="ellipse">
              <a:avLst/>
            </a:prstGeom>
            <a:solidFill>
              <a:schemeClr val="accent5"/>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600" b="1" smtClean="0">
                  <a:solidFill>
                    <a:srgbClr val="FF0000"/>
                  </a:solidFill>
                </a:rPr>
                <a:t>1</a:t>
              </a:r>
              <a:endParaRPr lang="en-US" altLang="zh-CN" sz="1600" b="1" smtClean="0">
                <a:solidFill>
                  <a:srgbClr val="FF0000"/>
                </a:solidFill>
              </a:endParaRPr>
            </a:p>
            <a:p>
              <a:pPr algn="ctr" fontAlgn="base">
                <a:spcBef>
                  <a:spcPct val="0"/>
                </a:spcBef>
                <a:spcAft>
                  <a:spcPct val="0"/>
                </a:spcAft>
              </a:pPr>
              <a:r>
                <a:rPr lang="zh-CN" altLang="en-US" sz="1600" b="1" smtClean="0">
                  <a:solidFill>
                    <a:srgbClr val="FF0000"/>
                  </a:solidFill>
                </a:rPr>
                <a:t>水的电离</a:t>
              </a:r>
              <a:endParaRPr lang="zh-CN" altLang="en-US" sz="1600" b="1" smtClean="0">
                <a:solidFill>
                  <a:srgbClr val="FF0000"/>
                </a:solidFill>
              </a:endParaRPr>
            </a:p>
            <a:p>
              <a:pPr algn="ctr" fontAlgn="base">
                <a:spcBef>
                  <a:spcPct val="0"/>
                </a:spcBef>
                <a:spcAft>
                  <a:spcPct val="0"/>
                </a:spcAft>
              </a:pPr>
              <a:r>
                <a:rPr lang="en-US" altLang="zh-CN" sz="1600" b="1" err="1" smtClean="0">
                  <a:solidFill>
                    <a:srgbClr val="0000FF"/>
                  </a:solidFill>
                </a:rPr>
                <a:t>Kw</a:t>
              </a:r>
              <a:endParaRPr lang="zh-CN" altLang="en-US" sz="1600" b="1">
                <a:solidFill>
                  <a:srgbClr val="0000FF"/>
                </a:solidFill>
              </a:endParaRPr>
            </a:p>
          </p:txBody>
        </p:sp>
        <p:sp>
          <p:nvSpPr>
            <p:cNvPr id="8" name="椭圆 7"/>
            <p:cNvSpPr/>
            <p:nvPr/>
          </p:nvSpPr>
          <p:spPr>
            <a:xfrm>
              <a:off x="5105519" y="4419493"/>
              <a:ext cx="1428760" cy="1152079"/>
            </a:xfrm>
            <a:prstGeom prst="ellipse">
              <a:avLst/>
            </a:prstGeom>
            <a:solidFill>
              <a:schemeClr val="accent5"/>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600" b="1" smtClean="0">
                  <a:solidFill>
                    <a:srgbClr val="FF0000"/>
                  </a:solidFill>
                </a:rPr>
                <a:t>5</a:t>
              </a:r>
              <a:endParaRPr lang="en-US" altLang="zh-CN" sz="1600" b="1" smtClean="0">
                <a:solidFill>
                  <a:srgbClr val="FF0000"/>
                </a:solidFill>
              </a:endParaRPr>
            </a:p>
            <a:p>
              <a:pPr algn="ctr" fontAlgn="base">
                <a:spcBef>
                  <a:spcPct val="0"/>
                </a:spcBef>
                <a:spcAft>
                  <a:spcPct val="0"/>
                </a:spcAft>
              </a:pPr>
              <a:r>
                <a:rPr lang="zh-CN" altLang="en-US" sz="1600" b="1" smtClean="0">
                  <a:solidFill>
                    <a:srgbClr val="FF0000"/>
                  </a:solidFill>
                </a:rPr>
                <a:t>沉淀溶解</a:t>
              </a:r>
              <a:r>
                <a:rPr lang="en-US" altLang="zh-CN" sz="1600" b="1" err="1" smtClean="0">
                  <a:solidFill>
                    <a:srgbClr val="0000FF"/>
                  </a:solidFill>
                </a:rPr>
                <a:t>Ksp</a:t>
              </a:r>
              <a:endParaRPr lang="zh-CN" altLang="en-US" sz="1600" b="1">
                <a:solidFill>
                  <a:srgbClr val="FF0000"/>
                </a:solidFill>
              </a:endParaRPr>
            </a:p>
          </p:txBody>
        </p:sp>
        <p:sp>
          <p:nvSpPr>
            <p:cNvPr id="9" name="椭圆 8"/>
            <p:cNvSpPr/>
            <p:nvPr/>
          </p:nvSpPr>
          <p:spPr>
            <a:xfrm>
              <a:off x="2428860" y="2763378"/>
              <a:ext cx="1440099" cy="1152080"/>
            </a:xfrm>
            <a:prstGeom prst="ellipse">
              <a:avLst/>
            </a:prstGeom>
            <a:solidFill>
              <a:schemeClr val="accent5"/>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600" b="1" smtClean="0">
                  <a:solidFill>
                    <a:srgbClr val="FF0000"/>
                  </a:solidFill>
                </a:rPr>
                <a:t>2</a:t>
              </a:r>
              <a:endParaRPr lang="en-US" altLang="zh-CN" sz="1600" b="1" smtClean="0">
                <a:solidFill>
                  <a:srgbClr val="FF0000"/>
                </a:solidFill>
              </a:endParaRPr>
            </a:p>
            <a:p>
              <a:pPr algn="ctr" fontAlgn="base">
                <a:spcBef>
                  <a:spcPct val="0"/>
                </a:spcBef>
                <a:spcAft>
                  <a:spcPct val="0"/>
                </a:spcAft>
              </a:pPr>
              <a:r>
                <a:rPr lang="zh-CN" altLang="en-US" sz="1600" b="1" smtClean="0">
                  <a:solidFill>
                    <a:srgbClr val="FF0000"/>
                  </a:solidFill>
                </a:rPr>
                <a:t>弱酸电离</a:t>
              </a:r>
              <a:r>
                <a:rPr lang="en-US" altLang="zh-CN" sz="1600" b="1" smtClean="0">
                  <a:solidFill>
                    <a:srgbClr val="0000FF"/>
                  </a:solidFill>
                </a:rPr>
                <a:t>Ka</a:t>
              </a:r>
              <a:endParaRPr lang="zh-CN" altLang="en-US" sz="1600" b="1">
                <a:solidFill>
                  <a:srgbClr val="0000FF"/>
                </a:solidFill>
              </a:endParaRPr>
            </a:p>
          </p:txBody>
        </p:sp>
        <p:sp>
          <p:nvSpPr>
            <p:cNvPr id="10" name="椭圆 9"/>
            <p:cNvSpPr/>
            <p:nvPr/>
          </p:nvSpPr>
          <p:spPr>
            <a:xfrm>
              <a:off x="3676759" y="1563107"/>
              <a:ext cx="1500198" cy="937199"/>
            </a:xfrm>
            <a:prstGeom prst="ellipse">
              <a:avLst/>
            </a:prstGeom>
            <a:solidFill>
              <a:schemeClr val="accent5"/>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600" b="1" smtClean="0">
                  <a:solidFill>
                    <a:srgbClr val="FF0000"/>
                  </a:solidFill>
                </a:rPr>
                <a:t>3</a:t>
              </a:r>
              <a:endParaRPr lang="en-US" altLang="zh-CN" sz="1600" b="1" smtClean="0">
                <a:solidFill>
                  <a:srgbClr val="FF0000"/>
                </a:solidFill>
              </a:endParaRPr>
            </a:p>
            <a:p>
              <a:pPr algn="ctr" fontAlgn="base">
                <a:spcBef>
                  <a:spcPct val="0"/>
                </a:spcBef>
                <a:spcAft>
                  <a:spcPct val="0"/>
                </a:spcAft>
              </a:pPr>
              <a:r>
                <a:rPr lang="zh-CN" altLang="en-US" sz="1600" b="1" smtClean="0">
                  <a:solidFill>
                    <a:srgbClr val="FF0000"/>
                  </a:solidFill>
                </a:rPr>
                <a:t>弱碱电离</a:t>
              </a:r>
              <a:r>
                <a:rPr lang="en-US" altLang="zh-CN" sz="1600" b="1" smtClean="0">
                  <a:solidFill>
                    <a:srgbClr val="0000FF"/>
                  </a:solidFill>
                </a:rPr>
                <a:t>Kb</a:t>
              </a:r>
              <a:endParaRPr lang="zh-CN" altLang="en-US" sz="1600" b="1">
                <a:solidFill>
                  <a:srgbClr val="0000FF"/>
                </a:solidFill>
              </a:endParaRPr>
            </a:p>
          </p:txBody>
        </p:sp>
        <p:sp>
          <p:nvSpPr>
            <p:cNvPr id="11" name="椭圆 10"/>
            <p:cNvSpPr/>
            <p:nvPr/>
          </p:nvSpPr>
          <p:spPr>
            <a:xfrm>
              <a:off x="5165050" y="2763378"/>
              <a:ext cx="1440667" cy="1165688"/>
            </a:xfrm>
            <a:prstGeom prst="ellipse">
              <a:avLst/>
            </a:prstGeom>
            <a:solidFill>
              <a:schemeClr val="accent5"/>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600" b="1" smtClean="0">
                  <a:solidFill>
                    <a:srgbClr val="FF0000"/>
                  </a:solidFill>
                </a:rPr>
                <a:t>4</a:t>
              </a:r>
              <a:endParaRPr lang="en-US" altLang="zh-CN" sz="1600" b="1" smtClean="0">
                <a:solidFill>
                  <a:srgbClr val="FF0000"/>
                </a:solidFill>
              </a:endParaRPr>
            </a:p>
            <a:p>
              <a:pPr algn="ctr" fontAlgn="base">
                <a:spcBef>
                  <a:spcPct val="0"/>
                </a:spcBef>
                <a:spcAft>
                  <a:spcPct val="0"/>
                </a:spcAft>
              </a:pPr>
              <a:r>
                <a:rPr lang="zh-CN" altLang="en-US" sz="1600" b="1" smtClean="0">
                  <a:solidFill>
                    <a:srgbClr val="FF0000"/>
                  </a:solidFill>
                </a:rPr>
                <a:t>盐类水解</a:t>
              </a:r>
              <a:endParaRPr lang="en-US" altLang="zh-CN" sz="1600" b="1" smtClean="0">
                <a:solidFill>
                  <a:srgbClr val="0000FF"/>
                </a:solidFill>
              </a:endParaRPr>
            </a:p>
            <a:p>
              <a:pPr algn="ctr" fontAlgn="base">
                <a:spcBef>
                  <a:spcPct val="0"/>
                </a:spcBef>
                <a:spcAft>
                  <a:spcPct val="0"/>
                </a:spcAft>
              </a:pPr>
              <a:r>
                <a:rPr lang="zh-CN" altLang="en-US" sz="1600" b="1" smtClean="0">
                  <a:solidFill>
                    <a:srgbClr val="FF0000"/>
                  </a:solidFill>
                </a:rPr>
                <a:t>  </a:t>
              </a:r>
              <a:r>
                <a:rPr lang="en-US" altLang="zh-CN" sz="1600" b="1" err="1" smtClean="0">
                  <a:solidFill>
                    <a:srgbClr val="0000FF"/>
                  </a:solidFill>
                </a:rPr>
                <a:t>Kh</a:t>
              </a:r>
              <a:endParaRPr lang="zh-CN" altLang="en-US" sz="1600" b="1">
                <a:solidFill>
                  <a:srgbClr val="0000FF"/>
                </a:solidFill>
              </a:endParaRPr>
            </a:p>
          </p:txBody>
        </p:sp>
        <p:sp>
          <p:nvSpPr>
            <p:cNvPr id="19" name="椭圆 18"/>
            <p:cNvSpPr/>
            <p:nvPr/>
          </p:nvSpPr>
          <p:spPr>
            <a:xfrm>
              <a:off x="3962511" y="3286124"/>
              <a:ext cx="1143008" cy="10001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FFFF"/>
                  </a:solidFill>
                </a:rPr>
                <a:t>水</a:t>
              </a:r>
              <a:r>
                <a:rPr lang="en-US" altLang="zh-CN" b="1" smtClean="0">
                  <a:solidFill>
                    <a:srgbClr val="FFFFFF"/>
                  </a:solidFill>
                </a:rPr>
                <a:t>+</a:t>
              </a:r>
              <a:r>
                <a:rPr lang="zh-CN" altLang="en-US" b="1" smtClean="0">
                  <a:solidFill>
                    <a:srgbClr val="FFFFFF"/>
                  </a:solidFill>
                </a:rPr>
                <a:t>质</a:t>
              </a:r>
              <a:endParaRPr lang="zh-CN" altLang="en-US" b="1">
                <a:solidFill>
                  <a:srgbClr val="FFFFFF"/>
                </a:solidFill>
              </a:endParaRPr>
            </a:p>
          </p:txBody>
        </p:sp>
      </p:grpSp>
      <p:sp>
        <p:nvSpPr>
          <p:cNvPr id="20" name="文本框 37"/>
          <p:cNvSpPr txBox="1"/>
          <p:nvPr/>
        </p:nvSpPr>
        <p:spPr>
          <a:xfrm>
            <a:off x="2571725" y="5500705"/>
            <a:ext cx="6381795" cy="1014730"/>
          </a:xfrm>
          <a:prstGeom prst="rect">
            <a:avLst/>
          </a:prstGeom>
          <a:noFill/>
          <a:ln>
            <a:solidFill>
              <a:srgbClr val="FF0000"/>
            </a:solidFill>
          </a:ln>
        </p:spPr>
        <p:txBody>
          <a:bodyPr wrap="square" rtlCol="0">
            <a:spAutoFit/>
          </a:bodyPr>
          <a:lstStyle/>
          <a:p>
            <a:pPr algn="ctr" fontAlgn="base">
              <a:spcBef>
                <a:spcPct val="0"/>
              </a:spcBef>
              <a:spcAft>
                <a:spcPct val="0"/>
              </a:spcAft>
            </a:pPr>
            <a:r>
              <a:rPr lang="zh-CN" altLang="en-US" sz="2000" b="1" smtClean="0">
                <a:solidFill>
                  <a:srgbClr val="FF0000"/>
                </a:solidFill>
                <a:sym typeface="+mn-ea"/>
              </a:rPr>
              <a:t>十强</a:t>
            </a:r>
            <a:r>
              <a:rPr lang="zh-CN" altLang="en-US" sz="2000" b="1" smtClean="0">
                <a:solidFill>
                  <a:srgbClr val="000000"/>
                </a:solidFill>
                <a:sym typeface="+mn-ea"/>
              </a:rPr>
              <a:t>六酸和四碱，中和</a:t>
            </a:r>
            <a:r>
              <a:rPr lang="zh-CN" altLang="en-US" sz="2000" b="1">
                <a:solidFill>
                  <a:srgbClr val="000000"/>
                </a:solidFill>
                <a:sym typeface="+mn-ea"/>
              </a:rPr>
              <a:t>滴定</a:t>
            </a:r>
            <a:r>
              <a:rPr lang="zh-CN" altLang="en-US" sz="2000" b="1">
                <a:solidFill>
                  <a:srgbClr val="FF0000"/>
                </a:solidFill>
                <a:sym typeface="+mn-ea"/>
              </a:rPr>
              <a:t>四</a:t>
            </a:r>
            <a:r>
              <a:rPr lang="zh-CN" altLang="en-US" sz="2000" b="1" smtClean="0">
                <a:solidFill>
                  <a:srgbClr val="FF0000"/>
                </a:solidFill>
                <a:sym typeface="+mn-ea"/>
              </a:rPr>
              <a:t>要点；</a:t>
            </a:r>
            <a:endParaRPr lang="zh-CN" altLang="en-US" sz="2000" b="1">
              <a:solidFill>
                <a:srgbClr val="000000"/>
              </a:solidFill>
              <a:sym typeface="+mn-ea"/>
            </a:endParaRPr>
          </a:p>
          <a:p>
            <a:pPr algn="ctr" fontAlgn="base">
              <a:spcBef>
                <a:spcPct val="0"/>
              </a:spcBef>
              <a:spcAft>
                <a:spcPct val="0"/>
              </a:spcAft>
            </a:pPr>
            <a:r>
              <a:rPr lang="zh-CN" altLang="en-US" sz="2000" b="1">
                <a:solidFill>
                  <a:srgbClr val="000000"/>
                </a:solidFill>
              </a:rPr>
              <a:t>更有平衡</a:t>
            </a:r>
            <a:r>
              <a:rPr lang="zh-CN" altLang="en-US" sz="2000" b="1">
                <a:solidFill>
                  <a:srgbClr val="FF0000"/>
                </a:solidFill>
              </a:rPr>
              <a:t>五常数</a:t>
            </a:r>
            <a:r>
              <a:rPr lang="zh-CN" altLang="en-US" sz="2000" b="1" smtClean="0">
                <a:solidFill>
                  <a:srgbClr val="000000"/>
                </a:solidFill>
              </a:rPr>
              <a:t>，定义关系</a:t>
            </a:r>
            <a:r>
              <a:rPr lang="zh-CN" altLang="en-US" sz="2000" b="1">
                <a:solidFill>
                  <a:srgbClr val="000000"/>
                </a:solidFill>
              </a:rPr>
              <a:t>看</a:t>
            </a:r>
            <a:r>
              <a:rPr lang="zh-CN" altLang="en-US" sz="2000" b="1" smtClean="0">
                <a:solidFill>
                  <a:srgbClr val="FF0000"/>
                </a:solidFill>
              </a:rPr>
              <a:t>温度</a:t>
            </a:r>
            <a:r>
              <a:rPr lang="zh-CN" altLang="en-US" sz="2000" b="1" smtClean="0">
                <a:solidFill>
                  <a:srgbClr val="000000"/>
                </a:solidFill>
              </a:rPr>
              <a:t>；</a:t>
            </a:r>
            <a:endParaRPr lang="en-US" altLang="zh-CN" sz="2000" b="1" smtClean="0">
              <a:solidFill>
                <a:srgbClr val="000000"/>
              </a:solidFill>
            </a:endParaRPr>
          </a:p>
          <a:p>
            <a:pPr algn="ctr" fontAlgn="base">
              <a:spcBef>
                <a:spcPct val="0"/>
              </a:spcBef>
              <a:spcAft>
                <a:spcPct val="0"/>
              </a:spcAft>
            </a:pPr>
            <a:r>
              <a:rPr lang="zh-CN" altLang="en-US" sz="2000" b="1" smtClean="0">
                <a:solidFill>
                  <a:srgbClr val="000000"/>
                </a:solidFill>
              </a:rPr>
              <a:t>直接</a:t>
            </a:r>
            <a:r>
              <a:rPr lang="zh-CN" altLang="en-US" sz="2000" b="1">
                <a:solidFill>
                  <a:srgbClr val="000000"/>
                </a:solidFill>
              </a:rPr>
              <a:t>间接</a:t>
            </a:r>
            <a:r>
              <a:rPr lang="zh-CN" altLang="en-US" sz="2000" b="1">
                <a:solidFill>
                  <a:srgbClr val="FF0000"/>
                </a:solidFill>
              </a:rPr>
              <a:t>两条线</a:t>
            </a:r>
            <a:r>
              <a:rPr lang="zh-CN" altLang="en-US" sz="2000" b="1">
                <a:solidFill>
                  <a:srgbClr val="000000"/>
                </a:solidFill>
              </a:rPr>
              <a:t>，注意</a:t>
            </a:r>
            <a:r>
              <a:rPr lang="zh-CN" altLang="en-US" sz="2000" b="1">
                <a:solidFill>
                  <a:srgbClr val="FF0000"/>
                </a:solidFill>
              </a:rPr>
              <a:t>强弱</a:t>
            </a:r>
            <a:r>
              <a:rPr lang="zh-CN" altLang="en-US" sz="2000" b="1">
                <a:solidFill>
                  <a:srgbClr val="000000"/>
                </a:solidFill>
              </a:rPr>
              <a:t>会</a:t>
            </a:r>
            <a:r>
              <a:rPr lang="zh-CN" altLang="en-US" sz="2000" b="1" smtClean="0">
                <a:solidFill>
                  <a:srgbClr val="000000"/>
                </a:solidFill>
              </a:rPr>
              <a:t>判断。</a:t>
            </a:r>
            <a:endParaRPr lang="zh-CN" altLang="en-US" sz="2000" b="1">
              <a:solidFill>
                <a:srgbClr val="000000"/>
              </a:solidFill>
            </a:endParaRPr>
          </a:p>
        </p:txBody>
      </p:sp>
      <p:grpSp>
        <p:nvGrpSpPr>
          <p:cNvPr id="3" name="组合 28"/>
          <p:cNvGrpSpPr/>
          <p:nvPr/>
        </p:nvGrpSpPr>
        <p:grpSpPr>
          <a:xfrm>
            <a:off x="190461" y="2714620"/>
            <a:ext cx="2324550" cy="369332"/>
            <a:chOff x="142844" y="2714620"/>
            <a:chExt cx="1743413" cy="369332"/>
          </a:xfrm>
        </p:grpSpPr>
        <p:sp>
          <p:nvSpPr>
            <p:cNvPr id="22" name="矩形 21"/>
            <p:cNvSpPr/>
            <p:nvPr/>
          </p:nvSpPr>
          <p:spPr>
            <a:xfrm>
              <a:off x="142844" y="2714620"/>
              <a:ext cx="1500198" cy="369332"/>
            </a:xfrm>
            <a:prstGeom prst="rect">
              <a:avLst/>
            </a:prstGeom>
          </p:spPr>
          <p:txBody>
            <a:bodyPr wrap="square">
              <a:spAutoFit/>
            </a:bodyPr>
            <a:lstStyle/>
            <a:p>
              <a:pPr fontAlgn="base">
                <a:spcBef>
                  <a:spcPct val="0"/>
                </a:spcBef>
                <a:spcAft>
                  <a:spcPct val="0"/>
                </a:spcAft>
              </a:pPr>
              <a:r>
                <a:rPr lang="en-US" altLang="zh-CN" err="1" smtClean="0">
                  <a:solidFill>
                    <a:srgbClr val="000000"/>
                  </a:solidFill>
                  <a:latin typeface="Times New Roman" panose="02020603050405020304" pitchFamily="18" charset="0"/>
                  <a:cs typeface="Times New Roman" panose="02020603050405020304" pitchFamily="18" charset="0"/>
                </a:rPr>
                <a:t>HAc</a:t>
              </a:r>
              <a:endParaRPr lang="zh-CN" altLang="en-US" b="1">
                <a:solidFill>
                  <a:srgbClr val="000000"/>
                </a:solidFill>
              </a:endParaRPr>
            </a:p>
          </p:txBody>
        </p:sp>
        <p:grpSp>
          <p:nvGrpSpPr>
            <p:cNvPr id="4" name="组合 26"/>
            <p:cNvGrpSpPr/>
            <p:nvPr/>
          </p:nvGrpSpPr>
          <p:grpSpPr>
            <a:xfrm>
              <a:off x="714348" y="2786058"/>
              <a:ext cx="357190" cy="214315"/>
              <a:chOff x="4643438" y="4776155"/>
              <a:chExt cx="357190" cy="214315"/>
            </a:xfrm>
          </p:grpSpPr>
          <p:cxnSp>
            <p:nvCxnSpPr>
              <p:cNvPr id="23" name="直接连接符 22"/>
              <p:cNvCxnSpPr/>
              <p:nvPr/>
            </p:nvCxnSpPr>
            <p:spPr>
              <a:xfrm>
                <a:off x="4643438" y="4847593"/>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643438" y="4919031"/>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6200000" flipV="1">
                <a:off x="4929190" y="4776155"/>
                <a:ext cx="7143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16200000" flipV="1">
                <a:off x="4643438" y="4919032"/>
                <a:ext cx="7143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矩形 27"/>
            <p:cNvSpPr/>
            <p:nvPr/>
          </p:nvSpPr>
          <p:spPr>
            <a:xfrm>
              <a:off x="1142976" y="2714620"/>
              <a:ext cx="743281" cy="369332"/>
            </a:xfrm>
            <a:prstGeom prst="rect">
              <a:avLst/>
            </a:prstGeom>
          </p:spPr>
          <p:txBody>
            <a:bodyPr wrap="none">
              <a:spAutoFit/>
            </a:bodyPr>
            <a:lstStyle/>
            <a:p>
              <a:pPr fontAlgn="base">
                <a:spcBef>
                  <a:spcPct val="0"/>
                </a:spcBef>
                <a:spcAft>
                  <a:spcPct val="0"/>
                </a:spcAft>
              </a:pPr>
              <a:r>
                <a:rPr lang="en-US" altLang="zh-CN" smtClean="0">
                  <a:solidFill>
                    <a:srgbClr val="000000"/>
                  </a:solidFill>
                  <a:latin typeface="Times New Roman" panose="02020603050405020304" pitchFamily="18" charset="0"/>
                  <a:cs typeface="Times New Roman" panose="02020603050405020304" pitchFamily="18" charset="0"/>
                </a:rPr>
                <a:t>H</a:t>
              </a:r>
              <a:r>
                <a:rPr lang="en-US" altLang="zh-CN" baseline="30000" smtClean="0">
                  <a:solidFill>
                    <a:srgbClr val="000000"/>
                  </a:solidFill>
                  <a:latin typeface="Times New Roman" panose="02020603050405020304" pitchFamily="18" charset="0"/>
                  <a:cs typeface="Times New Roman" panose="02020603050405020304" pitchFamily="18" charset="0"/>
                </a:rPr>
                <a:t>+</a:t>
              </a:r>
              <a:r>
                <a:rPr lang="en-US" altLang="zh-CN" smtClean="0">
                  <a:solidFill>
                    <a:srgbClr val="000000"/>
                  </a:solidFill>
                  <a:latin typeface="Times New Roman" panose="02020603050405020304" pitchFamily="18" charset="0"/>
                  <a:cs typeface="Times New Roman" panose="02020603050405020304" pitchFamily="18" charset="0"/>
                </a:rPr>
                <a:t> + Ac</a:t>
              </a:r>
              <a:r>
                <a:rPr lang="en-US" altLang="zh-CN" baseline="30000" smtClean="0">
                  <a:solidFill>
                    <a:srgbClr val="000000"/>
                  </a:solidFill>
                  <a:latin typeface="Times New Roman" panose="02020603050405020304" pitchFamily="18" charset="0"/>
                  <a:cs typeface="Times New Roman" panose="02020603050405020304" pitchFamily="18" charset="0"/>
                </a:rPr>
                <a:t>-</a:t>
              </a:r>
              <a:endParaRPr lang="zh-CN" altLang="en-US" b="1" baseline="30000">
                <a:solidFill>
                  <a:srgbClr val="000000"/>
                </a:solidFill>
              </a:endParaRPr>
            </a:p>
          </p:txBody>
        </p:sp>
      </p:grpSp>
      <p:grpSp>
        <p:nvGrpSpPr>
          <p:cNvPr id="6" name="组合 29"/>
          <p:cNvGrpSpPr/>
          <p:nvPr/>
        </p:nvGrpSpPr>
        <p:grpSpPr>
          <a:xfrm>
            <a:off x="95210" y="4572008"/>
            <a:ext cx="2401431" cy="369332"/>
            <a:chOff x="142844" y="2714620"/>
            <a:chExt cx="1801073" cy="369332"/>
          </a:xfrm>
        </p:grpSpPr>
        <p:sp>
          <p:nvSpPr>
            <p:cNvPr id="31" name="矩形 30"/>
            <p:cNvSpPr/>
            <p:nvPr/>
          </p:nvSpPr>
          <p:spPr>
            <a:xfrm>
              <a:off x="142844" y="2714620"/>
              <a:ext cx="1500198" cy="369332"/>
            </a:xfrm>
            <a:prstGeom prst="rect">
              <a:avLst/>
            </a:prstGeom>
          </p:spPr>
          <p:txBody>
            <a:bodyPr wrap="square">
              <a:spAutoFit/>
            </a:bodyPr>
            <a:lstStyle/>
            <a:p>
              <a:pPr fontAlgn="base">
                <a:spcBef>
                  <a:spcPct val="0"/>
                </a:spcBef>
                <a:spcAft>
                  <a:spcPct val="0"/>
                </a:spcAft>
              </a:pPr>
              <a:r>
                <a:rPr lang="en-US" altLang="zh-CN" smtClean="0">
                  <a:solidFill>
                    <a:srgbClr val="000000"/>
                  </a:solidFill>
                  <a:latin typeface="Times New Roman" panose="02020603050405020304" pitchFamily="18" charset="0"/>
                  <a:cs typeface="Times New Roman" panose="02020603050405020304" pitchFamily="18" charset="0"/>
                </a:rPr>
                <a:t>H</a:t>
              </a:r>
              <a:r>
                <a:rPr lang="en-US" altLang="zh-CN" baseline="-30000" smtClean="0">
                  <a:solidFill>
                    <a:srgbClr val="000000"/>
                  </a:solidFill>
                  <a:latin typeface="Times New Roman" panose="02020603050405020304" pitchFamily="18" charset="0"/>
                  <a:cs typeface="Times New Roman" panose="02020603050405020304" pitchFamily="18" charset="0"/>
                </a:rPr>
                <a:t>2</a:t>
              </a:r>
              <a:r>
                <a:rPr lang="en-US" altLang="zh-CN" smtClean="0">
                  <a:solidFill>
                    <a:srgbClr val="000000"/>
                  </a:solidFill>
                  <a:latin typeface="Times New Roman" panose="02020603050405020304" pitchFamily="18" charset="0"/>
                  <a:cs typeface="Times New Roman" panose="02020603050405020304" pitchFamily="18" charset="0"/>
                </a:rPr>
                <a:t>O</a:t>
              </a:r>
              <a:endParaRPr lang="zh-CN" altLang="en-US" b="1">
                <a:solidFill>
                  <a:srgbClr val="000000"/>
                </a:solidFill>
              </a:endParaRPr>
            </a:p>
          </p:txBody>
        </p:sp>
        <p:grpSp>
          <p:nvGrpSpPr>
            <p:cNvPr id="12" name="组合 31"/>
            <p:cNvGrpSpPr/>
            <p:nvPr/>
          </p:nvGrpSpPr>
          <p:grpSpPr>
            <a:xfrm>
              <a:off x="714348" y="2786058"/>
              <a:ext cx="357190" cy="214315"/>
              <a:chOff x="4643438" y="4776155"/>
              <a:chExt cx="357190" cy="214315"/>
            </a:xfrm>
          </p:grpSpPr>
          <p:cxnSp>
            <p:nvCxnSpPr>
              <p:cNvPr id="34" name="直接连接符 33"/>
              <p:cNvCxnSpPr/>
              <p:nvPr/>
            </p:nvCxnSpPr>
            <p:spPr>
              <a:xfrm>
                <a:off x="4643438" y="4847593"/>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643438" y="4919031"/>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6200000" flipV="1">
                <a:off x="4929190" y="4776155"/>
                <a:ext cx="7143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200000" flipV="1">
                <a:off x="4643438" y="4919032"/>
                <a:ext cx="7143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1142976" y="2714620"/>
              <a:ext cx="800941" cy="369332"/>
            </a:xfrm>
            <a:prstGeom prst="rect">
              <a:avLst/>
            </a:prstGeom>
          </p:spPr>
          <p:txBody>
            <a:bodyPr wrap="none">
              <a:spAutoFit/>
            </a:bodyPr>
            <a:lstStyle/>
            <a:p>
              <a:pPr fontAlgn="base">
                <a:spcBef>
                  <a:spcPct val="0"/>
                </a:spcBef>
                <a:spcAft>
                  <a:spcPct val="0"/>
                </a:spcAft>
              </a:pPr>
              <a:r>
                <a:rPr lang="en-US" altLang="zh-CN" smtClean="0">
                  <a:solidFill>
                    <a:srgbClr val="000000"/>
                  </a:solidFill>
                  <a:latin typeface="Times New Roman" panose="02020603050405020304" pitchFamily="18" charset="0"/>
                  <a:cs typeface="Times New Roman" panose="02020603050405020304" pitchFamily="18" charset="0"/>
                </a:rPr>
                <a:t>H</a:t>
              </a:r>
              <a:r>
                <a:rPr lang="en-US" altLang="zh-CN" baseline="30000" smtClean="0">
                  <a:solidFill>
                    <a:srgbClr val="000000"/>
                  </a:solidFill>
                  <a:latin typeface="Times New Roman" panose="02020603050405020304" pitchFamily="18" charset="0"/>
                  <a:cs typeface="Times New Roman" panose="02020603050405020304" pitchFamily="18" charset="0"/>
                </a:rPr>
                <a:t>+</a:t>
              </a:r>
              <a:r>
                <a:rPr lang="en-US" altLang="zh-CN" smtClean="0">
                  <a:solidFill>
                    <a:srgbClr val="000000"/>
                  </a:solidFill>
                  <a:latin typeface="Times New Roman" panose="02020603050405020304" pitchFamily="18" charset="0"/>
                  <a:cs typeface="Times New Roman" panose="02020603050405020304" pitchFamily="18" charset="0"/>
                </a:rPr>
                <a:t> + OH</a:t>
              </a:r>
              <a:r>
                <a:rPr lang="en-US" altLang="zh-CN" baseline="30000" smtClean="0">
                  <a:solidFill>
                    <a:srgbClr val="000000"/>
                  </a:solidFill>
                  <a:latin typeface="Times New Roman" panose="02020603050405020304" pitchFamily="18" charset="0"/>
                  <a:cs typeface="Times New Roman" panose="02020603050405020304" pitchFamily="18" charset="0"/>
                </a:rPr>
                <a:t>-</a:t>
              </a:r>
              <a:endParaRPr lang="zh-CN" altLang="en-US" b="1" baseline="30000">
                <a:solidFill>
                  <a:srgbClr val="000000"/>
                </a:solidFill>
              </a:endParaRPr>
            </a:p>
          </p:txBody>
        </p:sp>
      </p:grpSp>
      <p:grpSp>
        <p:nvGrpSpPr>
          <p:cNvPr id="13" name="组合 63"/>
          <p:cNvGrpSpPr/>
          <p:nvPr/>
        </p:nvGrpSpPr>
        <p:grpSpPr>
          <a:xfrm>
            <a:off x="6667504" y="1428736"/>
            <a:ext cx="4000528" cy="369332"/>
            <a:chOff x="5000628" y="1428736"/>
            <a:chExt cx="3357586" cy="369332"/>
          </a:xfrm>
        </p:grpSpPr>
        <p:sp>
          <p:nvSpPr>
            <p:cNvPr id="39" name="矩形 38"/>
            <p:cNvSpPr/>
            <p:nvPr/>
          </p:nvSpPr>
          <p:spPr>
            <a:xfrm>
              <a:off x="5000628" y="1428736"/>
              <a:ext cx="1857388" cy="369332"/>
            </a:xfrm>
            <a:prstGeom prst="rect">
              <a:avLst/>
            </a:prstGeom>
          </p:spPr>
          <p:txBody>
            <a:bodyPr wrap="square">
              <a:spAutoFit/>
            </a:bodyPr>
            <a:lstStyle/>
            <a:p>
              <a:pPr fontAlgn="base">
                <a:spcBef>
                  <a:spcPct val="0"/>
                </a:spcBef>
                <a:spcAft>
                  <a:spcPct val="0"/>
                </a:spcAft>
              </a:pPr>
              <a:r>
                <a:rPr lang="en-US" altLang="zh-CN" smtClean="0">
                  <a:solidFill>
                    <a:srgbClr val="000000"/>
                  </a:solidFill>
                  <a:latin typeface="Times New Roman" panose="02020603050405020304" pitchFamily="18" charset="0"/>
                  <a:cs typeface="Times New Roman" panose="02020603050405020304" pitchFamily="18" charset="0"/>
                </a:rPr>
                <a:t>NH</a:t>
              </a:r>
              <a:r>
                <a:rPr lang="en-US" altLang="zh-CN" baseline="-30000" smtClean="0">
                  <a:solidFill>
                    <a:srgbClr val="000000"/>
                  </a:solidFill>
                  <a:latin typeface="Times New Roman" panose="02020603050405020304" pitchFamily="18" charset="0"/>
                  <a:cs typeface="Times New Roman" panose="02020603050405020304" pitchFamily="18" charset="0"/>
                </a:rPr>
                <a:t>3 </a:t>
              </a:r>
              <a:r>
                <a:rPr lang="en-US" altLang="zh-CN" baseline="30000" smtClean="0">
                  <a:solidFill>
                    <a:srgbClr val="000000"/>
                  </a:solidFill>
                  <a:latin typeface="Times New Roman" panose="02020603050405020304" pitchFamily="18" charset="0"/>
                  <a:cs typeface="Times New Roman" panose="02020603050405020304" pitchFamily="18" charset="0"/>
                </a:rPr>
                <a:t>﹒</a:t>
              </a:r>
              <a:r>
                <a:rPr lang="en-US" altLang="zh-CN" smtClean="0">
                  <a:solidFill>
                    <a:srgbClr val="000000"/>
                  </a:solidFill>
                  <a:latin typeface="Times New Roman" panose="02020603050405020304" pitchFamily="18" charset="0"/>
                  <a:cs typeface="Times New Roman" panose="02020603050405020304" pitchFamily="18" charset="0"/>
                </a:rPr>
                <a:t>H</a:t>
              </a:r>
              <a:r>
                <a:rPr lang="en-US" altLang="zh-CN" baseline="-30000" smtClean="0">
                  <a:solidFill>
                    <a:srgbClr val="000000"/>
                  </a:solidFill>
                  <a:latin typeface="Times New Roman" panose="02020603050405020304" pitchFamily="18" charset="0"/>
                  <a:cs typeface="Times New Roman" panose="02020603050405020304" pitchFamily="18" charset="0"/>
                </a:rPr>
                <a:t>2</a:t>
              </a:r>
              <a:r>
                <a:rPr lang="en-US" altLang="zh-CN" smtClean="0">
                  <a:solidFill>
                    <a:srgbClr val="000000"/>
                  </a:solidFill>
                  <a:latin typeface="Times New Roman" panose="02020603050405020304" pitchFamily="18" charset="0"/>
                  <a:cs typeface="Times New Roman" panose="02020603050405020304" pitchFamily="18" charset="0"/>
                </a:rPr>
                <a:t>O</a:t>
              </a:r>
              <a:r>
                <a:rPr lang="en-US" altLang="zh-CN" baseline="30000" smtClean="0">
                  <a:solidFill>
                    <a:srgbClr val="000000"/>
                  </a:solidFill>
                  <a:latin typeface="Times New Roman" panose="02020603050405020304" pitchFamily="18" charset="0"/>
                  <a:cs typeface="Times New Roman" panose="02020603050405020304" pitchFamily="18" charset="0"/>
                </a:rPr>
                <a:t>          </a:t>
              </a:r>
              <a:endParaRPr lang="zh-CN" altLang="en-US" b="1">
                <a:solidFill>
                  <a:srgbClr val="000000"/>
                </a:solidFill>
              </a:endParaRPr>
            </a:p>
          </p:txBody>
        </p:sp>
        <p:grpSp>
          <p:nvGrpSpPr>
            <p:cNvPr id="14" name="组合 39"/>
            <p:cNvGrpSpPr/>
            <p:nvPr/>
          </p:nvGrpSpPr>
          <p:grpSpPr>
            <a:xfrm>
              <a:off x="6286512" y="1500174"/>
              <a:ext cx="357190" cy="214315"/>
              <a:chOff x="4857752" y="4776155"/>
              <a:chExt cx="357190" cy="214315"/>
            </a:xfrm>
          </p:grpSpPr>
          <p:cxnSp>
            <p:nvCxnSpPr>
              <p:cNvPr id="42" name="直接连接符 41"/>
              <p:cNvCxnSpPr/>
              <p:nvPr/>
            </p:nvCxnSpPr>
            <p:spPr>
              <a:xfrm>
                <a:off x="4857752" y="4847593"/>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857752" y="4919031"/>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6200000" flipV="1">
                <a:off x="5143504" y="4776155"/>
                <a:ext cx="7143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6200000" flipV="1">
                <a:off x="4857752" y="4919032"/>
                <a:ext cx="7143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6715140" y="1428736"/>
              <a:ext cx="1643074" cy="369332"/>
            </a:xfrm>
            <a:prstGeom prst="rect">
              <a:avLst/>
            </a:prstGeom>
          </p:spPr>
          <p:txBody>
            <a:bodyPr wrap="square">
              <a:spAutoFit/>
            </a:bodyPr>
            <a:lstStyle/>
            <a:p>
              <a:pPr fontAlgn="base">
                <a:spcBef>
                  <a:spcPct val="0"/>
                </a:spcBef>
                <a:spcAft>
                  <a:spcPct val="0"/>
                </a:spcAft>
              </a:pPr>
              <a:r>
                <a:rPr lang="en-US" altLang="zh-CN" smtClean="0">
                  <a:solidFill>
                    <a:srgbClr val="000000"/>
                  </a:solidFill>
                  <a:latin typeface="Times New Roman" panose="02020603050405020304" pitchFamily="18" charset="0"/>
                  <a:cs typeface="Times New Roman" panose="02020603050405020304" pitchFamily="18" charset="0"/>
                </a:rPr>
                <a:t>NH</a:t>
              </a:r>
              <a:r>
                <a:rPr lang="en-US" altLang="zh-CN" baseline="-30000" smtClean="0">
                  <a:solidFill>
                    <a:srgbClr val="000000"/>
                  </a:solidFill>
                  <a:latin typeface="Times New Roman" panose="02020603050405020304" pitchFamily="18" charset="0"/>
                  <a:cs typeface="Times New Roman" panose="02020603050405020304" pitchFamily="18" charset="0"/>
                </a:rPr>
                <a:t>4</a:t>
              </a:r>
              <a:r>
                <a:rPr lang="en-US" altLang="zh-CN" baseline="30000" smtClean="0">
                  <a:solidFill>
                    <a:srgbClr val="000000"/>
                  </a:solidFill>
                  <a:latin typeface="Times New Roman" panose="02020603050405020304" pitchFamily="18" charset="0"/>
                  <a:cs typeface="Times New Roman" panose="02020603050405020304" pitchFamily="18" charset="0"/>
                </a:rPr>
                <a:t>+</a:t>
              </a:r>
              <a:r>
                <a:rPr lang="en-US" altLang="zh-CN" smtClean="0">
                  <a:solidFill>
                    <a:srgbClr val="000000"/>
                  </a:solidFill>
                  <a:latin typeface="Times New Roman" panose="02020603050405020304" pitchFamily="18" charset="0"/>
                  <a:cs typeface="Times New Roman" panose="02020603050405020304" pitchFamily="18" charset="0"/>
                </a:rPr>
                <a:t> + OH</a:t>
              </a:r>
              <a:r>
                <a:rPr lang="en-US" altLang="zh-CN" baseline="30000" smtClean="0">
                  <a:solidFill>
                    <a:srgbClr val="000000"/>
                  </a:solidFill>
                  <a:latin typeface="Times New Roman" panose="02020603050405020304" pitchFamily="18" charset="0"/>
                  <a:cs typeface="Times New Roman" panose="02020603050405020304" pitchFamily="18" charset="0"/>
                </a:rPr>
                <a:t>-</a:t>
              </a:r>
              <a:endParaRPr lang="zh-CN" altLang="en-US" b="1" baseline="30000" smtClean="0">
                <a:solidFill>
                  <a:srgbClr val="000000"/>
                </a:solidFill>
              </a:endParaRPr>
            </a:p>
          </p:txBody>
        </p:sp>
      </p:grpSp>
      <p:grpSp>
        <p:nvGrpSpPr>
          <p:cNvPr id="15" name="组合 46"/>
          <p:cNvGrpSpPr/>
          <p:nvPr/>
        </p:nvGrpSpPr>
        <p:grpSpPr>
          <a:xfrm>
            <a:off x="7715263" y="2285992"/>
            <a:ext cx="4191029" cy="502702"/>
            <a:chOff x="5000628" y="1428736"/>
            <a:chExt cx="3357586" cy="707493"/>
          </a:xfrm>
        </p:grpSpPr>
        <p:sp>
          <p:nvSpPr>
            <p:cNvPr id="48" name="矩形 47"/>
            <p:cNvSpPr/>
            <p:nvPr/>
          </p:nvSpPr>
          <p:spPr>
            <a:xfrm>
              <a:off x="5000628" y="1428736"/>
              <a:ext cx="1857388" cy="476474"/>
            </a:xfrm>
            <a:prstGeom prst="rect">
              <a:avLst/>
            </a:prstGeom>
          </p:spPr>
          <p:txBody>
            <a:bodyPr wrap="square">
              <a:spAutoFit/>
            </a:bodyPr>
            <a:lstStyle/>
            <a:p>
              <a:pPr fontAlgn="base">
                <a:spcBef>
                  <a:spcPct val="0"/>
                </a:spcBef>
                <a:spcAft>
                  <a:spcPct val="0"/>
                </a:spcAft>
              </a:pPr>
              <a:r>
                <a:rPr lang="en-US" altLang="zh-CN" sz="1600" smtClean="0">
                  <a:solidFill>
                    <a:srgbClr val="000000"/>
                  </a:solidFill>
                  <a:latin typeface="Times New Roman" panose="02020603050405020304" pitchFamily="18" charset="0"/>
                  <a:cs typeface="Times New Roman" panose="02020603050405020304" pitchFamily="18" charset="0"/>
                </a:rPr>
                <a:t>NH</a:t>
              </a:r>
              <a:r>
                <a:rPr lang="en-US" altLang="zh-CN" sz="1600" baseline="-30000" smtClean="0">
                  <a:solidFill>
                    <a:srgbClr val="000000"/>
                  </a:solidFill>
                  <a:latin typeface="Times New Roman" panose="02020603050405020304" pitchFamily="18" charset="0"/>
                  <a:cs typeface="Times New Roman" panose="02020603050405020304" pitchFamily="18" charset="0"/>
                </a:rPr>
                <a:t>4</a:t>
              </a:r>
              <a:r>
                <a:rPr lang="en-US" altLang="zh-CN" sz="1600" baseline="30000" smtClean="0">
                  <a:solidFill>
                    <a:srgbClr val="000000"/>
                  </a:solidFill>
                  <a:latin typeface="Times New Roman" panose="02020603050405020304" pitchFamily="18" charset="0"/>
                  <a:cs typeface="Times New Roman" panose="02020603050405020304" pitchFamily="18" charset="0"/>
                </a:rPr>
                <a:t>+</a:t>
              </a:r>
              <a:r>
                <a:rPr lang="en-US" altLang="zh-CN" sz="1600" baseline="-30000" smtClean="0">
                  <a:solidFill>
                    <a:srgbClr val="000000"/>
                  </a:solidFill>
                  <a:latin typeface="Times New Roman" panose="02020603050405020304" pitchFamily="18" charset="0"/>
                  <a:cs typeface="Times New Roman" panose="02020603050405020304" pitchFamily="18" charset="0"/>
                </a:rPr>
                <a:t> </a:t>
              </a:r>
              <a:r>
                <a:rPr lang="en-US" altLang="zh-CN" sz="1600" smtClean="0">
                  <a:solidFill>
                    <a:srgbClr val="000000"/>
                  </a:solidFill>
                  <a:latin typeface="Times New Roman" panose="02020603050405020304" pitchFamily="18" charset="0"/>
                  <a:cs typeface="Times New Roman" panose="02020603050405020304" pitchFamily="18" charset="0"/>
                </a:rPr>
                <a:t> + H</a:t>
              </a:r>
              <a:r>
                <a:rPr lang="en-US" altLang="zh-CN" sz="1600" baseline="-30000" smtClean="0">
                  <a:solidFill>
                    <a:srgbClr val="000000"/>
                  </a:solidFill>
                  <a:latin typeface="Times New Roman" panose="02020603050405020304" pitchFamily="18" charset="0"/>
                  <a:cs typeface="Times New Roman" panose="02020603050405020304" pitchFamily="18" charset="0"/>
                </a:rPr>
                <a:t>2</a:t>
              </a:r>
              <a:r>
                <a:rPr lang="en-US" altLang="zh-CN" sz="1600" smtClean="0">
                  <a:solidFill>
                    <a:srgbClr val="000000"/>
                  </a:solidFill>
                  <a:latin typeface="Times New Roman" panose="02020603050405020304" pitchFamily="18" charset="0"/>
                  <a:cs typeface="Times New Roman" panose="02020603050405020304" pitchFamily="18" charset="0"/>
                </a:rPr>
                <a:t>O</a:t>
              </a:r>
              <a:r>
                <a:rPr lang="en-US" altLang="zh-CN" sz="1600" baseline="30000" smtClean="0">
                  <a:solidFill>
                    <a:srgbClr val="000000"/>
                  </a:solidFill>
                  <a:latin typeface="Times New Roman" panose="02020603050405020304" pitchFamily="18" charset="0"/>
                  <a:cs typeface="Times New Roman" panose="02020603050405020304" pitchFamily="18" charset="0"/>
                </a:rPr>
                <a:t>          </a:t>
              </a:r>
              <a:endParaRPr lang="zh-CN" altLang="en-US" sz="1600" b="1">
                <a:solidFill>
                  <a:srgbClr val="000000"/>
                </a:solidFill>
              </a:endParaRPr>
            </a:p>
          </p:txBody>
        </p:sp>
        <p:grpSp>
          <p:nvGrpSpPr>
            <p:cNvPr id="16" name="组合 48"/>
            <p:cNvGrpSpPr/>
            <p:nvPr/>
          </p:nvGrpSpPr>
          <p:grpSpPr>
            <a:xfrm>
              <a:off x="6286512" y="1500174"/>
              <a:ext cx="357190" cy="214315"/>
              <a:chOff x="4857752" y="4776155"/>
              <a:chExt cx="357190" cy="214315"/>
            </a:xfrm>
          </p:grpSpPr>
          <p:cxnSp>
            <p:nvCxnSpPr>
              <p:cNvPr id="51" name="直接连接符 50"/>
              <p:cNvCxnSpPr/>
              <p:nvPr/>
            </p:nvCxnSpPr>
            <p:spPr>
              <a:xfrm>
                <a:off x="4857752" y="4847593"/>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857752" y="4919031"/>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16200000" flipV="1">
                <a:off x="5143504" y="4776155"/>
                <a:ext cx="7143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16200000" flipV="1">
                <a:off x="4857752" y="4919032"/>
                <a:ext cx="7143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矩形 49"/>
            <p:cNvSpPr/>
            <p:nvPr/>
          </p:nvSpPr>
          <p:spPr>
            <a:xfrm>
              <a:off x="6715140" y="1428736"/>
              <a:ext cx="1643074" cy="707493"/>
            </a:xfrm>
            <a:prstGeom prst="rect">
              <a:avLst/>
            </a:prstGeom>
          </p:spPr>
          <p:txBody>
            <a:bodyPr wrap="square">
              <a:spAutoFit/>
            </a:bodyPr>
            <a:lstStyle/>
            <a:p>
              <a:pPr fontAlgn="base">
                <a:spcBef>
                  <a:spcPct val="0"/>
                </a:spcBef>
                <a:spcAft>
                  <a:spcPct val="0"/>
                </a:spcAft>
              </a:pPr>
              <a:r>
                <a:rPr lang="en-US" altLang="zh-CN" sz="1600" smtClean="0">
                  <a:solidFill>
                    <a:srgbClr val="000000"/>
                  </a:solidFill>
                  <a:latin typeface="Times New Roman" panose="02020603050405020304" pitchFamily="18" charset="0"/>
                  <a:cs typeface="Times New Roman" panose="02020603050405020304" pitchFamily="18" charset="0"/>
                </a:rPr>
                <a:t>NH</a:t>
              </a:r>
              <a:r>
                <a:rPr lang="en-US" altLang="zh-CN" sz="1600" baseline="-30000" smtClean="0">
                  <a:solidFill>
                    <a:srgbClr val="000000"/>
                  </a:solidFill>
                  <a:latin typeface="Times New Roman" panose="02020603050405020304" pitchFamily="18" charset="0"/>
                  <a:cs typeface="Times New Roman" panose="02020603050405020304" pitchFamily="18" charset="0"/>
                </a:rPr>
                <a:t>3 </a:t>
              </a:r>
              <a:r>
                <a:rPr lang="en-US" altLang="zh-CN" sz="1600" baseline="30000" smtClean="0">
                  <a:solidFill>
                    <a:srgbClr val="000000"/>
                  </a:solidFill>
                  <a:latin typeface="Times New Roman" panose="02020603050405020304" pitchFamily="18" charset="0"/>
                  <a:cs typeface="Times New Roman" panose="02020603050405020304" pitchFamily="18" charset="0"/>
                </a:rPr>
                <a:t>﹒</a:t>
              </a:r>
              <a:r>
                <a:rPr lang="en-US" altLang="zh-CN" sz="1600" smtClean="0">
                  <a:solidFill>
                    <a:srgbClr val="000000"/>
                  </a:solidFill>
                  <a:latin typeface="Times New Roman" panose="02020603050405020304" pitchFamily="18" charset="0"/>
                  <a:cs typeface="Times New Roman" panose="02020603050405020304" pitchFamily="18" charset="0"/>
                </a:rPr>
                <a:t>H</a:t>
              </a:r>
              <a:r>
                <a:rPr lang="en-US" altLang="zh-CN" sz="1600" baseline="-30000" smtClean="0">
                  <a:solidFill>
                    <a:srgbClr val="000000"/>
                  </a:solidFill>
                  <a:latin typeface="Times New Roman" panose="02020603050405020304" pitchFamily="18" charset="0"/>
                  <a:cs typeface="Times New Roman" panose="02020603050405020304" pitchFamily="18" charset="0"/>
                </a:rPr>
                <a:t>2</a:t>
              </a:r>
              <a:r>
                <a:rPr lang="en-US" altLang="zh-CN" sz="1600" smtClean="0">
                  <a:solidFill>
                    <a:srgbClr val="000000"/>
                  </a:solidFill>
                  <a:latin typeface="Times New Roman" panose="02020603050405020304" pitchFamily="18" charset="0"/>
                  <a:cs typeface="Times New Roman" panose="02020603050405020304" pitchFamily="18" charset="0"/>
                </a:rPr>
                <a:t>O+H</a:t>
              </a:r>
              <a:r>
                <a:rPr lang="en-US" altLang="zh-CN" sz="1600" baseline="30000" smtClean="0">
                  <a:solidFill>
                    <a:srgbClr val="000000"/>
                  </a:solidFill>
                  <a:latin typeface="Times New Roman" panose="02020603050405020304" pitchFamily="18" charset="0"/>
                  <a:cs typeface="Times New Roman" panose="02020603050405020304" pitchFamily="18" charset="0"/>
                </a:rPr>
                <a:t>+</a:t>
              </a:r>
              <a:r>
                <a:rPr lang="en-US" altLang="zh-CN" sz="1600" baseline="-30000" smtClean="0">
                  <a:solidFill>
                    <a:srgbClr val="000000"/>
                  </a:solidFill>
                  <a:latin typeface="Times New Roman" panose="02020603050405020304" pitchFamily="18" charset="0"/>
                  <a:cs typeface="Times New Roman" panose="02020603050405020304" pitchFamily="18" charset="0"/>
                </a:rPr>
                <a:t> </a:t>
              </a:r>
              <a:r>
                <a:rPr lang="en-US" altLang="zh-CN" sz="1600" baseline="30000" smtClean="0">
                  <a:solidFill>
                    <a:srgbClr val="000000"/>
                  </a:solidFill>
                  <a:latin typeface="Times New Roman" panose="02020603050405020304" pitchFamily="18" charset="0"/>
                  <a:cs typeface="Times New Roman" panose="02020603050405020304" pitchFamily="18" charset="0"/>
                </a:rPr>
                <a:t>          </a:t>
              </a:r>
              <a:endParaRPr lang="zh-CN" altLang="en-US" sz="1600" b="1" smtClean="0">
                <a:solidFill>
                  <a:srgbClr val="000000"/>
                </a:solidFill>
              </a:endParaRPr>
            </a:p>
            <a:p>
              <a:pPr fontAlgn="base">
                <a:spcBef>
                  <a:spcPct val="0"/>
                </a:spcBef>
                <a:spcAft>
                  <a:spcPct val="0"/>
                </a:spcAft>
              </a:pPr>
              <a:endParaRPr lang="zh-CN" altLang="en-US" sz="1600" b="1" baseline="30000" smtClean="0">
                <a:solidFill>
                  <a:srgbClr val="000000"/>
                </a:solidFill>
              </a:endParaRPr>
            </a:p>
          </p:txBody>
        </p:sp>
      </p:grpSp>
      <p:grpSp>
        <p:nvGrpSpPr>
          <p:cNvPr id="21" name="组合 62"/>
          <p:cNvGrpSpPr/>
          <p:nvPr/>
        </p:nvGrpSpPr>
        <p:grpSpPr>
          <a:xfrm>
            <a:off x="8286766" y="4429132"/>
            <a:ext cx="2782433" cy="381474"/>
            <a:chOff x="6000760" y="3916924"/>
            <a:chExt cx="2086824" cy="381474"/>
          </a:xfrm>
        </p:grpSpPr>
        <p:sp>
          <p:nvSpPr>
            <p:cNvPr id="56" name="矩形 55"/>
            <p:cNvSpPr/>
            <p:nvPr/>
          </p:nvSpPr>
          <p:spPr>
            <a:xfrm>
              <a:off x="6000760" y="3929066"/>
              <a:ext cx="1500198" cy="369332"/>
            </a:xfrm>
            <a:prstGeom prst="rect">
              <a:avLst/>
            </a:prstGeom>
          </p:spPr>
          <p:txBody>
            <a:bodyPr wrap="square">
              <a:spAutoFit/>
            </a:bodyPr>
            <a:lstStyle/>
            <a:p>
              <a:pPr fontAlgn="base">
                <a:spcBef>
                  <a:spcPct val="0"/>
                </a:spcBef>
                <a:spcAft>
                  <a:spcPct val="0"/>
                </a:spcAft>
              </a:pPr>
              <a:r>
                <a:rPr lang="en-US" altLang="zh-CN" err="1" smtClean="0">
                  <a:solidFill>
                    <a:srgbClr val="000000"/>
                  </a:solidFill>
                  <a:latin typeface="Times New Roman" panose="02020603050405020304" pitchFamily="18" charset="0"/>
                  <a:cs typeface="Times New Roman" panose="02020603050405020304" pitchFamily="18" charset="0"/>
                </a:rPr>
                <a:t>AgCl(s)  </a:t>
              </a:r>
              <a:endParaRPr lang="zh-CN" altLang="en-US" b="1">
                <a:solidFill>
                  <a:srgbClr val="000000"/>
                </a:solidFill>
              </a:endParaRPr>
            </a:p>
          </p:txBody>
        </p:sp>
        <p:grpSp>
          <p:nvGrpSpPr>
            <p:cNvPr id="27" name="组合 56"/>
            <p:cNvGrpSpPr/>
            <p:nvPr/>
          </p:nvGrpSpPr>
          <p:grpSpPr>
            <a:xfrm>
              <a:off x="6929454" y="4000504"/>
              <a:ext cx="357190" cy="214315"/>
              <a:chOff x="4643438" y="4776155"/>
              <a:chExt cx="357190" cy="214315"/>
            </a:xfrm>
          </p:grpSpPr>
          <p:cxnSp>
            <p:nvCxnSpPr>
              <p:cNvPr id="59" name="直接连接符 58"/>
              <p:cNvCxnSpPr/>
              <p:nvPr/>
            </p:nvCxnSpPr>
            <p:spPr>
              <a:xfrm>
                <a:off x="4643438" y="4847593"/>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643438" y="4919031"/>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16200000" flipV="1">
                <a:off x="4929190" y="4776155"/>
                <a:ext cx="7143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16200000" flipV="1">
                <a:off x="4643438" y="4919032"/>
                <a:ext cx="7143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矩形 57"/>
            <p:cNvSpPr/>
            <p:nvPr/>
          </p:nvSpPr>
          <p:spPr>
            <a:xfrm>
              <a:off x="7286644" y="3916924"/>
              <a:ext cx="800940" cy="369332"/>
            </a:xfrm>
            <a:prstGeom prst="rect">
              <a:avLst/>
            </a:prstGeom>
          </p:spPr>
          <p:txBody>
            <a:bodyPr wrap="none">
              <a:spAutoFit/>
            </a:bodyPr>
            <a:lstStyle/>
            <a:p>
              <a:pPr fontAlgn="base">
                <a:spcBef>
                  <a:spcPct val="0"/>
                </a:spcBef>
                <a:spcAft>
                  <a:spcPct val="0"/>
                </a:spcAft>
              </a:pPr>
              <a:r>
                <a:rPr lang="en-US" altLang="zh-CN" smtClean="0">
                  <a:solidFill>
                    <a:srgbClr val="000000"/>
                  </a:solidFill>
                  <a:latin typeface="Times New Roman" panose="02020603050405020304" pitchFamily="18" charset="0"/>
                  <a:cs typeface="Times New Roman" panose="02020603050405020304" pitchFamily="18" charset="0"/>
                </a:rPr>
                <a:t>Ag</a:t>
              </a:r>
              <a:r>
                <a:rPr lang="en-US" altLang="zh-CN" baseline="30000" smtClean="0">
                  <a:solidFill>
                    <a:srgbClr val="000000"/>
                  </a:solidFill>
                  <a:latin typeface="Times New Roman" panose="02020603050405020304" pitchFamily="18" charset="0"/>
                  <a:cs typeface="Times New Roman" panose="02020603050405020304" pitchFamily="18" charset="0"/>
                </a:rPr>
                <a:t>+</a:t>
              </a:r>
              <a:r>
                <a:rPr lang="en-US" altLang="zh-CN" smtClean="0">
                  <a:solidFill>
                    <a:srgbClr val="000000"/>
                  </a:solidFill>
                  <a:latin typeface="Times New Roman" panose="02020603050405020304" pitchFamily="18" charset="0"/>
                  <a:cs typeface="Times New Roman" panose="02020603050405020304" pitchFamily="18" charset="0"/>
                </a:rPr>
                <a:t> + Cl</a:t>
              </a:r>
              <a:r>
                <a:rPr lang="en-US" altLang="zh-CN" baseline="30000" smtClean="0">
                  <a:solidFill>
                    <a:srgbClr val="000000"/>
                  </a:solidFill>
                  <a:latin typeface="Times New Roman" panose="02020603050405020304" pitchFamily="18" charset="0"/>
                  <a:cs typeface="Times New Roman" panose="02020603050405020304" pitchFamily="18" charset="0"/>
                </a:rPr>
                <a:t>-</a:t>
              </a:r>
              <a:endParaRPr lang="zh-CN" altLang="en-US" b="1" baseline="30000">
                <a:solidFill>
                  <a:srgbClr val="00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直接连接符 8"/>
          <p:cNvCxnSpPr/>
          <p:nvPr/>
        </p:nvCxnSpPr>
        <p:spPr>
          <a:xfrm flipV="1">
            <a:off x="300568" y="980831"/>
            <a:ext cx="11459827" cy="720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26826" y="1268853"/>
            <a:ext cx="2011680" cy="460375"/>
          </a:xfrm>
          <a:prstGeom prst="rect">
            <a:avLst/>
          </a:prstGeom>
        </p:spPr>
        <p:txBody>
          <a:bodyPr wrap="none">
            <a:spAutoFit/>
          </a:bodyPr>
          <a:lstStyle/>
          <a:p>
            <a:pPr fontAlgn="base">
              <a:spcBef>
                <a:spcPct val="0"/>
              </a:spcBef>
              <a:spcAft>
                <a:spcPct val="0"/>
              </a:spcAft>
            </a:pPr>
            <a:r>
              <a:rPr lang="zh-CN" altLang="en-US" sz="2400" b="1" smtClean="0">
                <a:solidFill>
                  <a:srgbClr val="FF0000"/>
                </a:solidFill>
                <a:cs typeface="华文中宋" panose="02010600040101010101" pitchFamily="2" charset="-122"/>
              </a:rPr>
              <a:t>基本解题思路</a:t>
            </a:r>
            <a:endParaRPr lang="zh-CN" altLang="en-US" b="1">
              <a:solidFill>
                <a:srgbClr val="000000"/>
              </a:solidFill>
            </a:endParaRPr>
          </a:p>
        </p:txBody>
      </p:sp>
      <p:cxnSp>
        <p:nvCxnSpPr>
          <p:cNvPr id="17" name="直接连接符 16"/>
          <p:cNvCxnSpPr/>
          <p:nvPr/>
        </p:nvCxnSpPr>
        <p:spPr>
          <a:xfrm>
            <a:off x="2351740" y="1916895"/>
            <a:ext cx="6912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组合 106"/>
          <p:cNvGrpSpPr/>
          <p:nvPr/>
        </p:nvGrpSpPr>
        <p:grpSpPr>
          <a:xfrm>
            <a:off x="7536102" y="1916895"/>
            <a:ext cx="3286905" cy="3406688"/>
            <a:chOff x="5652075" y="1916895"/>
            <a:chExt cx="2465179" cy="3406688"/>
          </a:xfrm>
        </p:grpSpPr>
        <p:cxnSp>
          <p:nvCxnSpPr>
            <p:cNvPr id="27" name="直接连接符 26"/>
            <p:cNvCxnSpPr/>
            <p:nvPr/>
          </p:nvCxnSpPr>
          <p:spPr>
            <a:xfrm flipH="1">
              <a:off x="6897138" y="1916895"/>
              <a:ext cx="12402" cy="5040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354860" y="2348925"/>
              <a:ext cx="1066638" cy="830997"/>
            </a:xfrm>
            <a:prstGeom prst="rect">
              <a:avLst/>
            </a:prstGeom>
            <a:solidFill>
              <a:schemeClr val="accent1"/>
            </a:solidFill>
            <a:ln>
              <a:solidFill>
                <a:srgbClr val="FF0000"/>
              </a:solidFill>
            </a:ln>
          </p:spPr>
          <p:txBody>
            <a:bodyPr wrap="none">
              <a:spAutoFit/>
            </a:bodyPr>
            <a:lstStyle/>
            <a:p>
              <a:pPr algn="ctr" fontAlgn="base">
                <a:spcBef>
                  <a:spcPct val="0"/>
                </a:spcBef>
                <a:spcAft>
                  <a:spcPct val="0"/>
                </a:spcAft>
              </a:pPr>
              <a:r>
                <a:rPr lang="zh-CN" altLang="en-US" sz="2400" b="1" smtClean="0">
                  <a:solidFill>
                    <a:srgbClr val="FF0000"/>
                  </a:solidFill>
                  <a:cs typeface="华文中宋" panose="02010600040101010101" pitchFamily="2" charset="-122"/>
                </a:rPr>
                <a:t>取</a:t>
              </a:r>
              <a:endParaRPr lang="en-US" altLang="zh-CN" sz="2400" b="1" smtClean="0">
                <a:solidFill>
                  <a:srgbClr val="FF0000"/>
                </a:solidFill>
                <a:cs typeface="华文中宋" panose="02010600040101010101" pitchFamily="2" charset="-122"/>
              </a:endParaRPr>
            </a:p>
            <a:p>
              <a:pPr fontAlgn="base">
                <a:spcBef>
                  <a:spcPct val="0"/>
                </a:spcBef>
                <a:spcAft>
                  <a:spcPct val="0"/>
                </a:spcAft>
              </a:pPr>
              <a:r>
                <a:rPr lang="zh-CN" altLang="en-US" sz="2400" b="1" smtClean="0">
                  <a:solidFill>
                    <a:srgbClr val="0000FF"/>
                  </a:solidFill>
                  <a:cs typeface="华文中宋" panose="02010600040101010101" pitchFamily="2" charset="-122"/>
                </a:rPr>
                <a:t>化学规律</a:t>
              </a:r>
              <a:endParaRPr lang="zh-CN" altLang="en-US" b="1">
                <a:solidFill>
                  <a:srgbClr val="0000FF"/>
                </a:solidFill>
              </a:endParaRPr>
            </a:p>
          </p:txBody>
        </p:sp>
        <p:sp>
          <p:nvSpPr>
            <p:cNvPr id="16" name="圆角矩形 15"/>
            <p:cNvSpPr/>
            <p:nvPr/>
          </p:nvSpPr>
          <p:spPr>
            <a:xfrm>
              <a:off x="6249093" y="3356995"/>
              <a:ext cx="1224085" cy="864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400" b="1" smtClean="0">
                  <a:solidFill>
                    <a:srgbClr val="FF0000"/>
                  </a:solidFill>
                </a:rPr>
                <a:t>1.</a:t>
              </a:r>
              <a:r>
                <a:rPr lang="zh-CN" altLang="en-US" sz="1400" b="1" smtClean="0">
                  <a:solidFill>
                    <a:srgbClr val="FF0000"/>
                  </a:solidFill>
                </a:rPr>
                <a:t>找规律</a:t>
              </a:r>
              <a:endParaRPr lang="en-US" altLang="zh-CN" sz="1400" b="1" smtClean="0">
                <a:solidFill>
                  <a:srgbClr val="FF0000"/>
                </a:solidFill>
              </a:endParaRPr>
            </a:p>
            <a:p>
              <a:pPr algn="ctr" fontAlgn="base">
                <a:spcBef>
                  <a:spcPct val="0"/>
                </a:spcBef>
                <a:spcAft>
                  <a:spcPct val="0"/>
                </a:spcAft>
              </a:pPr>
              <a:r>
                <a:rPr lang="en-US" altLang="zh-CN" sz="1400" b="1" smtClean="0">
                  <a:solidFill>
                    <a:srgbClr val="FF0000"/>
                  </a:solidFill>
                </a:rPr>
                <a:t>2.</a:t>
              </a:r>
              <a:r>
                <a:rPr lang="zh-CN" altLang="en-US" sz="1400" b="1" smtClean="0">
                  <a:solidFill>
                    <a:srgbClr val="FF0000"/>
                  </a:solidFill>
                </a:rPr>
                <a:t>解问题</a:t>
              </a:r>
              <a:endParaRPr lang="zh-CN" altLang="en-US" sz="1400" b="1">
                <a:solidFill>
                  <a:srgbClr val="FF0000"/>
                </a:solidFill>
              </a:endParaRPr>
            </a:p>
          </p:txBody>
        </p:sp>
        <p:cxnSp>
          <p:nvCxnSpPr>
            <p:cNvPr id="18" name="直接连接符 17"/>
            <p:cNvCxnSpPr/>
            <p:nvPr/>
          </p:nvCxnSpPr>
          <p:spPr>
            <a:xfrm>
              <a:off x="6029109" y="4387518"/>
              <a:ext cx="18721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795744" y="4576317"/>
              <a:ext cx="42862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6" idx="2"/>
            </p:cNvCxnSpPr>
            <p:nvPr/>
          </p:nvCxnSpPr>
          <p:spPr>
            <a:xfrm>
              <a:off x="6861136" y="4221055"/>
              <a:ext cx="20693" cy="1409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7665152" y="4575523"/>
              <a:ext cx="42862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流程图: 可选过程 35"/>
            <p:cNvSpPr/>
            <p:nvPr/>
          </p:nvSpPr>
          <p:spPr>
            <a:xfrm>
              <a:off x="5652075" y="4790631"/>
              <a:ext cx="737059" cy="532952"/>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0000FF"/>
                  </a:solidFill>
                </a:rPr>
                <a:t>溶液</a:t>
              </a:r>
              <a:endParaRPr lang="en-US" altLang="zh-CN" sz="1600" b="1" smtClean="0">
                <a:solidFill>
                  <a:srgbClr val="0000FF"/>
                </a:solidFill>
              </a:endParaRPr>
            </a:p>
            <a:p>
              <a:pPr algn="ctr" fontAlgn="base">
                <a:spcBef>
                  <a:spcPct val="0"/>
                </a:spcBef>
                <a:spcAft>
                  <a:spcPct val="0"/>
                </a:spcAft>
              </a:pPr>
              <a:r>
                <a:rPr lang="zh-CN" altLang="en-US" sz="1600" b="1" smtClean="0">
                  <a:solidFill>
                    <a:srgbClr val="0000FF"/>
                  </a:solidFill>
                </a:rPr>
                <a:t>稀释</a:t>
              </a:r>
              <a:endParaRPr lang="zh-CN" altLang="en-US" sz="1600" b="1">
                <a:solidFill>
                  <a:srgbClr val="0000FF"/>
                </a:solidFill>
              </a:endParaRPr>
            </a:p>
          </p:txBody>
        </p:sp>
        <p:sp>
          <p:nvSpPr>
            <p:cNvPr id="37" name="流程图: 可选过程 36"/>
            <p:cNvSpPr/>
            <p:nvPr/>
          </p:nvSpPr>
          <p:spPr>
            <a:xfrm>
              <a:off x="6524639" y="4790631"/>
              <a:ext cx="675637" cy="532952"/>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0000FF"/>
                  </a:solidFill>
                </a:rPr>
                <a:t>中和</a:t>
              </a:r>
              <a:endParaRPr lang="en-US" altLang="zh-CN" sz="1600" b="1" smtClean="0">
                <a:solidFill>
                  <a:srgbClr val="0000FF"/>
                </a:solidFill>
              </a:endParaRPr>
            </a:p>
            <a:p>
              <a:pPr algn="ctr" fontAlgn="base">
                <a:spcBef>
                  <a:spcPct val="0"/>
                </a:spcBef>
                <a:spcAft>
                  <a:spcPct val="0"/>
                </a:spcAft>
              </a:pPr>
              <a:r>
                <a:rPr lang="zh-CN" altLang="en-US" sz="1600" b="1" smtClean="0">
                  <a:solidFill>
                    <a:srgbClr val="0000FF"/>
                  </a:solidFill>
                </a:rPr>
                <a:t>滴定</a:t>
              </a:r>
              <a:endParaRPr lang="zh-CN" altLang="en-US" sz="1600" b="1">
                <a:solidFill>
                  <a:srgbClr val="0000FF"/>
                </a:solidFill>
              </a:endParaRPr>
            </a:p>
          </p:txBody>
        </p:sp>
        <p:sp>
          <p:nvSpPr>
            <p:cNvPr id="38" name="流程图: 可选过程 37"/>
            <p:cNvSpPr/>
            <p:nvPr/>
          </p:nvSpPr>
          <p:spPr>
            <a:xfrm>
              <a:off x="7380195" y="4790631"/>
              <a:ext cx="737059" cy="532952"/>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0000FF"/>
                  </a:solidFill>
                </a:rPr>
                <a:t>沉淀</a:t>
              </a:r>
              <a:endParaRPr lang="en-US" altLang="zh-CN" sz="1600" b="1" smtClean="0">
                <a:solidFill>
                  <a:srgbClr val="0000FF"/>
                </a:solidFill>
              </a:endParaRPr>
            </a:p>
            <a:p>
              <a:pPr algn="ctr" fontAlgn="base">
                <a:spcBef>
                  <a:spcPct val="0"/>
                </a:spcBef>
                <a:spcAft>
                  <a:spcPct val="0"/>
                </a:spcAft>
              </a:pPr>
              <a:r>
                <a:rPr lang="zh-CN" altLang="en-US" sz="1600" b="1" smtClean="0">
                  <a:solidFill>
                    <a:srgbClr val="0000FF"/>
                  </a:solidFill>
                </a:rPr>
                <a:t>溶解</a:t>
              </a:r>
              <a:endParaRPr lang="zh-CN" altLang="en-US" sz="1600" b="1">
                <a:solidFill>
                  <a:srgbClr val="0000FF"/>
                </a:solidFill>
              </a:endParaRPr>
            </a:p>
          </p:txBody>
        </p:sp>
        <p:cxnSp>
          <p:nvCxnSpPr>
            <p:cNvPr id="46" name="直接连接符 45"/>
            <p:cNvCxnSpPr/>
            <p:nvPr/>
          </p:nvCxnSpPr>
          <p:spPr>
            <a:xfrm rot="5400000">
              <a:off x="6668309" y="4575523"/>
              <a:ext cx="42862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组合 104"/>
          <p:cNvGrpSpPr/>
          <p:nvPr/>
        </p:nvGrpSpPr>
        <p:grpSpPr>
          <a:xfrm>
            <a:off x="719627" y="1916895"/>
            <a:ext cx="3456240" cy="3456240"/>
            <a:chOff x="539720" y="1916895"/>
            <a:chExt cx="2592180" cy="3456240"/>
          </a:xfrm>
        </p:grpSpPr>
        <p:sp>
          <p:nvSpPr>
            <p:cNvPr id="15" name="矩形 14"/>
            <p:cNvSpPr/>
            <p:nvPr/>
          </p:nvSpPr>
          <p:spPr>
            <a:xfrm>
              <a:off x="1293532" y="2381988"/>
              <a:ext cx="1066638" cy="830997"/>
            </a:xfrm>
            <a:prstGeom prst="rect">
              <a:avLst/>
            </a:prstGeom>
            <a:solidFill>
              <a:schemeClr val="accent1"/>
            </a:solidFill>
            <a:ln>
              <a:solidFill>
                <a:srgbClr val="FF0000"/>
              </a:solidFill>
            </a:ln>
          </p:spPr>
          <p:txBody>
            <a:bodyPr wrap="none">
              <a:spAutoFit/>
            </a:bodyPr>
            <a:lstStyle/>
            <a:p>
              <a:pPr algn="ctr" fontAlgn="base">
                <a:spcBef>
                  <a:spcPct val="0"/>
                </a:spcBef>
                <a:spcAft>
                  <a:spcPct val="0"/>
                </a:spcAft>
              </a:pPr>
              <a:r>
                <a:rPr lang="zh-CN" altLang="en-US" sz="2400" b="1" smtClean="0">
                  <a:solidFill>
                    <a:srgbClr val="FF0000"/>
                  </a:solidFill>
                  <a:cs typeface="华文中宋" panose="02010600040101010101" pitchFamily="2" charset="-122"/>
                </a:rPr>
                <a:t>观</a:t>
              </a:r>
              <a:endParaRPr lang="en-US" altLang="zh-CN" sz="2400" b="1" smtClean="0">
                <a:solidFill>
                  <a:srgbClr val="FF0000"/>
                </a:solidFill>
                <a:cs typeface="华文中宋" panose="02010600040101010101" pitchFamily="2" charset="-122"/>
              </a:endParaRPr>
            </a:p>
            <a:p>
              <a:pPr fontAlgn="base">
                <a:spcBef>
                  <a:spcPct val="0"/>
                </a:spcBef>
                <a:spcAft>
                  <a:spcPct val="0"/>
                </a:spcAft>
              </a:pPr>
              <a:r>
                <a:rPr lang="zh-CN" altLang="en-US" sz="2400" b="1" smtClean="0">
                  <a:solidFill>
                    <a:srgbClr val="0000FF"/>
                  </a:solidFill>
                  <a:cs typeface="华文中宋" panose="02010600040101010101" pitchFamily="2" charset="-122"/>
                </a:rPr>
                <a:t>数学图像</a:t>
              </a:r>
              <a:endParaRPr lang="zh-CN" altLang="en-US" b="1">
                <a:solidFill>
                  <a:srgbClr val="0000FF"/>
                </a:solidFill>
              </a:endParaRPr>
            </a:p>
          </p:txBody>
        </p:sp>
        <p:cxnSp>
          <p:nvCxnSpPr>
            <p:cNvPr id="30" name="直接连接符 29"/>
            <p:cNvCxnSpPr/>
            <p:nvPr/>
          </p:nvCxnSpPr>
          <p:spPr>
            <a:xfrm flipH="1">
              <a:off x="1763805" y="1916895"/>
              <a:ext cx="0" cy="5040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331775" y="3356996"/>
              <a:ext cx="936065" cy="864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600" b="1" smtClean="0">
                  <a:solidFill>
                    <a:srgbClr val="FF0000"/>
                  </a:solidFill>
                </a:rPr>
                <a:t>1.</a:t>
              </a:r>
              <a:r>
                <a:rPr lang="zh-CN" altLang="en-US" sz="1600" b="1" smtClean="0">
                  <a:solidFill>
                    <a:srgbClr val="FF0000"/>
                  </a:solidFill>
                </a:rPr>
                <a:t>看面</a:t>
              </a:r>
              <a:endParaRPr lang="en-US" altLang="zh-CN" sz="1600" b="1" smtClean="0">
                <a:solidFill>
                  <a:srgbClr val="FF0000"/>
                </a:solidFill>
              </a:endParaRPr>
            </a:p>
            <a:p>
              <a:pPr algn="ctr" fontAlgn="base">
                <a:spcBef>
                  <a:spcPct val="0"/>
                </a:spcBef>
                <a:spcAft>
                  <a:spcPct val="0"/>
                </a:spcAft>
              </a:pPr>
              <a:r>
                <a:rPr lang="en-US" altLang="zh-CN" sz="1600" b="1" smtClean="0">
                  <a:solidFill>
                    <a:srgbClr val="FF0000"/>
                  </a:solidFill>
                </a:rPr>
                <a:t>2.</a:t>
              </a:r>
              <a:r>
                <a:rPr lang="zh-CN" altLang="en-US" sz="1600" b="1" smtClean="0">
                  <a:solidFill>
                    <a:srgbClr val="FF0000"/>
                  </a:solidFill>
                </a:rPr>
                <a:t>看线</a:t>
              </a:r>
              <a:endParaRPr lang="en-US" altLang="zh-CN" sz="1600" b="1" smtClean="0">
                <a:solidFill>
                  <a:srgbClr val="FF0000"/>
                </a:solidFill>
              </a:endParaRPr>
            </a:p>
            <a:p>
              <a:pPr algn="ctr" fontAlgn="base">
                <a:spcBef>
                  <a:spcPct val="0"/>
                </a:spcBef>
                <a:spcAft>
                  <a:spcPct val="0"/>
                </a:spcAft>
              </a:pPr>
              <a:r>
                <a:rPr lang="en-US" altLang="zh-CN" sz="1600" b="1" smtClean="0">
                  <a:solidFill>
                    <a:srgbClr val="FF0000"/>
                  </a:solidFill>
                </a:rPr>
                <a:t>3.</a:t>
              </a:r>
              <a:r>
                <a:rPr lang="zh-CN" altLang="en-US" sz="1600" b="1" smtClean="0">
                  <a:solidFill>
                    <a:srgbClr val="FF0000"/>
                  </a:solidFill>
                </a:rPr>
                <a:t>看点</a:t>
              </a:r>
              <a:endParaRPr lang="zh-CN" altLang="en-US" sz="1600" b="1">
                <a:solidFill>
                  <a:srgbClr val="FF0000"/>
                </a:solidFill>
              </a:endParaRPr>
            </a:p>
          </p:txBody>
        </p:sp>
        <p:cxnSp>
          <p:nvCxnSpPr>
            <p:cNvPr id="86" name="直接连接符 85"/>
            <p:cNvCxnSpPr/>
            <p:nvPr/>
          </p:nvCxnSpPr>
          <p:spPr>
            <a:xfrm>
              <a:off x="899745" y="4509075"/>
              <a:ext cx="1800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5400000">
              <a:off x="708339" y="4697080"/>
              <a:ext cx="42862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5400000">
              <a:off x="1635331" y="4339890"/>
              <a:ext cx="284958" cy="7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5400000">
              <a:off x="2486350" y="4696286"/>
              <a:ext cx="42862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0" name="流程图: 可选过程 89"/>
            <p:cNvSpPr/>
            <p:nvPr/>
          </p:nvSpPr>
          <p:spPr>
            <a:xfrm>
              <a:off x="539720" y="4911393"/>
              <a:ext cx="792055" cy="461741"/>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400" b="1" err="1" smtClean="0">
                  <a:solidFill>
                    <a:srgbClr val="0000FF"/>
                  </a:solidFill>
                </a:rPr>
                <a:t>X+y=a</a:t>
              </a:r>
              <a:endParaRPr lang="en-US" altLang="zh-CN" sz="1400" b="1" err="1" smtClean="0">
                <a:solidFill>
                  <a:srgbClr val="0000FF"/>
                </a:solidFill>
              </a:endParaRPr>
            </a:p>
            <a:p>
              <a:pPr algn="ctr" fontAlgn="base">
                <a:spcBef>
                  <a:spcPct val="0"/>
                </a:spcBef>
                <a:spcAft>
                  <a:spcPct val="0"/>
                </a:spcAft>
              </a:pPr>
              <a:r>
                <a:rPr lang="zh-CN" altLang="en-US" sz="1400" b="1" smtClean="0">
                  <a:solidFill>
                    <a:srgbClr val="0000FF"/>
                  </a:solidFill>
                </a:rPr>
                <a:t>直线</a:t>
              </a:r>
              <a:endParaRPr lang="zh-CN" altLang="en-US" sz="1400" b="1">
                <a:solidFill>
                  <a:srgbClr val="0000FF"/>
                </a:solidFill>
              </a:endParaRPr>
            </a:p>
          </p:txBody>
        </p:sp>
        <p:sp>
          <p:nvSpPr>
            <p:cNvPr id="91" name="流程图: 可选过程 90"/>
            <p:cNvSpPr/>
            <p:nvPr/>
          </p:nvSpPr>
          <p:spPr>
            <a:xfrm>
              <a:off x="1403779" y="4911394"/>
              <a:ext cx="873699" cy="461741"/>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400" b="1" err="1" smtClean="0">
                  <a:solidFill>
                    <a:srgbClr val="0000FF"/>
                  </a:solidFill>
                </a:rPr>
                <a:t>Xy=a</a:t>
              </a:r>
              <a:endParaRPr lang="en-US" altLang="zh-CN" sz="1400" b="1" err="1" smtClean="0">
                <a:solidFill>
                  <a:srgbClr val="0000FF"/>
                </a:solidFill>
              </a:endParaRPr>
            </a:p>
            <a:p>
              <a:pPr algn="ctr" fontAlgn="base">
                <a:spcBef>
                  <a:spcPct val="0"/>
                </a:spcBef>
                <a:spcAft>
                  <a:spcPct val="0"/>
                </a:spcAft>
              </a:pPr>
              <a:r>
                <a:rPr lang="zh-CN" altLang="en-US" sz="1400" b="1" smtClean="0">
                  <a:solidFill>
                    <a:srgbClr val="0000FF"/>
                  </a:solidFill>
                </a:rPr>
                <a:t>双曲线</a:t>
              </a:r>
              <a:endParaRPr lang="zh-CN" altLang="en-US" sz="1400" b="1">
                <a:solidFill>
                  <a:srgbClr val="0000FF"/>
                </a:solidFill>
              </a:endParaRPr>
            </a:p>
          </p:txBody>
        </p:sp>
        <p:sp>
          <p:nvSpPr>
            <p:cNvPr id="92" name="流程图: 可选过程 91"/>
            <p:cNvSpPr/>
            <p:nvPr/>
          </p:nvSpPr>
          <p:spPr>
            <a:xfrm>
              <a:off x="2339845" y="4911393"/>
              <a:ext cx="792055" cy="461741"/>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smtClean="0">
                  <a:solidFill>
                    <a:srgbClr val="0000FF"/>
                  </a:solidFill>
                </a:rPr>
                <a:t>增函数</a:t>
              </a:r>
              <a:endParaRPr lang="en-US" altLang="zh-CN" sz="1400" b="1" smtClean="0">
                <a:solidFill>
                  <a:srgbClr val="0000FF"/>
                </a:solidFill>
              </a:endParaRPr>
            </a:p>
            <a:p>
              <a:pPr algn="ctr" fontAlgn="base">
                <a:spcBef>
                  <a:spcPct val="0"/>
                </a:spcBef>
                <a:spcAft>
                  <a:spcPct val="0"/>
                </a:spcAft>
              </a:pPr>
              <a:r>
                <a:rPr lang="zh-CN" altLang="en-US" sz="1400" b="1" smtClean="0">
                  <a:solidFill>
                    <a:srgbClr val="0000FF"/>
                  </a:solidFill>
                </a:rPr>
                <a:t>减函数</a:t>
              </a:r>
              <a:endParaRPr lang="zh-CN" altLang="en-US" sz="1400" b="1">
                <a:solidFill>
                  <a:srgbClr val="0000FF"/>
                </a:solidFill>
              </a:endParaRPr>
            </a:p>
          </p:txBody>
        </p:sp>
        <p:cxnSp>
          <p:nvCxnSpPr>
            <p:cNvPr id="93" name="直接连接符 92"/>
            <p:cNvCxnSpPr/>
            <p:nvPr/>
          </p:nvCxnSpPr>
          <p:spPr>
            <a:xfrm rot="5400000">
              <a:off x="1563893" y="4696286"/>
              <a:ext cx="42862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 name="矩形 38"/>
          <p:cNvSpPr/>
          <p:nvPr/>
        </p:nvSpPr>
        <p:spPr>
          <a:xfrm>
            <a:off x="239594" y="476798"/>
            <a:ext cx="8034020" cy="460375"/>
          </a:xfrm>
          <a:prstGeom prst="rect">
            <a:avLst/>
          </a:prstGeom>
        </p:spPr>
        <p:txBody>
          <a:bodyPr wrap="none">
            <a:spAutoFit/>
          </a:bodyPr>
          <a:lstStyle/>
          <a:p>
            <a:pPr fontAlgn="base">
              <a:spcBef>
                <a:spcPct val="0"/>
              </a:spcBef>
              <a:spcAft>
                <a:spcPct val="0"/>
              </a:spcAft>
            </a:pPr>
            <a:r>
              <a:rPr lang="en-US" altLang="zh-CN" sz="2400" b="1" smtClean="0">
                <a:solidFill>
                  <a:srgbClr val="000000"/>
                </a:solidFill>
                <a:latin typeface="黑体" panose="02010609060101010101" pitchFamily="49" charset="-122"/>
                <a:ea typeface="黑体" panose="02010609060101010101" pitchFamily="49" charset="-122"/>
                <a:cs typeface="华文中宋" panose="02010600040101010101" pitchFamily="2" charset="-122"/>
              </a:rPr>
              <a:t>[2]</a:t>
            </a:r>
            <a:r>
              <a:rPr lang="zh-CN" altLang="en-US" sz="2400" b="1" smtClean="0">
                <a:solidFill>
                  <a:srgbClr val="000000"/>
                </a:solidFill>
                <a:latin typeface="黑体" panose="02010609060101010101" pitchFamily="49" charset="-122"/>
                <a:ea typeface="黑体" panose="02010609060101010101" pitchFamily="49" charset="-122"/>
                <a:cs typeface="华文中宋" panose="02010600040101010101" pitchFamily="2" charset="-122"/>
              </a:rPr>
              <a:t>解题思路</a:t>
            </a:r>
            <a:r>
              <a:rPr lang="en-US" altLang="zh-CN" sz="2400" b="1" smtClean="0">
                <a:solidFill>
                  <a:srgbClr val="000000"/>
                </a:solidFill>
                <a:latin typeface="黑体" panose="02010609060101010101" pitchFamily="49" charset="-122"/>
                <a:ea typeface="黑体" panose="02010609060101010101" pitchFamily="49" charset="-122"/>
                <a:cs typeface="华文中宋" panose="02010600040101010101" pitchFamily="2" charset="-122"/>
              </a:rPr>
              <a:t>——</a:t>
            </a:r>
            <a:r>
              <a:rPr lang="zh-CN" altLang="en-US"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rPr>
              <a:t>“情境</a:t>
            </a:r>
            <a:r>
              <a:rPr lang="en-US" altLang="zh-CN"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rPr>
              <a:t>微粒</a:t>
            </a:r>
            <a:r>
              <a:rPr lang="en-US" altLang="zh-CN"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rPr>
              <a:t>关系</a:t>
            </a:r>
            <a:r>
              <a:rPr lang="en-US" altLang="zh-CN"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rPr>
              <a:t>三类</a:t>
            </a:r>
            <a:r>
              <a:rPr lang="zh-CN" altLang="en-US" sz="2000" b="1" smtClean="0">
                <a:solidFill>
                  <a:srgbClr val="0000FF"/>
                </a:solidFill>
                <a:cs typeface="华文中宋" panose="02010600040101010101" pitchFamily="2" charset="-122"/>
              </a:rPr>
              <a:t>图像”，</a:t>
            </a:r>
            <a:r>
              <a:rPr lang="zh-CN" altLang="en-US" sz="2000" b="1" smtClean="0">
                <a:solidFill>
                  <a:srgbClr val="FF0000"/>
                </a:solidFill>
                <a:latin typeface="黑体" panose="02010609060101010101" pitchFamily="49" charset="-122"/>
                <a:ea typeface="黑体" panose="02010609060101010101" pitchFamily="49" charset="-122"/>
                <a:cs typeface="华文中宋" panose="02010600040101010101" pitchFamily="2" charset="-122"/>
              </a:rPr>
              <a:t>数学语言说化学</a:t>
            </a:r>
            <a:endParaRPr lang="zh-CN" altLang="en-US" sz="2000" b="1">
              <a:solidFill>
                <a:srgbClr val="FF0000"/>
              </a:solidFill>
              <a:latin typeface="黑体" panose="02010609060101010101" pitchFamily="49" charset="-122"/>
              <a:ea typeface="黑体" panose="02010609060101010101" pitchFamily="49" charset="-122"/>
            </a:endParaRPr>
          </a:p>
        </p:txBody>
      </p:sp>
      <p:grpSp>
        <p:nvGrpSpPr>
          <p:cNvPr id="4" name="组合 114"/>
          <p:cNvGrpSpPr/>
          <p:nvPr/>
        </p:nvGrpSpPr>
        <p:grpSpPr>
          <a:xfrm>
            <a:off x="4367882" y="1700882"/>
            <a:ext cx="2976207" cy="4176291"/>
            <a:chOff x="3275910" y="1700879"/>
            <a:chExt cx="2232155" cy="4176291"/>
          </a:xfrm>
        </p:grpSpPr>
        <p:sp>
          <p:nvSpPr>
            <p:cNvPr id="11" name="矩形 10"/>
            <p:cNvSpPr/>
            <p:nvPr/>
          </p:nvSpPr>
          <p:spPr>
            <a:xfrm>
              <a:off x="3831624" y="2348925"/>
              <a:ext cx="1066638" cy="830997"/>
            </a:xfrm>
            <a:prstGeom prst="rect">
              <a:avLst/>
            </a:prstGeom>
            <a:solidFill>
              <a:schemeClr val="accent1"/>
            </a:solidFill>
            <a:ln>
              <a:solidFill>
                <a:srgbClr val="FF0000"/>
              </a:solidFill>
            </a:ln>
          </p:spPr>
          <p:txBody>
            <a:bodyPr wrap="none">
              <a:spAutoFit/>
            </a:bodyPr>
            <a:lstStyle/>
            <a:p>
              <a:pPr algn="ctr" fontAlgn="base">
                <a:spcBef>
                  <a:spcPct val="0"/>
                </a:spcBef>
                <a:spcAft>
                  <a:spcPct val="0"/>
                </a:spcAft>
              </a:pPr>
              <a:r>
                <a:rPr lang="zh-CN" altLang="en-US" sz="2400" b="1" smtClean="0">
                  <a:solidFill>
                    <a:srgbClr val="FF0000"/>
                  </a:solidFill>
                  <a:cs typeface="华文中宋" panose="02010600040101010101" pitchFamily="2" charset="-122"/>
                </a:rPr>
                <a:t>转</a:t>
              </a:r>
              <a:endParaRPr lang="en-US" altLang="zh-CN" sz="2400" b="1" smtClean="0">
                <a:solidFill>
                  <a:srgbClr val="FF0000"/>
                </a:solidFill>
                <a:cs typeface="华文中宋" panose="02010600040101010101" pitchFamily="2" charset="-122"/>
              </a:endParaRPr>
            </a:p>
            <a:p>
              <a:pPr fontAlgn="base">
                <a:spcBef>
                  <a:spcPct val="0"/>
                </a:spcBef>
                <a:spcAft>
                  <a:spcPct val="0"/>
                </a:spcAft>
              </a:pPr>
              <a:r>
                <a:rPr lang="zh-CN" altLang="en-US" sz="2400" b="1" smtClean="0">
                  <a:solidFill>
                    <a:srgbClr val="0000FF"/>
                  </a:solidFill>
                  <a:cs typeface="华文中宋" panose="02010600040101010101" pitchFamily="2" charset="-122"/>
                </a:rPr>
                <a:t>化学语言</a:t>
              </a:r>
              <a:endParaRPr lang="zh-CN" altLang="en-US" b="1">
                <a:solidFill>
                  <a:srgbClr val="0000FF"/>
                </a:solidFill>
              </a:endParaRPr>
            </a:p>
          </p:txBody>
        </p:sp>
        <p:sp>
          <p:nvSpPr>
            <p:cNvPr id="12" name="圆角矩形 11"/>
            <p:cNvSpPr/>
            <p:nvPr/>
          </p:nvSpPr>
          <p:spPr>
            <a:xfrm>
              <a:off x="3725856" y="3323933"/>
              <a:ext cx="1224085" cy="864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400" b="1" smtClean="0">
                  <a:solidFill>
                    <a:srgbClr val="FF0000"/>
                  </a:solidFill>
                </a:rPr>
                <a:t>1.</a:t>
              </a:r>
              <a:r>
                <a:rPr lang="zh-CN" altLang="en-US" sz="1400" b="1" smtClean="0">
                  <a:solidFill>
                    <a:srgbClr val="FF0000"/>
                  </a:solidFill>
                </a:rPr>
                <a:t>特殊点</a:t>
              </a:r>
              <a:endParaRPr lang="en-US" altLang="zh-CN" sz="1400" b="1" smtClean="0">
                <a:solidFill>
                  <a:srgbClr val="FF0000"/>
                </a:solidFill>
              </a:endParaRPr>
            </a:p>
            <a:p>
              <a:pPr algn="ctr" fontAlgn="base">
                <a:spcBef>
                  <a:spcPct val="0"/>
                </a:spcBef>
                <a:spcAft>
                  <a:spcPct val="0"/>
                </a:spcAft>
              </a:pPr>
              <a:r>
                <a:rPr lang="en-US" altLang="zh-CN" sz="1400" b="1" smtClean="0">
                  <a:solidFill>
                    <a:srgbClr val="FF0000"/>
                  </a:solidFill>
                </a:rPr>
                <a:t>2.</a:t>
              </a:r>
              <a:r>
                <a:rPr lang="zh-CN" altLang="en-US" sz="1400" b="1" smtClean="0">
                  <a:solidFill>
                    <a:srgbClr val="FF0000"/>
                  </a:solidFill>
                </a:rPr>
                <a:t>找标准</a:t>
              </a:r>
              <a:endParaRPr lang="en-US" altLang="zh-CN" sz="1400" b="1" smtClean="0">
                <a:solidFill>
                  <a:srgbClr val="FF0000"/>
                </a:solidFill>
              </a:endParaRPr>
            </a:p>
            <a:p>
              <a:pPr algn="ctr" fontAlgn="base">
                <a:spcBef>
                  <a:spcPct val="0"/>
                </a:spcBef>
                <a:spcAft>
                  <a:spcPct val="0"/>
                </a:spcAft>
              </a:pPr>
              <a:r>
                <a:rPr lang="en-US" altLang="zh-CN" sz="1400" b="1" smtClean="0">
                  <a:solidFill>
                    <a:srgbClr val="FF0000"/>
                  </a:solidFill>
                </a:rPr>
                <a:t>3.</a:t>
              </a:r>
              <a:r>
                <a:rPr lang="zh-CN" altLang="en-US" sz="1400" b="1" smtClean="0">
                  <a:solidFill>
                    <a:srgbClr val="FF0000"/>
                  </a:solidFill>
                </a:rPr>
                <a:t>语转换</a:t>
              </a:r>
              <a:endParaRPr lang="zh-CN" altLang="en-US" sz="1400" b="1">
                <a:solidFill>
                  <a:srgbClr val="FF0000"/>
                </a:solidFill>
              </a:endParaRPr>
            </a:p>
          </p:txBody>
        </p:sp>
        <p:sp>
          <p:nvSpPr>
            <p:cNvPr id="33" name="下箭头 32"/>
            <p:cNvSpPr/>
            <p:nvPr/>
          </p:nvSpPr>
          <p:spPr>
            <a:xfrm>
              <a:off x="4373901" y="1700879"/>
              <a:ext cx="144010" cy="648045"/>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cxnSp>
          <p:nvCxnSpPr>
            <p:cNvPr id="47" name="直接连接符 46"/>
            <p:cNvCxnSpPr/>
            <p:nvPr/>
          </p:nvCxnSpPr>
          <p:spPr>
            <a:xfrm>
              <a:off x="3419920" y="4437070"/>
              <a:ext cx="19441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3419920" y="4448573"/>
              <a:ext cx="1601" cy="3412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5400000">
              <a:off x="4242943" y="4334097"/>
              <a:ext cx="226885" cy="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5364055" y="4437072"/>
              <a:ext cx="1600" cy="3521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流程图: 可选过程 50"/>
            <p:cNvSpPr/>
            <p:nvPr/>
          </p:nvSpPr>
          <p:spPr>
            <a:xfrm>
              <a:off x="3275910" y="4789216"/>
              <a:ext cx="288020" cy="1087954"/>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0000FF"/>
                  </a:solidFill>
                </a:rPr>
                <a:t>起点</a:t>
              </a:r>
              <a:endParaRPr lang="zh-CN" altLang="en-US" sz="1600" b="1">
                <a:solidFill>
                  <a:srgbClr val="0000FF"/>
                </a:solidFill>
              </a:endParaRPr>
            </a:p>
          </p:txBody>
        </p:sp>
        <p:sp>
          <p:nvSpPr>
            <p:cNvPr id="64" name="流程图: 可选过程 63"/>
            <p:cNvSpPr/>
            <p:nvPr/>
          </p:nvSpPr>
          <p:spPr>
            <a:xfrm>
              <a:off x="5220045" y="4797095"/>
              <a:ext cx="288020" cy="1080075"/>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0000FF"/>
                  </a:solidFill>
                </a:rPr>
                <a:t>末点</a:t>
              </a:r>
              <a:endParaRPr lang="zh-CN" altLang="en-US" sz="1600" b="1">
                <a:solidFill>
                  <a:srgbClr val="0000FF"/>
                </a:solidFill>
              </a:endParaRPr>
            </a:p>
          </p:txBody>
        </p:sp>
        <p:sp>
          <p:nvSpPr>
            <p:cNvPr id="72" name="流程图: 可选过程 71"/>
            <p:cNvSpPr/>
            <p:nvPr/>
          </p:nvSpPr>
          <p:spPr>
            <a:xfrm>
              <a:off x="3635934" y="4797095"/>
              <a:ext cx="432031" cy="1080075"/>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400" b="1" smtClean="0">
                  <a:solidFill>
                    <a:srgbClr val="0000FF"/>
                  </a:solidFill>
                </a:rPr>
                <a:t>1:1</a:t>
              </a:r>
              <a:r>
                <a:rPr lang="zh-CN" altLang="en-US" sz="1600" b="1" smtClean="0">
                  <a:solidFill>
                    <a:srgbClr val="0000FF"/>
                  </a:solidFill>
                </a:rPr>
                <a:t>点</a:t>
              </a:r>
              <a:endParaRPr lang="zh-CN" altLang="en-US" sz="1600" b="1">
                <a:solidFill>
                  <a:srgbClr val="0000FF"/>
                </a:solidFill>
              </a:endParaRPr>
            </a:p>
          </p:txBody>
        </p:sp>
        <p:cxnSp>
          <p:nvCxnSpPr>
            <p:cNvPr id="73" name="直接连接符 72"/>
            <p:cNvCxnSpPr/>
            <p:nvPr/>
          </p:nvCxnSpPr>
          <p:spPr>
            <a:xfrm flipH="1">
              <a:off x="4860020" y="4456452"/>
              <a:ext cx="1601" cy="3412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流程图: 可选过程 73"/>
            <p:cNvSpPr/>
            <p:nvPr/>
          </p:nvSpPr>
          <p:spPr>
            <a:xfrm>
              <a:off x="4716010" y="4797095"/>
              <a:ext cx="288020" cy="1080075"/>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0000FF"/>
                  </a:solidFill>
                </a:rPr>
                <a:t>恰好点</a:t>
              </a:r>
              <a:endParaRPr lang="zh-CN" altLang="en-US" sz="1600" b="1">
                <a:solidFill>
                  <a:srgbClr val="0000FF"/>
                </a:solidFill>
              </a:endParaRPr>
            </a:p>
          </p:txBody>
        </p:sp>
        <p:sp>
          <p:nvSpPr>
            <p:cNvPr id="109" name="流程图: 可选过程 108"/>
            <p:cNvSpPr/>
            <p:nvPr/>
          </p:nvSpPr>
          <p:spPr>
            <a:xfrm>
              <a:off x="4211974" y="4797095"/>
              <a:ext cx="360025" cy="1080075"/>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0000FF"/>
                  </a:solidFill>
                </a:rPr>
                <a:t>中性点</a:t>
              </a:r>
              <a:endParaRPr lang="zh-CN" altLang="en-US" sz="1600" b="1">
                <a:solidFill>
                  <a:srgbClr val="0000FF"/>
                </a:solidFill>
              </a:endParaRPr>
            </a:p>
          </p:txBody>
        </p:sp>
        <p:cxnSp>
          <p:nvCxnSpPr>
            <p:cNvPr id="113" name="直接连接符 112"/>
            <p:cNvCxnSpPr/>
            <p:nvPr/>
          </p:nvCxnSpPr>
          <p:spPr>
            <a:xfrm flipH="1">
              <a:off x="3851950" y="4437070"/>
              <a:ext cx="1601" cy="3412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4355985" y="4437070"/>
              <a:ext cx="1601" cy="3412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接连接符 16"/>
          <p:cNvCxnSpPr/>
          <p:nvPr/>
        </p:nvCxnSpPr>
        <p:spPr>
          <a:xfrm flipV="1">
            <a:off x="155789" y="834918"/>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pic>
        <p:nvPicPr>
          <p:cNvPr id="41" name="图片 40"/>
          <p:cNvPicPr/>
          <p:nvPr/>
        </p:nvPicPr>
        <p:blipFill>
          <a:blip r:embed="rId1"/>
          <a:srcRect l="2859" r="6926"/>
          <a:stretch>
            <a:fillRect/>
          </a:stretch>
        </p:blipFill>
        <p:spPr>
          <a:xfrm>
            <a:off x="4445493" y="4594818"/>
            <a:ext cx="1964545" cy="1557898"/>
          </a:xfrm>
          <a:prstGeom prst="rect">
            <a:avLst/>
          </a:prstGeom>
          <a:noFill/>
          <a:ln w="9525">
            <a:noFill/>
          </a:ln>
        </p:spPr>
      </p:pic>
      <p:pic>
        <p:nvPicPr>
          <p:cNvPr id="42" name="Picture 2" descr="18SWAH5-11.TIF"/>
          <p:cNvPicPr>
            <a:picLocks noChangeAspect="1" noChangeArrowheads="1"/>
          </p:cNvPicPr>
          <p:nvPr/>
        </p:nvPicPr>
        <p:blipFill>
          <a:blip r:embed="rId2"/>
          <a:stretch>
            <a:fillRect/>
          </a:stretch>
        </p:blipFill>
        <p:spPr bwMode="auto">
          <a:xfrm>
            <a:off x="7144517" y="4581080"/>
            <a:ext cx="2290643" cy="1500198"/>
          </a:xfrm>
          <a:prstGeom prst="rect">
            <a:avLst/>
          </a:prstGeom>
          <a:noFill/>
          <a:ln w="9525">
            <a:noFill/>
            <a:miter lim="800000"/>
            <a:headEnd/>
            <a:tailEnd/>
          </a:ln>
        </p:spPr>
      </p:pic>
      <p:pic>
        <p:nvPicPr>
          <p:cNvPr id="43" name="Picture 65" descr="18SWAH5-5.TIF"/>
          <p:cNvPicPr>
            <a:picLocks noChangeAspect="1" noChangeArrowheads="1"/>
          </p:cNvPicPr>
          <p:nvPr/>
        </p:nvPicPr>
        <p:blipFill>
          <a:blip r:embed="rId3"/>
          <a:stretch>
            <a:fillRect/>
          </a:stretch>
        </p:blipFill>
        <p:spPr bwMode="auto">
          <a:xfrm>
            <a:off x="4209596" y="1078040"/>
            <a:ext cx="2190765" cy="1493704"/>
          </a:xfrm>
          <a:prstGeom prst="rect">
            <a:avLst/>
          </a:prstGeom>
          <a:noFill/>
          <a:ln w="9525">
            <a:noFill/>
            <a:miter lim="800000"/>
            <a:headEnd/>
            <a:tailEnd/>
          </a:ln>
        </p:spPr>
      </p:pic>
      <p:pic>
        <p:nvPicPr>
          <p:cNvPr id="45" name="Picture 66" descr="18SWAH5-6.TIF"/>
          <p:cNvPicPr>
            <a:picLocks noChangeAspect="1" noChangeArrowheads="1"/>
          </p:cNvPicPr>
          <p:nvPr/>
        </p:nvPicPr>
        <p:blipFill>
          <a:blip r:embed="rId4"/>
          <a:stretch>
            <a:fillRect/>
          </a:stretch>
        </p:blipFill>
        <p:spPr bwMode="auto">
          <a:xfrm>
            <a:off x="6781363" y="1071546"/>
            <a:ext cx="2337120" cy="1489464"/>
          </a:xfrm>
          <a:prstGeom prst="rect">
            <a:avLst/>
          </a:prstGeom>
          <a:noFill/>
          <a:ln w="9525">
            <a:noFill/>
            <a:miter lim="800000"/>
            <a:headEnd/>
            <a:tailEnd/>
          </a:ln>
        </p:spPr>
      </p:pic>
      <p:pic>
        <p:nvPicPr>
          <p:cNvPr id="46" name="Picture 53" descr="18SWAH5-7.TIF"/>
          <p:cNvPicPr>
            <a:picLocks noChangeAspect="1" noChangeArrowheads="1"/>
          </p:cNvPicPr>
          <p:nvPr/>
        </p:nvPicPr>
        <p:blipFill>
          <a:blip r:embed="rId5"/>
          <a:stretch>
            <a:fillRect/>
          </a:stretch>
        </p:blipFill>
        <p:spPr bwMode="auto">
          <a:xfrm>
            <a:off x="4101123" y="2928936"/>
            <a:ext cx="2576216" cy="1428759"/>
          </a:xfrm>
          <a:prstGeom prst="rect">
            <a:avLst/>
          </a:prstGeom>
          <a:noFill/>
          <a:ln w="9525">
            <a:noFill/>
            <a:miter lim="800000"/>
            <a:headEnd/>
            <a:tailEnd/>
          </a:ln>
        </p:spPr>
      </p:pic>
      <p:sp>
        <p:nvSpPr>
          <p:cNvPr id="48" name="矩形 47"/>
          <p:cNvSpPr/>
          <p:nvPr/>
        </p:nvSpPr>
        <p:spPr>
          <a:xfrm>
            <a:off x="4802011" y="2441998"/>
            <a:ext cx="4347399" cy="414020"/>
          </a:xfrm>
          <a:prstGeom prst="rect">
            <a:avLst/>
          </a:prstGeom>
        </p:spPr>
        <p:txBody>
          <a:bodyPr wrap="square">
            <a:spAutoFit/>
          </a:bodyPr>
          <a:lstStyle/>
          <a:p>
            <a:pPr fontAlgn="ctr">
              <a:lnSpc>
                <a:spcPct val="150000"/>
              </a:lnSpc>
              <a:spcBef>
                <a:spcPct val="0"/>
              </a:spcBef>
              <a:spcAft>
                <a:spcPct val="0"/>
              </a:spcAft>
            </a:pPr>
            <a:r>
              <a:rPr lang="zh-CN" altLang="en-US" sz="1400" b="1" kern="100" smtClean="0">
                <a:solidFill>
                  <a:srgbClr val="FF0000"/>
                </a:solidFill>
                <a:latin typeface="Time New Romans"/>
                <a:cs typeface="宋体" panose="02010600030101010101" pitchFamily="2" charset="-122"/>
              </a:rPr>
              <a:t>稀释相同倍数</a:t>
            </a:r>
            <a:r>
              <a:rPr lang="en-US" altLang="zh-CN" sz="1400" b="1" kern="100" smtClean="0">
                <a:solidFill>
                  <a:srgbClr val="FF0000"/>
                </a:solidFill>
                <a:latin typeface="Time New Romans"/>
                <a:cs typeface="宋体" panose="02010600030101010101" pitchFamily="2" charset="-122"/>
              </a:rPr>
              <a:t>        </a:t>
            </a:r>
            <a:r>
              <a:rPr lang="en-US" altLang="zh-CN" sz="1400" b="1" kern="100" smtClean="0">
                <a:solidFill>
                  <a:srgbClr val="000000"/>
                </a:solidFill>
                <a:latin typeface="Time New Romans"/>
                <a:cs typeface="宋体" panose="02010600030101010101" pitchFamily="2" charset="-122"/>
              </a:rPr>
              <a:t> </a:t>
            </a:r>
            <a:r>
              <a:rPr lang="zh-CN" altLang="en-US" sz="1400" b="1" kern="100" smtClean="0">
                <a:solidFill>
                  <a:srgbClr val="FF0000"/>
                </a:solidFill>
                <a:latin typeface="Time New Romans"/>
                <a:cs typeface="宋体" panose="02010600030101010101" pitchFamily="2" charset="-122"/>
              </a:rPr>
              <a:t>稀释至</a:t>
            </a:r>
            <a:r>
              <a:rPr lang="en-US" altLang="zh-CN" sz="1400" b="1" kern="100" smtClean="0">
                <a:solidFill>
                  <a:srgbClr val="FF0000"/>
                </a:solidFill>
                <a:latin typeface="Time New Romans"/>
                <a:cs typeface="宋体" panose="02010600030101010101" pitchFamily="2" charset="-122"/>
              </a:rPr>
              <a:t>pH</a:t>
            </a:r>
            <a:r>
              <a:rPr lang="zh-CN" altLang="en-US" sz="1400" b="1" kern="100" smtClean="0">
                <a:solidFill>
                  <a:srgbClr val="FF0000"/>
                </a:solidFill>
                <a:latin typeface="Time New Romans"/>
                <a:cs typeface="宋体" panose="02010600030101010101" pitchFamily="2" charset="-122"/>
              </a:rPr>
              <a:t>相同</a:t>
            </a:r>
            <a:endParaRPr lang="en-US" sz="1400" b="1" kern="100">
              <a:solidFill>
                <a:srgbClr val="FF0000"/>
              </a:solidFill>
              <a:latin typeface="Time New Romans"/>
              <a:cs typeface="宋体" panose="02010600030101010101" pitchFamily="2" charset="-122"/>
            </a:endParaRPr>
          </a:p>
        </p:txBody>
      </p:sp>
      <p:pic>
        <p:nvPicPr>
          <p:cNvPr id="49" name="Picture 54" descr="18SWAH5-8.TIF"/>
          <p:cNvPicPr>
            <a:picLocks noChangeAspect="1" noChangeArrowheads="1"/>
          </p:cNvPicPr>
          <p:nvPr/>
        </p:nvPicPr>
        <p:blipFill>
          <a:blip r:embed="rId6"/>
          <a:stretch>
            <a:fillRect/>
          </a:stretch>
        </p:blipFill>
        <p:spPr bwMode="auto">
          <a:xfrm>
            <a:off x="6958645" y="2928934"/>
            <a:ext cx="2736145" cy="1428760"/>
          </a:xfrm>
          <a:prstGeom prst="rect">
            <a:avLst/>
          </a:prstGeom>
          <a:noFill/>
          <a:ln w="9525">
            <a:noFill/>
            <a:miter lim="800000"/>
            <a:headEnd/>
            <a:tailEnd/>
          </a:ln>
        </p:spPr>
      </p:pic>
      <p:sp>
        <p:nvSpPr>
          <p:cNvPr id="50" name="矩形 49"/>
          <p:cNvSpPr/>
          <p:nvPr/>
        </p:nvSpPr>
        <p:spPr>
          <a:xfrm>
            <a:off x="4196373" y="4143383"/>
            <a:ext cx="3803015" cy="506730"/>
          </a:xfrm>
          <a:prstGeom prst="rect">
            <a:avLst/>
          </a:prstGeom>
        </p:spPr>
        <p:txBody>
          <a:bodyPr wrap="none">
            <a:spAutoFit/>
          </a:bodyPr>
          <a:lstStyle/>
          <a:p>
            <a:pPr fontAlgn="ctr">
              <a:lnSpc>
                <a:spcPct val="150000"/>
              </a:lnSpc>
              <a:spcBef>
                <a:spcPct val="0"/>
              </a:spcBef>
              <a:spcAft>
                <a:spcPct val="0"/>
              </a:spcAft>
            </a:pPr>
            <a:r>
              <a:rPr lang="zh-CN" altLang="en-US" b="1" kern="100" smtClean="0">
                <a:solidFill>
                  <a:srgbClr val="FF0000"/>
                </a:solidFill>
                <a:latin typeface="Time New Romans"/>
                <a:cs typeface="宋体" panose="02010600030101010101" pitchFamily="2" charset="-122"/>
              </a:rPr>
              <a:t>稀释相同倍数</a:t>
            </a:r>
            <a:r>
              <a:rPr lang="en-US" altLang="zh-CN" b="1" kern="100" smtClean="0">
                <a:solidFill>
                  <a:srgbClr val="FF0000"/>
                </a:solidFill>
                <a:latin typeface="Time New Romans"/>
                <a:cs typeface="宋体" panose="02010600030101010101" pitchFamily="2" charset="-122"/>
              </a:rPr>
              <a:t>           </a:t>
            </a:r>
            <a:r>
              <a:rPr lang="en-US" altLang="zh-CN" b="1" kern="100" smtClean="0">
                <a:solidFill>
                  <a:srgbClr val="000000"/>
                </a:solidFill>
                <a:latin typeface="Time New Romans"/>
                <a:cs typeface="宋体" panose="02010600030101010101" pitchFamily="2" charset="-122"/>
              </a:rPr>
              <a:t> </a:t>
            </a:r>
            <a:r>
              <a:rPr lang="zh-CN" altLang="en-US" b="1" kern="100" smtClean="0">
                <a:solidFill>
                  <a:srgbClr val="FF0000"/>
                </a:solidFill>
                <a:latin typeface="Time New Romans"/>
                <a:cs typeface="宋体" panose="02010600030101010101" pitchFamily="2" charset="-122"/>
              </a:rPr>
              <a:t>稀释至</a:t>
            </a:r>
            <a:r>
              <a:rPr lang="en-US" altLang="zh-CN" b="1" kern="100" smtClean="0">
                <a:solidFill>
                  <a:srgbClr val="FF0000"/>
                </a:solidFill>
                <a:latin typeface="Time New Romans"/>
                <a:cs typeface="宋体" panose="02010600030101010101" pitchFamily="2" charset="-122"/>
              </a:rPr>
              <a:t>pH</a:t>
            </a:r>
            <a:r>
              <a:rPr lang="zh-CN" altLang="en-US" b="1" kern="100" smtClean="0">
                <a:solidFill>
                  <a:srgbClr val="FF0000"/>
                </a:solidFill>
                <a:latin typeface="Time New Romans"/>
                <a:cs typeface="宋体" panose="02010600030101010101" pitchFamily="2" charset="-122"/>
              </a:rPr>
              <a:t>相同</a:t>
            </a:r>
            <a:endParaRPr lang="en-US" b="1" kern="100">
              <a:solidFill>
                <a:srgbClr val="FF0000"/>
              </a:solidFill>
              <a:latin typeface="Time New Romans"/>
              <a:cs typeface="宋体" panose="02010600030101010101" pitchFamily="2" charset="-122"/>
            </a:endParaRPr>
          </a:p>
        </p:txBody>
      </p:sp>
      <p:graphicFrame>
        <p:nvGraphicFramePr>
          <p:cNvPr id="51" name="表格 50"/>
          <p:cNvGraphicFramePr>
            <a:graphicFrameLocks noGrp="1"/>
          </p:cNvGraphicFramePr>
          <p:nvPr/>
        </p:nvGraphicFramePr>
        <p:xfrm>
          <a:off x="476213" y="980833"/>
          <a:ext cx="11284183" cy="5544385"/>
        </p:xfrm>
        <a:graphic>
          <a:graphicData uri="http://schemas.openxmlformats.org/drawingml/2006/table">
            <a:tbl>
              <a:tblPr/>
              <a:tblGrid>
                <a:gridCol w="3507643"/>
                <a:gridCol w="5760400"/>
                <a:gridCol w="2016140"/>
              </a:tblGrid>
              <a:tr h="1800125">
                <a:tc>
                  <a:txBody>
                    <a:bodyPr wrap="square"/>
                    <a:lstStyle/>
                    <a:p>
                      <a:pPr algn="l">
                        <a:lnSpc>
                          <a:spcPct val="150000"/>
                        </a:lnSpc>
                        <a:spcAft>
                          <a:spcPct val="0"/>
                        </a:spcAft>
                      </a:pPr>
                      <a:r>
                        <a:rPr lang="zh-CN" altLang="en-US" sz="18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rPr>
                        <a:t>情境</a:t>
                      </a:r>
                      <a:r>
                        <a:rPr lang="en-US" altLang="zh-CN" sz="18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rPr>
                        <a:t>1.</a:t>
                      </a:r>
                      <a:r>
                        <a:rPr lang="zh-CN" altLang="en-US" sz="1800" kern="100" smtClean="0">
                          <a:solidFill>
                            <a:srgbClr val="0000FF"/>
                          </a:solidFill>
                          <a:latin typeface="Time New Romans"/>
                          <a:ea typeface="+mn-ea"/>
                          <a:cs typeface="宋体" panose="02010600030101010101" pitchFamily="2" charset="-122"/>
                        </a:rPr>
                        <a:t>分别加水稀释，</a:t>
                      </a:r>
                      <a:endParaRPr lang="en-US" altLang="zh-CN" sz="1800" kern="100" smtClean="0">
                        <a:solidFill>
                          <a:srgbClr val="0000FF"/>
                        </a:solidFill>
                        <a:latin typeface="Time New Romans"/>
                        <a:ea typeface="+mn-ea"/>
                        <a:cs typeface="宋体" panose="02010600030101010101" pitchFamily="2" charset="-122"/>
                      </a:endParaRPr>
                    </a:p>
                    <a:p>
                      <a:pPr algn="l">
                        <a:lnSpc>
                          <a:spcPct val="150000"/>
                        </a:lnSpc>
                        <a:spcAft>
                          <a:spcPct val="0"/>
                        </a:spcAft>
                      </a:pPr>
                      <a:r>
                        <a:rPr lang="zh-CN" altLang="en-US" sz="1800" kern="100" smtClean="0">
                          <a:solidFill>
                            <a:srgbClr val="000000"/>
                          </a:solidFill>
                          <a:latin typeface="Time New Romans"/>
                          <a:ea typeface="+mn-ea"/>
                          <a:cs typeface="宋体" panose="02010600030101010101" pitchFamily="2" charset="-122"/>
                        </a:rPr>
                        <a:t>     浓度均为</a:t>
                      </a:r>
                      <a:r>
                        <a:rPr lang="en-US" altLang="zh-CN" sz="1800" kern="100" smtClean="0">
                          <a:solidFill>
                            <a:srgbClr val="000000"/>
                          </a:solidFill>
                          <a:latin typeface="Time New Romans"/>
                          <a:ea typeface="+mn-ea"/>
                          <a:cs typeface="宋体" panose="02010600030101010101" pitchFamily="2" charset="-122"/>
                        </a:rPr>
                        <a:t>0.1mol/L</a:t>
                      </a:r>
                      <a:r>
                        <a:rPr lang="zh-CN" altLang="en-US" sz="1800" kern="100" smtClean="0">
                          <a:solidFill>
                            <a:srgbClr val="000000"/>
                          </a:solidFill>
                          <a:latin typeface="Time New Romans"/>
                          <a:ea typeface="+mn-ea"/>
                          <a:cs typeface="宋体" panose="02010600030101010101" pitchFamily="2" charset="-122"/>
                        </a:rPr>
                        <a:t>的   </a:t>
                      </a:r>
                      <a:endParaRPr lang="en-US" altLang="zh-CN" sz="1800" kern="100" smtClean="0">
                        <a:solidFill>
                          <a:srgbClr val="000000"/>
                        </a:solidFill>
                        <a:latin typeface="Time New Romans"/>
                        <a:ea typeface="+mn-ea"/>
                        <a:cs typeface="宋体" panose="02010600030101010101" pitchFamily="2" charset="-122"/>
                      </a:endParaRPr>
                    </a:p>
                    <a:p>
                      <a:pPr algn="l">
                        <a:lnSpc>
                          <a:spcPct val="150000"/>
                        </a:lnSpc>
                        <a:spcAft>
                          <a:spcPct val="0"/>
                        </a:spcAft>
                      </a:pPr>
                      <a:r>
                        <a:rPr lang="en-US" altLang="zh-CN" sz="1800" kern="100" smtClean="0">
                          <a:solidFill>
                            <a:srgbClr val="000000"/>
                          </a:solidFill>
                          <a:latin typeface="Time New Romans"/>
                          <a:ea typeface="+mn-ea"/>
                          <a:cs typeface="宋体" panose="02010600030101010101" pitchFamily="2" charset="-122"/>
                        </a:rPr>
                        <a:t>      HCl</a:t>
                      </a:r>
                      <a:r>
                        <a:rPr lang="zh-CN" altLang="en-US" sz="1800" kern="100" smtClean="0">
                          <a:solidFill>
                            <a:srgbClr val="000000"/>
                          </a:solidFill>
                          <a:latin typeface="Time New Romans"/>
                          <a:ea typeface="+mn-ea"/>
                          <a:cs typeface="宋体" panose="02010600030101010101" pitchFamily="2" charset="-122"/>
                        </a:rPr>
                        <a:t>溶液、</a:t>
                      </a:r>
                      <a:r>
                        <a:rPr lang="en-US" altLang="zh-CN" sz="1800" b="0" smtClean="0">
                          <a:latin typeface="Times New Roman" panose="02020603050405020304" pitchFamily="18" charset="0"/>
                          <a:cs typeface="Times New Roman" panose="02020603050405020304" pitchFamily="18" charset="0"/>
                        </a:rPr>
                        <a:t>HAc</a:t>
                      </a:r>
                      <a:r>
                        <a:rPr lang="zh-CN" altLang="en-US" sz="1800" kern="100" smtClean="0">
                          <a:solidFill>
                            <a:srgbClr val="000000"/>
                          </a:solidFill>
                          <a:latin typeface="Time New Romans"/>
                          <a:ea typeface="+mn-ea"/>
                          <a:cs typeface="宋体" panose="02010600030101010101" pitchFamily="2" charset="-122"/>
                        </a:rPr>
                        <a:t>溶液</a:t>
                      </a:r>
                      <a:endParaRPr lang="en-US" altLang="zh-CN" sz="1800" kern="100" smtClean="0">
                        <a:solidFill>
                          <a:srgbClr val="000000"/>
                        </a:solidFill>
                        <a:latin typeface="Time New Romans"/>
                        <a:ea typeface="+mn-ea"/>
                        <a:cs typeface="宋体" panose="02010600030101010101" pitchFamily="2" charset="-122"/>
                      </a:endParaRPr>
                    </a:p>
                  </a:txBody>
                  <a:tcPr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en-US" sz="1500" kern="100" smtClean="0">
                          <a:latin typeface="Times New Roman" panose="02020603050405020304"/>
                          <a:ea typeface="宋体" panose="02010600030101010101" pitchFamily="2" charset="-122"/>
                          <a:cs typeface="Times New Roman" panose="02020603050405020304"/>
                        </a:rPr>
                        <a:t>    </a:t>
                      </a:r>
                      <a:endParaRPr lang="en-US" sz="1500" kern="100">
                        <a:latin typeface="Times New Roman" panose="02020603050405020304"/>
                        <a:ea typeface="宋体" panose="02010600030101010101" pitchFamily="2" charset="-122"/>
                        <a:cs typeface="Times New Roman" panose="02020603050405020304"/>
                      </a:endParaRPr>
                    </a:p>
                  </a:txBody>
                  <a:tcPr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endParaRPr lang="en-US" altLang="zh-CN" sz="1600" b="1" kern="100" smtClean="0">
                        <a:solidFill>
                          <a:srgbClr val="0000FF"/>
                        </a:solidFill>
                        <a:latin typeface="Times New Roman" panose="02020603050405020304"/>
                        <a:ea typeface="宋体" panose="02010600030101010101" pitchFamily="2" charset="-122"/>
                        <a:cs typeface="Times New Roman" panose="02020603050405020304"/>
                      </a:endParaRPr>
                    </a:p>
                    <a:p>
                      <a:pPr algn="ctr">
                        <a:lnSpc>
                          <a:spcPct val="150000"/>
                        </a:lnSpc>
                        <a:spcAft>
                          <a:spcPct val="0"/>
                        </a:spcAft>
                      </a:pPr>
                      <a:r>
                        <a:rPr lang="zh-CN" altLang="en-US" sz="1600" b="1" kern="100" smtClean="0">
                          <a:solidFill>
                            <a:srgbClr val="0000FF"/>
                          </a:solidFill>
                          <a:latin typeface="Times New Roman" panose="02020603050405020304"/>
                          <a:ea typeface="宋体" panose="02010600030101010101" pitchFamily="2" charset="-122"/>
                          <a:cs typeface="Times New Roman" panose="02020603050405020304"/>
                        </a:rPr>
                        <a:t>判断强弱、</a:t>
                      </a:r>
                      <a:endParaRPr lang="en-US" altLang="zh-CN" sz="1600" b="1" kern="100" smtClean="0">
                        <a:solidFill>
                          <a:srgbClr val="0000FF"/>
                        </a:solidFill>
                        <a:latin typeface="Times New Roman" panose="02020603050405020304"/>
                        <a:ea typeface="宋体" panose="02010600030101010101" pitchFamily="2" charset="-122"/>
                        <a:cs typeface="Times New Roman" panose="02020603050405020304"/>
                      </a:endParaRPr>
                    </a:p>
                    <a:p>
                      <a:pPr algn="ctr">
                        <a:lnSpc>
                          <a:spcPct val="150000"/>
                        </a:lnSpc>
                        <a:spcAft>
                          <a:spcPct val="0"/>
                        </a:spcAft>
                      </a:pPr>
                      <a:r>
                        <a:rPr lang="en-US" altLang="zh-CN" sz="1600" b="1" kern="100" smtClean="0">
                          <a:solidFill>
                            <a:srgbClr val="0000FF"/>
                          </a:solidFill>
                          <a:latin typeface="Times New Roman" panose="02020603050405020304"/>
                          <a:ea typeface="宋体" panose="02010600030101010101" pitchFamily="2" charset="-122"/>
                          <a:cs typeface="Times New Roman" panose="02020603050405020304"/>
                        </a:rPr>
                        <a:t>ab</a:t>
                      </a:r>
                      <a:r>
                        <a:rPr lang="zh-CN" altLang="en-US" sz="1600" b="1" kern="100" smtClean="0">
                          <a:solidFill>
                            <a:srgbClr val="0000FF"/>
                          </a:solidFill>
                          <a:latin typeface="Times New Roman" panose="02020603050405020304"/>
                          <a:ea typeface="宋体" panose="02010600030101010101" pitchFamily="2" charset="-122"/>
                          <a:cs typeface="Times New Roman" panose="02020603050405020304"/>
                        </a:rPr>
                        <a:t>、</a:t>
                      </a:r>
                      <a:r>
                        <a:rPr lang="en-US" altLang="zh-CN" sz="1600" b="1" kern="100" smtClean="0">
                          <a:solidFill>
                            <a:srgbClr val="0000FF"/>
                          </a:solidFill>
                          <a:latin typeface="Times New Roman" panose="02020603050405020304"/>
                          <a:ea typeface="宋体" panose="02010600030101010101" pitchFamily="2" charset="-122"/>
                          <a:cs typeface="Times New Roman" panose="02020603050405020304"/>
                        </a:rPr>
                        <a:t>v1v2</a:t>
                      </a:r>
                      <a:r>
                        <a:rPr lang="zh-CN" altLang="en-US" sz="1600" b="1" kern="100" smtClean="0">
                          <a:solidFill>
                            <a:srgbClr val="0000FF"/>
                          </a:solidFill>
                          <a:latin typeface="Times New Roman" panose="02020603050405020304"/>
                          <a:ea typeface="宋体" panose="02010600030101010101" pitchFamily="2" charset="-122"/>
                          <a:cs typeface="Times New Roman" panose="02020603050405020304"/>
                        </a:rPr>
                        <a:t>倍数</a:t>
                      </a:r>
                      <a:endParaRPr lang="en-US" sz="1600" b="1" kern="100">
                        <a:solidFill>
                          <a:srgbClr val="0000FF"/>
                        </a:solidFill>
                        <a:latin typeface="Times New Roman" panose="02020603050405020304"/>
                        <a:ea typeface="宋体" panose="02010600030101010101" pitchFamily="2" charset="-122"/>
                        <a:cs typeface="Times New Roman" panose="02020603050405020304"/>
                      </a:endParaRPr>
                    </a:p>
                  </a:txBody>
                  <a:tcPr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3410">
                <a:tc>
                  <a:txBody>
                    <a:bodyPr wrap="square"/>
                    <a:lstStyle/>
                    <a:p>
                      <a:pPr algn="l">
                        <a:lnSpc>
                          <a:spcPct val="150000"/>
                        </a:lnSpc>
                        <a:spcAft>
                          <a:spcPct val="0"/>
                        </a:spcAft>
                      </a:pPr>
                      <a:r>
                        <a:rPr lang="zh-CN" altLang="en-US" sz="18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rPr>
                        <a:t>情境</a:t>
                      </a:r>
                      <a:r>
                        <a:rPr lang="en-US" altLang="zh-CN" sz="18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rPr>
                        <a:t>2</a:t>
                      </a:r>
                      <a:r>
                        <a:rPr lang="en-US" altLang="zh-CN" sz="18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1800" kern="100" smtClean="0">
                          <a:solidFill>
                            <a:srgbClr val="0000FF"/>
                          </a:solidFill>
                          <a:latin typeface="Time New Romans"/>
                          <a:ea typeface="+mn-ea"/>
                          <a:cs typeface="宋体" panose="02010600030101010101" pitchFamily="2" charset="-122"/>
                        </a:rPr>
                        <a:t>分别加水稀释，</a:t>
                      </a:r>
                      <a:endParaRPr lang="en-US" altLang="zh-CN" sz="1800" kern="100" smtClean="0">
                        <a:solidFill>
                          <a:srgbClr val="0000FF"/>
                        </a:solidFill>
                        <a:latin typeface="Time New Romans"/>
                        <a:ea typeface="+mn-ea"/>
                        <a:cs typeface="宋体" panose="02010600030101010101" pitchFamily="2" charset="-122"/>
                      </a:endParaRPr>
                    </a:p>
                    <a:p>
                      <a:pPr algn="l">
                        <a:lnSpc>
                          <a:spcPct val="150000"/>
                        </a:lnSpc>
                        <a:spcAft>
                          <a:spcPct val="0"/>
                        </a:spcAft>
                      </a:pPr>
                      <a:r>
                        <a:rPr lang="en-US" altLang="zh-CN" sz="1800" kern="100" smtClean="0">
                          <a:solidFill>
                            <a:srgbClr val="000000"/>
                          </a:solidFill>
                          <a:latin typeface="Time New Romans"/>
                          <a:ea typeface="+mn-ea"/>
                          <a:cs typeface="宋体" panose="02010600030101010101" pitchFamily="2" charset="-122"/>
                        </a:rPr>
                        <a:t>      pH</a:t>
                      </a:r>
                      <a:r>
                        <a:rPr lang="zh-CN" altLang="en-US" sz="1800" kern="100" smtClean="0">
                          <a:solidFill>
                            <a:srgbClr val="000000"/>
                          </a:solidFill>
                          <a:latin typeface="Time New Romans"/>
                          <a:ea typeface="+mn-ea"/>
                          <a:cs typeface="宋体" panose="02010600030101010101" pitchFamily="2" charset="-122"/>
                        </a:rPr>
                        <a:t>均为</a:t>
                      </a:r>
                      <a:r>
                        <a:rPr lang="en-US" altLang="zh-CN" sz="1800" kern="100" smtClean="0">
                          <a:solidFill>
                            <a:srgbClr val="000000"/>
                          </a:solidFill>
                          <a:latin typeface="Time New Romans"/>
                          <a:ea typeface="+mn-ea"/>
                          <a:cs typeface="宋体" panose="02010600030101010101" pitchFamily="2" charset="-122"/>
                        </a:rPr>
                        <a:t>3</a:t>
                      </a:r>
                      <a:r>
                        <a:rPr lang="zh-CN" altLang="en-US" sz="1800" kern="100" smtClean="0">
                          <a:solidFill>
                            <a:srgbClr val="000000"/>
                          </a:solidFill>
                          <a:latin typeface="Time New Romans"/>
                          <a:ea typeface="+mn-ea"/>
                          <a:cs typeface="宋体" panose="02010600030101010101" pitchFamily="2" charset="-122"/>
                        </a:rPr>
                        <a:t>的</a:t>
                      </a:r>
                      <a:endParaRPr lang="en-US" altLang="zh-CN" sz="1800" kern="100" smtClean="0">
                        <a:solidFill>
                          <a:srgbClr val="000000"/>
                        </a:solidFill>
                        <a:latin typeface="Time New Romans"/>
                        <a:ea typeface="+mn-ea"/>
                        <a:cs typeface="宋体" panose="02010600030101010101" pitchFamily="2" charset="-122"/>
                      </a:endParaRPr>
                    </a:p>
                    <a:p>
                      <a:pPr marL="0" marR="0" indent="0" algn="l" defTabSz="914400" eaLnBrk="1" fontAlgn="base" latinLnBrk="0" hangingPunct="1">
                        <a:lnSpc>
                          <a:spcPct val="150000"/>
                        </a:lnSpc>
                        <a:spcBef>
                          <a:spcPct val="0"/>
                        </a:spcBef>
                        <a:spcAft>
                          <a:spcPct val="0"/>
                        </a:spcAft>
                        <a:buClrTx/>
                        <a:buSzTx/>
                        <a:buFontTx/>
                        <a:buNone/>
                        <a:defRPr/>
                      </a:pPr>
                      <a:r>
                        <a:rPr lang="en-US" altLang="zh-CN" sz="1800" kern="100" smtClean="0">
                          <a:solidFill>
                            <a:srgbClr val="000000"/>
                          </a:solidFill>
                          <a:latin typeface="Time New Romans"/>
                          <a:ea typeface="+mn-ea"/>
                          <a:cs typeface="宋体" panose="02010600030101010101" pitchFamily="2" charset="-122"/>
                        </a:rPr>
                        <a:t>      HCl</a:t>
                      </a:r>
                      <a:r>
                        <a:rPr lang="zh-CN" altLang="en-US" sz="1800" kern="100" smtClean="0">
                          <a:solidFill>
                            <a:srgbClr val="000000"/>
                          </a:solidFill>
                          <a:latin typeface="Time New Romans"/>
                          <a:ea typeface="+mn-ea"/>
                          <a:cs typeface="宋体" panose="02010600030101010101" pitchFamily="2" charset="-122"/>
                        </a:rPr>
                        <a:t>溶液、</a:t>
                      </a:r>
                      <a:r>
                        <a:rPr lang="en-US" altLang="zh-CN" sz="1800" b="0" smtClean="0">
                          <a:latin typeface="Times New Roman" panose="02020603050405020304" pitchFamily="18" charset="0"/>
                          <a:cs typeface="Times New Roman" panose="02020603050405020304" pitchFamily="18" charset="0"/>
                        </a:rPr>
                        <a:t>HAc</a:t>
                      </a:r>
                      <a:r>
                        <a:rPr lang="zh-CN" altLang="en-US" sz="1800" kern="100" smtClean="0">
                          <a:solidFill>
                            <a:srgbClr val="000000"/>
                          </a:solidFill>
                          <a:latin typeface="Time New Romans"/>
                          <a:ea typeface="+mn-ea"/>
                          <a:cs typeface="宋体" panose="02010600030101010101" pitchFamily="2" charset="-122"/>
                        </a:rPr>
                        <a:t>溶液</a:t>
                      </a:r>
                      <a:endParaRPr lang="en-US" altLang="zh-CN" sz="1800" kern="100" smtClean="0">
                        <a:solidFill>
                          <a:srgbClr val="000000"/>
                        </a:solidFill>
                        <a:latin typeface="Time New Romans"/>
                        <a:ea typeface="+mn-ea"/>
                        <a:cs typeface="宋体" panose="02010600030101010101" pitchFamily="2" charset="-122"/>
                      </a:endParaRPr>
                    </a:p>
                  </a:txBody>
                  <a:tcPr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endParaRPr lang="en-US" sz="1500" kern="100">
                        <a:latin typeface="Times New Roman" panose="02020603050405020304"/>
                        <a:ea typeface="宋体" panose="02010600030101010101" pitchFamily="2" charset="-122"/>
                        <a:cs typeface="Times New Roman" panose="02020603050405020304"/>
                      </a:endParaRPr>
                    </a:p>
                  </a:txBody>
                  <a:tcPr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endParaRPr lang="en-US" altLang="zh-CN" sz="1600" b="1" kern="100" smtClean="0">
                        <a:solidFill>
                          <a:srgbClr val="0000FF"/>
                        </a:solidFill>
                        <a:latin typeface="Times New Roman" panose="02020603050405020304"/>
                        <a:ea typeface="+mn-ea"/>
                        <a:cs typeface="Times New Roman" panose="02020603050405020304"/>
                      </a:endParaRPr>
                    </a:p>
                    <a:p>
                      <a:pPr algn="ctr">
                        <a:lnSpc>
                          <a:spcPct val="150000"/>
                        </a:lnSpc>
                        <a:spcAft>
                          <a:spcPct val="0"/>
                        </a:spcAft>
                      </a:pPr>
                      <a:r>
                        <a:rPr lang="zh-CN" altLang="en-US" sz="1600" b="1" kern="100" smtClean="0">
                          <a:solidFill>
                            <a:srgbClr val="0000FF"/>
                          </a:solidFill>
                          <a:latin typeface="Times New Roman" panose="02020603050405020304"/>
                          <a:ea typeface="+mn-ea"/>
                          <a:cs typeface="Times New Roman" panose="02020603050405020304"/>
                        </a:rPr>
                        <a:t>判断强弱、</a:t>
                      </a:r>
                      <a:endParaRPr lang="en-US" altLang="zh-CN" sz="1600" b="1" kern="100" smtClean="0">
                        <a:solidFill>
                          <a:srgbClr val="0000FF"/>
                        </a:solidFill>
                        <a:latin typeface="Times New Roman" panose="02020603050405020304"/>
                        <a:ea typeface="+mn-ea"/>
                        <a:cs typeface="Times New Roman" panose="02020603050405020304"/>
                      </a:endParaRPr>
                    </a:p>
                    <a:p>
                      <a:pPr algn="ctr">
                        <a:lnSpc>
                          <a:spcPct val="150000"/>
                        </a:lnSpc>
                        <a:spcAft>
                          <a:spcPct val="0"/>
                        </a:spcAft>
                      </a:pPr>
                      <a:r>
                        <a:rPr lang="en-US" altLang="zh-CN" sz="1600" b="1" kern="100" smtClean="0">
                          <a:solidFill>
                            <a:srgbClr val="0000FF"/>
                          </a:solidFill>
                          <a:latin typeface="Times New Roman" panose="02020603050405020304"/>
                          <a:ea typeface="+mn-ea"/>
                          <a:cs typeface="Times New Roman" panose="02020603050405020304"/>
                        </a:rPr>
                        <a:t>ab</a:t>
                      </a:r>
                      <a:r>
                        <a:rPr lang="zh-CN" altLang="en-US" sz="1600" b="1" kern="100" smtClean="0">
                          <a:solidFill>
                            <a:srgbClr val="0000FF"/>
                          </a:solidFill>
                          <a:latin typeface="Times New Roman" panose="02020603050405020304"/>
                          <a:ea typeface="+mn-ea"/>
                          <a:cs typeface="Times New Roman" panose="02020603050405020304"/>
                        </a:rPr>
                        <a:t>、</a:t>
                      </a:r>
                      <a:r>
                        <a:rPr lang="en-US" altLang="zh-CN" sz="1600" b="1" kern="100" smtClean="0">
                          <a:solidFill>
                            <a:srgbClr val="0000FF"/>
                          </a:solidFill>
                          <a:latin typeface="Times New Roman" panose="02020603050405020304"/>
                          <a:ea typeface="+mn-ea"/>
                          <a:cs typeface="Times New Roman" panose="02020603050405020304"/>
                        </a:rPr>
                        <a:t>v1v2</a:t>
                      </a:r>
                      <a:r>
                        <a:rPr lang="zh-CN" altLang="en-US" sz="1600" b="1" kern="100" smtClean="0">
                          <a:solidFill>
                            <a:srgbClr val="0000FF"/>
                          </a:solidFill>
                          <a:latin typeface="Times New Roman" panose="02020603050405020304"/>
                          <a:ea typeface="+mn-ea"/>
                          <a:cs typeface="Times New Roman" panose="02020603050405020304"/>
                        </a:rPr>
                        <a:t>倍数</a:t>
                      </a:r>
                      <a:endParaRPr lang="en-US" altLang="zh-CN" sz="1600" b="1" kern="100" smtClean="0">
                        <a:solidFill>
                          <a:srgbClr val="0000FF"/>
                        </a:solidFill>
                        <a:latin typeface="Times New Roman" panose="02020603050405020304"/>
                        <a:ea typeface="+mn-ea"/>
                        <a:cs typeface="Times New Roman" panose="02020603050405020304"/>
                      </a:endParaRPr>
                    </a:p>
                    <a:p>
                      <a:pPr algn="ctr">
                        <a:lnSpc>
                          <a:spcPct val="150000"/>
                        </a:lnSpc>
                        <a:spcAft>
                          <a:spcPct val="0"/>
                        </a:spcAft>
                      </a:pPr>
                      <a:endParaRPr lang="en-US" sz="1600" b="1" kern="100">
                        <a:solidFill>
                          <a:srgbClr val="0000FF"/>
                        </a:solidFill>
                        <a:latin typeface="Times New Roman" panose="02020603050405020304"/>
                        <a:ea typeface="宋体" panose="02010600030101010101" pitchFamily="2" charset="-122"/>
                        <a:cs typeface="Times New Roman" panose="02020603050405020304"/>
                      </a:endParaRPr>
                    </a:p>
                  </a:txBody>
                  <a:tcPr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850">
                <a:tc>
                  <a:txBody>
                    <a:bodyPr wrap="square"/>
                    <a:lstStyle/>
                    <a:p>
                      <a:pPr algn="l">
                        <a:lnSpc>
                          <a:spcPct val="150000"/>
                        </a:lnSpc>
                        <a:spcAft>
                          <a:spcPct val="0"/>
                        </a:spcAft>
                      </a:pPr>
                      <a:r>
                        <a:rPr lang="zh-CN" altLang="en-US" sz="18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rPr>
                        <a:t>情境</a:t>
                      </a:r>
                      <a:r>
                        <a:rPr lang="en-US" altLang="zh-CN" sz="18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rPr>
                        <a:t>3.</a:t>
                      </a:r>
                      <a:r>
                        <a:rPr lang="zh-CN" altLang="en-US" sz="1800" kern="100" smtClean="0">
                          <a:solidFill>
                            <a:srgbClr val="0000FF"/>
                          </a:solidFill>
                          <a:latin typeface="Time New Romans"/>
                          <a:ea typeface="+mn-ea"/>
                          <a:cs typeface="宋体" panose="02010600030101010101" pitchFamily="2" charset="-122"/>
                        </a:rPr>
                        <a:t>分别加水稀释，</a:t>
                      </a:r>
                      <a:endParaRPr lang="en-US" altLang="zh-CN" sz="1800" kern="100" smtClean="0">
                        <a:solidFill>
                          <a:srgbClr val="0000FF"/>
                        </a:solidFill>
                        <a:latin typeface="Time New Romans"/>
                        <a:ea typeface="+mn-ea"/>
                        <a:cs typeface="宋体" panose="02010600030101010101" pitchFamily="2" charset="-122"/>
                      </a:endParaRPr>
                    </a:p>
                    <a:p>
                      <a:pPr algn="l">
                        <a:lnSpc>
                          <a:spcPct val="150000"/>
                        </a:lnSpc>
                        <a:spcAft>
                          <a:spcPct val="0"/>
                        </a:spcAft>
                      </a:pPr>
                      <a:r>
                        <a:rPr lang="zh-CN" altLang="en-US" sz="1800" kern="100" baseline="0" smtClean="0">
                          <a:solidFill>
                            <a:srgbClr val="000000"/>
                          </a:solidFill>
                          <a:latin typeface="Time New Romans"/>
                          <a:ea typeface="+mn-ea"/>
                          <a:cs typeface="宋体" panose="02010600030101010101" pitchFamily="2" charset="-122"/>
                        </a:rPr>
                        <a:t>         </a:t>
                      </a:r>
                      <a:r>
                        <a:rPr lang="zh-CN" altLang="en-US" sz="1800" kern="100" smtClean="0">
                          <a:solidFill>
                            <a:srgbClr val="000000"/>
                          </a:solidFill>
                          <a:latin typeface="Time New Romans"/>
                          <a:ea typeface="+mn-ea"/>
                          <a:cs typeface="宋体" panose="02010600030101010101" pitchFamily="2" charset="-122"/>
                        </a:rPr>
                        <a:t>同浓度溶液  </a:t>
                      </a:r>
                      <a:endParaRPr lang="en-US" altLang="zh-CN" sz="1800" kern="100" smtClean="0">
                        <a:solidFill>
                          <a:srgbClr val="000000"/>
                        </a:solidFill>
                        <a:latin typeface="Time New Romans"/>
                        <a:ea typeface="+mn-ea"/>
                        <a:cs typeface="宋体" panose="02010600030101010101" pitchFamily="2" charset="-122"/>
                      </a:endParaRPr>
                    </a:p>
                    <a:p>
                      <a:pPr algn="l">
                        <a:lnSpc>
                          <a:spcPct val="150000"/>
                        </a:lnSpc>
                        <a:spcAft>
                          <a:spcPct val="0"/>
                        </a:spcAft>
                      </a:pPr>
                      <a:r>
                        <a:rPr lang="en-US" altLang="zh-CN" sz="1800" kern="100" smtClean="0">
                          <a:solidFill>
                            <a:srgbClr val="000000"/>
                          </a:solidFill>
                          <a:latin typeface="Time New Romans"/>
                          <a:ea typeface="+mn-ea"/>
                          <a:cs typeface="宋体" panose="02010600030101010101" pitchFamily="2" charset="-122"/>
                        </a:rPr>
                        <a:t>     </a:t>
                      </a:r>
                      <a:r>
                        <a:rPr lang="zh-CN" altLang="en-US" sz="1800" kern="100" smtClean="0">
                          <a:solidFill>
                            <a:srgbClr val="000000"/>
                          </a:solidFill>
                          <a:latin typeface="Time New Romans"/>
                          <a:ea typeface="+mn-ea"/>
                          <a:cs typeface="宋体" panose="02010600030101010101" pitchFamily="2" charset="-122"/>
                        </a:rPr>
                        <a:t>（均为</a:t>
                      </a:r>
                      <a:r>
                        <a:rPr lang="en-US" altLang="zh-CN" sz="1800" kern="100" smtClean="0">
                          <a:solidFill>
                            <a:srgbClr val="000000"/>
                          </a:solidFill>
                          <a:latin typeface="Time New Romans"/>
                          <a:ea typeface="+mn-ea"/>
                          <a:cs typeface="宋体" panose="02010600030101010101" pitchFamily="2" charset="-122"/>
                        </a:rPr>
                        <a:t>0.1mol/L</a:t>
                      </a:r>
                      <a:r>
                        <a:rPr lang="zh-CN" altLang="en-US" sz="1800" kern="100" smtClean="0">
                          <a:solidFill>
                            <a:srgbClr val="000000"/>
                          </a:solidFill>
                          <a:latin typeface="Time New Romans"/>
                          <a:ea typeface="+mn-ea"/>
                          <a:cs typeface="宋体" panose="02010600030101010101" pitchFamily="2" charset="-122"/>
                        </a:rPr>
                        <a:t>）   </a:t>
                      </a:r>
                      <a:endParaRPr lang="en-US" altLang="zh-CN" sz="1800" kern="100" smtClean="0">
                        <a:solidFill>
                          <a:srgbClr val="000000"/>
                        </a:solidFill>
                        <a:latin typeface="Time New Romans"/>
                        <a:ea typeface="+mn-ea"/>
                        <a:cs typeface="宋体" panose="02010600030101010101" pitchFamily="2" charset="-122"/>
                      </a:endParaRPr>
                    </a:p>
                  </a:txBody>
                  <a:tcPr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en-US" altLang="zh-CN" sz="1400" kern="100" smtClean="0">
                          <a:solidFill>
                            <a:srgbClr val="000000"/>
                          </a:solidFill>
                          <a:latin typeface="Time New Romans"/>
                          <a:ea typeface="+mn-ea"/>
                          <a:cs typeface="宋体" panose="02010600030101010101" pitchFamily="2" charset="-122"/>
                        </a:rPr>
                        <a:t> </a:t>
                      </a:r>
                      <a:endParaRPr lang="en-US" sz="1500" kern="100">
                        <a:latin typeface="Times New Roman" panose="02020603050405020304"/>
                        <a:ea typeface="宋体" panose="02010600030101010101" pitchFamily="2" charset="-122"/>
                        <a:cs typeface="Times New Roman" panose="02020603050405020304"/>
                      </a:endParaRPr>
                    </a:p>
                  </a:txBody>
                  <a:tcPr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endParaRPr lang="en-US" altLang="zh-CN" sz="1400" b="1" kern="100" smtClean="0">
                        <a:solidFill>
                          <a:srgbClr val="0000FF"/>
                        </a:solidFill>
                        <a:latin typeface="Times New Roman" panose="02020603050405020304"/>
                        <a:ea typeface="+mn-ea"/>
                        <a:cs typeface="Times New Roman" panose="02020603050405020304"/>
                      </a:endParaRPr>
                    </a:p>
                    <a:p>
                      <a:pPr algn="ctr">
                        <a:lnSpc>
                          <a:spcPct val="150000"/>
                        </a:lnSpc>
                        <a:spcAft>
                          <a:spcPct val="0"/>
                        </a:spcAft>
                      </a:pPr>
                      <a:r>
                        <a:rPr lang="zh-CN" altLang="en-US" sz="1400" b="1" kern="100" smtClean="0">
                          <a:solidFill>
                            <a:srgbClr val="0000FF"/>
                          </a:solidFill>
                          <a:latin typeface="Times New Roman" panose="02020603050405020304"/>
                          <a:ea typeface="+mn-ea"/>
                          <a:cs typeface="Times New Roman" panose="02020603050405020304"/>
                        </a:rPr>
                        <a:t>判断强弱、</a:t>
                      </a:r>
                      <a:endParaRPr lang="en-US" altLang="zh-CN" sz="1400" b="1" kern="100" smtClean="0">
                        <a:solidFill>
                          <a:srgbClr val="0000FF"/>
                        </a:solidFill>
                        <a:latin typeface="Times New Roman" panose="02020603050405020304"/>
                        <a:ea typeface="+mn-ea"/>
                        <a:cs typeface="Times New Roman" panose="02020603050405020304"/>
                      </a:endParaRPr>
                    </a:p>
                    <a:p>
                      <a:pPr algn="ctr">
                        <a:lnSpc>
                          <a:spcPct val="150000"/>
                        </a:lnSpc>
                        <a:spcAft>
                          <a:spcPct val="0"/>
                        </a:spcAft>
                      </a:pPr>
                      <a:r>
                        <a:rPr lang="zh-CN" altLang="en-US" sz="1500" b="1" kern="100" smtClean="0">
                          <a:solidFill>
                            <a:srgbClr val="0000FF"/>
                          </a:solidFill>
                          <a:latin typeface="Times New Roman" panose="02020603050405020304"/>
                          <a:ea typeface="宋体" panose="02010600030101010101" pitchFamily="2" charset="-122"/>
                          <a:cs typeface="Times New Roman" panose="02020603050405020304"/>
                        </a:rPr>
                        <a:t>弱者电离常数</a:t>
                      </a:r>
                      <a:endParaRPr lang="en-US" altLang="zh-CN" sz="1500" b="1" kern="100" smtClean="0">
                        <a:solidFill>
                          <a:srgbClr val="0000FF"/>
                        </a:solidFill>
                        <a:latin typeface="Times New Roman" panose="02020603050405020304"/>
                        <a:ea typeface="宋体" panose="02010600030101010101" pitchFamily="2" charset="-122"/>
                        <a:cs typeface="Times New Roman" panose="02020603050405020304"/>
                      </a:endParaRPr>
                    </a:p>
                    <a:p>
                      <a:pPr algn="ctr">
                        <a:lnSpc>
                          <a:spcPct val="150000"/>
                        </a:lnSpc>
                        <a:spcAft>
                          <a:spcPct val="0"/>
                        </a:spcAft>
                      </a:pPr>
                      <a:r>
                        <a:rPr lang="en-US" altLang="zh-CN" sz="1500" b="1" kern="100" smtClean="0">
                          <a:solidFill>
                            <a:srgbClr val="0000FF"/>
                          </a:solidFill>
                          <a:latin typeface="Times New Roman" panose="02020603050405020304"/>
                          <a:ea typeface="宋体" panose="02010600030101010101" pitchFamily="2" charset="-122"/>
                          <a:cs typeface="Times New Roman" panose="02020603050405020304"/>
                        </a:rPr>
                        <a:t>ab</a:t>
                      </a:r>
                      <a:r>
                        <a:rPr lang="zh-CN" altLang="en-US" sz="1500" b="1" kern="100" smtClean="0">
                          <a:solidFill>
                            <a:srgbClr val="0000FF"/>
                          </a:solidFill>
                          <a:latin typeface="Times New Roman" panose="02020603050405020304"/>
                          <a:ea typeface="宋体" panose="02010600030101010101" pitchFamily="2" charset="-122"/>
                          <a:cs typeface="Times New Roman" panose="02020603050405020304"/>
                        </a:rPr>
                        <a:t>、</a:t>
                      </a:r>
                      <a:r>
                        <a:rPr lang="en-US" altLang="zh-CN" sz="1500" b="1" kern="100" smtClean="0">
                          <a:solidFill>
                            <a:srgbClr val="0000FF"/>
                          </a:solidFill>
                          <a:latin typeface="Times New Roman" panose="02020603050405020304"/>
                          <a:ea typeface="宋体" panose="02010600030101010101" pitchFamily="2" charset="-122"/>
                          <a:cs typeface="Times New Roman" panose="02020603050405020304"/>
                        </a:rPr>
                        <a:t>cd</a:t>
                      </a:r>
                      <a:r>
                        <a:rPr lang="zh-CN" altLang="en-US" sz="1500" b="1" kern="100" smtClean="0">
                          <a:solidFill>
                            <a:srgbClr val="0000FF"/>
                          </a:solidFill>
                          <a:latin typeface="Times New Roman" panose="02020603050405020304"/>
                          <a:ea typeface="宋体" panose="02010600030101010101" pitchFamily="2" charset="-122"/>
                          <a:cs typeface="Times New Roman" panose="02020603050405020304"/>
                        </a:rPr>
                        <a:t>浓度比较</a:t>
                      </a:r>
                      <a:endParaRPr lang="en-US" sz="1500" b="1" kern="100">
                        <a:solidFill>
                          <a:srgbClr val="0000FF"/>
                        </a:solidFill>
                        <a:latin typeface="Times New Roman" panose="02020603050405020304"/>
                        <a:ea typeface="宋体" panose="02010600030101010101" pitchFamily="2" charset="-122"/>
                        <a:cs typeface="Times New Roman" panose="02020603050405020304"/>
                      </a:endParaRPr>
                    </a:p>
                  </a:txBody>
                  <a:tcPr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527615" y="188776"/>
            <a:ext cx="1899920" cy="645160"/>
          </a:xfrm>
          <a:prstGeom prst="rect">
            <a:avLst/>
          </a:prstGeom>
        </p:spPr>
        <p:txBody>
          <a:bodyPr wrap="none">
            <a:spAutoFit/>
          </a:bodyPr>
          <a:lstStyle/>
          <a:p>
            <a:pPr fontAlgn="base">
              <a:lnSpc>
                <a:spcPct val="150000"/>
              </a:lnSpc>
              <a:spcBef>
                <a:spcPct val="0"/>
              </a:spcBef>
              <a:spcAft>
                <a:spcPct val="0"/>
              </a:spcAft>
            </a:pPr>
            <a:r>
              <a:rPr lang="zh-CN" altLang="en-US" sz="24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考点</a:t>
            </a:r>
            <a:r>
              <a:rPr lang="en-US" altLang="zh-CN" sz="24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1</a:t>
            </a:r>
            <a:r>
              <a:rPr lang="zh-CN" altLang="en-US" sz="24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：稀释</a:t>
            </a:r>
            <a:endParaRPr lang="en-US" altLang="zh-CN" sz="24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5" name="矩形 14"/>
          <p:cNvSpPr/>
          <p:nvPr/>
        </p:nvSpPr>
        <p:spPr>
          <a:xfrm>
            <a:off x="4339836" y="6078108"/>
            <a:ext cx="2037080" cy="414020"/>
          </a:xfrm>
          <a:prstGeom prst="rect">
            <a:avLst/>
          </a:prstGeom>
        </p:spPr>
        <p:txBody>
          <a:bodyPr wrap="none">
            <a:spAutoFit/>
          </a:bodyPr>
          <a:lstStyle/>
          <a:p>
            <a:pPr algn="ctr" fontAlgn="base">
              <a:lnSpc>
                <a:spcPct val="150000"/>
              </a:lnSpc>
              <a:spcBef>
                <a:spcPct val="0"/>
              </a:spcBef>
              <a:spcAft>
                <a:spcPct val="0"/>
              </a:spcAft>
            </a:pPr>
            <a:r>
              <a:rPr lang="en-US" altLang="zh-CN" sz="1400" b="1" kern="100" smtClean="0">
                <a:solidFill>
                  <a:srgbClr val="FF0000"/>
                </a:solidFill>
                <a:latin typeface="Time New Romans"/>
                <a:cs typeface="宋体" panose="02010600030101010101" pitchFamily="2" charset="-122"/>
              </a:rPr>
              <a:t>NaOH</a:t>
            </a:r>
            <a:r>
              <a:rPr lang="zh-CN" altLang="en-US" sz="1400" b="1" kern="100" smtClean="0">
                <a:solidFill>
                  <a:srgbClr val="FF0000"/>
                </a:solidFill>
                <a:latin typeface="Time New Romans"/>
                <a:cs typeface="宋体" panose="02010600030101010101" pitchFamily="2" charset="-122"/>
              </a:rPr>
              <a:t>、</a:t>
            </a:r>
            <a:r>
              <a:rPr lang="en-US" altLang="zh-CN" sz="1400" b="1" smtClean="0">
                <a:solidFill>
                  <a:srgbClr val="FF0000"/>
                </a:solidFill>
                <a:latin typeface="Times New Roman" panose="02020603050405020304" pitchFamily="18" charset="0"/>
                <a:cs typeface="Times New Roman" panose="02020603050405020304" pitchFamily="18" charset="0"/>
              </a:rPr>
              <a:t>NH</a:t>
            </a:r>
            <a:r>
              <a:rPr lang="en-US" altLang="zh-CN" sz="1400" b="1" baseline="-30000" smtClean="0">
                <a:solidFill>
                  <a:srgbClr val="FF0000"/>
                </a:solidFill>
                <a:latin typeface="Times New Roman" panose="02020603050405020304" pitchFamily="18" charset="0"/>
                <a:cs typeface="Times New Roman" panose="02020603050405020304" pitchFamily="18" charset="0"/>
              </a:rPr>
              <a:t>3</a:t>
            </a:r>
            <a:r>
              <a:rPr lang="en-US" altLang="zh-CN" sz="1400" b="1" baseline="30000" smtClean="0">
                <a:solidFill>
                  <a:srgbClr val="FF0000"/>
                </a:solidFill>
                <a:latin typeface="Times New Roman" panose="02020603050405020304" pitchFamily="18" charset="0"/>
                <a:cs typeface="Times New Roman" panose="02020603050405020304" pitchFamily="18" charset="0"/>
              </a:rPr>
              <a:t>﹒</a:t>
            </a:r>
            <a:r>
              <a:rPr lang="en-US" altLang="zh-CN" sz="1400" b="1" smtClean="0">
                <a:solidFill>
                  <a:srgbClr val="FF0000"/>
                </a:solidFill>
                <a:latin typeface="Times New Roman" panose="02020603050405020304" pitchFamily="18" charset="0"/>
                <a:cs typeface="Times New Roman" panose="02020603050405020304" pitchFamily="18" charset="0"/>
              </a:rPr>
              <a:t>H</a:t>
            </a:r>
            <a:r>
              <a:rPr lang="en-US" altLang="zh-CN" sz="1400" b="1" baseline="-30000" smtClean="0">
                <a:solidFill>
                  <a:srgbClr val="FF0000"/>
                </a:solidFill>
                <a:latin typeface="Times New Roman" panose="02020603050405020304" pitchFamily="18" charset="0"/>
                <a:cs typeface="Times New Roman" panose="02020603050405020304" pitchFamily="18" charset="0"/>
              </a:rPr>
              <a:t>2</a:t>
            </a:r>
            <a:r>
              <a:rPr lang="en-US" altLang="zh-CN" sz="1400" b="1" smtClean="0">
                <a:solidFill>
                  <a:srgbClr val="FF0000"/>
                </a:solidFill>
                <a:latin typeface="Times New Roman" panose="02020603050405020304" pitchFamily="18" charset="0"/>
                <a:cs typeface="Times New Roman" panose="02020603050405020304" pitchFamily="18" charset="0"/>
              </a:rPr>
              <a:t>O</a:t>
            </a:r>
            <a:r>
              <a:rPr lang="zh-CN" altLang="en-US" sz="1400" b="1" kern="100" smtClean="0">
                <a:solidFill>
                  <a:srgbClr val="FF0000"/>
                </a:solidFill>
                <a:latin typeface="Time New Romans"/>
                <a:cs typeface="宋体" panose="02010600030101010101" pitchFamily="2" charset="-122"/>
              </a:rPr>
              <a:t>溶液</a:t>
            </a:r>
            <a:endParaRPr lang="en-US" altLang="zh-CN" sz="1400" b="1" kern="100">
              <a:solidFill>
                <a:srgbClr val="FF0000"/>
              </a:solidFill>
              <a:latin typeface="Times New Roman" panose="02020603050405020304"/>
              <a:cs typeface="Times New Roman" panose="02020603050405020304"/>
            </a:endParaRPr>
          </a:p>
        </p:txBody>
      </p:sp>
      <p:sp>
        <p:nvSpPr>
          <p:cNvPr id="16" name="矩形 15"/>
          <p:cNvSpPr/>
          <p:nvPr/>
        </p:nvSpPr>
        <p:spPr>
          <a:xfrm>
            <a:off x="7440093" y="6145436"/>
            <a:ext cx="1062355" cy="306705"/>
          </a:xfrm>
          <a:prstGeom prst="rect">
            <a:avLst/>
          </a:prstGeom>
        </p:spPr>
        <p:txBody>
          <a:bodyPr wrap="none">
            <a:spAutoFit/>
          </a:bodyPr>
          <a:lstStyle/>
          <a:p>
            <a:pPr fontAlgn="base">
              <a:spcBef>
                <a:spcPct val="0"/>
              </a:spcBef>
              <a:spcAft>
                <a:spcPct val="0"/>
              </a:spcAft>
            </a:pPr>
            <a:r>
              <a:rPr lang="en-US" altLang="zh-CN" sz="1400" b="1" kern="100" smtClean="0">
                <a:solidFill>
                  <a:srgbClr val="FF0000"/>
                </a:solidFill>
                <a:latin typeface="Time New Romans"/>
                <a:cs typeface="Times New Roman" panose="02020603050405020304"/>
              </a:rPr>
              <a:t>HAc</a:t>
            </a:r>
            <a:r>
              <a:rPr lang="zh-CN" altLang="en-US" sz="1400" b="1" kern="100" smtClean="0">
                <a:solidFill>
                  <a:srgbClr val="FF0000"/>
                </a:solidFill>
                <a:latin typeface="Time New Romans"/>
                <a:cs typeface="Times New Roman" panose="02020603050405020304"/>
              </a:rPr>
              <a:t>、</a:t>
            </a:r>
            <a:r>
              <a:rPr lang="en-US" altLang="zh-CN" sz="1400" b="1" kern="100" smtClean="0">
                <a:solidFill>
                  <a:srgbClr val="FF0000"/>
                </a:solidFill>
                <a:latin typeface="Time New Romans"/>
                <a:cs typeface="Times New Roman" panose="02020603050405020304"/>
              </a:rPr>
              <a:t>HCl</a:t>
            </a:r>
            <a:endParaRPr lang="zh-CN" altLang="en-US" sz="1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ox(ou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ox(out)">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957943" y="518206"/>
            <a:ext cx="5715000" cy="521970"/>
          </a:xfrm>
          <a:prstGeom prst="rect">
            <a:avLst/>
          </a:prstGeom>
          <a:noFill/>
        </p:spPr>
        <p:txBody>
          <a:bodyPr wrap="square" rtlCol="0">
            <a:spAutoFit/>
          </a:bodyPr>
          <a:lstStyle/>
          <a:p>
            <a:r>
              <a:rPr lang="en-US" altLang="zh-CN" sz="2800" b="1"/>
              <a:t>2.</a:t>
            </a:r>
            <a:r>
              <a:rPr lang="zh-CN" altLang="en-US" sz="2800" b="1"/>
              <a:t>分层设计</a:t>
            </a:r>
            <a:endParaRPr lang="zh-CN" altLang="en-US" sz="2800" b="1"/>
          </a:p>
        </p:txBody>
      </p:sp>
      <p:sp>
        <p:nvSpPr>
          <p:cNvPr id="3" name="文本框 2"/>
          <p:cNvSpPr txBox="1"/>
          <p:nvPr/>
        </p:nvSpPr>
        <p:spPr>
          <a:xfrm>
            <a:off x="2144486" y="1480457"/>
            <a:ext cx="4528457" cy="521970"/>
          </a:xfrm>
          <a:prstGeom prst="rect">
            <a:avLst/>
          </a:prstGeom>
          <a:noFill/>
        </p:spPr>
        <p:txBody>
          <a:bodyPr wrap="square" rtlCol="0">
            <a:spAutoFit/>
          </a:bodyPr>
          <a:lstStyle/>
          <a:p>
            <a:r>
              <a:rPr lang="zh-CN" altLang="en-US" sz="2800" b="1"/>
              <a:t>内容分层：知识分层</a:t>
            </a:r>
            <a:endParaRPr lang="zh-CN" altLang="en-US" sz="2800" b="1"/>
          </a:p>
        </p:txBody>
      </p:sp>
      <p:sp>
        <p:nvSpPr>
          <p:cNvPr id="4" name="文本框 3"/>
          <p:cNvSpPr txBox="1"/>
          <p:nvPr/>
        </p:nvSpPr>
        <p:spPr>
          <a:xfrm>
            <a:off x="2144486" y="3143351"/>
            <a:ext cx="4161064" cy="1383665"/>
          </a:xfrm>
          <a:prstGeom prst="rect">
            <a:avLst/>
          </a:prstGeom>
          <a:noFill/>
        </p:spPr>
        <p:txBody>
          <a:bodyPr wrap="square" rtlCol="0">
            <a:spAutoFit/>
          </a:bodyPr>
          <a:lstStyle/>
          <a:p>
            <a:r>
              <a:rPr lang="zh-CN" altLang="en-US" sz="2800" b="1"/>
              <a:t>情境分层：简单的情境</a:t>
            </a:r>
            <a:endParaRPr lang="en-US" altLang="zh-CN" sz="2800" b="1"/>
          </a:p>
          <a:p>
            <a:r>
              <a:rPr lang="en-US" altLang="zh-CN" sz="2800" b="1"/>
              <a:t>                  </a:t>
            </a:r>
            <a:r>
              <a:rPr lang="zh-CN" altLang="en-US" sz="2800" b="1"/>
              <a:t>复杂的情境</a:t>
            </a:r>
            <a:endParaRPr lang="en-US" altLang="zh-CN" sz="2800" b="1"/>
          </a:p>
          <a:p>
            <a:r>
              <a:rPr lang="en-US" altLang="zh-CN" sz="2800" b="1"/>
              <a:t>                  </a:t>
            </a:r>
            <a:endParaRPr lang="zh-CN" altLang="en-US" sz="2800" b="1"/>
          </a:p>
        </p:txBody>
      </p:sp>
      <p:sp>
        <p:nvSpPr>
          <p:cNvPr id="5" name="文本框 4"/>
          <p:cNvSpPr txBox="1"/>
          <p:nvPr/>
        </p:nvSpPr>
        <p:spPr>
          <a:xfrm>
            <a:off x="2144487" y="4354286"/>
            <a:ext cx="4684939" cy="521970"/>
          </a:xfrm>
          <a:prstGeom prst="rect">
            <a:avLst/>
          </a:prstGeom>
          <a:noFill/>
        </p:spPr>
        <p:txBody>
          <a:bodyPr wrap="square" rtlCol="0">
            <a:spAutoFit/>
          </a:bodyPr>
          <a:lstStyle/>
          <a:p>
            <a:r>
              <a:rPr lang="zh-CN" altLang="en-US" sz="2800" b="1"/>
              <a:t>答案分层：思维水平</a:t>
            </a:r>
            <a:endParaRPr lang="zh-CN" altLang="en-US" sz="2800" b="1"/>
          </a:p>
        </p:txBody>
      </p:sp>
      <p:sp>
        <p:nvSpPr>
          <p:cNvPr id="6" name="文本框 5"/>
          <p:cNvSpPr txBox="1"/>
          <p:nvPr/>
        </p:nvSpPr>
        <p:spPr>
          <a:xfrm>
            <a:off x="2144486" y="2237325"/>
            <a:ext cx="4084864" cy="521970"/>
          </a:xfrm>
          <a:prstGeom prst="rect">
            <a:avLst/>
          </a:prstGeom>
          <a:noFill/>
        </p:spPr>
        <p:txBody>
          <a:bodyPr wrap="square" rtlCol="0">
            <a:spAutoFit/>
          </a:bodyPr>
          <a:lstStyle/>
          <a:p>
            <a:r>
              <a:rPr lang="zh-CN" altLang="en-US" sz="2800" b="1"/>
              <a:t>结构分层：呈现层次</a:t>
            </a:r>
            <a:endParaRPr lang="zh-CN" altLang="en-US" sz="2800" b="1"/>
          </a:p>
        </p:txBody>
      </p:sp>
      <p:sp>
        <p:nvSpPr>
          <p:cNvPr id="7" name="文本框 6"/>
          <p:cNvSpPr txBox="1"/>
          <p:nvPr/>
        </p:nvSpPr>
        <p:spPr>
          <a:xfrm>
            <a:off x="8286750" y="2589352"/>
            <a:ext cx="2170339" cy="1938020"/>
          </a:xfrm>
          <a:prstGeom prst="rect">
            <a:avLst/>
          </a:prstGeom>
          <a:solidFill>
            <a:srgbClr val="00B0F0"/>
          </a:solidFill>
        </p:spPr>
        <p:txBody>
          <a:bodyPr wrap="square" rtlCol="0">
            <a:spAutoFit/>
          </a:bodyPr>
          <a:lstStyle/>
          <a:p>
            <a:r>
              <a:rPr lang="zh-CN" altLang="zh-CN" sz="2400" b="1"/>
              <a:t>日常生活情</a:t>
            </a:r>
            <a:r>
              <a:rPr lang="zh-CN" altLang="en-US" sz="2400" b="1"/>
              <a:t>境</a:t>
            </a:r>
            <a:r>
              <a:rPr lang="zh-CN" altLang="zh-CN" sz="2400" b="1"/>
              <a:t>生产环保</a:t>
            </a:r>
            <a:r>
              <a:rPr lang="zh-CN" altLang="en-US" sz="2400" b="1"/>
              <a:t>情境</a:t>
            </a:r>
            <a:r>
              <a:rPr lang="zh-CN" altLang="zh-CN" sz="2400" b="1"/>
              <a:t>学术探索情境实验探索</a:t>
            </a:r>
            <a:r>
              <a:rPr lang="zh-CN" altLang="en-US" sz="2400" b="1"/>
              <a:t>情境</a:t>
            </a:r>
            <a:r>
              <a:rPr lang="zh-CN" altLang="zh-CN" sz="2400" b="1"/>
              <a:t>化学史实情境</a:t>
            </a:r>
            <a:endParaRPr lang="zh-CN" altLang="en-US" sz="2400"/>
          </a:p>
        </p:txBody>
      </p:sp>
      <p:sp>
        <p:nvSpPr>
          <p:cNvPr id="8" name="灯片编号占位符 7"/>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fld>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5" name="直接连接符 24"/>
          <p:cNvCxnSpPr/>
          <p:nvPr/>
        </p:nvCxnSpPr>
        <p:spPr>
          <a:xfrm flipV="1">
            <a:off x="95210" y="836820"/>
            <a:ext cx="11857199" cy="22318"/>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26" name="文本框 127"/>
          <p:cNvSpPr txBox="1"/>
          <p:nvPr/>
        </p:nvSpPr>
        <p:spPr>
          <a:xfrm>
            <a:off x="606134" y="285728"/>
            <a:ext cx="5297855" cy="521970"/>
          </a:xfrm>
          <a:prstGeom prst="rect">
            <a:avLst/>
          </a:prstGeom>
          <a:noFill/>
          <a:ln w="9525">
            <a:noFill/>
          </a:ln>
        </p:spPr>
        <p:txBody>
          <a:bodyPr wrap="square">
            <a:spAutoFit/>
          </a:bodyPr>
          <a:lstStyle/>
          <a:p>
            <a:pPr fontAlgn="base">
              <a:spcBef>
                <a:spcPct val="0"/>
              </a:spcBef>
              <a:spcAft>
                <a:spcPct val="0"/>
              </a:spcAft>
            </a:pPr>
            <a:r>
              <a:rPr lang="zh-CN" altLang="en-US" sz="2800" b="1" smtClean="0">
                <a:solidFill>
                  <a:srgbClr val="FF0000"/>
                </a:solidFill>
              </a:rPr>
              <a:t>考点</a:t>
            </a:r>
            <a:r>
              <a:rPr lang="en-US" altLang="zh-CN" sz="2800" b="1" smtClean="0">
                <a:solidFill>
                  <a:srgbClr val="FF0000"/>
                </a:solidFill>
              </a:rPr>
              <a:t>2——</a:t>
            </a:r>
            <a:r>
              <a:rPr lang="zh-CN" altLang="en-US" sz="2800" b="1" smtClean="0">
                <a:solidFill>
                  <a:srgbClr val="0000FF"/>
                </a:solidFill>
              </a:rPr>
              <a:t>一次中和</a:t>
            </a:r>
            <a:endParaRPr lang="zh-CN" altLang="en-US" sz="2800" b="1">
              <a:solidFill>
                <a:srgbClr val="0000FF"/>
              </a:solidFill>
            </a:endParaRPr>
          </a:p>
        </p:txBody>
      </p:sp>
      <p:grpSp>
        <p:nvGrpSpPr>
          <p:cNvPr id="2" name="组合 19"/>
          <p:cNvGrpSpPr/>
          <p:nvPr/>
        </p:nvGrpSpPr>
        <p:grpSpPr>
          <a:xfrm>
            <a:off x="292512" y="1052836"/>
            <a:ext cx="7511197" cy="1428761"/>
            <a:chOff x="219383" y="1052835"/>
            <a:chExt cx="5633398" cy="1428761"/>
          </a:xfrm>
        </p:grpSpPr>
        <p:sp>
          <p:nvSpPr>
            <p:cNvPr id="4" name="文本框 133"/>
            <p:cNvSpPr txBox="1"/>
            <p:nvPr/>
          </p:nvSpPr>
          <p:spPr>
            <a:xfrm>
              <a:off x="219383" y="1357298"/>
              <a:ext cx="3632568" cy="923330"/>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b="1" smtClean="0">
                  <a:solidFill>
                    <a:srgbClr val="FF0000"/>
                  </a:solidFill>
                  <a:latin typeface="宋体" panose="02010600030101010101" pitchFamily="2" charset="-122"/>
                  <a:sym typeface="+mn-ea"/>
                </a:rPr>
                <a:t>情境</a:t>
              </a:r>
              <a:r>
                <a:rPr lang="en-US" altLang="zh-CN" b="1" smtClean="0">
                  <a:solidFill>
                    <a:srgbClr val="FF0000"/>
                  </a:solidFill>
                  <a:latin typeface="宋体" panose="02010600030101010101" pitchFamily="2" charset="-122"/>
                  <a:sym typeface="+mn-ea"/>
                </a:rPr>
                <a:t>1.</a:t>
              </a:r>
              <a:r>
                <a:rPr lang="zh-CN" altLang="en-US" b="1" smtClean="0">
                  <a:solidFill>
                    <a:srgbClr val="000000"/>
                  </a:solidFill>
                  <a:latin typeface="宋体" panose="02010600030101010101" pitchFamily="2" charset="-122"/>
                  <a:cs typeface="宋体" panose="02010600030101010101" pitchFamily="2" charset="-122"/>
                </a:rPr>
                <a:t>在</a:t>
              </a:r>
              <a:r>
                <a:rPr lang="en-US" altLang="zh-CN" b="1" smtClean="0">
                  <a:solidFill>
                    <a:srgbClr val="000000"/>
                  </a:solidFill>
                  <a:latin typeface="宋体" panose="02010600030101010101" pitchFamily="2" charset="-122"/>
                  <a:cs typeface="宋体" panose="02010600030101010101" pitchFamily="2" charset="-122"/>
                </a:rPr>
                <a:t>20mL 0.1mol</a:t>
              </a:r>
              <a:r>
                <a:rPr lang="en-US" altLang="zh-CN" b="1" baseline="30000" smtClean="0">
                  <a:solidFill>
                    <a:srgbClr val="000000"/>
                  </a:solidFill>
                  <a:latin typeface="宋体" panose="02010600030101010101" pitchFamily="2" charset="-122"/>
                  <a:cs typeface="宋体" panose="02010600030101010101" pitchFamily="2" charset="-122"/>
                  <a:sym typeface="+mn-ea"/>
                </a:rPr>
                <a:t>.</a:t>
              </a:r>
              <a:r>
                <a:rPr lang="en-US" altLang="zh-CN" b="1" smtClean="0">
                  <a:solidFill>
                    <a:srgbClr val="000000"/>
                  </a:solidFill>
                  <a:latin typeface="宋体" panose="02010600030101010101" pitchFamily="2" charset="-122"/>
                  <a:cs typeface="宋体" panose="02010600030101010101" pitchFamily="2" charset="-122"/>
                  <a:sym typeface="+mn-ea"/>
                </a:rPr>
                <a:t>L</a:t>
              </a:r>
              <a:r>
                <a:rPr lang="en-US" altLang="zh-CN" b="1" baseline="30000" smtClean="0">
                  <a:solidFill>
                    <a:srgbClr val="000000"/>
                  </a:solidFill>
                  <a:latin typeface="宋体" panose="02010600030101010101" pitchFamily="2" charset="-122"/>
                  <a:cs typeface="宋体" panose="02010600030101010101" pitchFamily="2" charset="-122"/>
                  <a:sym typeface="+mn-ea"/>
                </a:rPr>
                <a:t>-1</a:t>
              </a:r>
              <a:r>
                <a:rPr lang="zh-CN" altLang="en-US" b="1">
                  <a:solidFill>
                    <a:srgbClr val="0000FF"/>
                  </a:solidFill>
                  <a:latin typeface="宋体" panose="02010600030101010101" pitchFamily="2" charset="-122"/>
                  <a:cs typeface="宋体" panose="02010600030101010101" pitchFamily="2" charset="-122"/>
                  <a:sym typeface="+mn-ea"/>
                </a:rPr>
                <a:t>氨水</a:t>
              </a:r>
              <a:r>
                <a:rPr lang="zh-CN" altLang="en-US" b="1" smtClean="0">
                  <a:solidFill>
                    <a:srgbClr val="000000"/>
                  </a:solidFill>
                  <a:latin typeface="宋体" panose="02010600030101010101" pitchFamily="2" charset="-122"/>
                  <a:cs typeface="宋体" panose="02010600030101010101" pitchFamily="2" charset="-122"/>
                  <a:sym typeface="+mn-ea"/>
                </a:rPr>
                <a:t>中，</a:t>
              </a:r>
              <a:endParaRPr lang="en-US" altLang="zh-CN"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en-US" altLang="zh-CN" b="1" smtClean="0">
                  <a:solidFill>
                    <a:srgbClr val="000000"/>
                  </a:solidFill>
                  <a:latin typeface="宋体" panose="02010600030101010101" pitchFamily="2" charset="-122"/>
                  <a:cs typeface="宋体" panose="02010600030101010101" pitchFamily="2" charset="-122"/>
                  <a:sym typeface="+mn-ea"/>
                </a:rPr>
                <a:t>      </a:t>
              </a:r>
              <a:r>
                <a:rPr lang="zh-CN" altLang="en-US" b="1" smtClean="0">
                  <a:solidFill>
                    <a:srgbClr val="0000FF"/>
                  </a:solidFill>
                  <a:latin typeface="宋体" panose="02010600030101010101" pitchFamily="2" charset="-122"/>
                  <a:cs typeface="宋体" panose="02010600030101010101" pitchFamily="2" charset="-122"/>
                  <a:sym typeface="+mn-ea"/>
                </a:rPr>
                <a:t>滴</a:t>
              </a:r>
              <a:r>
                <a:rPr lang="zh-CN" altLang="en-US" b="1">
                  <a:solidFill>
                    <a:srgbClr val="0000FF"/>
                  </a:solidFill>
                  <a:latin typeface="宋体" panose="02010600030101010101" pitchFamily="2" charset="-122"/>
                  <a:cs typeface="宋体" panose="02010600030101010101" pitchFamily="2" charset="-122"/>
                  <a:sym typeface="+mn-ea"/>
                </a:rPr>
                <a:t>入</a:t>
              </a:r>
              <a:r>
                <a:rPr lang="en-US" altLang="zh-CN" b="1" smtClean="0">
                  <a:solidFill>
                    <a:srgbClr val="000000"/>
                  </a:solidFill>
                  <a:latin typeface="宋体" panose="02010600030101010101" pitchFamily="2" charset="-122"/>
                  <a:cs typeface="宋体" panose="02010600030101010101" pitchFamily="2" charset="-122"/>
                  <a:sym typeface="+mn-ea"/>
                </a:rPr>
                <a:t>0.1mol</a:t>
              </a:r>
              <a:r>
                <a:rPr lang="en-US" altLang="zh-CN" b="1" baseline="30000" smtClean="0">
                  <a:solidFill>
                    <a:srgbClr val="000000"/>
                  </a:solidFill>
                  <a:latin typeface="宋体" panose="02010600030101010101" pitchFamily="2" charset="-122"/>
                  <a:cs typeface="宋体" panose="02010600030101010101" pitchFamily="2" charset="-122"/>
                  <a:sym typeface="+mn-ea"/>
                </a:rPr>
                <a:t>.</a:t>
              </a:r>
              <a:r>
                <a:rPr lang="en-US" altLang="zh-CN" b="1" smtClean="0">
                  <a:solidFill>
                    <a:srgbClr val="000000"/>
                  </a:solidFill>
                  <a:latin typeface="宋体" panose="02010600030101010101" pitchFamily="2" charset="-122"/>
                  <a:cs typeface="宋体" panose="02010600030101010101" pitchFamily="2" charset="-122"/>
                  <a:sym typeface="+mn-ea"/>
                </a:rPr>
                <a:t>L</a:t>
              </a:r>
              <a:r>
                <a:rPr lang="en-US" altLang="zh-CN" b="1" baseline="30000" smtClean="0">
                  <a:solidFill>
                    <a:srgbClr val="000000"/>
                  </a:solidFill>
                  <a:latin typeface="宋体" panose="02010600030101010101" pitchFamily="2" charset="-122"/>
                  <a:cs typeface="宋体" panose="02010600030101010101" pitchFamily="2" charset="-122"/>
                  <a:sym typeface="+mn-ea"/>
                </a:rPr>
                <a:t>-1</a:t>
              </a:r>
              <a:r>
                <a:rPr lang="zh-CN" altLang="en-US" b="1">
                  <a:solidFill>
                    <a:srgbClr val="000000"/>
                  </a:solidFill>
                  <a:latin typeface="宋体" panose="02010600030101010101" pitchFamily="2" charset="-122"/>
                  <a:cs typeface="宋体" panose="02010600030101010101" pitchFamily="2" charset="-122"/>
                  <a:sym typeface="+mn-ea"/>
                </a:rPr>
                <a:t>的</a:t>
              </a:r>
              <a:r>
                <a:rPr lang="zh-CN" altLang="en-US" b="1">
                  <a:solidFill>
                    <a:srgbClr val="0000FF"/>
                  </a:solidFill>
                  <a:latin typeface="宋体" panose="02010600030101010101" pitchFamily="2" charset="-122"/>
                  <a:cs typeface="宋体" panose="02010600030101010101" pitchFamily="2" charset="-122"/>
                  <a:sym typeface="+mn-ea"/>
                </a:rPr>
                <a:t>盐酸</a:t>
              </a:r>
              <a:r>
                <a:rPr lang="zh-CN" altLang="en-US" b="1" smtClean="0">
                  <a:solidFill>
                    <a:srgbClr val="000000"/>
                  </a:solidFill>
                  <a:latin typeface="宋体" panose="02010600030101010101" pitchFamily="2" charset="-122"/>
                  <a:cs typeface="宋体" panose="02010600030101010101" pitchFamily="2" charset="-122"/>
                  <a:sym typeface="+mn-ea"/>
                </a:rPr>
                <a:t>，</a:t>
              </a:r>
              <a:endParaRPr lang="en-US" altLang="zh-CN"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en-US" altLang="zh-CN" b="1" smtClean="0">
                  <a:solidFill>
                    <a:srgbClr val="000000"/>
                  </a:solidFill>
                  <a:latin typeface="宋体" panose="02010600030101010101" pitchFamily="2" charset="-122"/>
                  <a:cs typeface="宋体" panose="02010600030101010101" pitchFamily="2" charset="-122"/>
                  <a:sym typeface="+mn-ea"/>
                </a:rPr>
                <a:t>      </a:t>
              </a:r>
              <a:r>
                <a:rPr lang="zh-CN" altLang="en-US" b="1" smtClean="0">
                  <a:solidFill>
                    <a:srgbClr val="000000"/>
                  </a:solidFill>
                  <a:latin typeface="宋体" panose="02010600030101010101" pitchFamily="2" charset="-122"/>
                  <a:cs typeface="宋体" panose="02010600030101010101" pitchFamily="2" charset="-122"/>
                  <a:sym typeface="+mn-ea"/>
                </a:rPr>
                <a:t>溶液</a:t>
              </a:r>
              <a:r>
                <a:rPr lang="zh-CN" altLang="en-US" b="1">
                  <a:solidFill>
                    <a:srgbClr val="000000"/>
                  </a:solidFill>
                  <a:latin typeface="宋体" panose="02010600030101010101" pitchFamily="2" charset="-122"/>
                  <a:cs typeface="宋体" panose="02010600030101010101" pitchFamily="2" charset="-122"/>
                  <a:sym typeface="+mn-ea"/>
                </a:rPr>
                <a:t>的</a:t>
              </a:r>
              <a:r>
                <a:rPr lang="en-US" altLang="zh-CN" b="1">
                  <a:solidFill>
                    <a:srgbClr val="0000FF"/>
                  </a:solidFill>
                  <a:latin typeface="宋体" panose="02010600030101010101" pitchFamily="2" charset="-122"/>
                  <a:cs typeface="宋体" panose="02010600030101010101" pitchFamily="2" charset="-122"/>
                  <a:sym typeface="+mn-ea"/>
                </a:rPr>
                <a:t>pH</a:t>
              </a:r>
              <a:r>
                <a:rPr lang="zh-CN" altLang="en-US" b="1" smtClean="0">
                  <a:solidFill>
                    <a:srgbClr val="000000"/>
                  </a:solidFill>
                  <a:latin typeface="宋体" panose="02010600030101010101" pitchFamily="2" charset="-122"/>
                  <a:cs typeface="宋体" panose="02010600030101010101" pitchFamily="2" charset="-122"/>
                  <a:sym typeface="+mn-ea"/>
                </a:rPr>
                <a:t>与盐酸</a:t>
              </a:r>
              <a:r>
                <a:rPr lang="zh-CN" altLang="en-US" b="1" smtClean="0">
                  <a:solidFill>
                    <a:srgbClr val="0000FF"/>
                  </a:solidFill>
                  <a:latin typeface="宋体" panose="02010600030101010101" pitchFamily="2" charset="-122"/>
                  <a:cs typeface="宋体" panose="02010600030101010101" pitchFamily="2" charset="-122"/>
                  <a:sym typeface="+mn-ea"/>
                </a:rPr>
                <a:t>体积</a:t>
              </a:r>
              <a:r>
                <a:rPr lang="zh-CN" altLang="en-US" b="1" smtClean="0">
                  <a:solidFill>
                    <a:srgbClr val="000000"/>
                  </a:solidFill>
                  <a:latin typeface="宋体" panose="02010600030101010101" pitchFamily="2" charset="-122"/>
                  <a:cs typeface="宋体" panose="02010600030101010101" pitchFamily="2" charset="-122"/>
                  <a:sym typeface="+mn-ea"/>
                </a:rPr>
                <a:t>图。</a:t>
              </a:r>
              <a:endParaRPr lang="zh-CN" altLang="en-US" b="1">
                <a:solidFill>
                  <a:srgbClr val="000000"/>
                </a:solidFill>
                <a:latin typeface="宋体" panose="02010600030101010101" pitchFamily="2" charset="-122"/>
                <a:cs typeface="宋体" panose="02010600030101010101" pitchFamily="2" charset="-122"/>
                <a:sym typeface="+mn-ea"/>
              </a:endParaRPr>
            </a:p>
          </p:txBody>
        </p:sp>
        <p:pic>
          <p:nvPicPr>
            <p:cNvPr id="5" name="Picture 2" descr="18SWAH5-1+.tif"/>
            <p:cNvPicPr>
              <a:picLocks noChangeAspect="1" noChangeArrowheads="1"/>
            </p:cNvPicPr>
            <p:nvPr/>
          </p:nvPicPr>
          <p:blipFill>
            <a:blip r:embed="rId1"/>
            <a:stretch>
              <a:fillRect/>
            </a:stretch>
          </p:blipFill>
          <p:spPr bwMode="auto">
            <a:xfrm>
              <a:off x="3923955" y="1052835"/>
              <a:ext cx="1928826" cy="1428761"/>
            </a:xfrm>
            <a:prstGeom prst="rect">
              <a:avLst/>
            </a:prstGeom>
            <a:noFill/>
            <a:ln w="9525">
              <a:noFill/>
              <a:miter lim="800000"/>
              <a:headEnd/>
              <a:tailEnd/>
            </a:ln>
          </p:spPr>
        </p:pic>
      </p:grpSp>
      <p:grpSp>
        <p:nvGrpSpPr>
          <p:cNvPr id="3" name="组合 11"/>
          <p:cNvGrpSpPr/>
          <p:nvPr/>
        </p:nvGrpSpPr>
        <p:grpSpPr>
          <a:xfrm>
            <a:off x="238839" y="2500306"/>
            <a:ext cx="9906069" cy="1428760"/>
            <a:chOff x="571472" y="2500306"/>
            <a:chExt cx="7429552" cy="1428760"/>
          </a:xfrm>
        </p:grpSpPr>
        <p:sp>
          <p:nvSpPr>
            <p:cNvPr id="6" name="文本框 133"/>
            <p:cNvSpPr txBox="1"/>
            <p:nvPr/>
          </p:nvSpPr>
          <p:spPr>
            <a:xfrm>
              <a:off x="571472" y="2862860"/>
              <a:ext cx="5174720" cy="923330"/>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b="1" smtClean="0">
                  <a:solidFill>
                    <a:srgbClr val="FF0000"/>
                  </a:solidFill>
                  <a:latin typeface="宋体" panose="02010600030101010101" pitchFamily="2" charset="-122"/>
                  <a:sym typeface="+mn-ea"/>
                </a:rPr>
                <a:t>情境</a:t>
              </a:r>
              <a:r>
                <a:rPr lang="en-US" altLang="zh-CN" b="1" smtClean="0">
                  <a:solidFill>
                    <a:srgbClr val="FF0000"/>
                  </a:solidFill>
                  <a:latin typeface="宋体" panose="02010600030101010101" pitchFamily="2" charset="-122"/>
                  <a:sym typeface="+mn-ea"/>
                </a:rPr>
                <a:t>2.</a:t>
              </a:r>
              <a:r>
                <a:rPr lang="zh-CN" altLang="en-US" b="1" smtClean="0">
                  <a:solidFill>
                    <a:srgbClr val="000000"/>
                  </a:solidFill>
                  <a:latin typeface="宋体" panose="02010600030101010101" pitchFamily="2" charset="-122"/>
                  <a:cs typeface="Times New Roman" panose="02020603050405020304" pitchFamily="18" charset="0"/>
                </a:rPr>
                <a:t>向</a:t>
              </a:r>
              <a:r>
                <a:rPr lang="en-US" altLang="zh-CN" b="1" smtClean="0">
                  <a:solidFill>
                    <a:srgbClr val="000000"/>
                  </a:solidFill>
                  <a:latin typeface="宋体" panose="02010600030101010101" pitchFamily="2" charset="-122"/>
                  <a:cs typeface="Times New Roman" panose="02020603050405020304" pitchFamily="18" charset="0"/>
                </a:rPr>
                <a:t>20 mL 0.1 mol·L</a:t>
              </a:r>
              <a:r>
                <a:rPr lang="zh-CN" altLang="en-US" b="1" baseline="30000" smtClean="0">
                  <a:solidFill>
                    <a:srgbClr val="000000"/>
                  </a:solidFill>
                  <a:latin typeface="宋体" panose="02010600030101010101" pitchFamily="2" charset="-122"/>
                  <a:cs typeface="Times New Roman" panose="02020603050405020304" pitchFamily="18" charset="0"/>
                </a:rPr>
                <a:t>－</a:t>
              </a:r>
              <a:r>
                <a:rPr lang="en-US" altLang="zh-CN" b="1" baseline="30000" smtClean="0">
                  <a:solidFill>
                    <a:srgbClr val="000000"/>
                  </a:solidFill>
                  <a:latin typeface="宋体" panose="02010600030101010101" pitchFamily="2" charset="-122"/>
                  <a:cs typeface="Times New Roman" panose="02020603050405020304" pitchFamily="18" charset="0"/>
                </a:rPr>
                <a:t>1</a:t>
              </a:r>
              <a:r>
                <a:rPr lang="en-US" altLang="zh-CN" b="1" smtClean="0">
                  <a:solidFill>
                    <a:srgbClr val="000000"/>
                  </a:solidFill>
                  <a:latin typeface="宋体" panose="02010600030101010101" pitchFamily="2" charset="-122"/>
                  <a:cs typeface="Times New Roman" panose="02020603050405020304" pitchFamily="18" charset="0"/>
                </a:rPr>
                <a:t> </a:t>
              </a:r>
              <a:r>
                <a:rPr lang="en-US" altLang="zh-CN" b="1" smtClean="0">
                  <a:solidFill>
                    <a:srgbClr val="0000FF"/>
                  </a:solidFill>
                  <a:latin typeface="宋体" panose="02010600030101010101" pitchFamily="2" charset="-122"/>
                  <a:cs typeface="Times New Roman" panose="02020603050405020304" pitchFamily="18" charset="0"/>
                </a:rPr>
                <a:t>HAc</a:t>
              </a:r>
              <a:r>
                <a:rPr lang="zh-CN" altLang="en-US" b="1" smtClean="0">
                  <a:solidFill>
                    <a:srgbClr val="000000"/>
                  </a:solidFill>
                  <a:latin typeface="宋体" panose="02010600030101010101" pitchFamily="2" charset="-122"/>
                  <a:cs typeface="Times New Roman" panose="02020603050405020304" pitchFamily="18" charset="0"/>
                </a:rPr>
                <a:t>溶液中，</a:t>
              </a:r>
              <a:endParaRPr lang="en-US" altLang="zh-CN" b="1" smtClean="0">
                <a:solidFill>
                  <a:srgbClr val="000000"/>
                </a:solidFill>
                <a:latin typeface="宋体" panose="02010600030101010101" pitchFamily="2" charset="-122"/>
                <a:cs typeface="Times New Roman" panose="02020603050405020304" pitchFamily="18" charset="0"/>
              </a:endParaRPr>
            </a:p>
            <a:p>
              <a:pPr fontAlgn="base">
                <a:spcBef>
                  <a:spcPct val="0"/>
                </a:spcBef>
                <a:spcAft>
                  <a:spcPct val="0"/>
                </a:spcAft>
              </a:pPr>
              <a:r>
                <a:rPr lang="zh-CN" altLang="en-US" b="1" smtClean="0">
                  <a:solidFill>
                    <a:srgbClr val="000000"/>
                  </a:solidFill>
                  <a:latin typeface="宋体" panose="02010600030101010101" pitchFamily="2" charset="-122"/>
                  <a:cs typeface="Times New Roman" panose="02020603050405020304" pitchFamily="18" charset="0"/>
                </a:rPr>
                <a:t>      逐滴</a:t>
              </a:r>
              <a:r>
                <a:rPr lang="zh-CN" altLang="en-US" b="1" smtClean="0">
                  <a:solidFill>
                    <a:srgbClr val="0000FF"/>
                  </a:solidFill>
                  <a:latin typeface="宋体" panose="02010600030101010101" pitchFamily="2" charset="-122"/>
                  <a:cs typeface="Times New Roman" panose="02020603050405020304" pitchFamily="18" charset="0"/>
                </a:rPr>
                <a:t>加入</a:t>
              </a:r>
              <a:r>
                <a:rPr lang="en-US" altLang="zh-CN" b="1" smtClean="0">
                  <a:solidFill>
                    <a:srgbClr val="000000"/>
                  </a:solidFill>
                  <a:latin typeface="宋体" panose="02010600030101010101" pitchFamily="2" charset="-122"/>
                  <a:cs typeface="Times New Roman" panose="02020603050405020304" pitchFamily="18" charset="0"/>
                </a:rPr>
                <a:t>0.1 mol·L</a:t>
              </a:r>
              <a:r>
                <a:rPr lang="zh-CN" altLang="en-US" b="1" baseline="30000" smtClean="0">
                  <a:solidFill>
                    <a:srgbClr val="000000"/>
                  </a:solidFill>
                  <a:latin typeface="宋体" panose="02010600030101010101" pitchFamily="2" charset="-122"/>
                  <a:cs typeface="Times New Roman" panose="02020603050405020304" pitchFamily="18" charset="0"/>
                </a:rPr>
                <a:t>－</a:t>
              </a:r>
              <a:r>
                <a:rPr lang="en-US" altLang="zh-CN" b="1" baseline="30000" smtClean="0">
                  <a:solidFill>
                    <a:srgbClr val="000000"/>
                  </a:solidFill>
                  <a:latin typeface="宋体" panose="02010600030101010101" pitchFamily="2" charset="-122"/>
                  <a:cs typeface="Times New Roman" panose="02020603050405020304" pitchFamily="18" charset="0"/>
                </a:rPr>
                <a:t>1</a:t>
              </a:r>
              <a:r>
                <a:rPr lang="en-US" altLang="zh-CN" b="1" smtClean="0">
                  <a:solidFill>
                    <a:srgbClr val="000000"/>
                  </a:solidFill>
                  <a:latin typeface="宋体" panose="02010600030101010101" pitchFamily="2" charset="-122"/>
                  <a:cs typeface="Times New Roman" panose="02020603050405020304" pitchFamily="18" charset="0"/>
                </a:rPr>
                <a:t> </a:t>
              </a:r>
              <a:r>
                <a:rPr lang="en-US" altLang="zh-CN" b="1" err="1" smtClean="0">
                  <a:solidFill>
                    <a:srgbClr val="0000FF"/>
                  </a:solidFill>
                  <a:latin typeface="宋体" panose="02010600030101010101" pitchFamily="2" charset="-122"/>
                  <a:cs typeface="Times New Roman" panose="02020603050405020304" pitchFamily="18" charset="0"/>
                </a:rPr>
                <a:t>NaOH</a:t>
              </a:r>
              <a:r>
                <a:rPr lang="zh-CN" altLang="en-US" b="1" smtClean="0">
                  <a:solidFill>
                    <a:srgbClr val="000000"/>
                  </a:solidFill>
                  <a:latin typeface="宋体" panose="02010600030101010101" pitchFamily="2" charset="-122"/>
                  <a:cs typeface="Times New Roman" panose="02020603050405020304" pitchFamily="18" charset="0"/>
                </a:rPr>
                <a:t>溶液，</a:t>
              </a:r>
              <a:endParaRPr lang="en-US" altLang="zh-CN" b="1" smtClean="0">
                <a:solidFill>
                  <a:srgbClr val="000000"/>
                </a:solidFill>
                <a:latin typeface="宋体" panose="02010600030101010101" pitchFamily="2" charset="-122"/>
                <a:cs typeface="Times New Roman" panose="02020603050405020304" pitchFamily="18" charset="0"/>
              </a:endParaRPr>
            </a:p>
            <a:p>
              <a:pPr fontAlgn="base">
                <a:spcBef>
                  <a:spcPct val="0"/>
                </a:spcBef>
                <a:spcAft>
                  <a:spcPct val="0"/>
                </a:spcAft>
              </a:pPr>
              <a:r>
                <a:rPr lang="zh-CN" altLang="en-US" b="1" smtClean="0">
                  <a:solidFill>
                    <a:srgbClr val="000000"/>
                  </a:solidFill>
                  <a:latin typeface="宋体" panose="02010600030101010101" pitchFamily="2" charset="-122"/>
                  <a:cs typeface="Times New Roman" panose="02020603050405020304" pitchFamily="18" charset="0"/>
                </a:rPr>
                <a:t>      溶液</a:t>
              </a:r>
              <a:r>
                <a:rPr lang="en-US" altLang="zh-CN" b="1" smtClean="0">
                  <a:solidFill>
                    <a:srgbClr val="000000"/>
                  </a:solidFill>
                  <a:latin typeface="宋体" panose="02010600030101010101" pitchFamily="2" charset="-122"/>
                  <a:cs typeface="Times New Roman" panose="02020603050405020304" pitchFamily="18" charset="0"/>
                </a:rPr>
                <a:t>pH</a:t>
              </a:r>
              <a:r>
                <a:rPr lang="zh-CN" altLang="en-US" b="1" smtClean="0">
                  <a:solidFill>
                    <a:srgbClr val="000000"/>
                  </a:solidFill>
                  <a:latin typeface="宋体" panose="02010600030101010101" pitchFamily="2" charset="-122"/>
                  <a:cs typeface="Times New Roman" panose="02020603050405020304" pitchFamily="18" charset="0"/>
                </a:rPr>
                <a:t>的变化如图所示：</a:t>
              </a:r>
              <a:endParaRPr lang="zh-CN" altLang="en-US" smtClean="0">
                <a:solidFill>
                  <a:srgbClr val="000000"/>
                </a:solidFill>
                <a:latin typeface="宋体" panose="02010600030101010101" pitchFamily="2" charset="-122"/>
                <a:cs typeface="宋体" panose="02010600030101010101" pitchFamily="2" charset="-122"/>
              </a:endParaRPr>
            </a:p>
          </p:txBody>
        </p:sp>
        <p:pic>
          <p:nvPicPr>
            <p:cNvPr id="7" name="Picture 5" descr="18SWAH5-23.TIF"/>
            <p:cNvPicPr>
              <a:picLocks noChangeAspect="1" noChangeArrowheads="1"/>
            </p:cNvPicPr>
            <p:nvPr/>
          </p:nvPicPr>
          <p:blipFill>
            <a:blip r:embed="rId2">
              <a:clrChange>
                <a:clrFrom>
                  <a:srgbClr val="E5E5E5"/>
                </a:clrFrom>
                <a:clrTo>
                  <a:srgbClr val="E5E5E5">
                    <a:alpha val="0"/>
                  </a:srgbClr>
                </a:clrTo>
              </a:clrChange>
            </a:blip>
            <a:stretch>
              <a:fillRect/>
            </a:stretch>
          </p:blipFill>
          <p:spPr bwMode="auto">
            <a:xfrm>
              <a:off x="6072198" y="2500306"/>
              <a:ext cx="1928826" cy="1428760"/>
            </a:xfrm>
            <a:prstGeom prst="rect">
              <a:avLst/>
            </a:prstGeom>
            <a:noFill/>
            <a:ln w="9525">
              <a:noFill/>
              <a:miter lim="800000"/>
              <a:headEnd/>
              <a:tailEnd/>
            </a:ln>
          </p:spPr>
        </p:pic>
      </p:grpSp>
      <p:grpSp>
        <p:nvGrpSpPr>
          <p:cNvPr id="8" name="组合 12"/>
          <p:cNvGrpSpPr/>
          <p:nvPr/>
        </p:nvGrpSpPr>
        <p:grpSpPr>
          <a:xfrm>
            <a:off x="143587" y="4286256"/>
            <a:ext cx="10390980" cy="2000264"/>
            <a:chOff x="500034" y="4286256"/>
            <a:chExt cx="7793235" cy="2000264"/>
          </a:xfrm>
        </p:grpSpPr>
        <p:sp>
          <p:nvSpPr>
            <p:cNvPr id="10" name="文本框 115"/>
            <p:cNvSpPr txBox="1"/>
            <p:nvPr/>
          </p:nvSpPr>
          <p:spPr>
            <a:xfrm>
              <a:off x="500034" y="4636668"/>
              <a:ext cx="5357850" cy="1292662"/>
            </a:xfrm>
            <a:prstGeom prst="rect">
              <a:avLst/>
            </a:prstGeom>
            <a:noFill/>
            <a:ln w="9525">
              <a:solidFill>
                <a:srgbClr val="FF0000"/>
              </a:solidFill>
            </a:ln>
          </p:spPr>
          <p:txBody>
            <a:bodyPr wrap="square">
              <a:spAutoFit/>
            </a:bodyPr>
            <a:lstStyle/>
            <a:p>
              <a:pPr fontAlgn="base">
                <a:spcBef>
                  <a:spcPct val="0"/>
                </a:spcBef>
                <a:spcAft>
                  <a:spcPct val="0"/>
                </a:spcAft>
                <a:tabLst>
                  <a:tab pos="2514600" algn="l"/>
                </a:tabLst>
              </a:pPr>
              <a:r>
                <a:rPr lang="zh-CN" altLang="en-US" b="1" smtClean="0">
                  <a:solidFill>
                    <a:srgbClr val="FF0000"/>
                  </a:solidFill>
                  <a:latin typeface="宋体" panose="02010600030101010101" pitchFamily="2" charset="-122"/>
                  <a:cs typeface="+mj-ea"/>
                </a:rPr>
                <a:t>情境</a:t>
              </a:r>
              <a:r>
                <a:rPr lang="en-US" altLang="zh-CN" b="1" smtClean="0">
                  <a:solidFill>
                    <a:srgbClr val="FF0000"/>
                  </a:solidFill>
                  <a:latin typeface="宋体" panose="02010600030101010101" pitchFamily="2" charset="-122"/>
                  <a:cs typeface="+mj-ea"/>
                </a:rPr>
                <a:t>3.</a:t>
              </a:r>
              <a:r>
                <a:rPr lang="zh-CN" altLang="en-US" b="1" smtClean="0">
                  <a:solidFill>
                    <a:srgbClr val="FF0000"/>
                  </a:solidFill>
                  <a:latin typeface="Times New Roman" panose="02020603050405020304" pitchFamily="18" charset="0"/>
                  <a:cs typeface="Times New Roman" panose="02020603050405020304" pitchFamily="18" charset="0"/>
                </a:rPr>
                <a:t>                                                 </a:t>
              </a:r>
              <a:r>
                <a:rPr lang="en-US" altLang="zh-CN" b="1" smtClean="0">
                  <a:solidFill>
                    <a:srgbClr val="000000"/>
                  </a:solidFill>
                  <a:latin typeface="Times New Roman" panose="02020603050405020304" pitchFamily="18" charset="0"/>
                  <a:cs typeface="Times New Roman" panose="02020603050405020304" pitchFamily="18" charset="0"/>
                </a:rPr>
                <a:t>C(H</a:t>
              </a:r>
              <a:r>
                <a:rPr lang="en-US" altLang="zh-CN" b="1" baseline="30000" smtClean="0">
                  <a:solidFill>
                    <a:srgbClr val="000000"/>
                  </a:solidFill>
                  <a:latin typeface="Times New Roman" panose="02020603050405020304" pitchFamily="18" charset="0"/>
                  <a:cs typeface="Times New Roman" panose="02020603050405020304" pitchFamily="18" charset="0"/>
                </a:rPr>
                <a:t>+</a:t>
              </a:r>
              <a:r>
                <a:rPr lang="en-US" altLang="zh-CN" b="1" smtClean="0">
                  <a:solidFill>
                    <a:srgbClr val="000000"/>
                  </a:solidFill>
                  <a:latin typeface="Times New Roman" panose="02020603050405020304" pitchFamily="18" charset="0"/>
                  <a:cs typeface="Times New Roman" panose="02020603050405020304" pitchFamily="18" charset="0"/>
                </a:rPr>
                <a:t>)</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lnSpc>
                  <a:spcPts val="1200"/>
                </a:lnSpc>
                <a:spcBef>
                  <a:spcPct val="0"/>
                </a:spcBef>
                <a:spcAft>
                  <a:spcPct val="0"/>
                </a:spcAft>
                <a:tabLst>
                  <a:tab pos="2514600" algn="l"/>
                </a:tabLst>
              </a:pPr>
              <a:r>
                <a:rPr lang="en-US" altLang="zh-CN" b="1" smtClean="0">
                  <a:solidFill>
                    <a:srgbClr val="000000"/>
                  </a:solidFill>
                  <a:latin typeface="Times New Roman" panose="02020603050405020304" pitchFamily="18" charset="0"/>
                  <a:cs typeface="Times New Roman" panose="02020603050405020304" pitchFamily="18" charset="0"/>
                </a:rPr>
                <a:t>                  AG</a:t>
              </a:r>
              <a:r>
                <a:rPr lang="zh-CN" altLang="en-US" b="1" smtClean="0">
                  <a:solidFill>
                    <a:srgbClr val="000000"/>
                  </a:solidFill>
                  <a:latin typeface="Times New Roman" panose="02020603050405020304" pitchFamily="18" charset="0"/>
                  <a:cs typeface="Times New Roman" panose="02020603050405020304" pitchFamily="18" charset="0"/>
                </a:rPr>
                <a:t>表示酸度，</a:t>
              </a:r>
              <a:r>
                <a:rPr lang="en-US" altLang="zh-CN" b="1" smtClean="0">
                  <a:solidFill>
                    <a:srgbClr val="000000"/>
                  </a:solidFill>
                  <a:latin typeface="Times New Roman" panose="02020603050405020304" pitchFamily="18" charset="0"/>
                  <a:cs typeface="Times New Roman" panose="02020603050405020304" pitchFamily="18" charset="0"/>
                </a:rPr>
                <a:t>AG</a:t>
              </a:r>
              <a:r>
                <a:rPr lang="zh-CN" altLang="en-US" b="1" smtClean="0">
                  <a:solidFill>
                    <a:srgbClr val="000000"/>
                  </a:solidFill>
                  <a:latin typeface="Times New Roman" panose="02020603050405020304" pitchFamily="18" charset="0"/>
                  <a:cs typeface="Times New Roman" panose="02020603050405020304" pitchFamily="18" charset="0"/>
                </a:rPr>
                <a:t>＝</a:t>
              </a:r>
              <a:r>
                <a:rPr lang="en-US" altLang="zh-CN" b="1" err="1" smtClean="0">
                  <a:solidFill>
                    <a:srgbClr val="000000"/>
                  </a:solidFill>
                  <a:latin typeface="Times New Roman" panose="02020603050405020304" pitchFamily="18" charset="0"/>
                  <a:cs typeface="Times New Roman" panose="02020603050405020304" pitchFamily="18" charset="0"/>
                </a:rPr>
                <a:t>lg ————    </a:t>
              </a:r>
              <a:r>
                <a:rPr lang="zh-CN" altLang="en-US" b="1" smtClean="0">
                  <a:solidFill>
                    <a:srgbClr val="000000"/>
                  </a:solidFill>
                  <a:latin typeface="Times New Roman" panose="02020603050405020304" pitchFamily="18" charset="0"/>
                  <a:cs typeface="Times New Roman" panose="02020603050405020304" pitchFamily="18" charset="0"/>
                </a:rPr>
                <a:t>，</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lnSpc>
                  <a:spcPts val="1200"/>
                </a:lnSpc>
                <a:spcBef>
                  <a:spcPct val="0"/>
                </a:spcBef>
                <a:spcAft>
                  <a:spcPct val="0"/>
                </a:spcAft>
                <a:tabLst>
                  <a:tab pos="2514600" algn="l"/>
                </a:tabLst>
              </a:pPr>
              <a:r>
                <a:rPr lang="en-US" altLang="zh-CN" b="1" smtClean="0">
                  <a:solidFill>
                    <a:srgbClr val="000000"/>
                  </a:solidFill>
                  <a:latin typeface="Times New Roman" panose="02020603050405020304" pitchFamily="18" charset="0"/>
                  <a:cs typeface="Times New Roman" panose="02020603050405020304" pitchFamily="18" charset="0"/>
                </a:rPr>
                <a:t>                                                             C(OH</a:t>
              </a:r>
              <a:r>
                <a:rPr lang="en-US" altLang="zh-CN" b="1" baseline="30000" smtClean="0">
                  <a:solidFill>
                    <a:srgbClr val="000000"/>
                  </a:solidFill>
                  <a:latin typeface="Times New Roman" panose="02020603050405020304" pitchFamily="18" charset="0"/>
                  <a:cs typeface="Times New Roman" panose="02020603050405020304" pitchFamily="18" charset="0"/>
                </a:rPr>
                <a:t>-</a:t>
              </a:r>
              <a:r>
                <a:rPr lang="en-US" altLang="zh-CN" b="1" smtClean="0">
                  <a:solidFill>
                    <a:srgbClr val="000000"/>
                  </a:solidFill>
                  <a:latin typeface="Times New Roman" panose="02020603050405020304" pitchFamily="18" charset="0"/>
                  <a:cs typeface="Times New Roman" panose="02020603050405020304" pitchFamily="18" charset="0"/>
                </a:rPr>
                <a:t>)</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lnSpc>
                  <a:spcPts val="1200"/>
                </a:lnSpc>
                <a:spcBef>
                  <a:spcPct val="0"/>
                </a:spcBef>
                <a:spcAft>
                  <a:spcPct val="0"/>
                </a:spcAft>
                <a:tabLst>
                  <a:tab pos="2514600" algn="l"/>
                </a:tabLst>
              </a:pP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lnSpc>
                  <a:spcPts val="1200"/>
                </a:lnSpc>
                <a:spcBef>
                  <a:spcPct val="0"/>
                </a:spcBef>
                <a:spcAft>
                  <a:spcPct val="0"/>
                </a:spcAft>
                <a:tabLst>
                  <a:tab pos="2514600" algn="l"/>
                </a:tabLst>
              </a:pPr>
              <a:r>
                <a:rPr lang="en-US" altLang="zh-CN" b="1" smtClean="0">
                  <a:solidFill>
                    <a:srgbClr val="000000"/>
                  </a:solidFill>
                  <a:latin typeface="Times New Roman" panose="02020603050405020304" pitchFamily="18" charset="0"/>
                  <a:cs typeface="Times New Roman" panose="02020603050405020304" pitchFamily="18" charset="0"/>
                </a:rPr>
                <a:t>        </a:t>
              </a:r>
              <a:r>
                <a:rPr lang="zh-CN" altLang="en-US" b="1" smtClean="0">
                  <a:solidFill>
                    <a:srgbClr val="000000"/>
                  </a:solidFill>
                  <a:latin typeface="Times New Roman" panose="02020603050405020304" pitchFamily="18" charset="0"/>
                  <a:cs typeface="Times New Roman" panose="02020603050405020304" pitchFamily="18" charset="0"/>
                </a:rPr>
                <a:t>用</a:t>
              </a:r>
              <a:r>
                <a:rPr lang="en-US" altLang="zh-CN" b="1" smtClean="0">
                  <a:solidFill>
                    <a:srgbClr val="0000FF"/>
                  </a:solidFill>
                  <a:latin typeface="Times New Roman" panose="02020603050405020304" pitchFamily="18" charset="0"/>
                  <a:cs typeface="Times New Roman" panose="02020603050405020304" pitchFamily="18" charset="0"/>
                </a:rPr>
                <a:t>0.1 mol</a:t>
              </a:r>
              <a:r>
                <a:rPr lang="en-US" altLang="zh-CN" b="1" err="1" smtClean="0">
                  <a:solidFill>
                    <a:srgbClr val="0000FF"/>
                  </a:solidFill>
                  <a:latin typeface="Courier New" panose="02070309020205020404"/>
                  <a:cs typeface="Times New Roman" panose="02020603050405020304" pitchFamily="18" charset="0"/>
                </a:rPr>
                <a:t>·</a:t>
              </a:r>
              <a:r>
                <a:rPr lang="en-US" altLang="zh-CN" b="1" err="1" smtClean="0">
                  <a:solidFill>
                    <a:srgbClr val="0000FF"/>
                  </a:solidFill>
                  <a:latin typeface="Times New Roman" panose="02020603050405020304" pitchFamily="18" charset="0"/>
                  <a:cs typeface="Times New Roman" panose="02020603050405020304" pitchFamily="18" charset="0"/>
                </a:rPr>
                <a:t>L</a:t>
              </a:r>
              <a:r>
                <a:rPr lang="zh-CN" altLang="en-US" b="1" baseline="30000" smtClean="0">
                  <a:solidFill>
                    <a:srgbClr val="0000FF"/>
                  </a:solidFill>
                  <a:latin typeface="Times New Roman" panose="02020603050405020304" pitchFamily="18" charset="0"/>
                  <a:cs typeface="Times New Roman" panose="02020603050405020304" pitchFamily="18" charset="0"/>
                </a:rPr>
                <a:t>－</a:t>
              </a:r>
              <a:r>
                <a:rPr lang="en-US" altLang="zh-CN" b="1" baseline="30000" smtClean="0">
                  <a:solidFill>
                    <a:srgbClr val="0000FF"/>
                  </a:solidFill>
                  <a:latin typeface="Times New Roman" panose="02020603050405020304" pitchFamily="18" charset="0"/>
                  <a:cs typeface="Times New Roman" panose="02020603050405020304" pitchFamily="18" charset="0"/>
                </a:rPr>
                <a:t>1</a:t>
              </a:r>
              <a:r>
                <a:rPr lang="zh-CN" altLang="en-US" b="1" smtClean="0">
                  <a:solidFill>
                    <a:srgbClr val="0000FF"/>
                  </a:solidFill>
                  <a:latin typeface="Times New Roman" panose="02020603050405020304" pitchFamily="18" charset="0"/>
                  <a:cs typeface="Times New Roman" panose="02020603050405020304" pitchFamily="18" charset="0"/>
                </a:rPr>
                <a:t>的盐酸</a:t>
              </a:r>
              <a:r>
                <a:rPr lang="zh-CN" altLang="en-US" b="1" smtClean="0">
                  <a:solidFill>
                    <a:srgbClr val="FF0000"/>
                  </a:solidFill>
                  <a:latin typeface="Times New Roman" panose="02020603050405020304" pitchFamily="18" charset="0"/>
                  <a:cs typeface="Times New Roman" panose="02020603050405020304" pitchFamily="18" charset="0"/>
                </a:rPr>
                <a:t>滴定</a:t>
              </a:r>
              <a:endParaRPr lang="en-US" altLang="zh-CN" b="1" smtClean="0">
                <a:solidFill>
                  <a:srgbClr val="FF0000"/>
                </a:solidFill>
                <a:latin typeface="Times New Roman" panose="02020603050405020304" pitchFamily="18" charset="0"/>
                <a:cs typeface="Times New Roman" panose="02020603050405020304" pitchFamily="18" charset="0"/>
              </a:endParaRPr>
            </a:p>
            <a:p>
              <a:pPr fontAlgn="base">
                <a:lnSpc>
                  <a:spcPts val="1200"/>
                </a:lnSpc>
                <a:spcBef>
                  <a:spcPct val="0"/>
                </a:spcBef>
                <a:spcAft>
                  <a:spcPct val="0"/>
                </a:spcAft>
                <a:tabLst>
                  <a:tab pos="2514600" algn="l"/>
                </a:tabLst>
              </a:pPr>
              <a:endParaRPr lang="en-US" altLang="zh-CN" b="1" smtClean="0">
                <a:solidFill>
                  <a:srgbClr val="0000FF"/>
                </a:solidFill>
                <a:latin typeface="Times New Roman" panose="02020603050405020304" pitchFamily="18" charset="0"/>
                <a:cs typeface="Times New Roman" panose="02020603050405020304" pitchFamily="18" charset="0"/>
              </a:endParaRPr>
            </a:p>
            <a:p>
              <a:pPr fontAlgn="base">
                <a:lnSpc>
                  <a:spcPts val="1200"/>
                </a:lnSpc>
                <a:spcBef>
                  <a:spcPct val="0"/>
                </a:spcBef>
                <a:spcAft>
                  <a:spcPct val="0"/>
                </a:spcAft>
                <a:tabLst>
                  <a:tab pos="2514600" algn="l"/>
                </a:tabLst>
              </a:pPr>
              <a:r>
                <a:rPr lang="en-US" altLang="zh-CN" b="1" smtClean="0">
                  <a:solidFill>
                    <a:srgbClr val="0000FF"/>
                  </a:solidFill>
                  <a:latin typeface="Times New Roman" panose="02020603050405020304" pitchFamily="18" charset="0"/>
                  <a:cs typeface="Times New Roman" panose="02020603050405020304" pitchFamily="18" charset="0"/>
                </a:rPr>
                <a:t>        10 mL 0.1 mol</a:t>
              </a:r>
              <a:r>
                <a:rPr lang="en-US" altLang="zh-CN" b="1" err="1" smtClean="0">
                  <a:solidFill>
                    <a:srgbClr val="0000FF"/>
                  </a:solidFill>
                  <a:latin typeface="Courier New" panose="02070309020205020404"/>
                  <a:cs typeface="Times New Roman" panose="02020603050405020304" pitchFamily="18" charset="0"/>
                </a:rPr>
                <a:t>·</a:t>
              </a:r>
              <a:r>
                <a:rPr lang="en-US" altLang="zh-CN" b="1" err="1" smtClean="0">
                  <a:solidFill>
                    <a:srgbClr val="0000FF"/>
                  </a:solidFill>
                  <a:latin typeface="Times New Roman" panose="02020603050405020304" pitchFamily="18" charset="0"/>
                  <a:cs typeface="Times New Roman" panose="02020603050405020304" pitchFamily="18" charset="0"/>
                </a:rPr>
                <a:t>L</a:t>
              </a:r>
              <a:r>
                <a:rPr lang="zh-CN" altLang="en-US" b="1" baseline="30000" smtClean="0">
                  <a:solidFill>
                    <a:srgbClr val="0000FF"/>
                  </a:solidFill>
                  <a:latin typeface="Times New Roman" panose="02020603050405020304" pitchFamily="18" charset="0"/>
                  <a:cs typeface="Times New Roman" panose="02020603050405020304" pitchFamily="18" charset="0"/>
                </a:rPr>
                <a:t>－</a:t>
              </a:r>
              <a:r>
                <a:rPr lang="en-US" altLang="zh-CN" b="1" baseline="30000" smtClean="0">
                  <a:solidFill>
                    <a:srgbClr val="0000FF"/>
                  </a:solidFill>
                  <a:latin typeface="Times New Roman" panose="02020603050405020304" pitchFamily="18" charset="0"/>
                  <a:cs typeface="Times New Roman" panose="02020603050405020304" pitchFamily="18" charset="0"/>
                </a:rPr>
                <a:t>1</a:t>
              </a:r>
              <a:r>
                <a:rPr lang="en-US" altLang="zh-CN" b="1" smtClean="0">
                  <a:solidFill>
                    <a:srgbClr val="0000FF"/>
                  </a:solidFill>
                  <a:latin typeface="Times New Roman" panose="02020603050405020304" pitchFamily="18" charset="0"/>
                  <a:cs typeface="Times New Roman" panose="02020603050405020304" pitchFamily="18" charset="0"/>
                </a:rPr>
                <a:t>MOH</a:t>
              </a:r>
              <a:r>
                <a:rPr lang="zh-CN" altLang="en-US" b="1" smtClean="0">
                  <a:solidFill>
                    <a:srgbClr val="0000FF"/>
                  </a:solidFill>
                  <a:latin typeface="Times New Roman" panose="02020603050405020304" pitchFamily="18" charset="0"/>
                  <a:cs typeface="Times New Roman" panose="02020603050405020304" pitchFamily="18" charset="0"/>
                </a:rPr>
                <a:t>溶液</a:t>
              </a:r>
              <a:r>
                <a:rPr lang="zh-CN" altLang="en-US" b="1" smtClean="0">
                  <a:solidFill>
                    <a:srgbClr val="000000"/>
                  </a:solidFill>
                  <a:latin typeface="Times New Roman" panose="02020603050405020304" pitchFamily="18" charset="0"/>
                  <a:cs typeface="Times New Roman" panose="02020603050405020304" pitchFamily="18" charset="0"/>
                </a:rPr>
                <a:t>，滴定曲线如图。</a:t>
              </a:r>
              <a:endParaRPr lang="zh-CN" altLang="en-US" b="1" baseline="30000">
                <a:solidFill>
                  <a:srgbClr val="000000"/>
                </a:solidFill>
                <a:latin typeface="宋体" panose="02010600030101010101" pitchFamily="2" charset="-122"/>
                <a:sym typeface="+mn-ea"/>
              </a:endParaRPr>
            </a:p>
          </p:txBody>
        </p:sp>
        <p:pic>
          <p:nvPicPr>
            <p:cNvPr id="11" name="Picture 1" descr="18SWAH5-26.tif"/>
            <p:cNvPicPr>
              <a:picLocks noChangeAspect="1" noChangeArrowheads="1"/>
            </p:cNvPicPr>
            <p:nvPr/>
          </p:nvPicPr>
          <p:blipFill>
            <a:blip r:embed="rId3"/>
            <a:stretch>
              <a:fillRect/>
            </a:stretch>
          </p:blipFill>
          <p:spPr bwMode="auto">
            <a:xfrm>
              <a:off x="6215074" y="4286256"/>
              <a:ext cx="2078195" cy="2000264"/>
            </a:xfrm>
            <a:prstGeom prst="rect">
              <a:avLst/>
            </a:prstGeom>
            <a:noFill/>
          </p:spPr>
        </p:pic>
      </p:grpSp>
      <p:sp>
        <p:nvSpPr>
          <p:cNvPr id="15" name="文本框 133"/>
          <p:cNvSpPr txBox="1"/>
          <p:nvPr/>
        </p:nvSpPr>
        <p:spPr>
          <a:xfrm>
            <a:off x="5903987" y="673056"/>
            <a:ext cx="3696256" cy="306705"/>
          </a:xfrm>
          <a:prstGeom prst="rect">
            <a:avLst/>
          </a:prstGeom>
          <a:solidFill>
            <a:schemeClr val="accent5"/>
          </a:solidFill>
          <a:ln w="9525">
            <a:solidFill>
              <a:srgbClr val="FF0000"/>
            </a:solidFill>
          </a:ln>
        </p:spPr>
        <p:txBody>
          <a:bodyPr wrap="square">
            <a:spAutoFit/>
          </a:bodyPr>
          <a:lstStyle/>
          <a:p>
            <a:pPr fontAlgn="base">
              <a:spcBef>
                <a:spcPct val="0"/>
              </a:spcBef>
              <a:spcAft>
                <a:spcPct val="0"/>
              </a:spcAft>
            </a:pPr>
            <a:r>
              <a:rPr lang="zh-CN" altLang="en-US" sz="1400" b="1" smtClean="0">
                <a:solidFill>
                  <a:srgbClr val="FF0000"/>
                </a:solidFill>
                <a:latin typeface="宋体" panose="02010600030101010101" pitchFamily="2" charset="-122"/>
                <a:sym typeface="+mn-ea"/>
              </a:rPr>
              <a:t>起点：</a:t>
            </a:r>
            <a:r>
              <a:rPr lang="en-US" altLang="zh-CN" sz="1400" b="1" smtClean="0">
                <a:solidFill>
                  <a:srgbClr val="0000FF"/>
                </a:solidFill>
                <a:latin typeface="宋体" panose="02010600030101010101" pitchFamily="2" charset="-122"/>
                <a:cs typeface="宋体" panose="02010600030101010101" pitchFamily="2" charset="-122"/>
                <a:sym typeface="+mn-ea"/>
              </a:rPr>
              <a:t>[OH</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 </a:t>
            </a:r>
            <a:r>
              <a:rPr lang="zh-CN" altLang="en-US" sz="1400" b="1"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 [NH</a:t>
            </a:r>
            <a:r>
              <a:rPr lang="en-US" altLang="zh-CN" sz="1400" b="1" baseline="-25000" smtClean="0">
                <a:solidFill>
                  <a:srgbClr val="0000FF"/>
                </a:solidFill>
                <a:latin typeface="宋体" panose="02010600030101010101" pitchFamily="2" charset="-122"/>
                <a:cs typeface="宋体" panose="02010600030101010101" pitchFamily="2" charset="-122"/>
                <a:sym typeface="+mn-ea"/>
              </a:rPr>
              <a:t>4</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a:t>
            </a:r>
            <a:r>
              <a:rPr lang="zh-CN" altLang="en-US" sz="1400" b="1" smtClean="0">
                <a:solidFill>
                  <a:srgbClr val="0000FF"/>
                </a:solidFill>
                <a:latin typeface="宋体" panose="02010600030101010101" pitchFamily="2" charset="-122"/>
                <a:cs typeface="宋体" panose="02010600030101010101" pitchFamily="2" charset="-122"/>
                <a:sym typeface="+mn-ea"/>
              </a:rPr>
              <a:t> ＞</a:t>
            </a:r>
            <a:r>
              <a:rPr lang="en-US" altLang="zh-CN" sz="1400" b="1" smtClean="0">
                <a:solidFill>
                  <a:srgbClr val="0000FF"/>
                </a:solidFill>
                <a:latin typeface="宋体" panose="02010600030101010101" pitchFamily="2" charset="-122"/>
                <a:cs typeface="宋体" panose="02010600030101010101" pitchFamily="2" charset="-122"/>
                <a:sym typeface="+mn-ea"/>
              </a:rPr>
              <a:t> [H</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a:t>
            </a:r>
            <a:endParaRPr lang="zh-CN" altLang="en-US" sz="1400" b="1">
              <a:solidFill>
                <a:srgbClr val="0000FF"/>
              </a:solidFill>
              <a:latin typeface="宋体" panose="02010600030101010101" pitchFamily="2" charset="-122"/>
              <a:cs typeface="宋体" panose="02010600030101010101" pitchFamily="2" charset="-122"/>
              <a:sym typeface="+mn-ea"/>
            </a:endParaRPr>
          </a:p>
        </p:txBody>
      </p:sp>
      <p:sp>
        <p:nvSpPr>
          <p:cNvPr id="17" name="文本框 133"/>
          <p:cNvSpPr txBox="1"/>
          <p:nvPr/>
        </p:nvSpPr>
        <p:spPr>
          <a:xfrm>
            <a:off x="7056068" y="1537116"/>
            <a:ext cx="4073425" cy="306705"/>
          </a:xfrm>
          <a:prstGeom prst="rect">
            <a:avLst/>
          </a:prstGeom>
          <a:solidFill>
            <a:schemeClr val="accent5"/>
          </a:solidFill>
          <a:ln w="9525">
            <a:solidFill>
              <a:srgbClr val="FF0000"/>
            </a:solidFill>
          </a:ln>
        </p:spPr>
        <p:txBody>
          <a:bodyPr wrap="square">
            <a:spAutoFit/>
          </a:bodyPr>
          <a:lstStyle/>
          <a:p>
            <a:pPr fontAlgn="base">
              <a:spcBef>
                <a:spcPct val="0"/>
              </a:spcBef>
              <a:spcAft>
                <a:spcPct val="0"/>
              </a:spcAft>
            </a:pPr>
            <a:r>
              <a:rPr lang="zh-CN" altLang="en-US" sz="1400" b="1" smtClean="0">
                <a:solidFill>
                  <a:srgbClr val="FF0000"/>
                </a:solidFill>
                <a:latin typeface="宋体" panose="02010600030101010101" pitchFamily="2" charset="-122"/>
                <a:sym typeface="+mn-ea"/>
              </a:rPr>
              <a:t>中性点</a:t>
            </a:r>
            <a:r>
              <a:rPr lang="zh-CN" altLang="en-US" sz="1400" b="1" smtClean="0">
                <a:solidFill>
                  <a:srgbClr val="0000FF"/>
                </a:solidFill>
                <a:latin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 [Cl</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]=[NH</a:t>
            </a:r>
            <a:r>
              <a:rPr lang="en-US" altLang="zh-CN" sz="1400" b="1" baseline="-25000" smtClean="0">
                <a:solidFill>
                  <a:srgbClr val="0000FF"/>
                </a:solidFill>
                <a:latin typeface="宋体" panose="02010600030101010101" pitchFamily="2" charset="-122"/>
                <a:cs typeface="宋体" panose="02010600030101010101" pitchFamily="2" charset="-122"/>
                <a:sym typeface="+mn-ea"/>
              </a:rPr>
              <a:t>4</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a:t>
            </a:r>
            <a:r>
              <a:rPr lang="zh-CN" altLang="en-US" sz="1400" b="1"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[OH</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]=[H</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a:t>
            </a:r>
            <a:endParaRPr lang="zh-CN" altLang="en-US" sz="1400" b="1">
              <a:solidFill>
                <a:srgbClr val="0000FF"/>
              </a:solidFill>
              <a:latin typeface="宋体" panose="02010600030101010101" pitchFamily="2" charset="-122"/>
              <a:cs typeface="宋体" panose="02010600030101010101" pitchFamily="2" charset="-122"/>
              <a:sym typeface="+mn-ea"/>
            </a:endParaRPr>
          </a:p>
        </p:txBody>
      </p:sp>
      <p:sp>
        <p:nvSpPr>
          <p:cNvPr id="18" name="文本框 133"/>
          <p:cNvSpPr txBox="1"/>
          <p:nvPr/>
        </p:nvSpPr>
        <p:spPr>
          <a:xfrm>
            <a:off x="7824121" y="1969146"/>
            <a:ext cx="4224295" cy="306705"/>
          </a:xfrm>
          <a:prstGeom prst="rect">
            <a:avLst/>
          </a:prstGeom>
          <a:solidFill>
            <a:schemeClr val="accent5"/>
          </a:solidFill>
          <a:ln w="9525">
            <a:solidFill>
              <a:srgbClr val="FF0000"/>
            </a:solidFill>
          </a:ln>
        </p:spPr>
        <p:txBody>
          <a:bodyPr wrap="square">
            <a:spAutoFit/>
          </a:bodyPr>
          <a:lstStyle/>
          <a:p>
            <a:pPr fontAlgn="base">
              <a:spcBef>
                <a:spcPct val="0"/>
              </a:spcBef>
              <a:spcAft>
                <a:spcPct val="0"/>
              </a:spcAft>
            </a:pPr>
            <a:r>
              <a:rPr lang="zh-CN" altLang="en-US" sz="1400" b="1" smtClean="0">
                <a:solidFill>
                  <a:srgbClr val="FF0000"/>
                </a:solidFill>
                <a:latin typeface="宋体" panose="02010600030101010101" pitchFamily="2" charset="-122"/>
                <a:sym typeface="+mn-ea"/>
              </a:rPr>
              <a:t>恰好点：</a:t>
            </a:r>
            <a:r>
              <a:rPr lang="en-US" altLang="zh-CN" sz="1400" b="1" smtClean="0">
                <a:solidFill>
                  <a:srgbClr val="0000FF"/>
                </a:solidFill>
                <a:latin typeface="宋体" panose="02010600030101010101" pitchFamily="2" charset="-122"/>
                <a:cs typeface="宋体" panose="02010600030101010101" pitchFamily="2" charset="-122"/>
                <a:sym typeface="+mn-ea"/>
              </a:rPr>
              <a:t>[Cl</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a:t>
            </a:r>
            <a:r>
              <a:rPr lang="zh-CN" altLang="en-US" sz="1400" b="1"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[NH</a:t>
            </a:r>
            <a:r>
              <a:rPr lang="en-US" altLang="zh-CN" sz="1400" b="1" baseline="-25000" smtClean="0">
                <a:solidFill>
                  <a:srgbClr val="0000FF"/>
                </a:solidFill>
                <a:latin typeface="宋体" panose="02010600030101010101" pitchFamily="2" charset="-122"/>
                <a:cs typeface="宋体" panose="02010600030101010101" pitchFamily="2" charset="-122"/>
                <a:sym typeface="+mn-ea"/>
              </a:rPr>
              <a:t>4</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a:t>
            </a:r>
            <a:r>
              <a:rPr lang="zh-CN" altLang="en-US" sz="1400" b="1"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[H</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a:t>
            </a:r>
            <a:r>
              <a:rPr lang="zh-CN" altLang="en-US" sz="1400" b="1"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[OH</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a:t>
            </a:r>
            <a:endParaRPr lang="zh-CN" altLang="en-US" sz="1400" b="1">
              <a:solidFill>
                <a:srgbClr val="0000FF"/>
              </a:solidFill>
              <a:latin typeface="宋体" panose="02010600030101010101" pitchFamily="2" charset="-122"/>
              <a:cs typeface="宋体" panose="02010600030101010101" pitchFamily="2" charset="-122"/>
              <a:sym typeface="+mn-ea"/>
            </a:endParaRPr>
          </a:p>
        </p:txBody>
      </p:sp>
      <p:sp>
        <p:nvSpPr>
          <p:cNvPr id="19" name="文本框 133"/>
          <p:cNvSpPr txBox="1"/>
          <p:nvPr/>
        </p:nvSpPr>
        <p:spPr>
          <a:xfrm>
            <a:off x="6384021" y="1105086"/>
            <a:ext cx="4224295" cy="306705"/>
          </a:xfrm>
          <a:prstGeom prst="rect">
            <a:avLst/>
          </a:prstGeom>
          <a:solidFill>
            <a:schemeClr val="accent5"/>
          </a:solidFill>
          <a:ln w="9525">
            <a:solidFill>
              <a:srgbClr val="FF0000"/>
            </a:solidFill>
          </a:ln>
        </p:spPr>
        <p:txBody>
          <a:bodyPr wrap="square">
            <a:spAutoFit/>
          </a:bodyPr>
          <a:lstStyle/>
          <a:p>
            <a:pPr fontAlgn="base">
              <a:spcBef>
                <a:spcPct val="0"/>
              </a:spcBef>
              <a:spcAft>
                <a:spcPct val="0"/>
              </a:spcAft>
            </a:pPr>
            <a:r>
              <a:rPr lang="en-US" altLang="zh-CN" sz="1400" b="1" smtClean="0">
                <a:solidFill>
                  <a:srgbClr val="FF0000"/>
                </a:solidFill>
                <a:latin typeface="宋体" panose="02010600030101010101" pitchFamily="2" charset="-122"/>
                <a:sym typeface="+mn-ea"/>
              </a:rPr>
              <a:t>1:1</a:t>
            </a:r>
            <a:r>
              <a:rPr lang="zh-CN" altLang="en-US" sz="1400" b="1" smtClean="0">
                <a:solidFill>
                  <a:srgbClr val="FF0000"/>
                </a:solidFill>
                <a:latin typeface="宋体" panose="02010600030101010101" pitchFamily="2" charset="-122"/>
                <a:sym typeface="+mn-ea"/>
              </a:rPr>
              <a:t>点：</a:t>
            </a:r>
            <a:r>
              <a:rPr lang="en-US" altLang="zh-CN" sz="1400" b="1" smtClean="0">
                <a:solidFill>
                  <a:srgbClr val="0000FF"/>
                </a:solidFill>
                <a:latin typeface="宋体" panose="02010600030101010101" pitchFamily="2" charset="-122"/>
                <a:cs typeface="宋体" panose="02010600030101010101" pitchFamily="2" charset="-122"/>
                <a:sym typeface="+mn-ea"/>
              </a:rPr>
              <a:t>[NH</a:t>
            </a:r>
            <a:r>
              <a:rPr lang="en-US" altLang="zh-CN" sz="1400" b="1" baseline="-25000" smtClean="0">
                <a:solidFill>
                  <a:srgbClr val="0000FF"/>
                </a:solidFill>
                <a:latin typeface="宋体" panose="02010600030101010101" pitchFamily="2" charset="-122"/>
                <a:cs typeface="宋体" panose="02010600030101010101" pitchFamily="2" charset="-122"/>
                <a:sym typeface="+mn-ea"/>
              </a:rPr>
              <a:t>4</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a:t>
            </a:r>
            <a:r>
              <a:rPr lang="zh-CN" altLang="en-US" sz="1400" b="1"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[Cl</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a:t>
            </a:r>
            <a:r>
              <a:rPr lang="zh-CN" altLang="en-US" sz="1400" b="1" smtClean="0">
                <a:solidFill>
                  <a:srgbClr val="0000FF"/>
                </a:solidFill>
                <a:latin typeface="宋体" panose="02010600030101010101" pitchFamily="2" charset="-122"/>
                <a:cs typeface="宋体" panose="02010600030101010101" pitchFamily="2" charset="-122"/>
                <a:sym typeface="+mn-ea"/>
              </a:rPr>
              <a:t> ＞</a:t>
            </a:r>
            <a:r>
              <a:rPr lang="en-US" altLang="zh-CN" sz="1400" b="1" smtClean="0">
                <a:solidFill>
                  <a:srgbClr val="0000FF"/>
                </a:solidFill>
                <a:latin typeface="宋体" panose="02010600030101010101" pitchFamily="2" charset="-122"/>
                <a:cs typeface="宋体" panose="02010600030101010101" pitchFamily="2" charset="-122"/>
                <a:sym typeface="+mn-ea"/>
              </a:rPr>
              <a:t>[OH</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a:t>
            </a:r>
            <a:r>
              <a:rPr lang="zh-CN" altLang="en-US" sz="1400" b="1"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[H</a:t>
            </a:r>
            <a:r>
              <a:rPr lang="en-US" altLang="zh-CN" sz="1400" b="1" baseline="30000"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a:t>
            </a:r>
            <a:endParaRPr lang="zh-CN" altLang="en-US" sz="1400" b="1">
              <a:solidFill>
                <a:srgbClr val="0000FF"/>
              </a:solidFill>
              <a:latin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5" name="直接连接符 24"/>
          <p:cNvCxnSpPr/>
          <p:nvPr/>
        </p:nvCxnSpPr>
        <p:spPr>
          <a:xfrm flipV="1">
            <a:off x="95210" y="785797"/>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26" name="文本框 127"/>
          <p:cNvSpPr txBox="1"/>
          <p:nvPr/>
        </p:nvSpPr>
        <p:spPr>
          <a:xfrm>
            <a:off x="606133" y="260780"/>
            <a:ext cx="7794027" cy="521970"/>
          </a:xfrm>
          <a:prstGeom prst="rect">
            <a:avLst/>
          </a:prstGeom>
          <a:noFill/>
          <a:ln w="9525">
            <a:noFill/>
          </a:ln>
        </p:spPr>
        <p:txBody>
          <a:bodyPr wrap="square">
            <a:spAutoFit/>
          </a:bodyPr>
          <a:lstStyle/>
          <a:p>
            <a:pPr fontAlgn="base">
              <a:spcBef>
                <a:spcPct val="0"/>
              </a:spcBef>
              <a:spcAft>
                <a:spcPct val="0"/>
              </a:spcAft>
            </a:pPr>
            <a:r>
              <a:rPr lang="zh-CN" altLang="en-US" sz="2800" b="1" smtClean="0">
                <a:solidFill>
                  <a:srgbClr val="FF0000"/>
                </a:solidFill>
              </a:rPr>
              <a:t>考点</a:t>
            </a:r>
            <a:r>
              <a:rPr lang="en-US" altLang="zh-CN" sz="2800" b="1" smtClean="0">
                <a:solidFill>
                  <a:srgbClr val="FF0000"/>
                </a:solidFill>
              </a:rPr>
              <a:t>3——</a:t>
            </a:r>
            <a:r>
              <a:rPr lang="zh-CN" altLang="en-US" sz="2800" b="1" smtClean="0">
                <a:solidFill>
                  <a:srgbClr val="FF0000"/>
                </a:solidFill>
              </a:rPr>
              <a:t>二次中和</a:t>
            </a:r>
            <a:endParaRPr lang="zh-CN" altLang="en-US" sz="2800" b="1">
              <a:solidFill>
                <a:srgbClr val="FF0000"/>
              </a:solidFill>
            </a:endParaRPr>
          </a:p>
        </p:txBody>
      </p:sp>
      <p:grpSp>
        <p:nvGrpSpPr>
          <p:cNvPr id="2" name="组合 7"/>
          <p:cNvGrpSpPr/>
          <p:nvPr/>
        </p:nvGrpSpPr>
        <p:grpSpPr>
          <a:xfrm>
            <a:off x="527615" y="3645018"/>
            <a:ext cx="5555533" cy="3096215"/>
            <a:chOff x="571472" y="3857628"/>
            <a:chExt cx="4166650" cy="3096215"/>
          </a:xfrm>
        </p:grpSpPr>
        <p:sp>
          <p:nvSpPr>
            <p:cNvPr id="4" name="文本框 133"/>
            <p:cNvSpPr txBox="1"/>
            <p:nvPr/>
          </p:nvSpPr>
          <p:spPr>
            <a:xfrm>
              <a:off x="571472" y="3857628"/>
              <a:ext cx="4166650" cy="923330"/>
            </a:xfrm>
            <a:prstGeom prst="rect">
              <a:avLst/>
            </a:prstGeom>
            <a:noFill/>
            <a:ln w="9525">
              <a:solidFill>
                <a:srgbClr val="FF0000"/>
              </a:solidFill>
            </a:ln>
          </p:spPr>
          <p:txBody>
            <a:bodyPr wrap="square">
              <a:spAutoFit/>
            </a:bodyPr>
            <a:lstStyle/>
            <a:p>
              <a:pPr marL="266700" indent="-266700" fontAlgn="base">
                <a:spcBef>
                  <a:spcPct val="0"/>
                </a:spcBef>
                <a:spcAft>
                  <a:spcPct val="0"/>
                </a:spcAft>
              </a:pPr>
              <a:r>
                <a:rPr lang="zh-CN" altLang="en-US" b="1" smtClean="0">
                  <a:solidFill>
                    <a:srgbClr val="FF0000"/>
                  </a:solidFill>
                  <a:latin typeface="宋体" panose="02010600030101010101" pitchFamily="2" charset="-122"/>
                  <a:sym typeface="+mn-ea"/>
                </a:rPr>
                <a:t>情境</a:t>
              </a:r>
              <a:r>
                <a:rPr lang="en-US" altLang="zh-CN" b="1" smtClean="0">
                  <a:solidFill>
                    <a:srgbClr val="FF0000"/>
                  </a:solidFill>
                  <a:latin typeface="宋体" panose="02010600030101010101" pitchFamily="2" charset="-122"/>
                  <a:sym typeface="+mn-ea"/>
                </a:rPr>
                <a:t>2.</a:t>
              </a:r>
              <a:r>
                <a:rPr lang="zh-CN" altLang="en-US" b="1" smtClean="0">
                  <a:solidFill>
                    <a:srgbClr val="000000"/>
                  </a:solidFill>
                  <a:latin typeface="宋体" panose="02010600030101010101" pitchFamily="2" charset="-122"/>
                  <a:cs typeface="宋体" panose="02010600030101010101" pitchFamily="2" charset="-122"/>
                </a:rPr>
                <a:t>将</a:t>
              </a:r>
              <a:r>
                <a:rPr lang="en-US" altLang="zh-CN" b="1" err="1" smtClean="0">
                  <a:solidFill>
                    <a:srgbClr val="000000"/>
                  </a:solidFill>
                  <a:latin typeface="Times New Roman" panose="02020603050405020304" pitchFamily="18" charset="0"/>
                  <a:cs typeface="Times New Roman" panose="02020603050405020304" pitchFamily="18" charset="0"/>
                </a:rPr>
                <a:t>NaOH</a:t>
              </a:r>
              <a:r>
                <a:rPr lang="zh-CN" altLang="en-US" b="1" smtClean="0">
                  <a:solidFill>
                    <a:srgbClr val="000000"/>
                  </a:solidFill>
                  <a:latin typeface="宋体" panose="02010600030101010101" pitchFamily="2" charset="-122"/>
                  <a:cs typeface="宋体" panose="02010600030101010101" pitchFamily="2" charset="-122"/>
                </a:rPr>
                <a:t>溶液，</a:t>
              </a:r>
              <a:endParaRPr lang="en-US" altLang="zh-CN" b="1" smtClean="0">
                <a:solidFill>
                  <a:srgbClr val="000000"/>
                </a:solidFill>
                <a:latin typeface="宋体" panose="02010600030101010101" pitchFamily="2" charset="-122"/>
                <a:cs typeface="宋体" panose="02010600030101010101" pitchFamily="2" charset="-122"/>
              </a:endParaRPr>
            </a:p>
            <a:p>
              <a:pPr marL="266700" indent="-266700" fontAlgn="base">
                <a:spcBef>
                  <a:spcPct val="0"/>
                </a:spcBef>
                <a:spcAft>
                  <a:spcPct val="0"/>
                </a:spcAft>
              </a:pPr>
              <a:r>
                <a:rPr lang="en-US" altLang="zh-CN" b="1" smtClean="0">
                  <a:solidFill>
                    <a:srgbClr val="000000"/>
                  </a:solidFill>
                  <a:latin typeface="宋体" panose="02010600030101010101" pitchFamily="2" charset="-122"/>
                  <a:cs typeface="宋体" panose="02010600030101010101" pitchFamily="2" charset="-122"/>
                </a:rPr>
                <a:t>      </a:t>
              </a:r>
              <a:r>
                <a:rPr lang="zh-CN" altLang="en-US" b="1" smtClean="0">
                  <a:solidFill>
                    <a:srgbClr val="000000"/>
                  </a:solidFill>
                  <a:latin typeface="宋体" panose="02010600030101010101" pitchFamily="2" charset="-122"/>
                  <a:cs typeface="宋体" panose="02010600030101010101" pitchFamily="2" charset="-122"/>
                </a:rPr>
                <a:t>添加到己二酸（</a:t>
              </a:r>
              <a:r>
                <a:rPr lang="en-US" altLang="zh-CN" b="1" smtClean="0">
                  <a:solidFill>
                    <a:srgbClr val="000000"/>
                  </a:solidFill>
                  <a:latin typeface="Times New Roman" panose="02020603050405020304" pitchFamily="18" charset="0"/>
                  <a:cs typeface="Times New Roman" panose="02020603050405020304" pitchFamily="18" charset="0"/>
                </a:rPr>
                <a:t>H</a:t>
              </a:r>
              <a:r>
                <a:rPr lang="en-US" altLang="zh-CN" b="1" baseline="-25000" smtClean="0">
                  <a:solidFill>
                    <a:srgbClr val="000000"/>
                  </a:solidFill>
                  <a:latin typeface="Times New Roman" panose="02020603050405020304" pitchFamily="18" charset="0"/>
                  <a:cs typeface="Times New Roman" panose="02020603050405020304" pitchFamily="18" charset="0"/>
                </a:rPr>
                <a:t>2</a:t>
              </a:r>
              <a:r>
                <a:rPr lang="en-US" altLang="zh-CN" b="1" smtClean="0">
                  <a:solidFill>
                    <a:srgbClr val="000000"/>
                  </a:solidFill>
                  <a:latin typeface="Times New Roman" panose="02020603050405020304" pitchFamily="18" charset="0"/>
                  <a:cs typeface="Times New Roman" panose="02020603050405020304" pitchFamily="18" charset="0"/>
                </a:rPr>
                <a:t>X</a:t>
              </a:r>
              <a:r>
                <a:rPr lang="zh-CN" altLang="en-US" b="1" smtClean="0">
                  <a:solidFill>
                    <a:srgbClr val="000000"/>
                  </a:solidFill>
                  <a:latin typeface="宋体" panose="02010600030101010101" pitchFamily="2" charset="-122"/>
                  <a:cs typeface="宋体" panose="02010600030101010101" pitchFamily="2" charset="-122"/>
                </a:rPr>
                <a:t>）溶液中，</a:t>
              </a:r>
              <a:endParaRPr lang="en-US" altLang="zh-CN" b="1" smtClean="0">
                <a:solidFill>
                  <a:srgbClr val="000000"/>
                </a:solidFill>
                <a:latin typeface="宋体" panose="02010600030101010101" pitchFamily="2" charset="-122"/>
                <a:cs typeface="宋体" panose="02010600030101010101" pitchFamily="2" charset="-122"/>
              </a:endParaRPr>
            </a:p>
            <a:p>
              <a:pPr marL="266700" indent="-266700" fontAlgn="base">
                <a:spcBef>
                  <a:spcPct val="0"/>
                </a:spcBef>
                <a:spcAft>
                  <a:spcPct val="0"/>
                </a:spcAft>
              </a:pPr>
              <a:r>
                <a:rPr lang="en-US" altLang="zh-CN" b="1" smtClean="0">
                  <a:solidFill>
                    <a:srgbClr val="000000"/>
                  </a:solidFill>
                  <a:latin typeface="宋体" panose="02010600030101010101" pitchFamily="2" charset="-122"/>
                  <a:cs typeface="宋体" panose="02010600030101010101" pitchFamily="2" charset="-122"/>
                </a:rPr>
                <a:t>    </a:t>
              </a:r>
              <a:r>
                <a:rPr lang="zh-CN" altLang="en-US" b="1" smtClean="0">
                  <a:solidFill>
                    <a:srgbClr val="000000"/>
                  </a:solidFill>
                  <a:latin typeface="宋体" panose="02010600030101010101" pitchFamily="2" charset="-122"/>
                  <a:cs typeface="宋体" panose="02010600030101010101" pitchFamily="2" charset="-122"/>
                </a:rPr>
                <a:t>   </a:t>
              </a:r>
              <a:r>
                <a:rPr lang="en-US" altLang="zh-CN" b="1" smtClean="0">
                  <a:solidFill>
                    <a:srgbClr val="000000"/>
                  </a:solidFill>
                  <a:latin typeface="Times New Roman" panose="02020603050405020304" pitchFamily="18" charset="0"/>
                  <a:cs typeface="Times New Roman" panose="02020603050405020304" pitchFamily="18" charset="0"/>
                </a:rPr>
                <a:t>pH</a:t>
              </a:r>
              <a:r>
                <a:rPr lang="zh-CN" altLang="en-US" b="1" smtClean="0">
                  <a:solidFill>
                    <a:srgbClr val="000000"/>
                  </a:solidFill>
                  <a:latin typeface="宋体" panose="02010600030101010101" pitchFamily="2" charset="-122"/>
                  <a:cs typeface="宋体" panose="02010600030101010101" pitchFamily="2" charset="-122"/>
                </a:rPr>
                <a:t>与离子浓度变化的关系图。</a:t>
              </a:r>
              <a:endParaRPr lang="zh-CN" altLang="en-US" b="1">
                <a:solidFill>
                  <a:srgbClr val="000000"/>
                </a:solidFill>
                <a:latin typeface="宋体" panose="02010600030101010101" pitchFamily="2" charset="-122"/>
                <a:cs typeface="宋体" panose="02010600030101010101" pitchFamily="2" charset="-122"/>
                <a:sym typeface="+mn-ea"/>
              </a:endParaRPr>
            </a:p>
          </p:txBody>
        </p:sp>
        <p:pic>
          <p:nvPicPr>
            <p:cNvPr id="10" name="图片 9"/>
            <p:cNvPicPr/>
            <p:nvPr/>
          </p:nvPicPr>
          <p:blipFill>
            <a:blip r:embed="rId1"/>
            <a:srcRect l="2984" r="2587"/>
            <a:stretch>
              <a:fillRect/>
            </a:stretch>
          </p:blipFill>
          <p:spPr>
            <a:xfrm>
              <a:off x="1425892" y="4882141"/>
              <a:ext cx="3000396" cy="2071702"/>
            </a:xfrm>
            <a:prstGeom prst="rect">
              <a:avLst/>
            </a:prstGeom>
            <a:noFill/>
            <a:ln w="9525">
              <a:noFill/>
            </a:ln>
          </p:spPr>
        </p:pic>
      </p:grpSp>
      <p:grpSp>
        <p:nvGrpSpPr>
          <p:cNvPr id="3" name="组合 8"/>
          <p:cNvGrpSpPr/>
          <p:nvPr/>
        </p:nvGrpSpPr>
        <p:grpSpPr>
          <a:xfrm>
            <a:off x="623621" y="836823"/>
            <a:ext cx="6953299" cy="2664185"/>
            <a:chOff x="642910" y="1505538"/>
            <a:chExt cx="5214974" cy="2664185"/>
          </a:xfrm>
        </p:grpSpPr>
        <p:sp>
          <p:nvSpPr>
            <p:cNvPr id="13" name="文本框 115"/>
            <p:cNvSpPr txBox="1"/>
            <p:nvPr/>
          </p:nvSpPr>
          <p:spPr>
            <a:xfrm>
              <a:off x="642910" y="1505538"/>
              <a:ext cx="5214974" cy="923330"/>
            </a:xfrm>
            <a:prstGeom prst="rect">
              <a:avLst/>
            </a:prstGeom>
            <a:noFill/>
            <a:ln w="9525">
              <a:solidFill>
                <a:srgbClr val="FF0000"/>
              </a:solidFill>
            </a:ln>
          </p:spPr>
          <p:txBody>
            <a:bodyPr wrap="square">
              <a:spAutoFit/>
            </a:bodyPr>
            <a:lstStyle/>
            <a:p>
              <a:pPr marL="269240" indent="-269240" fontAlgn="base">
                <a:spcBef>
                  <a:spcPct val="0"/>
                </a:spcBef>
                <a:spcAft>
                  <a:spcPct val="0"/>
                </a:spcAft>
              </a:pPr>
              <a:r>
                <a:rPr lang="zh-CN" altLang="en-US" b="1" smtClean="0">
                  <a:solidFill>
                    <a:srgbClr val="FF0000"/>
                  </a:solidFill>
                  <a:latin typeface="宋体" panose="02010600030101010101" pitchFamily="2" charset="-122"/>
                  <a:cs typeface="+mj-ea"/>
                </a:rPr>
                <a:t>情境</a:t>
              </a:r>
              <a:r>
                <a:rPr lang="en-US" altLang="zh-CN" b="1" smtClean="0">
                  <a:solidFill>
                    <a:srgbClr val="FF0000"/>
                  </a:solidFill>
                  <a:latin typeface="宋体" panose="02010600030101010101" pitchFamily="2" charset="-122"/>
                  <a:cs typeface="+mj-ea"/>
                </a:rPr>
                <a:t>1.</a:t>
              </a:r>
              <a:r>
                <a:rPr lang="zh-CN" altLang="en-US" b="1" smtClean="0">
                  <a:solidFill>
                    <a:srgbClr val="000000"/>
                  </a:solidFill>
                  <a:latin typeface="宋体" panose="02010600030101010101" pitchFamily="2" charset="-122"/>
                  <a:cs typeface="+mj-ea"/>
                </a:rPr>
                <a:t>向</a:t>
              </a:r>
              <a:r>
                <a:rPr lang="en-US" b="1" smtClean="0">
                  <a:solidFill>
                    <a:srgbClr val="000000"/>
                  </a:solidFill>
                  <a:latin typeface="宋体" panose="02010600030101010101" pitchFamily="2" charset="-122"/>
                  <a:cs typeface="+mj-ea"/>
                </a:rPr>
                <a:t>0.1</a:t>
              </a:r>
              <a:r>
                <a:rPr lang="en-US" b="1" smtClean="0">
                  <a:solidFill>
                    <a:srgbClr val="000000"/>
                  </a:solidFill>
                  <a:latin typeface="宋体" panose="02010600030101010101" pitchFamily="2" charset="-122"/>
                  <a:cs typeface="+mj-ea"/>
                  <a:sym typeface="+mn-ea"/>
                </a:rPr>
                <a:t>mol·L</a:t>
              </a:r>
              <a:r>
                <a:rPr lang="en-US" b="1" baseline="30000" smtClean="0">
                  <a:solidFill>
                    <a:srgbClr val="000000"/>
                  </a:solidFill>
                  <a:latin typeface="宋体" panose="02010600030101010101" pitchFamily="2" charset="-122"/>
                  <a:cs typeface="+mj-ea"/>
                  <a:sym typeface="+mn-ea"/>
                </a:rPr>
                <a:t>-1</a:t>
              </a:r>
              <a:r>
                <a:rPr lang="zh-CN" altLang="en-US" b="1">
                  <a:solidFill>
                    <a:srgbClr val="000000"/>
                  </a:solidFill>
                  <a:latin typeface="宋体" panose="02010600030101010101" pitchFamily="2" charset="-122"/>
                  <a:cs typeface="+mj-ea"/>
                  <a:sym typeface="+mn-ea"/>
                </a:rPr>
                <a:t>二元弱酸</a:t>
              </a:r>
              <a:r>
                <a:rPr lang="en-US" altLang="zh-CN" b="1">
                  <a:solidFill>
                    <a:srgbClr val="000000"/>
                  </a:solidFill>
                  <a:latin typeface="宋体" panose="02010600030101010101" pitchFamily="2" charset="-122"/>
                  <a:cs typeface="+mj-ea"/>
                  <a:sym typeface="+mn-ea"/>
                </a:rPr>
                <a:t>H</a:t>
              </a:r>
              <a:r>
                <a:rPr lang="en-US" altLang="zh-CN" b="1" baseline="-25000">
                  <a:solidFill>
                    <a:srgbClr val="000000"/>
                  </a:solidFill>
                  <a:latin typeface="宋体" panose="02010600030101010101" pitchFamily="2" charset="-122"/>
                  <a:cs typeface="+mj-ea"/>
                  <a:sym typeface="+mn-ea"/>
                </a:rPr>
                <a:t>2</a:t>
              </a:r>
              <a:r>
                <a:rPr lang="en-US" altLang="zh-CN" b="1">
                  <a:solidFill>
                    <a:srgbClr val="000000"/>
                  </a:solidFill>
                  <a:latin typeface="宋体" panose="02010600030101010101" pitchFamily="2" charset="-122"/>
                  <a:cs typeface="+mj-ea"/>
                  <a:sym typeface="+mn-ea"/>
                </a:rPr>
                <a:t>A</a:t>
              </a:r>
              <a:r>
                <a:rPr lang="zh-CN" altLang="en-US" b="1" smtClean="0">
                  <a:solidFill>
                    <a:srgbClr val="000000"/>
                  </a:solidFill>
                  <a:latin typeface="宋体" panose="02010600030101010101" pitchFamily="2" charset="-122"/>
                  <a:sym typeface="+mn-ea"/>
                </a:rPr>
                <a:t>溶液中，</a:t>
              </a:r>
              <a:endParaRPr lang="en-US" altLang="zh-CN" b="1" smtClean="0">
                <a:solidFill>
                  <a:srgbClr val="000000"/>
                </a:solidFill>
                <a:latin typeface="宋体" panose="02010600030101010101" pitchFamily="2" charset="-122"/>
                <a:sym typeface="+mn-ea"/>
              </a:endParaRPr>
            </a:p>
            <a:p>
              <a:pPr marL="269240" indent="-269240" fontAlgn="base">
                <a:spcBef>
                  <a:spcPct val="0"/>
                </a:spcBef>
                <a:spcAft>
                  <a:spcPct val="0"/>
                </a:spcAft>
              </a:pPr>
              <a:r>
                <a:rPr lang="zh-CN" altLang="en-US" b="1" smtClean="0">
                  <a:solidFill>
                    <a:srgbClr val="000000"/>
                  </a:solidFill>
                  <a:latin typeface="宋体" panose="02010600030101010101" pitchFamily="2" charset="-122"/>
                  <a:sym typeface="+mn-ea"/>
                </a:rPr>
                <a:t>      滴加</a:t>
              </a:r>
              <a:r>
                <a:rPr lang="en-US" altLang="zh-CN" b="1" err="1" smtClean="0">
                  <a:solidFill>
                    <a:srgbClr val="000000"/>
                  </a:solidFill>
                  <a:latin typeface="宋体" panose="02010600030101010101" pitchFamily="2" charset="-122"/>
                  <a:cs typeface="Times New Roman" panose="02020603050405020304" pitchFamily="18" charset="0"/>
                </a:rPr>
                <a:t>NaOH</a:t>
              </a:r>
              <a:r>
                <a:rPr lang="zh-CN" altLang="en-US" b="1" smtClean="0">
                  <a:solidFill>
                    <a:srgbClr val="000000"/>
                  </a:solidFill>
                  <a:latin typeface="宋体" panose="02010600030101010101" pitchFamily="2" charset="-122"/>
                  <a:cs typeface="Times New Roman" panose="02020603050405020304" pitchFamily="18" charset="0"/>
                </a:rPr>
                <a:t>溶液，</a:t>
              </a:r>
              <a:r>
                <a:rPr lang="zh-CN" altLang="en-US" b="1" smtClean="0">
                  <a:solidFill>
                    <a:srgbClr val="000000"/>
                  </a:solidFill>
                  <a:latin typeface="宋体" panose="02010600030101010101" pitchFamily="2" charset="-122"/>
                  <a:sym typeface="+mn-ea"/>
                </a:rPr>
                <a:t>溶液中</a:t>
              </a:r>
              <a:r>
                <a:rPr lang="en-US" altLang="zh-CN" b="1" smtClean="0">
                  <a:solidFill>
                    <a:srgbClr val="000000"/>
                  </a:solidFill>
                  <a:latin typeface="宋体" panose="02010600030101010101" pitchFamily="2" charset="-122"/>
                  <a:cs typeface="+mj-ea"/>
                  <a:sym typeface="+mn-ea"/>
                </a:rPr>
                <a:t>H</a:t>
              </a:r>
              <a:r>
                <a:rPr lang="en-US" altLang="zh-CN" b="1" baseline="-25000" smtClean="0">
                  <a:solidFill>
                    <a:srgbClr val="000000"/>
                  </a:solidFill>
                  <a:latin typeface="宋体" panose="02010600030101010101" pitchFamily="2" charset="-122"/>
                  <a:cs typeface="+mj-ea"/>
                  <a:sym typeface="+mn-ea"/>
                </a:rPr>
                <a:t>2</a:t>
              </a:r>
              <a:r>
                <a:rPr lang="en-US" altLang="zh-CN" b="1" smtClean="0">
                  <a:solidFill>
                    <a:srgbClr val="000000"/>
                  </a:solidFill>
                  <a:latin typeface="宋体" panose="02010600030101010101" pitchFamily="2" charset="-122"/>
                  <a:cs typeface="+mj-ea"/>
                  <a:sym typeface="+mn-ea"/>
                </a:rPr>
                <a:t>A</a:t>
              </a:r>
              <a:r>
                <a:rPr lang="zh-CN" altLang="en-US" b="1" smtClean="0">
                  <a:solidFill>
                    <a:srgbClr val="000000"/>
                  </a:solidFill>
                  <a:latin typeface="宋体" panose="02010600030101010101" pitchFamily="2" charset="-122"/>
                  <a:cs typeface="+mj-ea"/>
                  <a:sym typeface="+mn-ea"/>
                </a:rPr>
                <a:t>、</a:t>
              </a:r>
              <a:r>
                <a:rPr lang="en-US" altLang="zh-CN" b="1" smtClean="0">
                  <a:solidFill>
                    <a:srgbClr val="000000"/>
                  </a:solidFill>
                  <a:latin typeface="宋体" panose="02010600030101010101" pitchFamily="2" charset="-122"/>
                  <a:cs typeface="+mj-ea"/>
                  <a:sym typeface="+mn-ea"/>
                </a:rPr>
                <a:t>HA</a:t>
              </a:r>
              <a:r>
                <a:rPr lang="en-US" b="1" baseline="30000" smtClean="0">
                  <a:solidFill>
                    <a:srgbClr val="000000"/>
                  </a:solidFill>
                  <a:latin typeface="宋体" panose="02010600030101010101" pitchFamily="2" charset="-122"/>
                  <a:cs typeface="+mj-ea"/>
                  <a:sym typeface="+mn-ea"/>
                </a:rPr>
                <a:t>-</a:t>
              </a:r>
              <a:r>
                <a:rPr lang="zh-CN" altLang="en-US" b="1" smtClean="0">
                  <a:solidFill>
                    <a:srgbClr val="000000"/>
                  </a:solidFill>
                  <a:latin typeface="宋体" panose="02010600030101010101" pitchFamily="2" charset="-122"/>
                  <a:cs typeface="+mj-ea"/>
                  <a:sym typeface="+mn-ea"/>
                </a:rPr>
                <a:t>、</a:t>
              </a:r>
              <a:r>
                <a:rPr lang="en-US" altLang="zh-CN" b="1" smtClean="0">
                  <a:solidFill>
                    <a:srgbClr val="000000"/>
                  </a:solidFill>
                  <a:latin typeface="宋体" panose="02010600030101010101" pitchFamily="2" charset="-122"/>
                  <a:cs typeface="+mj-ea"/>
                  <a:sym typeface="+mn-ea"/>
                </a:rPr>
                <a:t>A</a:t>
              </a:r>
              <a:r>
                <a:rPr lang="en-US" b="1" baseline="30000" smtClean="0">
                  <a:solidFill>
                    <a:srgbClr val="000000"/>
                  </a:solidFill>
                  <a:latin typeface="宋体" panose="02010600030101010101" pitchFamily="2" charset="-122"/>
                  <a:cs typeface="+mj-ea"/>
                  <a:sym typeface="+mn-ea"/>
                </a:rPr>
                <a:t>2-</a:t>
              </a:r>
              <a:endParaRPr lang="en-US" altLang="zh-CN" b="1" smtClean="0">
                <a:solidFill>
                  <a:srgbClr val="000000"/>
                </a:solidFill>
                <a:latin typeface="宋体" panose="02010600030101010101" pitchFamily="2" charset="-122"/>
                <a:cs typeface="Times New Roman" panose="02020603050405020304" pitchFamily="18" charset="0"/>
              </a:endParaRPr>
            </a:p>
            <a:p>
              <a:pPr marL="269240" indent="-269240" fontAlgn="base">
                <a:spcBef>
                  <a:spcPct val="0"/>
                </a:spcBef>
                <a:spcAft>
                  <a:spcPct val="0"/>
                </a:spcAft>
              </a:pPr>
              <a:r>
                <a:rPr lang="zh-CN" altLang="en-US" b="1" smtClean="0">
                  <a:solidFill>
                    <a:srgbClr val="000000"/>
                  </a:solidFill>
                  <a:latin typeface="宋体" panose="02010600030101010101" pitchFamily="2" charset="-122"/>
                  <a:sym typeface="+mn-ea"/>
                </a:rPr>
                <a:t>      微粒的</a:t>
              </a:r>
              <a:r>
                <a:rPr lang="zh-CN" altLang="en-US" b="1" smtClean="0">
                  <a:solidFill>
                    <a:srgbClr val="0000FF"/>
                  </a:solidFill>
                  <a:latin typeface="宋体" panose="02010600030101010101" pitchFamily="2" charset="-122"/>
                  <a:sym typeface="+mn-ea"/>
                </a:rPr>
                <a:t>物质的量分数</a:t>
              </a:r>
              <a:r>
                <a:rPr lang="zh-CN" altLang="en-US" b="1" smtClean="0">
                  <a:solidFill>
                    <a:srgbClr val="FF0000"/>
                  </a:solidFill>
                  <a:latin typeface="宋体" panose="02010600030101010101" pitchFamily="2" charset="-122"/>
                  <a:sym typeface="+mn-ea"/>
                </a:rPr>
                <a:t>α</a:t>
              </a:r>
              <a:r>
                <a:rPr lang="en-US" altLang="zh-CN" b="1" smtClean="0">
                  <a:solidFill>
                    <a:srgbClr val="FF0000"/>
                  </a:solidFill>
                  <a:latin typeface="宋体" panose="02010600030101010101" pitchFamily="2" charset="-122"/>
                  <a:sym typeface="+mn-ea"/>
                </a:rPr>
                <a:t>(x)</a:t>
              </a:r>
              <a:r>
                <a:rPr lang="zh-CN" altLang="zh-CN" b="1" smtClean="0">
                  <a:solidFill>
                    <a:srgbClr val="000000"/>
                  </a:solidFill>
                  <a:latin typeface="宋体" panose="02010600030101010101" pitchFamily="2" charset="-122"/>
                  <a:sym typeface="+mn-ea"/>
                </a:rPr>
                <a:t>随</a:t>
              </a:r>
              <a:r>
                <a:rPr lang="en-US" altLang="zh-CN" b="1" smtClean="0">
                  <a:solidFill>
                    <a:srgbClr val="0000FF"/>
                  </a:solidFill>
                  <a:latin typeface="宋体" panose="02010600030101010101" pitchFamily="2" charset="-122"/>
                  <a:sym typeface="+mn-ea"/>
                </a:rPr>
                <a:t>pH</a:t>
              </a:r>
              <a:r>
                <a:rPr lang="zh-CN" altLang="zh-CN" b="1" smtClean="0">
                  <a:solidFill>
                    <a:srgbClr val="000000"/>
                  </a:solidFill>
                  <a:latin typeface="宋体" panose="02010600030101010101" pitchFamily="2" charset="-122"/>
                  <a:sym typeface="+mn-ea"/>
                </a:rPr>
                <a:t>变化</a:t>
              </a:r>
              <a:r>
                <a:rPr lang="zh-CN" altLang="en-US" b="1" smtClean="0">
                  <a:solidFill>
                    <a:srgbClr val="000000"/>
                  </a:solidFill>
                  <a:latin typeface="宋体" panose="02010600030101010101" pitchFamily="2" charset="-122"/>
                  <a:sym typeface="+mn-ea"/>
                </a:rPr>
                <a:t>图</a:t>
              </a:r>
              <a:endParaRPr lang="zh-CN" altLang="en-US" b="1" baseline="30000">
                <a:solidFill>
                  <a:srgbClr val="000000"/>
                </a:solidFill>
                <a:latin typeface="宋体" panose="02010600030101010101" pitchFamily="2" charset="-122"/>
                <a:sym typeface="+mn-ea"/>
              </a:endParaRPr>
            </a:p>
          </p:txBody>
        </p:sp>
        <p:pic>
          <p:nvPicPr>
            <p:cNvPr id="14" name="图片 13"/>
            <p:cNvPicPr/>
            <p:nvPr/>
          </p:nvPicPr>
          <p:blipFill>
            <a:blip r:embed="rId2"/>
            <a:stretch>
              <a:fillRect/>
            </a:stretch>
          </p:blipFill>
          <p:spPr>
            <a:xfrm>
              <a:off x="1501780" y="2509882"/>
              <a:ext cx="2206160" cy="1659841"/>
            </a:xfrm>
            <a:prstGeom prst="rect">
              <a:avLst/>
            </a:prstGeom>
            <a:noFill/>
            <a:ln w="9525">
              <a:noFill/>
            </a:ln>
          </p:spPr>
        </p:pic>
      </p:grpSp>
      <p:sp>
        <p:nvSpPr>
          <p:cNvPr id="11" name="矩形 10"/>
          <p:cNvSpPr/>
          <p:nvPr/>
        </p:nvSpPr>
        <p:spPr>
          <a:xfrm>
            <a:off x="7632108" y="836820"/>
            <a:ext cx="3648253" cy="2306955"/>
          </a:xfrm>
          <a:prstGeom prst="rect">
            <a:avLst/>
          </a:prstGeom>
        </p:spPr>
        <p:txBody>
          <a:bodyPr wrap="square">
            <a:spAutoFit/>
          </a:bodyPr>
          <a:lstStyle/>
          <a:p>
            <a:pPr fontAlgn="base">
              <a:spcBef>
                <a:spcPct val="0"/>
              </a:spcBef>
              <a:spcAft>
                <a:spcPct val="0"/>
              </a:spcAft>
            </a:pPr>
            <a:r>
              <a:rPr lang="en-US" altLang="zh-CN" b="1" smtClean="0">
                <a:solidFill>
                  <a:srgbClr val="C00000"/>
                </a:solidFill>
                <a:latin typeface="宋体" panose="02010600030101010101" pitchFamily="2" charset="-122"/>
                <a:cs typeface="宋体" panose="02010600030101010101" pitchFamily="2" charset="-122"/>
                <a:sym typeface="+mn-ea"/>
              </a:rPr>
              <a:t>H</a:t>
            </a:r>
            <a:r>
              <a:rPr lang="en-US" altLang="zh-CN" b="1" baseline="-25000" smtClean="0">
                <a:solidFill>
                  <a:srgbClr val="C00000"/>
                </a:solidFill>
                <a:latin typeface="宋体" panose="02010600030101010101" pitchFamily="2" charset="-122"/>
                <a:cs typeface="宋体" panose="02010600030101010101" pitchFamily="2" charset="-122"/>
                <a:sym typeface="+mn-ea"/>
              </a:rPr>
              <a:t>2</a:t>
            </a:r>
            <a:r>
              <a:rPr lang="en-US" altLang="zh-CN" b="1" smtClean="0">
                <a:solidFill>
                  <a:srgbClr val="C00000"/>
                </a:solidFill>
                <a:latin typeface="宋体" panose="02010600030101010101" pitchFamily="2" charset="-122"/>
                <a:cs typeface="宋体" panose="02010600030101010101" pitchFamily="2" charset="-122"/>
                <a:sym typeface="+mn-ea"/>
              </a:rPr>
              <a:t>A+OH</a:t>
            </a:r>
            <a:r>
              <a:rPr lang="en-US" altLang="zh-CN" b="1" baseline="30000" smtClean="0">
                <a:solidFill>
                  <a:srgbClr val="C00000"/>
                </a:solidFill>
                <a:latin typeface="宋体" panose="02010600030101010101" pitchFamily="2" charset="-122"/>
                <a:cs typeface="宋体" panose="02010600030101010101" pitchFamily="2" charset="-122"/>
                <a:sym typeface="+mn-ea"/>
              </a:rPr>
              <a:t>-</a:t>
            </a:r>
            <a:r>
              <a:rPr lang="en-US" altLang="zh-CN" b="1" smtClean="0">
                <a:solidFill>
                  <a:srgbClr val="C00000"/>
                </a:solidFill>
                <a:latin typeface="宋体" panose="02010600030101010101" pitchFamily="2" charset="-122"/>
                <a:cs typeface="宋体" panose="02010600030101010101" pitchFamily="2" charset="-122"/>
                <a:sym typeface="+mn-ea"/>
              </a:rPr>
              <a:t>===HA</a:t>
            </a:r>
            <a:r>
              <a:rPr lang="en-US" altLang="zh-CN" b="1" baseline="30000" smtClean="0">
                <a:solidFill>
                  <a:srgbClr val="C00000"/>
                </a:solidFill>
                <a:latin typeface="宋体" panose="02010600030101010101" pitchFamily="2" charset="-122"/>
                <a:cs typeface="宋体" panose="02010600030101010101" pitchFamily="2" charset="-122"/>
                <a:sym typeface="+mn-ea"/>
              </a:rPr>
              <a:t>-</a:t>
            </a:r>
            <a:r>
              <a:rPr lang="en-US" altLang="zh-CN" b="1" smtClean="0">
                <a:solidFill>
                  <a:srgbClr val="C00000"/>
                </a:solidFill>
                <a:latin typeface="宋体" panose="02010600030101010101" pitchFamily="2" charset="-122"/>
                <a:cs typeface="宋体" panose="02010600030101010101" pitchFamily="2" charset="-122"/>
                <a:sym typeface="+mn-ea"/>
              </a:rPr>
              <a:t>+H</a:t>
            </a:r>
            <a:r>
              <a:rPr lang="en-US" altLang="zh-CN" b="1" baseline="-25000" smtClean="0">
                <a:solidFill>
                  <a:srgbClr val="C00000"/>
                </a:solidFill>
                <a:latin typeface="宋体" panose="02010600030101010101" pitchFamily="2" charset="-122"/>
                <a:cs typeface="宋体" panose="02010600030101010101" pitchFamily="2" charset="-122"/>
                <a:sym typeface="+mn-ea"/>
              </a:rPr>
              <a:t>2</a:t>
            </a:r>
            <a:r>
              <a:rPr lang="en-US" altLang="zh-CN" b="1" smtClean="0">
                <a:solidFill>
                  <a:srgbClr val="C00000"/>
                </a:solidFill>
                <a:latin typeface="宋体" panose="02010600030101010101" pitchFamily="2" charset="-122"/>
                <a:cs typeface="宋体" panose="02010600030101010101" pitchFamily="2" charset="-122"/>
                <a:sym typeface="+mn-ea"/>
              </a:rPr>
              <a:t>O</a:t>
            </a:r>
            <a:endParaRPr lang="en-US" altLang="zh-CN" b="1" smtClean="0">
              <a:solidFill>
                <a:srgbClr val="C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en-US" altLang="zh-CN" b="1" smtClean="0">
                <a:solidFill>
                  <a:srgbClr val="C00000"/>
                </a:solidFill>
                <a:latin typeface="宋体" panose="02010600030101010101" pitchFamily="2" charset="-122"/>
                <a:cs typeface="宋体" panose="02010600030101010101" pitchFamily="2" charset="-122"/>
                <a:sym typeface="+mn-ea"/>
              </a:rPr>
              <a:t>HA</a:t>
            </a:r>
            <a:r>
              <a:rPr lang="en-US" altLang="zh-CN" b="1" baseline="30000" smtClean="0">
                <a:solidFill>
                  <a:srgbClr val="C00000"/>
                </a:solidFill>
                <a:latin typeface="宋体" panose="02010600030101010101" pitchFamily="2" charset="-122"/>
                <a:cs typeface="宋体" panose="02010600030101010101" pitchFamily="2" charset="-122"/>
                <a:sym typeface="+mn-ea"/>
              </a:rPr>
              <a:t>-</a:t>
            </a:r>
            <a:r>
              <a:rPr lang="en-US" altLang="zh-CN" b="1" smtClean="0">
                <a:solidFill>
                  <a:srgbClr val="C00000"/>
                </a:solidFill>
                <a:latin typeface="宋体" panose="02010600030101010101" pitchFamily="2" charset="-122"/>
                <a:cs typeface="宋体" panose="02010600030101010101" pitchFamily="2" charset="-122"/>
                <a:sym typeface="+mn-ea"/>
              </a:rPr>
              <a:t>+OH</a:t>
            </a:r>
            <a:r>
              <a:rPr lang="en-US" altLang="zh-CN" b="1" baseline="30000" smtClean="0">
                <a:solidFill>
                  <a:srgbClr val="C00000"/>
                </a:solidFill>
                <a:latin typeface="宋体" panose="02010600030101010101" pitchFamily="2" charset="-122"/>
                <a:cs typeface="宋体" panose="02010600030101010101" pitchFamily="2" charset="-122"/>
                <a:sym typeface="+mn-ea"/>
              </a:rPr>
              <a:t>-</a:t>
            </a:r>
            <a:r>
              <a:rPr lang="en-US" altLang="zh-CN" b="1" smtClean="0">
                <a:solidFill>
                  <a:srgbClr val="C00000"/>
                </a:solidFill>
                <a:latin typeface="宋体" panose="02010600030101010101" pitchFamily="2" charset="-122"/>
                <a:cs typeface="宋体" panose="02010600030101010101" pitchFamily="2" charset="-122"/>
                <a:sym typeface="+mn-ea"/>
              </a:rPr>
              <a:t>===A</a:t>
            </a:r>
            <a:r>
              <a:rPr lang="en-US" altLang="zh-CN" b="1" baseline="30000" smtClean="0">
                <a:solidFill>
                  <a:srgbClr val="C00000"/>
                </a:solidFill>
                <a:latin typeface="宋体" panose="02010600030101010101" pitchFamily="2" charset="-122"/>
                <a:cs typeface="宋体" panose="02010600030101010101" pitchFamily="2" charset="-122"/>
                <a:sym typeface="+mn-ea"/>
              </a:rPr>
              <a:t>2-</a:t>
            </a:r>
            <a:r>
              <a:rPr lang="en-US" altLang="zh-CN" b="1" smtClean="0">
                <a:solidFill>
                  <a:srgbClr val="C00000"/>
                </a:solidFill>
                <a:latin typeface="宋体" panose="02010600030101010101" pitchFamily="2" charset="-122"/>
                <a:cs typeface="宋体" panose="02010600030101010101" pitchFamily="2" charset="-122"/>
                <a:sym typeface="+mn-ea"/>
              </a:rPr>
              <a:t>+H</a:t>
            </a:r>
            <a:r>
              <a:rPr lang="en-US" altLang="zh-CN" b="1" baseline="-25000" smtClean="0">
                <a:solidFill>
                  <a:srgbClr val="C00000"/>
                </a:solidFill>
                <a:latin typeface="宋体" panose="02010600030101010101" pitchFamily="2" charset="-122"/>
                <a:cs typeface="宋体" panose="02010600030101010101" pitchFamily="2" charset="-122"/>
                <a:sym typeface="+mn-ea"/>
              </a:rPr>
              <a:t>2</a:t>
            </a:r>
            <a:r>
              <a:rPr lang="en-US" altLang="zh-CN" b="1" smtClean="0">
                <a:solidFill>
                  <a:srgbClr val="C00000"/>
                </a:solidFill>
                <a:latin typeface="宋体" panose="02010600030101010101" pitchFamily="2" charset="-122"/>
                <a:cs typeface="宋体" panose="02010600030101010101" pitchFamily="2" charset="-122"/>
                <a:sym typeface="+mn-ea"/>
              </a:rPr>
              <a:t>O</a:t>
            </a:r>
            <a:endParaRPr lang="zh-CN" altLang="en-US" b="1" baseline="30000" smtClean="0">
              <a:solidFill>
                <a:srgbClr val="C00000"/>
              </a:solidFill>
            </a:endParaRPr>
          </a:p>
          <a:p>
            <a:pPr fontAlgn="base">
              <a:spcBef>
                <a:spcPct val="0"/>
              </a:spcBef>
              <a:spcAft>
                <a:spcPct val="0"/>
              </a:spcAft>
            </a:pPr>
            <a:r>
              <a:rPr lang="en-US" altLang="zh-CN" b="1" smtClean="0">
                <a:solidFill>
                  <a:srgbClr val="000000"/>
                </a:solidFill>
                <a:cs typeface="宋体" panose="02010600030101010101" pitchFamily="2" charset="-122"/>
                <a:sym typeface="+mn-ea"/>
              </a:rPr>
              <a:t>K</a:t>
            </a:r>
            <a:r>
              <a:rPr lang="en-US" altLang="zh-CN" b="1" baseline="-25000" smtClean="0">
                <a:solidFill>
                  <a:srgbClr val="000000"/>
                </a:solidFill>
                <a:cs typeface="宋体" panose="02010600030101010101" pitchFamily="2" charset="-122"/>
                <a:sym typeface="+mn-ea"/>
              </a:rPr>
              <a:t>1</a:t>
            </a:r>
            <a:r>
              <a:rPr lang="en-US" altLang="zh-CN" b="1" smtClean="0">
                <a:solidFill>
                  <a:srgbClr val="000000"/>
                </a:solidFill>
                <a:cs typeface="宋体" panose="02010600030101010101" pitchFamily="2" charset="-122"/>
                <a:sym typeface="+mn-ea"/>
              </a:rPr>
              <a:t>(</a:t>
            </a:r>
            <a:r>
              <a:rPr lang="en-US" altLang="zh-CN" b="1" smtClean="0">
                <a:solidFill>
                  <a:srgbClr val="000000"/>
                </a:solidFill>
                <a:latin typeface="宋体" panose="02010600030101010101" pitchFamily="2" charset="-122"/>
                <a:cs typeface="宋体" panose="02010600030101010101" pitchFamily="2" charset="-122"/>
                <a:sym typeface="+mn-ea"/>
              </a:rPr>
              <a:t>H</a:t>
            </a:r>
            <a:r>
              <a:rPr lang="en-US" altLang="zh-CN" b="1" baseline="-25000" smtClean="0">
                <a:solidFill>
                  <a:srgbClr val="000000"/>
                </a:solidFill>
                <a:latin typeface="宋体" panose="02010600030101010101" pitchFamily="2" charset="-122"/>
                <a:cs typeface="宋体" panose="02010600030101010101" pitchFamily="2" charset="-122"/>
                <a:sym typeface="+mn-ea"/>
              </a:rPr>
              <a:t>2</a:t>
            </a:r>
            <a:r>
              <a:rPr lang="en-US" altLang="zh-CN" b="1" smtClean="0">
                <a:solidFill>
                  <a:srgbClr val="000000"/>
                </a:solidFill>
                <a:latin typeface="宋体" panose="02010600030101010101" pitchFamily="2" charset="-122"/>
                <a:cs typeface="宋体" panose="02010600030101010101" pitchFamily="2" charset="-122"/>
                <a:sym typeface="+mn-ea"/>
              </a:rPr>
              <a:t>A</a:t>
            </a:r>
            <a:r>
              <a:rPr lang="en-US" altLang="zh-CN" b="1" smtClean="0">
                <a:solidFill>
                  <a:srgbClr val="000000"/>
                </a:solidFill>
                <a:cs typeface="宋体" panose="02010600030101010101" pitchFamily="2" charset="-122"/>
                <a:sym typeface="+mn-ea"/>
              </a:rPr>
              <a:t>)</a:t>
            </a:r>
            <a:r>
              <a:rPr lang="zh-CN" altLang="en-US" b="1" smtClean="0">
                <a:solidFill>
                  <a:srgbClr val="000000"/>
                </a:solidFill>
                <a:cs typeface="宋体" panose="02010600030101010101" pitchFamily="2" charset="-122"/>
                <a:sym typeface="+mn-ea"/>
              </a:rPr>
              <a:t>、</a:t>
            </a:r>
            <a:r>
              <a:rPr lang="en-US" altLang="zh-CN" b="1" smtClean="0">
                <a:solidFill>
                  <a:srgbClr val="000000"/>
                </a:solidFill>
                <a:cs typeface="宋体" panose="02010600030101010101" pitchFamily="2" charset="-122"/>
                <a:sym typeface="+mn-ea"/>
              </a:rPr>
              <a:t>K</a:t>
            </a:r>
            <a:r>
              <a:rPr lang="en-US" altLang="zh-CN" b="1" baseline="-25000" smtClean="0">
                <a:solidFill>
                  <a:srgbClr val="000000"/>
                </a:solidFill>
                <a:cs typeface="宋体" panose="02010600030101010101" pitchFamily="2" charset="-122"/>
                <a:sym typeface="+mn-ea"/>
              </a:rPr>
              <a:t>2</a:t>
            </a:r>
            <a:r>
              <a:rPr lang="en-US" altLang="zh-CN" b="1" smtClean="0">
                <a:solidFill>
                  <a:srgbClr val="000000"/>
                </a:solidFill>
                <a:cs typeface="宋体" panose="02010600030101010101" pitchFamily="2" charset="-122"/>
                <a:sym typeface="+mn-ea"/>
              </a:rPr>
              <a:t>(</a:t>
            </a:r>
            <a:r>
              <a:rPr lang="en-US" altLang="zh-CN" b="1" smtClean="0">
                <a:solidFill>
                  <a:srgbClr val="000000"/>
                </a:solidFill>
                <a:latin typeface="宋体" panose="02010600030101010101" pitchFamily="2" charset="-122"/>
                <a:cs typeface="宋体" panose="02010600030101010101" pitchFamily="2" charset="-122"/>
                <a:sym typeface="+mn-ea"/>
              </a:rPr>
              <a:t>H</a:t>
            </a:r>
            <a:r>
              <a:rPr lang="en-US" altLang="zh-CN" b="1" baseline="-25000" smtClean="0">
                <a:solidFill>
                  <a:srgbClr val="000000"/>
                </a:solidFill>
                <a:latin typeface="宋体" panose="02010600030101010101" pitchFamily="2" charset="-122"/>
                <a:cs typeface="宋体" panose="02010600030101010101" pitchFamily="2" charset="-122"/>
                <a:sym typeface="+mn-ea"/>
              </a:rPr>
              <a:t>2</a:t>
            </a:r>
            <a:r>
              <a:rPr lang="en-US" altLang="zh-CN" b="1" smtClean="0">
                <a:solidFill>
                  <a:srgbClr val="000000"/>
                </a:solidFill>
                <a:latin typeface="宋体" panose="02010600030101010101" pitchFamily="2" charset="-122"/>
                <a:cs typeface="宋体" panose="02010600030101010101" pitchFamily="2" charset="-122"/>
                <a:sym typeface="+mn-ea"/>
              </a:rPr>
              <a:t>A</a:t>
            </a:r>
            <a:r>
              <a:rPr lang="en-US" altLang="zh-CN" b="1" smtClean="0">
                <a:solidFill>
                  <a:srgbClr val="000000"/>
                </a:solidFill>
                <a:cs typeface="宋体" panose="02010600030101010101" pitchFamily="2" charset="-122"/>
                <a:sym typeface="+mn-ea"/>
              </a:rPr>
              <a:t>)</a:t>
            </a:r>
            <a:endParaRPr lang="zh-CN" altLang="en-US" b="1" smtClean="0">
              <a:solidFill>
                <a:srgbClr val="FF0000"/>
              </a:solidFill>
              <a:cs typeface="宋体" panose="02010600030101010101" pitchFamily="2" charset="-122"/>
              <a:sym typeface="+mn-ea"/>
            </a:endParaRPr>
          </a:p>
          <a:p>
            <a:pPr fontAlgn="base">
              <a:spcBef>
                <a:spcPct val="0"/>
              </a:spcBef>
              <a:spcAft>
                <a:spcPct val="0"/>
              </a:spcAft>
            </a:pPr>
            <a:r>
              <a:rPr lang="zh-CN" altLang="en-US" b="1" smtClean="0">
                <a:solidFill>
                  <a:srgbClr val="FF0000"/>
                </a:solidFill>
                <a:latin typeface="宋体" panose="02010600030101010101" pitchFamily="2" charset="-122"/>
                <a:cs typeface="宋体" panose="02010600030101010101" pitchFamily="2" charset="-122"/>
                <a:sym typeface="+mn-ea"/>
              </a:rPr>
              <a:t>①</a:t>
            </a:r>
            <a:r>
              <a:rPr lang="zh-CN" altLang="en-US" b="1" smtClean="0">
                <a:solidFill>
                  <a:srgbClr val="FF0000"/>
                </a:solidFill>
                <a:cs typeface="宋体" panose="02010600030101010101" pitchFamily="2" charset="-122"/>
                <a:sym typeface="+mn-ea"/>
              </a:rPr>
              <a:t>起点：</a:t>
            </a:r>
            <a:r>
              <a:rPr lang="en-US" altLang="zh-CN" b="1" smtClean="0">
                <a:solidFill>
                  <a:srgbClr val="FF0000"/>
                </a:solidFill>
                <a:latin typeface="宋体" panose="02010600030101010101" pitchFamily="2" charset="-122"/>
                <a:cs typeface="宋体" panose="02010600030101010101" pitchFamily="2" charset="-122"/>
                <a:sym typeface="+mn-ea"/>
              </a:rPr>
              <a:t>H</a:t>
            </a:r>
            <a:r>
              <a:rPr lang="en-US" altLang="zh-CN" b="1" baseline="-25000" smtClean="0">
                <a:solidFill>
                  <a:srgbClr val="FF0000"/>
                </a:solidFill>
                <a:latin typeface="宋体" panose="02010600030101010101" pitchFamily="2" charset="-122"/>
                <a:cs typeface="宋体" panose="02010600030101010101" pitchFamily="2" charset="-122"/>
                <a:sym typeface="+mn-ea"/>
              </a:rPr>
              <a:t>2</a:t>
            </a:r>
            <a:r>
              <a:rPr lang="en-US" altLang="zh-CN" b="1" smtClean="0">
                <a:solidFill>
                  <a:srgbClr val="FF0000"/>
                </a:solidFill>
                <a:latin typeface="宋体" panose="02010600030101010101" pitchFamily="2" charset="-122"/>
                <a:cs typeface="宋体" panose="02010600030101010101" pitchFamily="2" charset="-122"/>
                <a:sym typeface="+mn-ea"/>
              </a:rPr>
              <a:t>A    </a:t>
            </a:r>
            <a:endParaRPr lang="en-US" altLang="zh-CN" b="1" smtClean="0">
              <a:solidFill>
                <a:srgbClr val="FF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en-US" altLang="zh-CN" b="1" smtClean="0">
                <a:solidFill>
                  <a:srgbClr val="FF0000"/>
                </a:solidFill>
                <a:latin typeface="宋体" panose="02010600030101010101" pitchFamily="2" charset="-122"/>
                <a:cs typeface="宋体" panose="02010600030101010101" pitchFamily="2" charset="-122"/>
                <a:sym typeface="+mn-ea"/>
              </a:rPr>
              <a:t>②</a:t>
            </a:r>
            <a:r>
              <a:rPr lang="en-US" altLang="zh-CN" b="1" smtClean="0">
                <a:solidFill>
                  <a:srgbClr val="000000"/>
                </a:solidFill>
                <a:latin typeface="宋体" panose="02010600030101010101" pitchFamily="2" charset="-122"/>
                <a:cs typeface="宋体" panose="02010600030101010101" pitchFamily="2" charset="-122"/>
                <a:sym typeface="+mn-ea"/>
              </a:rPr>
              <a:t>0.5</a:t>
            </a:r>
            <a:r>
              <a:rPr lang="zh-CN" altLang="en-US" b="1" smtClean="0">
                <a:solidFill>
                  <a:srgbClr val="000000"/>
                </a:solidFill>
                <a:latin typeface="宋体" panose="02010600030101010101" pitchFamily="2" charset="-122"/>
                <a:cs typeface="宋体" panose="02010600030101010101" pitchFamily="2" charset="-122"/>
                <a:sym typeface="+mn-ea"/>
              </a:rPr>
              <a:t>点</a:t>
            </a:r>
            <a:r>
              <a:rPr lang="zh-CN" altLang="en-US" b="1" smtClean="0">
                <a:solidFill>
                  <a:srgbClr val="000000"/>
                </a:solidFill>
                <a:cs typeface="宋体" panose="02010600030101010101" pitchFamily="2" charset="-122"/>
                <a:sym typeface="+mn-ea"/>
              </a:rPr>
              <a:t>：</a:t>
            </a:r>
            <a:r>
              <a:rPr lang="en-US" altLang="zh-CN" b="1" smtClean="0">
                <a:solidFill>
                  <a:srgbClr val="000000"/>
                </a:solidFill>
                <a:cs typeface="宋体" panose="02010600030101010101" pitchFamily="2" charset="-122"/>
                <a:sym typeface="+mn-ea"/>
              </a:rPr>
              <a:t>C(</a:t>
            </a:r>
            <a:r>
              <a:rPr lang="en-US" altLang="zh-CN" b="1" smtClean="0">
                <a:solidFill>
                  <a:srgbClr val="000000"/>
                </a:solidFill>
                <a:latin typeface="宋体" panose="02010600030101010101" pitchFamily="2" charset="-122"/>
                <a:cs typeface="宋体" panose="02010600030101010101" pitchFamily="2" charset="-122"/>
                <a:sym typeface="+mn-ea"/>
              </a:rPr>
              <a:t>H</a:t>
            </a:r>
            <a:r>
              <a:rPr lang="en-US" altLang="zh-CN" b="1" baseline="-25000" smtClean="0">
                <a:solidFill>
                  <a:srgbClr val="000000"/>
                </a:solidFill>
                <a:latin typeface="宋体" panose="02010600030101010101" pitchFamily="2" charset="-122"/>
                <a:cs typeface="宋体" panose="02010600030101010101" pitchFamily="2" charset="-122"/>
                <a:sym typeface="+mn-ea"/>
              </a:rPr>
              <a:t>2</a:t>
            </a:r>
            <a:r>
              <a:rPr lang="en-US" altLang="zh-CN" b="1" smtClean="0">
                <a:solidFill>
                  <a:srgbClr val="000000"/>
                </a:solidFill>
                <a:latin typeface="宋体" panose="02010600030101010101" pitchFamily="2" charset="-122"/>
                <a:cs typeface="宋体" panose="02010600030101010101" pitchFamily="2" charset="-122"/>
                <a:sym typeface="+mn-ea"/>
              </a:rPr>
              <a:t>A</a:t>
            </a:r>
            <a:r>
              <a:rPr lang="en-US" altLang="zh-CN" b="1" smtClean="0">
                <a:solidFill>
                  <a:srgbClr val="000000"/>
                </a:solidFill>
                <a:cs typeface="宋体" panose="02010600030101010101" pitchFamily="2" charset="-122"/>
                <a:sym typeface="+mn-ea"/>
              </a:rPr>
              <a:t>)=C(</a:t>
            </a:r>
            <a:r>
              <a:rPr lang="en-US" altLang="zh-CN" b="1" smtClean="0">
                <a:solidFill>
                  <a:srgbClr val="000000"/>
                </a:solidFill>
                <a:latin typeface="宋体" panose="02010600030101010101" pitchFamily="2" charset="-122"/>
                <a:cs typeface="宋体" panose="02010600030101010101" pitchFamily="2" charset="-122"/>
                <a:sym typeface="+mn-ea"/>
              </a:rPr>
              <a:t>HA</a:t>
            </a:r>
            <a:r>
              <a:rPr lang="en-US" altLang="zh-CN" b="1" baseline="30000" smtClean="0">
                <a:solidFill>
                  <a:srgbClr val="000000"/>
                </a:solidFill>
                <a:latin typeface="宋体" panose="02010600030101010101" pitchFamily="2" charset="-122"/>
                <a:cs typeface="宋体" panose="02010600030101010101" pitchFamily="2" charset="-122"/>
                <a:sym typeface="+mn-ea"/>
              </a:rPr>
              <a:t>-</a:t>
            </a:r>
            <a:r>
              <a:rPr lang="en-US" altLang="zh-CN" b="1" smtClean="0">
                <a:solidFill>
                  <a:srgbClr val="000000"/>
                </a:solidFill>
                <a:cs typeface="宋体" panose="02010600030101010101" pitchFamily="2" charset="-122"/>
                <a:sym typeface="+mn-ea"/>
              </a:rPr>
              <a:t>) </a:t>
            </a:r>
            <a:endParaRPr lang="en-US" altLang="zh-CN" b="1" smtClean="0">
              <a:solidFill>
                <a:srgbClr val="000000"/>
              </a:solidFill>
              <a:cs typeface="宋体" panose="02010600030101010101" pitchFamily="2" charset="-122"/>
              <a:sym typeface="+mn-ea"/>
            </a:endParaRPr>
          </a:p>
          <a:p>
            <a:pPr fontAlgn="base">
              <a:spcBef>
                <a:spcPct val="0"/>
              </a:spcBef>
              <a:spcAft>
                <a:spcPct val="0"/>
              </a:spcAft>
            </a:pPr>
            <a:r>
              <a:rPr lang="en-US" altLang="zh-CN" b="1" smtClean="0">
                <a:solidFill>
                  <a:srgbClr val="FF0000"/>
                </a:solidFill>
                <a:latin typeface="宋体" panose="02010600030101010101" pitchFamily="2" charset="-122"/>
                <a:cs typeface="宋体" panose="02010600030101010101" pitchFamily="2" charset="-122"/>
                <a:sym typeface="+mn-ea"/>
              </a:rPr>
              <a:t>③</a:t>
            </a:r>
            <a:r>
              <a:rPr lang="en-US" altLang="zh-CN" b="1" smtClean="0">
                <a:solidFill>
                  <a:srgbClr val="FF0000"/>
                </a:solidFill>
                <a:cs typeface="宋体" panose="02010600030101010101" pitchFamily="2" charset="-122"/>
                <a:sym typeface="+mn-ea"/>
              </a:rPr>
              <a:t>1:1</a:t>
            </a:r>
            <a:r>
              <a:rPr lang="zh-CN" altLang="en-US" b="1" smtClean="0">
                <a:solidFill>
                  <a:srgbClr val="FF0000"/>
                </a:solidFill>
                <a:cs typeface="宋体" panose="02010600030101010101" pitchFamily="2" charset="-122"/>
                <a:sym typeface="+mn-ea"/>
              </a:rPr>
              <a:t>点：</a:t>
            </a:r>
            <a:r>
              <a:rPr lang="en-US" altLang="zh-CN" b="1" smtClean="0">
                <a:solidFill>
                  <a:srgbClr val="FF0000"/>
                </a:solidFill>
                <a:latin typeface="宋体" panose="02010600030101010101" pitchFamily="2" charset="-122"/>
                <a:cs typeface="宋体" panose="02010600030101010101" pitchFamily="2" charset="-122"/>
                <a:sym typeface="+mn-ea"/>
              </a:rPr>
              <a:t>HA</a:t>
            </a:r>
            <a:r>
              <a:rPr lang="en-US" altLang="zh-CN" b="1" baseline="30000" smtClean="0">
                <a:solidFill>
                  <a:srgbClr val="FF0000"/>
                </a:solidFill>
                <a:latin typeface="宋体" panose="02010600030101010101" pitchFamily="2" charset="-122"/>
                <a:cs typeface="宋体" panose="02010600030101010101" pitchFamily="2" charset="-122"/>
                <a:sym typeface="+mn-ea"/>
              </a:rPr>
              <a:t>-</a:t>
            </a:r>
            <a:endParaRPr lang="en-US" altLang="zh-CN" b="1" baseline="30000" smtClean="0">
              <a:solidFill>
                <a:srgbClr val="FF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en-US" altLang="zh-CN" b="1" smtClean="0">
                <a:solidFill>
                  <a:srgbClr val="FF0000"/>
                </a:solidFill>
                <a:latin typeface="宋体" panose="02010600030101010101" pitchFamily="2" charset="-122"/>
                <a:cs typeface="宋体" panose="02010600030101010101" pitchFamily="2" charset="-122"/>
                <a:sym typeface="+mn-ea"/>
              </a:rPr>
              <a:t>④</a:t>
            </a:r>
            <a:r>
              <a:rPr lang="en-US" altLang="zh-CN" b="1" smtClean="0">
                <a:solidFill>
                  <a:srgbClr val="000000"/>
                </a:solidFill>
                <a:latin typeface="宋体" panose="02010600030101010101" pitchFamily="2" charset="-122"/>
                <a:cs typeface="宋体" panose="02010600030101010101" pitchFamily="2" charset="-122"/>
                <a:sym typeface="+mn-ea"/>
              </a:rPr>
              <a:t>1.5</a:t>
            </a:r>
            <a:r>
              <a:rPr lang="zh-CN" altLang="en-US" b="1" smtClean="0">
                <a:solidFill>
                  <a:srgbClr val="000000"/>
                </a:solidFill>
                <a:latin typeface="宋体" panose="02010600030101010101" pitchFamily="2" charset="-122"/>
                <a:cs typeface="宋体" panose="02010600030101010101" pitchFamily="2" charset="-122"/>
                <a:sym typeface="+mn-ea"/>
              </a:rPr>
              <a:t>点：</a:t>
            </a:r>
            <a:r>
              <a:rPr lang="en-US" altLang="zh-CN" b="1" smtClean="0">
                <a:solidFill>
                  <a:srgbClr val="000000"/>
                </a:solidFill>
                <a:cs typeface="宋体" panose="02010600030101010101" pitchFamily="2" charset="-122"/>
                <a:sym typeface="+mn-ea"/>
              </a:rPr>
              <a:t>C(</a:t>
            </a:r>
            <a:r>
              <a:rPr lang="en-US" altLang="zh-CN" b="1" smtClean="0">
                <a:solidFill>
                  <a:srgbClr val="000000"/>
                </a:solidFill>
                <a:latin typeface="宋体" panose="02010600030101010101" pitchFamily="2" charset="-122"/>
                <a:cs typeface="宋体" panose="02010600030101010101" pitchFamily="2" charset="-122"/>
                <a:sym typeface="+mn-ea"/>
              </a:rPr>
              <a:t>HA</a:t>
            </a:r>
            <a:r>
              <a:rPr lang="en-US" altLang="zh-CN" b="1" baseline="30000" smtClean="0">
                <a:solidFill>
                  <a:srgbClr val="000000"/>
                </a:solidFill>
                <a:latin typeface="宋体" panose="02010600030101010101" pitchFamily="2" charset="-122"/>
                <a:cs typeface="宋体" panose="02010600030101010101" pitchFamily="2" charset="-122"/>
                <a:sym typeface="+mn-ea"/>
              </a:rPr>
              <a:t>-</a:t>
            </a:r>
            <a:r>
              <a:rPr lang="en-US" altLang="zh-CN" b="1" smtClean="0">
                <a:solidFill>
                  <a:srgbClr val="000000"/>
                </a:solidFill>
                <a:cs typeface="宋体" panose="02010600030101010101" pitchFamily="2" charset="-122"/>
                <a:sym typeface="+mn-ea"/>
              </a:rPr>
              <a:t>) =C(</a:t>
            </a:r>
            <a:r>
              <a:rPr lang="en-US" altLang="zh-CN" b="1" smtClean="0">
                <a:solidFill>
                  <a:srgbClr val="000000"/>
                </a:solidFill>
                <a:latin typeface="宋体" panose="02010600030101010101" pitchFamily="2" charset="-122"/>
                <a:cs typeface="宋体" panose="02010600030101010101" pitchFamily="2" charset="-122"/>
                <a:sym typeface="+mn-ea"/>
              </a:rPr>
              <a:t>A</a:t>
            </a:r>
            <a:r>
              <a:rPr lang="en-US" altLang="zh-CN" b="1" baseline="30000" smtClean="0">
                <a:solidFill>
                  <a:srgbClr val="000000"/>
                </a:solidFill>
                <a:latin typeface="宋体" panose="02010600030101010101" pitchFamily="2" charset="-122"/>
                <a:cs typeface="宋体" panose="02010600030101010101" pitchFamily="2" charset="-122"/>
                <a:sym typeface="+mn-ea"/>
              </a:rPr>
              <a:t>2-</a:t>
            </a:r>
            <a:r>
              <a:rPr lang="en-US" altLang="zh-CN" b="1" smtClean="0">
                <a:solidFill>
                  <a:srgbClr val="000000"/>
                </a:solidFill>
                <a:cs typeface="宋体" panose="02010600030101010101" pitchFamily="2" charset="-122"/>
                <a:sym typeface="+mn-ea"/>
              </a:rPr>
              <a:t>) </a:t>
            </a:r>
            <a:endParaRPr lang="en-US" altLang="zh-CN" b="1" smtClean="0">
              <a:solidFill>
                <a:srgbClr val="000000"/>
              </a:solidFill>
              <a:cs typeface="宋体" panose="02010600030101010101" pitchFamily="2" charset="-122"/>
              <a:sym typeface="+mn-ea"/>
            </a:endParaRPr>
          </a:p>
          <a:p>
            <a:pPr fontAlgn="base">
              <a:spcBef>
                <a:spcPct val="0"/>
              </a:spcBef>
              <a:spcAft>
                <a:spcPct val="0"/>
              </a:spcAft>
            </a:pPr>
            <a:r>
              <a:rPr lang="en-US" altLang="zh-CN" b="1" smtClean="0">
                <a:solidFill>
                  <a:srgbClr val="FF0000"/>
                </a:solidFill>
                <a:latin typeface="宋体" panose="02010600030101010101" pitchFamily="2" charset="-122"/>
                <a:cs typeface="宋体" panose="02010600030101010101" pitchFamily="2" charset="-122"/>
                <a:sym typeface="+mn-ea"/>
              </a:rPr>
              <a:t>⑤2:1</a:t>
            </a:r>
            <a:r>
              <a:rPr lang="zh-CN" altLang="en-US" b="1" smtClean="0">
                <a:solidFill>
                  <a:srgbClr val="FF0000"/>
                </a:solidFill>
                <a:latin typeface="宋体" panose="02010600030101010101" pitchFamily="2" charset="-122"/>
                <a:cs typeface="宋体" panose="02010600030101010101" pitchFamily="2" charset="-122"/>
                <a:sym typeface="+mn-ea"/>
              </a:rPr>
              <a:t>点：</a:t>
            </a:r>
            <a:r>
              <a:rPr lang="en-US" altLang="zh-CN" b="1" smtClean="0">
                <a:solidFill>
                  <a:srgbClr val="FF0000"/>
                </a:solidFill>
                <a:latin typeface="宋体" panose="02010600030101010101" pitchFamily="2" charset="-122"/>
                <a:cs typeface="宋体" panose="02010600030101010101" pitchFamily="2" charset="-122"/>
                <a:sym typeface="+mn-ea"/>
              </a:rPr>
              <a:t>A</a:t>
            </a:r>
            <a:r>
              <a:rPr lang="en-US" altLang="zh-CN" b="1" baseline="30000" smtClean="0">
                <a:solidFill>
                  <a:srgbClr val="FF0000"/>
                </a:solidFill>
                <a:latin typeface="宋体" panose="02010600030101010101" pitchFamily="2" charset="-122"/>
                <a:cs typeface="宋体" panose="02010600030101010101" pitchFamily="2" charset="-122"/>
                <a:sym typeface="+mn-ea"/>
              </a:rPr>
              <a:t>2-</a:t>
            </a:r>
            <a:endParaRPr lang="zh-CN" altLang="en-US" b="1">
              <a:solidFill>
                <a:srgbClr val="000000"/>
              </a:solidFill>
            </a:endParaRPr>
          </a:p>
        </p:txBody>
      </p:sp>
      <p:sp>
        <p:nvSpPr>
          <p:cNvPr id="16" name="Rectangle 2"/>
          <p:cNvSpPr>
            <a:spLocks noChangeArrowheads="1"/>
          </p:cNvSpPr>
          <p:nvPr/>
        </p:nvSpPr>
        <p:spPr bwMode="auto">
          <a:xfrm>
            <a:off x="6192008" y="3784171"/>
            <a:ext cx="5711973" cy="922020"/>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fontAlgn="base">
              <a:spcBef>
                <a:spcPct val="0"/>
              </a:spcBef>
              <a:spcAft>
                <a:spcPct val="0"/>
              </a:spcAft>
            </a:pPr>
            <a:r>
              <a:rPr lang="zh-CN" altLang="en-US" b="1" smtClean="0">
                <a:solidFill>
                  <a:srgbClr val="FF0000"/>
                </a:solidFill>
                <a:latin typeface="Times New Roman" panose="02020603050405020304" pitchFamily="18" charset="0"/>
                <a:cs typeface="Times New Roman" panose="02020603050405020304" pitchFamily="18" charset="0"/>
              </a:rPr>
              <a:t>情境</a:t>
            </a:r>
            <a:r>
              <a:rPr lang="en-US" altLang="zh-CN" b="1" smtClean="0">
                <a:solidFill>
                  <a:srgbClr val="FF0000"/>
                </a:solidFill>
                <a:latin typeface="Times New Roman" panose="02020603050405020304" pitchFamily="18" charset="0"/>
                <a:cs typeface="Times New Roman" panose="02020603050405020304" pitchFamily="18" charset="0"/>
              </a:rPr>
              <a:t>3</a:t>
            </a:r>
            <a:r>
              <a:rPr lang="zh-CN" altLang="en-US" b="1" smtClean="0">
                <a:solidFill>
                  <a:srgbClr val="FF0000"/>
                </a:solidFill>
                <a:latin typeface="Times New Roman" panose="02020603050405020304" pitchFamily="18" charset="0"/>
                <a:cs typeface="Times New Roman" panose="02020603050405020304" pitchFamily="18" charset="0"/>
              </a:rPr>
              <a:t>．</a:t>
            </a:r>
            <a:r>
              <a:rPr lang="en-US" altLang="zh-CN" b="1" err="1" smtClean="0">
                <a:solidFill>
                  <a:srgbClr val="000000"/>
                </a:solidFill>
                <a:latin typeface="Times New Roman" panose="02020603050405020304" pitchFamily="18" charset="0"/>
                <a:cs typeface="Times New Roman" panose="02020603050405020304" pitchFamily="18" charset="0"/>
              </a:rPr>
              <a:t>NaOH</a:t>
            </a:r>
            <a:r>
              <a:rPr lang="zh-CN" altLang="en-US" b="1" smtClean="0">
                <a:solidFill>
                  <a:srgbClr val="000000"/>
                </a:solidFill>
                <a:latin typeface="Times New Roman" panose="02020603050405020304" pitchFamily="18" charset="0"/>
                <a:cs typeface="Times New Roman" panose="02020603050405020304" pitchFamily="18" charset="0"/>
              </a:rPr>
              <a:t>溶液滴定邻苯二甲酸氢钾（</a:t>
            </a:r>
            <a:r>
              <a:rPr lang="en-US" altLang="zh-CN" sz="1400" b="1" smtClean="0">
                <a:solidFill>
                  <a:srgbClr val="000000"/>
                </a:solidFill>
                <a:latin typeface="Times New Roman" panose="02020603050405020304" pitchFamily="18" charset="0"/>
                <a:cs typeface="Times New Roman" panose="02020603050405020304" pitchFamily="18" charset="0"/>
              </a:rPr>
              <a:t>H</a:t>
            </a:r>
            <a:r>
              <a:rPr lang="en-US" altLang="zh-CN" sz="1400" b="1" baseline="-30000" smtClean="0">
                <a:solidFill>
                  <a:srgbClr val="000000"/>
                </a:solidFill>
                <a:latin typeface="Times New Roman" panose="02020603050405020304" pitchFamily="18" charset="0"/>
                <a:cs typeface="Times New Roman" panose="02020603050405020304" pitchFamily="18" charset="0"/>
              </a:rPr>
              <a:t>2</a:t>
            </a:r>
            <a:r>
              <a:rPr lang="en-US" altLang="zh-CN" sz="1400" b="1" smtClean="0">
                <a:solidFill>
                  <a:srgbClr val="000000"/>
                </a:solidFill>
                <a:latin typeface="Times New Roman" panose="02020603050405020304" pitchFamily="18" charset="0"/>
                <a:cs typeface="Times New Roman" panose="02020603050405020304" pitchFamily="18" charset="0"/>
              </a:rPr>
              <a:t>A</a:t>
            </a:r>
            <a:r>
              <a:rPr lang="zh-CN" altLang="en-US" sz="1400" b="1" smtClean="0">
                <a:solidFill>
                  <a:srgbClr val="000000"/>
                </a:solidFill>
                <a:latin typeface="Times New Roman" panose="02020603050405020304" pitchFamily="18" charset="0"/>
                <a:cs typeface="Times New Roman" panose="02020603050405020304" pitchFamily="18" charset="0"/>
              </a:rPr>
              <a:t>的</a:t>
            </a:r>
            <a:r>
              <a:rPr lang="en-US" altLang="zh-CN" sz="1400" b="1" i="1" smtClean="0">
                <a:solidFill>
                  <a:srgbClr val="000000"/>
                </a:solidFill>
                <a:latin typeface="Times New Roman" panose="02020603050405020304" pitchFamily="18" charset="0"/>
                <a:cs typeface="Times New Roman" panose="02020603050405020304" pitchFamily="18" charset="0"/>
              </a:rPr>
              <a:t>K</a:t>
            </a:r>
            <a:r>
              <a:rPr lang="en-US" altLang="zh-CN" sz="1400" b="1" baseline="-30000" smtClean="0">
                <a:solidFill>
                  <a:srgbClr val="000000"/>
                </a:solidFill>
                <a:latin typeface="Times New Roman" panose="02020603050405020304" pitchFamily="18" charset="0"/>
                <a:cs typeface="Times New Roman" panose="02020603050405020304" pitchFamily="18" charset="0"/>
              </a:rPr>
              <a:t>a1</a:t>
            </a:r>
            <a:r>
              <a:rPr lang="en-US" altLang="zh-CN" sz="1400" b="1" smtClean="0">
                <a:solidFill>
                  <a:srgbClr val="000000"/>
                </a:solidFill>
                <a:latin typeface="Times New Roman" panose="02020603050405020304" pitchFamily="18" charset="0"/>
                <a:cs typeface="Times New Roman" panose="02020603050405020304" pitchFamily="18" charset="0"/>
              </a:rPr>
              <a:t>=1.1×10</a:t>
            </a:r>
            <a:r>
              <a:rPr lang="en-US" altLang="zh-CN" sz="1400" b="1" baseline="30000" smtClean="0">
                <a:solidFill>
                  <a:srgbClr val="000000"/>
                </a:solidFill>
                <a:latin typeface="Calibri"/>
                <a:ea typeface="MS Mincho" panose="02020609040205080304" pitchFamily="49" charset="-128"/>
                <a:cs typeface="Times New Roman" panose="02020603050405020304" pitchFamily="18" charset="0"/>
              </a:rPr>
              <a:t>−</a:t>
            </a:r>
            <a:r>
              <a:rPr lang="en-US" altLang="zh-CN" sz="1400" b="1" baseline="30000" smtClean="0">
                <a:solidFill>
                  <a:srgbClr val="000000"/>
                </a:solidFill>
                <a:latin typeface="Times New Roman" panose="02020603050405020304" pitchFamily="18" charset="0"/>
                <a:cs typeface="Times New Roman" panose="02020603050405020304" pitchFamily="18" charset="0"/>
              </a:rPr>
              <a:t>3 </a:t>
            </a:r>
            <a:r>
              <a:rPr lang="zh-CN" altLang="en-US" sz="1400" b="1" smtClean="0">
                <a:solidFill>
                  <a:srgbClr val="000000"/>
                </a:solidFill>
                <a:latin typeface="Times New Roman" panose="02020603050405020304" pitchFamily="18" charset="0"/>
                <a:cs typeface="Times New Roman" panose="02020603050405020304" pitchFamily="18" charset="0"/>
              </a:rPr>
              <a:t>，</a:t>
            </a:r>
            <a:r>
              <a:rPr lang="en-US" altLang="zh-CN" sz="1400" b="1" i="1" smtClean="0">
                <a:solidFill>
                  <a:srgbClr val="000000"/>
                </a:solidFill>
                <a:latin typeface="Times New Roman" panose="02020603050405020304" pitchFamily="18" charset="0"/>
                <a:cs typeface="Times New Roman" panose="02020603050405020304" pitchFamily="18" charset="0"/>
              </a:rPr>
              <a:t>K</a:t>
            </a:r>
            <a:r>
              <a:rPr lang="en-US" altLang="zh-CN" sz="1400" b="1" baseline="-30000" smtClean="0">
                <a:solidFill>
                  <a:srgbClr val="000000"/>
                </a:solidFill>
                <a:latin typeface="Times New Roman" panose="02020603050405020304" pitchFamily="18" charset="0"/>
                <a:cs typeface="Times New Roman" panose="02020603050405020304" pitchFamily="18" charset="0"/>
              </a:rPr>
              <a:t>a2</a:t>
            </a:r>
            <a:r>
              <a:rPr lang="en-US" altLang="zh-CN" sz="1400" b="1" smtClean="0">
                <a:solidFill>
                  <a:srgbClr val="000000"/>
                </a:solidFill>
                <a:latin typeface="Times New Roman" panose="02020603050405020304" pitchFamily="18" charset="0"/>
                <a:cs typeface="Times New Roman" panose="02020603050405020304" pitchFamily="18" charset="0"/>
              </a:rPr>
              <a:t>=3.9×10</a:t>
            </a:r>
            <a:r>
              <a:rPr lang="en-US" altLang="zh-CN" sz="1400" b="1" baseline="30000" smtClean="0">
                <a:solidFill>
                  <a:srgbClr val="000000"/>
                </a:solidFill>
                <a:latin typeface="Calibri"/>
                <a:ea typeface="MS Mincho" panose="02020609040205080304" pitchFamily="49" charset="-128"/>
                <a:cs typeface="Times New Roman" panose="02020603050405020304" pitchFamily="18" charset="0"/>
              </a:rPr>
              <a:t>−</a:t>
            </a:r>
            <a:r>
              <a:rPr lang="en-US" altLang="zh-CN" sz="1400" b="1" baseline="30000" smtClean="0">
                <a:solidFill>
                  <a:srgbClr val="000000"/>
                </a:solidFill>
                <a:latin typeface="Times New Roman" panose="02020603050405020304" pitchFamily="18" charset="0"/>
                <a:cs typeface="Times New Roman" panose="02020603050405020304" pitchFamily="18" charset="0"/>
              </a:rPr>
              <a:t>6</a:t>
            </a:r>
            <a:r>
              <a:rPr lang="zh-CN" altLang="en-US" b="1" smtClean="0">
                <a:solidFill>
                  <a:srgbClr val="000000"/>
                </a:solidFill>
                <a:latin typeface="Times New Roman" panose="02020603050405020304" pitchFamily="18" charset="0"/>
                <a:cs typeface="Times New Roman" panose="02020603050405020304" pitchFamily="18" charset="0"/>
              </a:rPr>
              <a:t>）溶液，混液导电能力变化如图，其中</a:t>
            </a:r>
            <a:r>
              <a:rPr lang="en-US" altLang="zh-CN" b="1" smtClean="0">
                <a:solidFill>
                  <a:srgbClr val="000000"/>
                </a:solidFill>
                <a:latin typeface="Times New Roman" panose="02020603050405020304" pitchFamily="18" charset="0"/>
                <a:cs typeface="Times New Roman" panose="02020603050405020304" pitchFamily="18" charset="0"/>
              </a:rPr>
              <a:t>b</a:t>
            </a:r>
            <a:r>
              <a:rPr lang="zh-CN" altLang="en-US" b="1" smtClean="0">
                <a:solidFill>
                  <a:srgbClr val="000000"/>
                </a:solidFill>
                <a:latin typeface="Times New Roman" panose="02020603050405020304" pitchFamily="18" charset="0"/>
                <a:cs typeface="Times New Roman" panose="02020603050405020304" pitchFamily="18" charset="0"/>
              </a:rPr>
              <a:t>点为反应终点。</a:t>
            </a:r>
            <a:endParaRPr lang="zh-CN" altLang="en-US" b="1" smtClean="0">
              <a:solidFill>
                <a:srgbClr val="000000"/>
              </a:solidFill>
              <a:cs typeface="宋体" panose="02010600030101010101" pitchFamily="2" charset="-122"/>
            </a:endParaRPr>
          </a:p>
        </p:txBody>
      </p:sp>
      <p:pic>
        <p:nvPicPr>
          <p:cNvPr id="17" name="图片 107"/>
          <p:cNvPicPr>
            <a:picLocks noChangeAspect="1" noChangeArrowheads="1"/>
          </p:cNvPicPr>
          <p:nvPr/>
        </p:nvPicPr>
        <p:blipFill>
          <a:blip r:embed="rId3"/>
          <a:stretch>
            <a:fillRect/>
          </a:stretch>
        </p:blipFill>
        <p:spPr bwMode="auto">
          <a:xfrm>
            <a:off x="7536100" y="4941108"/>
            <a:ext cx="3530600" cy="17049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接连接符 3"/>
          <p:cNvCxnSpPr/>
          <p:nvPr/>
        </p:nvCxnSpPr>
        <p:spPr>
          <a:xfrm flipV="1">
            <a:off x="95210" y="785797"/>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5" name="文本框 127"/>
          <p:cNvSpPr txBox="1"/>
          <p:nvPr/>
        </p:nvSpPr>
        <p:spPr>
          <a:xfrm>
            <a:off x="476211" y="142852"/>
            <a:ext cx="8823640" cy="521970"/>
          </a:xfrm>
          <a:prstGeom prst="rect">
            <a:avLst/>
          </a:prstGeom>
          <a:noFill/>
          <a:ln w="9525">
            <a:noFill/>
          </a:ln>
        </p:spPr>
        <p:txBody>
          <a:bodyPr wrap="square">
            <a:spAutoFit/>
          </a:bodyPr>
          <a:lstStyle/>
          <a:p>
            <a:pPr fontAlgn="base">
              <a:spcBef>
                <a:spcPct val="0"/>
              </a:spcBef>
              <a:spcAft>
                <a:spcPct val="0"/>
              </a:spcAft>
            </a:pPr>
            <a:r>
              <a:rPr lang="zh-CN" altLang="en-US" sz="2800" b="1" smtClean="0">
                <a:solidFill>
                  <a:srgbClr val="FF0000"/>
                </a:solidFill>
              </a:rPr>
              <a:t>考点</a:t>
            </a:r>
            <a:r>
              <a:rPr lang="en-US" altLang="zh-CN" sz="2800" b="1" smtClean="0">
                <a:solidFill>
                  <a:srgbClr val="FF0000"/>
                </a:solidFill>
              </a:rPr>
              <a:t>4——</a:t>
            </a:r>
            <a:r>
              <a:rPr lang="zh-CN" altLang="en-US" sz="2800" b="1" smtClean="0">
                <a:solidFill>
                  <a:srgbClr val="FF0000"/>
                </a:solidFill>
              </a:rPr>
              <a:t>沉淀溶解平衡</a:t>
            </a:r>
            <a:endParaRPr lang="zh-CN" altLang="en-US" sz="2800" b="1">
              <a:solidFill>
                <a:srgbClr val="FF0000"/>
              </a:solidFill>
            </a:endParaRPr>
          </a:p>
        </p:txBody>
      </p:sp>
      <p:sp>
        <p:nvSpPr>
          <p:cNvPr id="6" name="文本框 103"/>
          <p:cNvSpPr txBox="1"/>
          <p:nvPr/>
        </p:nvSpPr>
        <p:spPr>
          <a:xfrm>
            <a:off x="1871709" y="3637664"/>
            <a:ext cx="5568387" cy="1322070"/>
          </a:xfrm>
          <a:prstGeom prst="rect">
            <a:avLst/>
          </a:prstGeom>
          <a:noFill/>
          <a:ln w="9525">
            <a:solidFill>
              <a:srgbClr val="FF0000"/>
            </a:solidFill>
          </a:ln>
        </p:spPr>
        <p:txBody>
          <a:bodyPr wrap="square">
            <a:spAutoFit/>
          </a:bodyPr>
          <a:lstStyle/>
          <a:p>
            <a:pPr fontAlgn="base">
              <a:spcBef>
                <a:spcPct val="0"/>
              </a:spcBef>
              <a:spcAft>
                <a:spcPct val="0"/>
              </a:spcAft>
            </a:pPr>
            <a:r>
              <a:rPr lang="zh-CN" altLang="en-US" sz="2000" b="1" smtClean="0">
                <a:solidFill>
                  <a:srgbClr val="FF0000"/>
                </a:solidFill>
              </a:rPr>
              <a:t>情境</a:t>
            </a:r>
            <a:r>
              <a:rPr lang="en-US" altLang="zh-CN" sz="2000" b="1" smtClean="0">
                <a:solidFill>
                  <a:srgbClr val="FF0000"/>
                </a:solidFill>
              </a:rPr>
              <a:t>3.</a:t>
            </a:r>
            <a:r>
              <a:rPr lang="zh-CN" altLang="en-US" sz="2000" b="1" smtClean="0">
                <a:solidFill>
                  <a:srgbClr val="000000"/>
                </a:solidFill>
                <a:latin typeface="Times New Roman" panose="02020603050405020304" pitchFamily="18" charset="0"/>
                <a:cs typeface="Times New Roman" panose="02020603050405020304" pitchFamily="18" charset="0"/>
              </a:rPr>
              <a:t>一定温度，</a:t>
            </a:r>
            <a:endParaRPr lang="en-US" altLang="zh-CN" sz="2000" b="1" smtClean="0">
              <a:solidFill>
                <a:srgbClr val="FF0000"/>
              </a:solidFill>
            </a:endParaRPr>
          </a:p>
          <a:p>
            <a:pPr fontAlgn="base">
              <a:spcBef>
                <a:spcPct val="0"/>
              </a:spcBef>
              <a:spcAft>
                <a:spcPct val="0"/>
              </a:spcAft>
            </a:pPr>
            <a:r>
              <a:rPr lang="zh-CN" altLang="en-US" sz="2000" b="1" smtClean="0">
                <a:solidFill>
                  <a:srgbClr val="000000"/>
                </a:solidFill>
              </a:rPr>
              <a:t>用</a:t>
            </a:r>
            <a:r>
              <a:rPr lang="en-US" sz="2000" b="1">
                <a:solidFill>
                  <a:srgbClr val="000000"/>
                </a:solidFill>
                <a:latin typeface="Times New Roman" panose="02020603050405020304" pitchFamily="18" charset="0"/>
              </a:rPr>
              <a:t>0.100 mol</a:t>
            </a:r>
            <a:r>
              <a:rPr lang="en-US" sz="2000" b="1">
                <a:solidFill>
                  <a:srgbClr val="000000"/>
                </a:solidFill>
                <a:latin typeface="宋体" panose="02010600030101010101" pitchFamily="2" charset="-122"/>
              </a:rPr>
              <a:t>·</a:t>
            </a:r>
            <a:r>
              <a:rPr lang="en-US" sz="2000" b="1">
                <a:solidFill>
                  <a:srgbClr val="000000"/>
                </a:solidFill>
                <a:latin typeface="Times New Roman" panose="02020603050405020304" pitchFamily="18" charset="0"/>
              </a:rPr>
              <a:t>L</a:t>
            </a:r>
            <a:r>
              <a:rPr lang="en-US" sz="2000" b="1" baseline="30000">
                <a:solidFill>
                  <a:srgbClr val="000000"/>
                </a:solidFill>
                <a:latin typeface="宋体" panose="02010600030101010101" pitchFamily="2" charset="-122"/>
              </a:rPr>
              <a:t>-1 </a:t>
            </a:r>
            <a:r>
              <a:rPr lang="en-US" sz="2000" b="1">
                <a:solidFill>
                  <a:srgbClr val="000000"/>
                </a:solidFill>
                <a:latin typeface="宋体" panose="02010600030101010101" pitchFamily="2" charset="-122"/>
              </a:rPr>
              <a:t>AgNO</a:t>
            </a:r>
            <a:r>
              <a:rPr lang="en-US" sz="2000" b="1" baseline="-25000">
                <a:solidFill>
                  <a:srgbClr val="000000"/>
                </a:solidFill>
                <a:latin typeface="宋体" panose="02010600030101010101" pitchFamily="2" charset="-122"/>
              </a:rPr>
              <a:t>3</a:t>
            </a:r>
            <a:r>
              <a:rPr lang="zh-CN" altLang="en-US" sz="2000" b="1" smtClean="0">
                <a:solidFill>
                  <a:srgbClr val="0000FF"/>
                </a:solidFill>
              </a:rPr>
              <a:t>滴定</a:t>
            </a:r>
            <a:endParaRPr lang="en-US" altLang="zh-CN" sz="2000" b="1" smtClean="0">
              <a:solidFill>
                <a:srgbClr val="0000FF"/>
              </a:solidFill>
            </a:endParaRPr>
          </a:p>
          <a:p>
            <a:pPr fontAlgn="base">
              <a:spcBef>
                <a:spcPct val="0"/>
              </a:spcBef>
              <a:spcAft>
                <a:spcPct val="0"/>
              </a:spcAft>
            </a:pPr>
            <a:r>
              <a:rPr lang="en-US" sz="2000" b="1" smtClean="0">
                <a:solidFill>
                  <a:srgbClr val="000000"/>
                </a:solidFill>
                <a:latin typeface="宋体" panose="02010600030101010101" pitchFamily="2" charset="-122"/>
              </a:rPr>
              <a:t>50.0 </a:t>
            </a:r>
            <a:r>
              <a:rPr lang="en-US" sz="2000" b="1" err="1">
                <a:solidFill>
                  <a:srgbClr val="000000"/>
                </a:solidFill>
                <a:latin typeface="宋体" panose="02010600030101010101" pitchFamily="2" charset="-122"/>
              </a:rPr>
              <a:t>mL 0.0500 mol·</a:t>
            </a:r>
            <a:r>
              <a:rPr lang="en-US" sz="2000" b="1">
                <a:solidFill>
                  <a:srgbClr val="000000"/>
                </a:solidFill>
                <a:latin typeface="Times New Roman" panose="02020603050405020304" pitchFamily="18" charset="0"/>
              </a:rPr>
              <a:t>L</a:t>
            </a:r>
            <a:r>
              <a:rPr lang="en-US" sz="2000" b="1" baseline="30000">
                <a:solidFill>
                  <a:srgbClr val="000000"/>
                </a:solidFill>
                <a:latin typeface="宋体" panose="02010600030101010101" pitchFamily="2" charset="-122"/>
              </a:rPr>
              <a:t>-1</a:t>
            </a:r>
            <a:r>
              <a:rPr lang="en-US" sz="2000" b="1">
                <a:solidFill>
                  <a:srgbClr val="000000"/>
                </a:solidFill>
                <a:latin typeface="宋体" panose="02010600030101010101" pitchFamily="2" charset="-122"/>
              </a:rPr>
              <a:t> Cl</a:t>
            </a:r>
            <a:r>
              <a:rPr lang="en-US" sz="2000" b="1" baseline="30000">
                <a:solidFill>
                  <a:srgbClr val="000000"/>
                </a:solidFill>
                <a:latin typeface="宋体" panose="02010600030101010101" pitchFamily="2" charset="-122"/>
              </a:rPr>
              <a:t>-</a:t>
            </a:r>
            <a:r>
              <a:rPr lang="zh-CN" altLang="en-US" sz="2000" b="1" smtClean="0">
                <a:solidFill>
                  <a:srgbClr val="000000"/>
                </a:solidFill>
              </a:rPr>
              <a:t>溶液</a:t>
            </a:r>
            <a:endParaRPr lang="en-US" altLang="zh-CN" sz="2000" b="1" smtClean="0">
              <a:solidFill>
                <a:srgbClr val="000000"/>
              </a:solidFill>
            </a:endParaRPr>
          </a:p>
          <a:p>
            <a:pPr fontAlgn="base">
              <a:spcBef>
                <a:spcPct val="0"/>
              </a:spcBef>
              <a:spcAft>
                <a:spcPct val="0"/>
              </a:spcAft>
            </a:pPr>
            <a:r>
              <a:rPr lang="zh-CN" altLang="en-US" sz="2000" b="1" smtClean="0">
                <a:solidFill>
                  <a:srgbClr val="000000"/>
                </a:solidFill>
              </a:rPr>
              <a:t>的滴定曲线如图。</a:t>
            </a:r>
            <a:endParaRPr lang="zh-CN" altLang="en-US" sz="2000" b="1">
              <a:solidFill>
                <a:srgbClr val="000000"/>
              </a:solidFill>
            </a:endParaRPr>
          </a:p>
        </p:txBody>
      </p:sp>
      <p:pic>
        <p:nvPicPr>
          <p:cNvPr id="7" name="图片 6"/>
          <p:cNvPicPr/>
          <p:nvPr/>
        </p:nvPicPr>
        <p:blipFill>
          <a:blip r:embed="rId1"/>
          <a:stretch>
            <a:fillRect/>
          </a:stretch>
        </p:blipFill>
        <p:spPr>
          <a:xfrm>
            <a:off x="7536100" y="3645018"/>
            <a:ext cx="2688187" cy="1368095"/>
          </a:xfrm>
          <a:prstGeom prst="rect">
            <a:avLst/>
          </a:prstGeom>
          <a:noFill/>
          <a:ln w="9525">
            <a:noFill/>
          </a:ln>
        </p:spPr>
      </p:pic>
      <p:pic>
        <p:nvPicPr>
          <p:cNvPr id="9" name="Picture 8" descr="学科网(www.zxxk.com)--教育资源门户，提供试卷、教案、课件、论文、素材及各类教学资源下载，还有大量而丰富的教学相关资讯！"/>
          <p:cNvPicPr>
            <a:picLocks noChangeAspect="1" noChangeArrowheads="1"/>
          </p:cNvPicPr>
          <p:nvPr/>
        </p:nvPicPr>
        <p:blipFill>
          <a:blip r:embed="rId2">
            <a:lum bright="20000" contrast="40000"/>
          </a:blip>
          <a:srcRect t="10526"/>
          <a:stretch>
            <a:fillRect/>
          </a:stretch>
        </p:blipFill>
        <p:spPr bwMode="auto">
          <a:xfrm>
            <a:off x="7632106" y="836823"/>
            <a:ext cx="2400167" cy="1368095"/>
          </a:xfrm>
          <a:prstGeom prst="rect">
            <a:avLst/>
          </a:prstGeom>
          <a:noFill/>
        </p:spPr>
      </p:pic>
      <p:grpSp>
        <p:nvGrpSpPr>
          <p:cNvPr id="2" name="组合 13"/>
          <p:cNvGrpSpPr/>
          <p:nvPr/>
        </p:nvGrpSpPr>
        <p:grpSpPr>
          <a:xfrm>
            <a:off x="1871708" y="1052838"/>
            <a:ext cx="5568387" cy="1015663"/>
            <a:chOff x="395710" y="3347117"/>
            <a:chExt cx="4176290" cy="1015663"/>
          </a:xfrm>
        </p:grpSpPr>
        <p:sp>
          <p:nvSpPr>
            <p:cNvPr id="8" name="Rectangle 23"/>
            <p:cNvSpPr>
              <a:spLocks noChangeArrowheads="1"/>
            </p:cNvSpPr>
            <p:nvPr/>
          </p:nvSpPr>
          <p:spPr bwMode="auto">
            <a:xfrm>
              <a:off x="395710" y="3347117"/>
              <a:ext cx="4176290" cy="1015663"/>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fontAlgn="ctr">
                <a:spcBef>
                  <a:spcPct val="0"/>
                </a:spcBef>
                <a:spcAft>
                  <a:spcPct val="0"/>
                </a:spcAft>
              </a:pPr>
              <a:r>
                <a:rPr lang="zh-CN" altLang="en-US" sz="2000" b="1" smtClean="0">
                  <a:solidFill>
                    <a:srgbClr val="FF0000"/>
                  </a:solidFill>
                  <a:latin typeface="宋体" panose="02010600030101010101" pitchFamily="2" charset="-122"/>
                  <a:cs typeface="Times New Roman" panose="02020603050405020304" pitchFamily="18" charset="0"/>
                </a:rPr>
                <a:t>情境</a:t>
              </a:r>
              <a:r>
                <a:rPr lang="en-US" altLang="zh-CN" sz="2000" b="1" smtClean="0">
                  <a:solidFill>
                    <a:srgbClr val="FF0000"/>
                  </a:solidFill>
                  <a:latin typeface="宋体" panose="02010600030101010101" pitchFamily="2" charset="-122"/>
                  <a:cs typeface="Times New Roman" panose="02020603050405020304" pitchFamily="18" charset="0"/>
                </a:rPr>
                <a:t>1.</a:t>
              </a:r>
              <a:r>
                <a:rPr lang="zh-CN" altLang="en-US" sz="2000" b="1" smtClean="0">
                  <a:solidFill>
                    <a:srgbClr val="000000"/>
                  </a:solidFill>
                  <a:latin typeface="Times New Roman" panose="02020603050405020304" pitchFamily="18" charset="0"/>
                  <a:cs typeface="Times New Roman" panose="02020603050405020304" pitchFamily="18" charset="0"/>
                </a:rPr>
                <a:t>一定温度，</a:t>
              </a:r>
              <a:endParaRPr lang="en-US" altLang="zh-CN" sz="2000" b="1" smtClean="0">
                <a:solidFill>
                  <a:srgbClr val="FF0000"/>
                </a:solidFill>
                <a:latin typeface="宋体" panose="02010600030101010101" pitchFamily="2" charset="-122"/>
                <a:cs typeface="Times New Roman" panose="02020603050405020304" pitchFamily="18" charset="0"/>
              </a:endParaRPr>
            </a:p>
            <a:p>
              <a:pPr fontAlgn="ctr">
                <a:spcBef>
                  <a:spcPct val="0"/>
                </a:spcBef>
                <a:spcAft>
                  <a:spcPct val="0"/>
                </a:spcAft>
              </a:pPr>
              <a:r>
                <a:rPr lang="en-US" altLang="zh-CN" sz="2000" b="1" smtClean="0">
                  <a:solidFill>
                    <a:srgbClr val="000000"/>
                  </a:solidFill>
                  <a:latin typeface="宋体" panose="02010600030101010101" pitchFamily="2" charset="-122"/>
                  <a:cs typeface="Times New Roman" panose="02020603050405020304" pitchFamily="18" charset="0"/>
                </a:rPr>
                <a:t>AgCl(s)===Ag</a:t>
              </a:r>
              <a:r>
                <a:rPr lang="en-US" altLang="zh-CN" sz="2000" b="1" baseline="30000" smtClean="0">
                  <a:solidFill>
                    <a:srgbClr val="000000"/>
                  </a:solidFill>
                  <a:latin typeface="宋体" panose="02010600030101010101" pitchFamily="2" charset="-122"/>
                  <a:cs typeface="Times New Roman" panose="02020603050405020304" pitchFamily="18" charset="0"/>
                </a:rPr>
                <a:t>+</a:t>
              </a:r>
              <a:r>
                <a:rPr lang="en-US" altLang="zh-CN" sz="2000" b="1" smtClean="0">
                  <a:solidFill>
                    <a:srgbClr val="000000"/>
                  </a:solidFill>
                  <a:latin typeface="宋体" panose="02010600030101010101" pitchFamily="2" charset="-122"/>
                  <a:cs typeface="Times New Roman" panose="02020603050405020304" pitchFamily="18" charset="0"/>
                </a:rPr>
                <a:t>(aq) + Cl</a:t>
              </a:r>
              <a:r>
                <a:rPr lang="en-US" altLang="zh-CN" sz="2000" b="1" baseline="30000" smtClean="0">
                  <a:solidFill>
                    <a:srgbClr val="000000"/>
                  </a:solidFill>
                  <a:latin typeface="宋体" panose="02010600030101010101" pitchFamily="2" charset="-122"/>
                  <a:cs typeface="Times New Roman" panose="02020603050405020304" pitchFamily="18" charset="0"/>
                </a:rPr>
                <a:t>-</a:t>
              </a:r>
              <a:r>
                <a:rPr lang="en-US" altLang="zh-CN" sz="2000" b="1" smtClean="0">
                  <a:solidFill>
                    <a:srgbClr val="000000"/>
                  </a:solidFill>
                  <a:latin typeface="宋体" panose="02010600030101010101" pitchFamily="2" charset="-122"/>
                  <a:cs typeface="Times New Roman" panose="02020603050405020304" pitchFamily="18" charset="0"/>
                </a:rPr>
                <a:t>(aq) </a:t>
              </a:r>
              <a:endParaRPr lang="en-US" altLang="zh-CN" sz="2000" b="1" smtClean="0">
                <a:solidFill>
                  <a:srgbClr val="000000"/>
                </a:solidFill>
                <a:latin typeface="宋体" panose="02010600030101010101" pitchFamily="2" charset="-122"/>
                <a:cs typeface="Times New Roman" panose="02020603050405020304" pitchFamily="18" charset="0"/>
              </a:endParaRPr>
            </a:p>
            <a:p>
              <a:pPr fontAlgn="ctr">
                <a:spcBef>
                  <a:spcPct val="0"/>
                </a:spcBef>
                <a:spcAft>
                  <a:spcPct val="0"/>
                </a:spcAft>
              </a:pPr>
              <a:r>
                <a:rPr lang="zh-CN" altLang="en-US" sz="2000" b="1" smtClean="0">
                  <a:solidFill>
                    <a:srgbClr val="000000"/>
                  </a:solidFill>
                  <a:latin typeface="宋体" panose="02010600030101010101" pitchFamily="2" charset="-122"/>
                  <a:cs typeface="Times New Roman" panose="02020603050405020304" pitchFamily="18" charset="0"/>
                </a:rPr>
                <a:t>体系中，</a:t>
              </a:r>
              <a:r>
                <a:rPr lang="en-US" altLang="zh-CN" sz="2000" b="1" smtClean="0">
                  <a:solidFill>
                    <a:srgbClr val="000000"/>
                  </a:solidFill>
                  <a:latin typeface="宋体" panose="02010600030101010101" pitchFamily="2" charset="-122"/>
                  <a:cs typeface="Times New Roman" panose="02020603050405020304" pitchFamily="18" charset="0"/>
                </a:rPr>
                <a:t>C(Ag</a:t>
              </a:r>
              <a:r>
                <a:rPr lang="en-US" altLang="zh-CN" sz="2000" b="1" baseline="30000" smtClean="0">
                  <a:solidFill>
                    <a:srgbClr val="000000"/>
                  </a:solidFill>
                  <a:latin typeface="宋体" panose="02010600030101010101" pitchFamily="2" charset="-122"/>
                  <a:cs typeface="Times New Roman" panose="02020603050405020304" pitchFamily="18" charset="0"/>
                </a:rPr>
                <a:t>+</a:t>
              </a:r>
              <a:r>
                <a:rPr lang="en-US" altLang="zh-CN" sz="2000" b="1" smtClean="0">
                  <a:solidFill>
                    <a:srgbClr val="000000"/>
                  </a:solidFill>
                  <a:latin typeface="宋体" panose="02010600030101010101" pitchFamily="2" charset="-122"/>
                  <a:cs typeface="Times New Roman" panose="02020603050405020304" pitchFamily="18" charset="0"/>
                </a:rPr>
                <a:t>)</a:t>
              </a:r>
              <a:r>
                <a:rPr lang="zh-CN" altLang="en-US" sz="2000" b="1" smtClean="0">
                  <a:solidFill>
                    <a:srgbClr val="000000"/>
                  </a:solidFill>
                  <a:latin typeface="宋体" panose="02010600030101010101" pitchFamily="2" charset="-122"/>
                  <a:cs typeface="Times New Roman" panose="02020603050405020304" pitchFamily="18" charset="0"/>
                </a:rPr>
                <a:t>和</a:t>
              </a:r>
              <a:r>
                <a:rPr lang="en-US" altLang="zh-CN" sz="2000" b="1" smtClean="0">
                  <a:solidFill>
                    <a:srgbClr val="000000"/>
                  </a:solidFill>
                  <a:latin typeface="宋体" panose="02010600030101010101" pitchFamily="2" charset="-122"/>
                  <a:cs typeface="Times New Roman" panose="02020603050405020304" pitchFamily="18" charset="0"/>
                </a:rPr>
                <a:t>C(Cl</a:t>
              </a:r>
              <a:r>
                <a:rPr lang="en-US" altLang="zh-CN" sz="2000" b="1" baseline="30000" smtClean="0">
                  <a:solidFill>
                    <a:srgbClr val="000000"/>
                  </a:solidFill>
                  <a:latin typeface="宋体" panose="02010600030101010101" pitchFamily="2" charset="-122"/>
                  <a:cs typeface="Times New Roman" panose="02020603050405020304" pitchFamily="18" charset="0"/>
                </a:rPr>
                <a:t>-</a:t>
              </a:r>
              <a:r>
                <a:rPr lang="en-US" altLang="zh-CN" sz="2000" b="1" smtClean="0">
                  <a:solidFill>
                    <a:srgbClr val="000000"/>
                  </a:solidFill>
                  <a:latin typeface="宋体" panose="02010600030101010101" pitchFamily="2" charset="-122"/>
                  <a:cs typeface="Times New Roman" panose="02020603050405020304" pitchFamily="18" charset="0"/>
                </a:rPr>
                <a:t>)</a:t>
              </a:r>
              <a:r>
                <a:rPr lang="zh-CN" altLang="en-US" sz="2000" b="1" smtClean="0">
                  <a:solidFill>
                    <a:srgbClr val="000000"/>
                  </a:solidFill>
                  <a:latin typeface="宋体" panose="02010600030101010101" pitchFamily="2" charset="-122"/>
                  <a:cs typeface="Times New Roman" panose="02020603050405020304" pitchFamily="18" charset="0"/>
                </a:rPr>
                <a:t>的关系图。</a:t>
              </a:r>
              <a:endParaRPr lang="en-US" altLang="zh-CN" sz="2000" b="1" smtClean="0">
                <a:solidFill>
                  <a:srgbClr val="000000"/>
                </a:solidFill>
                <a:latin typeface="宋体" panose="02010600030101010101" pitchFamily="2" charset="-122"/>
                <a:cs typeface="Times New Roman" panose="02020603050405020304" pitchFamily="18" charset="0"/>
              </a:endParaRPr>
            </a:p>
          </p:txBody>
        </p:sp>
        <p:cxnSp>
          <p:nvCxnSpPr>
            <p:cNvPr id="11" name="直接连接符 10"/>
            <p:cNvCxnSpPr/>
            <p:nvPr/>
          </p:nvCxnSpPr>
          <p:spPr>
            <a:xfrm rot="16200000" flipH="1">
              <a:off x="1618094" y="3719288"/>
              <a:ext cx="142876" cy="14287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H="1">
              <a:off x="1368062" y="3897883"/>
              <a:ext cx="142875" cy="7143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1871710" y="2492593"/>
            <a:ext cx="5568385" cy="645160"/>
          </a:xfrm>
          <a:prstGeom prst="rect">
            <a:avLst/>
          </a:prstGeom>
          <a:ln>
            <a:solidFill>
              <a:srgbClr val="FF0000"/>
            </a:solidFill>
          </a:ln>
        </p:spPr>
        <p:txBody>
          <a:bodyPr wrap="square">
            <a:spAutoFit/>
          </a:bodyPr>
          <a:lstStyle/>
          <a:p>
            <a:pPr fontAlgn="base">
              <a:spcBef>
                <a:spcPct val="0"/>
              </a:spcBef>
              <a:spcAft>
                <a:spcPct val="0"/>
              </a:spcAft>
              <a:tabLst>
                <a:tab pos="2514600" algn="l"/>
              </a:tabLst>
            </a:pPr>
            <a:r>
              <a:rPr lang="zh-CN" altLang="en-US" b="1" smtClean="0">
                <a:solidFill>
                  <a:srgbClr val="FF0000"/>
                </a:solidFill>
                <a:latin typeface="Times New Roman" panose="02020603050405020304" pitchFamily="18" charset="0"/>
                <a:cs typeface="Times New Roman" panose="02020603050405020304" pitchFamily="18" charset="0"/>
              </a:rPr>
              <a:t>情境</a:t>
            </a:r>
            <a:r>
              <a:rPr lang="en-US" altLang="zh-CN" b="1" smtClean="0">
                <a:solidFill>
                  <a:srgbClr val="FF0000"/>
                </a:solidFill>
                <a:latin typeface="Times New Roman" panose="02020603050405020304" pitchFamily="18" charset="0"/>
                <a:cs typeface="Times New Roman" panose="02020603050405020304" pitchFamily="18" charset="0"/>
              </a:rPr>
              <a:t>2.</a:t>
            </a:r>
            <a:r>
              <a:rPr lang="zh-CN" altLang="en-US" b="1" smtClean="0">
                <a:solidFill>
                  <a:srgbClr val="000000"/>
                </a:solidFill>
                <a:latin typeface="Times New Roman" panose="02020603050405020304" pitchFamily="18" charset="0"/>
                <a:cs typeface="Times New Roman" panose="02020603050405020304" pitchFamily="18" charset="0"/>
              </a:rPr>
              <a:t>一定温度，</a:t>
            </a:r>
            <a:endParaRPr lang="en-US" altLang="zh-CN" b="1" smtClean="0">
              <a:solidFill>
                <a:srgbClr val="FF0000"/>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2514600" algn="l"/>
              </a:tabLst>
            </a:pPr>
            <a:r>
              <a:rPr lang="en-US" altLang="zh-CN" b="1" smtClean="0">
                <a:solidFill>
                  <a:srgbClr val="000000"/>
                </a:solidFill>
                <a:latin typeface="Times New Roman" panose="02020603050405020304" pitchFamily="18" charset="0"/>
                <a:cs typeface="Times New Roman" panose="02020603050405020304" pitchFamily="18" charset="0"/>
              </a:rPr>
              <a:t>AgCl</a:t>
            </a:r>
            <a:r>
              <a:rPr lang="zh-CN" altLang="en-US" b="1" smtClean="0">
                <a:solidFill>
                  <a:srgbClr val="000000"/>
                </a:solidFill>
                <a:latin typeface="Times New Roman" panose="02020603050405020304" pitchFamily="18" charset="0"/>
                <a:cs typeface="Times New Roman" panose="02020603050405020304" pitchFamily="18" charset="0"/>
              </a:rPr>
              <a:t>与</a:t>
            </a:r>
            <a:r>
              <a:rPr lang="en-US" altLang="zh-CN" b="1" err="1" smtClean="0">
                <a:solidFill>
                  <a:srgbClr val="000000"/>
                </a:solidFill>
                <a:latin typeface="Times New Roman" panose="02020603050405020304" pitchFamily="18" charset="0"/>
                <a:cs typeface="Times New Roman" panose="02020603050405020304" pitchFamily="18" charset="0"/>
              </a:rPr>
              <a:t>AgI</a:t>
            </a:r>
            <a:r>
              <a:rPr lang="zh-CN" altLang="en-US" b="1" smtClean="0">
                <a:solidFill>
                  <a:srgbClr val="000000"/>
                </a:solidFill>
                <a:latin typeface="Times New Roman" panose="02020603050405020304" pitchFamily="18" charset="0"/>
                <a:cs typeface="Times New Roman" panose="02020603050405020304" pitchFamily="18" charset="0"/>
              </a:rPr>
              <a:t>的饱和溶液中关系图</a:t>
            </a:r>
            <a:endParaRPr lang="en-US" altLang="zh-CN" smtClean="0">
              <a:solidFill>
                <a:srgbClr val="000000"/>
              </a:solidFill>
              <a:cs typeface="宋体" panose="02010600030101010101" pitchFamily="2" charset="-122"/>
            </a:endParaRPr>
          </a:p>
        </p:txBody>
      </p:sp>
      <p:pic>
        <p:nvPicPr>
          <p:cNvPr id="12" name="Picture 1" descr="18SWAH5-30.tif"/>
          <p:cNvPicPr>
            <a:picLocks noChangeAspect="1" noChangeArrowheads="1"/>
          </p:cNvPicPr>
          <p:nvPr/>
        </p:nvPicPr>
        <p:blipFill>
          <a:blip r:embed="rId3"/>
          <a:stretch>
            <a:fillRect/>
          </a:stretch>
        </p:blipFill>
        <p:spPr bwMode="auto">
          <a:xfrm>
            <a:off x="7728114" y="2257833"/>
            <a:ext cx="2208153" cy="1243172"/>
          </a:xfrm>
          <a:prstGeom prst="rect">
            <a:avLst/>
          </a:prstGeom>
          <a:noFill/>
        </p:spPr>
      </p:pic>
      <p:pic>
        <p:nvPicPr>
          <p:cNvPr id="15" name="Picture 10" descr="18SWAH5-4.TIF"/>
          <p:cNvPicPr>
            <a:picLocks noChangeAspect="1" noChangeArrowheads="1"/>
          </p:cNvPicPr>
          <p:nvPr/>
        </p:nvPicPr>
        <p:blipFill>
          <a:blip r:embed="rId4"/>
          <a:stretch>
            <a:fillRect/>
          </a:stretch>
        </p:blipFill>
        <p:spPr bwMode="auto">
          <a:xfrm>
            <a:off x="7493528" y="5116388"/>
            <a:ext cx="2730761" cy="1624845"/>
          </a:xfrm>
          <a:prstGeom prst="rect">
            <a:avLst/>
          </a:prstGeom>
          <a:noFill/>
          <a:ln w="9525">
            <a:noFill/>
            <a:miter lim="800000"/>
            <a:headEnd/>
            <a:tailEnd/>
          </a:ln>
        </p:spPr>
      </p:pic>
      <p:grpSp>
        <p:nvGrpSpPr>
          <p:cNvPr id="3" name="组合 15"/>
          <p:cNvGrpSpPr/>
          <p:nvPr/>
        </p:nvGrpSpPr>
        <p:grpSpPr>
          <a:xfrm>
            <a:off x="1829133" y="5141927"/>
            <a:ext cx="5568387" cy="1200329"/>
            <a:chOff x="827741" y="785794"/>
            <a:chExt cx="4176290" cy="1200329"/>
          </a:xfrm>
        </p:grpSpPr>
        <p:sp>
          <p:nvSpPr>
            <p:cNvPr id="17" name="矩形 16"/>
            <p:cNvSpPr/>
            <p:nvPr/>
          </p:nvSpPr>
          <p:spPr>
            <a:xfrm>
              <a:off x="827741" y="785794"/>
              <a:ext cx="4176290" cy="1200329"/>
            </a:xfrm>
            <a:prstGeom prst="rect">
              <a:avLst/>
            </a:prstGeom>
            <a:ln>
              <a:solidFill>
                <a:srgbClr val="FF0000"/>
              </a:solidFill>
            </a:ln>
          </p:spPr>
          <p:txBody>
            <a:bodyPr wrap="square">
              <a:spAutoFit/>
            </a:bodyPr>
            <a:lstStyle/>
            <a:p>
              <a:pPr fontAlgn="base">
                <a:spcBef>
                  <a:spcPct val="0"/>
                </a:spcBef>
                <a:spcAft>
                  <a:spcPct val="0"/>
                </a:spcAft>
                <a:tabLst>
                  <a:tab pos="2514600" algn="l"/>
                </a:tabLst>
              </a:pPr>
              <a:r>
                <a:rPr lang="zh-CN" altLang="en-US" b="1" smtClean="0">
                  <a:solidFill>
                    <a:srgbClr val="FF0000"/>
                  </a:solidFill>
                  <a:latin typeface="Times New Roman" panose="02020603050405020304" pitchFamily="18" charset="0"/>
                  <a:cs typeface="Times New Roman" panose="02020603050405020304" pitchFamily="18" charset="0"/>
                </a:rPr>
                <a:t>情境</a:t>
              </a:r>
              <a:r>
                <a:rPr lang="en-US" altLang="zh-CN" b="1" smtClean="0">
                  <a:solidFill>
                    <a:srgbClr val="FF0000"/>
                  </a:solidFill>
                  <a:latin typeface="Times New Roman" panose="02020603050405020304" pitchFamily="18" charset="0"/>
                  <a:cs typeface="Times New Roman" panose="02020603050405020304" pitchFamily="18" charset="0"/>
                </a:rPr>
                <a:t>4.</a:t>
              </a:r>
              <a:r>
                <a:rPr lang="zh-CN" altLang="en-US" b="1" smtClean="0">
                  <a:solidFill>
                    <a:srgbClr val="000000"/>
                  </a:solidFill>
                  <a:latin typeface="Times New Roman" panose="02020603050405020304" pitchFamily="18" charset="0"/>
                  <a:cs typeface="Times New Roman" panose="02020603050405020304" pitchFamily="18" charset="0"/>
                </a:rPr>
                <a:t>向</a:t>
              </a:r>
              <a:r>
                <a:rPr lang="en-US" altLang="zh-CN" b="1" err="1" smtClean="0">
                  <a:solidFill>
                    <a:srgbClr val="000000"/>
                  </a:solidFill>
                  <a:latin typeface="Times New Roman" panose="02020603050405020304" pitchFamily="18" charset="0"/>
                  <a:cs typeface="Times New Roman" panose="02020603050405020304" pitchFamily="18" charset="0"/>
                </a:rPr>
                <a:t>Cl</a:t>
              </a:r>
              <a:r>
                <a:rPr lang="zh-CN" altLang="en-US" b="1" baseline="30000" smtClean="0">
                  <a:solidFill>
                    <a:srgbClr val="000000"/>
                  </a:solidFill>
                  <a:latin typeface="Times New Roman" panose="02020603050405020304" pitchFamily="18" charset="0"/>
                  <a:cs typeface="Times New Roman" panose="02020603050405020304" pitchFamily="18" charset="0"/>
                </a:rPr>
                <a:t>－</a:t>
              </a:r>
              <a:r>
                <a:rPr lang="zh-CN" altLang="en-US" b="1" smtClean="0">
                  <a:solidFill>
                    <a:srgbClr val="000000"/>
                  </a:solidFill>
                  <a:latin typeface="Times New Roman" panose="02020603050405020304" pitchFamily="18" charset="0"/>
                  <a:cs typeface="Times New Roman" panose="02020603050405020304" pitchFamily="18" charset="0"/>
                </a:rPr>
                <a:t>溶液同时加入</a:t>
              </a:r>
              <a:r>
                <a:rPr lang="en-US" altLang="zh-CN" b="1" smtClean="0">
                  <a:solidFill>
                    <a:srgbClr val="000000"/>
                  </a:solidFill>
                  <a:latin typeface="Times New Roman" panose="02020603050405020304" pitchFamily="18" charset="0"/>
                  <a:cs typeface="Times New Roman" panose="02020603050405020304" pitchFamily="18" charset="0"/>
                </a:rPr>
                <a:t>Cu</a:t>
              </a:r>
              <a:r>
                <a:rPr lang="zh-CN" altLang="en-US" b="1" smtClean="0">
                  <a:solidFill>
                    <a:srgbClr val="000000"/>
                  </a:solidFill>
                  <a:latin typeface="Times New Roman" panose="02020603050405020304" pitchFamily="18" charset="0"/>
                  <a:cs typeface="Times New Roman" panose="02020603050405020304" pitchFamily="18" charset="0"/>
                </a:rPr>
                <a:t>和</a:t>
              </a:r>
              <a:r>
                <a:rPr lang="en-US" altLang="zh-CN" b="1" smtClean="0">
                  <a:solidFill>
                    <a:srgbClr val="000000"/>
                  </a:solidFill>
                  <a:latin typeface="Times New Roman" panose="02020603050405020304" pitchFamily="18" charset="0"/>
                  <a:cs typeface="Times New Roman" panose="02020603050405020304" pitchFamily="18" charset="0"/>
                </a:rPr>
                <a:t>CuSO</a:t>
              </a:r>
              <a:r>
                <a:rPr lang="en-US" altLang="zh-CN" b="1" baseline="-30000" smtClean="0">
                  <a:solidFill>
                    <a:srgbClr val="000000"/>
                  </a:solidFill>
                  <a:latin typeface="Times New Roman" panose="02020603050405020304" pitchFamily="18" charset="0"/>
                  <a:cs typeface="Times New Roman" panose="02020603050405020304" pitchFamily="18" charset="0"/>
                </a:rPr>
                <a:t>4</a:t>
              </a:r>
              <a:r>
                <a:rPr lang="zh-CN" altLang="en-US" b="1" smtClean="0">
                  <a:solidFill>
                    <a:srgbClr val="000000"/>
                  </a:solidFill>
                  <a:latin typeface="Times New Roman" panose="02020603050405020304" pitchFamily="18" charset="0"/>
                  <a:cs typeface="Times New Roman" panose="02020603050405020304" pitchFamily="18" charset="0"/>
                </a:rPr>
                <a:t>，</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2514600" algn="l"/>
                </a:tabLst>
              </a:pPr>
              <a:r>
                <a:rPr lang="zh-CN" altLang="en-US" b="1" smtClean="0">
                  <a:solidFill>
                    <a:srgbClr val="000000"/>
                  </a:solidFill>
                  <a:latin typeface="Times New Roman" panose="02020603050405020304" pitchFamily="18" charset="0"/>
                  <a:cs typeface="Times New Roman" panose="02020603050405020304" pitchFamily="18" charset="0"/>
                </a:rPr>
                <a:t>发生：</a:t>
              </a:r>
              <a:r>
                <a:rPr lang="en-US" altLang="zh-CN" b="1" smtClean="0">
                  <a:solidFill>
                    <a:srgbClr val="000000"/>
                  </a:solidFill>
                </a:rPr>
                <a:t> Cu</a:t>
              </a:r>
              <a:r>
                <a:rPr lang="zh-CN" altLang="zh-CN" b="1" smtClean="0">
                  <a:solidFill>
                    <a:srgbClr val="000000"/>
                  </a:solidFill>
                </a:rPr>
                <a:t>＋</a:t>
              </a:r>
              <a:r>
                <a:rPr lang="en-US" altLang="zh-CN" b="1" smtClean="0">
                  <a:solidFill>
                    <a:srgbClr val="000000"/>
                  </a:solidFill>
                </a:rPr>
                <a:t>Cu</a:t>
              </a:r>
              <a:r>
                <a:rPr lang="en-US" altLang="zh-CN" b="1" baseline="30000" smtClean="0">
                  <a:solidFill>
                    <a:srgbClr val="000000"/>
                  </a:solidFill>
                </a:rPr>
                <a:t>2</a:t>
              </a:r>
              <a:r>
                <a:rPr lang="zh-CN" altLang="zh-CN" b="1" baseline="30000" smtClean="0">
                  <a:solidFill>
                    <a:srgbClr val="000000"/>
                  </a:solidFill>
                </a:rPr>
                <a:t>＋</a:t>
              </a:r>
              <a:r>
                <a:rPr lang="zh-CN" altLang="zh-CN" b="1" smtClean="0">
                  <a:solidFill>
                    <a:srgbClr val="000000"/>
                  </a:solidFill>
                </a:rPr>
                <a:t>＋</a:t>
              </a:r>
              <a:r>
                <a:rPr lang="en-US" altLang="zh-CN" b="1" smtClean="0">
                  <a:solidFill>
                    <a:srgbClr val="000000"/>
                  </a:solidFill>
                </a:rPr>
                <a:t>2Cl</a:t>
              </a:r>
              <a:r>
                <a:rPr lang="zh-CN" altLang="zh-CN" b="1" baseline="30000" smtClean="0">
                  <a:solidFill>
                    <a:srgbClr val="000000"/>
                  </a:solidFill>
                </a:rPr>
                <a:t>－</a:t>
              </a:r>
              <a:r>
                <a:rPr lang="en-US" altLang="zh-CN" b="1" smtClean="0">
                  <a:solidFill>
                    <a:srgbClr val="000000"/>
                  </a:solidFill>
                </a:rPr>
                <a:t>==  2CuCl</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2514600" algn="l"/>
                </a:tabLst>
              </a:pPr>
              <a:r>
                <a:rPr lang="zh-CN" altLang="en-US" b="1" smtClean="0">
                  <a:solidFill>
                    <a:srgbClr val="000000"/>
                  </a:solidFill>
                  <a:latin typeface="Times New Roman" panose="02020603050405020304" pitchFamily="18" charset="0"/>
                  <a:cs typeface="Times New Roman" panose="02020603050405020304" pitchFamily="18" charset="0"/>
                </a:rPr>
                <a:t>生成</a:t>
              </a:r>
              <a:r>
                <a:rPr lang="en-US" altLang="zh-CN" b="1" err="1" smtClean="0">
                  <a:solidFill>
                    <a:srgbClr val="000000"/>
                  </a:solidFill>
                  <a:latin typeface="Times New Roman" panose="02020603050405020304" pitchFamily="18" charset="0"/>
                  <a:cs typeface="Times New Roman" panose="02020603050405020304" pitchFamily="18" charset="0"/>
                </a:rPr>
                <a:t>CuCl</a:t>
              </a:r>
              <a:r>
                <a:rPr lang="zh-CN" altLang="en-US" b="1" smtClean="0">
                  <a:solidFill>
                    <a:srgbClr val="000000"/>
                  </a:solidFill>
                  <a:latin typeface="Times New Roman" panose="02020603050405020304" pitchFamily="18" charset="0"/>
                  <a:cs typeface="Times New Roman" panose="02020603050405020304" pitchFamily="18" charset="0"/>
                </a:rPr>
                <a:t>沉淀从而除去</a:t>
              </a:r>
              <a:r>
                <a:rPr lang="en-US" altLang="zh-CN" b="1" err="1" smtClean="0">
                  <a:solidFill>
                    <a:srgbClr val="000000"/>
                  </a:solidFill>
                  <a:latin typeface="Times New Roman" panose="02020603050405020304" pitchFamily="18" charset="0"/>
                  <a:cs typeface="Times New Roman" panose="02020603050405020304" pitchFamily="18" charset="0"/>
                </a:rPr>
                <a:t>Cl</a:t>
              </a:r>
              <a:r>
                <a:rPr lang="zh-CN" altLang="en-US" b="1" baseline="30000" smtClean="0">
                  <a:solidFill>
                    <a:srgbClr val="000000"/>
                  </a:solidFill>
                  <a:latin typeface="Times New Roman" panose="02020603050405020304" pitchFamily="18" charset="0"/>
                  <a:cs typeface="Times New Roman" panose="02020603050405020304" pitchFamily="18" charset="0"/>
                </a:rPr>
                <a:t>－</a:t>
              </a:r>
              <a:r>
                <a:rPr lang="zh-CN" altLang="en-US" b="1" smtClean="0">
                  <a:solidFill>
                    <a:srgbClr val="000000"/>
                  </a:solidFill>
                  <a:latin typeface="Times New Roman" panose="02020603050405020304" pitchFamily="18" charset="0"/>
                  <a:cs typeface="Times New Roman" panose="02020603050405020304" pitchFamily="18" charset="0"/>
                </a:rPr>
                <a:t>。</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2514600" algn="l"/>
                </a:tabLst>
              </a:pPr>
              <a:r>
                <a:rPr lang="zh-CN" altLang="en-US" b="1" smtClean="0">
                  <a:solidFill>
                    <a:srgbClr val="000000"/>
                  </a:solidFill>
                  <a:latin typeface="Times New Roman" panose="02020603050405020304" pitchFamily="18" charset="0"/>
                  <a:cs typeface="Times New Roman" panose="02020603050405020304" pitchFamily="18" charset="0"/>
                </a:rPr>
                <a:t>溶液中平衡时相关离子浓度的关系图。</a:t>
              </a:r>
              <a:endParaRPr lang="en-US" altLang="zh-CN" smtClean="0">
                <a:solidFill>
                  <a:srgbClr val="000000"/>
                </a:solidFill>
                <a:cs typeface="宋体" panose="02010600030101010101" pitchFamily="2" charset="-122"/>
              </a:endParaRPr>
            </a:p>
          </p:txBody>
        </p:sp>
        <p:cxnSp>
          <p:nvCxnSpPr>
            <p:cNvPr id="18" name="直接箭头连接符 17"/>
            <p:cNvCxnSpPr/>
            <p:nvPr/>
          </p:nvCxnSpPr>
          <p:spPr>
            <a:xfrm>
              <a:off x="4644005" y="1161015"/>
              <a:ext cx="2835" cy="2334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870722" name="Picture 2" descr="http://thumb.1010pic.com/pic6/res/gzhx/web/STSource/2014051508054598922085/SYS201405150805545048614914_ST/SYS201405150805545048614914_ST.001.png"/>
          <p:cNvPicPr>
            <a:picLocks noChangeAspect="1" noChangeArrowheads="1"/>
          </p:cNvPicPr>
          <p:nvPr/>
        </p:nvPicPr>
        <p:blipFill>
          <a:blip r:embed="rId5"/>
          <a:stretch>
            <a:fillRect/>
          </a:stretch>
        </p:blipFill>
        <p:spPr bwMode="auto">
          <a:xfrm>
            <a:off x="10032274" y="836822"/>
            <a:ext cx="1920135" cy="1326093"/>
          </a:xfrm>
          <a:prstGeom prst="rect">
            <a:avLst/>
          </a:prstGeom>
          <a:noFill/>
        </p:spPr>
      </p:pic>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
          <p:cNvGrpSpPr/>
          <p:nvPr/>
        </p:nvGrpSpPr>
        <p:grpSpPr>
          <a:xfrm>
            <a:off x="476212" y="1628875"/>
            <a:ext cx="11136773" cy="4247811"/>
            <a:chOff x="0" y="0"/>
            <a:chExt cx="5136" cy="2897"/>
          </a:xfrm>
        </p:grpSpPr>
        <p:grpSp>
          <p:nvGrpSpPr>
            <p:cNvPr id="3" name="Group 6"/>
            <p:cNvGrpSpPr/>
            <p:nvPr/>
          </p:nvGrpSpPr>
          <p:grpSpPr>
            <a:xfrm>
              <a:off x="0" y="0"/>
              <a:ext cx="5136" cy="2897"/>
              <a:chOff x="0" y="0"/>
              <a:chExt cx="5136" cy="2897"/>
            </a:xfrm>
          </p:grpSpPr>
          <p:sp>
            <p:nvSpPr>
              <p:cNvPr id="78859" name="Rectangle 9"/>
              <p:cNvSpPr>
                <a:spLocks noChangeArrowheads="1"/>
              </p:cNvSpPr>
              <p:nvPr/>
            </p:nvSpPr>
            <p:spPr bwMode="auto">
              <a:xfrm>
                <a:off x="3984" y="672"/>
                <a:ext cx="1152" cy="1392"/>
              </a:xfrm>
              <a:prstGeom prst="rect">
                <a:avLst/>
              </a:prstGeom>
              <a:noFill/>
              <a:ln w="9525">
                <a:noFill/>
                <a:miter lim="800000"/>
              </a:ln>
            </p:spPr>
            <p:txBody>
              <a:bodyPr lIns="90000" tIns="46800" rIns="90000" bIns="46800"/>
              <a:lstStyle/>
              <a:p>
                <a:pPr fontAlgn="base">
                  <a:spcBef>
                    <a:spcPct val="2000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60" name="Rectangle 10"/>
              <p:cNvSpPr>
                <a:spLocks noChangeArrowheads="1"/>
              </p:cNvSpPr>
              <p:nvPr/>
            </p:nvSpPr>
            <p:spPr bwMode="auto">
              <a:xfrm>
                <a:off x="2736" y="672"/>
                <a:ext cx="1248" cy="1392"/>
              </a:xfrm>
              <a:prstGeom prst="rect">
                <a:avLst/>
              </a:prstGeom>
              <a:noFill/>
              <a:ln w="9525">
                <a:noFill/>
                <a:miter lim="800000"/>
              </a:ln>
            </p:spPr>
            <p:txBody>
              <a:bodyPr lIns="90000" tIns="46800" rIns="90000" bIns="46800"/>
              <a:lstStyle/>
              <a:p>
                <a:pPr fontAlgn="base">
                  <a:spcBef>
                    <a:spcPct val="2000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61" name="Rectangle 11"/>
              <p:cNvSpPr>
                <a:spLocks noChangeArrowheads="1"/>
              </p:cNvSpPr>
              <p:nvPr/>
            </p:nvSpPr>
            <p:spPr bwMode="auto">
              <a:xfrm>
                <a:off x="1446" y="672"/>
                <a:ext cx="1290" cy="1392"/>
              </a:xfrm>
              <a:prstGeom prst="rect">
                <a:avLst/>
              </a:prstGeom>
              <a:noFill/>
              <a:ln w="9525">
                <a:noFill/>
                <a:miter lim="800000"/>
              </a:ln>
            </p:spPr>
            <p:txBody>
              <a:bodyPr lIns="90000" tIns="46800" rIns="90000" bIns="46800"/>
              <a:lstStyle/>
              <a:p>
                <a:pPr fontAlgn="base">
                  <a:spcBef>
                    <a:spcPct val="2000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62" name="Rectangle 12"/>
              <p:cNvSpPr>
                <a:spLocks noChangeArrowheads="1"/>
              </p:cNvSpPr>
              <p:nvPr/>
            </p:nvSpPr>
            <p:spPr bwMode="auto">
              <a:xfrm>
                <a:off x="449" y="672"/>
                <a:ext cx="997" cy="1392"/>
              </a:xfrm>
              <a:prstGeom prst="rect">
                <a:avLst/>
              </a:prstGeom>
              <a:noFill/>
              <a:ln w="9525">
                <a:noFill/>
                <a:miter lim="800000"/>
              </a:ln>
            </p:spPr>
            <p:txBody>
              <a:bodyPr lIns="90000" tIns="46800" rIns="90000" bIns="46800"/>
              <a:lstStyle/>
              <a:p>
                <a:pPr fontAlgn="base">
                  <a:spcBef>
                    <a:spcPct val="2000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63" name="Rectangle 13"/>
              <p:cNvSpPr>
                <a:spLocks noChangeArrowheads="1"/>
              </p:cNvSpPr>
              <p:nvPr/>
            </p:nvSpPr>
            <p:spPr bwMode="auto">
              <a:xfrm>
                <a:off x="0" y="672"/>
                <a:ext cx="449" cy="1392"/>
              </a:xfrm>
              <a:prstGeom prst="rect">
                <a:avLst/>
              </a:prstGeom>
              <a:noFill/>
              <a:ln w="9525">
                <a:noFill/>
                <a:miter lim="800000"/>
              </a:ln>
            </p:spPr>
            <p:txBody>
              <a:bodyPr lIns="90000" tIns="46800" rIns="90000" bIns="46800"/>
              <a:lstStyle/>
              <a:p>
                <a:pPr fontAlgn="base">
                  <a:spcBef>
                    <a:spcPct val="20000"/>
                  </a:spcBef>
                  <a:spcAft>
                    <a:spcPct val="0"/>
                  </a:spcAft>
                </a:pPr>
                <a:r>
                  <a:rPr lang="zh-CN" altLang="en-US" b="1">
                    <a:solidFill>
                      <a:srgbClr val="000000"/>
                    </a:solidFill>
                    <a:latin typeface="Times New Roman" panose="02020603050405020304" pitchFamily="18" charset="0"/>
                    <a:cs typeface="Times New Roman" panose="02020603050405020304" pitchFamily="18" charset="0"/>
                  </a:rPr>
                  <a:t>表达式</a:t>
                </a: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64" name="Rectangle 14"/>
              <p:cNvSpPr>
                <a:spLocks noChangeArrowheads="1"/>
              </p:cNvSpPr>
              <p:nvPr/>
            </p:nvSpPr>
            <p:spPr bwMode="auto">
              <a:xfrm>
                <a:off x="3984" y="2064"/>
                <a:ext cx="1152" cy="637"/>
              </a:xfrm>
              <a:prstGeom prst="rect">
                <a:avLst/>
              </a:prstGeom>
              <a:noFill/>
              <a:ln w="9525">
                <a:noFill/>
                <a:miter lim="800000"/>
              </a:ln>
            </p:spPr>
            <p:txBody>
              <a:bodyPr lIns="90000" tIns="46800" rIns="90000" bIns="46800"/>
              <a:lstStyle/>
              <a:p>
                <a:pPr fontAlgn="base">
                  <a:spcBef>
                    <a:spcPct val="20000"/>
                  </a:spcBef>
                  <a:spcAft>
                    <a:spcPct val="0"/>
                  </a:spcAft>
                </a:pPr>
                <a:r>
                  <a:rPr lang="zh-CN" altLang="en-US" b="1">
                    <a:solidFill>
                      <a:srgbClr val="FF0000"/>
                    </a:solidFill>
                    <a:latin typeface="Times New Roman" panose="02020603050405020304" pitchFamily="18" charset="0"/>
                    <a:cs typeface="Times New Roman" panose="02020603050405020304" pitchFamily="18" charset="0"/>
                  </a:rPr>
                  <a:t>只与温度和难溶电解质本身性质有关</a:t>
                </a:r>
                <a:endParaRPr lang="zh-CN" altLang="en-US" b="1">
                  <a:solidFill>
                    <a:srgbClr val="FF0000"/>
                  </a:solidFill>
                  <a:latin typeface="Times New Roman" panose="02020603050405020304" pitchFamily="18" charset="0"/>
                  <a:cs typeface="Times New Roman" panose="02020603050405020304" pitchFamily="18" charset="0"/>
                </a:endParaRPr>
              </a:p>
            </p:txBody>
          </p:sp>
          <p:sp>
            <p:nvSpPr>
              <p:cNvPr id="78865" name="Rectangle 15"/>
              <p:cNvSpPr>
                <a:spLocks noChangeArrowheads="1"/>
              </p:cNvSpPr>
              <p:nvPr/>
            </p:nvSpPr>
            <p:spPr bwMode="auto">
              <a:xfrm>
                <a:off x="2736" y="2064"/>
                <a:ext cx="1248" cy="686"/>
              </a:xfrm>
              <a:prstGeom prst="rect">
                <a:avLst/>
              </a:prstGeom>
              <a:noFill/>
              <a:ln w="9525">
                <a:noFill/>
                <a:miter lim="800000"/>
              </a:ln>
            </p:spPr>
            <p:txBody>
              <a:bodyPr lIns="90000" tIns="46800" rIns="90000" bIns="46800"/>
              <a:lstStyle/>
              <a:p>
                <a:pPr fontAlgn="base">
                  <a:spcBef>
                    <a:spcPct val="20000"/>
                  </a:spcBef>
                  <a:spcAft>
                    <a:spcPct val="0"/>
                  </a:spcAft>
                </a:pPr>
                <a:r>
                  <a:rPr lang="zh-CN" altLang="en-US" b="1">
                    <a:solidFill>
                      <a:srgbClr val="FF0000"/>
                    </a:solidFill>
                    <a:latin typeface="Times New Roman" panose="02020603050405020304" pitchFamily="18" charset="0"/>
                    <a:cs typeface="Times New Roman" panose="02020603050405020304" pitchFamily="18" charset="0"/>
                  </a:rPr>
                  <a:t>只与温度有关</a:t>
                </a:r>
                <a:r>
                  <a:rPr lang="zh-CN" altLang="en-US" b="1">
                    <a:solidFill>
                      <a:srgbClr val="000000"/>
                    </a:solidFill>
                    <a:latin typeface="Times New Roman" panose="02020603050405020304" pitchFamily="18" charset="0"/>
                    <a:cs typeface="Times New Roman" panose="02020603050405020304" pitchFamily="18" charset="0"/>
                  </a:rPr>
                  <a:t>，</a:t>
                </a:r>
                <a:r>
                  <a:rPr lang="zh-CN" altLang="en-US" b="1">
                    <a:solidFill>
                      <a:srgbClr val="FF0000"/>
                    </a:solidFill>
                    <a:latin typeface="Times New Roman" panose="02020603050405020304" pitchFamily="18" charset="0"/>
                    <a:cs typeface="Times New Roman" panose="02020603050405020304" pitchFamily="18" charset="0"/>
                  </a:rPr>
                  <a:t>升温</a:t>
                </a:r>
                <a:r>
                  <a:rPr lang="en-US" altLang="zh-CN" b="1">
                    <a:solidFill>
                      <a:srgbClr val="FF0000"/>
                    </a:solidFill>
                    <a:latin typeface="Times New Roman" panose="02020603050405020304" pitchFamily="18" charset="0"/>
                    <a:cs typeface="Times New Roman" panose="02020603050405020304" pitchFamily="18" charset="0"/>
                  </a:rPr>
                  <a:t>K</a:t>
                </a:r>
                <a:r>
                  <a:rPr lang="zh-CN" altLang="en-US" b="1">
                    <a:solidFill>
                      <a:srgbClr val="FF0000"/>
                    </a:solidFill>
                    <a:latin typeface="Times New Roman" panose="02020603050405020304" pitchFamily="18" charset="0"/>
                    <a:cs typeface="Times New Roman" panose="02020603050405020304" pitchFamily="18" charset="0"/>
                  </a:rPr>
                  <a:t>增大</a:t>
                </a:r>
                <a:endParaRPr lang="zh-CN" altLang="en-US" b="1">
                  <a:solidFill>
                    <a:srgbClr val="FF0000"/>
                  </a:solidFill>
                  <a:latin typeface="Times New Roman" panose="02020603050405020304" pitchFamily="18" charset="0"/>
                  <a:cs typeface="Times New Roman" panose="02020603050405020304" pitchFamily="18" charset="0"/>
                </a:endParaRPr>
              </a:p>
              <a:p>
                <a:pPr fontAlgn="base">
                  <a:spcBef>
                    <a:spcPct val="20000"/>
                  </a:spcBef>
                  <a:spcAft>
                    <a:spcPct val="0"/>
                  </a:spcAft>
                </a:pPr>
                <a:r>
                  <a:rPr lang="zh-CN" altLang="en-US" b="1">
                    <a:solidFill>
                      <a:srgbClr val="000000"/>
                    </a:solidFill>
                    <a:latin typeface="Times New Roman" panose="02020603050405020304" pitchFamily="18" charset="0"/>
                    <a:cs typeface="Times New Roman" panose="02020603050405020304" pitchFamily="18" charset="0"/>
                  </a:rPr>
                  <a:t>水解吸热</a:t>
                </a: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66" name="Rectangle 16"/>
              <p:cNvSpPr>
                <a:spLocks noChangeArrowheads="1"/>
              </p:cNvSpPr>
              <p:nvPr/>
            </p:nvSpPr>
            <p:spPr bwMode="auto">
              <a:xfrm>
                <a:off x="1446" y="2064"/>
                <a:ext cx="1290" cy="686"/>
              </a:xfrm>
              <a:prstGeom prst="rect">
                <a:avLst/>
              </a:prstGeom>
              <a:noFill/>
              <a:ln w="9525">
                <a:noFill/>
                <a:miter lim="800000"/>
              </a:ln>
            </p:spPr>
            <p:txBody>
              <a:bodyPr lIns="90000" tIns="46800" rIns="90000" bIns="46800"/>
              <a:lstStyle/>
              <a:p>
                <a:pPr fontAlgn="base">
                  <a:spcBef>
                    <a:spcPct val="20000"/>
                  </a:spcBef>
                  <a:spcAft>
                    <a:spcPct val="0"/>
                  </a:spcAft>
                </a:pPr>
                <a:r>
                  <a:rPr lang="zh-CN" altLang="en-US" b="1">
                    <a:solidFill>
                      <a:srgbClr val="FF0000"/>
                    </a:solidFill>
                    <a:latin typeface="Times New Roman" panose="02020603050405020304" pitchFamily="18" charset="0"/>
                    <a:cs typeface="Times New Roman" panose="02020603050405020304" pitchFamily="18" charset="0"/>
                  </a:rPr>
                  <a:t>只与温度有关</a:t>
                </a:r>
                <a:r>
                  <a:rPr lang="zh-CN" altLang="en-US" b="1">
                    <a:solidFill>
                      <a:srgbClr val="000000"/>
                    </a:solidFill>
                    <a:latin typeface="Times New Roman" panose="02020603050405020304" pitchFamily="18" charset="0"/>
                    <a:cs typeface="Times New Roman" panose="02020603050405020304" pitchFamily="18" charset="0"/>
                  </a:rPr>
                  <a:t>，</a:t>
                </a:r>
                <a:r>
                  <a:rPr lang="zh-CN" altLang="en-US" b="1">
                    <a:solidFill>
                      <a:srgbClr val="FF0000"/>
                    </a:solidFill>
                    <a:latin typeface="Times New Roman" panose="02020603050405020304" pitchFamily="18" charset="0"/>
                    <a:cs typeface="Times New Roman" panose="02020603050405020304" pitchFamily="18" charset="0"/>
                  </a:rPr>
                  <a:t>升温</a:t>
                </a:r>
                <a:r>
                  <a:rPr lang="en-US" altLang="zh-CN" b="1">
                    <a:solidFill>
                      <a:srgbClr val="FF0000"/>
                    </a:solidFill>
                    <a:latin typeface="Times New Roman" panose="02020603050405020304" pitchFamily="18" charset="0"/>
                    <a:cs typeface="Times New Roman" panose="02020603050405020304" pitchFamily="18" charset="0"/>
                  </a:rPr>
                  <a:t>K</a:t>
                </a:r>
                <a:r>
                  <a:rPr lang="zh-CN" altLang="en-US" b="1">
                    <a:solidFill>
                      <a:srgbClr val="FF0000"/>
                    </a:solidFill>
                    <a:latin typeface="Times New Roman" panose="02020603050405020304" pitchFamily="18" charset="0"/>
                    <a:cs typeface="Times New Roman" panose="02020603050405020304" pitchFamily="18" charset="0"/>
                  </a:rPr>
                  <a:t>增大</a:t>
                </a:r>
                <a:endParaRPr lang="zh-CN" altLang="en-US" b="1">
                  <a:solidFill>
                    <a:srgbClr val="FF0000"/>
                  </a:solidFill>
                  <a:latin typeface="Times New Roman" panose="02020603050405020304" pitchFamily="18" charset="0"/>
                  <a:cs typeface="Times New Roman" panose="02020603050405020304" pitchFamily="18" charset="0"/>
                </a:endParaRPr>
              </a:p>
              <a:p>
                <a:pPr fontAlgn="base">
                  <a:spcBef>
                    <a:spcPct val="20000"/>
                  </a:spcBef>
                  <a:spcAft>
                    <a:spcPct val="0"/>
                  </a:spcAft>
                </a:pPr>
                <a:r>
                  <a:rPr lang="zh-CN" altLang="en-US" b="1">
                    <a:solidFill>
                      <a:srgbClr val="000000"/>
                    </a:solidFill>
                    <a:latin typeface="Times New Roman" panose="02020603050405020304" pitchFamily="18" charset="0"/>
                    <a:cs typeface="Times New Roman" panose="02020603050405020304" pitchFamily="18" charset="0"/>
                  </a:rPr>
                  <a:t>电离吸热</a:t>
                </a: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67" name="Rectangle 17"/>
              <p:cNvSpPr>
                <a:spLocks noChangeArrowheads="1"/>
              </p:cNvSpPr>
              <p:nvPr/>
            </p:nvSpPr>
            <p:spPr bwMode="auto">
              <a:xfrm>
                <a:off x="449" y="2064"/>
                <a:ext cx="997" cy="735"/>
              </a:xfrm>
              <a:prstGeom prst="rect">
                <a:avLst/>
              </a:prstGeom>
              <a:noFill/>
              <a:ln w="9525">
                <a:noFill/>
                <a:miter lim="800000"/>
              </a:ln>
            </p:spPr>
            <p:txBody>
              <a:bodyPr lIns="90000" tIns="46800" rIns="90000" bIns="46800"/>
              <a:lstStyle/>
              <a:p>
                <a:pPr fontAlgn="base">
                  <a:spcBef>
                    <a:spcPct val="20000"/>
                  </a:spcBef>
                  <a:spcAft>
                    <a:spcPct val="0"/>
                  </a:spcAft>
                </a:pPr>
                <a:r>
                  <a:rPr lang="zh-CN" altLang="en-US" b="1">
                    <a:solidFill>
                      <a:srgbClr val="FF0000"/>
                    </a:solidFill>
                    <a:latin typeface="Times New Roman" panose="02020603050405020304" pitchFamily="18" charset="0"/>
                    <a:cs typeface="Times New Roman" panose="02020603050405020304" pitchFamily="18" charset="0"/>
                  </a:rPr>
                  <a:t>只与温度有关</a:t>
                </a:r>
                <a:r>
                  <a:rPr lang="zh-CN" altLang="en-US" b="1">
                    <a:solidFill>
                      <a:srgbClr val="000000"/>
                    </a:solidFill>
                    <a:latin typeface="Times New Roman" panose="02020603050405020304" pitchFamily="18" charset="0"/>
                    <a:cs typeface="Times New Roman" panose="02020603050405020304" pitchFamily="18" charset="0"/>
                  </a:rPr>
                  <a:t>，</a:t>
                </a:r>
                <a:r>
                  <a:rPr lang="zh-CN" altLang="en-US" b="1">
                    <a:solidFill>
                      <a:srgbClr val="FF0000"/>
                    </a:solidFill>
                    <a:latin typeface="Times New Roman" panose="02020603050405020304" pitchFamily="18" charset="0"/>
                    <a:cs typeface="Times New Roman" panose="02020603050405020304" pitchFamily="18" charset="0"/>
                  </a:rPr>
                  <a:t>升温</a:t>
                </a:r>
                <a:r>
                  <a:rPr lang="en-US" altLang="zh-CN" b="1">
                    <a:solidFill>
                      <a:srgbClr val="FF0000"/>
                    </a:solidFill>
                    <a:latin typeface="Times New Roman" panose="02020603050405020304" pitchFamily="18" charset="0"/>
                    <a:cs typeface="Times New Roman" panose="02020603050405020304" pitchFamily="18" charset="0"/>
                  </a:rPr>
                  <a:t>K</a:t>
                </a:r>
                <a:r>
                  <a:rPr lang="zh-CN" altLang="en-US" b="1">
                    <a:solidFill>
                      <a:srgbClr val="FF0000"/>
                    </a:solidFill>
                    <a:latin typeface="Times New Roman" panose="02020603050405020304" pitchFamily="18" charset="0"/>
                    <a:cs typeface="Times New Roman" panose="02020603050405020304" pitchFamily="18" charset="0"/>
                  </a:rPr>
                  <a:t>增</a:t>
                </a:r>
                <a:r>
                  <a:rPr lang="zh-CN" altLang="en-US" b="1" smtClean="0">
                    <a:solidFill>
                      <a:srgbClr val="FF0000"/>
                    </a:solidFill>
                    <a:latin typeface="Times New Roman" panose="02020603050405020304" pitchFamily="18" charset="0"/>
                    <a:cs typeface="Times New Roman" panose="02020603050405020304" pitchFamily="18" charset="0"/>
                  </a:rPr>
                  <a:t>大</a:t>
                </a:r>
                <a:endParaRPr lang="en-US" altLang="zh-CN" b="1" smtClean="0">
                  <a:solidFill>
                    <a:srgbClr val="FF0000"/>
                  </a:solidFill>
                  <a:latin typeface="Times New Roman" panose="02020603050405020304" pitchFamily="18" charset="0"/>
                  <a:cs typeface="Times New Roman" panose="02020603050405020304" pitchFamily="18" charset="0"/>
                </a:endParaRPr>
              </a:p>
              <a:p>
                <a:pPr fontAlgn="base">
                  <a:spcBef>
                    <a:spcPct val="20000"/>
                  </a:spcBef>
                  <a:spcAft>
                    <a:spcPct val="0"/>
                  </a:spcAft>
                </a:pPr>
                <a:r>
                  <a:rPr lang="zh-CN" altLang="en-US" b="1" smtClean="0">
                    <a:solidFill>
                      <a:srgbClr val="000000"/>
                    </a:solidFill>
                    <a:latin typeface="Times New Roman" panose="02020603050405020304" pitchFamily="18" charset="0"/>
                    <a:cs typeface="Times New Roman" panose="02020603050405020304" pitchFamily="18" charset="0"/>
                  </a:rPr>
                  <a:t>电</a:t>
                </a:r>
                <a:r>
                  <a:rPr lang="zh-CN" altLang="en-US" b="1">
                    <a:solidFill>
                      <a:srgbClr val="000000"/>
                    </a:solidFill>
                    <a:latin typeface="Times New Roman" panose="02020603050405020304" pitchFamily="18" charset="0"/>
                    <a:cs typeface="Times New Roman" panose="02020603050405020304" pitchFamily="18" charset="0"/>
                  </a:rPr>
                  <a:t>离吸热</a:t>
                </a: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68" name="Rectangle 18"/>
              <p:cNvSpPr>
                <a:spLocks noChangeArrowheads="1"/>
              </p:cNvSpPr>
              <p:nvPr/>
            </p:nvSpPr>
            <p:spPr bwMode="auto">
              <a:xfrm>
                <a:off x="0" y="2064"/>
                <a:ext cx="449" cy="490"/>
              </a:xfrm>
              <a:prstGeom prst="rect">
                <a:avLst/>
              </a:prstGeom>
              <a:noFill/>
              <a:ln w="9525">
                <a:noFill/>
                <a:miter lim="800000"/>
              </a:ln>
            </p:spPr>
            <p:txBody>
              <a:bodyPr lIns="90000" tIns="46800" rIns="90000" bIns="46800"/>
              <a:lstStyle/>
              <a:p>
                <a:pPr fontAlgn="base">
                  <a:spcBef>
                    <a:spcPct val="20000"/>
                  </a:spcBef>
                  <a:spcAft>
                    <a:spcPct val="0"/>
                  </a:spcAft>
                </a:pPr>
                <a:r>
                  <a:rPr lang="zh-CN" altLang="en-US" b="1">
                    <a:solidFill>
                      <a:srgbClr val="000000"/>
                    </a:solidFill>
                    <a:latin typeface="Times New Roman" panose="02020603050405020304" pitchFamily="18" charset="0"/>
                    <a:cs typeface="Times New Roman" panose="02020603050405020304" pitchFamily="18" charset="0"/>
                  </a:rPr>
                  <a:t>影响因素</a:t>
                </a: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69" name="Rectangle 19"/>
              <p:cNvSpPr>
                <a:spLocks noChangeArrowheads="1"/>
              </p:cNvSpPr>
              <p:nvPr/>
            </p:nvSpPr>
            <p:spPr bwMode="auto">
              <a:xfrm>
                <a:off x="4117" y="49"/>
                <a:ext cx="866" cy="491"/>
              </a:xfrm>
              <a:prstGeom prst="rect">
                <a:avLst/>
              </a:prstGeom>
              <a:noFill/>
              <a:ln w="9525">
                <a:noFill/>
                <a:miter lim="800000"/>
              </a:ln>
            </p:spPr>
            <p:txBody>
              <a:bodyPr lIns="90000" tIns="46800" rIns="90000" bIns="46800"/>
              <a:lstStyle/>
              <a:p>
                <a:pPr fontAlgn="base">
                  <a:spcBef>
                    <a:spcPct val="20000"/>
                  </a:spcBef>
                  <a:spcAft>
                    <a:spcPct val="0"/>
                  </a:spcAft>
                </a:pPr>
                <a:r>
                  <a:rPr lang="zh-CN" altLang="en-US" b="1" smtClean="0">
                    <a:solidFill>
                      <a:srgbClr val="0033CC"/>
                    </a:solidFill>
                    <a:latin typeface="Times New Roman" panose="02020603050405020304" pitchFamily="18" charset="0"/>
                    <a:cs typeface="Times New Roman" panose="02020603050405020304" pitchFamily="18" charset="0"/>
                  </a:rPr>
                  <a:t>溶</a:t>
                </a:r>
                <a:r>
                  <a:rPr lang="zh-CN" altLang="en-US" b="1">
                    <a:solidFill>
                      <a:srgbClr val="0033CC"/>
                    </a:solidFill>
                    <a:latin typeface="Times New Roman" panose="02020603050405020304" pitchFamily="18" charset="0"/>
                    <a:cs typeface="Times New Roman" panose="02020603050405020304" pitchFamily="18" charset="0"/>
                  </a:rPr>
                  <a:t>度积常</a:t>
                </a:r>
                <a:r>
                  <a:rPr lang="zh-CN" altLang="en-US" b="1" smtClean="0">
                    <a:solidFill>
                      <a:srgbClr val="0033CC"/>
                    </a:solidFill>
                    <a:latin typeface="Times New Roman" panose="02020603050405020304" pitchFamily="18" charset="0"/>
                    <a:cs typeface="Times New Roman" panose="02020603050405020304" pitchFamily="18" charset="0"/>
                  </a:rPr>
                  <a:t>数</a:t>
                </a:r>
                <a:endParaRPr lang="en-US" altLang="zh-CN" b="1" smtClean="0">
                  <a:solidFill>
                    <a:srgbClr val="0033CC"/>
                  </a:solidFill>
                  <a:latin typeface="Times New Roman" panose="02020603050405020304" pitchFamily="18" charset="0"/>
                  <a:cs typeface="Times New Roman" panose="02020603050405020304" pitchFamily="18" charset="0"/>
                </a:endParaRPr>
              </a:p>
              <a:p>
                <a:pPr fontAlgn="base">
                  <a:spcBef>
                    <a:spcPct val="20000"/>
                  </a:spcBef>
                  <a:spcAft>
                    <a:spcPct val="0"/>
                  </a:spcAft>
                </a:pPr>
                <a:r>
                  <a:rPr lang="en-US" altLang="zh-CN" b="1" smtClean="0">
                    <a:solidFill>
                      <a:srgbClr val="0033CC"/>
                    </a:solidFill>
                    <a:latin typeface="Times New Roman" panose="02020603050405020304" pitchFamily="18" charset="0"/>
                    <a:cs typeface="Times New Roman" panose="02020603050405020304" pitchFamily="18" charset="0"/>
                  </a:rPr>
                  <a:t>     </a:t>
                </a:r>
                <a:r>
                  <a:rPr lang="zh-CN" altLang="en-US" b="1" smtClean="0">
                    <a:solidFill>
                      <a:srgbClr val="0033CC"/>
                    </a:solidFill>
                    <a:latin typeface="Times New Roman" panose="02020603050405020304" pitchFamily="18" charset="0"/>
                    <a:cs typeface="Times New Roman" panose="02020603050405020304" pitchFamily="18" charset="0"/>
                  </a:rPr>
                  <a:t> </a:t>
                </a:r>
                <a:r>
                  <a:rPr lang="en-US" altLang="zh-CN" b="1" err="1">
                    <a:solidFill>
                      <a:srgbClr val="0033CC"/>
                    </a:solidFill>
                    <a:latin typeface="Times New Roman" panose="02020603050405020304" pitchFamily="18" charset="0"/>
                    <a:cs typeface="Times New Roman" panose="02020603050405020304" pitchFamily="18" charset="0"/>
                  </a:rPr>
                  <a:t>Ksp</a:t>
                </a:r>
                <a:endParaRPr lang="en-US" altLang="zh-CN" b="1" err="1">
                  <a:solidFill>
                    <a:srgbClr val="0033CC"/>
                  </a:solidFill>
                  <a:latin typeface="Times New Roman" panose="02020603050405020304" pitchFamily="18" charset="0"/>
                  <a:cs typeface="Times New Roman" panose="02020603050405020304" pitchFamily="18" charset="0"/>
                </a:endParaRPr>
              </a:p>
            </p:txBody>
          </p:sp>
          <p:sp>
            <p:nvSpPr>
              <p:cNvPr id="78870" name="Rectangle 20"/>
              <p:cNvSpPr>
                <a:spLocks noChangeArrowheads="1"/>
              </p:cNvSpPr>
              <p:nvPr/>
            </p:nvSpPr>
            <p:spPr bwMode="auto">
              <a:xfrm>
                <a:off x="2869" y="65"/>
                <a:ext cx="963" cy="426"/>
              </a:xfrm>
              <a:prstGeom prst="rect">
                <a:avLst/>
              </a:prstGeom>
              <a:noFill/>
              <a:ln w="9525">
                <a:noFill/>
                <a:miter lim="800000"/>
              </a:ln>
            </p:spPr>
            <p:txBody>
              <a:bodyPr lIns="90000" tIns="46800" rIns="90000" bIns="46800"/>
              <a:lstStyle/>
              <a:p>
                <a:pPr fontAlgn="base">
                  <a:spcBef>
                    <a:spcPct val="20000"/>
                  </a:spcBef>
                  <a:spcAft>
                    <a:spcPct val="0"/>
                  </a:spcAft>
                </a:pPr>
                <a:r>
                  <a:rPr lang="zh-CN" altLang="en-US" b="1">
                    <a:solidFill>
                      <a:srgbClr val="0033CC"/>
                    </a:solidFill>
                    <a:latin typeface="Times New Roman" panose="02020603050405020304" pitchFamily="18" charset="0"/>
                    <a:cs typeface="Times New Roman" panose="02020603050405020304" pitchFamily="18" charset="0"/>
                  </a:rPr>
                  <a:t>水解平衡常</a:t>
                </a:r>
                <a:r>
                  <a:rPr lang="zh-CN" altLang="en-US" b="1" smtClean="0">
                    <a:solidFill>
                      <a:srgbClr val="0033CC"/>
                    </a:solidFill>
                    <a:latin typeface="Times New Roman" panose="02020603050405020304" pitchFamily="18" charset="0"/>
                    <a:cs typeface="Times New Roman" panose="02020603050405020304" pitchFamily="18" charset="0"/>
                  </a:rPr>
                  <a:t>数</a:t>
                </a:r>
                <a:endParaRPr lang="en-US" altLang="zh-CN" b="1" smtClean="0">
                  <a:solidFill>
                    <a:srgbClr val="0033CC"/>
                  </a:solidFill>
                  <a:latin typeface="Times New Roman" panose="02020603050405020304" pitchFamily="18" charset="0"/>
                  <a:cs typeface="Times New Roman" panose="02020603050405020304" pitchFamily="18" charset="0"/>
                </a:endParaRPr>
              </a:p>
              <a:p>
                <a:pPr fontAlgn="base">
                  <a:spcBef>
                    <a:spcPct val="20000"/>
                  </a:spcBef>
                  <a:spcAft>
                    <a:spcPct val="0"/>
                  </a:spcAft>
                </a:pPr>
                <a:r>
                  <a:rPr lang="en-US" altLang="zh-CN" b="1" smtClean="0">
                    <a:solidFill>
                      <a:srgbClr val="0033CC"/>
                    </a:solidFill>
                    <a:latin typeface="Times New Roman" panose="02020603050405020304" pitchFamily="18" charset="0"/>
                    <a:cs typeface="Times New Roman" panose="02020603050405020304" pitchFamily="18" charset="0"/>
                  </a:rPr>
                  <a:t>       </a:t>
                </a:r>
                <a:r>
                  <a:rPr lang="zh-CN" altLang="en-US" b="1" smtClean="0">
                    <a:solidFill>
                      <a:srgbClr val="0033CC"/>
                    </a:solidFill>
                    <a:latin typeface="Times New Roman" panose="02020603050405020304" pitchFamily="18" charset="0"/>
                    <a:cs typeface="Times New Roman" panose="02020603050405020304" pitchFamily="18" charset="0"/>
                  </a:rPr>
                  <a:t> </a:t>
                </a:r>
                <a:r>
                  <a:rPr lang="en-US" altLang="zh-CN" b="1" err="1">
                    <a:solidFill>
                      <a:srgbClr val="0033CC"/>
                    </a:solidFill>
                    <a:latin typeface="Times New Roman" panose="02020603050405020304" pitchFamily="18" charset="0"/>
                    <a:cs typeface="Times New Roman" panose="02020603050405020304" pitchFamily="18" charset="0"/>
                  </a:rPr>
                  <a:t>Kh</a:t>
                </a:r>
                <a:endParaRPr lang="en-US" altLang="zh-CN" b="1" err="1">
                  <a:solidFill>
                    <a:srgbClr val="0033CC"/>
                  </a:solidFill>
                  <a:latin typeface="Times New Roman" panose="02020603050405020304" pitchFamily="18" charset="0"/>
                  <a:cs typeface="Times New Roman" panose="02020603050405020304" pitchFamily="18" charset="0"/>
                </a:endParaRPr>
              </a:p>
            </p:txBody>
          </p:sp>
          <p:sp>
            <p:nvSpPr>
              <p:cNvPr id="78871" name="Rectangle 21"/>
              <p:cNvSpPr>
                <a:spLocks noChangeArrowheads="1"/>
              </p:cNvSpPr>
              <p:nvPr/>
            </p:nvSpPr>
            <p:spPr bwMode="auto">
              <a:xfrm>
                <a:off x="1485" y="49"/>
                <a:ext cx="1057" cy="442"/>
              </a:xfrm>
              <a:prstGeom prst="rect">
                <a:avLst/>
              </a:prstGeom>
              <a:noFill/>
              <a:ln w="9525">
                <a:noFill/>
                <a:miter lim="800000"/>
              </a:ln>
            </p:spPr>
            <p:txBody>
              <a:bodyPr lIns="90000" tIns="46800" rIns="90000" bIns="46800"/>
              <a:lstStyle/>
              <a:p>
                <a:pPr fontAlgn="base">
                  <a:spcBef>
                    <a:spcPct val="20000"/>
                  </a:spcBef>
                  <a:spcAft>
                    <a:spcPct val="0"/>
                  </a:spcAft>
                </a:pPr>
                <a:r>
                  <a:rPr lang="zh-CN" altLang="en-US" b="1" smtClean="0">
                    <a:solidFill>
                      <a:srgbClr val="0033CC"/>
                    </a:solidFill>
                    <a:latin typeface="Times New Roman" panose="02020603050405020304" pitchFamily="18" charset="0"/>
                    <a:cs typeface="Times New Roman" panose="02020603050405020304" pitchFamily="18" charset="0"/>
                  </a:rPr>
                  <a:t>       电</a:t>
                </a:r>
                <a:r>
                  <a:rPr lang="zh-CN" altLang="en-US" b="1">
                    <a:solidFill>
                      <a:srgbClr val="0033CC"/>
                    </a:solidFill>
                    <a:latin typeface="Times New Roman" panose="02020603050405020304" pitchFamily="18" charset="0"/>
                    <a:cs typeface="Times New Roman" panose="02020603050405020304" pitchFamily="18" charset="0"/>
                  </a:rPr>
                  <a:t>离常数</a:t>
                </a:r>
                <a:endParaRPr lang="zh-CN" altLang="en-US" b="1">
                  <a:solidFill>
                    <a:srgbClr val="0033CC"/>
                  </a:solidFill>
                  <a:latin typeface="Times New Roman" panose="02020603050405020304" pitchFamily="18" charset="0"/>
                  <a:cs typeface="Times New Roman" panose="02020603050405020304" pitchFamily="18" charset="0"/>
                </a:endParaRPr>
              </a:p>
              <a:p>
                <a:pPr fontAlgn="base">
                  <a:spcBef>
                    <a:spcPct val="20000"/>
                  </a:spcBef>
                  <a:spcAft>
                    <a:spcPct val="0"/>
                  </a:spcAft>
                </a:pPr>
                <a:r>
                  <a:rPr lang="en-US" altLang="zh-CN" b="1" smtClean="0">
                    <a:solidFill>
                      <a:srgbClr val="0033CC"/>
                    </a:solidFill>
                    <a:latin typeface="Times New Roman" panose="02020603050405020304" pitchFamily="18" charset="0"/>
                    <a:cs typeface="Times New Roman" panose="02020603050405020304" pitchFamily="18" charset="0"/>
                  </a:rPr>
                  <a:t>        Ka  </a:t>
                </a:r>
                <a:r>
                  <a:rPr lang="zh-CN" altLang="en-US" b="1">
                    <a:solidFill>
                      <a:srgbClr val="0033CC"/>
                    </a:solidFill>
                    <a:latin typeface="Times New Roman" panose="02020603050405020304" pitchFamily="18" charset="0"/>
                    <a:cs typeface="Times New Roman" panose="02020603050405020304" pitchFamily="18" charset="0"/>
                  </a:rPr>
                  <a:t>、</a:t>
                </a:r>
                <a:r>
                  <a:rPr lang="en-US" altLang="zh-CN" b="1">
                    <a:solidFill>
                      <a:srgbClr val="0033CC"/>
                    </a:solidFill>
                    <a:latin typeface="Times New Roman" panose="02020603050405020304" pitchFamily="18" charset="0"/>
                    <a:cs typeface="Times New Roman" panose="02020603050405020304" pitchFamily="18" charset="0"/>
                  </a:rPr>
                  <a:t>Kb</a:t>
                </a:r>
                <a:endParaRPr lang="en-US" altLang="zh-CN" b="1">
                  <a:solidFill>
                    <a:srgbClr val="0033CC"/>
                  </a:solidFill>
                  <a:latin typeface="Times New Roman" panose="02020603050405020304" pitchFamily="18" charset="0"/>
                  <a:cs typeface="Times New Roman" panose="02020603050405020304" pitchFamily="18" charset="0"/>
                </a:endParaRPr>
              </a:p>
            </p:txBody>
          </p:sp>
          <p:sp>
            <p:nvSpPr>
              <p:cNvPr id="78872" name="Rectangle 22"/>
              <p:cNvSpPr>
                <a:spLocks noChangeArrowheads="1"/>
              </p:cNvSpPr>
              <p:nvPr/>
            </p:nvSpPr>
            <p:spPr bwMode="auto">
              <a:xfrm>
                <a:off x="493" y="49"/>
                <a:ext cx="903" cy="442"/>
              </a:xfrm>
              <a:prstGeom prst="rect">
                <a:avLst/>
              </a:prstGeom>
              <a:noFill/>
              <a:ln w="9525">
                <a:noFill/>
                <a:miter lim="800000"/>
              </a:ln>
            </p:spPr>
            <p:txBody>
              <a:bodyPr lIns="90000" tIns="46800" rIns="90000" bIns="46800"/>
              <a:lstStyle/>
              <a:p>
                <a:pPr fontAlgn="base">
                  <a:spcBef>
                    <a:spcPct val="20000"/>
                  </a:spcBef>
                  <a:spcAft>
                    <a:spcPct val="0"/>
                  </a:spcAft>
                </a:pPr>
                <a:r>
                  <a:rPr lang="zh-CN" altLang="en-US" b="1">
                    <a:solidFill>
                      <a:srgbClr val="0033CC"/>
                    </a:solidFill>
                    <a:latin typeface="Times New Roman" panose="02020603050405020304" pitchFamily="18" charset="0"/>
                    <a:cs typeface="Times New Roman" panose="02020603050405020304" pitchFamily="18" charset="0"/>
                  </a:rPr>
                  <a:t>水的离子积 </a:t>
                </a:r>
                <a:r>
                  <a:rPr lang="zh-CN" altLang="en-US" b="1" smtClean="0">
                    <a:solidFill>
                      <a:srgbClr val="0033CC"/>
                    </a:solidFill>
                    <a:latin typeface="Times New Roman" panose="02020603050405020304" pitchFamily="18" charset="0"/>
                    <a:cs typeface="Times New Roman" panose="02020603050405020304" pitchFamily="18" charset="0"/>
                  </a:rPr>
                  <a:t>   </a:t>
                </a:r>
                <a:endParaRPr lang="en-US" altLang="zh-CN" b="1" smtClean="0">
                  <a:solidFill>
                    <a:srgbClr val="0033CC"/>
                  </a:solidFill>
                  <a:latin typeface="Times New Roman" panose="02020603050405020304" pitchFamily="18" charset="0"/>
                  <a:cs typeface="Times New Roman" panose="02020603050405020304" pitchFamily="18" charset="0"/>
                </a:endParaRPr>
              </a:p>
              <a:p>
                <a:pPr fontAlgn="base">
                  <a:spcBef>
                    <a:spcPct val="20000"/>
                  </a:spcBef>
                  <a:spcAft>
                    <a:spcPct val="0"/>
                  </a:spcAft>
                </a:pPr>
                <a:r>
                  <a:rPr lang="en-US" altLang="zh-CN" b="1" smtClean="0">
                    <a:solidFill>
                      <a:srgbClr val="0033CC"/>
                    </a:solidFill>
                    <a:latin typeface="Times New Roman" panose="02020603050405020304" pitchFamily="18" charset="0"/>
                    <a:cs typeface="Times New Roman" panose="02020603050405020304" pitchFamily="18" charset="0"/>
                  </a:rPr>
                  <a:t>        Kw</a:t>
                </a:r>
                <a:endParaRPr lang="en-US" altLang="zh-CN" b="1">
                  <a:solidFill>
                    <a:srgbClr val="0033CC"/>
                  </a:solidFill>
                  <a:latin typeface="Times New Roman" panose="02020603050405020304" pitchFamily="18" charset="0"/>
                  <a:cs typeface="Times New Roman" panose="02020603050405020304" pitchFamily="18" charset="0"/>
                </a:endParaRPr>
              </a:p>
            </p:txBody>
          </p:sp>
          <p:sp>
            <p:nvSpPr>
              <p:cNvPr id="78873" name="Rectangle 23"/>
              <p:cNvSpPr>
                <a:spLocks noChangeArrowheads="1"/>
              </p:cNvSpPr>
              <p:nvPr/>
            </p:nvSpPr>
            <p:spPr bwMode="auto">
              <a:xfrm>
                <a:off x="0" y="0"/>
                <a:ext cx="449" cy="672"/>
              </a:xfrm>
              <a:prstGeom prst="rect">
                <a:avLst/>
              </a:prstGeom>
              <a:noFill/>
              <a:ln w="9525">
                <a:noFill/>
                <a:miter lim="800000"/>
              </a:ln>
            </p:spPr>
            <p:txBody>
              <a:bodyPr lIns="90000" tIns="46800" rIns="90000" bIns="46800"/>
              <a:lstStyle/>
              <a:p>
                <a:pPr fontAlgn="base">
                  <a:spcBef>
                    <a:spcPct val="20000"/>
                  </a:spcBef>
                  <a:spcAft>
                    <a:spcPct val="0"/>
                  </a:spcAft>
                </a:pPr>
                <a:r>
                  <a:rPr lang="zh-CN" altLang="en-US" b="1">
                    <a:solidFill>
                      <a:srgbClr val="000000"/>
                    </a:solidFill>
                    <a:latin typeface="Times New Roman" panose="02020603050405020304" pitchFamily="18" charset="0"/>
                    <a:cs typeface="Times New Roman" panose="02020603050405020304" pitchFamily="18" charset="0"/>
                  </a:rPr>
                  <a:t>类别</a:t>
                </a: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74" name="Line 24"/>
              <p:cNvSpPr>
                <a:spLocks noChangeShapeType="1"/>
              </p:cNvSpPr>
              <p:nvPr/>
            </p:nvSpPr>
            <p:spPr bwMode="auto">
              <a:xfrm>
                <a:off x="0" y="540"/>
                <a:ext cx="5136" cy="0"/>
              </a:xfrm>
              <a:prstGeom prst="line">
                <a:avLst/>
              </a:prstGeom>
              <a:noFill/>
              <a:ln w="38100" cmpd="thinThick">
                <a:solidFill>
                  <a:srgbClr val="FF3399"/>
                </a:solidFill>
                <a:round/>
              </a:ln>
            </p:spPr>
            <p:txBody>
              <a:bodyPr lIns="90000" tIns="46800" rIns="90000" bIns="46800" anchor="ctr"/>
              <a:lstStyle/>
              <a:p>
                <a:pPr fontAlgn="base">
                  <a:spcBef>
                    <a:spcPct val="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75" name="Line 25"/>
              <p:cNvSpPr>
                <a:spLocks noChangeShapeType="1"/>
              </p:cNvSpPr>
              <p:nvPr/>
            </p:nvSpPr>
            <p:spPr bwMode="auto">
              <a:xfrm flipH="1">
                <a:off x="443" y="0"/>
                <a:ext cx="6" cy="2848"/>
              </a:xfrm>
              <a:prstGeom prst="line">
                <a:avLst/>
              </a:prstGeom>
              <a:noFill/>
              <a:ln w="38100" cmpd="thinThick">
                <a:solidFill>
                  <a:srgbClr val="FF3399"/>
                </a:solidFill>
                <a:round/>
              </a:ln>
            </p:spPr>
            <p:txBody>
              <a:bodyPr lIns="90000" tIns="46800" rIns="90000" bIns="46800" anchor="ctr"/>
              <a:lstStyle/>
              <a:p>
                <a:pPr fontAlgn="base">
                  <a:spcBef>
                    <a:spcPct val="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76" name="Line 26"/>
              <p:cNvSpPr>
                <a:spLocks noChangeShapeType="1"/>
              </p:cNvSpPr>
              <p:nvPr/>
            </p:nvSpPr>
            <p:spPr bwMode="auto">
              <a:xfrm>
                <a:off x="1446" y="0"/>
                <a:ext cx="15" cy="2848"/>
              </a:xfrm>
              <a:prstGeom prst="line">
                <a:avLst/>
              </a:prstGeom>
              <a:noFill/>
              <a:ln w="38100" cmpd="thinThick">
                <a:solidFill>
                  <a:srgbClr val="FF3399"/>
                </a:solidFill>
                <a:round/>
              </a:ln>
            </p:spPr>
            <p:txBody>
              <a:bodyPr lIns="90000" tIns="46800" rIns="90000" bIns="46800" anchor="ctr"/>
              <a:lstStyle/>
              <a:p>
                <a:pPr fontAlgn="base">
                  <a:spcBef>
                    <a:spcPct val="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77" name="Line 27"/>
              <p:cNvSpPr>
                <a:spLocks noChangeShapeType="1"/>
              </p:cNvSpPr>
              <p:nvPr/>
            </p:nvSpPr>
            <p:spPr bwMode="auto">
              <a:xfrm>
                <a:off x="2736" y="0"/>
                <a:ext cx="9" cy="2897"/>
              </a:xfrm>
              <a:prstGeom prst="line">
                <a:avLst/>
              </a:prstGeom>
              <a:noFill/>
              <a:ln w="38100" cmpd="thinThick">
                <a:solidFill>
                  <a:srgbClr val="FF3399"/>
                </a:solidFill>
                <a:round/>
              </a:ln>
            </p:spPr>
            <p:txBody>
              <a:bodyPr lIns="90000" tIns="46800" rIns="90000" bIns="46800" anchor="ctr"/>
              <a:lstStyle/>
              <a:p>
                <a:pPr fontAlgn="base">
                  <a:spcBef>
                    <a:spcPct val="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78" name="Line 28"/>
              <p:cNvSpPr>
                <a:spLocks noChangeShapeType="1"/>
              </p:cNvSpPr>
              <p:nvPr/>
            </p:nvSpPr>
            <p:spPr bwMode="auto">
              <a:xfrm>
                <a:off x="3984" y="0"/>
                <a:ext cx="1" cy="2848"/>
              </a:xfrm>
              <a:prstGeom prst="line">
                <a:avLst/>
              </a:prstGeom>
              <a:noFill/>
              <a:ln w="38100" cmpd="thinThick">
                <a:solidFill>
                  <a:srgbClr val="FF3399"/>
                </a:solidFill>
                <a:round/>
              </a:ln>
            </p:spPr>
            <p:txBody>
              <a:bodyPr lIns="90000" tIns="46800" rIns="90000" bIns="46800" anchor="ctr"/>
              <a:lstStyle/>
              <a:p>
                <a:pPr fontAlgn="base">
                  <a:spcBef>
                    <a:spcPct val="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79" name="Line 29"/>
              <p:cNvSpPr>
                <a:spLocks noChangeShapeType="1"/>
              </p:cNvSpPr>
              <p:nvPr/>
            </p:nvSpPr>
            <p:spPr bwMode="auto">
              <a:xfrm flipH="1">
                <a:off x="0" y="0"/>
                <a:ext cx="0" cy="2848"/>
              </a:xfrm>
              <a:prstGeom prst="line">
                <a:avLst/>
              </a:prstGeom>
              <a:noFill/>
              <a:ln w="38100" cap="sq" cmpd="thinThick">
                <a:solidFill>
                  <a:srgbClr val="FF3399"/>
                </a:solidFill>
                <a:round/>
              </a:ln>
            </p:spPr>
            <p:txBody>
              <a:bodyPr lIns="90000" tIns="46800" rIns="90000" bIns="46800" anchor="ctr"/>
              <a:lstStyle/>
              <a:p>
                <a:pPr fontAlgn="base">
                  <a:spcBef>
                    <a:spcPct val="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80" name="Line 30"/>
              <p:cNvSpPr>
                <a:spLocks noChangeShapeType="1"/>
              </p:cNvSpPr>
              <p:nvPr/>
            </p:nvSpPr>
            <p:spPr bwMode="auto">
              <a:xfrm>
                <a:off x="0" y="0"/>
                <a:ext cx="5136" cy="0"/>
              </a:xfrm>
              <a:prstGeom prst="line">
                <a:avLst/>
              </a:prstGeom>
              <a:noFill/>
              <a:ln w="38100" cap="sq" cmpd="thinThick">
                <a:solidFill>
                  <a:srgbClr val="FF3399"/>
                </a:solidFill>
                <a:round/>
              </a:ln>
            </p:spPr>
            <p:txBody>
              <a:bodyPr lIns="90000" tIns="46800" rIns="90000" bIns="46800" anchor="ctr"/>
              <a:lstStyle/>
              <a:p>
                <a:pPr fontAlgn="base">
                  <a:spcBef>
                    <a:spcPct val="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81" name="Line 31"/>
              <p:cNvSpPr>
                <a:spLocks noChangeShapeType="1"/>
              </p:cNvSpPr>
              <p:nvPr/>
            </p:nvSpPr>
            <p:spPr bwMode="auto">
              <a:xfrm flipH="1">
                <a:off x="5136" y="0"/>
                <a:ext cx="0" cy="2848"/>
              </a:xfrm>
              <a:prstGeom prst="line">
                <a:avLst/>
              </a:prstGeom>
              <a:noFill/>
              <a:ln w="38100" cap="sq" cmpd="thinThick">
                <a:solidFill>
                  <a:srgbClr val="FF3399"/>
                </a:solidFill>
                <a:round/>
              </a:ln>
            </p:spPr>
            <p:txBody>
              <a:bodyPr lIns="90000" tIns="46800" rIns="90000" bIns="46800" anchor="ctr"/>
              <a:lstStyle/>
              <a:p>
                <a:pPr fontAlgn="base">
                  <a:spcBef>
                    <a:spcPct val="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82" name="Line 32"/>
              <p:cNvSpPr>
                <a:spLocks noChangeShapeType="1"/>
              </p:cNvSpPr>
              <p:nvPr/>
            </p:nvSpPr>
            <p:spPr bwMode="auto">
              <a:xfrm>
                <a:off x="0" y="2848"/>
                <a:ext cx="5136" cy="0"/>
              </a:xfrm>
              <a:prstGeom prst="line">
                <a:avLst/>
              </a:prstGeom>
              <a:noFill/>
              <a:ln w="38100" cap="sq" cmpd="thinThick">
                <a:solidFill>
                  <a:srgbClr val="FF3399"/>
                </a:solidFill>
                <a:round/>
              </a:ln>
            </p:spPr>
            <p:txBody>
              <a:bodyPr lIns="90000" tIns="46800" rIns="90000" bIns="46800" anchor="ctr"/>
              <a:lstStyle/>
              <a:p>
                <a:pPr fontAlgn="base">
                  <a:spcBef>
                    <a:spcPct val="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sp>
            <p:nvSpPr>
              <p:cNvPr id="78883" name="Line 33"/>
              <p:cNvSpPr>
                <a:spLocks noChangeShapeType="1"/>
              </p:cNvSpPr>
              <p:nvPr/>
            </p:nvSpPr>
            <p:spPr bwMode="auto">
              <a:xfrm>
                <a:off x="0" y="2064"/>
                <a:ext cx="5136" cy="0"/>
              </a:xfrm>
              <a:prstGeom prst="line">
                <a:avLst/>
              </a:prstGeom>
              <a:noFill/>
              <a:ln w="38100" cmpd="thinThick">
                <a:solidFill>
                  <a:srgbClr val="FF3399"/>
                </a:solidFill>
                <a:round/>
              </a:ln>
            </p:spPr>
            <p:txBody>
              <a:bodyPr lIns="90000" tIns="46800" rIns="90000" bIns="46800" anchor="ctr"/>
              <a:lstStyle/>
              <a:p>
                <a:pPr fontAlgn="base">
                  <a:spcBef>
                    <a:spcPct val="0"/>
                  </a:spcBef>
                  <a:spcAft>
                    <a:spcPct val="0"/>
                  </a:spcAft>
                </a:pPr>
                <a:endParaRPr lang="zh-CN" altLang="en-US" b="1">
                  <a:solidFill>
                    <a:srgbClr val="000000"/>
                  </a:solidFill>
                  <a:latin typeface="Times New Roman" panose="02020603050405020304" pitchFamily="18" charset="0"/>
                  <a:cs typeface="Times New Roman" panose="02020603050405020304" pitchFamily="18" charset="0"/>
                </a:endParaRPr>
              </a:p>
            </p:txBody>
          </p:sp>
        </p:grpSp>
        <p:pic>
          <p:nvPicPr>
            <p:cNvPr id="78855" name="Picture 34"/>
            <p:cNvPicPr>
              <a:picLocks noChangeAspect="1" noChangeArrowheads="1"/>
            </p:cNvPicPr>
            <p:nvPr/>
          </p:nvPicPr>
          <p:blipFill>
            <a:blip r:embed="rId1">
              <a:lum bright="-18000" contrast="36000"/>
            </a:blip>
            <a:stretch>
              <a:fillRect/>
            </a:stretch>
          </p:blipFill>
          <p:spPr bwMode="auto">
            <a:xfrm>
              <a:off x="1617" y="697"/>
              <a:ext cx="954" cy="1296"/>
            </a:xfrm>
            <a:prstGeom prst="rect">
              <a:avLst/>
            </a:prstGeom>
            <a:noFill/>
            <a:ln w="9525">
              <a:noFill/>
              <a:miter lim="800000"/>
              <a:headEnd/>
              <a:tailEnd/>
            </a:ln>
          </p:spPr>
        </p:pic>
        <p:pic>
          <p:nvPicPr>
            <p:cNvPr id="78856" name="Picture 35"/>
            <p:cNvPicPr>
              <a:picLocks noChangeAspect="1" noChangeArrowheads="1"/>
            </p:cNvPicPr>
            <p:nvPr/>
          </p:nvPicPr>
          <p:blipFill>
            <a:blip r:embed="rId2">
              <a:lum bright="-24000" contrast="42000"/>
            </a:blip>
            <a:stretch>
              <a:fillRect/>
            </a:stretch>
          </p:blipFill>
          <p:spPr bwMode="auto">
            <a:xfrm>
              <a:off x="480" y="1296"/>
              <a:ext cx="912" cy="384"/>
            </a:xfrm>
            <a:prstGeom prst="rect">
              <a:avLst/>
            </a:prstGeom>
            <a:noFill/>
            <a:ln w="9525">
              <a:noFill/>
              <a:miter lim="800000"/>
              <a:headEnd/>
              <a:tailEnd/>
            </a:ln>
          </p:spPr>
        </p:pic>
        <p:pic>
          <p:nvPicPr>
            <p:cNvPr id="78857" name="Picture 36"/>
            <p:cNvPicPr>
              <a:picLocks noChangeAspect="1" noChangeArrowheads="1"/>
            </p:cNvPicPr>
            <p:nvPr/>
          </p:nvPicPr>
          <p:blipFill>
            <a:blip r:embed="rId3">
              <a:lum bright="-30000" contrast="48000"/>
            </a:blip>
            <a:stretch>
              <a:fillRect/>
            </a:stretch>
          </p:blipFill>
          <p:spPr bwMode="auto">
            <a:xfrm>
              <a:off x="4032" y="960"/>
              <a:ext cx="1056" cy="624"/>
            </a:xfrm>
            <a:prstGeom prst="rect">
              <a:avLst/>
            </a:prstGeom>
            <a:noFill/>
            <a:ln w="9525">
              <a:noFill/>
              <a:miter lim="800000"/>
              <a:headEnd/>
              <a:tailEnd/>
            </a:ln>
          </p:spPr>
        </p:pic>
        <p:pic>
          <p:nvPicPr>
            <p:cNvPr id="78858" name="Picture 37"/>
            <p:cNvPicPr>
              <a:picLocks noChangeAspect="1" noChangeArrowheads="1"/>
            </p:cNvPicPr>
            <p:nvPr/>
          </p:nvPicPr>
          <p:blipFill>
            <a:blip r:embed="rId4"/>
            <a:stretch>
              <a:fillRect/>
            </a:stretch>
          </p:blipFill>
          <p:spPr bwMode="auto">
            <a:xfrm>
              <a:off x="2944" y="804"/>
              <a:ext cx="914" cy="1126"/>
            </a:xfrm>
            <a:prstGeom prst="rect">
              <a:avLst/>
            </a:prstGeom>
            <a:noFill/>
            <a:ln w="9525">
              <a:noFill/>
              <a:miter lim="800000"/>
              <a:headEnd/>
              <a:tailEnd/>
            </a:ln>
          </p:spPr>
        </p:pic>
      </p:grpSp>
      <p:cxnSp>
        <p:nvCxnSpPr>
          <p:cNvPr id="34" name="直接连接符 33"/>
          <p:cNvCxnSpPr/>
          <p:nvPr/>
        </p:nvCxnSpPr>
        <p:spPr>
          <a:xfrm>
            <a:off x="0" y="1196848"/>
            <a:ext cx="12192000" cy="1"/>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35" name="文本框 127"/>
          <p:cNvSpPr txBox="1"/>
          <p:nvPr/>
        </p:nvSpPr>
        <p:spPr>
          <a:xfrm>
            <a:off x="623621" y="620808"/>
            <a:ext cx="10996919" cy="460375"/>
          </a:xfrm>
          <a:prstGeom prst="rect">
            <a:avLst/>
          </a:prstGeom>
          <a:noFill/>
          <a:ln w="9525">
            <a:noFill/>
          </a:ln>
        </p:spPr>
        <p:txBody>
          <a:bodyPr wrap="square">
            <a:spAutoFit/>
          </a:bodyPr>
          <a:lstStyle/>
          <a:p>
            <a:pPr fontAlgn="base">
              <a:spcBef>
                <a:spcPct val="0"/>
              </a:spcBef>
              <a:spcAft>
                <a:spcPct val="0"/>
              </a:spcAft>
            </a:pPr>
            <a:r>
              <a:rPr lang="en-US" altLang="zh-CN" sz="24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4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小结</a:t>
            </a:r>
            <a:r>
              <a:rPr lang="en-US" altLang="zh-CN" sz="24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4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理解“</a:t>
            </a:r>
            <a:r>
              <a:rPr lang="en-US" altLang="zh-CN" sz="2400" b="1" smtClean="0">
                <a:solidFill>
                  <a:srgbClr val="FF0000"/>
                </a:solidFill>
                <a:cs typeface="华文中宋" panose="02010600040101010101" pitchFamily="2" charset="-122"/>
              </a:rPr>
              <a:t>5K</a:t>
            </a:r>
            <a:r>
              <a:rPr lang="zh-CN" altLang="en-US" sz="24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400" b="1" smtClean="0">
                <a:solidFill>
                  <a:srgbClr val="FF0000"/>
                </a:solidFill>
                <a:latin typeface="Calibri"/>
              </a:rPr>
              <a:t>明确</a:t>
            </a:r>
            <a:r>
              <a:rPr lang="zh-CN" altLang="en-US" sz="2400" b="1" smtClean="0">
                <a:solidFill>
                  <a:srgbClr val="0000FF"/>
                </a:solidFill>
                <a:latin typeface="Calibri"/>
              </a:rPr>
              <a:t>概念</a:t>
            </a:r>
            <a:endParaRPr lang="zh-CN" altLang="en-US" sz="2400" b="1">
              <a:solidFill>
                <a:srgbClr val="000000"/>
              </a:solidFill>
            </a:endParaRPr>
          </a:p>
        </p:txBody>
      </p:sp>
      <p:sp>
        <p:nvSpPr>
          <p:cNvPr id="37" name="灯片编号占位符 36"/>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3014" name="Group 6"/>
          <p:cNvGraphicFramePr>
            <a:graphicFrameLocks noGrp="1"/>
          </p:cNvGraphicFramePr>
          <p:nvPr/>
        </p:nvGraphicFramePr>
        <p:xfrm>
          <a:off x="787435" y="1789132"/>
          <a:ext cx="10261600" cy="4640264"/>
        </p:xfrm>
        <a:graphic>
          <a:graphicData uri="http://schemas.openxmlformats.org/drawingml/2006/table">
            <a:tbl>
              <a:tblPr/>
              <a:tblGrid>
                <a:gridCol w="812800"/>
                <a:gridCol w="9448800"/>
              </a:tblGrid>
              <a:tr h="552451">
                <a:tc gridSpan="2">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电离常数</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1920" marR="121920" vert="horz"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hMerge="1">
                  <a:tcPr/>
                </a:tc>
              </a:tr>
              <a:tr h="2055813">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常</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考</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题</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型</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1920" marR="121920"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直接求电离平衡常数</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将</a:t>
                      </a: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Ka</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或</a:t>
                      </a: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Kb</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与溶液中的“守恒关系”相结合的计算</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将</a:t>
                      </a: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Ka</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与方程式的书写和判断相结合</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将</a:t>
                      </a: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Ka</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与图像相结合的计算</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1920" marR="121920"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对策</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1920" marR="121920"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熟练应用电离平衡常数表达式，明确电离平衡常数只与温度有关，与酸碱浓度无关。</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2.Ka</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的大小可以反映弱酸的电离程度，</a:t>
                      </a: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K</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越大电离程度越大，弱酸酸性越强。</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1920" marR="121920"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5" name="直接连接符 4"/>
          <p:cNvCxnSpPr/>
          <p:nvPr/>
        </p:nvCxnSpPr>
        <p:spPr>
          <a:xfrm flipV="1">
            <a:off x="300569" y="1196848"/>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8" name="文本框 127"/>
          <p:cNvSpPr txBox="1"/>
          <p:nvPr/>
        </p:nvSpPr>
        <p:spPr>
          <a:xfrm>
            <a:off x="623621" y="620808"/>
            <a:ext cx="10996919" cy="460375"/>
          </a:xfrm>
          <a:prstGeom prst="rect">
            <a:avLst/>
          </a:prstGeom>
          <a:noFill/>
          <a:ln w="9525">
            <a:noFill/>
          </a:ln>
        </p:spPr>
        <p:txBody>
          <a:bodyPr wrap="square">
            <a:spAutoFit/>
          </a:bodyPr>
          <a:lstStyle/>
          <a:p>
            <a:pPr fontAlgn="base">
              <a:spcBef>
                <a:spcPct val="0"/>
              </a:spcBef>
              <a:spcAft>
                <a:spcPct val="0"/>
              </a:spcAft>
            </a:pPr>
            <a:r>
              <a:rPr lang="en-US" altLang="zh-CN" sz="24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4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小结</a:t>
            </a:r>
            <a:r>
              <a:rPr lang="en-US" altLang="zh-CN" sz="24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4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理解“</a:t>
            </a:r>
            <a:r>
              <a:rPr lang="en-US" altLang="zh-CN" sz="2400" b="1" smtClean="0">
                <a:solidFill>
                  <a:srgbClr val="FF0000"/>
                </a:solidFill>
                <a:cs typeface="华文中宋" panose="02010600040101010101" pitchFamily="2" charset="-122"/>
              </a:rPr>
              <a:t>5K</a:t>
            </a:r>
            <a:r>
              <a:rPr lang="zh-CN" altLang="en-US" sz="24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400" b="1" smtClean="0">
                <a:solidFill>
                  <a:srgbClr val="FF0000"/>
                </a:solidFill>
                <a:latin typeface="Calibri"/>
              </a:rPr>
              <a:t>明确</a:t>
            </a:r>
            <a:r>
              <a:rPr lang="zh-CN" altLang="en-US" sz="2400" b="1" smtClean="0">
                <a:solidFill>
                  <a:srgbClr val="0000FF"/>
                </a:solidFill>
                <a:latin typeface="Calibri"/>
              </a:rPr>
              <a:t>考点</a:t>
            </a:r>
            <a:endParaRPr lang="zh-CN" altLang="en-US" sz="2400" b="1">
              <a:solidFill>
                <a:srgbClr val="000000"/>
              </a:solidFill>
            </a:endParaRPr>
          </a:p>
        </p:txBody>
      </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1196975"/>
            <a:ext cx="8893175" cy="5184140"/>
          </a:xfrm>
          <a:ln>
            <a:solidFill>
              <a:srgbClr val="FF0000"/>
            </a:solidFill>
          </a:ln>
        </p:spPr>
        <p:txBody>
          <a:bodyPr>
            <a:normAutofit fontScale="25000" lnSpcReduction="20000"/>
          </a:bodyPr>
          <a:lstStyle/>
          <a:p>
            <a:pPr marL="0" indent="0">
              <a:lnSpc>
                <a:spcPct val="120000"/>
              </a:lnSpc>
              <a:buNone/>
            </a:pPr>
            <a:r>
              <a:rPr lang="en-US" altLang="zh-CN" sz="8000" b="1" smtClean="0">
                <a:solidFill>
                  <a:srgbClr val="FF0000"/>
                </a:solidFill>
              </a:rPr>
              <a:t>STEM</a:t>
            </a:r>
            <a:r>
              <a:rPr lang="zh-CN" altLang="en-US" sz="8000" b="1" smtClean="0">
                <a:solidFill>
                  <a:srgbClr val="FF0000"/>
                </a:solidFill>
              </a:rPr>
              <a:t>教育模式</a:t>
            </a:r>
            <a:endParaRPr lang="en-US" altLang="zh-CN" sz="8000" b="1" smtClean="0">
              <a:solidFill>
                <a:srgbClr val="FF0000"/>
              </a:solidFill>
            </a:endParaRPr>
          </a:p>
          <a:p>
            <a:pPr marL="0" indent="0">
              <a:lnSpc>
                <a:spcPct val="120000"/>
              </a:lnSpc>
              <a:buNone/>
            </a:pPr>
            <a:endParaRPr lang="en-US" altLang="zh-CN" sz="8000" b="1" smtClean="0">
              <a:solidFill>
                <a:srgbClr val="FF0000"/>
              </a:solidFill>
            </a:endParaRPr>
          </a:p>
          <a:p>
            <a:pPr marL="0" indent="0">
              <a:lnSpc>
                <a:spcPct val="120000"/>
              </a:lnSpc>
              <a:buNone/>
            </a:pPr>
            <a:r>
              <a:rPr lang="zh-CN" altLang="en-US" sz="8000" b="1" smtClean="0">
                <a:solidFill>
                  <a:srgbClr val="0000FF"/>
                </a:solidFill>
              </a:rPr>
              <a:t>科学</a:t>
            </a:r>
            <a:r>
              <a:rPr lang="zh-CN" altLang="en-US" sz="8000" b="1"/>
              <a:t>（</a:t>
            </a:r>
            <a:r>
              <a:rPr lang="en-US" altLang="zh-CN" sz="8000" b="1"/>
              <a:t>SCIENCE</a:t>
            </a:r>
            <a:r>
              <a:rPr lang="zh-CN" altLang="en-US" sz="8000" b="1" smtClean="0"/>
              <a:t>）</a:t>
            </a:r>
            <a:endParaRPr lang="en-US" altLang="zh-CN" sz="8000" b="1" smtClean="0"/>
          </a:p>
          <a:p>
            <a:pPr marL="0" indent="0">
              <a:lnSpc>
                <a:spcPct val="120000"/>
              </a:lnSpc>
              <a:buNone/>
            </a:pPr>
            <a:r>
              <a:rPr lang="zh-CN" altLang="en-US" sz="8000" b="1" smtClean="0">
                <a:solidFill>
                  <a:srgbClr val="0000FF"/>
                </a:solidFill>
              </a:rPr>
              <a:t>技术</a:t>
            </a:r>
            <a:r>
              <a:rPr lang="zh-CN" altLang="en-US" sz="8000" b="1"/>
              <a:t>（</a:t>
            </a:r>
            <a:r>
              <a:rPr lang="en-US" altLang="zh-CN" sz="8000" b="1"/>
              <a:t>TECHNOLOGY</a:t>
            </a:r>
            <a:r>
              <a:rPr lang="zh-CN" altLang="en-US" sz="8000" b="1" smtClean="0"/>
              <a:t>）</a:t>
            </a:r>
            <a:endParaRPr lang="en-US" altLang="zh-CN" sz="8000" b="1" smtClean="0"/>
          </a:p>
          <a:p>
            <a:pPr marL="0" indent="0">
              <a:lnSpc>
                <a:spcPct val="120000"/>
              </a:lnSpc>
              <a:buNone/>
            </a:pPr>
            <a:r>
              <a:rPr lang="zh-CN" altLang="en-US" sz="8000" b="1" smtClean="0">
                <a:solidFill>
                  <a:srgbClr val="0000FF"/>
                </a:solidFill>
              </a:rPr>
              <a:t>工程</a:t>
            </a:r>
            <a:r>
              <a:rPr lang="zh-CN" altLang="en-US" sz="8000" b="1"/>
              <a:t>（</a:t>
            </a:r>
            <a:r>
              <a:rPr lang="en-US" altLang="zh-CN" sz="8000" b="1"/>
              <a:t>ENGINEERING</a:t>
            </a:r>
            <a:r>
              <a:rPr lang="zh-CN" altLang="en-US" sz="8000" b="1" smtClean="0"/>
              <a:t>）</a:t>
            </a:r>
            <a:endParaRPr lang="en-US" altLang="zh-CN" sz="8000" b="1" smtClean="0"/>
          </a:p>
          <a:p>
            <a:pPr marL="0" indent="0">
              <a:lnSpc>
                <a:spcPct val="120000"/>
              </a:lnSpc>
              <a:buNone/>
            </a:pPr>
            <a:r>
              <a:rPr lang="zh-CN" altLang="en-US" sz="8000" b="1" smtClean="0">
                <a:solidFill>
                  <a:srgbClr val="0000FF"/>
                </a:solidFill>
              </a:rPr>
              <a:t>数学</a:t>
            </a:r>
            <a:r>
              <a:rPr lang="zh-CN" altLang="en-US" sz="8000" b="1" smtClean="0"/>
              <a:t>（</a:t>
            </a:r>
            <a:r>
              <a:rPr lang="en-US" altLang="zh-CN" sz="8000" b="1"/>
              <a:t>MATHEMATICS</a:t>
            </a:r>
            <a:r>
              <a:rPr lang="zh-CN" altLang="en-US" sz="8000" b="1" smtClean="0"/>
              <a:t>）；</a:t>
            </a:r>
            <a:endParaRPr lang="en-US" altLang="zh-CN" sz="8000" b="1" smtClean="0"/>
          </a:p>
          <a:p>
            <a:pPr marL="0" indent="0">
              <a:lnSpc>
                <a:spcPct val="120000"/>
              </a:lnSpc>
              <a:buNone/>
            </a:pPr>
            <a:r>
              <a:rPr lang="zh-CN" altLang="en-US" sz="8000" b="1" smtClean="0"/>
              <a:t>以</a:t>
            </a:r>
            <a:r>
              <a:rPr lang="zh-CN" altLang="en-US" sz="8000" b="1"/>
              <a:t>项目（</a:t>
            </a:r>
            <a:r>
              <a:rPr lang="en-US" altLang="zh-CN" sz="8000" b="1"/>
              <a:t>PBL</a:t>
            </a:r>
            <a:r>
              <a:rPr lang="zh-CN" altLang="en-US" sz="8000" b="1"/>
              <a:t>）为引领</a:t>
            </a:r>
            <a:r>
              <a:rPr lang="zh-CN" altLang="en-US" sz="8000" b="1" smtClean="0"/>
              <a:t>，</a:t>
            </a:r>
            <a:endParaRPr lang="en-US" altLang="zh-CN" sz="8000" b="1" smtClean="0"/>
          </a:p>
          <a:p>
            <a:pPr marL="0" indent="0">
              <a:lnSpc>
                <a:spcPct val="120000"/>
              </a:lnSpc>
              <a:buNone/>
            </a:pPr>
            <a:r>
              <a:rPr lang="zh-CN" altLang="en-US" sz="8000" b="1" smtClean="0"/>
              <a:t>    </a:t>
            </a:r>
            <a:r>
              <a:rPr lang="zh-CN" altLang="en-US" sz="8000" b="1" smtClean="0">
                <a:solidFill>
                  <a:srgbClr val="008000"/>
                </a:solidFill>
              </a:rPr>
              <a:t>基于</a:t>
            </a:r>
            <a:r>
              <a:rPr lang="zh-CN" altLang="en-US" sz="8000" b="1">
                <a:solidFill>
                  <a:srgbClr val="0000FF"/>
                </a:solidFill>
              </a:rPr>
              <a:t>真</a:t>
            </a:r>
            <a:r>
              <a:rPr lang="zh-CN" altLang="en-US" sz="8000" b="1" smtClean="0">
                <a:solidFill>
                  <a:srgbClr val="0000FF"/>
                </a:solidFill>
              </a:rPr>
              <a:t>实任务的</a:t>
            </a:r>
            <a:r>
              <a:rPr lang="zh-CN" altLang="en-US" sz="8000" b="1">
                <a:solidFill>
                  <a:srgbClr val="0000FF"/>
                </a:solidFill>
              </a:rPr>
              <a:t>问题</a:t>
            </a:r>
            <a:r>
              <a:rPr lang="zh-CN" altLang="en-US" sz="8000" b="1" smtClean="0">
                <a:solidFill>
                  <a:srgbClr val="0000FF"/>
                </a:solidFill>
              </a:rPr>
              <a:t>设计</a:t>
            </a:r>
            <a:r>
              <a:rPr lang="zh-CN" altLang="en-US" sz="8000" b="1" smtClean="0"/>
              <a:t>，</a:t>
            </a:r>
            <a:endParaRPr lang="en-US" altLang="zh-CN" sz="8000" b="1" smtClean="0"/>
          </a:p>
          <a:p>
            <a:pPr marL="0" indent="0">
              <a:lnSpc>
                <a:spcPct val="120000"/>
              </a:lnSpc>
              <a:buNone/>
            </a:pPr>
            <a:r>
              <a:rPr lang="zh-CN" altLang="en-US" sz="8000" b="1" smtClean="0"/>
              <a:t>    </a:t>
            </a:r>
            <a:r>
              <a:rPr lang="zh-CN" altLang="en-US" sz="8000" b="1" smtClean="0">
                <a:solidFill>
                  <a:srgbClr val="008000"/>
                </a:solidFill>
              </a:rPr>
              <a:t>通过</a:t>
            </a:r>
            <a:r>
              <a:rPr lang="zh-CN" altLang="en-US" sz="8000" b="1" smtClean="0">
                <a:solidFill>
                  <a:srgbClr val="0000FF"/>
                </a:solidFill>
              </a:rPr>
              <a:t>跨学科统整的方法，</a:t>
            </a:r>
            <a:endParaRPr lang="en-US" altLang="zh-CN" sz="8000" b="1" smtClean="0"/>
          </a:p>
          <a:p>
            <a:pPr marL="0" indent="0">
              <a:lnSpc>
                <a:spcPct val="120000"/>
              </a:lnSpc>
              <a:buNone/>
            </a:pPr>
            <a:r>
              <a:rPr lang="zh-CN" altLang="en-US" sz="8000" b="1" smtClean="0"/>
              <a:t>    </a:t>
            </a:r>
            <a:r>
              <a:rPr lang="zh-CN" altLang="en-US" sz="8000" b="1" smtClean="0">
                <a:solidFill>
                  <a:srgbClr val="008000"/>
                </a:solidFill>
              </a:rPr>
              <a:t>参与</a:t>
            </a:r>
            <a:r>
              <a:rPr lang="zh-CN" altLang="en-US" sz="8000" b="1" smtClean="0">
                <a:solidFill>
                  <a:srgbClr val="0000FF"/>
                </a:solidFill>
              </a:rPr>
              <a:t>体验探究，</a:t>
            </a:r>
            <a:endParaRPr lang="en-US" altLang="zh-CN" sz="8000" b="1" smtClean="0">
              <a:solidFill>
                <a:srgbClr val="0000FF"/>
              </a:solidFill>
            </a:endParaRPr>
          </a:p>
          <a:p>
            <a:pPr marL="0" indent="0">
              <a:lnSpc>
                <a:spcPct val="120000"/>
              </a:lnSpc>
              <a:buNone/>
            </a:pPr>
            <a:r>
              <a:rPr lang="zh-CN" altLang="en-US" sz="8000" b="1" smtClean="0">
                <a:solidFill>
                  <a:srgbClr val="0000FF"/>
                </a:solidFill>
              </a:rPr>
              <a:t>   </a:t>
            </a:r>
            <a:r>
              <a:rPr lang="zh-CN" altLang="en-US" sz="8000" b="1" smtClean="0">
                <a:solidFill>
                  <a:srgbClr val="008000"/>
                </a:solidFill>
              </a:rPr>
              <a:t> 聚</a:t>
            </a:r>
            <a:r>
              <a:rPr lang="zh-CN" altLang="en-US" sz="8000" b="1">
                <a:solidFill>
                  <a:srgbClr val="008000"/>
                </a:solidFill>
              </a:rPr>
              <a:t>焦</a:t>
            </a:r>
            <a:r>
              <a:rPr lang="zh-CN" altLang="en-US" sz="8000" b="1" smtClean="0">
                <a:solidFill>
                  <a:srgbClr val="0000FF"/>
                </a:solidFill>
              </a:rPr>
              <a:t>科学应用与创新</a:t>
            </a:r>
            <a:r>
              <a:rPr lang="zh-CN" altLang="en-US" sz="8000" b="1" smtClean="0"/>
              <a:t>，</a:t>
            </a:r>
            <a:endParaRPr lang="en-US" altLang="zh-CN" sz="8000" b="1" smtClean="0"/>
          </a:p>
          <a:p>
            <a:pPr marL="0" indent="0">
              <a:lnSpc>
                <a:spcPct val="120000"/>
              </a:lnSpc>
              <a:buNone/>
            </a:pPr>
            <a:r>
              <a:rPr lang="zh-CN" altLang="en-US" sz="8000" b="1" smtClean="0">
                <a:solidFill>
                  <a:srgbClr val="0000FF"/>
                </a:solidFill>
              </a:rPr>
              <a:t>   </a:t>
            </a:r>
            <a:r>
              <a:rPr lang="zh-CN" altLang="en-US" sz="8000" b="1" smtClean="0">
                <a:solidFill>
                  <a:srgbClr val="008000"/>
                </a:solidFill>
              </a:rPr>
              <a:t> 着眼</a:t>
            </a:r>
            <a:r>
              <a:rPr lang="zh-CN" altLang="en-US" sz="8000" b="1" smtClean="0">
                <a:solidFill>
                  <a:srgbClr val="0000FF"/>
                </a:solidFill>
              </a:rPr>
              <a:t>综合知识和能力，</a:t>
            </a:r>
            <a:endParaRPr lang="en-US" altLang="zh-CN" sz="8000" b="1" smtClean="0">
              <a:solidFill>
                <a:srgbClr val="0000FF"/>
              </a:solidFill>
            </a:endParaRPr>
          </a:p>
          <a:p>
            <a:pPr marL="0" indent="0">
              <a:lnSpc>
                <a:spcPct val="120000"/>
              </a:lnSpc>
              <a:buNone/>
            </a:pPr>
            <a:r>
              <a:rPr lang="zh-CN" altLang="en-US" sz="8000" b="1" smtClean="0">
                <a:solidFill>
                  <a:srgbClr val="0000FF"/>
                </a:solidFill>
              </a:rPr>
              <a:t>    </a:t>
            </a:r>
            <a:r>
              <a:rPr lang="zh-CN" altLang="en-US" sz="8000" b="1" smtClean="0">
                <a:solidFill>
                  <a:srgbClr val="008000"/>
                </a:solidFill>
              </a:rPr>
              <a:t>培养</a:t>
            </a:r>
            <a:r>
              <a:rPr lang="zh-CN" altLang="en-US" sz="8000" b="1" smtClean="0">
                <a:solidFill>
                  <a:srgbClr val="0000FF"/>
                </a:solidFill>
              </a:rPr>
              <a:t>创新精神和实践能力</a:t>
            </a:r>
            <a:r>
              <a:rPr lang="zh-CN" altLang="en-US" sz="8000" b="1" smtClean="0"/>
              <a:t>。</a:t>
            </a:r>
            <a:endParaRPr lang="en-US" altLang="zh-CN" b="1" smtClean="0"/>
          </a:p>
        </p:txBody>
      </p:sp>
      <p:cxnSp>
        <p:nvCxnSpPr>
          <p:cNvPr id="4" name="直接连接符 3"/>
          <p:cNvCxnSpPr/>
          <p:nvPr/>
        </p:nvCxnSpPr>
        <p:spPr>
          <a:xfrm>
            <a:off x="47581" y="970476"/>
            <a:ext cx="11904827" cy="2963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
        <p:nvSpPr>
          <p:cNvPr id="9" name="矩形 8"/>
          <p:cNvSpPr/>
          <p:nvPr/>
        </p:nvSpPr>
        <p:spPr>
          <a:xfrm>
            <a:off x="335282" y="332740"/>
            <a:ext cx="10812780" cy="521970"/>
          </a:xfrm>
          <a:prstGeom prst="rect">
            <a:avLst/>
          </a:prstGeom>
        </p:spPr>
        <p:txBody>
          <a:bodyPr wrap="square">
            <a:spAutoFit/>
          </a:bodyPr>
          <a:lstStyle/>
          <a:p>
            <a:pPr fontAlgn="base">
              <a:spcBef>
                <a:spcPct val="0"/>
              </a:spcBef>
              <a:spcAft>
                <a:spcPct val="0"/>
              </a:spcAft>
            </a:pPr>
            <a:r>
              <a:rPr lang="zh-CN" altLang="en-US" sz="2800" b="1" spc="-100" smtClean="0">
                <a:solidFill>
                  <a:srgbClr val="000000"/>
                </a:solidFill>
                <a:latin typeface="宋体" panose="02010600030101010101" pitchFamily="2" charset="-122"/>
              </a:rPr>
              <a:t>（三）（</a:t>
            </a:r>
            <a:r>
              <a:rPr lang="en-US" altLang="zh-CN" sz="2800" b="1" spc="-100" smtClean="0">
                <a:solidFill>
                  <a:srgbClr val="0000FF"/>
                </a:solidFill>
                <a:latin typeface="宋体" panose="02010600030101010101" pitchFamily="2" charset="-122"/>
              </a:rPr>
              <a:t>C</a:t>
            </a:r>
            <a:r>
              <a:rPr lang="zh-CN" altLang="en-US" sz="2800" b="1" spc="-100" smtClean="0">
                <a:solidFill>
                  <a:srgbClr val="0000FF"/>
                </a:solidFill>
                <a:latin typeface="宋体" panose="02010600030101010101" pitchFamily="2" charset="-122"/>
              </a:rPr>
              <a:t>卷</a:t>
            </a:r>
            <a:r>
              <a:rPr lang="zh-CN" altLang="en-US" sz="2800" b="1" spc="-100" smtClean="0">
                <a:solidFill>
                  <a:srgbClr val="000000"/>
                </a:solidFill>
                <a:latin typeface="宋体" panose="02010600030101010101" pitchFamily="2" charset="-122"/>
              </a:rPr>
              <a:t>）能力测试</a:t>
            </a:r>
            <a:r>
              <a:rPr lang="en-US" altLang="zh-CN" sz="2800" b="1" spc="-100" smtClean="0">
                <a:solidFill>
                  <a:srgbClr val="000000"/>
                </a:solidFill>
                <a:latin typeface="宋体" panose="02010600030101010101" pitchFamily="2" charset="-122"/>
              </a:rPr>
              <a:t>——</a:t>
            </a:r>
            <a:r>
              <a:rPr lang="en-US" altLang="zh-CN" sz="2800" b="1" spc="-100" smtClean="0">
                <a:solidFill>
                  <a:srgbClr val="FF0000"/>
                </a:solidFill>
                <a:latin typeface="宋体" panose="02010600030101010101" pitchFamily="2" charset="-122"/>
              </a:rPr>
              <a:t>5</a:t>
            </a:r>
            <a:r>
              <a:rPr lang="zh-CN" altLang="en-US" sz="2800" b="1" spc="-100" smtClean="0">
                <a:solidFill>
                  <a:srgbClr val="FF0000"/>
                </a:solidFill>
                <a:latin typeface="宋体" panose="02010600030101010101" pitchFamily="2" charset="-122"/>
              </a:rPr>
              <a:t>大题，</a:t>
            </a:r>
            <a:r>
              <a:rPr lang="en-US" altLang="zh-CN" sz="2800" b="1" spc="-100" smtClean="0">
                <a:solidFill>
                  <a:srgbClr val="FF0000"/>
                </a:solidFill>
                <a:latin typeface="宋体" panose="02010600030101010101" pitchFamily="2" charset="-122"/>
              </a:rPr>
              <a:t>5</a:t>
            </a:r>
            <a:r>
              <a:rPr lang="zh-CN" altLang="en-US" sz="2800" b="1" spc="-100" smtClean="0">
                <a:solidFill>
                  <a:srgbClr val="FF0000"/>
                </a:solidFill>
                <a:latin typeface="宋体" panose="02010600030101010101" pitchFamily="2" charset="-122"/>
              </a:rPr>
              <a:t>核心</a:t>
            </a:r>
            <a:endParaRPr lang="zh-CN" altLang="en-US" sz="2800" b="1">
              <a:solidFill>
                <a:srgbClr val="000000"/>
              </a:solidFill>
              <a:latin typeface="宋体" panose="02010600030101010101" pitchFamily="2" charset="-122"/>
            </a:endParaRPr>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直接连接符 6"/>
          <p:cNvCxnSpPr/>
          <p:nvPr/>
        </p:nvCxnSpPr>
        <p:spPr>
          <a:xfrm>
            <a:off x="239609" y="1196845"/>
            <a:ext cx="11617113"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custDataLst>
              <p:tags r:id="rId1"/>
            </p:custDataLst>
          </p:nvPr>
        </p:nvGraphicFramePr>
        <p:xfrm>
          <a:off x="815636" y="1700883"/>
          <a:ext cx="10614546" cy="4337889"/>
        </p:xfrm>
        <a:graphic>
          <a:graphicData uri="http://schemas.openxmlformats.org/drawingml/2006/table">
            <a:tbl>
              <a:tblPr firstRow="1" bandRow="1">
                <a:tableStyleId>{5C22544A-7EE6-4342-B048-85BDC9FD1C3A}</a:tableStyleId>
              </a:tblPr>
              <a:tblGrid>
                <a:gridCol w="4009055"/>
                <a:gridCol w="6605491"/>
              </a:tblGrid>
              <a:tr h="343957">
                <a:tc>
                  <a:txBody>
                    <a:bodyPr wrap="square"/>
                    <a:lstStyle/>
                    <a:p>
                      <a:pPr algn="ctr">
                        <a:buNone/>
                      </a:pPr>
                      <a:r>
                        <a:rPr lang="zh-CN" altLang="en-US" smtClean="0">
                          <a:solidFill>
                            <a:srgbClr val="FF0000"/>
                          </a:solidFill>
                        </a:rPr>
                        <a:t>高考考</a:t>
                      </a:r>
                      <a:r>
                        <a:rPr lang="zh-CN" altLang="en-US">
                          <a:solidFill>
                            <a:srgbClr val="FF0000"/>
                          </a:solidFill>
                        </a:rPr>
                        <a:t>点</a:t>
                      </a:r>
                      <a:endParaRPr lang="zh-CN" altLang="en-US">
                        <a:solidFill>
                          <a:srgbClr val="FF0000"/>
                        </a:solidFill>
                      </a:endParaRPr>
                    </a:p>
                  </a:txBody>
                  <a:tcPr marL="121920" marR="121920" vert="horz"/>
                </a:tc>
                <a:tc>
                  <a:txBody>
                    <a:bodyPr wrap="square"/>
                    <a:lstStyle/>
                    <a:p>
                      <a:pPr algn="ctr">
                        <a:buNone/>
                      </a:pPr>
                      <a:r>
                        <a:rPr lang="zh-CN" altLang="en-US">
                          <a:solidFill>
                            <a:schemeClr val="tx1"/>
                          </a:solidFill>
                        </a:rPr>
                        <a:t>考纲</a:t>
                      </a:r>
                      <a:endParaRPr lang="zh-CN" altLang="en-US">
                        <a:solidFill>
                          <a:schemeClr val="tx1"/>
                        </a:solidFill>
                      </a:endParaRPr>
                    </a:p>
                  </a:txBody>
                  <a:tcPr marL="121920" marR="121920" vert="horz"/>
                </a:tc>
              </a:tr>
              <a:tr h="711841">
                <a:tc>
                  <a:txBody>
                    <a:bodyPr wrap="square"/>
                    <a:lstStyle/>
                    <a:p>
                      <a:pPr>
                        <a:buNone/>
                      </a:pPr>
                      <a:r>
                        <a:rPr lang="en-US" altLang="zh-CN" b="1">
                          <a:solidFill>
                            <a:srgbClr val="0000FF"/>
                          </a:solidFill>
                          <a:latin typeface="黑体" panose="02010609060101010101" pitchFamily="49" charset="-122"/>
                          <a:ea typeface="黑体" panose="02010609060101010101" pitchFamily="49" charset="-122"/>
                          <a:cs typeface="黑体" panose="02010609060101010101" pitchFamily="49" charset="-122"/>
                        </a:rPr>
                        <a:t>1.</a:t>
                      </a:r>
                      <a:r>
                        <a:rPr lang="zh-CN" altLang="en-US" b="1">
                          <a:solidFill>
                            <a:srgbClr val="0000FF"/>
                          </a:solidFill>
                          <a:latin typeface="黑体" panose="02010609060101010101" pitchFamily="49" charset="-122"/>
                          <a:ea typeface="黑体" panose="02010609060101010101" pitchFamily="49" charset="-122"/>
                          <a:cs typeface="黑体" panose="02010609060101010101" pitchFamily="49" charset="-122"/>
                        </a:rPr>
                        <a:t>常见仪器药品的使用</a:t>
                      </a:r>
                      <a:endParaRPr lang="zh-CN" altLang="en-US" b="1">
                        <a:solidFill>
                          <a:srgbClr val="0000FF"/>
                        </a:solidFill>
                        <a:latin typeface="黑体" panose="02010609060101010101" pitchFamily="49" charset="-122"/>
                        <a:ea typeface="黑体" panose="02010609060101010101" pitchFamily="49" charset="-122"/>
                        <a:cs typeface="黑体" panose="02010609060101010101" pitchFamily="49" charset="-122"/>
                      </a:endParaRPr>
                    </a:p>
                  </a:txBody>
                  <a:tcPr marL="121920" marR="121920" vert="horz"/>
                </a:tc>
                <a:tc>
                  <a:txBody>
                    <a:bodyPr wrap="square"/>
                    <a:lstStyle/>
                    <a:p>
                      <a:pPr>
                        <a:buNone/>
                      </a:pPr>
                      <a:r>
                        <a:rPr lang="en-US" altLang="zh-CN" b="1">
                          <a:solidFill>
                            <a:schemeClr val="tx1"/>
                          </a:solidFill>
                        </a:rPr>
                        <a:t>1.</a:t>
                      </a:r>
                      <a:r>
                        <a:rPr lang="zh-CN" altLang="en-US" b="1">
                          <a:solidFill>
                            <a:schemeClr val="tx1"/>
                          </a:solidFill>
                        </a:rPr>
                        <a:t>了解化学实验是科学探究方法</a:t>
                      </a:r>
                      <a:r>
                        <a:rPr lang="zh-CN" altLang="en-US" b="1" smtClean="0">
                          <a:solidFill>
                            <a:schemeClr val="tx1"/>
                          </a:solidFill>
                        </a:rPr>
                        <a:t>；</a:t>
                      </a:r>
                      <a:endParaRPr lang="en-US" altLang="zh-CN" b="1" smtClean="0">
                        <a:solidFill>
                          <a:schemeClr val="tx1"/>
                        </a:solidFill>
                      </a:endParaRPr>
                    </a:p>
                    <a:p>
                      <a:pPr>
                        <a:buNone/>
                      </a:pPr>
                      <a:r>
                        <a:rPr lang="en-US" altLang="zh-CN" b="1" smtClean="0">
                          <a:solidFill>
                            <a:schemeClr val="tx1"/>
                          </a:solidFill>
                          <a:sym typeface="+mn-ea"/>
                        </a:rPr>
                        <a:t>    </a:t>
                      </a:r>
                      <a:r>
                        <a:rPr lang="zh-CN" altLang="en-US" b="1" smtClean="0">
                          <a:solidFill>
                            <a:schemeClr val="tx1"/>
                          </a:solidFill>
                          <a:sym typeface="+mn-ea"/>
                        </a:rPr>
                        <a:t>了</a:t>
                      </a:r>
                      <a:r>
                        <a:rPr lang="zh-CN" altLang="en-US" b="1">
                          <a:solidFill>
                            <a:schemeClr val="tx1"/>
                          </a:solidFill>
                          <a:sym typeface="+mn-ea"/>
                        </a:rPr>
                        <a:t>解常见仪器主要用途和使用方法</a:t>
                      </a:r>
                      <a:endParaRPr lang="zh-CN" altLang="en-US" b="1">
                        <a:solidFill>
                          <a:schemeClr val="tx1"/>
                        </a:solidFill>
                        <a:sym typeface="+mn-ea"/>
                      </a:endParaRPr>
                    </a:p>
                  </a:txBody>
                  <a:tcPr marL="121920" marR="121920" vert="horz"/>
                </a:tc>
              </a:tr>
              <a:tr h="907838">
                <a:tc>
                  <a:txBody>
                    <a:bodyPr wrap="square"/>
                    <a:lstStyle/>
                    <a:p>
                      <a:pPr>
                        <a:buNone/>
                      </a:pPr>
                      <a:r>
                        <a:rPr lang="en-US" altLang="zh-CN" b="1">
                          <a:solidFill>
                            <a:srgbClr val="0000FF"/>
                          </a:solidFill>
                          <a:latin typeface="黑体" panose="02010609060101010101" pitchFamily="49" charset="-122"/>
                          <a:ea typeface="黑体" panose="02010609060101010101" pitchFamily="49" charset="-122"/>
                          <a:cs typeface="黑体" panose="02010609060101010101" pitchFamily="49" charset="-122"/>
                        </a:rPr>
                        <a:t>2.</a:t>
                      </a:r>
                      <a:r>
                        <a:rPr lang="zh-CN" altLang="en-US" b="1">
                          <a:solidFill>
                            <a:srgbClr val="0000FF"/>
                          </a:solidFill>
                          <a:latin typeface="黑体" panose="02010609060101010101" pitchFamily="49" charset="-122"/>
                          <a:ea typeface="黑体" panose="02010609060101010101" pitchFamily="49" charset="-122"/>
                          <a:cs typeface="黑体" panose="02010609060101010101" pitchFamily="49" charset="-122"/>
                        </a:rPr>
                        <a:t>化学实验基本操作</a:t>
                      </a:r>
                      <a:endParaRPr lang="zh-CN" altLang="en-US" b="1">
                        <a:solidFill>
                          <a:srgbClr val="0000FF"/>
                        </a:solidFill>
                        <a:latin typeface="黑体" panose="02010609060101010101" pitchFamily="49" charset="-122"/>
                        <a:ea typeface="黑体" panose="02010609060101010101" pitchFamily="49" charset="-122"/>
                        <a:cs typeface="黑体" panose="02010609060101010101" pitchFamily="49" charset="-122"/>
                      </a:endParaRPr>
                    </a:p>
                  </a:txBody>
                  <a:tcPr marL="121920" marR="121920" vert="horz"/>
                </a:tc>
                <a:tc>
                  <a:txBody>
                    <a:bodyPr wrap="square"/>
                    <a:lstStyle/>
                    <a:p>
                      <a:pPr>
                        <a:buNone/>
                      </a:pPr>
                      <a:r>
                        <a:rPr lang="en-US" altLang="zh-CN" b="1">
                          <a:solidFill>
                            <a:schemeClr val="tx1"/>
                          </a:solidFill>
                        </a:rPr>
                        <a:t>2.</a:t>
                      </a:r>
                      <a:r>
                        <a:rPr lang="zh-CN" altLang="en-US" b="1">
                          <a:solidFill>
                            <a:schemeClr val="tx1"/>
                          </a:solidFill>
                          <a:sym typeface="+mn-ea"/>
                        </a:rPr>
                        <a:t>掌握化学实验基本操</a:t>
                      </a:r>
                      <a:r>
                        <a:rPr lang="zh-CN" altLang="en-US" b="1" smtClean="0">
                          <a:solidFill>
                            <a:schemeClr val="tx1"/>
                          </a:solidFill>
                          <a:sym typeface="+mn-ea"/>
                        </a:rPr>
                        <a:t>作，</a:t>
                      </a:r>
                      <a:endParaRPr lang="en-US" altLang="zh-CN" b="1" smtClean="0">
                        <a:solidFill>
                          <a:schemeClr val="tx1"/>
                        </a:solidFill>
                        <a:sym typeface="+mn-ea"/>
                      </a:endParaRPr>
                    </a:p>
                    <a:p>
                      <a:pPr>
                        <a:buNone/>
                      </a:pPr>
                      <a:r>
                        <a:rPr lang="en-US" altLang="zh-CN" b="1" smtClean="0">
                          <a:solidFill>
                            <a:schemeClr val="tx1"/>
                          </a:solidFill>
                          <a:sym typeface="+mn-ea"/>
                        </a:rPr>
                        <a:t>    </a:t>
                      </a:r>
                      <a:r>
                        <a:rPr lang="zh-CN" altLang="en-US" b="1" smtClean="0">
                          <a:solidFill>
                            <a:schemeClr val="tx1"/>
                          </a:solidFill>
                          <a:sym typeface="+mn-ea"/>
                        </a:rPr>
                        <a:t>能</a:t>
                      </a:r>
                      <a:r>
                        <a:rPr lang="zh-CN" altLang="en-US" b="1">
                          <a:solidFill>
                            <a:schemeClr val="tx1"/>
                          </a:solidFill>
                          <a:sym typeface="+mn-ea"/>
                        </a:rPr>
                        <a:t>识别化学品安全标示</a:t>
                      </a:r>
                      <a:r>
                        <a:rPr lang="zh-CN" altLang="en-US" b="1" smtClean="0">
                          <a:solidFill>
                            <a:schemeClr val="tx1"/>
                          </a:solidFill>
                          <a:sym typeface="+mn-ea"/>
                        </a:rPr>
                        <a:t>；</a:t>
                      </a:r>
                      <a:endParaRPr lang="en-US" altLang="zh-CN" b="1" smtClean="0">
                        <a:solidFill>
                          <a:schemeClr val="tx1"/>
                        </a:solidFill>
                        <a:sym typeface="+mn-ea"/>
                      </a:endParaRPr>
                    </a:p>
                    <a:p>
                      <a:pPr>
                        <a:buNone/>
                      </a:pPr>
                      <a:r>
                        <a:rPr lang="en-US" altLang="zh-CN" b="1" smtClean="0">
                          <a:solidFill>
                            <a:schemeClr val="tx1"/>
                          </a:solidFill>
                          <a:sym typeface="+mn-ea"/>
                        </a:rPr>
                        <a:t>    </a:t>
                      </a:r>
                      <a:r>
                        <a:rPr lang="zh-CN" altLang="en-US" b="1" smtClean="0">
                          <a:solidFill>
                            <a:schemeClr val="tx1"/>
                          </a:solidFill>
                          <a:sym typeface="+mn-ea"/>
                        </a:rPr>
                        <a:t>了</a:t>
                      </a:r>
                      <a:r>
                        <a:rPr lang="zh-CN" altLang="en-US" b="1">
                          <a:solidFill>
                            <a:schemeClr val="tx1"/>
                          </a:solidFill>
                          <a:sym typeface="+mn-ea"/>
                        </a:rPr>
                        <a:t>解实验室一般事故预防和处理方法。</a:t>
                      </a:r>
                      <a:endParaRPr lang="zh-CN" altLang="en-US" b="1">
                        <a:solidFill>
                          <a:schemeClr val="tx1"/>
                        </a:solidFill>
                        <a:sym typeface="+mn-ea"/>
                      </a:endParaRPr>
                    </a:p>
                  </a:txBody>
                  <a:tcPr marL="121920" marR="121920" vert="horz"/>
                </a:tc>
              </a:tr>
              <a:tr h="926796">
                <a:tc>
                  <a:txBody>
                    <a:bodyPr wrap="square"/>
                    <a:lstStyle/>
                    <a:p>
                      <a:pPr>
                        <a:buNone/>
                      </a:pPr>
                      <a:r>
                        <a:rPr lang="en-US" altLang="zh-CN" b="1">
                          <a:solidFill>
                            <a:srgbClr val="0000FF"/>
                          </a:solidFill>
                          <a:latin typeface="黑体" panose="02010609060101010101" pitchFamily="49" charset="-122"/>
                          <a:ea typeface="黑体" panose="02010609060101010101" pitchFamily="49" charset="-122"/>
                          <a:cs typeface="黑体" panose="02010609060101010101" pitchFamily="49" charset="-122"/>
                        </a:rPr>
                        <a:t>3.</a:t>
                      </a:r>
                      <a:r>
                        <a:rPr lang="zh-CN" altLang="en-US" b="1">
                          <a:solidFill>
                            <a:srgbClr val="0000FF"/>
                          </a:solidFill>
                          <a:latin typeface="黑体" panose="02010609060101010101" pitchFamily="49" charset="-122"/>
                          <a:ea typeface="黑体" panose="02010609060101010101" pitchFamily="49" charset="-122"/>
                          <a:cs typeface="黑体" panose="02010609060101010101" pitchFamily="49" charset="-122"/>
                        </a:rPr>
                        <a:t>物</a:t>
                      </a:r>
                      <a:r>
                        <a:rPr lang="zh-CN" altLang="en-US" b="1" smtClean="0">
                          <a:solidFill>
                            <a:srgbClr val="0000FF"/>
                          </a:solidFill>
                          <a:latin typeface="黑体" panose="02010609060101010101" pitchFamily="49" charset="-122"/>
                          <a:ea typeface="黑体" panose="02010609060101010101" pitchFamily="49" charset="-122"/>
                          <a:cs typeface="黑体" panose="02010609060101010101" pitchFamily="49" charset="-122"/>
                        </a:rPr>
                        <a:t>质的</a:t>
                      </a:r>
                      <a:r>
                        <a:rPr lang="zh-CN" altLang="en-US" b="1">
                          <a:solidFill>
                            <a:srgbClr val="0000FF"/>
                          </a:solidFill>
                          <a:latin typeface="黑体" panose="02010609060101010101" pitchFamily="49" charset="-122"/>
                          <a:ea typeface="黑体" panose="02010609060101010101" pitchFamily="49" charset="-122"/>
                          <a:cs typeface="黑体" panose="02010609060101010101" pitchFamily="49" charset="-122"/>
                        </a:rPr>
                        <a:t>检验</a:t>
                      </a:r>
                      <a:r>
                        <a:rPr lang="zh-CN" altLang="en-US" b="1" smtClean="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b="1"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分离与提纯</a:t>
                      </a:r>
                      <a:endParaRPr lang="en-US" altLang="zh-CN" b="1" smtClean="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buNone/>
                      </a:pPr>
                      <a:r>
                        <a:rPr lang="zh-CN" altLang="en-US" b="1" baseline="0" smtClean="0">
                          <a:solidFill>
                            <a:srgbClr val="0000FF"/>
                          </a:solidFill>
                          <a:latin typeface="黑体" panose="02010609060101010101" pitchFamily="49" charset="-122"/>
                          <a:ea typeface="黑体" panose="02010609060101010101" pitchFamily="49" charset="-122"/>
                          <a:sym typeface="+mn-ea"/>
                        </a:rPr>
                        <a:t>  </a:t>
                      </a:r>
                      <a:r>
                        <a:rPr lang="zh-CN" altLang="en-US" b="1" smtClean="0">
                          <a:solidFill>
                            <a:srgbClr val="0000FF"/>
                          </a:solidFill>
                          <a:sym typeface="+mn-ea"/>
                        </a:rPr>
                        <a:t>配制溶液</a:t>
                      </a:r>
                      <a:endParaRPr lang="zh-CN" altLang="en-US" b="1"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txBody>
                  <a:tcPr marL="121920" marR="121920" vert="horz"/>
                </a:tc>
                <a:tc>
                  <a:txBody>
                    <a:bodyPr wrap="square"/>
                    <a:lstStyle/>
                    <a:p>
                      <a:pPr>
                        <a:buNone/>
                      </a:pPr>
                      <a:r>
                        <a:rPr lang="en-US" altLang="zh-CN" b="1"/>
                        <a:t>3.</a:t>
                      </a:r>
                      <a:r>
                        <a:rPr lang="zh-CN" altLang="en-US" b="1"/>
                        <a:t>能对常见物</a:t>
                      </a:r>
                      <a:r>
                        <a:rPr lang="zh-CN" altLang="en-US" b="1">
                          <a:solidFill>
                            <a:schemeClr val="tx1"/>
                          </a:solidFill>
                        </a:rPr>
                        <a:t>质进行</a:t>
                      </a:r>
                      <a:r>
                        <a:rPr lang="zh-CN" altLang="en-US" b="1">
                          <a:solidFill>
                            <a:schemeClr val="tx1"/>
                          </a:solidFill>
                          <a:sym typeface="+mn-ea"/>
                        </a:rPr>
                        <a:t>检验、分离与提纯</a:t>
                      </a:r>
                      <a:r>
                        <a:rPr lang="zh-CN" altLang="en-US" b="1" smtClean="0">
                          <a:solidFill>
                            <a:schemeClr val="tx1"/>
                          </a:solidFill>
                          <a:sym typeface="+mn-ea"/>
                        </a:rPr>
                        <a:t>；</a:t>
                      </a:r>
                      <a:endParaRPr lang="en-US" altLang="zh-CN" b="1" smtClean="0">
                        <a:solidFill>
                          <a:schemeClr val="tx1"/>
                        </a:solidFill>
                        <a:sym typeface="+mn-ea"/>
                      </a:endParaRPr>
                    </a:p>
                    <a:p>
                      <a:pPr>
                        <a:buNone/>
                      </a:pPr>
                      <a:r>
                        <a:rPr lang="zh-CN" altLang="en-US" b="1" smtClean="0">
                          <a:solidFill>
                            <a:schemeClr val="tx1"/>
                          </a:solidFill>
                          <a:sym typeface="+mn-ea"/>
                        </a:rPr>
                        <a:t>   能</a:t>
                      </a:r>
                      <a:r>
                        <a:rPr lang="zh-CN" altLang="en-US" b="1">
                          <a:solidFill>
                            <a:schemeClr val="tx1"/>
                          </a:solidFill>
                          <a:sym typeface="+mn-ea"/>
                        </a:rPr>
                        <a:t>根据要求配制溶液</a:t>
                      </a:r>
                      <a:r>
                        <a:rPr lang="zh-CN" altLang="en-US" b="1" smtClean="0">
                          <a:solidFill>
                            <a:schemeClr val="tx1"/>
                          </a:solidFill>
                          <a:sym typeface="+mn-ea"/>
                        </a:rPr>
                        <a:t>；</a:t>
                      </a:r>
                      <a:endParaRPr lang="en-US" altLang="zh-CN" b="1" smtClean="0">
                        <a:solidFill>
                          <a:schemeClr val="tx1"/>
                        </a:solidFill>
                        <a:sym typeface="+mn-ea"/>
                      </a:endParaRPr>
                    </a:p>
                    <a:p>
                      <a:pPr>
                        <a:buNone/>
                      </a:pPr>
                      <a:r>
                        <a:rPr lang="en-US" altLang="zh-CN" b="1" smtClean="0">
                          <a:sym typeface="+mn-ea"/>
                        </a:rPr>
                        <a:t>   </a:t>
                      </a:r>
                      <a:r>
                        <a:rPr lang="zh-CN" altLang="en-US" b="1" smtClean="0">
                          <a:sym typeface="+mn-ea"/>
                        </a:rPr>
                        <a:t>以</a:t>
                      </a:r>
                      <a:r>
                        <a:rPr lang="zh-CN" altLang="en-US" b="1">
                          <a:sym typeface="+mn-ea"/>
                        </a:rPr>
                        <a:t>上知识与技能的综合使用</a:t>
                      </a:r>
                      <a:endParaRPr lang="zh-CN" altLang="en-US" b="1">
                        <a:sym typeface="+mn-ea"/>
                      </a:endParaRPr>
                    </a:p>
                  </a:txBody>
                  <a:tcPr marL="121920" marR="121920" vert="horz"/>
                </a:tc>
              </a:tr>
              <a:tr h="504692">
                <a:tc>
                  <a:txBody>
                    <a:bodyPr wrap="square"/>
                    <a:lstStyle/>
                    <a:p>
                      <a:pPr>
                        <a:buNone/>
                      </a:pPr>
                      <a:r>
                        <a:rPr lang="en-US" altLang="zh-CN" b="1">
                          <a:solidFill>
                            <a:srgbClr val="FF3300"/>
                          </a:solidFill>
                          <a:latin typeface="黑体" panose="02010609060101010101" pitchFamily="49" charset="-122"/>
                          <a:ea typeface="黑体" panose="02010609060101010101" pitchFamily="49" charset="-122"/>
                          <a:cs typeface="黑体" panose="02010609060101010101" pitchFamily="49" charset="-122"/>
                        </a:rPr>
                        <a:t>4.</a:t>
                      </a:r>
                      <a:r>
                        <a:rPr lang="zh-CN" altLang="en-US" b="1">
                          <a:solidFill>
                            <a:srgbClr val="FF3300"/>
                          </a:solidFill>
                          <a:latin typeface="黑体" panose="02010609060101010101" pitchFamily="49" charset="-122"/>
                          <a:ea typeface="黑体" panose="02010609060101010101" pitchFamily="49" charset="-122"/>
                          <a:cs typeface="黑体" panose="02010609060101010101" pitchFamily="49" charset="-122"/>
                        </a:rPr>
                        <a:t>实验方案的设计与评价</a:t>
                      </a:r>
                      <a:endParaRPr lang="zh-CN" altLang="en-US" b="1">
                        <a:solidFill>
                          <a:srgbClr val="FF3300"/>
                        </a:solidFill>
                        <a:latin typeface="黑体" panose="02010609060101010101" pitchFamily="49" charset="-122"/>
                        <a:ea typeface="黑体" panose="02010609060101010101" pitchFamily="49" charset="-122"/>
                        <a:cs typeface="黑体" panose="02010609060101010101" pitchFamily="49" charset="-122"/>
                      </a:endParaRPr>
                    </a:p>
                  </a:txBody>
                  <a:tcPr marL="121920" marR="121920" vert="horz"/>
                </a:tc>
                <a:tc>
                  <a:txBody>
                    <a:bodyPr wrap="square"/>
                    <a:lstStyle/>
                    <a:p>
                      <a:pPr>
                        <a:buNone/>
                      </a:pPr>
                      <a:r>
                        <a:rPr lang="en-US" altLang="zh-CN" b="1"/>
                        <a:t>4.</a:t>
                      </a:r>
                      <a:r>
                        <a:rPr lang="zh-CN" altLang="en-US" b="1"/>
                        <a:t>能根据实验习题</a:t>
                      </a:r>
                      <a:r>
                        <a:rPr lang="zh-CN" altLang="en-US" b="1">
                          <a:solidFill>
                            <a:schemeClr val="tx1"/>
                          </a:solidFill>
                        </a:rPr>
                        <a:t>设计、评价、改进实</a:t>
                      </a:r>
                      <a:r>
                        <a:rPr lang="zh-CN" altLang="en-US" b="1"/>
                        <a:t>验方案</a:t>
                      </a:r>
                      <a:endParaRPr lang="zh-CN" altLang="en-US" b="1"/>
                    </a:p>
                  </a:txBody>
                  <a:tcPr marL="121920" marR="121920" vert="horz"/>
                </a:tc>
              </a:tr>
              <a:tr h="835625">
                <a:tc>
                  <a:txBody>
                    <a:bodyPr wrap="square"/>
                    <a:lstStyle/>
                    <a:p>
                      <a:pPr>
                        <a:buNone/>
                      </a:pPr>
                      <a:r>
                        <a:rPr lang="en-US" altLang="zh-CN" b="1">
                          <a:solidFill>
                            <a:srgbClr val="FF3300"/>
                          </a:solidFill>
                          <a:latin typeface="黑体" panose="02010609060101010101" pitchFamily="49" charset="-122"/>
                          <a:ea typeface="黑体" panose="02010609060101010101" pitchFamily="49" charset="-122"/>
                          <a:cs typeface="黑体" panose="02010609060101010101" pitchFamily="49" charset="-122"/>
                          <a:sym typeface="+mn-ea"/>
                        </a:rPr>
                        <a:t>5.</a:t>
                      </a:r>
                      <a:r>
                        <a:rPr lang="zh-CN" altLang="en-US" b="1">
                          <a:solidFill>
                            <a:srgbClr val="FF3300"/>
                          </a:solidFill>
                          <a:latin typeface="黑体" panose="02010609060101010101" pitchFamily="49" charset="-122"/>
                          <a:ea typeface="黑体" panose="02010609060101010101" pitchFamily="49" charset="-122"/>
                          <a:cs typeface="黑体" panose="02010609060101010101" pitchFamily="49" charset="-122"/>
                          <a:sym typeface="+mn-ea"/>
                        </a:rPr>
                        <a:t>探究实</a:t>
                      </a:r>
                      <a:r>
                        <a:rPr lang="zh-CN" altLang="en-US" b="1" smtClean="0">
                          <a:solidFill>
                            <a:srgbClr val="FF3300"/>
                          </a:solidFill>
                          <a:latin typeface="黑体" panose="02010609060101010101" pitchFamily="49" charset="-122"/>
                          <a:ea typeface="黑体" panose="02010609060101010101" pitchFamily="49" charset="-122"/>
                          <a:cs typeface="黑体" panose="02010609060101010101" pitchFamily="49" charset="-122"/>
                          <a:sym typeface="+mn-ea"/>
                        </a:rPr>
                        <a:t>验</a:t>
                      </a:r>
                      <a:endParaRPr lang="zh-CN" altLang="en-US" b="1">
                        <a:solidFill>
                          <a:srgbClr val="FF3300"/>
                        </a:solidFill>
                        <a:latin typeface="黑体" panose="02010609060101010101" pitchFamily="49" charset="-122"/>
                        <a:ea typeface="黑体" panose="02010609060101010101" pitchFamily="49" charset="-122"/>
                        <a:cs typeface="黑体" panose="02010609060101010101" pitchFamily="49" charset="-122"/>
                        <a:sym typeface="+mn-ea"/>
                      </a:endParaRPr>
                    </a:p>
                  </a:txBody>
                  <a:tcPr marL="121920" marR="121920" vert="horz"/>
                </a:tc>
                <a:tc>
                  <a:txBody>
                    <a:bodyPr wrap="square"/>
                    <a:lstStyle/>
                    <a:p>
                      <a:pPr>
                        <a:buNone/>
                      </a:pPr>
                      <a:r>
                        <a:rPr lang="en-US" altLang="zh-CN" b="1"/>
                        <a:t>5.</a:t>
                      </a:r>
                      <a:r>
                        <a:rPr lang="zh-CN" altLang="en-US" b="1"/>
                        <a:t>了</a:t>
                      </a:r>
                      <a:r>
                        <a:rPr lang="zh-CN" altLang="en-US" b="1">
                          <a:solidFill>
                            <a:schemeClr val="tx1"/>
                          </a:solidFill>
                        </a:rPr>
                        <a:t>解控制实验条件的方法</a:t>
                      </a:r>
                      <a:r>
                        <a:rPr lang="zh-CN" altLang="en-US" b="1" smtClean="0">
                          <a:solidFill>
                            <a:schemeClr val="tx1"/>
                          </a:solidFill>
                        </a:rPr>
                        <a:t>；</a:t>
                      </a:r>
                      <a:endParaRPr lang="en-US" altLang="zh-CN" b="1" smtClean="0">
                        <a:solidFill>
                          <a:schemeClr val="tx1"/>
                        </a:solidFill>
                      </a:endParaRPr>
                    </a:p>
                    <a:p>
                      <a:pPr>
                        <a:buNone/>
                      </a:pPr>
                      <a:r>
                        <a:rPr lang="en-US" altLang="zh-CN" b="1" smtClean="0">
                          <a:solidFill>
                            <a:schemeClr val="tx1"/>
                          </a:solidFill>
                        </a:rPr>
                        <a:t>    </a:t>
                      </a:r>
                      <a:r>
                        <a:rPr lang="zh-CN" altLang="en-US" b="1" smtClean="0">
                          <a:solidFill>
                            <a:schemeClr val="tx1"/>
                          </a:solidFill>
                        </a:rPr>
                        <a:t>能</a:t>
                      </a:r>
                      <a:r>
                        <a:rPr lang="zh-CN" altLang="en-US" b="1">
                          <a:solidFill>
                            <a:schemeClr val="tx1"/>
                          </a:solidFill>
                        </a:rPr>
                        <a:t>分析、处理实验数据、得出实验结论</a:t>
                      </a:r>
                      <a:r>
                        <a:rPr lang="zh-CN" altLang="en-US" b="1" smtClean="0">
                          <a:solidFill>
                            <a:schemeClr val="tx1"/>
                          </a:solidFill>
                        </a:rPr>
                        <a:t>；</a:t>
                      </a:r>
                      <a:endParaRPr lang="en-US" altLang="zh-CN" b="1" smtClean="0">
                        <a:solidFill>
                          <a:schemeClr val="tx1"/>
                        </a:solidFill>
                      </a:endParaRPr>
                    </a:p>
                    <a:p>
                      <a:pPr>
                        <a:buNone/>
                      </a:pPr>
                      <a:r>
                        <a:rPr lang="en-US" altLang="zh-CN" b="1" smtClean="0">
                          <a:solidFill>
                            <a:schemeClr val="tx1"/>
                          </a:solidFill>
                        </a:rPr>
                        <a:t>    </a:t>
                      </a:r>
                      <a:r>
                        <a:rPr lang="zh-CN" altLang="en-US" b="1" smtClean="0">
                          <a:solidFill>
                            <a:schemeClr val="tx1"/>
                          </a:solidFill>
                        </a:rPr>
                        <a:t>绘</a:t>
                      </a:r>
                      <a:r>
                        <a:rPr lang="zh-CN" altLang="en-US" b="1">
                          <a:solidFill>
                            <a:schemeClr val="tx1"/>
                          </a:solidFill>
                        </a:rPr>
                        <a:t>制和识别典型的仪器装置图</a:t>
                      </a:r>
                      <a:endParaRPr lang="zh-CN" altLang="en-US" b="1">
                        <a:solidFill>
                          <a:schemeClr val="tx1"/>
                        </a:solidFill>
                      </a:endParaRPr>
                    </a:p>
                  </a:txBody>
                  <a:tcPr marL="121920" marR="121920" vert="horz"/>
                </a:tc>
              </a:tr>
            </a:tbl>
          </a:graphicData>
        </a:graphic>
      </p:graphicFrame>
      <p:sp>
        <p:nvSpPr>
          <p:cNvPr id="12" name="矩形 11"/>
          <p:cNvSpPr/>
          <p:nvPr/>
        </p:nvSpPr>
        <p:spPr>
          <a:xfrm>
            <a:off x="623995" y="548643"/>
            <a:ext cx="9430173" cy="460375"/>
          </a:xfrm>
          <a:prstGeom prst="rect">
            <a:avLst/>
          </a:prstGeom>
        </p:spPr>
        <p:txBody>
          <a:bodyPr wrap="square">
            <a:spAutoFit/>
          </a:bodyPr>
          <a:lstStyle/>
          <a:p>
            <a:pPr fontAlgn="base">
              <a:spcBef>
                <a:spcPct val="0"/>
              </a:spcBef>
              <a:spcAft>
                <a:spcPct val="0"/>
              </a:spcAft>
            </a:pPr>
            <a:r>
              <a:rPr lang="en-US" altLang="zh-CN" sz="2400" b="1" spc="-100" smtClean="0">
                <a:solidFill>
                  <a:srgbClr val="000000"/>
                </a:solidFill>
                <a:latin typeface="黑体" panose="02010609060101010101" pitchFamily="49" charset="-122"/>
                <a:ea typeface="黑体" panose="02010609060101010101" pitchFamily="49" charset="-122"/>
              </a:rPr>
              <a:t>1.</a:t>
            </a:r>
            <a:r>
              <a:rPr lang="zh-CN" altLang="en-US" sz="2400" b="1" spc="-100" smtClean="0">
                <a:solidFill>
                  <a:srgbClr val="000000"/>
                </a:solidFill>
                <a:latin typeface="黑体" panose="02010609060101010101" pitchFamily="49" charset="-122"/>
                <a:ea typeface="黑体" panose="02010609060101010101" pitchFamily="49" charset="-122"/>
              </a:rPr>
              <a:t>综合实验专题</a:t>
            </a:r>
            <a:r>
              <a:rPr lang="en-US" altLang="zh-CN" sz="2400" b="1" spc="-100" smtClean="0">
                <a:solidFill>
                  <a:srgbClr val="000000"/>
                </a:solidFill>
                <a:latin typeface="黑体" panose="02010609060101010101" pitchFamily="49" charset="-122"/>
                <a:ea typeface="黑体" panose="02010609060101010101" pitchFamily="49" charset="-122"/>
              </a:rPr>
              <a:t>——</a:t>
            </a:r>
            <a:r>
              <a:rPr lang="zh-CN" altLang="en-US" sz="2400" b="1" spc="-100" smtClean="0">
                <a:solidFill>
                  <a:srgbClr val="FF0000"/>
                </a:solidFill>
                <a:latin typeface="黑体" panose="02010609060101010101" pitchFamily="49" charset="-122"/>
                <a:ea typeface="黑体" panose="02010609060101010101" pitchFamily="49" charset="-122"/>
              </a:rPr>
              <a:t>考查完整报告</a:t>
            </a:r>
            <a:r>
              <a:rPr lang="en-US" altLang="zh-CN" sz="2400" b="1" spc="-100" smtClean="0">
                <a:solidFill>
                  <a:srgbClr val="FF0000"/>
                </a:solidFill>
                <a:latin typeface="黑体" panose="02010609060101010101" pitchFamily="49" charset="-122"/>
                <a:ea typeface="黑体" panose="02010609060101010101" pitchFamily="49" charset="-122"/>
              </a:rPr>
              <a:t>+</a:t>
            </a:r>
            <a:r>
              <a:rPr lang="zh-CN" altLang="en-US" sz="2400" b="1" spc="-100" smtClean="0">
                <a:solidFill>
                  <a:srgbClr val="FF0000"/>
                </a:solidFill>
                <a:latin typeface="黑体" panose="02010609060101010101" pitchFamily="49" charset="-122"/>
                <a:ea typeface="黑体" panose="02010609060101010101" pitchFamily="49" charset="-122"/>
              </a:rPr>
              <a:t>侧重探究创新</a:t>
            </a:r>
            <a:endParaRPr lang="zh-CN" altLang="en-US" sz="2400" b="1" spc="-100" smtClean="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pull dir="ru"/>
  </p:transition>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圆角矩形 1"/>
          <p:cNvSpPr/>
          <p:nvPr/>
        </p:nvSpPr>
        <p:spPr>
          <a:xfrm>
            <a:off x="2492776" y="3530966"/>
            <a:ext cx="6999393" cy="1741550"/>
          </a:xfrm>
          <a:prstGeom prst="roundRect">
            <a:avLst/>
          </a:prstGeom>
          <a:ln>
            <a:solidFill>
              <a:srgbClr val="0000FF"/>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zh-CN" altLang="en-US" b="1">
              <a:solidFill>
                <a:srgbClr val="000000"/>
              </a:solidFill>
            </a:endParaRPr>
          </a:p>
        </p:txBody>
      </p:sp>
      <p:sp>
        <p:nvSpPr>
          <p:cNvPr id="3" name="圆角矩形 2"/>
          <p:cNvSpPr/>
          <p:nvPr/>
        </p:nvSpPr>
        <p:spPr>
          <a:xfrm>
            <a:off x="2493621" y="1744272"/>
            <a:ext cx="6998547" cy="1654615"/>
          </a:xfrm>
          <a:prstGeom prst="roundRect">
            <a:avLst/>
          </a:prstGeom>
          <a:ln>
            <a:solidFill>
              <a:srgbClr val="0000FF"/>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zh-CN" altLang="en-US" b="1">
              <a:solidFill>
                <a:srgbClr val="000000"/>
              </a:solidFill>
            </a:endParaRPr>
          </a:p>
        </p:txBody>
      </p:sp>
      <p:grpSp>
        <p:nvGrpSpPr>
          <p:cNvPr id="4" name="组合 3"/>
          <p:cNvGrpSpPr/>
          <p:nvPr/>
        </p:nvGrpSpPr>
        <p:grpSpPr>
          <a:xfrm>
            <a:off x="2819587" y="1855200"/>
            <a:ext cx="6316980" cy="1445260"/>
            <a:chOff x="3231" y="3195"/>
            <a:chExt cx="7461" cy="2276"/>
          </a:xfrm>
        </p:grpSpPr>
        <p:sp>
          <p:nvSpPr>
            <p:cNvPr id="6" name="下箭头 5"/>
            <p:cNvSpPr/>
            <p:nvPr/>
          </p:nvSpPr>
          <p:spPr>
            <a:xfrm>
              <a:off x="6751" y="4123"/>
              <a:ext cx="169" cy="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7" name="流程图: 可选过程 6"/>
            <p:cNvSpPr/>
            <p:nvPr/>
          </p:nvSpPr>
          <p:spPr>
            <a:xfrm>
              <a:off x="5612" y="3195"/>
              <a:ext cx="2381" cy="8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化学实验</a:t>
              </a:r>
              <a:endParaRPr lang="en-US" altLang="zh-CN" b="1" smtClean="0">
                <a:solidFill>
                  <a:srgbClr val="FF0000"/>
                </a:solidFill>
              </a:endParaRPr>
            </a:p>
            <a:p>
              <a:pPr algn="ctr" fontAlgn="base">
                <a:spcBef>
                  <a:spcPct val="0"/>
                </a:spcBef>
                <a:spcAft>
                  <a:spcPct val="0"/>
                </a:spcAft>
              </a:pPr>
              <a:r>
                <a:rPr lang="zh-CN" altLang="en-US" b="1" smtClean="0">
                  <a:solidFill>
                    <a:srgbClr val="FF0000"/>
                  </a:solidFill>
                </a:rPr>
                <a:t>常识</a:t>
              </a:r>
              <a:endParaRPr lang="zh-CN" altLang="en-US" b="1">
                <a:solidFill>
                  <a:srgbClr val="FF0000"/>
                </a:solidFill>
              </a:endParaRPr>
            </a:p>
          </p:txBody>
        </p:sp>
        <p:cxnSp>
          <p:nvCxnSpPr>
            <p:cNvPr id="9" name="直接连接符 8"/>
            <p:cNvCxnSpPr>
              <a:stCxn id="10" idx="0"/>
              <a:endCxn id="14" idx="0"/>
            </p:cNvCxnSpPr>
            <p:nvPr/>
          </p:nvCxnSpPr>
          <p:spPr>
            <a:xfrm flipV="1">
              <a:off x="3787" y="4467"/>
              <a:ext cx="6474" cy="1"/>
            </a:xfrm>
            <a:prstGeom prst="line">
              <a:avLst/>
            </a:prstGeom>
            <a:ln w="57150">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10" name="下箭头 9"/>
            <p:cNvSpPr/>
            <p:nvPr/>
          </p:nvSpPr>
          <p:spPr>
            <a:xfrm>
              <a:off x="3683" y="4468"/>
              <a:ext cx="208" cy="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1" name="下箭头 10"/>
            <p:cNvSpPr/>
            <p:nvPr/>
          </p:nvSpPr>
          <p:spPr>
            <a:xfrm>
              <a:off x="5049" y="4468"/>
              <a:ext cx="208" cy="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2" name="下箭头 11"/>
            <p:cNvSpPr/>
            <p:nvPr/>
          </p:nvSpPr>
          <p:spPr>
            <a:xfrm>
              <a:off x="6307" y="4468"/>
              <a:ext cx="217" cy="6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3" name="下箭头 12"/>
            <p:cNvSpPr/>
            <p:nvPr/>
          </p:nvSpPr>
          <p:spPr>
            <a:xfrm>
              <a:off x="7539" y="4467"/>
              <a:ext cx="217" cy="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4" name="下箭头 13"/>
            <p:cNvSpPr/>
            <p:nvPr/>
          </p:nvSpPr>
          <p:spPr>
            <a:xfrm>
              <a:off x="10152" y="4467"/>
              <a:ext cx="217" cy="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5" name="流程图: 可选过程 14"/>
            <p:cNvSpPr/>
            <p:nvPr/>
          </p:nvSpPr>
          <p:spPr>
            <a:xfrm>
              <a:off x="3231" y="4608"/>
              <a:ext cx="1247"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仪器</a:t>
              </a:r>
              <a:endParaRPr lang="en-US" altLang="zh-CN" b="1" smtClean="0">
                <a:solidFill>
                  <a:srgbClr val="FF0000"/>
                </a:solidFill>
              </a:endParaRPr>
            </a:p>
            <a:p>
              <a:pPr algn="ctr" fontAlgn="base">
                <a:spcBef>
                  <a:spcPct val="0"/>
                </a:spcBef>
                <a:spcAft>
                  <a:spcPct val="0"/>
                </a:spcAft>
              </a:pPr>
              <a:r>
                <a:rPr lang="zh-CN" altLang="en-US" b="1" smtClean="0">
                  <a:solidFill>
                    <a:srgbClr val="FF0000"/>
                  </a:solidFill>
                </a:rPr>
                <a:t>识别</a:t>
              </a:r>
              <a:endParaRPr lang="zh-CN" altLang="en-US" b="1">
                <a:solidFill>
                  <a:srgbClr val="FF0000"/>
                </a:solidFill>
              </a:endParaRPr>
            </a:p>
          </p:txBody>
        </p:sp>
        <p:sp>
          <p:nvSpPr>
            <p:cNvPr id="16" name="流程图: 可选过程 15"/>
            <p:cNvSpPr/>
            <p:nvPr/>
          </p:nvSpPr>
          <p:spPr>
            <a:xfrm>
              <a:off x="4587" y="4608"/>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仪器</a:t>
              </a:r>
              <a:endParaRPr lang="en-US" altLang="zh-CN" b="1" smtClean="0">
                <a:solidFill>
                  <a:srgbClr val="FF0000"/>
                </a:solidFill>
              </a:endParaRPr>
            </a:p>
            <a:p>
              <a:pPr algn="ctr" fontAlgn="base">
                <a:spcBef>
                  <a:spcPct val="0"/>
                </a:spcBef>
                <a:spcAft>
                  <a:spcPct val="0"/>
                </a:spcAft>
              </a:pPr>
              <a:r>
                <a:rPr lang="zh-CN" altLang="en-US" b="1" smtClean="0">
                  <a:solidFill>
                    <a:srgbClr val="FF0000"/>
                  </a:solidFill>
                </a:rPr>
                <a:t>连接</a:t>
              </a:r>
              <a:endParaRPr lang="zh-CN" altLang="en-US" b="1">
                <a:solidFill>
                  <a:srgbClr val="FF0000"/>
                </a:solidFill>
              </a:endParaRPr>
            </a:p>
          </p:txBody>
        </p:sp>
        <p:sp>
          <p:nvSpPr>
            <p:cNvPr id="17" name="流程图: 可选过程 16"/>
            <p:cNvSpPr/>
            <p:nvPr/>
          </p:nvSpPr>
          <p:spPr>
            <a:xfrm>
              <a:off x="7096" y="4608"/>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基本操作</a:t>
              </a:r>
              <a:endParaRPr lang="zh-CN" altLang="en-US" b="1">
                <a:solidFill>
                  <a:srgbClr val="FF0000"/>
                </a:solidFill>
              </a:endParaRPr>
            </a:p>
          </p:txBody>
        </p:sp>
        <p:sp>
          <p:nvSpPr>
            <p:cNvPr id="18" name="流程图: 可选过程 17"/>
            <p:cNvSpPr/>
            <p:nvPr/>
          </p:nvSpPr>
          <p:spPr>
            <a:xfrm>
              <a:off x="8326" y="4608"/>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实验评价</a:t>
              </a:r>
              <a:endParaRPr lang="zh-CN" altLang="en-US" b="1">
                <a:solidFill>
                  <a:srgbClr val="FF0000"/>
                </a:solidFill>
              </a:endParaRPr>
            </a:p>
          </p:txBody>
        </p:sp>
        <p:sp>
          <p:nvSpPr>
            <p:cNvPr id="19" name="流程图: 可选过程 18"/>
            <p:cNvSpPr/>
            <p:nvPr/>
          </p:nvSpPr>
          <p:spPr>
            <a:xfrm>
              <a:off x="9589" y="4608"/>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安全处理</a:t>
              </a:r>
              <a:endParaRPr lang="zh-CN" altLang="en-US" b="1">
                <a:solidFill>
                  <a:srgbClr val="FF0000"/>
                </a:solidFill>
              </a:endParaRPr>
            </a:p>
          </p:txBody>
        </p:sp>
        <p:sp>
          <p:nvSpPr>
            <p:cNvPr id="20" name="下箭头 19"/>
            <p:cNvSpPr/>
            <p:nvPr/>
          </p:nvSpPr>
          <p:spPr>
            <a:xfrm>
              <a:off x="8745" y="4467"/>
              <a:ext cx="120" cy="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1" name="流程图: 可选过程 20"/>
            <p:cNvSpPr/>
            <p:nvPr/>
          </p:nvSpPr>
          <p:spPr>
            <a:xfrm>
              <a:off x="5866" y="4608"/>
              <a:ext cx="1103" cy="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条件控制</a:t>
              </a:r>
              <a:endParaRPr lang="zh-CN" altLang="en-US" b="1">
                <a:solidFill>
                  <a:srgbClr val="FF0000"/>
                </a:solidFill>
              </a:endParaRPr>
            </a:p>
          </p:txBody>
        </p:sp>
      </p:grpSp>
      <p:cxnSp>
        <p:nvCxnSpPr>
          <p:cNvPr id="22" name="直接连接符 21"/>
          <p:cNvCxnSpPr/>
          <p:nvPr/>
        </p:nvCxnSpPr>
        <p:spPr>
          <a:xfrm>
            <a:off x="2331907" y="3436350"/>
            <a:ext cx="7584440"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331907" y="3490960"/>
            <a:ext cx="7584440"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5" name="组合 23"/>
          <p:cNvGrpSpPr/>
          <p:nvPr/>
        </p:nvGrpSpPr>
        <p:grpSpPr>
          <a:xfrm>
            <a:off x="2735769" y="3717020"/>
            <a:ext cx="6650567" cy="1483360"/>
            <a:chOff x="3132" y="6127"/>
            <a:chExt cx="7855" cy="2336"/>
          </a:xfrm>
        </p:grpSpPr>
        <p:sp>
          <p:nvSpPr>
            <p:cNvPr id="25" name="流程图: 可选过程 24"/>
            <p:cNvSpPr/>
            <p:nvPr/>
          </p:nvSpPr>
          <p:spPr>
            <a:xfrm>
              <a:off x="5159" y="7484"/>
              <a:ext cx="2984" cy="97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元素化合物</a:t>
              </a:r>
              <a:endParaRPr lang="en-US" altLang="zh-CN" b="1" smtClean="0">
                <a:solidFill>
                  <a:srgbClr val="FF0000"/>
                </a:solidFill>
              </a:endParaRPr>
            </a:p>
            <a:p>
              <a:pPr algn="ctr" fontAlgn="base">
                <a:spcBef>
                  <a:spcPct val="0"/>
                </a:spcBef>
                <a:spcAft>
                  <a:spcPct val="0"/>
                </a:spcAft>
              </a:pPr>
              <a:r>
                <a:rPr lang="zh-CN" altLang="en-US" b="1" smtClean="0">
                  <a:solidFill>
                    <a:srgbClr val="FF0000"/>
                  </a:solidFill>
                </a:rPr>
                <a:t>性质</a:t>
              </a:r>
              <a:endParaRPr lang="zh-CN" altLang="en-US" b="1" smtClean="0">
                <a:solidFill>
                  <a:srgbClr val="FF0000"/>
                </a:solidFill>
              </a:endParaRPr>
            </a:p>
          </p:txBody>
        </p:sp>
        <p:cxnSp>
          <p:nvCxnSpPr>
            <p:cNvPr id="26" name="直接连接符 25"/>
            <p:cNvCxnSpPr>
              <a:endCxn id="32" idx="2"/>
            </p:cNvCxnSpPr>
            <p:nvPr/>
          </p:nvCxnSpPr>
          <p:spPr>
            <a:xfrm flipV="1">
              <a:off x="3647" y="7104"/>
              <a:ext cx="6639" cy="1"/>
            </a:xfrm>
            <a:prstGeom prst="line">
              <a:avLst/>
            </a:prstGeom>
            <a:ln w="57150">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27" name="上箭头 26"/>
            <p:cNvSpPr/>
            <p:nvPr/>
          </p:nvSpPr>
          <p:spPr>
            <a:xfrm>
              <a:off x="6524" y="7178"/>
              <a:ext cx="218" cy="3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8" name="上箭头 27"/>
            <p:cNvSpPr/>
            <p:nvPr/>
          </p:nvSpPr>
          <p:spPr>
            <a:xfrm>
              <a:off x="3674" y="6801"/>
              <a:ext cx="120" cy="3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sp>
          <p:nvSpPr>
            <p:cNvPr id="29" name="上箭头 28"/>
            <p:cNvSpPr/>
            <p:nvPr/>
          </p:nvSpPr>
          <p:spPr>
            <a:xfrm>
              <a:off x="5040" y="6801"/>
              <a:ext cx="218" cy="3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sp>
          <p:nvSpPr>
            <p:cNvPr id="30" name="上箭头 29"/>
            <p:cNvSpPr/>
            <p:nvPr/>
          </p:nvSpPr>
          <p:spPr>
            <a:xfrm>
              <a:off x="6133" y="6801"/>
              <a:ext cx="175" cy="3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sp>
          <p:nvSpPr>
            <p:cNvPr id="31" name="上箭头 30"/>
            <p:cNvSpPr/>
            <p:nvPr/>
          </p:nvSpPr>
          <p:spPr>
            <a:xfrm>
              <a:off x="7363" y="6801"/>
              <a:ext cx="214" cy="3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sp>
          <p:nvSpPr>
            <p:cNvPr id="32" name="上箭头 31"/>
            <p:cNvSpPr/>
            <p:nvPr/>
          </p:nvSpPr>
          <p:spPr>
            <a:xfrm>
              <a:off x="10204" y="6801"/>
              <a:ext cx="164" cy="3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sp>
          <p:nvSpPr>
            <p:cNvPr id="33" name="流程图: 可选过程 32"/>
            <p:cNvSpPr/>
            <p:nvPr/>
          </p:nvSpPr>
          <p:spPr>
            <a:xfrm>
              <a:off x="3132" y="6127"/>
              <a:ext cx="1103" cy="6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组成</a:t>
              </a:r>
              <a:endParaRPr lang="zh-CN" altLang="en-US" sz="1600" b="1" smtClean="0">
                <a:solidFill>
                  <a:srgbClr val="FF0000"/>
                </a:solidFill>
              </a:endParaRPr>
            </a:p>
          </p:txBody>
        </p:sp>
        <p:sp>
          <p:nvSpPr>
            <p:cNvPr id="34" name="流程图: 可选过程 33"/>
            <p:cNvSpPr/>
            <p:nvPr/>
          </p:nvSpPr>
          <p:spPr>
            <a:xfrm>
              <a:off x="4411" y="6127"/>
              <a:ext cx="1103" cy="6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类别</a:t>
              </a:r>
              <a:endParaRPr lang="zh-CN" altLang="en-US" sz="1600" b="1" smtClean="0">
                <a:solidFill>
                  <a:srgbClr val="FF0000"/>
                </a:solidFill>
              </a:endParaRPr>
            </a:p>
          </p:txBody>
        </p:sp>
        <p:sp>
          <p:nvSpPr>
            <p:cNvPr id="35" name="流程图: 可选过程 34"/>
            <p:cNvSpPr/>
            <p:nvPr/>
          </p:nvSpPr>
          <p:spPr>
            <a:xfrm>
              <a:off x="6920" y="6127"/>
              <a:ext cx="1103" cy="6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碱性</a:t>
              </a:r>
              <a:endParaRPr lang="zh-CN" altLang="en-US" sz="1600" b="1">
                <a:solidFill>
                  <a:srgbClr val="FF0000"/>
                </a:solidFill>
              </a:endParaRPr>
            </a:p>
          </p:txBody>
        </p:sp>
        <p:sp>
          <p:nvSpPr>
            <p:cNvPr id="36" name="流程图: 可选过程 35"/>
            <p:cNvSpPr/>
            <p:nvPr/>
          </p:nvSpPr>
          <p:spPr>
            <a:xfrm>
              <a:off x="8150" y="6127"/>
              <a:ext cx="1363" cy="6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氧化性</a:t>
              </a:r>
              <a:endParaRPr lang="zh-CN" altLang="en-US" sz="1600" b="1">
                <a:solidFill>
                  <a:srgbClr val="FF0000"/>
                </a:solidFill>
              </a:endParaRPr>
            </a:p>
          </p:txBody>
        </p:sp>
        <p:sp>
          <p:nvSpPr>
            <p:cNvPr id="37" name="流程图: 可选过程 36"/>
            <p:cNvSpPr/>
            <p:nvPr/>
          </p:nvSpPr>
          <p:spPr>
            <a:xfrm>
              <a:off x="9639" y="6127"/>
              <a:ext cx="1348" cy="6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还原性</a:t>
              </a:r>
              <a:endParaRPr lang="zh-CN" altLang="en-US" sz="1600" b="1">
                <a:solidFill>
                  <a:srgbClr val="FF0000"/>
                </a:solidFill>
              </a:endParaRPr>
            </a:p>
          </p:txBody>
        </p:sp>
        <p:sp>
          <p:nvSpPr>
            <p:cNvPr id="38" name="流程图: 可选过程 37"/>
            <p:cNvSpPr/>
            <p:nvPr/>
          </p:nvSpPr>
          <p:spPr>
            <a:xfrm>
              <a:off x="5690" y="6127"/>
              <a:ext cx="1103" cy="6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smtClean="0">
                  <a:solidFill>
                    <a:srgbClr val="FF0000"/>
                  </a:solidFill>
                </a:rPr>
                <a:t>酸性</a:t>
              </a:r>
              <a:endParaRPr lang="zh-CN" altLang="en-US" sz="1600" b="1" smtClean="0">
                <a:solidFill>
                  <a:srgbClr val="FF0000"/>
                </a:solidFill>
              </a:endParaRPr>
            </a:p>
          </p:txBody>
        </p:sp>
        <p:sp>
          <p:nvSpPr>
            <p:cNvPr id="39" name="上箭头 38"/>
            <p:cNvSpPr/>
            <p:nvPr/>
          </p:nvSpPr>
          <p:spPr>
            <a:xfrm>
              <a:off x="8648" y="6801"/>
              <a:ext cx="217" cy="3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b="1">
                <a:solidFill>
                  <a:srgbClr val="FFFFFF"/>
                </a:solidFill>
              </a:endParaRPr>
            </a:p>
          </p:txBody>
        </p:sp>
      </p:grpSp>
      <p:cxnSp>
        <p:nvCxnSpPr>
          <p:cNvPr id="47" name="直接连接符 46"/>
          <p:cNvCxnSpPr/>
          <p:nvPr/>
        </p:nvCxnSpPr>
        <p:spPr>
          <a:xfrm>
            <a:off x="239609" y="1196845"/>
            <a:ext cx="11617113"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48" name="标题 1"/>
          <p:cNvSpPr txBox="1"/>
          <p:nvPr/>
        </p:nvSpPr>
        <p:spPr>
          <a:xfrm>
            <a:off x="527613" y="621613"/>
            <a:ext cx="6912480" cy="438785"/>
          </a:xfrm>
          <a:prstGeom prst="rect">
            <a:avLst/>
          </a:prstGeom>
        </p:spPr>
        <p:txBody>
          <a:bodyPr wrap="square" lIns="70376" tIns="35188" rIns="70376" bIns="35188" anchor="ctr">
            <a:spAutoFit/>
          </a:bodyPr>
          <a:lstStyle/>
          <a:p>
            <a:pPr fontAlgn="base">
              <a:spcBef>
                <a:spcPct val="0"/>
              </a:spcBef>
              <a:spcAft>
                <a:spcPct val="0"/>
              </a:spcAft>
              <a:buClr>
                <a:srgbClr val="000000"/>
              </a:buClr>
            </a:pPr>
            <a:r>
              <a:rPr lang="zh-CN" altLang="en-US" sz="2400" b="1" smtClean="0">
                <a:solidFill>
                  <a:srgbClr val="000000"/>
                </a:solidFill>
                <a:latin typeface="黑体" panose="02010609060101010101" pitchFamily="49" charset="-122"/>
                <a:ea typeface="黑体" panose="02010609060101010101" pitchFamily="49" charset="-122"/>
              </a:rPr>
              <a:t>（</a:t>
            </a:r>
            <a:r>
              <a:rPr lang="en-US" altLang="zh-CN" sz="2400" b="1" smtClean="0">
                <a:solidFill>
                  <a:srgbClr val="000000"/>
                </a:solidFill>
                <a:latin typeface="黑体" panose="02010609060101010101" pitchFamily="49" charset="-122"/>
                <a:ea typeface="黑体" panose="02010609060101010101" pitchFamily="49" charset="-122"/>
              </a:rPr>
              <a:t>1</a:t>
            </a:r>
            <a:r>
              <a:rPr lang="zh-CN" altLang="en-US" sz="2400" b="1" smtClean="0">
                <a:solidFill>
                  <a:srgbClr val="000000"/>
                </a:solidFill>
                <a:latin typeface="黑体" panose="02010609060101010101" pitchFamily="49" charset="-122"/>
                <a:ea typeface="黑体" panose="02010609060101010101" pitchFamily="49" charset="-122"/>
              </a:rPr>
              <a:t>）化学“</a:t>
            </a:r>
            <a:r>
              <a:rPr lang="zh-CN" altLang="en-US" sz="2400" b="1" smtClean="0">
                <a:solidFill>
                  <a:srgbClr val="FF0000"/>
                </a:solidFill>
                <a:latin typeface="黑体" panose="02010609060101010101" pitchFamily="49" charset="-122"/>
                <a:ea typeface="黑体" panose="02010609060101010101" pitchFamily="49" charset="-122"/>
              </a:rPr>
              <a:t>实验</a:t>
            </a:r>
            <a:r>
              <a:rPr lang="zh-CN" altLang="en-US" sz="2400" b="1" smtClean="0">
                <a:solidFill>
                  <a:srgbClr val="000000"/>
                </a:solidFill>
                <a:latin typeface="黑体" panose="02010609060101010101" pitchFamily="49" charset="-122"/>
                <a:ea typeface="黑体" panose="02010609060101010101" pitchFamily="49" charset="-122"/>
              </a:rPr>
              <a:t>”的两大基础</a:t>
            </a:r>
            <a:endParaRPr lang="zh-CN" altLang="en-US" sz="2400" b="1" smtClean="0">
              <a:solidFill>
                <a:srgbClr val="000000"/>
              </a:solidFill>
              <a:latin typeface="黑体" panose="02010609060101010101" pitchFamily="49" charset="-122"/>
              <a:ea typeface="黑体" panose="02010609060101010101" pitchFamily="49" charset="-122"/>
            </a:endParaRPr>
          </a:p>
        </p:txBody>
      </p:sp>
      <p:sp>
        <p:nvSpPr>
          <p:cNvPr id="41" name="灯片编号占位符 40"/>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8" presetClass="entr" presetSubtype="16" fill="hold" nodeType="withEffect">
                                  <p:stCondLst>
                                    <p:cond delay="0"/>
                                  </p:stCondLst>
                                  <p:childTnLst>
                                    <p:set>
                                      <p:cBhvr>
                                        <p:cTn id="12" dur="500" fill="hold">
                                          <p:stCondLst>
                                            <p:cond delay="0"/>
                                          </p:stCondLst>
                                        </p:cTn>
                                        <p:tgtEl>
                                          <p:spTgt spid="23"/>
                                        </p:tgtEl>
                                        <p:attrNameLst>
                                          <p:attrName>style.visibility</p:attrName>
                                        </p:attrNameLst>
                                      </p:cBhvr>
                                      <p:to>
                                        <p:strVal val="visible"/>
                                      </p:to>
                                    </p:set>
                                    <p:animEffect transition="in" filter="diamond(in)">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par>
                                <p:cTn id="22" presetID="3"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a:off x="239609" y="980829"/>
            <a:ext cx="11617113"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3" name="标题 1"/>
          <p:cNvSpPr txBox="1"/>
          <p:nvPr/>
        </p:nvSpPr>
        <p:spPr>
          <a:xfrm>
            <a:off x="527613" y="405598"/>
            <a:ext cx="6912480" cy="438785"/>
          </a:xfrm>
          <a:prstGeom prst="rect">
            <a:avLst/>
          </a:prstGeom>
        </p:spPr>
        <p:txBody>
          <a:bodyPr wrap="square" lIns="70376" tIns="35188" rIns="70376" bIns="35188" anchor="ctr">
            <a:spAutoFit/>
          </a:bodyPr>
          <a:lstStyle/>
          <a:p>
            <a:pPr fontAlgn="base">
              <a:spcBef>
                <a:spcPct val="0"/>
              </a:spcBef>
              <a:spcAft>
                <a:spcPct val="0"/>
              </a:spcAft>
            </a:pPr>
            <a:r>
              <a:rPr lang="zh-CN" altLang="en-US" sz="2400" b="1" smtClean="0">
                <a:solidFill>
                  <a:srgbClr val="000000"/>
                </a:solidFill>
              </a:rPr>
              <a:t>（</a:t>
            </a:r>
            <a:r>
              <a:rPr lang="en-US" altLang="zh-CN" sz="2400" b="1" smtClean="0">
                <a:solidFill>
                  <a:srgbClr val="000000"/>
                </a:solidFill>
              </a:rPr>
              <a:t>2</a:t>
            </a:r>
            <a:r>
              <a:rPr lang="zh-CN" altLang="en-US" sz="2400" b="1" smtClean="0">
                <a:solidFill>
                  <a:srgbClr val="000000"/>
                </a:solidFill>
              </a:rPr>
              <a:t>）元素化合物的性质</a:t>
            </a:r>
            <a:endParaRPr lang="zh-CN" altLang="en-US" sz="2400" b="1" smtClean="0">
              <a:solidFill>
                <a:srgbClr val="000000"/>
              </a:solidFill>
            </a:endParaRPr>
          </a:p>
        </p:txBody>
      </p:sp>
      <p:grpSp>
        <p:nvGrpSpPr>
          <p:cNvPr id="4" name="组合 89"/>
          <p:cNvGrpSpPr/>
          <p:nvPr/>
        </p:nvGrpSpPr>
        <p:grpSpPr>
          <a:xfrm>
            <a:off x="719628" y="1518166"/>
            <a:ext cx="10752667" cy="4070985"/>
            <a:chOff x="539720" y="1196845"/>
            <a:chExt cx="8064500" cy="4070985"/>
          </a:xfrm>
        </p:grpSpPr>
        <p:sp>
          <p:nvSpPr>
            <p:cNvPr id="5" name="Rectangle 129"/>
            <p:cNvSpPr/>
            <p:nvPr/>
          </p:nvSpPr>
          <p:spPr>
            <a:xfrm>
              <a:off x="539720" y="2347465"/>
              <a:ext cx="864235" cy="923330"/>
            </a:xfrm>
            <a:prstGeom prst="rect">
              <a:avLst/>
            </a:prstGeom>
            <a:noFill/>
            <a:ln w="9525">
              <a:solidFill>
                <a:srgbClr val="FF0000"/>
              </a:solidFill>
            </a:ln>
          </p:spPr>
          <p:txBody>
            <a:bodyPr wrap="square" anchor="t">
              <a:spAutoFit/>
            </a:bodyPr>
            <a:lstStyle/>
            <a:p>
              <a:pPr algn="ctr" fontAlgn="base">
                <a:spcBef>
                  <a:spcPct val="0"/>
                </a:spcBef>
                <a:spcAft>
                  <a:spcPct val="0"/>
                </a:spcAft>
              </a:pPr>
              <a:r>
                <a:rPr lang="zh-CN" altLang="en-US" b="1">
                  <a:solidFill>
                    <a:srgbClr val="FF0000"/>
                  </a:solidFill>
                  <a:latin typeface="黑体" panose="02010609060101010101" pitchFamily="49" charset="-122"/>
                  <a:ea typeface="黑体" panose="02010609060101010101" pitchFamily="49" charset="-122"/>
                </a:rPr>
                <a:t>十类物</a:t>
              </a:r>
              <a:r>
                <a:rPr lang="zh-CN" altLang="en-US" b="1" smtClean="0">
                  <a:solidFill>
                    <a:srgbClr val="FF0000"/>
                  </a:solidFill>
                  <a:latin typeface="黑体" panose="02010609060101010101" pitchFamily="49" charset="-122"/>
                  <a:ea typeface="黑体" panose="02010609060101010101" pitchFamily="49" charset="-122"/>
                </a:rPr>
                <a:t>质</a:t>
              </a:r>
              <a:endParaRPr lang="en-US" altLang="zh-CN" b="1" smtClean="0">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endParaRPr lang="en-US" altLang="zh-CN" b="1" smtClean="0">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smtClean="0">
                  <a:solidFill>
                    <a:srgbClr val="FF0000"/>
                  </a:solidFill>
                  <a:latin typeface="黑体" panose="02010609060101010101" pitchFamily="49" charset="-122"/>
                  <a:ea typeface="黑体" panose="02010609060101010101" pitchFamily="49" charset="-122"/>
                </a:rPr>
                <a:t>性质实验</a:t>
              </a:r>
              <a:endParaRPr lang="zh-CN" altLang="en-US" b="1">
                <a:solidFill>
                  <a:srgbClr val="FF0000"/>
                </a:solidFill>
                <a:latin typeface="黑体" panose="02010609060101010101" pitchFamily="49" charset="-122"/>
                <a:ea typeface="黑体" panose="02010609060101010101" pitchFamily="49" charset="-122"/>
              </a:endParaRPr>
            </a:p>
          </p:txBody>
        </p:sp>
        <p:sp>
          <p:nvSpPr>
            <p:cNvPr id="6" name="左大括号 5"/>
            <p:cNvSpPr/>
            <p:nvPr/>
          </p:nvSpPr>
          <p:spPr>
            <a:xfrm>
              <a:off x="1447135" y="1304160"/>
              <a:ext cx="76200" cy="3817620"/>
            </a:xfrm>
            <a:prstGeom prst="leftBrace">
              <a:avLst/>
            </a:prstGeom>
            <a:solidFill>
              <a:schemeClr val="accent1"/>
            </a:solidFill>
          </p:spPr>
          <p:style>
            <a:lnRef idx="2">
              <a:schemeClr val="accent2"/>
            </a:lnRef>
            <a:fillRef idx="0">
              <a:schemeClr val="accent2"/>
            </a:fillRef>
            <a:effectRef idx="1">
              <a:schemeClr val="accent2"/>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7" name="右箭头 6"/>
            <p:cNvSpPr/>
            <p:nvPr/>
          </p:nvSpPr>
          <p:spPr>
            <a:xfrm>
              <a:off x="1554450" y="1309875"/>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8" name="右箭头 7"/>
            <p:cNvSpPr/>
            <p:nvPr/>
          </p:nvSpPr>
          <p:spPr>
            <a:xfrm>
              <a:off x="1554450" y="1740405"/>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9" name="右箭头 8"/>
            <p:cNvSpPr/>
            <p:nvPr/>
          </p:nvSpPr>
          <p:spPr>
            <a:xfrm>
              <a:off x="1554450" y="2136645"/>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0" name="文本框 54"/>
            <p:cNvSpPr txBox="1"/>
            <p:nvPr/>
          </p:nvSpPr>
          <p:spPr>
            <a:xfrm>
              <a:off x="1849090" y="1196845"/>
              <a:ext cx="1020445"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FF0000"/>
                  </a:solidFill>
                </a:rPr>
                <a:t>Na</a:t>
              </a:r>
              <a:endParaRPr lang="en-US" altLang="zh-CN" sz="1400" b="1" baseline="-25000">
                <a:solidFill>
                  <a:srgbClr val="FF0000"/>
                </a:solidFill>
                <a:sym typeface="+mn-ea"/>
              </a:endParaRPr>
            </a:p>
          </p:txBody>
        </p:sp>
        <p:sp>
          <p:nvSpPr>
            <p:cNvPr id="11" name="右箭头 10"/>
            <p:cNvSpPr/>
            <p:nvPr/>
          </p:nvSpPr>
          <p:spPr>
            <a:xfrm>
              <a:off x="2868900" y="1309875"/>
              <a:ext cx="22225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2" name="文本框 56"/>
            <p:cNvSpPr txBox="1"/>
            <p:nvPr/>
          </p:nvSpPr>
          <p:spPr>
            <a:xfrm>
              <a:off x="3091150" y="1196845"/>
              <a:ext cx="551307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baseline="-25000">
                  <a:solidFill>
                    <a:srgbClr val="000000"/>
                  </a:solidFill>
                  <a:sym typeface="+mn-ea"/>
                </a:rPr>
                <a:t> </a:t>
              </a:r>
              <a:r>
                <a:rPr lang="en-US" altLang="zh-CN" sz="1400" b="1" smtClean="0">
                  <a:solidFill>
                    <a:srgbClr val="000000"/>
                  </a:solidFill>
                  <a:sym typeface="+mn-ea"/>
                </a:rPr>
                <a:t>Na</a:t>
              </a:r>
              <a:r>
                <a:rPr lang="en-US" altLang="zh-CN" sz="1400" b="1" baseline="-25000" smtClean="0">
                  <a:solidFill>
                    <a:srgbClr val="000000"/>
                  </a:solidFill>
                  <a:sym typeface="+mn-ea"/>
                </a:rPr>
                <a:t>2</a:t>
              </a:r>
              <a:r>
                <a:rPr lang="en-US" altLang="zh-CN" sz="1400" b="1" smtClean="0">
                  <a:solidFill>
                    <a:srgbClr val="000000"/>
                  </a:solidFill>
                  <a:sym typeface="+mn-ea"/>
                </a:rPr>
                <a:t>O </a:t>
              </a:r>
              <a:r>
                <a:rPr lang="en-US" altLang="zh-CN" sz="1400" b="1" smtClean="0">
                  <a:solidFill>
                    <a:srgbClr val="FF0000"/>
                  </a:solidFill>
                  <a:sym typeface="+mn-ea"/>
                </a:rPr>
                <a:t>NaOH</a:t>
              </a:r>
              <a:r>
                <a:rPr lang="en-US" altLang="zh-CN" sz="1400" b="1" smtClean="0">
                  <a:solidFill>
                    <a:srgbClr val="000000"/>
                  </a:solidFill>
                  <a:sym typeface="+mn-ea"/>
                </a:rPr>
                <a:t>  </a:t>
              </a:r>
              <a:r>
                <a:rPr lang="en-US" altLang="zh-CN" sz="1400" b="1" smtClean="0">
                  <a:solidFill>
                    <a:srgbClr val="FF0000"/>
                  </a:solidFill>
                  <a:sym typeface="+mn-ea"/>
                </a:rPr>
                <a:t>Na</a:t>
              </a:r>
              <a:r>
                <a:rPr lang="en-US" altLang="zh-CN" sz="1400" b="1" baseline="-25000" smtClean="0">
                  <a:solidFill>
                    <a:srgbClr val="FF0000"/>
                  </a:solidFill>
                  <a:sym typeface="+mn-ea"/>
                </a:rPr>
                <a:t>2</a:t>
              </a:r>
              <a:r>
                <a:rPr lang="en-US" altLang="zh-CN" sz="1400" b="1" smtClean="0">
                  <a:solidFill>
                    <a:srgbClr val="FF0000"/>
                  </a:solidFill>
                  <a:sym typeface="+mn-ea"/>
                </a:rPr>
                <a:t>O</a:t>
              </a:r>
              <a:r>
                <a:rPr lang="en-US" altLang="zh-CN" sz="1400" b="1" baseline="-25000" smtClean="0">
                  <a:solidFill>
                    <a:srgbClr val="FF0000"/>
                  </a:solidFill>
                  <a:sym typeface="+mn-ea"/>
                </a:rPr>
                <a:t>2  </a:t>
              </a:r>
              <a:r>
                <a:rPr lang="en-US" altLang="zh-CN" sz="1400" b="1" baseline="-25000" smtClean="0">
                  <a:solidFill>
                    <a:srgbClr val="000000"/>
                  </a:solidFill>
                  <a:sym typeface="+mn-ea"/>
                </a:rPr>
                <a:t>  </a:t>
              </a:r>
              <a:r>
                <a:rPr lang="en-US" altLang="zh-CN" sz="1400" b="1">
                  <a:solidFill>
                    <a:srgbClr val="FF0000"/>
                  </a:solidFill>
                  <a:sym typeface="+mn-ea"/>
                </a:rPr>
                <a:t>NaHCO</a:t>
              </a:r>
              <a:r>
                <a:rPr lang="en-US" altLang="zh-CN" sz="1400" b="1" baseline="-25000">
                  <a:solidFill>
                    <a:srgbClr val="FF0000"/>
                  </a:solidFill>
                  <a:sym typeface="+mn-ea"/>
                </a:rPr>
                <a:t>3   </a:t>
              </a:r>
              <a:r>
                <a:rPr lang="en-US" altLang="zh-CN" sz="1400" b="1" smtClean="0">
                  <a:solidFill>
                    <a:srgbClr val="FF0000"/>
                  </a:solidFill>
                  <a:sym typeface="+mn-ea"/>
                </a:rPr>
                <a:t>Na</a:t>
              </a:r>
              <a:r>
                <a:rPr lang="en-US" altLang="zh-CN" sz="1400" b="1" baseline="-25000" smtClean="0">
                  <a:solidFill>
                    <a:srgbClr val="FF0000"/>
                  </a:solidFill>
                  <a:sym typeface="+mn-ea"/>
                </a:rPr>
                <a:t>2</a:t>
              </a:r>
              <a:r>
                <a:rPr lang="en-US" altLang="zh-CN" sz="1400" b="1" smtClean="0">
                  <a:solidFill>
                    <a:srgbClr val="FF0000"/>
                  </a:solidFill>
                  <a:sym typeface="+mn-ea"/>
                </a:rPr>
                <a:t>CO</a:t>
              </a:r>
              <a:r>
                <a:rPr lang="en-US" altLang="zh-CN" sz="1400" b="1" baseline="-25000" smtClean="0">
                  <a:solidFill>
                    <a:srgbClr val="FF0000"/>
                  </a:solidFill>
                  <a:sym typeface="+mn-ea"/>
                </a:rPr>
                <a:t>3</a:t>
              </a:r>
              <a:endParaRPr lang="en-US" altLang="zh-CN" sz="1400" b="1" baseline="-25000">
                <a:solidFill>
                  <a:srgbClr val="000000"/>
                </a:solidFill>
                <a:sym typeface="+mn-ea"/>
              </a:endParaRPr>
            </a:p>
          </p:txBody>
        </p:sp>
        <p:sp>
          <p:nvSpPr>
            <p:cNvPr id="13" name="文本框 57"/>
            <p:cNvSpPr txBox="1"/>
            <p:nvPr/>
          </p:nvSpPr>
          <p:spPr>
            <a:xfrm>
              <a:off x="1835810" y="1628875"/>
              <a:ext cx="101981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FF0000"/>
                  </a:solidFill>
                </a:rPr>
                <a:t>Mg</a:t>
              </a:r>
              <a:endParaRPr lang="zh-CN" altLang="en-US" sz="1400" b="1" baseline="-25000">
                <a:solidFill>
                  <a:srgbClr val="FF0000"/>
                </a:solidFill>
                <a:sym typeface="+mn-ea"/>
              </a:endParaRPr>
            </a:p>
          </p:txBody>
        </p:sp>
        <p:sp>
          <p:nvSpPr>
            <p:cNvPr id="14" name="右箭头 13"/>
            <p:cNvSpPr/>
            <p:nvPr/>
          </p:nvSpPr>
          <p:spPr>
            <a:xfrm>
              <a:off x="2869535" y="1741040"/>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5" name="文本框 59"/>
            <p:cNvSpPr txBox="1"/>
            <p:nvPr/>
          </p:nvSpPr>
          <p:spPr>
            <a:xfrm>
              <a:off x="3074640" y="1639440"/>
              <a:ext cx="5529580" cy="27686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200" b="1">
                  <a:solidFill>
                    <a:srgbClr val="000000"/>
                  </a:solidFill>
                  <a:sym typeface="+mn-ea"/>
                </a:rPr>
                <a:t>MgO  Mg(OH)</a:t>
              </a:r>
              <a:r>
                <a:rPr lang="en-US" altLang="zh-CN" sz="1200" b="1" baseline="-25000">
                  <a:solidFill>
                    <a:srgbClr val="000000"/>
                  </a:solidFill>
                  <a:sym typeface="+mn-ea"/>
                </a:rPr>
                <a:t>2</a:t>
              </a:r>
              <a:r>
                <a:rPr lang="en-US" altLang="zh-CN" sz="1200" b="1">
                  <a:solidFill>
                    <a:srgbClr val="000000"/>
                  </a:solidFill>
                  <a:sym typeface="+mn-ea"/>
                </a:rPr>
                <a:t>  MgCl</a:t>
              </a:r>
              <a:r>
                <a:rPr lang="en-US" altLang="zh-CN" sz="1200" b="1" baseline="-25000">
                  <a:solidFill>
                    <a:srgbClr val="000000"/>
                  </a:solidFill>
                  <a:sym typeface="+mn-ea"/>
                </a:rPr>
                <a:t>2</a:t>
              </a:r>
              <a:endParaRPr lang="en-US" altLang="zh-CN" sz="1200" b="1" baseline="-25000">
                <a:solidFill>
                  <a:srgbClr val="000000"/>
                </a:solidFill>
                <a:sym typeface="+mn-ea"/>
              </a:endParaRPr>
            </a:p>
          </p:txBody>
        </p:sp>
        <p:sp>
          <p:nvSpPr>
            <p:cNvPr id="16" name="文本框 60"/>
            <p:cNvSpPr txBox="1"/>
            <p:nvPr/>
          </p:nvSpPr>
          <p:spPr>
            <a:xfrm>
              <a:off x="1849725" y="2052190"/>
              <a:ext cx="101917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b="1">
                  <a:solidFill>
                    <a:srgbClr val="FF0000"/>
                  </a:solidFill>
                  <a:latin typeface="黑体" panose="02010609060101010101" pitchFamily="49" charset="-122"/>
                  <a:ea typeface="黑体" panose="02010609060101010101" pitchFamily="49" charset="-122"/>
                  <a:sym typeface="+mn-ea"/>
                </a:rPr>
                <a:t>Al</a:t>
              </a:r>
              <a:endParaRPr lang="en-US" altLang="zh-CN" b="1">
                <a:solidFill>
                  <a:srgbClr val="FF0000"/>
                </a:solidFill>
                <a:latin typeface="黑体" panose="02010609060101010101" pitchFamily="49" charset="-122"/>
                <a:ea typeface="黑体" panose="02010609060101010101" pitchFamily="49" charset="-122"/>
                <a:sym typeface="+mn-ea"/>
              </a:endParaRPr>
            </a:p>
          </p:txBody>
        </p:sp>
        <p:sp>
          <p:nvSpPr>
            <p:cNvPr id="17" name="右箭头 16"/>
            <p:cNvSpPr/>
            <p:nvPr/>
          </p:nvSpPr>
          <p:spPr>
            <a:xfrm>
              <a:off x="2887315" y="2151885"/>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8" name="文本框 62"/>
            <p:cNvSpPr txBox="1"/>
            <p:nvPr/>
          </p:nvSpPr>
          <p:spPr>
            <a:xfrm>
              <a:off x="3108930" y="1999485"/>
              <a:ext cx="5495290" cy="27686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200" b="1">
                  <a:solidFill>
                    <a:srgbClr val="FF0000"/>
                  </a:solidFill>
                  <a:sym typeface="+mn-ea"/>
                </a:rPr>
                <a:t>Al</a:t>
              </a:r>
              <a:r>
                <a:rPr lang="en-US" altLang="zh-CN" sz="1200" b="1" baseline="-25000">
                  <a:solidFill>
                    <a:srgbClr val="FF0000"/>
                  </a:solidFill>
                  <a:sym typeface="+mn-ea"/>
                </a:rPr>
                <a:t>2</a:t>
              </a:r>
              <a:r>
                <a:rPr lang="en-US" altLang="zh-CN" sz="1200" b="1">
                  <a:solidFill>
                    <a:srgbClr val="FF0000"/>
                  </a:solidFill>
                  <a:sym typeface="+mn-ea"/>
                </a:rPr>
                <a:t>O</a:t>
              </a:r>
              <a:r>
                <a:rPr lang="en-US" altLang="zh-CN" sz="1200" b="1" baseline="-25000">
                  <a:solidFill>
                    <a:srgbClr val="FF0000"/>
                  </a:solidFill>
                  <a:sym typeface="+mn-ea"/>
                </a:rPr>
                <a:t>3 </a:t>
              </a:r>
              <a:r>
                <a:rPr lang="en-US" altLang="zh-CN" sz="1200" b="1">
                  <a:solidFill>
                    <a:srgbClr val="000000"/>
                  </a:solidFill>
                  <a:sym typeface="+mn-ea"/>
                </a:rPr>
                <a:t>  </a:t>
              </a:r>
              <a:r>
                <a:rPr lang="en-US" altLang="zh-CN" sz="1200" b="1">
                  <a:solidFill>
                    <a:srgbClr val="FF0000"/>
                  </a:solidFill>
                  <a:sym typeface="+mn-ea"/>
                </a:rPr>
                <a:t>Al(OH)</a:t>
              </a:r>
              <a:r>
                <a:rPr lang="en-US" altLang="zh-CN" sz="1200" b="1" baseline="-25000">
                  <a:solidFill>
                    <a:srgbClr val="FF0000"/>
                  </a:solidFill>
                  <a:sym typeface="+mn-ea"/>
                </a:rPr>
                <a:t>3</a:t>
              </a:r>
              <a:r>
                <a:rPr lang="en-US" altLang="zh-CN" sz="1200" b="1">
                  <a:solidFill>
                    <a:srgbClr val="FF0000"/>
                  </a:solidFill>
                  <a:sym typeface="+mn-ea"/>
                </a:rPr>
                <a:t>  </a:t>
              </a:r>
              <a:r>
                <a:rPr lang="en-US" altLang="zh-CN" sz="1200" b="1" baseline="-25000">
                  <a:solidFill>
                    <a:srgbClr val="FF0000"/>
                  </a:solidFill>
                  <a:sym typeface="+mn-ea"/>
                </a:rPr>
                <a:t> </a:t>
              </a:r>
              <a:r>
                <a:rPr lang="en-US" altLang="zh-CN" sz="1200" b="1">
                  <a:solidFill>
                    <a:srgbClr val="FF0000"/>
                  </a:solidFill>
                  <a:sym typeface="+mn-ea"/>
                </a:rPr>
                <a:t>AlCl</a:t>
              </a:r>
              <a:r>
                <a:rPr lang="en-US" altLang="zh-CN" sz="1200" b="1" baseline="-25000">
                  <a:solidFill>
                    <a:srgbClr val="FF0000"/>
                  </a:solidFill>
                  <a:sym typeface="+mn-ea"/>
                </a:rPr>
                <a:t>3     </a:t>
              </a:r>
              <a:r>
                <a:rPr lang="en-US" altLang="zh-CN" sz="1200" b="1">
                  <a:solidFill>
                    <a:srgbClr val="FF0000"/>
                  </a:solidFill>
                  <a:sym typeface="+mn-ea"/>
                </a:rPr>
                <a:t>NaAlO</a:t>
              </a:r>
              <a:r>
                <a:rPr lang="en-US" altLang="zh-CN" sz="1200" b="1" baseline="-25000">
                  <a:solidFill>
                    <a:srgbClr val="FF0000"/>
                  </a:solidFill>
                  <a:sym typeface="+mn-ea"/>
                </a:rPr>
                <a:t>2</a:t>
              </a:r>
              <a:endParaRPr lang="zh-CN" altLang="en-US" sz="2000" b="1" baseline="30000">
                <a:solidFill>
                  <a:srgbClr val="FF0000"/>
                </a:solidFill>
                <a:sym typeface="+mn-ea"/>
              </a:endParaRPr>
            </a:p>
          </p:txBody>
        </p:sp>
        <p:sp>
          <p:nvSpPr>
            <p:cNvPr id="19" name="右箭头 18"/>
            <p:cNvSpPr/>
            <p:nvPr/>
          </p:nvSpPr>
          <p:spPr>
            <a:xfrm>
              <a:off x="1523335" y="2587495"/>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0" name="右箭头 19"/>
            <p:cNvSpPr/>
            <p:nvPr/>
          </p:nvSpPr>
          <p:spPr>
            <a:xfrm>
              <a:off x="1537940" y="3015485"/>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1" name="右箭头 20"/>
            <p:cNvSpPr/>
            <p:nvPr/>
          </p:nvSpPr>
          <p:spPr>
            <a:xfrm>
              <a:off x="1537940" y="3411725"/>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2" name="文本框 5"/>
            <p:cNvSpPr txBox="1"/>
            <p:nvPr/>
          </p:nvSpPr>
          <p:spPr>
            <a:xfrm>
              <a:off x="1832580" y="2471925"/>
              <a:ext cx="10204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b="1">
                  <a:solidFill>
                    <a:srgbClr val="FF0000"/>
                  </a:solidFill>
                </a:rPr>
                <a:t>Fe</a:t>
              </a:r>
              <a:endParaRPr lang="en-US" altLang="zh-CN" b="1" baseline="30000">
                <a:solidFill>
                  <a:srgbClr val="FF0000"/>
                </a:solidFill>
                <a:sym typeface="+mn-ea"/>
              </a:endParaRPr>
            </a:p>
          </p:txBody>
        </p:sp>
        <p:sp>
          <p:nvSpPr>
            <p:cNvPr id="23" name="右箭头 22"/>
            <p:cNvSpPr/>
            <p:nvPr/>
          </p:nvSpPr>
          <p:spPr>
            <a:xfrm>
              <a:off x="2852390" y="2584955"/>
              <a:ext cx="22225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4" name="文本框 7"/>
            <p:cNvSpPr txBox="1"/>
            <p:nvPr/>
          </p:nvSpPr>
          <p:spPr>
            <a:xfrm>
              <a:off x="3084165" y="2469385"/>
              <a:ext cx="5520055"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FF0000"/>
                  </a:solidFill>
                  <a:sym typeface="+mn-ea"/>
                </a:rPr>
                <a:t>Fe</a:t>
              </a:r>
              <a:r>
                <a:rPr lang="en-US" altLang="zh-CN" sz="1400" b="1" baseline="30000">
                  <a:solidFill>
                    <a:srgbClr val="FF0000"/>
                  </a:solidFill>
                  <a:sym typeface="+mn-ea"/>
                </a:rPr>
                <a:t>2+  </a:t>
              </a:r>
              <a:r>
                <a:rPr lang="en-US" altLang="zh-CN" sz="1400" b="1">
                  <a:solidFill>
                    <a:srgbClr val="FF0000"/>
                  </a:solidFill>
                  <a:sym typeface="+mn-ea"/>
                </a:rPr>
                <a:t>Fe</a:t>
              </a:r>
              <a:r>
                <a:rPr lang="en-US" altLang="zh-CN" sz="1400" b="1" baseline="30000">
                  <a:solidFill>
                    <a:srgbClr val="FF0000"/>
                  </a:solidFill>
                  <a:sym typeface="+mn-ea"/>
                </a:rPr>
                <a:t>3+    </a:t>
              </a:r>
              <a:r>
                <a:rPr lang="en-US" altLang="zh-CN" sz="1400" b="1">
                  <a:solidFill>
                    <a:srgbClr val="000000"/>
                  </a:solidFill>
                  <a:sym typeface="+mn-ea"/>
                </a:rPr>
                <a:t>Fe(OH)</a:t>
              </a:r>
              <a:r>
                <a:rPr lang="en-US" altLang="zh-CN" sz="1400" b="1" baseline="-25000">
                  <a:solidFill>
                    <a:srgbClr val="000000"/>
                  </a:solidFill>
                  <a:sym typeface="+mn-ea"/>
                </a:rPr>
                <a:t>2    </a:t>
              </a:r>
              <a:r>
                <a:rPr lang="en-US" altLang="zh-CN" sz="1400" b="1">
                  <a:solidFill>
                    <a:srgbClr val="000000"/>
                  </a:solidFill>
                  <a:sym typeface="+mn-ea"/>
                </a:rPr>
                <a:t>Fe (OH)</a:t>
              </a:r>
              <a:r>
                <a:rPr lang="en-US" altLang="zh-CN" sz="1400" b="1" baseline="-25000">
                  <a:solidFill>
                    <a:srgbClr val="000000"/>
                  </a:solidFill>
                  <a:sym typeface="+mn-ea"/>
                </a:rPr>
                <a:t>3</a:t>
              </a:r>
              <a:r>
                <a:rPr lang="en-US" altLang="zh-CN" sz="1400" b="1">
                  <a:solidFill>
                    <a:srgbClr val="000000"/>
                  </a:solidFill>
                  <a:sym typeface="+mn-ea"/>
                </a:rPr>
                <a:t>  </a:t>
              </a:r>
              <a:endParaRPr lang="zh-CN" altLang="en-US" sz="1400" b="1" baseline="30000">
                <a:solidFill>
                  <a:srgbClr val="000000"/>
                </a:solidFill>
                <a:sym typeface="+mn-ea"/>
              </a:endParaRPr>
            </a:p>
          </p:txBody>
        </p:sp>
        <p:sp>
          <p:nvSpPr>
            <p:cNvPr id="25" name="文本框 8"/>
            <p:cNvSpPr txBox="1"/>
            <p:nvPr/>
          </p:nvSpPr>
          <p:spPr>
            <a:xfrm>
              <a:off x="1832580" y="2903725"/>
              <a:ext cx="101981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Cu</a:t>
              </a:r>
              <a:endParaRPr lang="en-US" altLang="zh-CN" sz="1400" b="1">
                <a:solidFill>
                  <a:srgbClr val="000000"/>
                </a:solidFill>
              </a:endParaRPr>
            </a:p>
          </p:txBody>
        </p:sp>
        <p:sp>
          <p:nvSpPr>
            <p:cNvPr id="26" name="右箭头 25"/>
            <p:cNvSpPr/>
            <p:nvPr/>
          </p:nvSpPr>
          <p:spPr>
            <a:xfrm>
              <a:off x="2853025" y="3016120"/>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7" name="文本框 10"/>
            <p:cNvSpPr txBox="1"/>
            <p:nvPr/>
          </p:nvSpPr>
          <p:spPr>
            <a:xfrm>
              <a:off x="3075275" y="2903090"/>
              <a:ext cx="5528945" cy="27686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200" b="1">
                  <a:solidFill>
                    <a:srgbClr val="000000"/>
                  </a:solidFill>
                  <a:sym typeface="+mn-ea"/>
                </a:rPr>
                <a:t>CuO  Cu(OH)</a:t>
              </a:r>
              <a:r>
                <a:rPr lang="en-US" altLang="zh-CN" sz="1200" b="1" baseline="-25000">
                  <a:solidFill>
                    <a:srgbClr val="000000"/>
                  </a:solidFill>
                  <a:sym typeface="+mn-ea"/>
                </a:rPr>
                <a:t>2</a:t>
              </a:r>
              <a:r>
                <a:rPr lang="en-US" altLang="zh-CN" sz="1200" b="1">
                  <a:solidFill>
                    <a:srgbClr val="000000"/>
                  </a:solidFill>
                  <a:sym typeface="+mn-ea"/>
                </a:rPr>
                <a:t>   CuCl</a:t>
              </a:r>
              <a:r>
                <a:rPr lang="en-US" altLang="zh-CN" sz="1200" b="1" baseline="-25000">
                  <a:solidFill>
                    <a:srgbClr val="000000"/>
                  </a:solidFill>
                  <a:sym typeface="+mn-ea"/>
                </a:rPr>
                <a:t>2</a:t>
              </a:r>
              <a:endParaRPr lang="en-US" altLang="zh-CN" sz="1200" b="1" baseline="-25000">
                <a:solidFill>
                  <a:srgbClr val="000000"/>
                </a:solidFill>
                <a:sym typeface="+mn-ea"/>
              </a:endParaRPr>
            </a:p>
          </p:txBody>
        </p:sp>
        <p:sp>
          <p:nvSpPr>
            <p:cNvPr id="28" name="文本框 11"/>
            <p:cNvSpPr txBox="1"/>
            <p:nvPr/>
          </p:nvSpPr>
          <p:spPr>
            <a:xfrm>
              <a:off x="1833215" y="3327270"/>
              <a:ext cx="1019175"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latin typeface="华文中宋" panose="02010600040101010101" pitchFamily="2" charset="-122"/>
                  <a:ea typeface="华文中宋" panose="02010600040101010101" pitchFamily="2" charset="-122"/>
                  <a:sym typeface="+mn-ea"/>
                </a:rPr>
                <a:t>C</a:t>
              </a:r>
              <a:endParaRPr lang="en-US" altLang="zh-CN" sz="1400" b="1">
                <a:solidFill>
                  <a:srgbClr val="000000"/>
                </a:solidFill>
                <a:latin typeface="华文中宋" panose="02010600040101010101" pitchFamily="2" charset="-122"/>
                <a:ea typeface="华文中宋" panose="02010600040101010101" pitchFamily="2" charset="-122"/>
                <a:sym typeface="+mn-ea"/>
              </a:endParaRPr>
            </a:p>
          </p:txBody>
        </p:sp>
        <p:sp>
          <p:nvSpPr>
            <p:cNvPr id="29" name="右箭头 28"/>
            <p:cNvSpPr/>
            <p:nvPr/>
          </p:nvSpPr>
          <p:spPr>
            <a:xfrm>
              <a:off x="2870805" y="3426965"/>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0" name="文本框 13"/>
            <p:cNvSpPr txBox="1"/>
            <p:nvPr/>
          </p:nvSpPr>
          <p:spPr>
            <a:xfrm>
              <a:off x="3092420" y="3327270"/>
              <a:ext cx="5511800" cy="30797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000000"/>
                  </a:solidFill>
                  <a:sym typeface="+mn-ea"/>
                </a:rPr>
                <a:t>CO</a:t>
              </a:r>
              <a:r>
                <a:rPr lang="zh-CN" altLang="en-US" sz="1400" b="1">
                  <a:solidFill>
                    <a:srgbClr val="000000"/>
                  </a:solidFill>
                  <a:sym typeface="+mn-ea"/>
                </a:rPr>
                <a:t>  </a:t>
              </a:r>
              <a:r>
                <a:rPr lang="en-US" altLang="zh-CN" sz="1400" b="1">
                  <a:solidFill>
                    <a:srgbClr val="FF0000"/>
                  </a:solidFill>
                  <a:sym typeface="+mn-ea"/>
                </a:rPr>
                <a:t>CO</a:t>
              </a:r>
              <a:r>
                <a:rPr lang="en-US" altLang="zh-CN" sz="1400" b="1" baseline="-25000">
                  <a:solidFill>
                    <a:srgbClr val="FF0000"/>
                  </a:solidFill>
                  <a:sym typeface="+mn-ea"/>
                </a:rPr>
                <a:t>2 </a:t>
              </a:r>
              <a:r>
                <a:rPr lang="en-US" altLang="zh-CN" sz="1400" b="1" smtClean="0">
                  <a:solidFill>
                    <a:srgbClr val="FF0000"/>
                  </a:solidFill>
                  <a:sym typeface="+mn-ea"/>
                </a:rPr>
                <a:t> </a:t>
              </a:r>
              <a:r>
                <a:rPr lang="en-US" altLang="zh-CN" sz="1400" b="1" smtClean="0">
                  <a:solidFill>
                    <a:srgbClr val="000000"/>
                  </a:solidFill>
                  <a:sym typeface="+mn-ea"/>
                </a:rPr>
                <a:t>CH</a:t>
              </a:r>
              <a:r>
                <a:rPr lang="en-US" altLang="zh-CN" sz="1400" b="1" baseline="-25000" smtClean="0">
                  <a:solidFill>
                    <a:srgbClr val="000000"/>
                  </a:solidFill>
                  <a:sym typeface="+mn-ea"/>
                </a:rPr>
                <a:t>4</a:t>
              </a:r>
              <a:r>
                <a:rPr lang="zh-CN" altLang="en-US" sz="1400" b="1" smtClean="0">
                  <a:solidFill>
                    <a:srgbClr val="000000"/>
                  </a:solidFill>
                  <a:sym typeface="+mn-ea"/>
                </a:rPr>
                <a:t>、</a:t>
              </a:r>
              <a:r>
                <a:rPr lang="en-US" altLang="zh-CN" sz="1400" b="1" smtClean="0">
                  <a:solidFill>
                    <a:srgbClr val="000000"/>
                  </a:solidFill>
                  <a:sym typeface="+mn-ea"/>
                </a:rPr>
                <a:t>C</a:t>
              </a:r>
              <a:r>
                <a:rPr lang="en-US" altLang="zh-CN" sz="1400" b="1" baseline="-25000" smtClean="0">
                  <a:solidFill>
                    <a:srgbClr val="000000"/>
                  </a:solidFill>
                  <a:sym typeface="+mn-ea"/>
                </a:rPr>
                <a:t>2</a:t>
              </a:r>
              <a:r>
                <a:rPr lang="en-US" altLang="zh-CN" sz="1400" b="1" smtClean="0">
                  <a:solidFill>
                    <a:srgbClr val="000000"/>
                  </a:solidFill>
                  <a:sym typeface="+mn-ea"/>
                </a:rPr>
                <a:t>H</a:t>
              </a:r>
              <a:r>
                <a:rPr lang="en-US" altLang="zh-CN" sz="1400" b="1" baseline="-25000" smtClean="0">
                  <a:solidFill>
                    <a:srgbClr val="000000"/>
                  </a:solidFill>
                  <a:sym typeface="+mn-ea"/>
                </a:rPr>
                <a:t>4</a:t>
              </a:r>
              <a:r>
                <a:rPr lang="zh-CN" altLang="en-US" sz="1400" b="1" smtClean="0">
                  <a:solidFill>
                    <a:srgbClr val="000000"/>
                  </a:solidFill>
                  <a:sym typeface="+mn-ea"/>
                </a:rPr>
                <a:t>、</a:t>
              </a:r>
              <a:r>
                <a:rPr lang="en-US" altLang="zh-CN" sz="1400" b="1" smtClean="0">
                  <a:solidFill>
                    <a:srgbClr val="000000"/>
                  </a:solidFill>
                  <a:sym typeface="+mn-ea"/>
                </a:rPr>
                <a:t>C</a:t>
              </a:r>
              <a:r>
                <a:rPr lang="en-US" altLang="zh-CN" sz="1400" b="1" baseline="-25000" smtClean="0">
                  <a:solidFill>
                    <a:srgbClr val="000000"/>
                  </a:solidFill>
                  <a:sym typeface="+mn-ea"/>
                </a:rPr>
                <a:t>6</a:t>
              </a:r>
              <a:r>
                <a:rPr lang="en-US" altLang="zh-CN" sz="1400" b="1" smtClean="0">
                  <a:solidFill>
                    <a:srgbClr val="000000"/>
                  </a:solidFill>
                  <a:sym typeface="+mn-ea"/>
                </a:rPr>
                <a:t>H</a:t>
              </a:r>
              <a:r>
                <a:rPr lang="en-US" altLang="zh-CN" sz="1400" b="1" baseline="-25000" smtClean="0">
                  <a:solidFill>
                    <a:srgbClr val="000000"/>
                  </a:solidFill>
                  <a:sym typeface="+mn-ea"/>
                </a:rPr>
                <a:t>6</a:t>
              </a:r>
              <a:r>
                <a:rPr lang="zh-CN" altLang="en-US" sz="1400" b="1" smtClean="0">
                  <a:solidFill>
                    <a:srgbClr val="FF0000"/>
                  </a:solidFill>
                  <a:sym typeface="+mn-ea"/>
                </a:rPr>
                <a:t>乙醇、乙酸、</a:t>
              </a:r>
              <a:r>
                <a:rPr lang="en-US" altLang="zh-CN" sz="1400" b="1" smtClean="0">
                  <a:solidFill>
                    <a:srgbClr val="FF0000"/>
                  </a:solidFill>
                  <a:sym typeface="+mn-ea"/>
                </a:rPr>
                <a:t>--</a:t>
              </a:r>
              <a:r>
                <a:rPr lang="zh-CN" altLang="en-US" sz="1400" b="1" smtClean="0">
                  <a:solidFill>
                    <a:srgbClr val="FF0000"/>
                  </a:solidFill>
                  <a:sym typeface="+mn-ea"/>
                </a:rPr>
                <a:t>酯、糖类、蛋白质 </a:t>
              </a:r>
              <a:endParaRPr lang="en-US" altLang="zh-CN" sz="1400" b="1" baseline="-25000">
                <a:solidFill>
                  <a:srgbClr val="FF0000"/>
                </a:solidFill>
                <a:sym typeface="+mn-ea"/>
              </a:endParaRPr>
            </a:p>
          </p:txBody>
        </p:sp>
        <p:sp>
          <p:nvSpPr>
            <p:cNvPr id="31" name="右箭头 30"/>
            <p:cNvSpPr/>
            <p:nvPr/>
          </p:nvSpPr>
          <p:spPr>
            <a:xfrm>
              <a:off x="1537940" y="3804790"/>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2" name="右箭头 31"/>
            <p:cNvSpPr/>
            <p:nvPr/>
          </p:nvSpPr>
          <p:spPr>
            <a:xfrm>
              <a:off x="1537940" y="4235320"/>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3" name="右箭头 32"/>
            <p:cNvSpPr/>
            <p:nvPr/>
          </p:nvSpPr>
          <p:spPr>
            <a:xfrm>
              <a:off x="1537940" y="4631560"/>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4" name="文本框 17"/>
            <p:cNvSpPr txBox="1"/>
            <p:nvPr/>
          </p:nvSpPr>
          <p:spPr>
            <a:xfrm>
              <a:off x="1832580" y="3691760"/>
              <a:ext cx="1020445"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N</a:t>
              </a:r>
              <a:endParaRPr lang="en-US" altLang="zh-CN" sz="1400" b="1">
                <a:solidFill>
                  <a:srgbClr val="000000"/>
                </a:solidFill>
              </a:endParaRPr>
            </a:p>
          </p:txBody>
        </p:sp>
        <p:sp>
          <p:nvSpPr>
            <p:cNvPr id="35" name="右箭头 34"/>
            <p:cNvSpPr/>
            <p:nvPr/>
          </p:nvSpPr>
          <p:spPr>
            <a:xfrm>
              <a:off x="2852390" y="3804790"/>
              <a:ext cx="22225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6" name="文本框 19"/>
            <p:cNvSpPr txBox="1"/>
            <p:nvPr/>
          </p:nvSpPr>
          <p:spPr>
            <a:xfrm>
              <a:off x="3074640" y="3691760"/>
              <a:ext cx="552958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FF0000"/>
                  </a:solidFill>
                  <a:sym typeface="+mn-ea"/>
                </a:rPr>
                <a:t>NH</a:t>
              </a:r>
              <a:r>
                <a:rPr lang="en-US" altLang="zh-CN" sz="1400" b="1" baseline="-25000">
                  <a:solidFill>
                    <a:srgbClr val="FF0000"/>
                  </a:solidFill>
                  <a:sym typeface="+mn-ea"/>
                </a:rPr>
                <a:t>3   </a:t>
              </a:r>
              <a:r>
                <a:rPr lang="en-US" altLang="zh-CN" sz="1400" b="1">
                  <a:solidFill>
                    <a:srgbClr val="FF0000"/>
                  </a:solidFill>
                  <a:sym typeface="+mn-ea"/>
                </a:rPr>
                <a:t>NH</a:t>
              </a:r>
              <a:r>
                <a:rPr lang="en-US" altLang="zh-CN" sz="1400" b="1" baseline="-25000">
                  <a:solidFill>
                    <a:srgbClr val="FF0000"/>
                  </a:solidFill>
                  <a:sym typeface="+mn-ea"/>
                </a:rPr>
                <a:t>4</a:t>
              </a:r>
              <a:r>
                <a:rPr lang="en-US" altLang="zh-CN" sz="1400" b="1" baseline="30000">
                  <a:solidFill>
                    <a:srgbClr val="FF0000"/>
                  </a:solidFill>
                  <a:sym typeface="+mn-ea"/>
                </a:rPr>
                <a:t>+   </a:t>
              </a:r>
              <a:r>
                <a:rPr lang="en-US" altLang="zh-CN" sz="1400" b="1" baseline="-25000">
                  <a:solidFill>
                    <a:srgbClr val="FF0000"/>
                  </a:solidFill>
                  <a:sym typeface="+mn-ea"/>
                </a:rPr>
                <a:t> </a:t>
              </a:r>
              <a:r>
                <a:rPr lang="en-US" altLang="zh-CN" sz="1400" b="1">
                  <a:solidFill>
                    <a:srgbClr val="FF0000"/>
                  </a:solidFill>
                  <a:sym typeface="+mn-ea"/>
                </a:rPr>
                <a:t>NO  </a:t>
              </a:r>
              <a:r>
                <a:rPr lang="en-US" altLang="zh-CN" sz="1400" b="1" baseline="-25000">
                  <a:solidFill>
                    <a:srgbClr val="FF0000"/>
                  </a:solidFill>
                  <a:sym typeface="+mn-ea"/>
                </a:rPr>
                <a:t> </a:t>
              </a:r>
              <a:r>
                <a:rPr lang="en-US" altLang="zh-CN" sz="1400" b="1">
                  <a:solidFill>
                    <a:srgbClr val="FF0000"/>
                  </a:solidFill>
                  <a:sym typeface="+mn-ea"/>
                </a:rPr>
                <a:t>NO</a:t>
              </a:r>
              <a:r>
                <a:rPr lang="en-US" altLang="zh-CN" sz="1400" b="1" baseline="-25000">
                  <a:solidFill>
                    <a:srgbClr val="FF0000"/>
                  </a:solidFill>
                  <a:sym typeface="+mn-ea"/>
                </a:rPr>
                <a:t>2   </a:t>
              </a:r>
              <a:r>
                <a:rPr lang="en-US" altLang="zh-CN" sz="1400" b="1">
                  <a:solidFill>
                    <a:srgbClr val="FF0000"/>
                  </a:solidFill>
                  <a:sym typeface="+mn-ea"/>
                </a:rPr>
                <a:t>HNO</a:t>
              </a:r>
              <a:r>
                <a:rPr lang="en-US" altLang="zh-CN" sz="1400" b="1" baseline="-25000">
                  <a:solidFill>
                    <a:srgbClr val="FF0000"/>
                  </a:solidFill>
                  <a:sym typeface="+mn-ea"/>
                </a:rPr>
                <a:t>3  </a:t>
              </a:r>
              <a:r>
                <a:rPr lang="en-US" altLang="zh-CN" sz="1400" b="1">
                  <a:solidFill>
                    <a:srgbClr val="000000"/>
                  </a:solidFill>
                  <a:sym typeface="+mn-ea"/>
                </a:rPr>
                <a:t>NO</a:t>
              </a:r>
              <a:r>
                <a:rPr lang="en-US" altLang="zh-CN" sz="1400" b="1" baseline="-25000">
                  <a:solidFill>
                    <a:srgbClr val="000000"/>
                  </a:solidFill>
                  <a:sym typeface="+mn-ea"/>
                </a:rPr>
                <a:t>3</a:t>
              </a:r>
              <a:r>
                <a:rPr lang="en-US" altLang="zh-CN" sz="1400" b="1" baseline="30000">
                  <a:solidFill>
                    <a:srgbClr val="000000"/>
                  </a:solidFill>
                  <a:sym typeface="+mn-ea"/>
                </a:rPr>
                <a:t>-</a:t>
              </a:r>
              <a:endParaRPr lang="en-US" altLang="zh-CN" sz="1400" b="1" baseline="30000">
                <a:solidFill>
                  <a:srgbClr val="000000"/>
                </a:solidFill>
                <a:sym typeface="+mn-ea"/>
              </a:endParaRPr>
            </a:p>
          </p:txBody>
        </p:sp>
        <p:sp>
          <p:nvSpPr>
            <p:cNvPr id="37" name="文本框 20"/>
            <p:cNvSpPr txBox="1"/>
            <p:nvPr/>
          </p:nvSpPr>
          <p:spPr>
            <a:xfrm>
              <a:off x="1832580" y="4123560"/>
              <a:ext cx="101981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S</a:t>
              </a:r>
              <a:endParaRPr lang="en-US" altLang="zh-CN" sz="1400" b="1">
                <a:solidFill>
                  <a:srgbClr val="000000"/>
                </a:solidFill>
              </a:endParaRPr>
            </a:p>
          </p:txBody>
        </p:sp>
        <p:sp>
          <p:nvSpPr>
            <p:cNvPr id="38" name="右箭头 37"/>
            <p:cNvSpPr/>
            <p:nvPr/>
          </p:nvSpPr>
          <p:spPr>
            <a:xfrm>
              <a:off x="2853025" y="4235955"/>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9" name="文本框 23"/>
            <p:cNvSpPr txBox="1"/>
            <p:nvPr/>
          </p:nvSpPr>
          <p:spPr>
            <a:xfrm>
              <a:off x="1833215" y="4547105"/>
              <a:ext cx="1019175"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latin typeface="华文中宋" panose="02010600040101010101" pitchFamily="2" charset="-122"/>
                  <a:ea typeface="华文中宋" panose="02010600040101010101" pitchFamily="2" charset="-122"/>
                  <a:sym typeface="+mn-ea"/>
                </a:rPr>
                <a:t>Cl</a:t>
              </a:r>
              <a:r>
                <a:rPr lang="zh-CN" altLang="en-US" sz="1400" b="1">
                  <a:solidFill>
                    <a:srgbClr val="000000"/>
                  </a:solidFill>
                  <a:latin typeface="华文中宋" panose="02010600040101010101" pitchFamily="2" charset="-122"/>
                  <a:ea typeface="华文中宋" panose="02010600040101010101" pitchFamily="2" charset="-122"/>
                  <a:sym typeface="+mn-ea"/>
                </a:rPr>
                <a:t>、</a:t>
              </a:r>
              <a:r>
                <a:rPr lang="en-US" altLang="zh-CN" sz="1400" b="1">
                  <a:solidFill>
                    <a:srgbClr val="000000"/>
                  </a:solidFill>
                  <a:latin typeface="华文中宋" panose="02010600040101010101" pitchFamily="2" charset="-122"/>
                  <a:ea typeface="华文中宋" panose="02010600040101010101" pitchFamily="2" charset="-122"/>
                  <a:sym typeface="+mn-ea"/>
                </a:rPr>
                <a:t>Br</a:t>
              </a:r>
              <a:r>
                <a:rPr lang="zh-CN" altLang="en-US" sz="1400" b="1">
                  <a:solidFill>
                    <a:srgbClr val="000000"/>
                  </a:solidFill>
                  <a:latin typeface="华文中宋" panose="02010600040101010101" pitchFamily="2" charset="-122"/>
                  <a:ea typeface="华文中宋" panose="02010600040101010101" pitchFamily="2" charset="-122"/>
                  <a:sym typeface="+mn-ea"/>
                </a:rPr>
                <a:t>、</a:t>
              </a:r>
              <a:r>
                <a:rPr lang="en-US" altLang="zh-CN" sz="1400" b="1">
                  <a:solidFill>
                    <a:srgbClr val="000000"/>
                  </a:solidFill>
                  <a:latin typeface="华文中宋" panose="02010600040101010101" pitchFamily="2" charset="-122"/>
                  <a:ea typeface="华文中宋" panose="02010600040101010101" pitchFamily="2" charset="-122"/>
                  <a:sym typeface="+mn-ea"/>
                </a:rPr>
                <a:t>I</a:t>
              </a:r>
              <a:endParaRPr lang="en-US" altLang="zh-CN" sz="1400" b="1">
                <a:solidFill>
                  <a:srgbClr val="000000"/>
                </a:solidFill>
                <a:latin typeface="华文中宋" panose="02010600040101010101" pitchFamily="2" charset="-122"/>
                <a:ea typeface="华文中宋" panose="02010600040101010101" pitchFamily="2" charset="-122"/>
                <a:sym typeface="+mn-ea"/>
              </a:endParaRPr>
            </a:p>
          </p:txBody>
        </p:sp>
        <p:sp>
          <p:nvSpPr>
            <p:cNvPr id="40" name="右箭头 39"/>
            <p:cNvSpPr/>
            <p:nvPr/>
          </p:nvSpPr>
          <p:spPr>
            <a:xfrm>
              <a:off x="2870805" y="4646800"/>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41" name="文本框 25"/>
            <p:cNvSpPr txBox="1"/>
            <p:nvPr/>
          </p:nvSpPr>
          <p:spPr>
            <a:xfrm>
              <a:off x="3092420" y="4547105"/>
              <a:ext cx="551180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FF0000"/>
                  </a:solidFill>
                  <a:latin typeface="华文中宋" panose="02010600040101010101" pitchFamily="2" charset="-122"/>
                  <a:ea typeface="华文中宋" panose="02010600040101010101" pitchFamily="2" charset="-122"/>
                  <a:sym typeface="+mn-ea"/>
                </a:rPr>
                <a:t>Cl</a:t>
              </a:r>
              <a:r>
                <a:rPr lang="en-US" altLang="zh-CN" sz="1400" b="1" baseline="-25000">
                  <a:solidFill>
                    <a:srgbClr val="FF0000"/>
                  </a:solidFill>
                  <a:latin typeface="华文中宋" panose="02010600040101010101" pitchFamily="2" charset="-122"/>
                  <a:ea typeface="华文中宋" panose="02010600040101010101" pitchFamily="2" charset="-122"/>
                  <a:sym typeface="+mn-ea"/>
                </a:rPr>
                <a:t>2   </a:t>
              </a:r>
              <a:r>
                <a:rPr lang="en-US" altLang="zh-CN" sz="1400" b="1">
                  <a:solidFill>
                    <a:srgbClr val="FF0000"/>
                  </a:solidFill>
                  <a:latin typeface="华文中宋" panose="02010600040101010101" pitchFamily="2" charset="-122"/>
                  <a:ea typeface="华文中宋" panose="02010600040101010101" pitchFamily="2" charset="-122"/>
                  <a:sym typeface="+mn-ea"/>
                </a:rPr>
                <a:t>HClO  </a:t>
              </a:r>
              <a:r>
                <a:rPr lang="en-US" altLang="zh-CN" sz="1400" b="1">
                  <a:solidFill>
                    <a:srgbClr val="000000"/>
                  </a:solidFill>
                  <a:latin typeface="华文中宋" panose="02010600040101010101" pitchFamily="2" charset="-122"/>
                  <a:ea typeface="华文中宋" panose="02010600040101010101" pitchFamily="2" charset="-122"/>
                  <a:sym typeface="+mn-ea"/>
                </a:rPr>
                <a:t>HCl  </a:t>
              </a:r>
              <a:endParaRPr lang="en-US" altLang="zh-CN" sz="1400" b="1" baseline="-25000">
                <a:solidFill>
                  <a:srgbClr val="000000"/>
                </a:solidFill>
                <a:latin typeface="华文中宋" panose="02010600040101010101" pitchFamily="2" charset="-122"/>
                <a:ea typeface="华文中宋" panose="02010600040101010101" pitchFamily="2" charset="-122"/>
                <a:sym typeface="+mn-ea"/>
              </a:endParaRPr>
            </a:p>
          </p:txBody>
        </p:sp>
        <p:sp>
          <p:nvSpPr>
            <p:cNvPr id="42" name="右箭头 41"/>
            <p:cNvSpPr/>
            <p:nvPr/>
          </p:nvSpPr>
          <p:spPr>
            <a:xfrm>
              <a:off x="1521430" y="5045580"/>
              <a:ext cx="294640"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43" name="文本框 27"/>
            <p:cNvSpPr txBox="1"/>
            <p:nvPr/>
          </p:nvSpPr>
          <p:spPr>
            <a:xfrm>
              <a:off x="1816705" y="4961125"/>
              <a:ext cx="1019175"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a:solidFill>
                    <a:srgbClr val="000000"/>
                  </a:solidFill>
                  <a:latin typeface="华文中宋" panose="02010600040101010101" pitchFamily="2" charset="-122"/>
                  <a:ea typeface="华文中宋" panose="02010600040101010101" pitchFamily="2" charset="-122"/>
                  <a:sym typeface="+mn-ea"/>
                </a:rPr>
                <a:t>胶体</a:t>
              </a:r>
              <a:endParaRPr lang="zh-CN" altLang="en-US" sz="1400" b="1">
                <a:solidFill>
                  <a:srgbClr val="000000"/>
                </a:solidFill>
                <a:latin typeface="华文中宋" panose="02010600040101010101" pitchFamily="2" charset="-122"/>
                <a:ea typeface="华文中宋" panose="02010600040101010101" pitchFamily="2" charset="-122"/>
                <a:sym typeface="+mn-ea"/>
              </a:endParaRPr>
            </a:p>
          </p:txBody>
        </p:sp>
        <p:sp>
          <p:nvSpPr>
            <p:cNvPr id="44" name="右箭头 43"/>
            <p:cNvSpPr/>
            <p:nvPr/>
          </p:nvSpPr>
          <p:spPr>
            <a:xfrm>
              <a:off x="2854295" y="5060820"/>
              <a:ext cx="221615"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45" name="文本框 30"/>
            <p:cNvSpPr txBox="1"/>
            <p:nvPr/>
          </p:nvSpPr>
          <p:spPr>
            <a:xfrm>
              <a:off x="3075910" y="4961125"/>
              <a:ext cx="552831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latin typeface="华文中宋" panose="02010600040101010101" pitchFamily="2" charset="-122"/>
                  <a:ea typeface="华文中宋" panose="02010600040101010101" pitchFamily="2" charset="-122"/>
                  <a:sym typeface="+mn-ea"/>
                </a:rPr>
                <a:t>胶体制备</a:t>
              </a:r>
              <a:r>
                <a:rPr lang="zh-CN" altLang="en-US" sz="1400" b="1" smtClean="0">
                  <a:solidFill>
                    <a:srgbClr val="000000"/>
                  </a:solidFill>
                  <a:latin typeface="华文中宋" panose="02010600040101010101" pitchFamily="2" charset="-122"/>
                  <a:ea typeface="华文中宋" panose="02010600040101010101" pitchFamily="2" charset="-122"/>
                  <a:sym typeface="+mn-ea"/>
                </a:rPr>
                <a:t>、</a:t>
              </a:r>
              <a:r>
                <a:rPr lang="zh-CN" altLang="en-US" sz="1400" b="1" smtClean="0">
                  <a:solidFill>
                    <a:srgbClr val="FF0000"/>
                  </a:solidFill>
                  <a:latin typeface="华文中宋" panose="02010600040101010101" pitchFamily="2" charset="-122"/>
                  <a:ea typeface="华文中宋" panose="02010600040101010101" pitchFamily="2" charset="-122"/>
                  <a:sym typeface="+mn-ea"/>
                </a:rPr>
                <a:t>胶体性</a:t>
              </a:r>
              <a:r>
                <a:rPr lang="zh-CN" altLang="en-US" sz="1400" b="1">
                  <a:solidFill>
                    <a:srgbClr val="FF0000"/>
                  </a:solidFill>
                  <a:latin typeface="华文中宋" panose="02010600040101010101" pitchFamily="2" charset="-122"/>
                  <a:ea typeface="华文中宋" panose="02010600040101010101" pitchFamily="2" charset="-122"/>
                  <a:sym typeface="+mn-ea"/>
                </a:rPr>
                <a:t>质</a:t>
              </a:r>
              <a:r>
                <a:rPr lang="zh-CN" altLang="en-US" sz="1400" b="1" smtClean="0">
                  <a:solidFill>
                    <a:srgbClr val="FF0000"/>
                  </a:solidFill>
                  <a:latin typeface="华文中宋" panose="02010600040101010101" pitchFamily="2" charset="-122"/>
                  <a:ea typeface="华文中宋" panose="02010600040101010101" pitchFamily="2" charset="-122"/>
                  <a:sym typeface="+mn-ea"/>
                </a:rPr>
                <a:t>、</a:t>
              </a:r>
              <a:r>
                <a:rPr lang="zh-CN" altLang="en-US" sz="1400" b="1" smtClean="0">
                  <a:solidFill>
                    <a:srgbClr val="000000"/>
                  </a:solidFill>
                  <a:latin typeface="华文中宋" panose="02010600040101010101" pitchFamily="2" charset="-122"/>
                  <a:ea typeface="华文中宋" panose="02010600040101010101" pitchFamily="2" charset="-122"/>
                  <a:sym typeface="+mn-ea"/>
                </a:rPr>
                <a:t>胶体用途</a:t>
              </a:r>
              <a:endParaRPr lang="zh-CN" altLang="en-US" sz="2000" b="1" baseline="-25000">
                <a:solidFill>
                  <a:srgbClr val="000000"/>
                </a:solidFill>
                <a:sym typeface="+mn-ea"/>
              </a:endParaRPr>
            </a:p>
          </p:txBody>
        </p:sp>
        <p:sp>
          <p:nvSpPr>
            <p:cNvPr id="46" name="文本框 32"/>
            <p:cNvSpPr txBox="1"/>
            <p:nvPr/>
          </p:nvSpPr>
          <p:spPr>
            <a:xfrm>
              <a:off x="3074640" y="4119750"/>
              <a:ext cx="5529580"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000000"/>
                  </a:solidFill>
                  <a:sym typeface="+mn-ea"/>
                </a:rPr>
                <a:t>S  H</a:t>
              </a:r>
              <a:r>
                <a:rPr lang="en-US" altLang="zh-CN" sz="1400" b="1" baseline="-25000">
                  <a:solidFill>
                    <a:srgbClr val="000000"/>
                  </a:solidFill>
                  <a:sym typeface="+mn-ea"/>
                </a:rPr>
                <a:t>2</a:t>
              </a:r>
              <a:r>
                <a:rPr lang="en-US" altLang="zh-CN" sz="1400" b="1">
                  <a:solidFill>
                    <a:srgbClr val="000000"/>
                  </a:solidFill>
                  <a:sym typeface="+mn-ea"/>
                </a:rPr>
                <a:t>S</a:t>
              </a:r>
              <a:r>
                <a:rPr lang="en-US" altLang="zh-CN" sz="1400" b="1" baseline="-25000">
                  <a:solidFill>
                    <a:srgbClr val="000000"/>
                  </a:solidFill>
                  <a:sym typeface="+mn-ea"/>
                </a:rPr>
                <a:t>   </a:t>
              </a:r>
              <a:r>
                <a:rPr lang="en-US" altLang="zh-CN" sz="1400" b="1">
                  <a:solidFill>
                    <a:srgbClr val="FF0000"/>
                  </a:solidFill>
                  <a:sym typeface="+mn-ea"/>
                </a:rPr>
                <a:t>SO</a:t>
              </a:r>
              <a:r>
                <a:rPr lang="en-US" altLang="zh-CN" sz="1400" b="1" baseline="-25000">
                  <a:solidFill>
                    <a:srgbClr val="FF0000"/>
                  </a:solidFill>
                  <a:sym typeface="+mn-ea"/>
                </a:rPr>
                <a:t>2 </a:t>
              </a:r>
              <a:r>
                <a:rPr lang="en-US" altLang="zh-CN" sz="1400" b="1" baseline="-25000">
                  <a:solidFill>
                    <a:srgbClr val="000000"/>
                  </a:solidFill>
                  <a:sym typeface="+mn-ea"/>
                </a:rPr>
                <a:t>  </a:t>
              </a:r>
              <a:r>
                <a:rPr lang="en-US" altLang="zh-CN" sz="1400" b="1">
                  <a:solidFill>
                    <a:srgbClr val="000000"/>
                  </a:solidFill>
                  <a:sym typeface="+mn-ea"/>
                </a:rPr>
                <a:t>SO</a:t>
              </a:r>
              <a:r>
                <a:rPr lang="en-US" altLang="zh-CN" sz="1400" b="1" baseline="-25000">
                  <a:solidFill>
                    <a:srgbClr val="000000"/>
                  </a:solidFill>
                  <a:sym typeface="+mn-ea"/>
                </a:rPr>
                <a:t>3   </a:t>
              </a:r>
              <a:r>
                <a:rPr lang="en-US" altLang="zh-CN" sz="1400" b="1">
                  <a:solidFill>
                    <a:srgbClr val="FF0000"/>
                  </a:solidFill>
                  <a:sym typeface="+mn-ea"/>
                </a:rPr>
                <a:t>H</a:t>
              </a:r>
              <a:r>
                <a:rPr lang="en-US" altLang="zh-CN" sz="1400" b="1" baseline="-25000">
                  <a:solidFill>
                    <a:srgbClr val="FF0000"/>
                  </a:solidFill>
                  <a:sym typeface="+mn-ea"/>
                </a:rPr>
                <a:t>2</a:t>
              </a:r>
              <a:r>
                <a:rPr lang="en-US" altLang="zh-CN" sz="1400" b="1">
                  <a:solidFill>
                    <a:srgbClr val="FF0000"/>
                  </a:solidFill>
                  <a:sym typeface="+mn-ea"/>
                </a:rPr>
                <a:t>SO</a:t>
              </a:r>
              <a:r>
                <a:rPr lang="en-US" altLang="zh-CN" sz="1400" b="1" baseline="-25000">
                  <a:solidFill>
                    <a:srgbClr val="FF0000"/>
                  </a:solidFill>
                  <a:sym typeface="+mn-ea"/>
                </a:rPr>
                <a:t>4  </a:t>
              </a:r>
              <a:endParaRPr lang="en-US" altLang="zh-CN" sz="1400" b="1" baseline="30000">
                <a:solidFill>
                  <a:srgbClr val="FF0000"/>
                </a:solidFill>
                <a:sym typeface="+mn-ea"/>
              </a:endParaRPr>
            </a:p>
          </p:txBody>
        </p:sp>
      </p:grpSp>
      <p:sp>
        <p:nvSpPr>
          <p:cNvPr id="48" name="灯片编号占位符 47"/>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接连接符 3"/>
          <p:cNvCxnSpPr/>
          <p:nvPr/>
        </p:nvCxnSpPr>
        <p:spPr>
          <a:xfrm flipV="1">
            <a:off x="60976" y="1052838"/>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pSp>
        <p:nvGrpSpPr>
          <p:cNvPr id="2" name="组合 26"/>
          <p:cNvGrpSpPr/>
          <p:nvPr/>
        </p:nvGrpSpPr>
        <p:grpSpPr>
          <a:xfrm>
            <a:off x="476213" y="1412860"/>
            <a:ext cx="11092169" cy="4811600"/>
            <a:chOff x="357158" y="1412860"/>
            <a:chExt cx="8319127" cy="4811600"/>
          </a:xfrm>
        </p:grpSpPr>
        <p:sp>
          <p:nvSpPr>
            <p:cNvPr id="23" name="文本框 22"/>
            <p:cNvSpPr txBox="1"/>
            <p:nvPr/>
          </p:nvSpPr>
          <p:spPr>
            <a:xfrm>
              <a:off x="357158" y="3214686"/>
              <a:ext cx="694473" cy="1015663"/>
            </a:xfrm>
            <a:prstGeom prst="rect">
              <a:avLst/>
            </a:prstGeom>
            <a:noFill/>
            <a:ln>
              <a:solidFill>
                <a:srgbClr val="FF0000"/>
              </a:solidFill>
            </a:ln>
          </p:spPr>
          <p:txBody>
            <a:bodyPr wrap="square" rtlCol="0" anchor="t">
              <a:spAutoFit/>
            </a:bodyPr>
            <a:lstStyle/>
            <a:p>
              <a:pPr algn="ctr" fontAlgn="base">
                <a:spcBef>
                  <a:spcPct val="0"/>
                </a:spcBef>
                <a:spcAft>
                  <a:spcPct val="0"/>
                </a:spcAft>
              </a:pPr>
              <a:r>
                <a:rPr lang="zh-CN" altLang="en-US" sz="20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化学</a:t>
              </a:r>
              <a:endParaRPr lang="zh-CN" altLang="en-US" sz="20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endParaRPr>
            </a:p>
            <a:p>
              <a:pPr algn="ctr" fontAlgn="base">
                <a:spcBef>
                  <a:spcPct val="0"/>
                </a:spcBef>
                <a:spcAft>
                  <a:spcPct val="0"/>
                </a:spcAft>
              </a:pPr>
              <a:r>
                <a:rPr lang="zh-CN" altLang="en-US" sz="20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实验</a:t>
              </a:r>
              <a:endParaRPr lang="zh-CN" altLang="en-US" sz="20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endParaRPr>
            </a:p>
            <a:p>
              <a:pPr algn="ctr" fontAlgn="base">
                <a:spcBef>
                  <a:spcPct val="0"/>
                </a:spcBef>
                <a:spcAft>
                  <a:spcPct val="0"/>
                </a:spcAft>
              </a:pPr>
              <a:r>
                <a:rPr lang="zh-CN" altLang="en-US" sz="200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核心</a:t>
              </a:r>
              <a:endParaRPr lang="zh-CN" altLang="en-US" sz="2000" b="1">
                <a:solidFill>
                  <a:srgbClr val="000000"/>
                </a:solidFill>
              </a:endParaRPr>
            </a:p>
          </p:txBody>
        </p:sp>
        <p:sp>
          <p:nvSpPr>
            <p:cNvPr id="34" name="左大括号 33"/>
            <p:cNvSpPr/>
            <p:nvPr/>
          </p:nvSpPr>
          <p:spPr>
            <a:xfrm flipH="1">
              <a:off x="1104586" y="1431474"/>
              <a:ext cx="45719" cy="4537699"/>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35" name="圆角矩形 34"/>
            <p:cNvSpPr/>
            <p:nvPr/>
          </p:nvSpPr>
          <p:spPr>
            <a:xfrm>
              <a:off x="1104587" y="4082844"/>
              <a:ext cx="1211897" cy="504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性质验证</a:t>
              </a:r>
              <a:endParaRPr lang="zh-CN" altLang="en-US" sz="1600" b="1">
                <a:solidFill>
                  <a:srgbClr val="FF0000"/>
                </a:solidFill>
              </a:endParaRPr>
            </a:p>
            <a:p>
              <a:pPr fontAlgn="base">
                <a:spcBef>
                  <a:spcPct val="0"/>
                </a:spcBef>
                <a:spcAft>
                  <a:spcPct val="0"/>
                </a:spcAft>
              </a:pPr>
              <a:r>
                <a:rPr lang="zh-CN" altLang="en-US" sz="1600" b="1">
                  <a:solidFill>
                    <a:srgbClr val="FF0000"/>
                  </a:solidFill>
                </a:rPr>
                <a:t>结论探究</a:t>
              </a:r>
              <a:endParaRPr lang="zh-CN" altLang="en-US" sz="1600" b="1">
                <a:solidFill>
                  <a:srgbClr val="FF0000"/>
                </a:solidFill>
              </a:endParaRPr>
            </a:p>
          </p:txBody>
        </p:sp>
        <p:sp>
          <p:nvSpPr>
            <p:cNvPr id="36" name="圆角矩形 35"/>
            <p:cNvSpPr/>
            <p:nvPr/>
          </p:nvSpPr>
          <p:spPr>
            <a:xfrm>
              <a:off x="1104587" y="5493329"/>
              <a:ext cx="1211897" cy="504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制备物</a:t>
              </a:r>
              <a:r>
                <a:rPr lang="zh-CN" altLang="en-US" sz="1600" b="1" smtClean="0">
                  <a:solidFill>
                    <a:srgbClr val="FF0000"/>
                  </a:solidFill>
                </a:rPr>
                <a:t>质</a:t>
              </a:r>
              <a:endParaRPr lang="en-US" altLang="zh-CN" sz="1600" b="1" smtClean="0">
                <a:solidFill>
                  <a:srgbClr val="FF0000"/>
                </a:solidFill>
              </a:endParaRPr>
            </a:p>
            <a:p>
              <a:pPr fontAlgn="base">
                <a:spcBef>
                  <a:spcPct val="0"/>
                </a:spcBef>
                <a:spcAft>
                  <a:spcPct val="0"/>
                </a:spcAft>
              </a:pPr>
              <a:r>
                <a:rPr lang="zh-CN" altLang="en-US" sz="1600" b="1" smtClean="0">
                  <a:solidFill>
                    <a:srgbClr val="FF0000"/>
                  </a:solidFill>
                </a:rPr>
                <a:t>综合实验</a:t>
              </a:r>
              <a:endParaRPr lang="zh-CN" altLang="en-US" sz="1600" b="1">
                <a:solidFill>
                  <a:srgbClr val="FF0000"/>
                </a:solidFill>
              </a:endParaRPr>
            </a:p>
          </p:txBody>
        </p:sp>
        <p:sp>
          <p:nvSpPr>
            <p:cNvPr id="37" name="左大括号 36"/>
            <p:cNvSpPr/>
            <p:nvPr/>
          </p:nvSpPr>
          <p:spPr>
            <a:xfrm>
              <a:off x="2328836" y="3879644"/>
              <a:ext cx="160580" cy="920750"/>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38" name="圆角矩形 37"/>
            <p:cNvSpPr/>
            <p:nvPr/>
          </p:nvSpPr>
          <p:spPr>
            <a:xfrm>
              <a:off x="1104587" y="2561832"/>
              <a:ext cx="1211897" cy="504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FF0000"/>
                  </a:solidFill>
                </a:rPr>
                <a:t>基本操作</a:t>
              </a:r>
              <a:endParaRPr lang="en-US" altLang="zh-CN" sz="1600" b="1" smtClean="0">
                <a:solidFill>
                  <a:srgbClr val="FF0000"/>
                </a:solidFill>
              </a:endParaRPr>
            </a:p>
            <a:p>
              <a:pPr fontAlgn="base">
                <a:spcBef>
                  <a:spcPct val="0"/>
                </a:spcBef>
                <a:spcAft>
                  <a:spcPct val="0"/>
                </a:spcAft>
              </a:pPr>
              <a:r>
                <a:rPr lang="zh-CN" altLang="en-US" sz="1600" b="1" smtClean="0">
                  <a:solidFill>
                    <a:srgbClr val="FF0000"/>
                  </a:solidFill>
                </a:rPr>
                <a:t>四大类型</a:t>
              </a:r>
              <a:endParaRPr lang="zh-CN" altLang="en-US" sz="1600" b="1">
                <a:solidFill>
                  <a:srgbClr val="FF0000"/>
                </a:solidFill>
              </a:endParaRPr>
            </a:p>
          </p:txBody>
        </p:sp>
        <p:sp>
          <p:nvSpPr>
            <p:cNvPr id="39" name="左大括号 38"/>
            <p:cNvSpPr/>
            <p:nvPr/>
          </p:nvSpPr>
          <p:spPr>
            <a:xfrm>
              <a:off x="2339845" y="5280604"/>
              <a:ext cx="160580" cy="922655"/>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40" name="左大括号 39"/>
            <p:cNvSpPr/>
            <p:nvPr/>
          </p:nvSpPr>
          <p:spPr>
            <a:xfrm>
              <a:off x="2339845" y="2357997"/>
              <a:ext cx="144010" cy="1152080"/>
            </a:xfrm>
            <a:prstGeom prst="lef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600" b="1">
                <a:solidFill>
                  <a:srgbClr val="000000"/>
                </a:solidFill>
              </a:endParaRPr>
            </a:p>
          </p:txBody>
        </p:sp>
        <p:sp>
          <p:nvSpPr>
            <p:cNvPr id="41" name="圆角矩形 40"/>
            <p:cNvSpPr/>
            <p:nvPr/>
          </p:nvSpPr>
          <p:spPr>
            <a:xfrm>
              <a:off x="2489416" y="3879643"/>
              <a:ext cx="1434539" cy="2160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sym typeface="+mn-ea"/>
                </a:rPr>
                <a:t>验证</a:t>
              </a:r>
              <a:r>
                <a:rPr lang="zh-CN" altLang="en-US" sz="1600" b="1">
                  <a:solidFill>
                    <a:srgbClr val="FF0000"/>
                  </a:solidFill>
                </a:rPr>
                <a:t>一条性质</a:t>
              </a:r>
              <a:endParaRPr lang="zh-CN" altLang="en-US" sz="1600" b="1">
                <a:solidFill>
                  <a:srgbClr val="FF0000"/>
                </a:solidFill>
              </a:endParaRPr>
            </a:p>
          </p:txBody>
        </p:sp>
        <p:sp>
          <p:nvSpPr>
            <p:cNvPr id="42" name="圆角矩形 41"/>
            <p:cNvSpPr/>
            <p:nvPr/>
          </p:nvSpPr>
          <p:spPr>
            <a:xfrm>
              <a:off x="2489416" y="4232069"/>
              <a:ext cx="1434539" cy="2236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验证一个结论</a:t>
              </a:r>
              <a:endParaRPr lang="zh-CN" altLang="en-US" sz="1600" b="1">
                <a:solidFill>
                  <a:srgbClr val="FF0000"/>
                </a:solidFill>
              </a:endParaRPr>
            </a:p>
          </p:txBody>
        </p:sp>
        <p:sp>
          <p:nvSpPr>
            <p:cNvPr id="43" name="圆角矩形 42"/>
            <p:cNvSpPr/>
            <p:nvPr/>
          </p:nvSpPr>
          <p:spPr>
            <a:xfrm>
              <a:off x="2483855" y="4599694"/>
              <a:ext cx="1440100" cy="2160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验证一种原理</a:t>
              </a:r>
              <a:endParaRPr lang="zh-CN" altLang="en-US" sz="1600" b="1">
                <a:solidFill>
                  <a:srgbClr val="FF0000"/>
                </a:solidFill>
              </a:endParaRPr>
            </a:p>
          </p:txBody>
        </p:sp>
        <p:sp>
          <p:nvSpPr>
            <p:cNvPr id="44" name="圆角矩形 43"/>
            <p:cNvSpPr/>
            <p:nvPr/>
          </p:nvSpPr>
          <p:spPr>
            <a:xfrm>
              <a:off x="2500425" y="5281239"/>
              <a:ext cx="1721772" cy="20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rPr>
                <a:t>制备一</a:t>
              </a:r>
              <a:r>
                <a:rPr lang="zh-CN" altLang="en-US" sz="1600" b="1">
                  <a:solidFill>
                    <a:srgbClr val="FF0000"/>
                  </a:solidFill>
                  <a:sym typeface="+mn-ea"/>
                </a:rPr>
                <a:t>种物</a:t>
              </a:r>
              <a:r>
                <a:rPr lang="zh-CN" altLang="en-US" sz="1600" b="1">
                  <a:solidFill>
                    <a:srgbClr val="FF0000"/>
                  </a:solidFill>
                </a:rPr>
                <a:t>质</a:t>
              </a:r>
              <a:endParaRPr lang="zh-CN" altLang="en-US" sz="1600" b="1">
                <a:solidFill>
                  <a:srgbClr val="FF0000"/>
                </a:solidFill>
              </a:endParaRPr>
            </a:p>
          </p:txBody>
        </p:sp>
        <p:sp>
          <p:nvSpPr>
            <p:cNvPr id="45" name="圆角矩形 44"/>
            <p:cNvSpPr/>
            <p:nvPr/>
          </p:nvSpPr>
          <p:spPr>
            <a:xfrm>
              <a:off x="2500425" y="5633664"/>
              <a:ext cx="1721772" cy="205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a:solidFill>
                    <a:srgbClr val="FF0000"/>
                  </a:solidFill>
                  <a:sym typeface="+mn-ea"/>
                </a:rPr>
                <a:t>制备</a:t>
              </a:r>
              <a:r>
                <a:rPr lang="zh-CN" altLang="en-US" sz="1600" b="1">
                  <a:solidFill>
                    <a:srgbClr val="FF0000"/>
                  </a:solidFill>
                </a:rPr>
                <a:t>一类物质</a:t>
              </a:r>
              <a:endParaRPr lang="zh-CN" altLang="en-US" sz="1600" b="1">
                <a:solidFill>
                  <a:srgbClr val="FF0000"/>
                </a:solidFill>
              </a:endParaRPr>
            </a:p>
          </p:txBody>
        </p:sp>
        <p:sp>
          <p:nvSpPr>
            <p:cNvPr id="46" name="圆角矩形 45"/>
            <p:cNvSpPr/>
            <p:nvPr/>
          </p:nvSpPr>
          <p:spPr>
            <a:xfrm>
              <a:off x="2500425" y="5988629"/>
              <a:ext cx="1721772" cy="2139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FF0000"/>
                  </a:solidFill>
                  <a:sym typeface="+mn-ea"/>
                </a:rPr>
                <a:t>实验应用</a:t>
              </a:r>
              <a:endParaRPr lang="zh-CN" altLang="en-US" sz="1600" b="1">
                <a:solidFill>
                  <a:srgbClr val="FF0000"/>
                </a:solidFill>
                <a:sym typeface="+mn-ea"/>
              </a:endParaRPr>
            </a:p>
          </p:txBody>
        </p:sp>
        <p:sp>
          <p:nvSpPr>
            <p:cNvPr id="47" name="圆角矩形 46"/>
            <p:cNvSpPr/>
            <p:nvPr/>
          </p:nvSpPr>
          <p:spPr>
            <a:xfrm>
              <a:off x="2500424" y="2285992"/>
              <a:ext cx="3943705" cy="2160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0000FF"/>
                  </a:solidFill>
                </a:rPr>
                <a:t>仪器：</a:t>
              </a:r>
              <a:r>
                <a:rPr lang="zh-CN" altLang="en-US" sz="1600" b="1" smtClean="0">
                  <a:solidFill>
                    <a:srgbClr val="FF0000"/>
                  </a:solidFill>
                </a:rPr>
                <a:t>洗涤、连接、气密性、检漏</a:t>
              </a:r>
              <a:endParaRPr lang="zh-CN" altLang="en-US" sz="1600" b="1">
                <a:solidFill>
                  <a:srgbClr val="FF0000"/>
                </a:solidFill>
                <a:sym typeface="+mn-ea"/>
              </a:endParaRPr>
            </a:p>
          </p:txBody>
        </p:sp>
        <p:sp>
          <p:nvSpPr>
            <p:cNvPr id="48" name="圆角矩形 47"/>
            <p:cNvSpPr/>
            <p:nvPr/>
          </p:nvSpPr>
          <p:spPr>
            <a:xfrm>
              <a:off x="2483854" y="2646016"/>
              <a:ext cx="3960275" cy="288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0000FF"/>
                  </a:solidFill>
                </a:rPr>
                <a:t>药品：</a:t>
              </a:r>
              <a:r>
                <a:rPr lang="zh-CN" altLang="en-US" sz="1600" b="1" smtClean="0">
                  <a:solidFill>
                    <a:srgbClr val="FF0000"/>
                  </a:solidFill>
                </a:rPr>
                <a:t>取用、贮存、加入顺序、作用</a:t>
              </a:r>
              <a:endParaRPr lang="zh-CN" altLang="en-US" sz="1600" b="1">
                <a:solidFill>
                  <a:srgbClr val="FF0000"/>
                </a:solidFill>
                <a:sym typeface="+mn-ea"/>
              </a:endParaRPr>
            </a:p>
          </p:txBody>
        </p:sp>
        <p:sp>
          <p:nvSpPr>
            <p:cNvPr id="49" name="圆角矩形 48"/>
            <p:cNvSpPr/>
            <p:nvPr/>
          </p:nvSpPr>
          <p:spPr>
            <a:xfrm>
              <a:off x="2483854" y="3006042"/>
              <a:ext cx="3960276" cy="2694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0000FF"/>
                  </a:solidFill>
                </a:rPr>
                <a:t>离子</a:t>
              </a:r>
              <a:r>
                <a:rPr lang="en-US" altLang="zh-CN" sz="1600" b="1" smtClean="0">
                  <a:solidFill>
                    <a:srgbClr val="0000FF"/>
                  </a:solidFill>
                </a:rPr>
                <a:t>/</a:t>
              </a:r>
              <a:r>
                <a:rPr lang="zh-CN" altLang="en-US" sz="1600" b="1" smtClean="0">
                  <a:solidFill>
                    <a:srgbClr val="0000FF"/>
                  </a:solidFill>
                </a:rPr>
                <a:t>气体：</a:t>
              </a:r>
              <a:r>
                <a:rPr lang="zh-CN" altLang="en-US" sz="1600" b="1" smtClean="0">
                  <a:solidFill>
                    <a:srgbClr val="FF0000"/>
                  </a:solidFill>
                </a:rPr>
                <a:t>检验、</a:t>
              </a:r>
              <a:r>
                <a:rPr lang="zh-CN" altLang="en-US" sz="1600" b="1" smtClean="0">
                  <a:solidFill>
                    <a:srgbClr val="FF0000"/>
                  </a:solidFill>
                  <a:sym typeface="+mn-ea"/>
                </a:rPr>
                <a:t>鉴别、鉴定</a:t>
              </a:r>
              <a:endParaRPr lang="zh-CN" altLang="en-US" sz="1600" b="1">
                <a:solidFill>
                  <a:srgbClr val="FF0000"/>
                </a:solidFill>
                <a:sym typeface="+mn-ea"/>
              </a:endParaRPr>
            </a:p>
          </p:txBody>
        </p:sp>
        <p:sp>
          <p:nvSpPr>
            <p:cNvPr id="65" name="文本框 64"/>
            <p:cNvSpPr txBox="1"/>
            <p:nvPr/>
          </p:nvSpPr>
          <p:spPr>
            <a:xfrm>
              <a:off x="4283980" y="5301130"/>
              <a:ext cx="2808195" cy="923330"/>
            </a:xfrm>
            <a:prstGeom prst="rect">
              <a:avLst/>
            </a:prstGeom>
            <a:noFill/>
            <a:ln>
              <a:solidFill>
                <a:srgbClr val="C00000"/>
              </a:solidFill>
            </a:ln>
          </p:spPr>
          <p:txBody>
            <a:bodyPr wrap="square" rtlCol="0" anchor="t">
              <a:spAutoFit/>
            </a:bodyPr>
            <a:lstStyle/>
            <a:p>
              <a:pPr fontAlgn="base">
                <a:spcBef>
                  <a:spcPct val="0"/>
                </a:spcBef>
                <a:spcAft>
                  <a:spcPct val="0"/>
                </a:spcAft>
              </a:pPr>
              <a:r>
                <a:rPr lang="zh-CN" altLang="en-US" b="1" smtClean="0">
                  <a:solidFill>
                    <a:srgbClr val="FF0000"/>
                  </a:solidFill>
                  <a:sym typeface="+mn-ea"/>
                </a:rPr>
                <a:t>制备实验</a:t>
              </a:r>
              <a:r>
                <a:rPr lang="en-US" altLang="zh-CN" b="1" smtClean="0">
                  <a:solidFill>
                    <a:srgbClr val="000000"/>
                  </a:solidFill>
                  <a:sym typeface="+mn-ea"/>
                </a:rPr>
                <a:t>(</a:t>
              </a:r>
              <a:r>
                <a:rPr lang="zh-CN" altLang="en-US" b="1" smtClean="0">
                  <a:solidFill>
                    <a:srgbClr val="000000"/>
                  </a:solidFill>
                  <a:sym typeface="+mn-ea"/>
                </a:rPr>
                <a:t>无机物</a:t>
              </a:r>
              <a:r>
                <a:rPr lang="en-US" altLang="zh-CN" b="1" smtClean="0">
                  <a:solidFill>
                    <a:srgbClr val="000000"/>
                  </a:solidFill>
                  <a:sym typeface="+mn-ea"/>
                </a:rPr>
                <a:t>/</a:t>
              </a:r>
              <a:r>
                <a:rPr lang="zh-CN" altLang="en-US" b="1" smtClean="0">
                  <a:solidFill>
                    <a:srgbClr val="000000"/>
                  </a:solidFill>
                  <a:sym typeface="+mn-ea"/>
                </a:rPr>
                <a:t>有机物</a:t>
              </a:r>
              <a:r>
                <a:rPr lang="en-US" altLang="zh-CN" b="1" smtClean="0">
                  <a:solidFill>
                    <a:srgbClr val="000000"/>
                  </a:solidFill>
                  <a:sym typeface="+mn-ea"/>
                </a:rPr>
                <a:t>)</a:t>
              </a:r>
              <a:endParaRPr lang="zh-CN" altLang="en-US" b="1" smtClean="0">
                <a:solidFill>
                  <a:srgbClr val="000000"/>
                </a:solidFill>
                <a:sym typeface="+mn-ea"/>
              </a:endParaRPr>
            </a:p>
            <a:p>
              <a:pPr fontAlgn="base">
                <a:spcBef>
                  <a:spcPct val="0"/>
                </a:spcBef>
                <a:spcAft>
                  <a:spcPct val="0"/>
                </a:spcAft>
              </a:pPr>
              <a:r>
                <a:rPr lang="en-US" b="1" smtClean="0">
                  <a:solidFill>
                    <a:srgbClr val="000000"/>
                  </a:solidFill>
                  <a:latin typeface="Times New Roman" panose="02020603050405020304" pitchFamily="18" charset="0"/>
                  <a:cs typeface="Times New Roman" panose="02020603050405020304" pitchFamily="18" charset="0"/>
                  <a:sym typeface="+mn-ea"/>
                </a:rPr>
                <a:t>制备胶体</a:t>
              </a:r>
              <a:r>
                <a:rPr lang="zh-CN" altLang="en-US" b="1" smtClean="0">
                  <a:solidFill>
                    <a:srgbClr val="000000"/>
                  </a:solidFill>
                  <a:latin typeface="Times New Roman" panose="02020603050405020304" pitchFamily="18" charset="0"/>
                  <a:cs typeface="Times New Roman" panose="02020603050405020304" pitchFamily="18" charset="0"/>
                  <a:sym typeface="+mn-ea"/>
                </a:rPr>
                <a:t>、</a:t>
              </a:r>
              <a:r>
                <a:rPr lang="en-US" b="1" smtClean="0">
                  <a:solidFill>
                    <a:srgbClr val="000000"/>
                  </a:solidFill>
                  <a:latin typeface="宋体" panose="02010600030101010101" pitchFamily="2" charset="-122"/>
                  <a:cs typeface="宋体" panose="02010600030101010101" pitchFamily="2" charset="-122"/>
                  <a:sym typeface="+mn-ea"/>
                </a:rPr>
                <a:t>配制</a:t>
              </a:r>
              <a:r>
                <a:rPr lang="zh-CN" altLang="en-US" b="1" smtClean="0">
                  <a:solidFill>
                    <a:srgbClr val="000000"/>
                  </a:solidFill>
                </a:rPr>
                <a:t>溶液</a:t>
              </a:r>
              <a:endParaRPr lang="en-US"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b="1" smtClean="0">
                  <a:solidFill>
                    <a:srgbClr val="000000"/>
                  </a:solidFill>
                </a:rPr>
                <a:t>中和滴定、氧化还原滴定</a:t>
              </a:r>
              <a:endParaRPr lang="zh-CN" altLang="en-US" b="1">
                <a:solidFill>
                  <a:srgbClr val="000000"/>
                </a:solidFill>
              </a:endParaRPr>
            </a:p>
          </p:txBody>
        </p:sp>
        <p:sp>
          <p:nvSpPr>
            <p:cNvPr id="66" name="文本框 65"/>
            <p:cNvSpPr txBox="1"/>
            <p:nvPr/>
          </p:nvSpPr>
          <p:spPr>
            <a:xfrm>
              <a:off x="3995960" y="3789025"/>
              <a:ext cx="4680325" cy="1061829"/>
            </a:xfrm>
            <a:prstGeom prst="rect">
              <a:avLst/>
            </a:prstGeom>
            <a:noFill/>
            <a:ln>
              <a:solidFill>
                <a:srgbClr val="C00000"/>
              </a:solidFill>
            </a:ln>
          </p:spPr>
          <p:txBody>
            <a:bodyPr wrap="square" rtlCol="0" anchor="t">
              <a:spAutoFit/>
            </a:bodyPr>
            <a:lstStyle/>
            <a:p>
              <a:pPr fontAlgn="base">
                <a:lnSpc>
                  <a:spcPct val="150000"/>
                </a:lnSpc>
                <a:spcBef>
                  <a:spcPct val="0"/>
                </a:spcBef>
                <a:spcAft>
                  <a:spcPct val="0"/>
                </a:spcAft>
              </a:pPr>
              <a:r>
                <a:rPr lang="en-US" sz="1400" b="1" smtClean="0">
                  <a:solidFill>
                    <a:srgbClr val="000000"/>
                  </a:solidFill>
                  <a:latin typeface="宋体" panose="02010600030101010101" pitchFamily="2" charset="-122"/>
                  <a:cs typeface="宋体" panose="02010600030101010101" pitchFamily="2" charset="-122"/>
                  <a:sym typeface="+mn-ea"/>
                </a:rPr>
                <a:t>探究</a:t>
              </a:r>
              <a:r>
                <a:rPr lang="en-US" altLang="zh-CN" sz="1400" b="1" smtClean="0">
                  <a:solidFill>
                    <a:srgbClr val="000000"/>
                  </a:solidFill>
                  <a:latin typeface="宋体" panose="02010600030101010101" pitchFamily="2" charset="-122"/>
                  <a:cs typeface="宋体" panose="02010600030101010101" pitchFamily="2" charset="-122"/>
                  <a:sym typeface="+mn-ea"/>
                </a:rPr>
                <a:t>V</a:t>
              </a:r>
              <a:r>
                <a:rPr lang="en-US" sz="1400" b="1" smtClean="0">
                  <a:solidFill>
                    <a:srgbClr val="000000"/>
                  </a:solidFill>
                  <a:latin typeface="Times New Roman" panose="02020603050405020304" pitchFamily="18" charset="0"/>
                  <a:sym typeface="+mn-ea"/>
                </a:rPr>
                <a:t>C</a:t>
              </a:r>
              <a:r>
                <a:rPr lang="zh-CN" altLang="en-US" sz="1400" b="1" smtClean="0">
                  <a:solidFill>
                    <a:srgbClr val="000000"/>
                  </a:solidFill>
                  <a:latin typeface="Times New Roman" panose="02020603050405020304" pitchFamily="18" charset="0"/>
                  <a:sym typeface="+mn-ea"/>
                </a:rPr>
                <a:t>、</a:t>
              </a:r>
              <a:r>
                <a:rPr lang="en-US" sz="1400" b="1" smtClean="0">
                  <a:solidFill>
                    <a:srgbClr val="000000"/>
                  </a:solidFill>
                  <a:latin typeface="Calibri"/>
                  <a:cs typeface="Calibri" panose="020F0502020204030204" pitchFamily="34" charset="0"/>
                  <a:sym typeface="+mn-ea"/>
                </a:rPr>
                <a:t>CO</a:t>
              </a:r>
              <a:r>
                <a:rPr lang="en-US" sz="1400" b="1" baseline="-25000" smtClean="0">
                  <a:solidFill>
                    <a:srgbClr val="000000"/>
                  </a:solidFill>
                  <a:latin typeface="Calibri"/>
                  <a:cs typeface="Calibri" panose="020F0502020204030204" pitchFamily="34" charset="0"/>
                  <a:sym typeface="+mn-ea"/>
                </a:rPr>
                <a:t>2</a:t>
              </a:r>
              <a:r>
                <a:rPr lang="zh-CN" altLang="en-US" sz="1400" b="1" smtClean="0">
                  <a:solidFill>
                    <a:srgbClr val="000000"/>
                  </a:solidFill>
                  <a:latin typeface="Calibri"/>
                  <a:cs typeface="Calibri" panose="020F0502020204030204" pitchFamily="34" charset="0"/>
                  <a:sym typeface="+mn-ea"/>
                </a:rPr>
                <a:t>、</a:t>
              </a:r>
              <a:r>
                <a:rPr lang="en-US" altLang="zh-CN" sz="1400" b="1" smtClean="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Fe</a:t>
              </a:r>
              <a:r>
                <a:rPr lang="en-US" altLang="zh-CN" sz="1400" b="1" baseline="30000" smtClean="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2+</a:t>
              </a:r>
              <a:r>
                <a:rPr lang="zh-CN" altLang="en-US" sz="1400" b="1" smtClean="0">
                  <a:solidFill>
                    <a:srgbClr val="000000"/>
                  </a:solidFill>
                  <a:latin typeface="Calibri"/>
                  <a:cs typeface="Calibri" panose="020F0502020204030204" pitchFamily="34" charset="0"/>
                  <a:sym typeface="+mn-ea"/>
                </a:rPr>
                <a:t>、</a:t>
              </a:r>
              <a:r>
                <a:rPr lang="en-US" altLang="zh-CN" sz="1400" b="1" smtClean="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Fe</a:t>
              </a:r>
              <a:r>
                <a:rPr lang="en-US" altLang="zh-CN" sz="1400" b="1" baseline="30000" smtClean="0">
                  <a:solidFill>
                    <a:srgbClr val="000000"/>
                  </a:solidFill>
                  <a:latin typeface="黑体" panose="02010609060101010101" pitchFamily="49" charset="-122"/>
                  <a:ea typeface="黑体" panose="02010609060101010101" pitchFamily="49" charset="-122"/>
                  <a:cs typeface="Calibri" panose="020F0502020204030204" pitchFamily="34" charset="0"/>
                  <a:sym typeface="+mn-ea"/>
                </a:rPr>
                <a:t>3+</a:t>
              </a:r>
              <a:r>
                <a:rPr lang="zh-CN" altLang="en-US" sz="1400" b="1" smtClean="0">
                  <a:solidFill>
                    <a:srgbClr val="000000"/>
                  </a:solidFill>
                  <a:latin typeface="Calibri"/>
                  <a:cs typeface="Calibri" panose="020F0502020204030204" pitchFamily="34" charset="0"/>
                  <a:sym typeface="+mn-ea"/>
                </a:rPr>
                <a:t>、</a:t>
              </a:r>
              <a:r>
                <a:rPr lang="en-US" sz="1400" b="1" smtClean="0">
                  <a:solidFill>
                    <a:srgbClr val="000000"/>
                  </a:solidFill>
                  <a:latin typeface="Calibri"/>
                  <a:cs typeface="Calibri" panose="020F0502020204030204" pitchFamily="34" charset="0"/>
                  <a:sym typeface="+mn-ea"/>
                </a:rPr>
                <a:t>NH</a:t>
              </a:r>
              <a:r>
                <a:rPr lang="en-US" sz="1400" b="1" baseline="-25000" smtClean="0">
                  <a:solidFill>
                    <a:srgbClr val="000000"/>
                  </a:solidFill>
                  <a:latin typeface="Calibri"/>
                  <a:cs typeface="Calibri" panose="020F0502020204030204" pitchFamily="34" charset="0"/>
                  <a:sym typeface="+mn-ea"/>
                </a:rPr>
                <a:t>3</a:t>
              </a:r>
              <a:r>
                <a:rPr lang="zh-CN" altLang="en-US" sz="1400" b="1">
                  <a:solidFill>
                    <a:srgbClr val="000000"/>
                  </a:solidFill>
                  <a:latin typeface="Calibri"/>
                  <a:cs typeface="Calibri" panose="020F0502020204030204" pitchFamily="34" charset="0"/>
                  <a:sym typeface="+mn-ea"/>
                </a:rPr>
                <a:t>、</a:t>
              </a:r>
              <a:r>
                <a:rPr lang="en-US" sz="1400" b="1" smtClean="0">
                  <a:solidFill>
                    <a:srgbClr val="000000"/>
                  </a:solidFill>
                  <a:latin typeface="Calibri"/>
                  <a:cs typeface="Calibri" panose="020F0502020204030204" pitchFamily="34" charset="0"/>
                  <a:sym typeface="+mn-ea"/>
                </a:rPr>
                <a:t>NH</a:t>
              </a:r>
              <a:r>
                <a:rPr lang="en-US" sz="1400" b="1" baseline="-25000" smtClean="0">
                  <a:solidFill>
                    <a:srgbClr val="000000"/>
                  </a:solidFill>
                  <a:latin typeface="Calibri"/>
                  <a:cs typeface="Calibri" panose="020F0502020204030204" pitchFamily="34" charset="0"/>
                  <a:sym typeface="+mn-ea"/>
                </a:rPr>
                <a:t>4</a:t>
              </a:r>
              <a:r>
                <a:rPr lang="en-US" sz="1400" b="1" smtClean="0">
                  <a:solidFill>
                    <a:srgbClr val="000000"/>
                  </a:solidFill>
                  <a:latin typeface="Calibri"/>
                  <a:cs typeface="Calibri" panose="020F0502020204030204" pitchFamily="34" charset="0"/>
                  <a:sym typeface="+mn-ea"/>
                </a:rPr>
                <a:t>H</a:t>
              </a:r>
              <a:r>
                <a:rPr lang="en-US" altLang="zh-CN" sz="1400" b="1" smtClean="0">
                  <a:solidFill>
                    <a:srgbClr val="000000"/>
                  </a:solidFill>
                  <a:latin typeface="Calibri"/>
                  <a:cs typeface="Calibri" panose="020F0502020204030204" pitchFamily="34" charset="0"/>
                  <a:sym typeface="+mn-ea"/>
                </a:rPr>
                <a:t>CO</a:t>
              </a:r>
              <a:r>
                <a:rPr lang="en-US" altLang="zh-CN" sz="1400" b="1" baseline="-25000" smtClean="0">
                  <a:solidFill>
                    <a:srgbClr val="000000"/>
                  </a:solidFill>
                  <a:latin typeface="Calibri"/>
                  <a:cs typeface="Calibri" panose="020F0502020204030204" pitchFamily="34" charset="0"/>
                  <a:sym typeface="+mn-ea"/>
                </a:rPr>
                <a:t>3</a:t>
              </a:r>
              <a:r>
                <a:rPr lang="zh-CN" altLang="en-US" sz="1400" b="1" smtClean="0">
                  <a:solidFill>
                    <a:srgbClr val="000000"/>
                  </a:solidFill>
                  <a:latin typeface="Calibri"/>
                  <a:cs typeface="Calibri" panose="020F0502020204030204" pitchFamily="34" charset="0"/>
                  <a:sym typeface="+mn-ea"/>
                </a:rPr>
                <a:t>、</a:t>
              </a:r>
              <a:r>
                <a:rPr lang="en-US" altLang="zh-CN" sz="1400" b="1" smtClean="0">
                  <a:solidFill>
                    <a:srgbClr val="000000"/>
                  </a:solidFill>
                  <a:latin typeface="Calibri"/>
                  <a:cs typeface="Calibri" panose="020F0502020204030204" pitchFamily="34" charset="0"/>
                  <a:sym typeface="+mn-ea"/>
                </a:rPr>
                <a:t>SO</a:t>
              </a:r>
              <a:r>
                <a:rPr lang="en-US" altLang="zh-CN" sz="1400" b="1" baseline="-25000" smtClean="0">
                  <a:solidFill>
                    <a:srgbClr val="000000"/>
                  </a:solidFill>
                  <a:latin typeface="Calibri"/>
                  <a:cs typeface="Calibri" panose="020F0502020204030204" pitchFamily="34" charset="0"/>
                  <a:sym typeface="+mn-ea"/>
                </a:rPr>
                <a:t>2</a:t>
              </a:r>
              <a:r>
                <a:rPr lang="zh-CN" altLang="en-US" sz="1400" b="1" smtClean="0">
                  <a:solidFill>
                    <a:srgbClr val="000000"/>
                  </a:solidFill>
                  <a:latin typeface="宋体" panose="02010600030101010101" pitchFamily="2" charset="-122"/>
                  <a:cs typeface="宋体" panose="02010600030101010101" pitchFamily="2" charset="-122"/>
                  <a:sym typeface="+mn-ea"/>
                </a:rPr>
                <a:t>的</a:t>
              </a:r>
              <a:r>
                <a:rPr lang="en-US" sz="1400" b="1">
                  <a:solidFill>
                    <a:srgbClr val="000000"/>
                  </a:solidFill>
                  <a:latin typeface="Calibri"/>
                  <a:cs typeface="Calibri" panose="020F0502020204030204" pitchFamily="34" charset="0"/>
                  <a:sym typeface="+mn-ea"/>
                </a:rPr>
                <a:t>性</a:t>
              </a:r>
              <a:r>
                <a:rPr lang="zh-CN" altLang="en-US" sz="1400" b="1" smtClean="0">
                  <a:solidFill>
                    <a:srgbClr val="000000"/>
                  </a:solidFill>
                  <a:latin typeface="Calibri"/>
                  <a:cs typeface="Calibri" panose="020F0502020204030204" pitchFamily="34" charset="0"/>
                  <a:sym typeface="+mn-ea"/>
                </a:rPr>
                <a:t>质</a:t>
              </a:r>
              <a:endParaRPr lang="en-US" altLang="zh-CN" sz="1400" b="1" smtClean="0">
                <a:solidFill>
                  <a:srgbClr val="000000"/>
                </a:solidFill>
                <a:latin typeface="Calibri"/>
                <a:cs typeface="Calibri" panose="020F0502020204030204" pitchFamily="34" charset="0"/>
                <a:sym typeface="+mn-ea"/>
              </a:endParaRPr>
            </a:p>
            <a:p>
              <a:pPr fontAlgn="base">
                <a:lnSpc>
                  <a:spcPct val="150000"/>
                </a:lnSpc>
                <a:spcBef>
                  <a:spcPct val="0"/>
                </a:spcBef>
                <a:spcAft>
                  <a:spcPct val="0"/>
                </a:spcAft>
              </a:pPr>
              <a:r>
                <a:rPr lang="en-US" sz="1400" b="1" smtClean="0">
                  <a:solidFill>
                    <a:srgbClr val="000000"/>
                  </a:solidFill>
                  <a:latin typeface="宋体" panose="02010600030101010101" pitchFamily="2" charset="-122"/>
                  <a:cs typeface="宋体" panose="02010600030101010101" pitchFamily="2" charset="-122"/>
                  <a:sym typeface="+mn-ea"/>
                </a:rPr>
                <a:t>探究</a:t>
              </a:r>
              <a:r>
                <a:rPr lang="en-US" sz="1400" b="1" smtClean="0">
                  <a:solidFill>
                    <a:srgbClr val="000000"/>
                  </a:solidFill>
                  <a:latin typeface="Times New Roman" panose="02020603050405020304" pitchFamily="18" charset="0"/>
                  <a:cs typeface="Times New Roman" panose="02020603050405020304" pitchFamily="18" charset="0"/>
                  <a:sym typeface="+mn-ea"/>
                </a:rPr>
                <a:t>水/乙醇中氢的活泼性</a:t>
              </a:r>
              <a:r>
                <a:rPr lang="zh-CN" altLang="en-US" sz="1400" b="1" smtClean="0">
                  <a:solidFill>
                    <a:srgbClr val="000000"/>
                  </a:solidFill>
                  <a:latin typeface="Times New Roman" panose="02020603050405020304" pitchFamily="18" charset="0"/>
                  <a:cs typeface="Times New Roman" panose="02020603050405020304" pitchFamily="18" charset="0"/>
                  <a:sym typeface="+mn-ea"/>
                </a:rPr>
                <a:t>；探究</a:t>
              </a:r>
              <a:r>
                <a:rPr lang="en-US" altLang="zh-CN" sz="1400" b="1" smtClean="0">
                  <a:solidFill>
                    <a:srgbClr val="000000"/>
                  </a:solidFill>
                  <a:latin typeface="Times New Roman" panose="02020603050405020304" pitchFamily="18" charset="0"/>
                  <a:cs typeface="Times New Roman" panose="02020603050405020304" pitchFamily="18" charset="0"/>
                  <a:sym typeface="+mn-ea"/>
                </a:rPr>
                <a:t>Cl</a:t>
              </a:r>
              <a:r>
                <a:rPr lang="zh-CN" altLang="en-US" sz="1400" b="1" smtClean="0">
                  <a:solidFill>
                    <a:srgbClr val="000000"/>
                  </a:solidFill>
                  <a:latin typeface="Times New Roman" panose="02020603050405020304" pitchFamily="18" charset="0"/>
                  <a:cs typeface="Times New Roman" panose="02020603050405020304" pitchFamily="18" charset="0"/>
                  <a:sym typeface="+mn-ea"/>
                </a:rPr>
                <a:t>、</a:t>
              </a:r>
              <a:r>
                <a:rPr lang="en-US" altLang="zh-CN" sz="1400" b="1" smtClean="0">
                  <a:solidFill>
                    <a:srgbClr val="000000"/>
                  </a:solidFill>
                  <a:latin typeface="Times New Roman" panose="02020603050405020304" pitchFamily="18" charset="0"/>
                  <a:cs typeface="Times New Roman" panose="02020603050405020304" pitchFamily="18" charset="0"/>
                  <a:sym typeface="+mn-ea"/>
                </a:rPr>
                <a:t>S</a:t>
              </a:r>
              <a:r>
                <a:rPr lang="zh-CN" altLang="en-US" sz="1400" b="1" smtClean="0">
                  <a:solidFill>
                    <a:srgbClr val="000000"/>
                  </a:solidFill>
                  <a:latin typeface="Times New Roman" panose="02020603050405020304" pitchFamily="18" charset="0"/>
                  <a:cs typeface="Times New Roman" panose="02020603050405020304" pitchFamily="18" charset="0"/>
                  <a:sym typeface="+mn-ea"/>
                </a:rPr>
                <a:t>、</a:t>
              </a:r>
              <a:r>
                <a:rPr lang="en-US" altLang="zh-CN" sz="1400" b="1" smtClean="0">
                  <a:solidFill>
                    <a:srgbClr val="000000"/>
                  </a:solidFill>
                  <a:latin typeface="Times New Roman" panose="02020603050405020304" pitchFamily="18" charset="0"/>
                  <a:cs typeface="Times New Roman" panose="02020603050405020304" pitchFamily="18" charset="0"/>
                  <a:sym typeface="+mn-ea"/>
                </a:rPr>
                <a:t>C</a:t>
              </a:r>
              <a:r>
                <a:rPr lang="zh-CN" altLang="en-US" sz="1400" b="1" smtClean="0">
                  <a:solidFill>
                    <a:srgbClr val="000000"/>
                  </a:solidFill>
                  <a:latin typeface="Times New Roman" panose="02020603050405020304" pitchFamily="18" charset="0"/>
                  <a:cs typeface="Times New Roman" panose="02020603050405020304" pitchFamily="18" charset="0"/>
                  <a:sym typeface="+mn-ea"/>
                </a:rPr>
                <a:t>非金属性强弱</a:t>
              </a:r>
              <a:endParaRPr lang="en-US" altLang="zh-CN" sz="1400" b="1" smtClean="0">
                <a:solidFill>
                  <a:srgbClr val="000000"/>
                </a:solidFill>
                <a:latin typeface="Times New Roman" panose="02020603050405020304" pitchFamily="18" charset="0"/>
                <a:cs typeface="Times New Roman" panose="02020603050405020304" pitchFamily="18" charset="0"/>
                <a:sym typeface="+mn-ea"/>
              </a:endParaRPr>
            </a:p>
            <a:p>
              <a:pPr fontAlgn="base">
                <a:lnSpc>
                  <a:spcPct val="150000"/>
                </a:lnSpc>
                <a:spcBef>
                  <a:spcPct val="0"/>
                </a:spcBef>
                <a:spcAft>
                  <a:spcPct val="0"/>
                </a:spcAft>
              </a:pPr>
              <a:r>
                <a:rPr lang="en-US" altLang="zh-CN" sz="1400" b="1" smtClean="0">
                  <a:solidFill>
                    <a:srgbClr val="000000"/>
                  </a:solidFill>
                  <a:latin typeface="宋体" panose="02010600030101010101" pitchFamily="2" charset="-122"/>
                  <a:cs typeface="宋体" panose="02010600030101010101" pitchFamily="2" charset="-122"/>
                  <a:sym typeface="+mn-ea"/>
                </a:rPr>
                <a:t>探究浓度对速率</a:t>
              </a:r>
              <a:r>
                <a:rPr lang="zh-CN" altLang="en-US" sz="1400" b="1" smtClean="0">
                  <a:solidFill>
                    <a:srgbClr val="000000"/>
                  </a:solidFill>
                  <a:latin typeface="宋体" panose="02010600030101010101" pitchFamily="2" charset="-122"/>
                  <a:cs typeface="宋体" panose="02010600030101010101" pitchFamily="2" charset="-122"/>
                  <a:sym typeface="+mn-ea"/>
                </a:rPr>
                <a:t>的</a:t>
              </a:r>
              <a:r>
                <a:rPr lang="en-US" altLang="zh-CN" sz="1400" b="1" smtClean="0">
                  <a:solidFill>
                    <a:srgbClr val="000000"/>
                  </a:solidFill>
                  <a:latin typeface="宋体" panose="02010600030101010101" pitchFamily="2" charset="-122"/>
                  <a:cs typeface="宋体" panose="02010600030101010101" pitchFamily="2" charset="-122"/>
                  <a:sym typeface="+mn-ea"/>
                </a:rPr>
                <a:t>影响</a:t>
              </a:r>
              <a:r>
                <a:rPr lang="zh-CN" altLang="en-US" sz="1400" b="1" smtClean="0">
                  <a:solidFill>
                    <a:srgbClr val="000000"/>
                  </a:solidFill>
                  <a:latin typeface="宋体" panose="02010600030101010101" pitchFamily="2" charset="-122"/>
                  <a:cs typeface="宋体" panose="02010600030101010101" pitchFamily="2" charset="-122"/>
                  <a:sym typeface="+mn-ea"/>
                </a:rPr>
                <a:t>、</a:t>
              </a:r>
              <a:r>
                <a:rPr lang="en-US" sz="1400" b="1" smtClean="0">
                  <a:solidFill>
                    <a:srgbClr val="000000"/>
                  </a:solidFill>
                  <a:latin typeface="宋体" panose="02010600030101010101" pitchFamily="2" charset="-122"/>
                  <a:cs typeface="宋体" panose="02010600030101010101" pitchFamily="2" charset="-122"/>
                  <a:sym typeface="+mn-ea"/>
                </a:rPr>
                <a:t>探究</a:t>
              </a:r>
              <a:r>
                <a:rPr lang="en-US" sz="1400" b="1">
                  <a:solidFill>
                    <a:srgbClr val="000000"/>
                  </a:solidFill>
                  <a:latin typeface="宋体" panose="02010600030101010101" pitchFamily="2" charset="-122"/>
                  <a:cs typeface="宋体" panose="02010600030101010101" pitchFamily="2" charset="-122"/>
                  <a:sym typeface="+mn-ea"/>
                </a:rPr>
                <a:t>AgCl</a:t>
              </a:r>
              <a:r>
                <a:rPr lang="zh-CN" altLang="en-US" sz="1400" b="1">
                  <a:solidFill>
                    <a:srgbClr val="000000"/>
                  </a:solidFill>
                  <a:latin typeface="宋体" panose="02010600030101010101" pitchFamily="2" charset="-122"/>
                  <a:cs typeface="宋体" panose="02010600030101010101" pitchFamily="2" charset="-122"/>
                  <a:sym typeface="+mn-ea"/>
                </a:rPr>
                <a:t>、</a:t>
              </a:r>
              <a:r>
                <a:rPr lang="en-US" sz="1400" b="1">
                  <a:solidFill>
                    <a:srgbClr val="000000"/>
                  </a:solidFill>
                  <a:latin typeface="宋体" panose="02010600030101010101" pitchFamily="2" charset="-122"/>
                  <a:cs typeface="宋体" panose="02010600030101010101" pitchFamily="2" charset="-122"/>
                  <a:sym typeface="+mn-ea"/>
                </a:rPr>
                <a:t>AgI</a:t>
              </a:r>
              <a:r>
                <a:rPr lang="zh-CN" altLang="en-US" sz="1400" b="1">
                  <a:solidFill>
                    <a:srgbClr val="000000"/>
                  </a:solidFill>
                  <a:latin typeface="宋体" panose="02010600030101010101" pitchFamily="2" charset="-122"/>
                  <a:cs typeface="宋体" panose="02010600030101010101" pitchFamily="2" charset="-122"/>
                  <a:sym typeface="+mn-ea"/>
                </a:rPr>
                <a:t>溶解度与</a:t>
              </a:r>
              <a:r>
                <a:rPr lang="en-US" altLang="zh-CN" sz="1400" b="1">
                  <a:solidFill>
                    <a:srgbClr val="000000"/>
                  </a:solidFill>
                  <a:latin typeface="宋体" panose="02010600030101010101" pitchFamily="2" charset="-122"/>
                  <a:cs typeface="宋体" panose="02010600030101010101" pitchFamily="2" charset="-122"/>
                  <a:sym typeface="+mn-ea"/>
                </a:rPr>
                <a:t>Ksp</a:t>
              </a:r>
              <a:r>
                <a:rPr lang="zh-CN" altLang="en-US" sz="1400" b="1">
                  <a:solidFill>
                    <a:srgbClr val="000000"/>
                  </a:solidFill>
                  <a:latin typeface="宋体" panose="02010600030101010101" pitchFamily="2" charset="-122"/>
                  <a:cs typeface="宋体" panose="02010600030101010101" pitchFamily="2" charset="-122"/>
                  <a:sym typeface="+mn-ea"/>
                </a:rPr>
                <a:t>大小</a:t>
              </a:r>
              <a:endParaRPr lang="zh-CN" altLang="en-US" sz="1400" b="1" baseline="-25000">
                <a:solidFill>
                  <a:srgbClr val="000000"/>
                </a:solidFill>
                <a:latin typeface="宋体" panose="02010600030101010101" pitchFamily="2" charset="-122"/>
                <a:ea typeface="Calibri" panose="020F0502020204030204" pitchFamily="34" charset="0"/>
                <a:cs typeface="宋体" panose="02010600030101010101" pitchFamily="2" charset="-122"/>
                <a:sym typeface="+mn-ea"/>
              </a:endParaRPr>
            </a:p>
          </p:txBody>
        </p:sp>
        <p:sp>
          <p:nvSpPr>
            <p:cNvPr id="26" name="文本框 1"/>
            <p:cNvSpPr txBox="1"/>
            <p:nvPr/>
          </p:nvSpPr>
          <p:spPr>
            <a:xfrm>
              <a:off x="2411851" y="1412860"/>
              <a:ext cx="4032280" cy="738664"/>
            </a:xfrm>
            <a:prstGeom prst="rect">
              <a:avLst/>
            </a:prstGeom>
            <a:noFill/>
            <a:ln>
              <a:solidFill>
                <a:srgbClr val="FF0000"/>
              </a:solidFill>
            </a:ln>
          </p:spPr>
          <p:txBody>
            <a:bodyPr wrap="square" rtlCol="0" anchor="t">
              <a:spAutoFit/>
            </a:bodyPr>
            <a:lstStyle/>
            <a:p>
              <a:pPr fontAlgn="base">
                <a:spcBef>
                  <a:spcPct val="0"/>
                </a:spcBef>
                <a:spcAft>
                  <a:spcPct val="0"/>
                </a:spcAft>
              </a:pPr>
              <a:r>
                <a:rPr lang="en-US" altLang="zh-CN" sz="1400" b="1" smtClean="0">
                  <a:solidFill>
                    <a:srgbClr val="FF0000"/>
                  </a:solidFill>
                  <a:sym typeface="+mn-ea"/>
                </a:rPr>
                <a:t>(1)</a:t>
              </a:r>
              <a:r>
                <a:rPr lang="zh-CN" altLang="en-US" sz="1400" b="1" smtClean="0">
                  <a:solidFill>
                    <a:srgbClr val="FF0000"/>
                  </a:solidFill>
                  <a:sym typeface="+mn-ea"/>
                </a:rPr>
                <a:t>实验常识</a:t>
              </a:r>
              <a:r>
                <a:rPr lang="en-US" altLang="zh-CN" sz="1400" b="1" smtClean="0">
                  <a:solidFill>
                    <a:srgbClr val="000000"/>
                  </a:solidFill>
                  <a:sym typeface="+mn-ea"/>
                </a:rPr>
                <a:t>——</a:t>
              </a:r>
              <a:r>
                <a:rPr lang="zh-CN" altLang="en-US" sz="1400" b="1" smtClean="0">
                  <a:solidFill>
                    <a:srgbClr val="000000"/>
                  </a:solidFill>
                  <a:sym typeface="+mn-ea"/>
                </a:rPr>
                <a:t>仪器、药品、</a:t>
              </a:r>
              <a:endParaRPr lang="en-US" altLang="zh-CN" sz="1400" b="1" smtClean="0">
                <a:solidFill>
                  <a:srgbClr val="000000"/>
                </a:solidFill>
                <a:sym typeface="+mn-ea"/>
              </a:endParaRPr>
            </a:p>
            <a:p>
              <a:pPr fontAlgn="base">
                <a:spcBef>
                  <a:spcPct val="0"/>
                </a:spcBef>
                <a:spcAft>
                  <a:spcPct val="0"/>
                </a:spcAft>
              </a:pPr>
              <a:r>
                <a:rPr lang="en-US" altLang="zh-CN" sz="1400" b="1" smtClean="0">
                  <a:solidFill>
                    <a:srgbClr val="FF0000"/>
                  </a:solidFill>
                  <a:sym typeface="+mn-ea"/>
                </a:rPr>
                <a:t>(2)</a:t>
              </a:r>
              <a:r>
                <a:rPr lang="zh-CN" altLang="en-US" sz="1400" b="1" smtClean="0">
                  <a:solidFill>
                    <a:srgbClr val="FF0000"/>
                  </a:solidFill>
                  <a:sym typeface="+mn-ea"/>
                </a:rPr>
                <a:t>安全常识</a:t>
              </a:r>
              <a:r>
                <a:rPr lang="en-US" altLang="zh-CN" sz="1400" b="1" smtClean="0">
                  <a:solidFill>
                    <a:srgbClr val="000000"/>
                  </a:solidFill>
                  <a:sym typeface="+mn-ea"/>
                </a:rPr>
                <a:t>——</a:t>
              </a:r>
              <a:r>
                <a:rPr lang="zh-CN" altLang="en-US" sz="1400" b="1" smtClean="0">
                  <a:solidFill>
                    <a:srgbClr val="000000"/>
                  </a:solidFill>
                  <a:sym typeface="+mn-ea"/>
                </a:rPr>
                <a:t>标志、事故、污染、处理；</a:t>
              </a:r>
              <a:endParaRPr lang="zh-CN" altLang="en-US" sz="1400" b="1">
                <a:solidFill>
                  <a:srgbClr val="000000"/>
                </a:solidFill>
              </a:endParaRPr>
            </a:p>
            <a:p>
              <a:pPr fontAlgn="base">
                <a:spcBef>
                  <a:spcPct val="0"/>
                </a:spcBef>
                <a:spcAft>
                  <a:spcPct val="0"/>
                </a:spcAft>
              </a:pPr>
              <a:r>
                <a:rPr lang="en-US" altLang="zh-CN" sz="1400" b="1" smtClean="0">
                  <a:solidFill>
                    <a:srgbClr val="FF0000"/>
                  </a:solidFill>
                  <a:sym typeface="+mn-ea"/>
                </a:rPr>
                <a:t>(3)</a:t>
              </a:r>
              <a:r>
                <a:rPr lang="zh-CN" altLang="en-US" sz="1400" b="1" smtClean="0">
                  <a:solidFill>
                    <a:srgbClr val="FF0000"/>
                  </a:solidFill>
                  <a:sym typeface="+mn-ea"/>
                </a:rPr>
                <a:t>基本性质实验</a:t>
              </a:r>
              <a:r>
                <a:rPr lang="en-US" altLang="zh-CN" sz="1400" b="1" smtClean="0">
                  <a:solidFill>
                    <a:srgbClr val="FF0000"/>
                  </a:solidFill>
                  <a:sym typeface="+mn-ea"/>
                </a:rPr>
                <a:t>——</a:t>
              </a:r>
              <a:r>
                <a:rPr lang="zh-CN" altLang="en-US" sz="1400" b="1" smtClean="0">
                  <a:solidFill>
                    <a:srgbClr val="FF0000"/>
                  </a:solidFill>
                  <a:sym typeface="+mn-ea"/>
                </a:rPr>
                <a:t> </a:t>
              </a:r>
              <a:r>
                <a:rPr lang="en-US" altLang="zh-CN" sz="1400" b="1" smtClean="0">
                  <a:solidFill>
                    <a:srgbClr val="000000"/>
                  </a:solidFill>
                  <a:sym typeface="+mn-ea"/>
                </a:rPr>
                <a:t>(</a:t>
              </a:r>
              <a:r>
                <a:rPr lang="zh-CN" altLang="en-US" sz="1400" b="1" smtClean="0">
                  <a:solidFill>
                    <a:srgbClr val="000000"/>
                  </a:solidFill>
                  <a:sym typeface="+mn-ea"/>
                </a:rPr>
                <a:t>无机物、有机物  </a:t>
              </a:r>
              <a:r>
                <a:rPr lang="en-US" altLang="zh-CN" sz="1400" b="1" smtClean="0">
                  <a:solidFill>
                    <a:srgbClr val="000000"/>
                  </a:solidFill>
                  <a:sym typeface="+mn-ea"/>
                </a:rPr>
                <a:t>)</a:t>
              </a:r>
              <a:endParaRPr lang="zh-CN" altLang="en-US" sz="1400" b="1">
                <a:solidFill>
                  <a:srgbClr val="000000"/>
                </a:solidFill>
                <a:sym typeface="+mn-ea"/>
              </a:endParaRPr>
            </a:p>
          </p:txBody>
        </p:sp>
        <p:sp>
          <p:nvSpPr>
            <p:cNvPr id="28" name="矩形 27"/>
            <p:cNvSpPr/>
            <p:nvPr/>
          </p:nvSpPr>
          <p:spPr>
            <a:xfrm>
              <a:off x="1115760" y="1422739"/>
              <a:ext cx="1224085" cy="584775"/>
            </a:xfrm>
            <a:prstGeom prst="rect">
              <a:avLst/>
            </a:prstGeom>
            <a:ln>
              <a:solidFill>
                <a:schemeClr val="bg2">
                  <a:lumMod val="60000"/>
                  <a:lumOff val="40000"/>
                </a:schemeClr>
              </a:solidFill>
            </a:ln>
          </p:spPr>
          <p:txBody>
            <a:bodyPr wrap="square">
              <a:spAutoFit/>
            </a:bodyPr>
            <a:lstStyle/>
            <a:p>
              <a:pPr fontAlgn="base">
                <a:spcBef>
                  <a:spcPct val="0"/>
                </a:spcBef>
                <a:spcAft>
                  <a:spcPct val="0"/>
                </a:spcAft>
              </a:pPr>
              <a:r>
                <a:rPr lang="zh-CN" altLang="en-US" sz="1600" b="1" smtClean="0">
                  <a:solidFill>
                    <a:srgbClr val="FF0000"/>
                  </a:solidFill>
                  <a:sym typeface="+mn-ea"/>
                </a:rPr>
                <a:t>基本实验</a:t>
              </a:r>
              <a:endParaRPr lang="en-US" altLang="zh-CN" sz="1600" b="1" smtClean="0">
                <a:solidFill>
                  <a:srgbClr val="FF0000"/>
                </a:solidFill>
                <a:sym typeface="+mn-ea"/>
              </a:endParaRPr>
            </a:p>
            <a:p>
              <a:pPr fontAlgn="base">
                <a:spcBef>
                  <a:spcPct val="0"/>
                </a:spcBef>
                <a:spcAft>
                  <a:spcPct val="0"/>
                </a:spcAft>
              </a:pPr>
              <a:r>
                <a:rPr lang="zh-CN" altLang="en-US" sz="1600" b="1" smtClean="0">
                  <a:solidFill>
                    <a:srgbClr val="FF0000"/>
                  </a:solidFill>
                  <a:sym typeface="+mn-ea"/>
                </a:rPr>
                <a:t>安全常识</a:t>
              </a:r>
              <a:endParaRPr lang="zh-CN" altLang="en-US" sz="1600" b="1">
                <a:solidFill>
                  <a:srgbClr val="000000"/>
                </a:solidFill>
              </a:endParaRPr>
            </a:p>
          </p:txBody>
        </p:sp>
        <p:sp>
          <p:nvSpPr>
            <p:cNvPr id="31" name="圆角矩形 30"/>
            <p:cNvSpPr/>
            <p:nvPr/>
          </p:nvSpPr>
          <p:spPr>
            <a:xfrm>
              <a:off x="2483854" y="3366066"/>
              <a:ext cx="3960276" cy="2694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smtClean="0">
                  <a:solidFill>
                    <a:srgbClr val="0000FF"/>
                  </a:solidFill>
                  <a:sym typeface="+mn-ea"/>
                </a:rPr>
                <a:t>混合物：</a:t>
              </a:r>
              <a:r>
                <a:rPr lang="zh-CN" altLang="en-US" sz="1600" b="1" smtClean="0">
                  <a:solidFill>
                    <a:srgbClr val="FF0000"/>
                  </a:solidFill>
                  <a:sym typeface="+mn-ea"/>
                </a:rPr>
                <a:t>分离、提纯</a:t>
              </a:r>
              <a:r>
                <a:rPr lang="zh-CN" altLang="en-US" sz="1600" b="1" smtClean="0">
                  <a:solidFill>
                    <a:srgbClr val="002060"/>
                  </a:solidFill>
                  <a:sym typeface="+mn-ea"/>
                </a:rPr>
                <a:t>十项操作</a:t>
              </a:r>
              <a:endParaRPr lang="zh-CN" altLang="en-US" sz="1600" b="1">
                <a:solidFill>
                  <a:srgbClr val="002060"/>
                </a:solidFill>
                <a:sym typeface="+mn-ea"/>
              </a:endParaRPr>
            </a:p>
          </p:txBody>
        </p:sp>
      </p:grpSp>
      <p:sp>
        <p:nvSpPr>
          <p:cNvPr id="50" name="标题 1"/>
          <p:cNvSpPr txBox="1"/>
          <p:nvPr/>
        </p:nvSpPr>
        <p:spPr>
          <a:xfrm>
            <a:off x="623620" y="477603"/>
            <a:ext cx="6912480" cy="438785"/>
          </a:xfrm>
          <a:prstGeom prst="rect">
            <a:avLst/>
          </a:prstGeom>
        </p:spPr>
        <p:txBody>
          <a:bodyPr wrap="square" lIns="70376" tIns="35188" rIns="70376" bIns="35188" anchor="ctr">
            <a:spAutoFit/>
          </a:bodyPr>
          <a:lstStyle/>
          <a:p>
            <a:pPr fontAlgn="base">
              <a:spcBef>
                <a:spcPct val="0"/>
              </a:spcBef>
              <a:spcAft>
                <a:spcPct val="0"/>
              </a:spcAft>
            </a:pPr>
            <a:r>
              <a:rPr lang="zh-CN" altLang="en-US" sz="2400" b="1" smtClean="0">
                <a:solidFill>
                  <a:srgbClr val="000000"/>
                </a:solidFill>
              </a:rPr>
              <a:t>（</a:t>
            </a:r>
            <a:r>
              <a:rPr lang="en-US" altLang="zh-CN" sz="2400" b="1" smtClean="0">
                <a:solidFill>
                  <a:srgbClr val="000000"/>
                </a:solidFill>
              </a:rPr>
              <a:t>3</a:t>
            </a:r>
            <a:r>
              <a:rPr lang="zh-CN" altLang="en-US" sz="2400" b="1" smtClean="0">
                <a:solidFill>
                  <a:srgbClr val="000000"/>
                </a:solidFill>
              </a:rPr>
              <a:t>）化学实验常识</a:t>
            </a:r>
            <a:endParaRPr lang="zh-CN" altLang="en-US" sz="2400" b="1">
              <a:solidFill>
                <a:srgbClr val="000000"/>
              </a:solidFill>
            </a:endParaRPr>
          </a:p>
        </p:txBody>
      </p:sp>
      <p:sp>
        <p:nvSpPr>
          <p:cNvPr id="30" name="灯片编号占位符 29"/>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p:cNvSpPr/>
          <p:nvPr/>
        </p:nvSpPr>
        <p:spPr>
          <a:xfrm>
            <a:off x="2764971" y="1891136"/>
            <a:ext cx="2242458" cy="1197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t>基础性</a:t>
            </a:r>
            <a:endParaRPr lang="zh-CN" altLang="en-US" sz="3200" b="1"/>
          </a:p>
        </p:txBody>
      </p:sp>
      <p:sp>
        <p:nvSpPr>
          <p:cNvPr id="3" name="矩形: 圆角 2"/>
          <p:cNvSpPr/>
          <p:nvPr/>
        </p:nvSpPr>
        <p:spPr>
          <a:xfrm>
            <a:off x="6193971" y="1891136"/>
            <a:ext cx="2242458" cy="1197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t>综合性</a:t>
            </a:r>
            <a:endParaRPr lang="zh-CN" altLang="en-US" sz="3200" b="1"/>
          </a:p>
        </p:txBody>
      </p:sp>
      <p:sp>
        <p:nvSpPr>
          <p:cNvPr id="4" name="矩形: 圆角 3"/>
          <p:cNvSpPr/>
          <p:nvPr/>
        </p:nvSpPr>
        <p:spPr>
          <a:xfrm>
            <a:off x="2895600" y="3676393"/>
            <a:ext cx="2242458" cy="1197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t>应用性</a:t>
            </a:r>
            <a:endParaRPr lang="zh-CN" altLang="en-US" sz="3200" b="1"/>
          </a:p>
        </p:txBody>
      </p:sp>
      <p:sp>
        <p:nvSpPr>
          <p:cNvPr id="5" name="矩形: 圆角 4"/>
          <p:cNvSpPr/>
          <p:nvPr/>
        </p:nvSpPr>
        <p:spPr>
          <a:xfrm>
            <a:off x="6193971" y="3676393"/>
            <a:ext cx="2242458" cy="1197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t>创新性</a:t>
            </a:r>
            <a:endParaRPr lang="zh-CN" altLang="en-US" sz="3200" b="1"/>
          </a:p>
        </p:txBody>
      </p:sp>
      <p:sp>
        <p:nvSpPr>
          <p:cNvPr id="6" name="椭圆 5"/>
          <p:cNvSpPr/>
          <p:nvPr/>
        </p:nvSpPr>
        <p:spPr>
          <a:xfrm>
            <a:off x="4608740" y="2367387"/>
            <a:ext cx="2114550" cy="21145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t>高考试题</a:t>
            </a:r>
            <a:endParaRPr lang="zh-CN" altLang="en-US" sz="3600" b="1"/>
          </a:p>
        </p:txBody>
      </p:sp>
      <p:sp>
        <p:nvSpPr>
          <p:cNvPr id="8" name="文本框 2"/>
          <p:cNvSpPr txBox="1"/>
          <p:nvPr/>
        </p:nvSpPr>
        <p:spPr>
          <a:xfrm>
            <a:off x="3219945" y="709293"/>
            <a:ext cx="5362575" cy="521970"/>
          </a:xfrm>
          <a:prstGeom prst="rect">
            <a:avLst/>
          </a:prstGeom>
          <a:solidFill>
            <a:srgbClr val="0070C0"/>
          </a:solidFill>
        </p:spPr>
        <p:txBody>
          <a:bodyPr wrap="square" rtlCol="0">
            <a:spAutoFit/>
          </a:bodyPr>
          <a:lstStyle/>
          <a:p>
            <a:r>
              <a:rPr lang="zh-CN" altLang="en-US" sz="2800" b="1"/>
              <a:t>中国高考评价体系下的命题模</a:t>
            </a:r>
            <a:r>
              <a:rPr lang="zh-CN" altLang="en-US" sz="2800" b="1" smtClean="0"/>
              <a:t>式</a:t>
            </a:r>
            <a:endParaRPr lang="zh-CN" altLang="en-US" sz="2800" b="1"/>
          </a:p>
        </p:txBody>
      </p:sp>
    </p:spTree>
  </p:cSld>
  <p:clrMapOvr>
    <a:masterClrMapping/>
  </p:clrMapOvr>
  <p:transition spd="slow">
    <p:push dir="u"/>
  </p:transition>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灯片编号占位符 6"/>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
        <p:nvSpPr>
          <p:cNvPr id="8" name="文本框 1"/>
          <p:cNvSpPr txBox="1"/>
          <p:nvPr/>
        </p:nvSpPr>
        <p:spPr>
          <a:xfrm>
            <a:off x="335602" y="188778"/>
            <a:ext cx="10051873" cy="460375"/>
          </a:xfrm>
          <a:prstGeom prst="rect">
            <a:avLst/>
          </a:prstGeom>
          <a:noFill/>
        </p:spPr>
        <p:txBody>
          <a:bodyPr wrap="square" rtlCol="0" anchor="t">
            <a:spAutoFit/>
          </a:bodyPr>
          <a:lstStyle/>
          <a:p>
            <a:pPr fontAlgn="base">
              <a:spcBef>
                <a:spcPct val="0"/>
              </a:spcBef>
              <a:spcAft>
                <a:spcPct val="0"/>
              </a:spcAft>
            </a:pPr>
            <a:r>
              <a:rPr lang="zh-CN" altLang="en-US" sz="2400" b="1" smtClean="0">
                <a:solidFill>
                  <a:srgbClr val="000000"/>
                </a:solidFill>
                <a:latin typeface="黑体" panose="02010609060101010101" pitchFamily="49" charset="-122"/>
                <a:ea typeface="黑体" panose="02010609060101010101" pitchFamily="49" charset="-122"/>
                <a:sym typeface="+mn-ea"/>
              </a:rPr>
              <a:t>（</a:t>
            </a:r>
            <a:r>
              <a:rPr lang="en-US" altLang="zh-CN" sz="2400" b="1" smtClean="0">
                <a:solidFill>
                  <a:srgbClr val="000000"/>
                </a:solidFill>
                <a:latin typeface="黑体" panose="02010609060101010101" pitchFamily="49" charset="-122"/>
                <a:ea typeface="黑体" panose="02010609060101010101" pitchFamily="49" charset="-122"/>
                <a:sym typeface="+mn-ea"/>
              </a:rPr>
              <a:t>4</a:t>
            </a:r>
            <a:r>
              <a:rPr lang="zh-CN" altLang="en-US" sz="2400" b="1" smtClean="0">
                <a:solidFill>
                  <a:srgbClr val="000000"/>
                </a:solidFill>
                <a:latin typeface="黑体" panose="02010609060101010101" pitchFamily="49" charset="-122"/>
                <a:ea typeface="黑体" panose="02010609060101010101" pitchFamily="49" charset="-122"/>
                <a:sym typeface="+mn-ea"/>
              </a:rPr>
              <a:t>）综合实验，学会拆分</a:t>
            </a:r>
            <a:endParaRPr lang="zh-CN" altLang="en-US" sz="2400" b="1">
              <a:solidFill>
                <a:srgbClr val="000000"/>
              </a:solidFill>
              <a:latin typeface="黑体" panose="02010609060101010101" pitchFamily="49" charset="-122"/>
              <a:ea typeface="黑体" panose="02010609060101010101" pitchFamily="49" charset="-122"/>
              <a:sym typeface="+mn-ea"/>
            </a:endParaRPr>
          </a:p>
        </p:txBody>
      </p:sp>
      <p:sp>
        <p:nvSpPr>
          <p:cNvPr id="9" name="矩形 7"/>
          <p:cNvSpPr/>
          <p:nvPr/>
        </p:nvSpPr>
        <p:spPr>
          <a:xfrm>
            <a:off x="96009" y="714647"/>
            <a:ext cx="11952407" cy="50171"/>
          </a:xfrm>
          <a:prstGeom prst="rect">
            <a:avLst/>
          </a:prstGeom>
          <a:gradFill rotWithShape="0">
            <a:gsLst>
              <a:gs pos="0">
                <a:srgbClr val="CC0066"/>
              </a:gs>
              <a:gs pos="100000">
                <a:srgbClr val="FF66CC">
                  <a:alpha val="40999"/>
                </a:srgbClr>
              </a:gs>
            </a:gsLst>
            <a:lin ang="0" scaled="1"/>
          </a:gradFill>
          <a:ln w="9525">
            <a:noFill/>
          </a:ln>
        </p:spPr>
        <p:txBody>
          <a:bodyPr lIns="118745" tIns="60960" rIns="118745" bIns="60960" anchor="ctr"/>
          <a:lstStyle/>
          <a:p>
            <a:pPr eaLnBrk="0" fontAlgn="base" hangingPunct="0">
              <a:spcBef>
                <a:spcPct val="0"/>
              </a:spcBef>
              <a:spcAft>
                <a:spcPct val="0"/>
              </a:spcAft>
            </a:pPr>
            <a:r>
              <a:rPr lang="en-US" altLang="zh-CN" b="1">
                <a:solidFill>
                  <a:srgbClr val="FFFFFF"/>
                </a:solidFill>
                <a:latin typeface="宋体" panose="02010600030101010101" pitchFamily="2" charset="-122"/>
                <a:sym typeface="宋体" panose="02010600030101010101" pitchFamily="2" charset="-122"/>
              </a:rPr>
              <a:t>`</a:t>
            </a:r>
            <a:endParaRPr lang="en-US" altLang="zh-CN" b="1">
              <a:solidFill>
                <a:srgbClr val="FFFFFF"/>
              </a:solidFill>
              <a:latin typeface="宋体" panose="02010600030101010101" pitchFamily="2" charset="-122"/>
              <a:sym typeface="宋体" panose="02010600030101010101" pitchFamily="2" charset="-122"/>
            </a:endParaRPr>
          </a:p>
        </p:txBody>
      </p:sp>
      <p:graphicFrame>
        <p:nvGraphicFramePr>
          <p:cNvPr id="10" name="表格 9"/>
          <p:cNvGraphicFramePr>
            <a:graphicFrameLocks noGrp="1"/>
          </p:cNvGraphicFramePr>
          <p:nvPr/>
        </p:nvGraphicFramePr>
        <p:xfrm>
          <a:off x="2063722" y="1988902"/>
          <a:ext cx="7392513" cy="4392305"/>
        </p:xfrm>
        <a:graphic>
          <a:graphicData uri="http://schemas.openxmlformats.org/drawingml/2006/table">
            <a:tbl>
              <a:tblPr/>
              <a:tblGrid>
                <a:gridCol w="7392513"/>
              </a:tblGrid>
              <a:tr h="4392305">
                <a:tc>
                  <a:txBody>
                    <a:bodyPr wrap="square"/>
                    <a:lstStyle/>
                    <a:p>
                      <a:pPr marL="0" marR="0" lvl="0" indent="0" algn="ctr" defTabSz="914400" rtl="0" eaLnBrk="1" fontAlgn="base" latinLnBrk="0" hangingPunct="1">
                        <a:lnSpc>
                          <a:spcPct val="150000"/>
                        </a:lnSpc>
                        <a:spcBef>
                          <a:spcPct val="0"/>
                        </a:spcBef>
                        <a:spcAft>
                          <a:spcPct val="0"/>
                        </a:spcAft>
                        <a:buClrTx/>
                        <a:buSzTx/>
                        <a:buFontTx/>
                        <a:buNone/>
                        <a:tabLst>
                          <a:tab pos="1349375" algn="l"/>
                          <a:tab pos="2609850" algn="l"/>
                          <a:tab pos="3779520" algn="l"/>
                        </a:tabLst>
                      </a:pPr>
                      <a:r>
                        <a:rPr kumimoji="0" lang="en-US" altLang="zh-CN" sz="3200" b="1" i="0" u="none" strike="noStrike" cap="none" normalizeH="0" baseline="0" smtClean="0">
                          <a:ln>
                            <a:noFill/>
                          </a:ln>
                          <a:solidFill>
                            <a:srgbClr val="FF0000"/>
                          </a:solidFill>
                          <a:effectLst/>
                          <a:latin typeface="+mn-ea"/>
                          <a:ea typeface="+mn-ea"/>
                        </a:rPr>
                        <a:t>①</a:t>
                      </a:r>
                      <a:r>
                        <a:rPr kumimoji="0" lang="zh-CN" altLang="en-US" sz="3200" b="1" i="0" u="none" strike="noStrike" cap="none" normalizeH="0" baseline="0" smtClean="0">
                          <a:ln>
                            <a:noFill/>
                          </a:ln>
                          <a:solidFill>
                            <a:srgbClr val="FF0000"/>
                          </a:solidFill>
                          <a:effectLst/>
                          <a:latin typeface="+mn-ea"/>
                          <a:ea typeface="+mn-ea"/>
                        </a:rPr>
                        <a:t>明确目的</a:t>
                      </a:r>
                      <a:r>
                        <a:rPr kumimoji="0" lang="en-US" altLang="zh-CN" sz="3200" b="1" i="0" u="none" strike="noStrike" cap="none" normalizeH="0" baseline="0" smtClean="0">
                          <a:ln>
                            <a:noFill/>
                          </a:ln>
                          <a:solidFill>
                            <a:srgbClr val="FF0000"/>
                          </a:solidFill>
                          <a:effectLst/>
                          <a:latin typeface="+mn-ea"/>
                          <a:ea typeface="+mn-ea"/>
                        </a:rPr>
                        <a:t>——</a:t>
                      </a:r>
                      <a:r>
                        <a:rPr kumimoji="0" lang="zh-CN" altLang="en-US" sz="3200" b="1" i="0" u="none" strike="noStrike" cap="none" normalizeH="0" baseline="0" smtClean="0">
                          <a:ln>
                            <a:noFill/>
                          </a:ln>
                          <a:solidFill>
                            <a:srgbClr val="FF0000"/>
                          </a:solidFill>
                          <a:effectLst/>
                          <a:latin typeface="+mn-ea"/>
                          <a:ea typeface="+mn-ea"/>
                        </a:rPr>
                        <a:t>实验关键</a:t>
                      </a:r>
                      <a:endParaRPr kumimoji="0" lang="en-US" altLang="zh-CN" sz="3200" b="1" i="0" u="none" strike="noStrike" cap="none" normalizeH="0" baseline="0" smtClean="0">
                        <a:ln>
                          <a:noFill/>
                        </a:ln>
                        <a:solidFill>
                          <a:srgbClr val="FF0000"/>
                        </a:solidFill>
                        <a:effectLst/>
                        <a:latin typeface="+mn-ea"/>
                        <a:ea typeface="+mn-ea"/>
                      </a:endParaRPr>
                    </a:p>
                    <a:p>
                      <a:pPr marL="0" marR="0" lvl="0" indent="0" algn="ctr" defTabSz="914400" rtl="0" eaLnBrk="1" fontAlgn="base" latinLnBrk="0" hangingPunct="1">
                        <a:lnSpc>
                          <a:spcPct val="150000"/>
                        </a:lnSpc>
                        <a:spcBef>
                          <a:spcPct val="0"/>
                        </a:spcBef>
                        <a:spcAft>
                          <a:spcPct val="0"/>
                        </a:spcAft>
                        <a:buClrTx/>
                        <a:buSzTx/>
                        <a:buFontTx/>
                        <a:buNone/>
                        <a:tabLst>
                          <a:tab pos="1349375" algn="l"/>
                          <a:tab pos="2609850" algn="l"/>
                          <a:tab pos="3779520" algn="l"/>
                        </a:tabLst>
                      </a:pPr>
                      <a:r>
                        <a:rPr kumimoji="0" lang="en-US" altLang="zh-CN" sz="3200" b="1" i="0" u="none" strike="noStrike" cap="none" normalizeH="0" baseline="0" smtClean="0">
                          <a:ln>
                            <a:noFill/>
                          </a:ln>
                          <a:solidFill>
                            <a:srgbClr val="FF0000"/>
                          </a:solidFill>
                          <a:effectLst/>
                          <a:latin typeface="+mn-ea"/>
                          <a:ea typeface="+mn-ea"/>
                        </a:rPr>
                        <a:t>②</a:t>
                      </a:r>
                      <a:r>
                        <a:rPr kumimoji="0" lang="zh-CN" altLang="en-US" sz="3200" b="1" i="0" u="none" strike="noStrike" cap="none" normalizeH="0" baseline="0" smtClean="0">
                          <a:ln>
                            <a:noFill/>
                          </a:ln>
                          <a:solidFill>
                            <a:srgbClr val="FF0000"/>
                          </a:solidFill>
                          <a:effectLst/>
                          <a:latin typeface="+mn-ea"/>
                          <a:ea typeface="+mn-ea"/>
                        </a:rPr>
                        <a:t>仪器药品</a:t>
                      </a:r>
                      <a:r>
                        <a:rPr kumimoji="0" lang="en-US" altLang="zh-CN" sz="3200" b="1" i="0" u="none" strike="noStrike" cap="none" normalizeH="0" baseline="0" smtClean="0">
                          <a:ln>
                            <a:noFill/>
                          </a:ln>
                          <a:solidFill>
                            <a:srgbClr val="FF0000"/>
                          </a:solidFill>
                          <a:effectLst/>
                          <a:latin typeface="+mn-ea"/>
                          <a:ea typeface="+mn-ea"/>
                        </a:rPr>
                        <a:t>——</a:t>
                      </a:r>
                      <a:r>
                        <a:rPr kumimoji="0" lang="zh-CN" altLang="en-US" sz="3200" b="1" i="0" u="none" strike="noStrike" cap="none" normalizeH="0" baseline="0" smtClean="0">
                          <a:ln>
                            <a:noFill/>
                          </a:ln>
                          <a:solidFill>
                            <a:srgbClr val="FF0000"/>
                          </a:solidFill>
                          <a:effectLst/>
                          <a:latin typeface="+mn-ea"/>
                          <a:ea typeface="+mn-ea"/>
                        </a:rPr>
                        <a:t>提取信息</a:t>
                      </a:r>
                      <a:endParaRPr kumimoji="0" lang="en-US" altLang="zh-CN" sz="3200" b="1" i="0" u="none" strike="noStrike" cap="none" normalizeH="0" baseline="0" smtClean="0">
                        <a:ln>
                          <a:noFill/>
                        </a:ln>
                        <a:solidFill>
                          <a:srgbClr val="FF0000"/>
                        </a:solidFill>
                        <a:effectLst/>
                        <a:latin typeface="+mn-ea"/>
                        <a:ea typeface="+mn-ea"/>
                      </a:endParaRPr>
                    </a:p>
                    <a:p>
                      <a:pPr marL="0" marR="0" lvl="0" indent="0" algn="ctr" defTabSz="914400" rtl="0" eaLnBrk="1" fontAlgn="base" latinLnBrk="0" hangingPunct="1">
                        <a:lnSpc>
                          <a:spcPct val="150000"/>
                        </a:lnSpc>
                        <a:spcBef>
                          <a:spcPct val="0"/>
                        </a:spcBef>
                        <a:spcAft>
                          <a:spcPct val="0"/>
                        </a:spcAft>
                        <a:buClrTx/>
                        <a:buSzTx/>
                        <a:buFontTx/>
                        <a:buNone/>
                        <a:tabLst>
                          <a:tab pos="1349375" algn="l"/>
                          <a:tab pos="2609850" algn="l"/>
                          <a:tab pos="3779520" algn="l"/>
                        </a:tabLst>
                      </a:pPr>
                      <a:r>
                        <a:rPr kumimoji="0" lang="en-US" altLang="zh-CN" sz="3200" b="1" i="0" u="none" strike="noStrike" cap="none" normalizeH="0" baseline="0" smtClean="0">
                          <a:ln>
                            <a:noFill/>
                          </a:ln>
                          <a:solidFill>
                            <a:srgbClr val="FF0000"/>
                          </a:solidFill>
                          <a:effectLst/>
                          <a:latin typeface="+mn-ea"/>
                          <a:ea typeface="+mn-ea"/>
                        </a:rPr>
                        <a:t>③</a:t>
                      </a:r>
                      <a:r>
                        <a:rPr kumimoji="0" lang="zh-CN" altLang="en-US" sz="3200" b="1" i="0" u="none" strike="noStrike" cap="none" normalizeH="0" baseline="0" smtClean="0">
                          <a:ln>
                            <a:noFill/>
                          </a:ln>
                          <a:solidFill>
                            <a:srgbClr val="FF0000"/>
                          </a:solidFill>
                          <a:effectLst/>
                          <a:latin typeface="+mn-ea"/>
                          <a:ea typeface="+mn-ea"/>
                        </a:rPr>
                        <a:t>实验原理</a:t>
                      </a:r>
                      <a:r>
                        <a:rPr kumimoji="0" lang="en-US" altLang="zh-CN" sz="3200" b="1" i="0" u="none" strike="noStrike" cap="none" normalizeH="0" baseline="0" smtClean="0">
                          <a:ln>
                            <a:noFill/>
                          </a:ln>
                          <a:solidFill>
                            <a:srgbClr val="FF0000"/>
                          </a:solidFill>
                          <a:effectLst/>
                          <a:latin typeface="+mn-ea"/>
                          <a:ea typeface="+mn-ea"/>
                        </a:rPr>
                        <a:t>——</a:t>
                      </a:r>
                      <a:r>
                        <a:rPr kumimoji="0" lang="zh-CN" altLang="en-US" sz="3200" b="1" i="0" u="none" strike="noStrike" cap="none" normalizeH="0" baseline="0" smtClean="0">
                          <a:ln>
                            <a:noFill/>
                          </a:ln>
                          <a:solidFill>
                            <a:srgbClr val="FF0000"/>
                          </a:solidFill>
                          <a:effectLst/>
                          <a:latin typeface="+mn-ea"/>
                          <a:ea typeface="+mn-ea"/>
                        </a:rPr>
                        <a:t>思考设计</a:t>
                      </a:r>
                      <a:endParaRPr kumimoji="0" lang="en-US" altLang="zh-CN" sz="3200" b="1" i="0" u="none" strike="noStrike" cap="none" normalizeH="0" baseline="0" smtClean="0">
                        <a:ln>
                          <a:noFill/>
                        </a:ln>
                        <a:solidFill>
                          <a:srgbClr val="FF0000"/>
                        </a:solidFill>
                        <a:effectLst/>
                        <a:latin typeface="+mn-ea"/>
                        <a:ea typeface="+mn-ea"/>
                      </a:endParaRPr>
                    </a:p>
                    <a:p>
                      <a:pPr marL="0" marR="0" lvl="0" indent="0" algn="ctr" defTabSz="914400" rtl="0" eaLnBrk="1" fontAlgn="base" latinLnBrk="0" hangingPunct="1">
                        <a:lnSpc>
                          <a:spcPct val="150000"/>
                        </a:lnSpc>
                        <a:spcBef>
                          <a:spcPct val="0"/>
                        </a:spcBef>
                        <a:spcAft>
                          <a:spcPct val="0"/>
                        </a:spcAft>
                        <a:buClrTx/>
                        <a:buSzTx/>
                        <a:buFontTx/>
                        <a:buNone/>
                        <a:tabLst>
                          <a:tab pos="1349375" algn="l"/>
                          <a:tab pos="2609850" algn="l"/>
                          <a:tab pos="3779520" algn="l"/>
                        </a:tabLst>
                      </a:pPr>
                      <a:r>
                        <a:rPr kumimoji="0" lang="en-US" altLang="zh-CN" sz="3200" b="1" i="0" u="none" strike="noStrike" cap="none" normalizeH="0" baseline="0" smtClean="0">
                          <a:ln>
                            <a:noFill/>
                          </a:ln>
                          <a:solidFill>
                            <a:srgbClr val="FF0000"/>
                          </a:solidFill>
                          <a:effectLst/>
                          <a:latin typeface="+mn-ea"/>
                          <a:ea typeface="+mn-ea"/>
                        </a:rPr>
                        <a:t>④</a:t>
                      </a:r>
                      <a:r>
                        <a:rPr kumimoji="0" lang="zh-CN" altLang="en-US" sz="3200" b="1" i="0" u="none" strike="noStrike" cap="none" normalizeH="0" baseline="0" smtClean="0">
                          <a:ln>
                            <a:noFill/>
                          </a:ln>
                          <a:solidFill>
                            <a:srgbClr val="FF0000"/>
                          </a:solidFill>
                          <a:effectLst/>
                          <a:latin typeface="+mn-ea"/>
                          <a:ea typeface="+mn-ea"/>
                        </a:rPr>
                        <a:t>步骤清晰</a:t>
                      </a:r>
                      <a:r>
                        <a:rPr kumimoji="0" lang="en-US" altLang="zh-CN" sz="3200" b="1" i="0" u="none" strike="noStrike" cap="none" normalizeH="0" baseline="0" smtClean="0">
                          <a:ln>
                            <a:noFill/>
                          </a:ln>
                          <a:solidFill>
                            <a:srgbClr val="FF0000"/>
                          </a:solidFill>
                          <a:effectLst/>
                          <a:latin typeface="+mn-ea"/>
                          <a:ea typeface="+mn-ea"/>
                        </a:rPr>
                        <a:t>——</a:t>
                      </a:r>
                      <a:r>
                        <a:rPr kumimoji="0" lang="zh-CN" altLang="en-US" sz="3200" b="1" i="0" u="none" strike="noStrike" cap="none" normalizeH="0" baseline="0" smtClean="0">
                          <a:ln>
                            <a:noFill/>
                          </a:ln>
                          <a:solidFill>
                            <a:srgbClr val="FF0000"/>
                          </a:solidFill>
                          <a:effectLst/>
                          <a:latin typeface="+mn-ea"/>
                          <a:ea typeface="+mn-ea"/>
                        </a:rPr>
                        <a:t>斟酌问题</a:t>
                      </a:r>
                      <a:endParaRPr kumimoji="0" lang="en-US" altLang="zh-CN" sz="3200" b="1" i="0" u="none" strike="noStrike" cap="none" normalizeH="0" baseline="0" smtClean="0">
                        <a:ln>
                          <a:noFill/>
                        </a:ln>
                        <a:solidFill>
                          <a:srgbClr val="FF0000"/>
                        </a:solidFill>
                        <a:effectLst/>
                        <a:latin typeface="+mn-ea"/>
                        <a:ea typeface="+mn-ea"/>
                      </a:endParaRPr>
                    </a:p>
                    <a:p>
                      <a:pPr marL="0" marR="0" lvl="0" indent="0" algn="ctr" defTabSz="914400" rtl="0" eaLnBrk="1" fontAlgn="base" latinLnBrk="0" hangingPunct="1">
                        <a:lnSpc>
                          <a:spcPct val="150000"/>
                        </a:lnSpc>
                        <a:spcBef>
                          <a:spcPct val="0"/>
                        </a:spcBef>
                        <a:spcAft>
                          <a:spcPct val="0"/>
                        </a:spcAft>
                        <a:buClrTx/>
                        <a:buSzTx/>
                        <a:buFontTx/>
                        <a:buNone/>
                        <a:tabLst>
                          <a:tab pos="1349375" algn="l"/>
                          <a:tab pos="2609850" algn="l"/>
                          <a:tab pos="3779520" algn="l"/>
                        </a:tabLst>
                      </a:pPr>
                      <a:r>
                        <a:rPr kumimoji="0" lang="en-US" altLang="zh-CN" sz="3200" b="1" i="0" u="none" strike="noStrike" cap="none" normalizeH="0" baseline="0" smtClean="0">
                          <a:ln>
                            <a:noFill/>
                          </a:ln>
                          <a:solidFill>
                            <a:srgbClr val="FF0000"/>
                          </a:solidFill>
                          <a:effectLst/>
                          <a:latin typeface="+mn-ea"/>
                          <a:ea typeface="+mn-ea"/>
                        </a:rPr>
                        <a:t>⑤</a:t>
                      </a:r>
                      <a:r>
                        <a:rPr kumimoji="0" lang="zh-CN" altLang="en-US" sz="3200" b="1" i="0" u="none" strike="noStrike" cap="none" normalizeH="0" baseline="0" smtClean="0">
                          <a:ln>
                            <a:noFill/>
                          </a:ln>
                          <a:solidFill>
                            <a:srgbClr val="FF0000"/>
                          </a:solidFill>
                          <a:effectLst/>
                          <a:latin typeface="+mn-ea"/>
                          <a:ea typeface="+mn-ea"/>
                        </a:rPr>
                        <a:t>现象结论</a:t>
                      </a:r>
                      <a:r>
                        <a:rPr kumimoji="0" lang="en-US" altLang="zh-CN" sz="3200" b="1" i="0" u="none" strike="noStrike" cap="none" normalizeH="0" baseline="0" smtClean="0">
                          <a:ln>
                            <a:noFill/>
                          </a:ln>
                          <a:solidFill>
                            <a:srgbClr val="FF0000"/>
                          </a:solidFill>
                          <a:effectLst/>
                          <a:latin typeface="+mn-ea"/>
                          <a:ea typeface="+mn-ea"/>
                        </a:rPr>
                        <a:t>——</a:t>
                      </a:r>
                      <a:r>
                        <a:rPr kumimoji="0" lang="zh-CN" altLang="en-US" sz="3200" b="1" i="0" u="none" strike="noStrike" cap="none" normalizeH="0" baseline="0" smtClean="0">
                          <a:ln>
                            <a:noFill/>
                          </a:ln>
                          <a:solidFill>
                            <a:srgbClr val="FF0000"/>
                          </a:solidFill>
                          <a:effectLst/>
                          <a:latin typeface="+mn-ea"/>
                          <a:ea typeface="+mn-ea"/>
                        </a:rPr>
                        <a:t>规范作答</a:t>
                      </a:r>
                      <a:endParaRPr kumimoji="0" lang="en-US" altLang="zh-CN" sz="3200" b="1" i="0" u="none" strike="noStrike" cap="none" normalizeH="0" baseline="0" smtClean="0">
                        <a:ln>
                          <a:noFill/>
                        </a:ln>
                        <a:solidFill>
                          <a:srgbClr val="FF0000"/>
                        </a:solidFill>
                        <a:effectLst/>
                        <a:latin typeface="+mn-ea"/>
                        <a:ea typeface="+mn-ea"/>
                      </a:endParaRPr>
                    </a:p>
                    <a:p>
                      <a:pPr marL="0" marR="0" lvl="0" indent="0" algn="ctr" defTabSz="914400" rtl="0" eaLnBrk="1" fontAlgn="base" latinLnBrk="0" hangingPunct="1">
                        <a:lnSpc>
                          <a:spcPct val="150000"/>
                        </a:lnSpc>
                        <a:spcBef>
                          <a:spcPct val="0"/>
                        </a:spcBef>
                        <a:spcAft>
                          <a:spcPct val="0"/>
                        </a:spcAft>
                        <a:buClrTx/>
                        <a:buSzTx/>
                        <a:buFontTx/>
                        <a:buNone/>
                        <a:tabLst>
                          <a:tab pos="1349375" algn="l"/>
                          <a:tab pos="2609850" algn="l"/>
                          <a:tab pos="3779520" algn="l"/>
                        </a:tabLst>
                      </a:pPr>
                      <a:r>
                        <a:rPr kumimoji="0" lang="zh-CN" altLang="zh-CN" sz="3200" b="1" i="0" u="none" strike="noStrike" cap="none" normalizeH="0" baseline="0" smtClean="0">
                          <a:ln>
                            <a:noFill/>
                          </a:ln>
                          <a:solidFill>
                            <a:srgbClr val="FF0000"/>
                          </a:solidFill>
                          <a:effectLst/>
                          <a:latin typeface="+mn-ea"/>
                          <a:ea typeface="+mn-ea"/>
                        </a:rPr>
                        <a:t>⑥</a:t>
                      </a:r>
                      <a:r>
                        <a:rPr kumimoji="0" lang="zh-CN" altLang="en-US" sz="3200" b="1" i="0" u="none" strike="noStrike" cap="none" normalizeH="0" baseline="0" smtClean="0">
                          <a:ln>
                            <a:noFill/>
                          </a:ln>
                          <a:solidFill>
                            <a:srgbClr val="FF0000"/>
                          </a:solidFill>
                          <a:effectLst/>
                          <a:latin typeface="+mn-ea"/>
                          <a:ea typeface="+mn-ea"/>
                        </a:rPr>
                        <a:t>实验评价</a:t>
                      </a:r>
                      <a:r>
                        <a:rPr kumimoji="0" lang="en-US" altLang="zh-CN" sz="3200" b="1" i="0" u="none" strike="noStrike" cap="none" normalizeH="0" baseline="0" smtClean="0">
                          <a:ln>
                            <a:noFill/>
                          </a:ln>
                          <a:solidFill>
                            <a:srgbClr val="FF0000"/>
                          </a:solidFill>
                          <a:effectLst/>
                          <a:latin typeface="+mn-ea"/>
                          <a:ea typeface="+mn-ea"/>
                        </a:rPr>
                        <a:t>——</a:t>
                      </a:r>
                      <a:r>
                        <a:rPr kumimoji="0" lang="zh-CN" altLang="en-US" sz="3200" b="1" i="0" u="none" strike="noStrike" cap="none" normalizeH="0" baseline="0" smtClean="0">
                          <a:ln>
                            <a:noFill/>
                          </a:ln>
                          <a:solidFill>
                            <a:srgbClr val="FF0000"/>
                          </a:solidFill>
                          <a:effectLst/>
                          <a:latin typeface="+mn-ea"/>
                          <a:ea typeface="+mn-ea"/>
                        </a:rPr>
                        <a:t>三性绿色</a:t>
                      </a:r>
                      <a:endParaRPr kumimoji="0" lang="en-US" altLang="zh-CN" sz="3200" b="1" i="0" u="none" strike="noStrike" cap="none" normalizeH="0" baseline="0" smtClean="0">
                        <a:ln>
                          <a:noFill/>
                        </a:ln>
                        <a:solidFill>
                          <a:srgbClr val="FF0000"/>
                        </a:solidFill>
                        <a:effectLst/>
                        <a:latin typeface="+mn-ea"/>
                        <a:ea typeface="+mn-ea"/>
                      </a:endParaRPr>
                    </a:p>
                  </a:txBody>
                  <a:tcPr marT="0" marB="0" vert="horz" horzOverflow="overflow">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bl>
          </a:graphicData>
        </a:graphic>
      </p:graphicFrame>
      <p:sp>
        <p:nvSpPr>
          <p:cNvPr id="11" name="矩形 10"/>
          <p:cNvSpPr/>
          <p:nvPr/>
        </p:nvSpPr>
        <p:spPr>
          <a:xfrm>
            <a:off x="1103655" y="1052838"/>
            <a:ext cx="8352580" cy="645160"/>
          </a:xfrm>
          <a:prstGeom prst="rect">
            <a:avLst/>
          </a:prstGeom>
        </p:spPr>
        <p:txBody>
          <a:bodyPr wrap="square">
            <a:spAutoFit/>
          </a:bodyPr>
          <a:lstStyle/>
          <a:p>
            <a:pPr fontAlgn="base">
              <a:lnSpc>
                <a:spcPct val="150000"/>
              </a:lnSpc>
              <a:spcBef>
                <a:spcPct val="0"/>
              </a:spcBef>
              <a:spcAft>
                <a:spcPct val="0"/>
              </a:spcAft>
              <a:tabLst>
                <a:tab pos="1349375" algn="l"/>
                <a:tab pos="2609850" algn="l"/>
                <a:tab pos="3779520" algn="l"/>
              </a:tabLst>
            </a:pPr>
            <a:r>
              <a:rPr lang="en-US" altLang="zh-CN" sz="2400" b="1" smtClean="0">
                <a:solidFill>
                  <a:srgbClr val="000000"/>
                </a:solidFill>
                <a:latin typeface="宋体" panose="02010600030101010101" pitchFamily="2" charset="-122"/>
              </a:rPr>
              <a:t>【</a:t>
            </a:r>
            <a:r>
              <a:rPr lang="zh-CN" altLang="en-US" sz="2400" b="1" smtClean="0">
                <a:solidFill>
                  <a:srgbClr val="000000"/>
                </a:solidFill>
                <a:latin typeface="宋体" panose="02010600030101010101" pitchFamily="2" charset="-122"/>
              </a:rPr>
              <a:t>要点</a:t>
            </a:r>
            <a:r>
              <a:rPr lang="en-US" altLang="zh-CN" sz="2400" b="1" smtClean="0">
                <a:solidFill>
                  <a:srgbClr val="000000"/>
                </a:solidFill>
                <a:latin typeface="宋体" panose="02010600030101010101" pitchFamily="2" charset="-122"/>
              </a:rPr>
              <a:t>1】</a:t>
            </a:r>
            <a:r>
              <a:rPr lang="zh-CN" altLang="en-US" sz="2400" b="1" smtClean="0">
                <a:solidFill>
                  <a:srgbClr val="000000"/>
                </a:solidFill>
                <a:latin typeface="宋体" panose="02010600030101010101" pitchFamily="2" charset="-122"/>
              </a:rPr>
              <a:t>综合实验</a:t>
            </a:r>
            <a:r>
              <a:rPr lang="en-US" altLang="zh-CN" sz="2400" b="1" smtClean="0">
                <a:solidFill>
                  <a:srgbClr val="000000"/>
                </a:solidFill>
                <a:latin typeface="宋体" panose="02010600030101010101" pitchFamily="2" charset="-122"/>
              </a:rPr>
              <a:t>——</a:t>
            </a:r>
            <a:r>
              <a:rPr lang="zh-CN" altLang="en-US" sz="2400" b="1" smtClean="0">
                <a:solidFill>
                  <a:srgbClr val="0000FF"/>
                </a:solidFill>
                <a:latin typeface="宋体" panose="02010600030101010101" pitchFamily="2" charset="-122"/>
              </a:rPr>
              <a:t>完整实验报告</a:t>
            </a:r>
            <a:endParaRPr lang="en-US" altLang="zh-CN" sz="2400" b="1" smtClean="0">
              <a:solidFill>
                <a:srgbClr val="0000FF"/>
              </a:solidFill>
              <a:latin typeface="宋体" panose="02010600030101010101" pitchFamily="2" charset="-122"/>
            </a:endParaRPr>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灯片编号占位符 8"/>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
        <p:nvSpPr>
          <p:cNvPr id="11" name="文本框 1"/>
          <p:cNvSpPr txBox="1"/>
          <p:nvPr/>
        </p:nvSpPr>
        <p:spPr>
          <a:xfrm>
            <a:off x="505781" y="398193"/>
            <a:ext cx="6144427" cy="460375"/>
          </a:xfrm>
          <a:prstGeom prst="rect">
            <a:avLst/>
          </a:prstGeom>
          <a:noFill/>
        </p:spPr>
        <p:txBody>
          <a:bodyPr wrap="square" rtlCol="0" anchor="t">
            <a:spAutoFit/>
          </a:bodyPr>
          <a:lstStyle/>
          <a:p>
            <a:pPr fontAlgn="base">
              <a:spcBef>
                <a:spcPct val="0"/>
              </a:spcBef>
              <a:spcAft>
                <a:spcPct val="0"/>
              </a:spcAft>
            </a:pPr>
            <a:r>
              <a:rPr lang="en-US" altLang="zh-CN" sz="2400" b="1" smtClean="0">
                <a:solidFill>
                  <a:srgbClr val="000000"/>
                </a:solidFill>
                <a:latin typeface="宋体" panose="02010600030101010101" pitchFamily="2" charset="-122"/>
                <a:sym typeface="+mn-ea"/>
              </a:rPr>
              <a:t>【</a:t>
            </a:r>
            <a:r>
              <a:rPr lang="zh-CN" altLang="en-US" sz="2400" b="1" smtClean="0">
                <a:solidFill>
                  <a:srgbClr val="000000"/>
                </a:solidFill>
                <a:latin typeface="宋体" panose="02010600030101010101" pitchFamily="2" charset="-122"/>
                <a:sym typeface="+mn-ea"/>
              </a:rPr>
              <a:t>要点</a:t>
            </a:r>
            <a:r>
              <a:rPr lang="en-US" altLang="zh-CN" sz="2400" b="1" smtClean="0">
                <a:solidFill>
                  <a:srgbClr val="000000"/>
                </a:solidFill>
                <a:latin typeface="宋体" panose="02010600030101010101" pitchFamily="2" charset="-122"/>
                <a:sym typeface="+mn-ea"/>
              </a:rPr>
              <a:t>2】</a:t>
            </a:r>
            <a:r>
              <a:rPr lang="zh-CN" altLang="en-US" sz="2400" b="1" smtClean="0">
                <a:solidFill>
                  <a:srgbClr val="FF0000"/>
                </a:solidFill>
                <a:latin typeface="宋体" panose="02010600030101010101" pitchFamily="2" charset="-122"/>
                <a:cs typeface="Times New Roman" panose="02020603050405020304" pitchFamily="18" charset="0"/>
                <a:sym typeface="+mn-ea"/>
              </a:rPr>
              <a:t>实验</a:t>
            </a:r>
            <a:r>
              <a:rPr lang="zh-CN" altLang="en-US" sz="2400" b="1" smtClean="0">
                <a:solidFill>
                  <a:srgbClr val="FF0000"/>
                </a:solidFill>
                <a:latin typeface="宋体" panose="02010600030101010101" pitchFamily="2" charset="-122"/>
                <a:cs typeface="Times New Roman" panose="02020603050405020304" pitchFamily="18" charset="0"/>
              </a:rPr>
              <a:t>科学</a:t>
            </a:r>
            <a:r>
              <a:rPr lang="zh-CN" altLang="en-US" sz="2400" b="1" smtClean="0">
                <a:solidFill>
                  <a:srgbClr val="FF0000"/>
                </a:solidFill>
                <a:latin typeface="宋体" panose="02010600030101010101" pitchFamily="2" charset="-122"/>
                <a:sym typeface="+mn-ea"/>
              </a:rPr>
              <a:t>，创新规范</a:t>
            </a:r>
            <a:endParaRPr lang="zh-CN" altLang="en-US" sz="2400" b="1">
              <a:solidFill>
                <a:srgbClr val="FF0000"/>
              </a:solidFill>
              <a:latin typeface="宋体" panose="02010600030101010101" pitchFamily="2" charset="-122"/>
              <a:sym typeface="+mn-ea"/>
            </a:endParaRPr>
          </a:p>
        </p:txBody>
      </p:sp>
      <p:sp>
        <p:nvSpPr>
          <p:cNvPr id="12" name="矩形 7"/>
          <p:cNvSpPr/>
          <p:nvPr/>
        </p:nvSpPr>
        <p:spPr>
          <a:xfrm>
            <a:off x="96009" y="858655"/>
            <a:ext cx="11952407" cy="50171"/>
          </a:xfrm>
          <a:prstGeom prst="rect">
            <a:avLst/>
          </a:prstGeom>
          <a:gradFill rotWithShape="0">
            <a:gsLst>
              <a:gs pos="0">
                <a:srgbClr val="CC0066"/>
              </a:gs>
              <a:gs pos="100000">
                <a:srgbClr val="FF66CC">
                  <a:alpha val="40999"/>
                </a:srgbClr>
              </a:gs>
            </a:gsLst>
            <a:lin ang="0" scaled="1"/>
          </a:gradFill>
          <a:ln w="9525">
            <a:noFill/>
          </a:ln>
        </p:spPr>
        <p:txBody>
          <a:bodyPr lIns="118745" tIns="60960" rIns="118745" bIns="60960" anchor="ctr"/>
          <a:lstStyle/>
          <a:p>
            <a:pPr eaLnBrk="0" fontAlgn="base" hangingPunct="0">
              <a:spcBef>
                <a:spcPct val="0"/>
              </a:spcBef>
              <a:spcAft>
                <a:spcPct val="0"/>
              </a:spcAft>
            </a:pPr>
            <a:r>
              <a:rPr lang="en-US" altLang="zh-CN" b="1">
                <a:solidFill>
                  <a:srgbClr val="FFFFFF"/>
                </a:solidFill>
                <a:latin typeface="宋体" panose="02010600030101010101" pitchFamily="2" charset="-122"/>
                <a:sym typeface="宋体" panose="02010600030101010101" pitchFamily="2" charset="-122"/>
              </a:rPr>
              <a:t>`</a:t>
            </a:r>
            <a:endParaRPr lang="en-US" altLang="zh-CN" b="1">
              <a:solidFill>
                <a:srgbClr val="FFFFFF"/>
              </a:solidFill>
              <a:latin typeface="宋体" panose="02010600030101010101" pitchFamily="2" charset="-122"/>
              <a:sym typeface="宋体" panose="02010600030101010101" pitchFamily="2" charset="-122"/>
            </a:endParaRPr>
          </a:p>
        </p:txBody>
      </p:sp>
      <p:sp>
        <p:nvSpPr>
          <p:cNvPr id="32" name="矩形 31"/>
          <p:cNvSpPr/>
          <p:nvPr/>
        </p:nvSpPr>
        <p:spPr>
          <a:xfrm>
            <a:off x="2529133" y="1688625"/>
            <a:ext cx="6336440" cy="460375"/>
          </a:xfrm>
          <a:prstGeom prst="rect">
            <a:avLst/>
          </a:prstGeom>
        </p:spPr>
        <p:txBody>
          <a:bodyPr wrap="square">
            <a:spAutoFit/>
          </a:bodyPr>
          <a:lstStyle/>
          <a:p>
            <a:pPr fontAlgn="base">
              <a:spcBef>
                <a:spcPct val="0"/>
              </a:spcBef>
              <a:spcAft>
                <a:spcPct val="0"/>
              </a:spcAft>
            </a:pPr>
            <a:r>
              <a:rPr lang="zh-CN" altLang="en-US" sz="2400" b="1" smtClean="0">
                <a:solidFill>
                  <a:srgbClr val="000000"/>
                </a:solidFill>
              </a:rPr>
              <a:t>（</a:t>
            </a:r>
            <a:r>
              <a:rPr lang="en-US" altLang="zh-CN" sz="2400" b="1" smtClean="0">
                <a:solidFill>
                  <a:srgbClr val="000000"/>
                </a:solidFill>
              </a:rPr>
              <a:t>1</a:t>
            </a:r>
            <a:r>
              <a:rPr lang="zh-CN" altLang="en-US" sz="2400" b="1" smtClean="0">
                <a:solidFill>
                  <a:srgbClr val="000000"/>
                </a:solidFill>
              </a:rPr>
              <a:t>）仪器</a:t>
            </a:r>
            <a:r>
              <a:rPr lang="en-US" altLang="zh-CN" sz="2400" b="1" smtClean="0">
                <a:solidFill>
                  <a:srgbClr val="000000"/>
                </a:solidFill>
              </a:rPr>
              <a:t>——</a:t>
            </a:r>
            <a:r>
              <a:rPr lang="zh-CN" altLang="en-US" sz="2400" b="1" smtClean="0">
                <a:solidFill>
                  <a:srgbClr val="000000"/>
                </a:solidFill>
              </a:rPr>
              <a:t>创新设计</a:t>
            </a:r>
            <a:endParaRPr lang="zh-CN" altLang="en-US" sz="2400" b="1">
              <a:solidFill>
                <a:srgbClr val="000000"/>
              </a:solidFill>
            </a:endParaRPr>
          </a:p>
        </p:txBody>
      </p:sp>
      <p:sp>
        <p:nvSpPr>
          <p:cNvPr id="15" name="矩形 14"/>
          <p:cNvSpPr/>
          <p:nvPr/>
        </p:nvSpPr>
        <p:spPr>
          <a:xfrm>
            <a:off x="2564694" y="2265843"/>
            <a:ext cx="6240433" cy="460375"/>
          </a:xfrm>
          <a:prstGeom prst="rect">
            <a:avLst/>
          </a:prstGeom>
        </p:spPr>
        <p:txBody>
          <a:bodyPr wrap="square">
            <a:spAutoFit/>
          </a:bodyPr>
          <a:lstStyle/>
          <a:p>
            <a:pPr fontAlgn="base">
              <a:spcBef>
                <a:spcPct val="0"/>
              </a:spcBef>
              <a:spcAft>
                <a:spcPct val="0"/>
              </a:spcAft>
            </a:pPr>
            <a:r>
              <a:rPr lang="zh-CN" altLang="en-US" sz="2400" b="1" smtClean="0">
                <a:solidFill>
                  <a:srgbClr val="000000"/>
                </a:solidFill>
              </a:rPr>
              <a:t>（</a:t>
            </a:r>
            <a:r>
              <a:rPr lang="en-US" altLang="zh-CN" sz="2400" b="1" smtClean="0">
                <a:solidFill>
                  <a:srgbClr val="000000"/>
                </a:solidFill>
              </a:rPr>
              <a:t>2</a:t>
            </a:r>
            <a:r>
              <a:rPr lang="zh-CN" altLang="en-US" sz="2400" b="1" smtClean="0">
                <a:solidFill>
                  <a:srgbClr val="000000"/>
                </a:solidFill>
              </a:rPr>
              <a:t>）仪器</a:t>
            </a:r>
            <a:r>
              <a:rPr lang="en-US" altLang="zh-CN" sz="2400" b="1" smtClean="0">
                <a:solidFill>
                  <a:srgbClr val="000000"/>
                </a:solidFill>
              </a:rPr>
              <a:t>——</a:t>
            </a:r>
            <a:r>
              <a:rPr lang="zh-CN" altLang="en-US" sz="2400" b="1" smtClean="0">
                <a:solidFill>
                  <a:srgbClr val="000000"/>
                </a:solidFill>
              </a:rPr>
              <a:t>创新生产</a:t>
            </a:r>
            <a:endParaRPr lang="zh-CN" altLang="en-US" sz="2400" b="1">
              <a:solidFill>
                <a:srgbClr val="000000"/>
              </a:solidFill>
            </a:endParaRPr>
          </a:p>
        </p:txBody>
      </p:sp>
      <p:sp>
        <p:nvSpPr>
          <p:cNvPr id="4" name="矩形 3"/>
          <p:cNvSpPr/>
          <p:nvPr/>
        </p:nvSpPr>
        <p:spPr>
          <a:xfrm>
            <a:off x="2528995" y="2776855"/>
            <a:ext cx="5700607" cy="645160"/>
          </a:xfrm>
          <a:prstGeom prst="rect">
            <a:avLst/>
          </a:prstGeom>
        </p:spPr>
        <p:txBody>
          <a:bodyPr wrap="square">
            <a:spAutoFit/>
          </a:bodyPr>
          <a:lstStyle/>
          <a:p>
            <a:pPr fontAlgn="base">
              <a:lnSpc>
                <a:spcPct val="150000"/>
              </a:lnSpc>
              <a:spcBef>
                <a:spcPct val="0"/>
              </a:spcBef>
              <a:spcAft>
                <a:spcPct val="0"/>
              </a:spcAft>
              <a:tabLst>
                <a:tab pos="2400300" algn="l"/>
              </a:tabLst>
            </a:pPr>
            <a:r>
              <a:rPr lang="zh-CN" altLang="en-US" sz="2400" b="1" kern="100" smtClean="0">
                <a:solidFill>
                  <a:srgbClr val="000000"/>
                </a:solidFill>
                <a:latin typeface="宋体" panose="02010600030101010101" pitchFamily="2" charset="-122"/>
                <a:cs typeface="Times New Roman" panose="02020603050405020304"/>
              </a:rPr>
              <a:t>（</a:t>
            </a:r>
            <a:r>
              <a:rPr lang="en-US" altLang="zh-CN" sz="2400" b="1" kern="100" smtClean="0">
                <a:solidFill>
                  <a:srgbClr val="000000"/>
                </a:solidFill>
                <a:latin typeface="宋体" panose="02010600030101010101" pitchFamily="2" charset="-122"/>
                <a:cs typeface="Times New Roman" panose="02020603050405020304"/>
              </a:rPr>
              <a:t>3</a:t>
            </a:r>
            <a:r>
              <a:rPr lang="zh-CN" altLang="en-US" sz="2400" b="1" kern="100" smtClean="0">
                <a:solidFill>
                  <a:srgbClr val="000000"/>
                </a:solidFill>
                <a:latin typeface="宋体" panose="02010600030101010101" pitchFamily="2" charset="-122"/>
                <a:cs typeface="Times New Roman" panose="02020603050405020304"/>
              </a:rPr>
              <a:t>）</a:t>
            </a:r>
            <a:r>
              <a:rPr lang="zh-CN" altLang="zh-CN" sz="2400" b="1" kern="100" smtClean="0">
                <a:solidFill>
                  <a:srgbClr val="000000"/>
                </a:solidFill>
                <a:latin typeface="宋体" panose="02010600030101010101" pitchFamily="2" charset="-122"/>
                <a:cs typeface="Times New Roman" panose="02020603050405020304"/>
              </a:rPr>
              <a:t>安全</a:t>
            </a:r>
            <a:r>
              <a:rPr lang="en-US" altLang="zh-CN" sz="2400" b="1" kern="100" smtClean="0">
                <a:solidFill>
                  <a:srgbClr val="000000"/>
                </a:solidFill>
                <a:latin typeface="宋体" panose="02010600030101010101" pitchFamily="2" charset="-122"/>
                <a:cs typeface="Times New Roman" panose="02020603050405020304"/>
              </a:rPr>
              <a:t>——</a:t>
            </a:r>
            <a:r>
              <a:rPr lang="zh-CN" altLang="zh-CN" sz="2400" b="1" kern="100" smtClean="0">
                <a:solidFill>
                  <a:srgbClr val="000000"/>
                </a:solidFill>
                <a:latin typeface="宋体" panose="02010600030101010101" pitchFamily="2" charset="-122"/>
                <a:cs typeface="Times New Roman" panose="02020603050405020304"/>
              </a:rPr>
              <a:t>创新设计</a:t>
            </a:r>
            <a:endParaRPr lang="zh-CN" altLang="zh-CN" sz="2400" b="1" kern="100" smtClean="0">
              <a:solidFill>
                <a:srgbClr val="000000"/>
              </a:solidFill>
              <a:latin typeface="宋体" panose="02010600030101010101" pitchFamily="2" charset="-122"/>
              <a:cs typeface="Courier New" panose="02070309020205020404"/>
            </a:endParaRPr>
          </a:p>
        </p:txBody>
      </p:sp>
      <p:sp>
        <p:nvSpPr>
          <p:cNvPr id="5" name="Rectangle 3"/>
          <p:cNvSpPr>
            <a:spLocks noChangeArrowheads="1"/>
          </p:cNvSpPr>
          <p:nvPr/>
        </p:nvSpPr>
        <p:spPr bwMode="auto">
          <a:xfrm>
            <a:off x="2564516" y="3592618"/>
            <a:ext cx="5664393" cy="460375"/>
          </a:xfrm>
          <a:prstGeom prst="rect">
            <a:avLst/>
          </a:prstGeom>
          <a:noFill/>
          <a:ln w="9525">
            <a:noFill/>
            <a:miter lim="800000"/>
          </a:ln>
          <a:effectLst/>
        </p:spPr>
        <p:txBody>
          <a:bodyPr vert="horz" wrap="square" lIns="91440" tIns="45720" rIns="91440" bIns="45720" numCol="1" anchor="ctr" anchorCtr="0" compatLnSpc="1">
            <a:spAutoFit/>
          </a:bodyPr>
          <a:lstStyle/>
          <a:p>
            <a:pPr fontAlgn="base">
              <a:spcBef>
                <a:spcPct val="0"/>
              </a:spcBef>
              <a:spcAft>
                <a:spcPct val="0"/>
              </a:spcAft>
              <a:tabLst>
                <a:tab pos="2400300" algn="l"/>
              </a:tabLst>
            </a:pPr>
            <a:r>
              <a:rPr lang="zh-CN" altLang="en-US" sz="2400" b="1" smtClean="0">
                <a:solidFill>
                  <a:srgbClr val="000000"/>
                </a:solidFill>
                <a:latin typeface="Times New Roman" panose="02020603050405020304" pitchFamily="18" charset="0"/>
                <a:cs typeface="Times New Roman" panose="02020603050405020304" pitchFamily="18" charset="0"/>
              </a:rPr>
              <a:t>（</a:t>
            </a:r>
            <a:r>
              <a:rPr lang="en-US" altLang="zh-CN" sz="2400" b="1" smtClean="0">
                <a:solidFill>
                  <a:srgbClr val="000000"/>
                </a:solidFill>
                <a:latin typeface="Times New Roman" panose="02020603050405020304" pitchFamily="18" charset="0"/>
                <a:cs typeface="Times New Roman" panose="02020603050405020304" pitchFamily="18" charset="0"/>
              </a:rPr>
              <a:t>4</a:t>
            </a:r>
            <a:r>
              <a:rPr lang="zh-CN" altLang="en-US" sz="2400" b="1" smtClean="0">
                <a:solidFill>
                  <a:srgbClr val="000000"/>
                </a:solidFill>
                <a:latin typeface="Times New Roman" panose="02020603050405020304" pitchFamily="18" charset="0"/>
                <a:cs typeface="Times New Roman" panose="02020603050405020304" pitchFamily="18" charset="0"/>
              </a:rPr>
              <a:t>）答题</a:t>
            </a:r>
            <a:r>
              <a:rPr lang="en-US" altLang="zh-CN" sz="2400" b="1" smtClean="0">
                <a:solidFill>
                  <a:srgbClr val="000000"/>
                </a:solidFill>
                <a:latin typeface="Times New Roman" panose="02020603050405020304" pitchFamily="18" charset="0"/>
                <a:cs typeface="Times New Roman" panose="02020603050405020304" pitchFamily="18" charset="0"/>
              </a:rPr>
              <a:t>——</a:t>
            </a:r>
            <a:r>
              <a:rPr lang="zh-CN" altLang="en-US" sz="2400" b="1" smtClean="0">
                <a:solidFill>
                  <a:srgbClr val="000000"/>
                </a:solidFill>
                <a:latin typeface="Times New Roman" panose="02020603050405020304" pitchFamily="18" charset="0"/>
                <a:cs typeface="Times New Roman" panose="02020603050405020304" pitchFamily="18" charset="0"/>
              </a:rPr>
              <a:t>规范缜密</a:t>
            </a:r>
            <a:endParaRPr lang="zh-CN" altLang="en-US" sz="2400" b="1" smtClean="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2" descr="18SWAH10-25.TIF"/>
          <p:cNvPicPr>
            <a:picLocks noChangeAspect="1" noChangeArrowheads="1"/>
          </p:cNvPicPr>
          <p:nvPr/>
        </p:nvPicPr>
        <p:blipFill>
          <a:blip r:embed="rId1"/>
          <a:stretch>
            <a:fillRect/>
          </a:stretch>
        </p:blipFill>
        <p:spPr bwMode="auto">
          <a:xfrm>
            <a:off x="1295669" y="2132910"/>
            <a:ext cx="1056073" cy="1142736"/>
          </a:xfrm>
          <a:prstGeom prst="rect">
            <a:avLst/>
          </a:prstGeom>
          <a:noFill/>
        </p:spPr>
      </p:pic>
      <p:cxnSp>
        <p:nvCxnSpPr>
          <p:cNvPr id="4" name="直接连接符 3"/>
          <p:cNvCxnSpPr/>
          <p:nvPr/>
        </p:nvCxnSpPr>
        <p:spPr>
          <a:xfrm flipV="1">
            <a:off x="143589" y="112484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19627" y="1547563"/>
            <a:ext cx="3744260" cy="368300"/>
          </a:xfrm>
          <a:prstGeom prst="rect">
            <a:avLst/>
          </a:prstGeom>
        </p:spPr>
        <p:txBody>
          <a:bodyPr wrap="square">
            <a:spAutoFit/>
          </a:bodyPr>
          <a:lstStyle/>
          <a:p>
            <a:pPr fontAlgn="base">
              <a:spcBef>
                <a:spcPct val="0"/>
              </a:spcBef>
              <a:spcAft>
                <a:spcPct val="0"/>
              </a:spcAft>
            </a:pPr>
            <a:r>
              <a:rPr lang="en-US" altLang="zh-CN" b="1" smtClean="0">
                <a:solidFill>
                  <a:srgbClr val="0000FF"/>
                </a:solidFill>
              </a:rPr>
              <a:t>1.</a:t>
            </a:r>
            <a:r>
              <a:rPr lang="zh-CN" altLang="zh-CN" b="1" smtClean="0">
                <a:solidFill>
                  <a:srgbClr val="0000FF"/>
                </a:solidFill>
              </a:rPr>
              <a:t>广口瓶创新应用</a:t>
            </a:r>
            <a:endParaRPr lang="zh-CN" altLang="en-US" b="1">
              <a:solidFill>
                <a:srgbClr val="0000FF"/>
              </a:solidFill>
            </a:endParaRPr>
          </a:p>
        </p:txBody>
      </p:sp>
      <p:sp>
        <p:nvSpPr>
          <p:cNvPr id="7" name="矩形 6"/>
          <p:cNvSpPr/>
          <p:nvPr/>
        </p:nvSpPr>
        <p:spPr>
          <a:xfrm>
            <a:off x="527615" y="3356998"/>
            <a:ext cx="2400167" cy="460375"/>
          </a:xfrm>
          <a:prstGeom prst="rect">
            <a:avLst/>
          </a:prstGeom>
        </p:spPr>
        <p:txBody>
          <a:bodyPr wrap="square">
            <a:spAutoFit/>
          </a:bodyPr>
          <a:lstStyle/>
          <a:p>
            <a:pPr algn="ctr" fontAlgn="base">
              <a:spcBef>
                <a:spcPct val="0"/>
              </a:spcBef>
              <a:spcAft>
                <a:spcPct val="0"/>
              </a:spcAft>
            </a:pPr>
            <a:r>
              <a:rPr lang="zh-CN" altLang="en-US" sz="1200" b="1" kern="100" smtClean="0">
                <a:solidFill>
                  <a:srgbClr val="000000"/>
                </a:solidFill>
                <a:latin typeface="Times New Roman" panose="02020603050405020304"/>
                <a:cs typeface="Times New Roman" panose="02020603050405020304"/>
              </a:rPr>
              <a:t>收集</a:t>
            </a:r>
            <a:r>
              <a:rPr lang="en-US" altLang="zh-CN" sz="1200" b="1" kern="100" smtClean="0">
                <a:solidFill>
                  <a:srgbClr val="000000"/>
                </a:solidFill>
                <a:latin typeface="Times New Roman" panose="02020603050405020304"/>
                <a:cs typeface="Times New Roman" panose="02020603050405020304"/>
              </a:rPr>
              <a:t>3</a:t>
            </a:r>
            <a:r>
              <a:rPr lang="zh-CN" altLang="en-US" sz="1200" b="1" kern="100" smtClean="0">
                <a:solidFill>
                  <a:srgbClr val="000000"/>
                </a:solidFill>
                <a:latin typeface="Times New Roman" panose="02020603050405020304"/>
                <a:cs typeface="Times New Roman" panose="02020603050405020304"/>
              </a:rPr>
              <a:t>类气体</a:t>
            </a:r>
            <a:endParaRPr lang="zh-CN" altLang="en-US" sz="1200" b="1" smtClean="0">
              <a:solidFill>
                <a:srgbClr val="000000"/>
              </a:solidFill>
            </a:endParaRPr>
          </a:p>
          <a:p>
            <a:pPr algn="ctr" fontAlgn="base">
              <a:spcBef>
                <a:spcPct val="0"/>
              </a:spcBef>
              <a:spcAft>
                <a:spcPct val="0"/>
              </a:spcAft>
            </a:pPr>
            <a:r>
              <a:rPr lang="zh-CN" altLang="en-US" sz="1200" b="1" kern="100" smtClean="0">
                <a:solidFill>
                  <a:srgbClr val="000000"/>
                </a:solidFill>
                <a:latin typeface="Times New Roman" panose="02020603050405020304"/>
                <a:cs typeface="Times New Roman" panose="02020603050405020304"/>
              </a:rPr>
              <a:t>（密度大、小、不溶水）</a:t>
            </a:r>
            <a:endParaRPr lang="zh-CN" altLang="en-US" sz="1200" b="1">
              <a:solidFill>
                <a:srgbClr val="000000"/>
              </a:solidFill>
            </a:endParaRPr>
          </a:p>
        </p:txBody>
      </p:sp>
      <p:pic>
        <p:nvPicPr>
          <p:cNvPr id="171010" name="Picture 2" descr="18SWAH10-26.TIF"/>
          <p:cNvPicPr>
            <a:picLocks noChangeAspect="1" noChangeArrowheads="1"/>
          </p:cNvPicPr>
          <p:nvPr/>
        </p:nvPicPr>
        <p:blipFill>
          <a:blip r:embed="rId2"/>
          <a:stretch>
            <a:fillRect/>
          </a:stretch>
        </p:blipFill>
        <p:spPr bwMode="auto">
          <a:xfrm>
            <a:off x="4751909" y="2348928"/>
            <a:ext cx="1401745" cy="935965"/>
          </a:xfrm>
          <a:prstGeom prst="rect">
            <a:avLst/>
          </a:prstGeom>
          <a:noFill/>
        </p:spPr>
      </p:pic>
      <p:pic>
        <p:nvPicPr>
          <p:cNvPr id="171009" name="Picture 1" descr="18SWAH10-27.TIF"/>
          <p:cNvPicPr>
            <a:picLocks noChangeAspect="1" noChangeArrowheads="1"/>
          </p:cNvPicPr>
          <p:nvPr/>
        </p:nvPicPr>
        <p:blipFill>
          <a:blip r:embed="rId3"/>
          <a:stretch>
            <a:fillRect/>
          </a:stretch>
        </p:blipFill>
        <p:spPr bwMode="auto">
          <a:xfrm>
            <a:off x="2735769" y="2348925"/>
            <a:ext cx="1708881" cy="928910"/>
          </a:xfrm>
          <a:prstGeom prst="rect">
            <a:avLst/>
          </a:prstGeom>
          <a:noFill/>
        </p:spPr>
      </p:pic>
      <p:pic>
        <p:nvPicPr>
          <p:cNvPr id="171012" name="Picture 4" descr="18SWAH10-28.TIF"/>
          <p:cNvPicPr>
            <a:picLocks noChangeAspect="1" noChangeArrowheads="1"/>
          </p:cNvPicPr>
          <p:nvPr/>
        </p:nvPicPr>
        <p:blipFill>
          <a:blip r:embed="rId4"/>
          <a:stretch>
            <a:fillRect/>
          </a:stretch>
        </p:blipFill>
        <p:spPr bwMode="auto">
          <a:xfrm>
            <a:off x="8784188" y="2204915"/>
            <a:ext cx="1679693" cy="1008070"/>
          </a:xfrm>
          <a:prstGeom prst="rect">
            <a:avLst/>
          </a:prstGeom>
          <a:noFill/>
        </p:spPr>
      </p:pic>
      <p:pic>
        <p:nvPicPr>
          <p:cNvPr id="171011" name="Picture 3" descr="18SWAH10-29.TIF"/>
          <p:cNvPicPr>
            <a:picLocks noChangeAspect="1" noChangeArrowheads="1"/>
          </p:cNvPicPr>
          <p:nvPr/>
        </p:nvPicPr>
        <p:blipFill>
          <a:blip r:embed="rId5"/>
          <a:stretch>
            <a:fillRect/>
          </a:stretch>
        </p:blipFill>
        <p:spPr bwMode="auto">
          <a:xfrm>
            <a:off x="6672040" y="2348925"/>
            <a:ext cx="1560311" cy="864060"/>
          </a:xfrm>
          <a:prstGeom prst="rect">
            <a:avLst/>
          </a:prstGeom>
          <a:noFill/>
        </p:spPr>
      </p:pic>
      <p:sp>
        <p:nvSpPr>
          <p:cNvPr id="18" name="矩形 17"/>
          <p:cNvSpPr/>
          <p:nvPr/>
        </p:nvSpPr>
        <p:spPr>
          <a:xfrm>
            <a:off x="5098756" y="3429000"/>
            <a:ext cx="894080" cy="414020"/>
          </a:xfrm>
          <a:prstGeom prst="rect">
            <a:avLst/>
          </a:prstGeom>
        </p:spPr>
        <p:txBody>
          <a:bodyPr wrap="none">
            <a:spAutoFit/>
          </a:bodyPr>
          <a:lstStyle/>
          <a:p>
            <a:pPr algn="ctr" fontAlgn="base">
              <a:lnSpc>
                <a:spcPct val="150000"/>
              </a:lnSpc>
              <a:spcBef>
                <a:spcPct val="0"/>
              </a:spcBef>
              <a:spcAft>
                <a:spcPct val="0"/>
              </a:spcAft>
              <a:tabLst>
                <a:tab pos="2400300" algn="l"/>
              </a:tabLst>
            </a:pPr>
            <a:r>
              <a:rPr lang="zh-CN" altLang="en-US" sz="1400" b="1" kern="100" smtClean="0">
                <a:solidFill>
                  <a:srgbClr val="000000"/>
                </a:solidFill>
                <a:latin typeface="Times New Roman" panose="02020603050405020304"/>
                <a:cs typeface="Times New Roman" panose="02020603050405020304"/>
              </a:rPr>
              <a:t>储气装置</a:t>
            </a:r>
            <a:endParaRPr lang="zh-CN" altLang="en-US" sz="1400" kern="100">
              <a:solidFill>
                <a:srgbClr val="000000"/>
              </a:solidFill>
              <a:latin typeface="宋体" panose="02010600030101010101" pitchFamily="2" charset="-122"/>
              <a:cs typeface="Courier New" panose="02070309020205020404"/>
            </a:endParaRPr>
          </a:p>
        </p:txBody>
      </p:sp>
      <p:sp>
        <p:nvSpPr>
          <p:cNvPr id="19" name="矩形 18"/>
          <p:cNvSpPr/>
          <p:nvPr/>
        </p:nvSpPr>
        <p:spPr>
          <a:xfrm>
            <a:off x="6960062" y="3501008"/>
            <a:ext cx="716280" cy="306705"/>
          </a:xfrm>
          <a:prstGeom prst="rect">
            <a:avLst/>
          </a:prstGeom>
        </p:spPr>
        <p:txBody>
          <a:bodyPr wrap="none">
            <a:spAutoFit/>
          </a:bodyPr>
          <a:lstStyle/>
          <a:p>
            <a:pPr fontAlgn="base">
              <a:spcBef>
                <a:spcPct val="0"/>
              </a:spcBef>
              <a:spcAft>
                <a:spcPct val="0"/>
              </a:spcAft>
            </a:pPr>
            <a:r>
              <a:rPr lang="zh-CN" altLang="en-US" sz="1400" b="1" kern="100" smtClean="0">
                <a:solidFill>
                  <a:srgbClr val="000000"/>
                </a:solidFill>
                <a:latin typeface="Times New Roman" panose="02020603050405020304"/>
                <a:cs typeface="Times New Roman" panose="02020603050405020304"/>
              </a:rPr>
              <a:t>安全瓶</a:t>
            </a:r>
            <a:endParaRPr lang="zh-CN" altLang="en-US" sz="1400" b="1">
              <a:solidFill>
                <a:srgbClr val="000000"/>
              </a:solidFill>
            </a:endParaRPr>
          </a:p>
        </p:txBody>
      </p:sp>
      <p:sp>
        <p:nvSpPr>
          <p:cNvPr id="20" name="矩形 19"/>
          <p:cNvSpPr/>
          <p:nvPr/>
        </p:nvSpPr>
        <p:spPr>
          <a:xfrm>
            <a:off x="9360229" y="3501008"/>
            <a:ext cx="716280" cy="306705"/>
          </a:xfrm>
          <a:prstGeom prst="rect">
            <a:avLst/>
          </a:prstGeom>
        </p:spPr>
        <p:txBody>
          <a:bodyPr wrap="none">
            <a:spAutoFit/>
          </a:bodyPr>
          <a:lstStyle/>
          <a:p>
            <a:pPr fontAlgn="base">
              <a:spcBef>
                <a:spcPct val="0"/>
              </a:spcBef>
              <a:spcAft>
                <a:spcPct val="0"/>
              </a:spcAft>
            </a:pPr>
            <a:r>
              <a:rPr lang="zh-CN" altLang="en-US" sz="1400" b="1" smtClean="0">
                <a:solidFill>
                  <a:srgbClr val="000000"/>
                </a:solidFill>
              </a:rPr>
              <a:t>防倒吸</a:t>
            </a:r>
            <a:endParaRPr lang="zh-CN" altLang="en-US" sz="1400" b="1">
              <a:solidFill>
                <a:srgbClr val="000000"/>
              </a:solidFill>
            </a:endParaRPr>
          </a:p>
        </p:txBody>
      </p:sp>
      <p:pic>
        <p:nvPicPr>
          <p:cNvPr id="171014" name="Picture 6" descr="18SWAH10-30.TIF"/>
          <p:cNvPicPr>
            <a:picLocks noChangeAspect="1" noChangeArrowheads="1"/>
          </p:cNvPicPr>
          <p:nvPr/>
        </p:nvPicPr>
        <p:blipFill>
          <a:blip r:embed="rId6"/>
          <a:stretch>
            <a:fillRect/>
          </a:stretch>
        </p:blipFill>
        <p:spPr bwMode="auto">
          <a:xfrm>
            <a:off x="6831944" y="4653085"/>
            <a:ext cx="2255733" cy="1177684"/>
          </a:xfrm>
          <a:prstGeom prst="rect">
            <a:avLst/>
          </a:prstGeom>
          <a:noFill/>
        </p:spPr>
      </p:pic>
      <p:pic>
        <p:nvPicPr>
          <p:cNvPr id="171013" name="Picture 5" descr="18SWAH10-31.TIF"/>
          <p:cNvPicPr>
            <a:picLocks noChangeAspect="1" noChangeArrowheads="1"/>
          </p:cNvPicPr>
          <p:nvPr/>
        </p:nvPicPr>
        <p:blipFill>
          <a:blip r:embed="rId7"/>
          <a:stretch>
            <a:fillRect/>
          </a:stretch>
        </p:blipFill>
        <p:spPr bwMode="auto">
          <a:xfrm>
            <a:off x="9232112" y="5085115"/>
            <a:ext cx="1760229" cy="724690"/>
          </a:xfrm>
          <a:prstGeom prst="rect">
            <a:avLst/>
          </a:prstGeom>
          <a:noFill/>
        </p:spPr>
      </p:pic>
      <p:pic>
        <p:nvPicPr>
          <p:cNvPr id="171015" name="Picture 7" descr="18SWAH10-32.TIF"/>
          <p:cNvPicPr>
            <a:picLocks noChangeAspect="1" noChangeArrowheads="1"/>
          </p:cNvPicPr>
          <p:nvPr/>
        </p:nvPicPr>
        <p:blipFill>
          <a:blip r:embed="rId8"/>
          <a:stretch>
            <a:fillRect/>
          </a:stretch>
        </p:blipFill>
        <p:spPr bwMode="auto">
          <a:xfrm>
            <a:off x="4623791" y="5013113"/>
            <a:ext cx="1912280" cy="619915"/>
          </a:xfrm>
          <a:prstGeom prst="rect">
            <a:avLst/>
          </a:prstGeom>
          <a:noFill/>
        </p:spPr>
      </p:pic>
      <p:pic>
        <p:nvPicPr>
          <p:cNvPr id="171017" name="Picture 9" descr="18SWAH10-33.TIF"/>
          <p:cNvPicPr>
            <a:picLocks noChangeAspect="1" noChangeArrowheads="1"/>
          </p:cNvPicPr>
          <p:nvPr/>
        </p:nvPicPr>
        <p:blipFill>
          <a:blip r:embed="rId9"/>
          <a:stretch>
            <a:fillRect/>
          </a:stretch>
        </p:blipFill>
        <p:spPr bwMode="auto">
          <a:xfrm>
            <a:off x="1455572" y="4653088"/>
            <a:ext cx="1103653" cy="1004449"/>
          </a:xfrm>
          <a:prstGeom prst="rect">
            <a:avLst/>
          </a:prstGeom>
          <a:noFill/>
        </p:spPr>
      </p:pic>
      <p:pic>
        <p:nvPicPr>
          <p:cNvPr id="171016" name="Picture 8" descr="18SWAH10-34.TIF"/>
          <p:cNvPicPr>
            <a:picLocks noChangeAspect="1" noChangeArrowheads="1"/>
          </p:cNvPicPr>
          <p:nvPr/>
        </p:nvPicPr>
        <p:blipFill>
          <a:blip r:embed="rId10"/>
          <a:stretch>
            <a:fillRect/>
          </a:stretch>
        </p:blipFill>
        <p:spPr bwMode="auto">
          <a:xfrm>
            <a:off x="2703657" y="4797098"/>
            <a:ext cx="1464405" cy="979569"/>
          </a:xfrm>
          <a:prstGeom prst="rect">
            <a:avLst/>
          </a:prstGeom>
          <a:noFill/>
        </p:spPr>
      </p:pic>
      <p:sp>
        <p:nvSpPr>
          <p:cNvPr id="29" name="矩形 28"/>
          <p:cNvSpPr/>
          <p:nvPr/>
        </p:nvSpPr>
        <p:spPr>
          <a:xfrm>
            <a:off x="3032912" y="5733161"/>
            <a:ext cx="792480" cy="368300"/>
          </a:xfrm>
          <a:prstGeom prst="rect">
            <a:avLst/>
          </a:prstGeom>
        </p:spPr>
        <p:txBody>
          <a:bodyPr wrap="none">
            <a:spAutoFit/>
          </a:bodyPr>
          <a:lstStyle/>
          <a:p>
            <a:pPr algn="just" fontAlgn="base">
              <a:lnSpc>
                <a:spcPct val="150000"/>
              </a:lnSpc>
              <a:spcBef>
                <a:spcPct val="0"/>
              </a:spcBef>
              <a:spcAft>
                <a:spcPct val="0"/>
              </a:spcAft>
              <a:tabLst>
                <a:tab pos="2400300" algn="l"/>
              </a:tabLst>
            </a:pPr>
            <a:r>
              <a:rPr lang="zh-CN" altLang="en-US" sz="1200" b="1" kern="100" smtClean="0">
                <a:solidFill>
                  <a:srgbClr val="000000"/>
                </a:solidFill>
                <a:latin typeface="Times New Roman" panose="02020603050405020304"/>
                <a:cs typeface="Times New Roman" panose="02020603050405020304"/>
              </a:rPr>
              <a:t>过滤装置</a:t>
            </a:r>
            <a:endParaRPr lang="zh-CN" altLang="en-US" sz="1200" kern="100">
              <a:solidFill>
                <a:srgbClr val="000000"/>
              </a:solidFill>
              <a:latin typeface="宋体" panose="02010600030101010101" pitchFamily="2" charset="-122"/>
              <a:cs typeface="Courier New" panose="02070309020205020404"/>
            </a:endParaRPr>
          </a:p>
        </p:txBody>
      </p:sp>
      <p:sp>
        <p:nvSpPr>
          <p:cNvPr id="30" name="矩形 29"/>
          <p:cNvSpPr/>
          <p:nvPr/>
        </p:nvSpPr>
        <p:spPr>
          <a:xfrm>
            <a:off x="1357576" y="5661156"/>
            <a:ext cx="1097280" cy="368300"/>
          </a:xfrm>
          <a:prstGeom prst="rect">
            <a:avLst/>
          </a:prstGeom>
        </p:spPr>
        <p:txBody>
          <a:bodyPr wrap="none">
            <a:spAutoFit/>
          </a:bodyPr>
          <a:lstStyle/>
          <a:p>
            <a:pPr algn="just" fontAlgn="base">
              <a:lnSpc>
                <a:spcPct val="150000"/>
              </a:lnSpc>
              <a:spcBef>
                <a:spcPct val="0"/>
              </a:spcBef>
              <a:spcAft>
                <a:spcPct val="0"/>
              </a:spcAft>
              <a:tabLst>
                <a:tab pos="2400300" algn="l"/>
              </a:tabLst>
            </a:pPr>
            <a:r>
              <a:rPr lang="zh-CN" altLang="en-US" sz="1200" b="1" kern="100" smtClean="0">
                <a:solidFill>
                  <a:srgbClr val="000000"/>
                </a:solidFill>
                <a:latin typeface="Times New Roman" panose="02020603050405020304"/>
                <a:cs typeface="Times New Roman" panose="02020603050405020304"/>
              </a:rPr>
              <a:t>简易发生装置</a:t>
            </a:r>
            <a:endParaRPr lang="zh-CN" altLang="en-US" sz="1200" kern="100">
              <a:solidFill>
                <a:srgbClr val="000000"/>
              </a:solidFill>
              <a:latin typeface="宋体" panose="02010600030101010101" pitchFamily="2" charset="-122"/>
              <a:cs typeface="Courier New" panose="02070309020205020404"/>
            </a:endParaRPr>
          </a:p>
        </p:txBody>
      </p:sp>
      <p:sp>
        <p:nvSpPr>
          <p:cNvPr id="31" name="矩形 30"/>
          <p:cNvSpPr/>
          <p:nvPr/>
        </p:nvSpPr>
        <p:spPr>
          <a:xfrm>
            <a:off x="623622" y="4077045"/>
            <a:ext cx="3744260" cy="368300"/>
          </a:xfrm>
          <a:prstGeom prst="rect">
            <a:avLst/>
          </a:prstGeom>
        </p:spPr>
        <p:txBody>
          <a:bodyPr wrap="square">
            <a:spAutoFit/>
          </a:bodyPr>
          <a:lstStyle/>
          <a:p>
            <a:pPr fontAlgn="base">
              <a:spcBef>
                <a:spcPct val="0"/>
              </a:spcBef>
              <a:spcAft>
                <a:spcPct val="0"/>
              </a:spcAft>
            </a:pPr>
            <a:r>
              <a:rPr lang="en-US" altLang="zh-CN" b="1" smtClean="0">
                <a:solidFill>
                  <a:srgbClr val="0000FF"/>
                </a:solidFill>
              </a:rPr>
              <a:t>2.</a:t>
            </a:r>
            <a:r>
              <a:rPr lang="zh-CN" altLang="en-US" b="1" smtClean="0">
                <a:solidFill>
                  <a:srgbClr val="0000FF"/>
                </a:solidFill>
              </a:rPr>
              <a:t>干燥管</a:t>
            </a:r>
            <a:r>
              <a:rPr lang="zh-CN" altLang="zh-CN" b="1" smtClean="0">
                <a:solidFill>
                  <a:srgbClr val="0000FF"/>
                </a:solidFill>
              </a:rPr>
              <a:t>创新应用</a:t>
            </a:r>
            <a:endParaRPr lang="zh-CN" altLang="en-US" b="1">
              <a:solidFill>
                <a:srgbClr val="0000FF"/>
              </a:solidFill>
            </a:endParaRPr>
          </a:p>
        </p:txBody>
      </p:sp>
      <p:sp>
        <p:nvSpPr>
          <p:cNvPr id="32" name="矩形 31"/>
          <p:cNvSpPr/>
          <p:nvPr/>
        </p:nvSpPr>
        <p:spPr>
          <a:xfrm>
            <a:off x="527613" y="548803"/>
            <a:ext cx="6336440" cy="460375"/>
          </a:xfrm>
          <a:prstGeom prst="rect">
            <a:avLst/>
          </a:prstGeom>
        </p:spPr>
        <p:txBody>
          <a:bodyPr wrap="square">
            <a:spAutoFit/>
          </a:bodyPr>
          <a:lstStyle/>
          <a:p>
            <a:pPr fontAlgn="base">
              <a:spcBef>
                <a:spcPct val="0"/>
              </a:spcBef>
              <a:spcAft>
                <a:spcPct val="0"/>
              </a:spcAft>
            </a:pPr>
            <a:r>
              <a:rPr lang="zh-CN" altLang="en-US" sz="2400" b="1" smtClean="0">
                <a:solidFill>
                  <a:srgbClr val="000000"/>
                </a:solidFill>
              </a:rPr>
              <a:t>（</a:t>
            </a:r>
            <a:r>
              <a:rPr lang="en-US" altLang="zh-CN" sz="2400" b="1" smtClean="0">
                <a:solidFill>
                  <a:srgbClr val="000000"/>
                </a:solidFill>
              </a:rPr>
              <a:t>1</a:t>
            </a:r>
            <a:r>
              <a:rPr lang="zh-CN" altLang="en-US" sz="2400" b="1" smtClean="0">
                <a:solidFill>
                  <a:srgbClr val="000000"/>
                </a:solidFill>
              </a:rPr>
              <a:t>）仪器</a:t>
            </a:r>
            <a:r>
              <a:rPr lang="en-US" altLang="zh-CN" sz="2400" b="1" smtClean="0">
                <a:solidFill>
                  <a:srgbClr val="000000"/>
                </a:solidFill>
              </a:rPr>
              <a:t>——</a:t>
            </a:r>
            <a:r>
              <a:rPr lang="zh-CN" altLang="en-US" sz="2400" b="1" smtClean="0">
                <a:solidFill>
                  <a:srgbClr val="000000"/>
                </a:solidFill>
              </a:rPr>
              <a:t>创新设计</a:t>
            </a:r>
            <a:endParaRPr lang="zh-CN" altLang="en-US" sz="2400" b="1">
              <a:solidFill>
                <a:srgbClr val="000000"/>
              </a:solidFill>
            </a:endParaRPr>
          </a:p>
        </p:txBody>
      </p:sp>
      <p:sp>
        <p:nvSpPr>
          <p:cNvPr id="23" name="灯片编号占位符 22"/>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2356" name="Object 4"/>
          <p:cNvGraphicFramePr>
            <a:graphicFrameLocks noChangeAspect="1"/>
          </p:cNvGraphicFramePr>
          <p:nvPr/>
        </p:nvGraphicFramePr>
        <p:xfrm>
          <a:off x="806452" y="1544638"/>
          <a:ext cx="10380133" cy="1173162"/>
        </p:xfrm>
        <a:graphic>
          <a:graphicData uri="http://schemas.openxmlformats.org/presentationml/2006/ole">
            <mc:AlternateContent xmlns:mc="http://schemas.openxmlformats.org/markup-compatibility/2006">
              <mc:Choice xmlns:v="urn:schemas-microsoft-com:vml" Requires="v">
                <p:oleObj spid="_x0000_s1051" name="Microsoft Word 97-2003" r:id="rId1" imgW="7796530" imgH="1188720" progId="Word.Document.8">
                  <p:embed/>
                </p:oleObj>
              </mc:Choice>
              <mc:Fallback>
                <p:oleObj name="Microsoft Word 97-2003" r:id="rId1" imgW="7796530" imgH="1188720" progId="Word.Document.8">
                  <p:embed/>
                  <p:pic>
                    <p:nvPicPr>
                      <p:cNvPr id="0" name="OLE substitute image"/>
                      <p:cNvPicPr/>
                      <p:nvPr/>
                    </p:nvPicPr>
                    <p:blipFill>
                      <a:blip r:embed="rId2"/>
                      <a:stretch>
                        <a:fillRect/>
                      </a:stretch>
                    </p:blipFill>
                    <p:spPr>
                      <a:xfrm>
                        <a:off x="806452" y="1544638"/>
                        <a:ext cx="10380133" cy="1173162"/>
                      </a:xfrm>
                      <a:prstGeom prst="rect">
                        <a:avLst/>
                      </a:prstGeom>
                      <a:noFill/>
                      <a:ln w="9525">
                        <a:noFill/>
                      </a:ln>
                    </p:spPr>
                  </p:pic>
                </p:oleObj>
              </mc:Fallback>
            </mc:AlternateContent>
          </a:graphicData>
        </a:graphic>
      </p:graphicFrame>
      <p:pic>
        <p:nvPicPr>
          <p:cNvPr id="612357" name="Picture 5" descr="18SWAH10-35.TIF"/>
          <p:cNvPicPr>
            <a:picLocks noChangeAspect="1" noChangeArrowheads="1"/>
          </p:cNvPicPr>
          <p:nvPr/>
        </p:nvPicPr>
        <p:blipFill>
          <a:blip r:embed="rId3"/>
          <a:stretch>
            <a:fillRect/>
          </a:stretch>
        </p:blipFill>
        <p:spPr bwMode="auto">
          <a:xfrm>
            <a:off x="4175868" y="1340855"/>
            <a:ext cx="5063405" cy="1088013"/>
          </a:xfrm>
          <a:prstGeom prst="rect">
            <a:avLst/>
          </a:prstGeom>
          <a:noFill/>
          <a:ln w="9525">
            <a:noFill/>
            <a:miter lim="800000"/>
            <a:headEnd/>
            <a:tailEnd/>
          </a:ln>
        </p:spPr>
      </p:pic>
      <p:sp>
        <p:nvSpPr>
          <p:cNvPr id="4" name="矩形 3"/>
          <p:cNvSpPr/>
          <p:nvPr/>
        </p:nvSpPr>
        <p:spPr>
          <a:xfrm>
            <a:off x="527615" y="476795"/>
            <a:ext cx="7872548" cy="645160"/>
          </a:xfrm>
          <a:prstGeom prst="rect">
            <a:avLst/>
          </a:prstGeom>
        </p:spPr>
        <p:txBody>
          <a:bodyPr wrap="square">
            <a:spAutoFit/>
          </a:bodyPr>
          <a:lstStyle/>
          <a:p>
            <a:pPr fontAlgn="base">
              <a:lnSpc>
                <a:spcPct val="150000"/>
              </a:lnSpc>
              <a:spcBef>
                <a:spcPct val="0"/>
              </a:spcBef>
              <a:spcAft>
                <a:spcPct val="0"/>
              </a:spcAft>
              <a:tabLst>
                <a:tab pos="2400300" algn="l"/>
              </a:tabLst>
            </a:pPr>
            <a:r>
              <a:rPr lang="en-US" altLang="zh-CN" sz="2400" b="1" kern="100" smtClean="0">
                <a:solidFill>
                  <a:srgbClr val="000000"/>
                </a:solidFill>
                <a:latin typeface="宋体" panose="02010600030101010101" pitchFamily="2" charset="-122"/>
                <a:cs typeface="Times New Roman" panose="02020603050405020304"/>
              </a:rPr>
              <a:t>(3) </a:t>
            </a:r>
            <a:r>
              <a:rPr lang="zh-CN" altLang="zh-CN" sz="2400" b="1" kern="100" smtClean="0">
                <a:solidFill>
                  <a:srgbClr val="000000"/>
                </a:solidFill>
                <a:latin typeface="宋体" panose="02010600030101010101" pitchFamily="2" charset="-122"/>
                <a:cs typeface="Times New Roman" panose="02020603050405020304"/>
              </a:rPr>
              <a:t>安全</a:t>
            </a:r>
            <a:r>
              <a:rPr lang="en-US" altLang="zh-CN" sz="2400" b="1" kern="100" smtClean="0">
                <a:solidFill>
                  <a:srgbClr val="000000"/>
                </a:solidFill>
                <a:latin typeface="宋体" panose="02010600030101010101" pitchFamily="2" charset="-122"/>
                <a:cs typeface="Times New Roman" panose="02020603050405020304"/>
              </a:rPr>
              <a:t>——</a:t>
            </a:r>
            <a:r>
              <a:rPr lang="zh-CN" altLang="zh-CN" sz="2400" b="1" kern="100" smtClean="0">
                <a:solidFill>
                  <a:srgbClr val="000000"/>
                </a:solidFill>
                <a:latin typeface="宋体" panose="02010600030101010101" pitchFamily="2" charset="-122"/>
                <a:cs typeface="Times New Roman" panose="02020603050405020304"/>
              </a:rPr>
              <a:t>创新设计</a:t>
            </a:r>
            <a:endParaRPr lang="zh-CN" altLang="zh-CN" sz="2400" b="1" kern="100" smtClean="0">
              <a:solidFill>
                <a:srgbClr val="000000"/>
              </a:solidFill>
              <a:latin typeface="宋体" panose="02010600030101010101" pitchFamily="2" charset="-122"/>
              <a:cs typeface="Courier New" panose="02070309020205020404"/>
            </a:endParaRPr>
          </a:p>
        </p:txBody>
      </p:sp>
      <p:pic>
        <p:nvPicPr>
          <p:cNvPr id="5" name="Picture 6" descr="18SWAH10-36.TIF"/>
          <p:cNvPicPr>
            <a:picLocks noChangeAspect="1" noChangeArrowheads="1"/>
          </p:cNvPicPr>
          <p:nvPr/>
        </p:nvPicPr>
        <p:blipFill>
          <a:blip r:embed="rId4"/>
          <a:stretch>
            <a:fillRect/>
          </a:stretch>
        </p:blipFill>
        <p:spPr bwMode="auto">
          <a:xfrm>
            <a:off x="3983855" y="2564940"/>
            <a:ext cx="5089069" cy="1077230"/>
          </a:xfrm>
          <a:prstGeom prst="rect">
            <a:avLst/>
          </a:prstGeom>
          <a:noFill/>
          <a:ln w="9525">
            <a:noFill/>
            <a:miter lim="800000"/>
            <a:headEnd/>
            <a:tailEnd/>
          </a:ln>
        </p:spPr>
      </p:pic>
      <p:sp>
        <p:nvSpPr>
          <p:cNvPr id="6" name="矩形 5"/>
          <p:cNvSpPr/>
          <p:nvPr/>
        </p:nvSpPr>
        <p:spPr>
          <a:xfrm>
            <a:off x="1871707" y="2708951"/>
            <a:ext cx="1728120" cy="553085"/>
          </a:xfrm>
          <a:prstGeom prst="rect">
            <a:avLst/>
          </a:prstGeom>
        </p:spPr>
        <p:txBody>
          <a:bodyPr wrap="square">
            <a:spAutoFit/>
          </a:bodyPr>
          <a:lstStyle/>
          <a:p>
            <a:pPr algn="just" fontAlgn="base">
              <a:lnSpc>
                <a:spcPct val="150000"/>
              </a:lnSpc>
              <a:spcBef>
                <a:spcPct val="0"/>
              </a:spcBef>
              <a:spcAft>
                <a:spcPct val="0"/>
              </a:spcAft>
              <a:tabLst>
                <a:tab pos="2400300" algn="l"/>
              </a:tabLst>
            </a:pPr>
            <a:r>
              <a:rPr lang="en-US" altLang="zh-CN" sz="2000" b="1" kern="100" smtClean="0">
                <a:solidFill>
                  <a:srgbClr val="FF0000"/>
                </a:solidFill>
                <a:latin typeface="宋体" panose="02010600030101010101" pitchFamily="2" charset="-122"/>
                <a:cs typeface="Courier New" panose="02070309020205020404"/>
              </a:rPr>
              <a:t>②</a:t>
            </a:r>
            <a:r>
              <a:rPr lang="zh-CN" altLang="zh-CN" sz="2000" b="1" kern="100" smtClean="0">
                <a:solidFill>
                  <a:srgbClr val="FF0000"/>
                </a:solidFill>
                <a:latin typeface="Times New Roman" panose="02020603050405020304"/>
                <a:ea typeface="黑体" panose="02010609060101010101" pitchFamily="49" charset="-122"/>
                <a:cs typeface="Times New Roman" panose="02020603050405020304"/>
              </a:rPr>
              <a:t>防堵塞</a:t>
            </a:r>
            <a:endParaRPr lang="zh-CN" altLang="zh-CN" sz="2000" b="1" kern="100">
              <a:solidFill>
                <a:srgbClr val="FF0000"/>
              </a:solidFill>
              <a:latin typeface="宋体" panose="02010600030101010101" pitchFamily="2" charset="-122"/>
              <a:cs typeface="Courier New" panose="02070309020205020404"/>
            </a:endParaRPr>
          </a:p>
        </p:txBody>
      </p:sp>
      <p:pic>
        <p:nvPicPr>
          <p:cNvPr id="7" name="Picture 5" descr="18SWAH10-37.TIF"/>
          <p:cNvPicPr>
            <a:picLocks noChangeAspect="1" noChangeArrowheads="1"/>
          </p:cNvPicPr>
          <p:nvPr/>
        </p:nvPicPr>
        <p:blipFill>
          <a:blip r:embed="rId5"/>
          <a:stretch>
            <a:fillRect/>
          </a:stretch>
        </p:blipFill>
        <p:spPr bwMode="auto">
          <a:xfrm>
            <a:off x="3983855" y="4077045"/>
            <a:ext cx="5182509" cy="1151612"/>
          </a:xfrm>
          <a:prstGeom prst="rect">
            <a:avLst/>
          </a:prstGeom>
          <a:noFill/>
          <a:ln w="9525">
            <a:noFill/>
            <a:miter lim="800000"/>
            <a:headEnd/>
            <a:tailEnd/>
          </a:ln>
        </p:spPr>
      </p:pic>
      <p:sp>
        <p:nvSpPr>
          <p:cNvPr id="125955" name="Rectangle 3"/>
          <p:cNvSpPr>
            <a:spLocks noChangeArrowheads="1"/>
          </p:cNvSpPr>
          <p:nvPr/>
        </p:nvSpPr>
        <p:spPr bwMode="auto">
          <a:xfrm>
            <a:off x="1967715" y="4437735"/>
            <a:ext cx="1824127" cy="398780"/>
          </a:xfrm>
          <a:prstGeom prst="rect">
            <a:avLst/>
          </a:prstGeom>
          <a:noFill/>
          <a:ln w="9525">
            <a:noFill/>
            <a:miter lim="800000"/>
          </a:ln>
          <a:effectLst/>
        </p:spPr>
        <p:txBody>
          <a:bodyPr vert="horz" wrap="square" lIns="91440" tIns="45720" rIns="91440" bIns="45720" numCol="1" anchor="ctr" anchorCtr="0" compatLnSpc="1">
            <a:spAutoFit/>
          </a:bodyPr>
          <a:lstStyle/>
          <a:p>
            <a:pPr fontAlgn="base">
              <a:spcBef>
                <a:spcPct val="0"/>
              </a:spcBef>
              <a:spcAft>
                <a:spcPct val="0"/>
              </a:spcAft>
              <a:tabLst>
                <a:tab pos="2400300" algn="l"/>
              </a:tabLst>
            </a:pPr>
            <a:r>
              <a:rPr lang="en-US" altLang="zh-CN" sz="2000" b="1" smtClean="0">
                <a:solidFill>
                  <a:srgbClr val="FF0000"/>
                </a:solidFill>
                <a:latin typeface="宋体" panose="02010600030101010101" pitchFamily="2" charset="-122"/>
                <a:cs typeface="Times New Roman" panose="02020603050405020304" pitchFamily="18" charset="0"/>
              </a:rPr>
              <a:t>③</a:t>
            </a:r>
            <a:r>
              <a:rPr lang="zh-CN" altLang="en-US" sz="2000" b="1"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防污染</a:t>
            </a:r>
            <a:endParaRPr lang="zh-CN" altLang="en-US" sz="2000" smtClean="0">
              <a:solidFill>
                <a:srgbClr val="FF0000"/>
              </a:solidFill>
              <a:cs typeface="宋体" panose="02010600030101010101" pitchFamily="2" charset="-122"/>
            </a:endParaRPr>
          </a:p>
        </p:txBody>
      </p:sp>
      <p:sp>
        <p:nvSpPr>
          <p:cNvPr id="9" name="矩形 8"/>
          <p:cNvSpPr/>
          <p:nvPr/>
        </p:nvSpPr>
        <p:spPr>
          <a:xfrm>
            <a:off x="2031265" y="1628875"/>
            <a:ext cx="1202690" cy="553085"/>
          </a:xfrm>
          <a:prstGeom prst="rect">
            <a:avLst/>
          </a:prstGeom>
        </p:spPr>
        <p:txBody>
          <a:bodyPr wrap="none">
            <a:spAutoFit/>
          </a:bodyPr>
          <a:lstStyle/>
          <a:p>
            <a:pPr algn="just" fontAlgn="base">
              <a:lnSpc>
                <a:spcPct val="150000"/>
              </a:lnSpc>
              <a:spcBef>
                <a:spcPct val="0"/>
              </a:spcBef>
              <a:spcAft>
                <a:spcPct val="0"/>
              </a:spcAft>
              <a:tabLst>
                <a:tab pos="2400300" algn="l"/>
              </a:tabLst>
            </a:pPr>
            <a:r>
              <a:rPr lang="en-US" altLang="zh-CN" sz="2000" b="1" kern="100" smtClean="0">
                <a:solidFill>
                  <a:srgbClr val="FF0000"/>
                </a:solidFill>
                <a:latin typeface="宋体" panose="02010600030101010101" pitchFamily="2" charset="-122"/>
                <a:cs typeface="Courier New" panose="02070309020205020404"/>
              </a:rPr>
              <a:t>①</a:t>
            </a:r>
            <a:r>
              <a:rPr lang="zh-CN" altLang="zh-CN" sz="2000" b="1" kern="100" smtClean="0">
                <a:solidFill>
                  <a:srgbClr val="FF0000"/>
                </a:solidFill>
                <a:latin typeface="Times New Roman" panose="02020603050405020304"/>
                <a:ea typeface="黑体" panose="02010609060101010101" pitchFamily="49" charset="-122"/>
                <a:cs typeface="Times New Roman" panose="02020603050405020304"/>
              </a:rPr>
              <a:t>防倒吸</a:t>
            </a:r>
            <a:endParaRPr lang="zh-CN" altLang="zh-CN" sz="2000" b="1" kern="100" smtClean="0">
              <a:solidFill>
                <a:srgbClr val="FF0000"/>
              </a:solidFill>
              <a:latin typeface="宋体" panose="02010600030101010101" pitchFamily="2" charset="-122"/>
              <a:cs typeface="Courier New" panose="02070309020205020404"/>
            </a:endParaRPr>
          </a:p>
        </p:txBody>
      </p:sp>
      <p:cxnSp>
        <p:nvCxnSpPr>
          <p:cNvPr id="10" name="直接连接符 9"/>
          <p:cNvCxnSpPr/>
          <p:nvPr/>
        </p:nvCxnSpPr>
        <p:spPr>
          <a:xfrm flipV="1">
            <a:off x="143589" y="112484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871707" y="5517145"/>
            <a:ext cx="8640600" cy="553085"/>
          </a:xfrm>
          <a:prstGeom prst="rect">
            <a:avLst/>
          </a:prstGeom>
        </p:spPr>
        <p:txBody>
          <a:bodyPr wrap="square">
            <a:spAutoFit/>
          </a:bodyPr>
          <a:lstStyle/>
          <a:p>
            <a:pPr algn="just" fontAlgn="base">
              <a:lnSpc>
                <a:spcPct val="150000"/>
              </a:lnSpc>
              <a:spcBef>
                <a:spcPct val="0"/>
              </a:spcBef>
              <a:spcAft>
                <a:spcPct val="0"/>
              </a:spcAft>
              <a:tabLst>
                <a:tab pos="2400300" algn="l"/>
              </a:tabLst>
            </a:pPr>
            <a:r>
              <a:rPr lang="zh-CN" altLang="zh-CN" sz="2000" b="1" kern="100" smtClean="0">
                <a:solidFill>
                  <a:srgbClr val="FF0000"/>
                </a:solidFill>
                <a:latin typeface="Times New Roman" panose="02020603050405020304"/>
                <a:ea typeface="黑体" panose="02010609060101010101" pitchFamily="49" charset="-122"/>
                <a:cs typeface="Times New Roman" panose="02020603050405020304"/>
              </a:rPr>
              <a:t>防吸堵</a:t>
            </a:r>
            <a:r>
              <a:rPr lang="zh-CN" altLang="en-US" sz="2000" b="1"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污，防燃爆、水解、氧化、变质</a:t>
            </a:r>
            <a:endParaRPr lang="zh-CN" altLang="zh-CN" sz="2000" b="1" kern="100" smtClean="0">
              <a:solidFill>
                <a:srgbClr val="FF0000"/>
              </a:solidFill>
              <a:latin typeface="宋体" panose="02010600030101010101" pitchFamily="2" charset="-122"/>
              <a:cs typeface="Courier New" panose="02070309020205020404"/>
            </a:endParaRPr>
          </a:p>
        </p:txBody>
      </p:sp>
      <p:sp>
        <p:nvSpPr>
          <p:cNvPr id="13" name="灯片编号占位符 12"/>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l="7560" t="5970" r="4110" b="29851"/>
          <a:stretch>
            <a:fillRect/>
          </a:stretch>
        </p:blipFill>
        <p:spPr>
          <a:xfrm>
            <a:off x="1103653" y="548803"/>
            <a:ext cx="4639944" cy="2088145"/>
          </a:xfrm>
          <a:prstGeom prst="rect">
            <a:avLst/>
          </a:prstGeom>
          <a:ln>
            <a:solidFill>
              <a:srgbClr val="FF0000"/>
            </a:solidFill>
          </a:ln>
        </p:spPr>
      </p:pic>
      <p:pic>
        <p:nvPicPr>
          <p:cNvPr id="6" name="图片 5"/>
          <p:cNvPicPr>
            <a:picLocks noChangeAspect="1"/>
          </p:cNvPicPr>
          <p:nvPr/>
        </p:nvPicPr>
        <p:blipFill>
          <a:blip r:embed="rId1">
            <a:extLst>
              <a:ext uri="{28A0092B-C50C-407E-A947-70E740481C1C}">
                <a14:useLocalDpi xmlns:a14="http://schemas.microsoft.com/office/drawing/2010/main" val="0"/>
              </a:ext>
            </a:extLst>
          </a:blip>
          <a:srcRect l="3918" t="79104" r="63300" b="4478"/>
          <a:stretch>
            <a:fillRect/>
          </a:stretch>
        </p:blipFill>
        <p:spPr>
          <a:xfrm>
            <a:off x="3695835" y="548803"/>
            <a:ext cx="2016140" cy="36002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rcRect l="8256" t="8071" r="21101" b="33664"/>
          <a:stretch>
            <a:fillRect/>
          </a:stretch>
        </p:blipFill>
        <p:spPr>
          <a:xfrm>
            <a:off x="1103655" y="2708953"/>
            <a:ext cx="4682992" cy="1800125"/>
          </a:xfrm>
          <a:prstGeom prst="rect">
            <a:avLst/>
          </a:prstGeom>
          <a:ln>
            <a:solidFill>
              <a:srgbClr val="FF0000"/>
            </a:solidFill>
          </a:ln>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rcRect l="11927" t="71515" r="19266" b="9064"/>
          <a:stretch>
            <a:fillRect/>
          </a:stretch>
        </p:blipFill>
        <p:spPr>
          <a:xfrm>
            <a:off x="3311808" y="2708953"/>
            <a:ext cx="2496173" cy="512271"/>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l="5172" t="4610" r="25862" b="39643"/>
          <a:stretch>
            <a:fillRect/>
          </a:stretch>
        </p:blipFill>
        <p:spPr>
          <a:xfrm>
            <a:off x="1103653" y="4573664"/>
            <a:ext cx="4704328" cy="1996319"/>
          </a:xfrm>
          <a:prstGeom prst="rect">
            <a:avLst/>
          </a:prstGeom>
          <a:ln>
            <a:solidFill>
              <a:srgbClr val="FF0000"/>
            </a:solidFill>
          </a:ln>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16379" t="71507" r="50000" b="13627"/>
          <a:stretch>
            <a:fillRect/>
          </a:stretch>
        </p:blipFill>
        <p:spPr>
          <a:xfrm>
            <a:off x="3887848" y="4581080"/>
            <a:ext cx="1888043" cy="435702"/>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l="9163" t="4985" r="19984" b="37688"/>
          <a:stretch>
            <a:fillRect/>
          </a:stretch>
        </p:blipFill>
        <p:spPr>
          <a:xfrm>
            <a:off x="5903988" y="548803"/>
            <a:ext cx="5568387" cy="2088145"/>
          </a:xfrm>
          <a:prstGeom prst="rect">
            <a:avLst/>
          </a:prstGeom>
          <a:ln>
            <a:solidFill>
              <a:srgbClr val="FF0000"/>
            </a:solidFill>
          </a:ln>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rcRect l="16351" t="71035" r="47314" b="15256"/>
          <a:stretch>
            <a:fillRect/>
          </a:stretch>
        </p:blipFill>
        <p:spPr>
          <a:xfrm>
            <a:off x="9360227" y="548803"/>
            <a:ext cx="2085276" cy="480683"/>
          </a:xfrm>
          <a:prstGeom prst="rect">
            <a:avLst/>
          </a:prstGeom>
          <a:ln>
            <a:solidFill>
              <a:srgbClr val="FF0000"/>
            </a:solidFill>
          </a:ln>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3987" y="2708950"/>
            <a:ext cx="5568388" cy="1789366"/>
          </a:xfrm>
          <a:prstGeom prst="rect">
            <a:avLst/>
          </a:prstGeom>
          <a:ln>
            <a:solidFill>
              <a:srgbClr val="FF0000"/>
            </a:solidFill>
          </a:ln>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rcRect l="5511" t="6811" r="14567" b="31893"/>
          <a:stretch>
            <a:fillRect/>
          </a:stretch>
        </p:blipFill>
        <p:spPr>
          <a:xfrm>
            <a:off x="5903988" y="4581080"/>
            <a:ext cx="5568387" cy="2016140"/>
          </a:xfrm>
          <a:prstGeom prst="rect">
            <a:avLst/>
          </a:prstGeom>
          <a:ln>
            <a:solidFill>
              <a:srgbClr val="FF0000"/>
            </a:solidFill>
          </a:ln>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rcRect l="13779" t="79004" r="54987" b="12823"/>
          <a:stretch>
            <a:fillRect/>
          </a:stretch>
        </p:blipFill>
        <p:spPr>
          <a:xfrm>
            <a:off x="9072207" y="4581083"/>
            <a:ext cx="2275120" cy="301119"/>
          </a:xfrm>
          <a:prstGeom prst="rect">
            <a:avLst/>
          </a:prstGeom>
        </p:spPr>
      </p:pic>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直接连接符 7"/>
          <p:cNvCxnSpPr/>
          <p:nvPr/>
        </p:nvCxnSpPr>
        <p:spPr>
          <a:xfrm flipV="1">
            <a:off x="143589" y="98083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pSp>
        <p:nvGrpSpPr>
          <p:cNvPr id="2" name="组合 41"/>
          <p:cNvGrpSpPr/>
          <p:nvPr/>
        </p:nvGrpSpPr>
        <p:grpSpPr>
          <a:xfrm>
            <a:off x="623622" y="1916898"/>
            <a:ext cx="5568385" cy="3240225"/>
            <a:chOff x="4499995" y="1700880"/>
            <a:chExt cx="4176289" cy="3240225"/>
          </a:xfrm>
        </p:grpSpPr>
        <p:sp>
          <p:nvSpPr>
            <p:cNvPr id="37" name="等腰三角形 36"/>
            <p:cNvSpPr/>
            <p:nvPr/>
          </p:nvSpPr>
          <p:spPr>
            <a:xfrm>
              <a:off x="5868090" y="2924965"/>
              <a:ext cx="1440100" cy="12960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综合</a:t>
              </a:r>
              <a:endParaRPr lang="en-US" altLang="zh-CN" b="1" smtClean="0">
                <a:solidFill>
                  <a:srgbClr val="FF0000"/>
                </a:solidFill>
              </a:endParaRPr>
            </a:p>
            <a:p>
              <a:pPr algn="ctr" fontAlgn="base">
                <a:spcBef>
                  <a:spcPct val="0"/>
                </a:spcBef>
                <a:spcAft>
                  <a:spcPct val="0"/>
                </a:spcAft>
              </a:pPr>
              <a:r>
                <a:rPr lang="zh-CN" altLang="en-US" b="1" smtClean="0">
                  <a:solidFill>
                    <a:srgbClr val="FF0000"/>
                  </a:solidFill>
                </a:rPr>
                <a:t>实验</a:t>
              </a:r>
              <a:endParaRPr lang="zh-CN" altLang="en-US" b="1">
                <a:solidFill>
                  <a:srgbClr val="FF0000"/>
                </a:solidFill>
              </a:endParaRPr>
            </a:p>
          </p:txBody>
        </p:sp>
        <p:sp>
          <p:nvSpPr>
            <p:cNvPr id="39" name="椭圆 38"/>
            <p:cNvSpPr/>
            <p:nvPr/>
          </p:nvSpPr>
          <p:spPr>
            <a:xfrm>
              <a:off x="5940095" y="1700880"/>
              <a:ext cx="1296090" cy="1224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2000" b="1" smtClean="0">
                  <a:solidFill>
                    <a:srgbClr val="FF0000"/>
                  </a:solidFill>
                  <a:latin typeface="黑体" panose="02010609060101010101" pitchFamily="49" charset="-122"/>
                  <a:ea typeface="黑体" panose="02010609060101010101" pitchFamily="49" charset="-122"/>
                  <a:sym typeface="+mn-ea"/>
                </a:rPr>
                <a:t>陌生</a:t>
              </a:r>
              <a:endParaRPr lang="en-US" altLang="zh-CN" sz="2000" b="1" smtClean="0">
                <a:solidFill>
                  <a:srgbClr val="FF0000"/>
                </a:solidFill>
                <a:latin typeface="黑体" panose="02010609060101010101" pitchFamily="49" charset="-122"/>
                <a:ea typeface="黑体" panose="02010609060101010101" pitchFamily="49" charset="-122"/>
                <a:sym typeface="+mn-ea"/>
              </a:endParaRPr>
            </a:p>
            <a:p>
              <a:pPr algn="ctr" fontAlgn="base">
                <a:spcBef>
                  <a:spcPct val="0"/>
                </a:spcBef>
                <a:spcAft>
                  <a:spcPct val="0"/>
                </a:spcAft>
              </a:pPr>
              <a:r>
                <a:rPr lang="zh-CN" altLang="en-US" sz="2000" b="1" smtClean="0">
                  <a:solidFill>
                    <a:srgbClr val="FF0000"/>
                  </a:solidFill>
                  <a:latin typeface="黑体" panose="02010609060101010101" pitchFamily="49" charset="-122"/>
                  <a:ea typeface="黑体" panose="02010609060101010101" pitchFamily="49" charset="-122"/>
                  <a:sym typeface="+mn-ea"/>
                </a:rPr>
                <a:t>情境</a:t>
              </a:r>
              <a:endParaRPr lang="zh-CN" altLang="en-US" sz="2000" b="1">
                <a:solidFill>
                  <a:srgbClr val="FFFFFF"/>
                </a:solidFill>
              </a:endParaRPr>
            </a:p>
          </p:txBody>
        </p:sp>
        <p:sp>
          <p:nvSpPr>
            <p:cNvPr id="40" name="椭圆 39"/>
            <p:cNvSpPr/>
            <p:nvPr/>
          </p:nvSpPr>
          <p:spPr>
            <a:xfrm>
              <a:off x="4499995" y="3717020"/>
              <a:ext cx="1440100" cy="1224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2000" b="1" smtClean="0">
                  <a:solidFill>
                    <a:srgbClr val="FF0000"/>
                  </a:solidFill>
                  <a:latin typeface="黑体" panose="02010609060101010101" pitchFamily="49" charset="-122"/>
                  <a:ea typeface="黑体" panose="02010609060101010101" pitchFamily="49" charset="-122"/>
                  <a:sym typeface="+mn-ea"/>
                </a:rPr>
                <a:t>常规</a:t>
              </a:r>
              <a:endParaRPr lang="en-US" altLang="zh-CN" sz="2000" b="1" smtClean="0">
                <a:solidFill>
                  <a:srgbClr val="FF0000"/>
                </a:solidFill>
                <a:latin typeface="黑体" panose="02010609060101010101" pitchFamily="49" charset="-122"/>
                <a:ea typeface="黑体" panose="02010609060101010101" pitchFamily="49" charset="-122"/>
                <a:sym typeface="+mn-ea"/>
              </a:endParaRPr>
            </a:p>
            <a:p>
              <a:pPr algn="ctr" fontAlgn="base">
                <a:spcBef>
                  <a:spcPct val="0"/>
                </a:spcBef>
                <a:spcAft>
                  <a:spcPct val="0"/>
                </a:spcAft>
              </a:pPr>
              <a:r>
                <a:rPr lang="zh-CN" altLang="en-US" sz="2000" b="1" smtClean="0">
                  <a:solidFill>
                    <a:srgbClr val="FF0000"/>
                  </a:solidFill>
                  <a:latin typeface="黑体" panose="02010609060101010101" pitchFamily="49" charset="-122"/>
                  <a:ea typeface="黑体" panose="02010609060101010101" pitchFamily="49" charset="-122"/>
                  <a:sym typeface="+mn-ea"/>
                </a:rPr>
                <a:t>情境</a:t>
              </a:r>
              <a:endParaRPr lang="zh-CN" altLang="en-US" sz="2000" b="1">
                <a:solidFill>
                  <a:srgbClr val="FFFFFF"/>
                </a:solidFill>
              </a:endParaRPr>
            </a:p>
          </p:txBody>
        </p:sp>
        <p:sp>
          <p:nvSpPr>
            <p:cNvPr id="41" name="椭圆 40"/>
            <p:cNvSpPr/>
            <p:nvPr/>
          </p:nvSpPr>
          <p:spPr>
            <a:xfrm>
              <a:off x="7308189" y="3645015"/>
              <a:ext cx="1368095" cy="1224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2000" b="1" smtClean="0">
                  <a:solidFill>
                    <a:srgbClr val="FF0000"/>
                  </a:solidFill>
                </a:rPr>
                <a:t>有机</a:t>
              </a:r>
              <a:endParaRPr lang="en-US" altLang="zh-CN" sz="2000" b="1" smtClean="0">
                <a:solidFill>
                  <a:srgbClr val="FF0000"/>
                </a:solidFill>
              </a:endParaRPr>
            </a:p>
            <a:p>
              <a:pPr algn="ctr" fontAlgn="base">
                <a:spcBef>
                  <a:spcPct val="0"/>
                </a:spcBef>
                <a:spcAft>
                  <a:spcPct val="0"/>
                </a:spcAft>
              </a:pPr>
              <a:r>
                <a:rPr lang="zh-CN" altLang="en-US" sz="2000" b="1" smtClean="0">
                  <a:solidFill>
                    <a:srgbClr val="FF0000"/>
                  </a:solidFill>
                </a:rPr>
                <a:t>情境</a:t>
              </a:r>
              <a:endParaRPr lang="zh-CN" altLang="en-US" sz="2000" b="1">
                <a:solidFill>
                  <a:srgbClr val="FF0000"/>
                </a:solidFill>
              </a:endParaRPr>
            </a:p>
          </p:txBody>
        </p:sp>
      </p:grpSp>
      <p:sp>
        <p:nvSpPr>
          <p:cNvPr id="29" name="矩形 28"/>
          <p:cNvSpPr/>
          <p:nvPr/>
        </p:nvSpPr>
        <p:spPr>
          <a:xfrm>
            <a:off x="6288013" y="1844890"/>
            <a:ext cx="4404787" cy="398780"/>
          </a:xfrm>
          <a:prstGeom prst="rect">
            <a:avLst/>
          </a:prstGeom>
        </p:spPr>
        <p:txBody>
          <a:bodyPr wrap="square">
            <a:spAutoFit/>
          </a:bodyPr>
          <a:lstStyle/>
          <a:p>
            <a:pPr fontAlgn="base">
              <a:spcBef>
                <a:spcPct val="0"/>
              </a:spcBef>
              <a:spcAft>
                <a:spcPct val="0"/>
              </a:spcAft>
            </a:pPr>
            <a:r>
              <a:rPr lang="zh-CN" altLang="en-US" sz="2000" b="1" smtClean="0">
                <a:solidFill>
                  <a:srgbClr val="0000FF"/>
                </a:solidFill>
                <a:latin typeface="宋体" panose="02010600030101010101" pitchFamily="2" charset="-122"/>
                <a:sym typeface="+mn-ea"/>
              </a:rPr>
              <a:t>（</a:t>
            </a:r>
            <a:r>
              <a:rPr lang="en-US" altLang="zh-CN" sz="2000" b="1" smtClean="0">
                <a:solidFill>
                  <a:srgbClr val="0000FF"/>
                </a:solidFill>
                <a:latin typeface="宋体" panose="02010600030101010101" pitchFamily="2" charset="-122"/>
                <a:sym typeface="+mn-ea"/>
              </a:rPr>
              <a:t>1</a:t>
            </a:r>
            <a:r>
              <a:rPr lang="zh-CN" altLang="en-US" sz="2000" b="1" smtClean="0">
                <a:solidFill>
                  <a:srgbClr val="0000FF"/>
                </a:solidFill>
                <a:latin typeface="宋体" panose="02010600030101010101" pitchFamily="2" charset="-122"/>
                <a:sym typeface="+mn-ea"/>
              </a:rPr>
              <a:t>）常规并列，各个击破</a:t>
            </a:r>
            <a:endParaRPr lang="zh-CN" altLang="en-US" sz="2000" b="1">
              <a:solidFill>
                <a:srgbClr val="0000FF"/>
              </a:solidFill>
              <a:latin typeface="宋体" panose="02010600030101010101" pitchFamily="2" charset="-122"/>
              <a:sym typeface="+mn-ea"/>
            </a:endParaRPr>
          </a:p>
        </p:txBody>
      </p:sp>
      <p:sp>
        <p:nvSpPr>
          <p:cNvPr id="32" name="矩形 31"/>
          <p:cNvSpPr/>
          <p:nvPr/>
        </p:nvSpPr>
        <p:spPr>
          <a:xfrm>
            <a:off x="6797013" y="2492935"/>
            <a:ext cx="4404787" cy="398780"/>
          </a:xfrm>
          <a:prstGeom prst="rect">
            <a:avLst/>
          </a:prstGeom>
        </p:spPr>
        <p:txBody>
          <a:bodyPr wrap="square">
            <a:spAutoFit/>
          </a:bodyPr>
          <a:lstStyle/>
          <a:p>
            <a:pPr fontAlgn="base">
              <a:spcBef>
                <a:spcPct val="0"/>
              </a:spcBef>
              <a:spcAft>
                <a:spcPct val="0"/>
              </a:spcAft>
            </a:pPr>
            <a:r>
              <a:rPr lang="zh-CN" altLang="en-US" sz="2000" b="1" smtClean="0">
                <a:solidFill>
                  <a:srgbClr val="0000FF"/>
                </a:solidFill>
                <a:latin typeface="宋体" panose="02010600030101010101" pitchFamily="2" charset="-122"/>
                <a:sym typeface="+mn-ea"/>
              </a:rPr>
              <a:t>（</a:t>
            </a:r>
            <a:r>
              <a:rPr lang="en-US" altLang="zh-CN" sz="2000" b="1" smtClean="0">
                <a:solidFill>
                  <a:srgbClr val="0000FF"/>
                </a:solidFill>
                <a:latin typeface="宋体" panose="02010600030101010101" pitchFamily="2" charset="-122"/>
                <a:sym typeface="Wingdings" panose="05000000000000000000" pitchFamily="2" charset="2"/>
              </a:rPr>
              <a:t>2</a:t>
            </a:r>
            <a:r>
              <a:rPr lang="zh-CN" altLang="en-US" sz="2000" b="1" smtClean="0">
                <a:solidFill>
                  <a:srgbClr val="0000FF"/>
                </a:solidFill>
                <a:latin typeface="宋体" panose="02010600030101010101" pitchFamily="2" charset="-122"/>
                <a:sym typeface="Wingdings" panose="05000000000000000000" pitchFamily="2" charset="2"/>
              </a:rPr>
              <a:t>）</a:t>
            </a:r>
            <a:r>
              <a:rPr lang="zh-CN" altLang="en-US" sz="2000" b="1" smtClean="0">
                <a:solidFill>
                  <a:srgbClr val="0000FF"/>
                </a:solidFill>
                <a:latin typeface="宋体" panose="02010600030101010101" pitchFamily="2" charset="-122"/>
                <a:sym typeface="+mn-ea"/>
              </a:rPr>
              <a:t>常规递进，层层推进</a:t>
            </a:r>
            <a:endParaRPr lang="zh-CN" altLang="en-US" sz="2000" b="1" smtClean="0">
              <a:solidFill>
                <a:srgbClr val="0000FF"/>
              </a:solidFill>
              <a:latin typeface="宋体" panose="02010600030101010101" pitchFamily="2" charset="-122"/>
              <a:sym typeface="+mn-ea"/>
            </a:endParaRPr>
          </a:p>
        </p:txBody>
      </p:sp>
      <p:sp>
        <p:nvSpPr>
          <p:cNvPr id="35" name="矩形 34"/>
          <p:cNvSpPr/>
          <p:nvPr/>
        </p:nvSpPr>
        <p:spPr>
          <a:xfrm>
            <a:off x="7277048" y="3140980"/>
            <a:ext cx="4404787" cy="398780"/>
          </a:xfrm>
          <a:prstGeom prst="rect">
            <a:avLst/>
          </a:prstGeom>
        </p:spPr>
        <p:txBody>
          <a:bodyPr wrap="square">
            <a:spAutoFit/>
          </a:bodyPr>
          <a:lstStyle/>
          <a:p>
            <a:pPr fontAlgn="base">
              <a:spcBef>
                <a:spcPct val="0"/>
              </a:spcBef>
              <a:spcAft>
                <a:spcPct val="0"/>
              </a:spcAft>
            </a:pPr>
            <a:r>
              <a:rPr lang="zh-CN" altLang="en-US" sz="2000" b="1" smtClean="0">
                <a:solidFill>
                  <a:srgbClr val="0000FF"/>
                </a:solidFill>
                <a:latin typeface="宋体" panose="02010600030101010101" pitchFamily="2" charset="-122"/>
                <a:sym typeface="+mn-ea"/>
              </a:rPr>
              <a:t>（</a:t>
            </a:r>
            <a:r>
              <a:rPr lang="en-US" altLang="zh-CN" sz="2000" b="1" smtClean="0">
                <a:solidFill>
                  <a:srgbClr val="0000FF"/>
                </a:solidFill>
                <a:latin typeface="宋体" panose="02010600030101010101" pitchFamily="2" charset="-122"/>
                <a:sym typeface="+mn-ea"/>
              </a:rPr>
              <a:t>3</a:t>
            </a:r>
            <a:r>
              <a:rPr lang="zh-CN" altLang="en-US" sz="2000" b="1" smtClean="0">
                <a:solidFill>
                  <a:srgbClr val="0000FF"/>
                </a:solidFill>
                <a:latin typeface="宋体" panose="02010600030101010101" pitchFamily="2" charset="-122"/>
                <a:sym typeface="Wingdings" panose="05000000000000000000" pitchFamily="2" charset="2"/>
              </a:rPr>
              <a:t>）</a:t>
            </a:r>
            <a:r>
              <a:rPr lang="zh-CN" altLang="en-US" sz="2000" b="1" smtClean="0">
                <a:solidFill>
                  <a:srgbClr val="0000FF"/>
                </a:solidFill>
                <a:latin typeface="宋体" panose="02010600030101010101" pitchFamily="2" charset="-122"/>
                <a:sym typeface="+mn-ea"/>
              </a:rPr>
              <a:t>陌生递进，层层推进</a:t>
            </a:r>
            <a:endParaRPr lang="zh-CN" altLang="en-US" sz="2000" b="1" smtClean="0">
              <a:solidFill>
                <a:srgbClr val="0000FF"/>
              </a:solidFill>
              <a:latin typeface="宋体" panose="02010600030101010101" pitchFamily="2" charset="-122"/>
              <a:sym typeface="+mn-ea"/>
            </a:endParaRPr>
          </a:p>
        </p:txBody>
      </p:sp>
      <p:sp>
        <p:nvSpPr>
          <p:cNvPr id="36" name="矩形 35"/>
          <p:cNvSpPr/>
          <p:nvPr/>
        </p:nvSpPr>
        <p:spPr>
          <a:xfrm>
            <a:off x="6960061" y="3861030"/>
            <a:ext cx="4275027" cy="398780"/>
          </a:xfrm>
          <a:prstGeom prst="rect">
            <a:avLst/>
          </a:prstGeom>
        </p:spPr>
        <p:txBody>
          <a:bodyPr wrap="square">
            <a:spAutoFit/>
          </a:bodyPr>
          <a:lstStyle/>
          <a:p>
            <a:pPr fontAlgn="base">
              <a:spcBef>
                <a:spcPct val="0"/>
              </a:spcBef>
              <a:spcAft>
                <a:spcPct val="0"/>
              </a:spcAft>
            </a:pPr>
            <a:r>
              <a:rPr lang="zh-CN" altLang="en-US" sz="2000" b="1" smtClean="0">
                <a:solidFill>
                  <a:srgbClr val="0000FF"/>
                </a:solidFill>
                <a:latin typeface="宋体" panose="02010600030101010101" pitchFamily="2" charset="-122"/>
                <a:sym typeface="Wingdings" panose="05000000000000000000" pitchFamily="2" charset="2"/>
              </a:rPr>
              <a:t>（</a:t>
            </a:r>
            <a:r>
              <a:rPr lang="en-US" altLang="zh-CN" sz="2000" b="1" smtClean="0">
                <a:solidFill>
                  <a:srgbClr val="0000FF"/>
                </a:solidFill>
                <a:latin typeface="宋体" panose="02010600030101010101" pitchFamily="2" charset="-122"/>
                <a:sym typeface="Wingdings" panose="05000000000000000000" pitchFamily="2" charset="2"/>
              </a:rPr>
              <a:t>4</a:t>
            </a:r>
            <a:r>
              <a:rPr lang="zh-CN" altLang="en-US" sz="2000" b="1" smtClean="0">
                <a:solidFill>
                  <a:srgbClr val="0000FF"/>
                </a:solidFill>
                <a:latin typeface="宋体" panose="02010600030101010101" pitchFamily="2" charset="-122"/>
                <a:sym typeface="Wingdings" panose="05000000000000000000" pitchFamily="2" charset="2"/>
              </a:rPr>
              <a:t>）陌生</a:t>
            </a:r>
            <a:r>
              <a:rPr lang="zh-CN" altLang="en-US" sz="2000" b="1" smtClean="0">
                <a:solidFill>
                  <a:srgbClr val="0000FF"/>
                </a:solidFill>
                <a:latin typeface="宋体" panose="02010600030101010101" pitchFamily="2" charset="-122"/>
                <a:sym typeface="+mn-ea"/>
              </a:rPr>
              <a:t>类比，装置试剂</a:t>
            </a:r>
            <a:endParaRPr lang="zh-CN" altLang="en-US" sz="2000" b="1" smtClean="0">
              <a:solidFill>
                <a:srgbClr val="0000FF"/>
              </a:solidFill>
              <a:latin typeface="宋体" panose="02010600030101010101" pitchFamily="2" charset="-122"/>
              <a:sym typeface="+mn-ea"/>
            </a:endParaRPr>
          </a:p>
        </p:txBody>
      </p:sp>
      <p:sp>
        <p:nvSpPr>
          <p:cNvPr id="38" name="矩形 37"/>
          <p:cNvSpPr/>
          <p:nvPr/>
        </p:nvSpPr>
        <p:spPr>
          <a:xfrm>
            <a:off x="6480027" y="4581080"/>
            <a:ext cx="4224293" cy="398780"/>
          </a:xfrm>
          <a:prstGeom prst="rect">
            <a:avLst/>
          </a:prstGeom>
        </p:spPr>
        <p:txBody>
          <a:bodyPr wrap="square">
            <a:spAutoFit/>
          </a:bodyPr>
          <a:lstStyle/>
          <a:p>
            <a:pPr fontAlgn="base">
              <a:spcBef>
                <a:spcPct val="0"/>
              </a:spcBef>
              <a:spcAft>
                <a:spcPct val="0"/>
              </a:spcAft>
            </a:pPr>
            <a:r>
              <a:rPr lang="zh-CN" altLang="en-US" sz="2000" b="1" smtClean="0">
                <a:solidFill>
                  <a:srgbClr val="0000FF"/>
                </a:solidFill>
                <a:latin typeface="宋体" panose="02010600030101010101" pitchFamily="2" charset="-122"/>
                <a:sym typeface="Wingdings" panose="05000000000000000000" pitchFamily="2" charset="2"/>
              </a:rPr>
              <a:t>（</a:t>
            </a:r>
            <a:r>
              <a:rPr lang="en-US" altLang="zh-CN" sz="2000" b="1" smtClean="0">
                <a:solidFill>
                  <a:srgbClr val="0000FF"/>
                </a:solidFill>
                <a:latin typeface="宋体" panose="02010600030101010101" pitchFamily="2" charset="-122"/>
                <a:sym typeface="Wingdings" panose="05000000000000000000" pitchFamily="2" charset="2"/>
              </a:rPr>
              <a:t>5</a:t>
            </a:r>
            <a:r>
              <a:rPr lang="zh-CN" altLang="en-US" sz="2000" b="1" smtClean="0">
                <a:solidFill>
                  <a:srgbClr val="0000FF"/>
                </a:solidFill>
                <a:latin typeface="宋体" panose="02010600030101010101" pitchFamily="2" charset="-122"/>
                <a:sym typeface="Wingdings" panose="05000000000000000000" pitchFamily="2" charset="2"/>
              </a:rPr>
              <a:t>）</a:t>
            </a:r>
            <a:r>
              <a:rPr lang="zh-CN" altLang="en-US" sz="2000" b="1" smtClean="0">
                <a:solidFill>
                  <a:srgbClr val="0000FF"/>
                </a:solidFill>
                <a:latin typeface="宋体" panose="02010600030101010101" pitchFamily="2" charset="-122"/>
                <a:sym typeface="+mn-ea"/>
              </a:rPr>
              <a:t>有机四要，慢杂分蒸</a:t>
            </a:r>
            <a:endParaRPr lang="zh-CN" altLang="en-US" sz="2000" b="1" smtClean="0">
              <a:solidFill>
                <a:srgbClr val="0000FF"/>
              </a:solidFill>
              <a:latin typeface="宋体" panose="02010600030101010101" pitchFamily="2" charset="-122"/>
              <a:sym typeface="+mn-ea"/>
            </a:endParaRPr>
          </a:p>
        </p:txBody>
      </p:sp>
      <p:sp>
        <p:nvSpPr>
          <p:cNvPr id="43" name="矩形 42"/>
          <p:cNvSpPr/>
          <p:nvPr/>
        </p:nvSpPr>
        <p:spPr>
          <a:xfrm>
            <a:off x="335602" y="332785"/>
            <a:ext cx="8352580" cy="645160"/>
          </a:xfrm>
          <a:prstGeom prst="rect">
            <a:avLst/>
          </a:prstGeom>
        </p:spPr>
        <p:txBody>
          <a:bodyPr wrap="square">
            <a:spAutoFit/>
          </a:bodyPr>
          <a:lstStyle/>
          <a:p>
            <a:pPr fontAlgn="base">
              <a:lnSpc>
                <a:spcPct val="150000"/>
              </a:lnSpc>
              <a:spcBef>
                <a:spcPct val="0"/>
              </a:spcBef>
              <a:spcAft>
                <a:spcPct val="0"/>
              </a:spcAft>
              <a:tabLst>
                <a:tab pos="1349375" algn="l"/>
                <a:tab pos="2609850" algn="l"/>
                <a:tab pos="3779520" algn="l"/>
              </a:tabLst>
            </a:pPr>
            <a:r>
              <a:rPr lang="en-US" altLang="zh-CN" sz="2400" b="1" smtClean="0">
                <a:solidFill>
                  <a:srgbClr val="000000"/>
                </a:solidFill>
                <a:latin typeface="宋体" panose="02010600030101010101" pitchFamily="2" charset="-122"/>
              </a:rPr>
              <a:t>【</a:t>
            </a:r>
            <a:r>
              <a:rPr lang="zh-CN" altLang="en-US" sz="2400" b="1" smtClean="0">
                <a:solidFill>
                  <a:srgbClr val="000000"/>
                </a:solidFill>
                <a:latin typeface="宋体" panose="02010600030101010101" pitchFamily="2" charset="-122"/>
              </a:rPr>
              <a:t>要点</a:t>
            </a:r>
            <a:r>
              <a:rPr lang="en-US" altLang="zh-CN" sz="2400" b="1" smtClean="0">
                <a:solidFill>
                  <a:srgbClr val="000000"/>
                </a:solidFill>
                <a:latin typeface="宋体" panose="02010600030101010101" pitchFamily="2" charset="-122"/>
              </a:rPr>
              <a:t>3】</a:t>
            </a:r>
            <a:r>
              <a:rPr lang="zh-CN" altLang="en-US" sz="2400" b="1" smtClean="0">
                <a:solidFill>
                  <a:srgbClr val="000000"/>
                </a:solidFill>
                <a:latin typeface="宋体" panose="02010600030101010101" pitchFamily="2" charset="-122"/>
              </a:rPr>
              <a:t>综合实验</a:t>
            </a:r>
            <a:r>
              <a:rPr lang="en-US" altLang="zh-CN" sz="2400" b="1" smtClean="0">
                <a:solidFill>
                  <a:srgbClr val="000000"/>
                </a:solidFill>
                <a:latin typeface="宋体" panose="02010600030101010101" pitchFamily="2" charset="-122"/>
              </a:rPr>
              <a:t>——</a:t>
            </a:r>
            <a:r>
              <a:rPr lang="zh-CN" altLang="en-US" sz="2400" b="1" smtClean="0">
                <a:solidFill>
                  <a:srgbClr val="000000"/>
                </a:solidFill>
                <a:latin typeface="宋体" panose="02010600030101010101" pitchFamily="2" charset="-122"/>
              </a:rPr>
              <a:t>六种考法</a:t>
            </a:r>
            <a:endParaRPr lang="en-US" altLang="zh-CN" sz="2400" b="1" smtClean="0">
              <a:solidFill>
                <a:srgbClr val="0000FF"/>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149862" y="978928"/>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3" name="文本框 5"/>
          <p:cNvSpPr txBox="1"/>
          <p:nvPr/>
        </p:nvSpPr>
        <p:spPr>
          <a:xfrm>
            <a:off x="1103655" y="404793"/>
            <a:ext cx="3253540" cy="460375"/>
          </a:xfrm>
          <a:prstGeom prst="rect">
            <a:avLst/>
          </a:prstGeom>
          <a:noFill/>
        </p:spPr>
        <p:txBody>
          <a:bodyPr wrap="square" rtlCol="0" anchor="t">
            <a:spAutoFit/>
          </a:bodyPr>
          <a:lstStyle/>
          <a:p>
            <a:pPr fontAlgn="base">
              <a:spcBef>
                <a:spcPct val="0"/>
              </a:spcBef>
              <a:spcAft>
                <a:spcPct val="0"/>
              </a:spcAft>
            </a:pPr>
            <a:r>
              <a:rPr lang="zh-CN" altLang="en-US" sz="2400" b="1"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有机实验要领</a:t>
            </a:r>
            <a:endParaRPr lang="zh-CN" altLang="en-US" sz="2400" b="1">
              <a:solidFill>
                <a:srgbClr val="000000"/>
              </a:solidFill>
              <a:latin typeface="黑体" panose="02010609060101010101" pitchFamily="49" charset="-122"/>
              <a:ea typeface="黑体" panose="02010609060101010101" pitchFamily="49" charset="-122"/>
              <a:cs typeface="宋体" panose="02010600030101010101" pitchFamily="2" charset="-122"/>
              <a:sym typeface="+mn-ea"/>
            </a:endParaRPr>
          </a:p>
        </p:txBody>
      </p:sp>
      <p:pic>
        <p:nvPicPr>
          <p:cNvPr id="370691" name="Picture 3" descr="18SWAH10-37+.TIF"/>
          <p:cNvPicPr>
            <a:picLocks noChangeAspect="1" noChangeArrowheads="1"/>
          </p:cNvPicPr>
          <p:nvPr/>
        </p:nvPicPr>
        <p:blipFill>
          <a:blip r:embed="rId1"/>
          <a:srcRect l="28450" t="2786" r="53261" b="24776"/>
          <a:stretch>
            <a:fillRect/>
          </a:stretch>
        </p:blipFill>
        <p:spPr bwMode="auto">
          <a:xfrm>
            <a:off x="911642" y="1196845"/>
            <a:ext cx="2208153" cy="1872130"/>
          </a:xfrm>
          <a:prstGeom prst="rect">
            <a:avLst/>
          </a:prstGeom>
          <a:noFill/>
          <a:ln w="9525">
            <a:noFill/>
            <a:miter lim="800000"/>
            <a:headEnd/>
            <a:tailEnd/>
          </a:ln>
        </p:spPr>
      </p:pic>
      <p:pic>
        <p:nvPicPr>
          <p:cNvPr id="370697" name="Picture 9" descr="https://i02picsos.sogoucdn.com/a819db969b701c91"/>
          <p:cNvPicPr>
            <a:picLocks noChangeAspect="1" noChangeArrowheads="1"/>
          </p:cNvPicPr>
          <p:nvPr/>
        </p:nvPicPr>
        <p:blipFill>
          <a:blip r:embed="rId2"/>
          <a:srcRect l="2503" t="3500" r="4879" b="9005"/>
          <a:stretch>
            <a:fillRect/>
          </a:stretch>
        </p:blipFill>
        <p:spPr bwMode="auto">
          <a:xfrm>
            <a:off x="3791842" y="1268850"/>
            <a:ext cx="3552247" cy="1872130"/>
          </a:xfrm>
          <a:prstGeom prst="rect">
            <a:avLst/>
          </a:prstGeom>
          <a:noFill/>
        </p:spPr>
      </p:pic>
      <p:sp>
        <p:nvSpPr>
          <p:cNvPr id="15" name="TextBox 14"/>
          <p:cNvSpPr txBox="1"/>
          <p:nvPr/>
        </p:nvSpPr>
        <p:spPr>
          <a:xfrm>
            <a:off x="1007648" y="3429003"/>
            <a:ext cx="10560733" cy="3138170"/>
          </a:xfrm>
          <a:prstGeom prst="rect">
            <a:avLst/>
          </a:prstGeom>
          <a:noFill/>
          <a:ln>
            <a:solidFill>
              <a:srgbClr val="FF0000"/>
            </a:solidFill>
          </a:ln>
        </p:spPr>
        <p:txBody>
          <a:bodyPr wrap="square" rtlCol="0">
            <a:spAutoFit/>
          </a:bodyPr>
          <a:lstStyle/>
          <a:p>
            <a:pPr fontAlgn="base">
              <a:spcBef>
                <a:spcPct val="0"/>
              </a:spcBef>
              <a:spcAft>
                <a:spcPct val="0"/>
              </a:spcAft>
            </a:pPr>
            <a:r>
              <a:rPr lang="en-US" altLang="zh-CN" b="1" smtClean="0">
                <a:solidFill>
                  <a:srgbClr val="FF0000"/>
                </a:solidFill>
              </a:rPr>
              <a:t>1.</a:t>
            </a:r>
            <a:r>
              <a:rPr lang="zh-CN" altLang="en-US" b="1" smtClean="0">
                <a:solidFill>
                  <a:srgbClr val="FF0000"/>
                </a:solidFill>
              </a:rPr>
              <a:t>四个特色：</a:t>
            </a:r>
            <a:endParaRPr lang="en-US" altLang="zh-CN" b="1" smtClean="0">
              <a:solidFill>
                <a:srgbClr val="FF0000"/>
              </a:solidFill>
            </a:endParaRPr>
          </a:p>
          <a:p>
            <a:pPr fontAlgn="base">
              <a:spcBef>
                <a:spcPct val="0"/>
              </a:spcBef>
              <a:spcAft>
                <a:spcPct val="0"/>
              </a:spcAft>
            </a:pPr>
            <a:r>
              <a:rPr lang="zh-CN" altLang="en-US" b="1" smtClean="0">
                <a:solidFill>
                  <a:srgbClr val="000000"/>
                </a:solidFill>
              </a:rPr>
              <a:t>   </a:t>
            </a:r>
            <a:r>
              <a:rPr lang="en-US" altLang="zh-CN" b="1" smtClean="0">
                <a:solidFill>
                  <a:srgbClr val="000000"/>
                </a:solidFill>
              </a:rPr>
              <a:t>(1) </a:t>
            </a:r>
            <a:r>
              <a:rPr lang="zh-CN" altLang="en-US" b="1" smtClean="0">
                <a:solidFill>
                  <a:srgbClr val="000000"/>
                </a:solidFill>
              </a:rPr>
              <a:t>有机反应的特点</a:t>
            </a:r>
            <a:r>
              <a:rPr lang="en-US" altLang="zh-CN" b="1" smtClean="0">
                <a:solidFill>
                  <a:srgbClr val="000000"/>
                </a:solidFill>
              </a:rPr>
              <a:t>(</a:t>
            </a:r>
            <a:r>
              <a:rPr lang="zh-CN" altLang="en-US" b="1" smtClean="0">
                <a:solidFill>
                  <a:srgbClr val="000000"/>
                </a:solidFill>
              </a:rPr>
              <a:t>反应复杂</a:t>
            </a:r>
            <a:r>
              <a:rPr lang="en-US" altLang="zh-CN" b="1" smtClean="0">
                <a:solidFill>
                  <a:srgbClr val="000000"/>
                </a:solidFill>
              </a:rPr>
              <a:t>)——</a:t>
            </a:r>
            <a:r>
              <a:rPr lang="zh-CN" altLang="en-US" b="1" smtClean="0">
                <a:solidFill>
                  <a:srgbClr val="FF0000"/>
                </a:solidFill>
              </a:rPr>
              <a:t>产率小：缓缓通、温度、压强</a:t>
            </a:r>
            <a:endParaRPr lang="en-US" altLang="zh-CN" b="1" smtClean="0">
              <a:solidFill>
                <a:srgbClr val="FF0000"/>
              </a:solidFill>
            </a:endParaRPr>
          </a:p>
          <a:p>
            <a:pPr fontAlgn="base">
              <a:spcBef>
                <a:spcPct val="0"/>
              </a:spcBef>
              <a:spcAft>
                <a:spcPct val="0"/>
              </a:spcAft>
            </a:pPr>
            <a:r>
              <a:rPr lang="zh-CN" altLang="en-US" b="1" smtClean="0">
                <a:solidFill>
                  <a:srgbClr val="000000"/>
                </a:solidFill>
              </a:rPr>
              <a:t>   </a:t>
            </a:r>
            <a:r>
              <a:rPr lang="en-US" altLang="zh-CN" b="1" smtClean="0">
                <a:solidFill>
                  <a:srgbClr val="000000"/>
                </a:solidFill>
              </a:rPr>
              <a:t>(2) </a:t>
            </a:r>
            <a:r>
              <a:rPr lang="zh-CN" altLang="en-US" b="1" smtClean="0">
                <a:solidFill>
                  <a:srgbClr val="000000"/>
                </a:solidFill>
              </a:rPr>
              <a:t>有机反应的特点</a:t>
            </a:r>
            <a:r>
              <a:rPr lang="en-US" altLang="zh-CN" b="1" smtClean="0">
                <a:solidFill>
                  <a:srgbClr val="000000"/>
                </a:solidFill>
              </a:rPr>
              <a:t>(</a:t>
            </a:r>
            <a:r>
              <a:rPr lang="zh-CN" altLang="en-US" b="1" smtClean="0">
                <a:solidFill>
                  <a:srgbClr val="000000"/>
                </a:solidFill>
              </a:rPr>
              <a:t>副反应多</a:t>
            </a:r>
            <a:r>
              <a:rPr lang="en-US" altLang="zh-CN" b="1" smtClean="0">
                <a:solidFill>
                  <a:srgbClr val="000000"/>
                </a:solidFill>
              </a:rPr>
              <a:t>)——</a:t>
            </a:r>
            <a:r>
              <a:rPr lang="zh-CN" altLang="en-US" b="1" smtClean="0">
                <a:solidFill>
                  <a:srgbClr val="0000FF"/>
                </a:solidFill>
              </a:rPr>
              <a:t>催化机理的选择</a:t>
            </a:r>
            <a:endParaRPr lang="en-US" altLang="zh-CN" b="1" smtClean="0">
              <a:solidFill>
                <a:srgbClr val="0000FF"/>
              </a:solidFill>
            </a:endParaRPr>
          </a:p>
          <a:p>
            <a:pPr fontAlgn="base">
              <a:spcBef>
                <a:spcPct val="0"/>
              </a:spcBef>
              <a:spcAft>
                <a:spcPct val="0"/>
              </a:spcAft>
            </a:pPr>
            <a:r>
              <a:rPr lang="en-US" altLang="zh-CN" b="1" smtClean="0">
                <a:solidFill>
                  <a:srgbClr val="FF0000"/>
                </a:solidFill>
              </a:rPr>
              <a:t>   </a:t>
            </a:r>
            <a:r>
              <a:rPr lang="en-US" altLang="zh-CN" b="1" smtClean="0">
                <a:solidFill>
                  <a:srgbClr val="000000"/>
                </a:solidFill>
              </a:rPr>
              <a:t>(3)</a:t>
            </a:r>
            <a:r>
              <a:rPr lang="zh-CN" altLang="en-US" b="1" smtClean="0">
                <a:solidFill>
                  <a:srgbClr val="000000"/>
                </a:solidFill>
              </a:rPr>
              <a:t>有机层与水层的分离方法</a:t>
            </a:r>
            <a:r>
              <a:rPr lang="en-US" altLang="zh-CN" b="1" smtClean="0">
                <a:solidFill>
                  <a:srgbClr val="000000"/>
                </a:solidFill>
              </a:rPr>
              <a:t>——  </a:t>
            </a:r>
            <a:r>
              <a:rPr lang="zh-CN" altLang="en-US" b="1" smtClean="0">
                <a:solidFill>
                  <a:srgbClr val="FF0000"/>
                </a:solidFill>
              </a:rPr>
              <a:t>分液</a:t>
            </a:r>
            <a:endParaRPr lang="en-US" altLang="zh-CN" b="1" smtClean="0">
              <a:solidFill>
                <a:srgbClr val="FF0000"/>
              </a:solidFill>
            </a:endParaRPr>
          </a:p>
          <a:p>
            <a:pPr fontAlgn="base">
              <a:spcBef>
                <a:spcPct val="0"/>
              </a:spcBef>
              <a:spcAft>
                <a:spcPct val="0"/>
              </a:spcAft>
            </a:pPr>
            <a:r>
              <a:rPr lang="en-US" altLang="zh-CN" b="1" smtClean="0">
                <a:solidFill>
                  <a:srgbClr val="000000"/>
                </a:solidFill>
              </a:rPr>
              <a:t>   (4)</a:t>
            </a:r>
            <a:r>
              <a:rPr lang="zh-CN" altLang="en-US" b="1" smtClean="0">
                <a:solidFill>
                  <a:srgbClr val="000000"/>
                </a:solidFill>
              </a:rPr>
              <a:t>混溶有机物的分离方法    </a:t>
            </a:r>
            <a:r>
              <a:rPr lang="en-US" altLang="zh-CN" b="1" smtClean="0">
                <a:solidFill>
                  <a:srgbClr val="000000"/>
                </a:solidFill>
              </a:rPr>
              <a:t>——  </a:t>
            </a:r>
            <a:r>
              <a:rPr lang="zh-CN" altLang="en-US" b="1" smtClean="0">
                <a:solidFill>
                  <a:srgbClr val="FF0000"/>
                </a:solidFill>
              </a:rPr>
              <a:t>分馏</a:t>
            </a:r>
            <a:endParaRPr lang="en-US" altLang="zh-CN" b="1" smtClean="0">
              <a:solidFill>
                <a:srgbClr val="FF0000"/>
              </a:solidFill>
            </a:endParaRPr>
          </a:p>
          <a:p>
            <a:pPr fontAlgn="base">
              <a:spcBef>
                <a:spcPct val="0"/>
              </a:spcBef>
              <a:spcAft>
                <a:spcPct val="0"/>
              </a:spcAft>
            </a:pPr>
            <a:r>
              <a:rPr lang="en-US" altLang="zh-CN" b="1" smtClean="0">
                <a:solidFill>
                  <a:srgbClr val="FF0000"/>
                </a:solidFill>
              </a:rPr>
              <a:t>2.</a:t>
            </a:r>
            <a:r>
              <a:rPr lang="zh-CN" altLang="en-US" b="1" smtClean="0">
                <a:solidFill>
                  <a:srgbClr val="FF0000"/>
                </a:solidFill>
              </a:rPr>
              <a:t>五类性质实验：</a:t>
            </a:r>
            <a:endParaRPr lang="en-US" altLang="zh-CN" b="1" smtClean="0">
              <a:solidFill>
                <a:srgbClr val="FF0000"/>
              </a:solidFill>
            </a:endParaRPr>
          </a:p>
          <a:p>
            <a:pPr fontAlgn="base">
              <a:spcBef>
                <a:spcPct val="0"/>
              </a:spcBef>
              <a:spcAft>
                <a:spcPct val="0"/>
              </a:spcAft>
            </a:pPr>
            <a:r>
              <a:rPr lang="en-US" altLang="zh-CN" b="1" smtClean="0">
                <a:solidFill>
                  <a:srgbClr val="000000"/>
                </a:solidFill>
              </a:rPr>
              <a:t>   </a:t>
            </a:r>
            <a:r>
              <a:rPr lang="zh-CN" altLang="en-US" b="1" smtClean="0">
                <a:solidFill>
                  <a:srgbClr val="000000"/>
                </a:solidFill>
              </a:rPr>
              <a:t> </a:t>
            </a:r>
            <a:r>
              <a:rPr lang="en-US" altLang="zh-CN" b="1" smtClean="0">
                <a:solidFill>
                  <a:srgbClr val="000000"/>
                </a:solidFill>
              </a:rPr>
              <a:t>(1) CH</a:t>
            </a:r>
            <a:r>
              <a:rPr lang="en-US" altLang="zh-CN" b="1" baseline="-25000" smtClean="0">
                <a:solidFill>
                  <a:srgbClr val="000000"/>
                </a:solidFill>
              </a:rPr>
              <a:t>4</a:t>
            </a:r>
            <a:r>
              <a:rPr lang="zh-CN" altLang="en-US" b="1" smtClean="0">
                <a:solidFill>
                  <a:srgbClr val="000000"/>
                </a:solidFill>
              </a:rPr>
              <a:t>与</a:t>
            </a:r>
            <a:r>
              <a:rPr lang="en-US" altLang="zh-CN" b="1" smtClean="0">
                <a:solidFill>
                  <a:srgbClr val="000000"/>
                </a:solidFill>
              </a:rPr>
              <a:t>Cl</a:t>
            </a:r>
            <a:r>
              <a:rPr lang="en-US" altLang="zh-CN" b="1" baseline="-25000" smtClean="0">
                <a:solidFill>
                  <a:srgbClr val="000000"/>
                </a:solidFill>
              </a:rPr>
              <a:t>2</a:t>
            </a:r>
            <a:r>
              <a:rPr lang="zh-CN" altLang="en-US" b="1" smtClean="0">
                <a:solidFill>
                  <a:srgbClr val="000000"/>
                </a:solidFill>
              </a:rPr>
              <a:t>反应</a:t>
            </a:r>
            <a:r>
              <a:rPr lang="en-US" altLang="zh-CN" b="1" smtClean="0">
                <a:solidFill>
                  <a:srgbClr val="000000"/>
                </a:solidFill>
              </a:rPr>
              <a:t>——</a:t>
            </a:r>
            <a:r>
              <a:rPr lang="zh-CN" altLang="en-US" b="1" smtClean="0">
                <a:solidFill>
                  <a:srgbClr val="000000"/>
                </a:solidFill>
              </a:rPr>
              <a:t>光取代典例</a:t>
            </a:r>
            <a:r>
              <a:rPr lang="en-US" altLang="zh-CN" b="1" smtClean="0">
                <a:solidFill>
                  <a:srgbClr val="000000"/>
                </a:solidFill>
              </a:rPr>
              <a:t> </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(2) C</a:t>
            </a:r>
            <a:r>
              <a:rPr lang="en-US" altLang="zh-CN" b="1" baseline="-25000" smtClean="0">
                <a:solidFill>
                  <a:srgbClr val="000000"/>
                </a:solidFill>
              </a:rPr>
              <a:t>2</a:t>
            </a:r>
            <a:r>
              <a:rPr lang="en-US" altLang="zh-CN" b="1" smtClean="0">
                <a:solidFill>
                  <a:srgbClr val="000000"/>
                </a:solidFill>
              </a:rPr>
              <a:t>H</a:t>
            </a:r>
            <a:r>
              <a:rPr lang="en-US" altLang="zh-CN" b="1" baseline="-25000" smtClean="0">
                <a:solidFill>
                  <a:srgbClr val="000000"/>
                </a:solidFill>
              </a:rPr>
              <a:t>4</a:t>
            </a:r>
            <a:r>
              <a:rPr lang="zh-CN" altLang="en-US" b="1" smtClean="0">
                <a:solidFill>
                  <a:srgbClr val="000000"/>
                </a:solidFill>
              </a:rPr>
              <a:t>与</a:t>
            </a:r>
            <a:r>
              <a:rPr lang="en-US" altLang="zh-CN" b="1" smtClean="0">
                <a:solidFill>
                  <a:srgbClr val="000000"/>
                </a:solidFill>
              </a:rPr>
              <a:t>Br</a:t>
            </a:r>
            <a:r>
              <a:rPr lang="en-US" altLang="zh-CN" b="1" baseline="-25000" smtClean="0">
                <a:solidFill>
                  <a:srgbClr val="000000"/>
                </a:solidFill>
              </a:rPr>
              <a:t>2</a:t>
            </a:r>
            <a:r>
              <a:rPr lang="zh-CN" altLang="en-US" b="1" smtClean="0">
                <a:solidFill>
                  <a:srgbClr val="000000"/>
                </a:solidFill>
              </a:rPr>
              <a:t>反应</a:t>
            </a:r>
            <a:r>
              <a:rPr lang="en-US" altLang="zh-CN" b="1" smtClean="0">
                <a:solidFill>
                  <a:srgbClr val="000000"/>
                </a:solidFill>
              </a:rPr>
              <a:t>——</a:t>
            </a:r>
            <a:r>
              <a:rPr lang="zh-CN" altLang="en-US" b="1" smtClean="0">
                <a:solidFill>
                  <a:srgbClr val="000000"/>
                </a:solidFill>
              </a:rPr>
              <a:t>加成典例</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(3)</a:t>
            </a:r>
            <a:r>
              <a:rPr lang="zh-CN" altLang="en-US" b="1" smtClean="0">
                <a:solidFill>
                  <a:srgbClr val="000000"/>
                </a:solidFill>
              </a:rPr>
              <a:t>苯的两个取代反应</a:t>
            </a:r>
            <a:r>
              <a:rPr lang="en-US" altLang="zh-CN" b="1" smtClean="0">
                <a:solidFill>
                  <a:srgbClr val="000000"/>
                </a:solidFill>
              </a:rPr>
              <a:t>——</a:t>
            </a:r>
            <a:r>
              <a:rPr lang="zh-CN" altLang="en-US" b="1" smtClean="0">
                <a:solidFill>
                  <a:srgbClr val="000000"/>
                </a:solidFill>
              </a:rPr>
              <a:t>催化取代典例</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(4)</a:t>
            </a:r>
            <a:r>
              <a:rPr lang="zh-CN" altLang="en-US" b="1" smtClean="0">
                <a:solidFill>
                  <a:srgbClr val="000000"/>
                </a:solidFill>
              </a:rPr>
              <a:t>乙酸乙酯的制备</a:t>
            </a:r>
            <a:r>
              <a:rPr lang="en-US" altLang="zh-CN" b="1" smtClean="0">
                <a:solidFill>
                  <a:srgbClr val="000000"/>
                </a:solidFill>
              </a:rPr>
              <a:t>——</a:t>
            </a:r>
            <a:r>
              <a:rPr lang="zh-CN" altLang="en-US" b="1" smtClean="0">
                <a:solidFill>
                  <a:srgbClr val="000000"/>
                </a:solidFill>
              </a:rPr>
              <a:t>有机合成典例</a:t>
            </a:r>
            <a:endParaRPr lang="en-US" altLang="zh-CN" b="1" smtClean="0">
              <a:solidFill>
                <a:srgbClr val="000000"/>
              </a:solidFill>
            </a:endParaRPr>
          </a:p>
          <a:p>
            <a:pPr fontAlgn="base">
              <a:spcBef>
                <a:spcPct val="0"/>
              </a:spcBef>
              <a:spcAft>
                <a:spcPct val="0"/>
              </a:spcAft>
            </a:pPr>
            <a:r>
              <a:rPr lang="en-US" altLang="zh-CN" b="1" smtClean="0">
                <a:solidFill>
                  <a:srgbClr val="000000"/>
                </a:solidFill>
              </a:rPr>
              <a:t>    (5)</a:t>
            </a:r>
            <a:r>
              <a:rPr lang="zh-CN" altLang="en-US" b="1" smtClean="0">
                <a:solidFill>
                  <a:srgbClr val="000000"/>
                </a:solidFill>
              </a:rPr>
              <a:t>糖类蛋白质</a:t>
            </a:r>
            <a:r>
              <a:rPr lang="en-US" altLang="zh-CN" b="1" smtClean="0">
                <a:solidFill>
                  <a:srgbClr val="000000"/>
                </a:solidFill>
              </a:rPr>
              <a:t>——</a:t>
            </a:r>
            <a:r>
              <a:rPr lang="zh-CN" altLang="en-US" b="1" smtClean="0">
                <a:solidFill>
                  <a:srgbClr val="000000"/>
                </a:solidFill>
              </a:rPr>
              <a:t>高分子典例</a:t>
            </a:r>
            <a:r>
              <a:rPr lang="en-US" altLang="zh-CN" b="1" smtClean="0">
                <a:solidFill>
                  <a:srgbClr val="000000"/>
                </a:solidFill>
              </a:rPr>
              <a:t>   </a:t>
            </a:r>
            <a:endParaRPr lang="zh-CN" altLang="en-US" b="1">
              <a:solidFill>
                <a:srgbClr val="000000"/>
              </a:solidFill>
            </a:endParaRPr>
          </a:p>
        </p:txBody>
      </p:sp>
      <p:grpSp>
        <p:nvGrpSpPr>
          <p:cNvPr id="4" name="组合 7"/>
          <p:cNvGrpSpPr/>
          <p:nvPr/>
        </p:nvGrpSpPr>
        <p:grpSpPr>
          <a:xfrm>
            <a:off x="7920129" y="1124843"/>
            <a:ext cx="3360233" cy="2040257"/>
            <a:chOff x="2364308" y="3645797"/>
            <a:chExt cx="4291429" cy="2537638"/>
          </a:xfrm>
        </p:grpSpPr>
        <p:pic>
          <p:nvPicPr>
            <p:cNvPr id="9" name="Picture 3" descr="海水蒸馏原理示意图"/>
            <p:cNvPicPr>
              <a:picLocks noChangeAspect="1"/>
            </p:cNvPicPr>
            <p:nvPr/>
          </p:nvPicPr>
          <p:blipFill>
            <a:blip r:embed="rId3"/>
            <a:stretch>
              <a:fillRect/>
            </a:stretch>
          </p:blipFill>
          <p:spPr>
            <a:xfrm>
              <a:off x="2555860" y="3645797"/>
              <a:ext cx="3600250" cy="1781763"/>
            </a:xfrm>
            <a:prstGeom prst="rect">
              <a:avLst/>
            </a:prstGeom>
            <a:noFill/>
            <a:ln w="9525">
              <a:noFill/>
            </a:ln>
          </p:spPr>
        </p:pic>
        <p:sp>
          <p:nvSpPr>
            <p:cNvPr id="10" name="Text Box 4"/>
            <p:cNvSpPr txBox="1"/>
            <p:nvPr/>
          </p:nvSpPr>
          <p:spPr>
            <a:xfrm>
              <a:off x="2364308" y="5436968"/>
              <a:ext cx="4291429" cy="746467"/>
            </a:xfrm>
            <a:prstGeom prst="rect">
              <a:avLst/>
            </a:prstGeom>
            <a:noFill/>
            <a:ln w="9525">
              <a:noFill/>
            </a:ln>
          </p:spPr>
          <p:txBody>
            <a:bodyPr wrap="square" lIns="91434" tIns="45717" rIns="91434" bIns="45717" anchor="t">
              <a:spAutoFit/>
            </a:bodyPr>
            <a:lstStyle/>
            <a:p>
              <a:pPr fontAlgn="base">
                <a:lnSpc>
                  <a:spcPts val="1500"/>
                </a:lnSpc>
                <a:spcBef>
                  <a:spcPct val="50000"/>
                </a:spcBef>
                <a:spcAft>
                  <a:spcPct val="0"/>
                </a:spcAft>
              </a:pPr>
              <a:r>
                <a:rPr lang="zh-CN" altLang="en-US" sz="1600" b="1">
                  <a:solidFill>
                    <a:srgbClr val="FF0000"/>
                  </a:solidFill>
                  <a:latin typeface="新宋体" panose="02010609030101010101" charset="-122"/>
                  <a:ea typeface="新宋体" panose="02010609030101010101" charset="-122"/>
                </a:rPr>
                <a:t>人教版必修</a:t>
              </a:r>
              <a:r>
                <a:rPr lang="en-US" altLang="zh-CN" sz="1600" b="1">
                  <a:solidFill>
                    <a:srgbClr val="FF0000"/>
                  </a:solidFill>
                  <a:latin typeface="新宋体" panose="02010609030101010101" charset="-122"/>
                  <a:ea typeface="新宋体" panose="02010609030101010101" charset="-122"/>
                </a:rPr>
                <a:t>2</a:t>
              </a:r>
              <a:r>
                <a:rPr lang="zh-CN" altLang="en-US" sz="1600" b="1">
                  <a:solidFill>
                    <a:srgbClr val="FF0000"/>
                  </a:solidFill>
                  <a:latin typeface="新宋体" panose="02010609030101010101" charset="-122"/>
                  <a:ea typeface="新宋体" panose="02010609030101010101" charset="-122"/>
                </a:rPr>
                <a:t>，图</a:t>
              </a:r>
              <a:r>
                <a:rPr lang="en-US" altLang="zh-CN" sz="1600" b="1" smtClean="0">
                  <a:solidFill>
                    <a:srgbClr val="FF0000"/>
                  </a:solidFill>
                  <a:latin typeface="新宋体" panose="02010609030101010101" charset="-122"/>
                  <a:ea typeface="新宋体" panose="02010609030101010101" charset="-122"/>
                </a:rPr>
                <a:t>4-3</a:t>
              </a:r>
              <a:endParaRPr lang="en-US" altLang="zh-CN" sz="1600" b="1" smtClean="0">
                <a:solidFill>
                  <a:srgbClr val="FF0000"/>
                </a:solidFill>
                <a:latin typeface="新宋体" panose="02010609030101010101" charset="-122"/>
                <a:ea typeface="新宋体" panose="02010609030101010101" charset="-122"/>
              </a:endParaRPr>
            </a:p>
            <a:p>
              <a:pPr fontAlgn="base">
                <a:lnSpc>
                  <a:spcPts val="1500"/>
                </a:lnSpc>
                <a:spcBef>
                  <a:spcPct val="50000"/>
                </a:spcBef>
                <a:spcAft>
                  <a:spcPct val="0"/>
                </a:spcAft>
              </a:pPr>
              <a:r>
                <a:rPr lang="zh-CN" altLang="en-US" sz="1600" b="1" smtClean="0">
                  <a:solidFill>
                    <a:srgbClr val="FF0000"/>
                  </a:solidFill>
                  <a:latin typeface="新宋体" panose="02010609030101010101" charset="-122"/>
                  <a:ea typeface="新宋体" panose="02010609030101010101" charset="-122"/>
                </a:rPr>
                <a:t>海</a:t>
              </a:r>
              <a:r>
                <a:rPr lang="zh-CN" altLang="en-US" sz="1600" b="1">
                  <a:solidFill>
                    <a:srgbClr val="FF0000"/>
                  </a:solidFill>
                  <a:latin typeface="新宋体" panose="02010609030101010101" charset="-122"/>
                  <a:ea typeface="新宋体" panose="02010609030101010101" charset="-122"/>
                </a:rPr>
                <a:t>水蒸馏原理示意</a:t>
              </a:r>
              <a:r>
                <a:rPr lang="zh-CN" altLang="en-US" sz="1600" b="1" smtClean="0">
                  <a:solidFill>
                    <a:srgbClr val="FF0000"/>
                  </a:solidFill>
                  <a:latin typeface="新宋体" panose="02010609030101010101" charset="-122"/>
                  <a:ea typeface="新宋体" panose="02010609030101010101" charset="-122"/>
                </a:rPr>
                <a:t>图</a:t>
              </a:r>
              <a:endParaRPr lang="zh-CN" altLang="en-US" sz="1600" b="1">
                <a:solidFill>
                  <a:srgbClr val="FF0000"/>
                </a:solidFill>
                <a:latin typeface="新宋体" panose="02010609030101010101" charset="-122"/>
                <a:ea typeface="新宋体" panose="02010609030101010101" charset="-122"/>
              </a:endParaRPr>
            </a:p>
          </p:txBody>
        </p:sp>
      </p:grpSp>
      <p:sp>
        <p:nvSpPr>
          <p:cNvPr id="12" name="灯片编号占位符 11"/>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5" name="直接连接符 24"/>
          <p:cNvCxnSpPr/>
          <p:nvPr/>
        </p:nvCxnSpPr>
        <p:spPr>
          <a:xfrm flipV="1">
            <a:off x="60976" y="908828"/>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27" name="文本框 1"/>
          <p:cNvSpPr txBox="1"/>
          <p:nvPr/>
        </p:nvSpPr>
        <p:spPr>
          <a:xfrm>
            <a:off x="384028" y="333035"/>
            <a:ext cx="9744253" cy="521970"/>
          </a:xfrm>
          <a:prstGeom prst="rect">
            <a:avLst/>
          </a:prstGeom>
          <a:noFill/>
        </p:spPr>
        <p:txBody>
          <a:bodyPr wrap="square" rtlCol="0" anchor="t">
            <a:spAutoFit/>
          </a:bodyPr>
          <a:lstStyle/>
          <a:p>
            <a:pPr fontAlgn="base">
              <a:spcBef>
                <a:spcPct val="0"/>
              </a:spcBef>
              <a:spcAft>
                <a:spcPct val="0"/>
              </a:spcAft>
            </a:pPr>
            <a:r>
              <a:rPr lang="zh-CN" altLang="en-US" sz="2800" b="1" smtClean="0">
                <a:solidFill>
                  <a:srgbClr val="000000"/>
                </a:solidFill>
                <a:latin typeface="黑体" panose="02010609060101010101" pitchFamily="49" charset="-122"/>
                <a:ea typeface="黑体" panose="02010609060101010101" pitchFamily="49" charset="-122"/>
                <a:sym typeface="+mn-ea"/>
              </a:rPr>
              <a:t>考法</a:t>
            </a:r>
            <a:r>
              <a:rPr lang="en-US" altLang="zh-CN" sz="2800" b="1" smtClean="0">
                <a:solidFill>
                  <a:srgbClr val="000000"/>
                </a:solidFill>
                <a:latin typeface="黑体" panose="02010609060101010101" pitchFamily="49" charset="-122"/>
                <a:ea typeface="黑体" panose="02010609060101010101" pitchFamily="49" charset="-122"/>
                <a:sym typeface="+mn-ea"/>
              </a:rPr>
              <a:t>6——</a:t>
            </a:r>
            <a:r>
              <a:rPr lang="zh-CN" altLang="en-US" sz="2800" b="1" smtClean="0">
                <a:solidFill>
                  <a:srgbClr val="FF0000"/>
                </a:solidFill>
                <a:latin typeface="黑体" panose="02010609060101010101" pitchFamily="49" charset="-122"/>
                <a:ea typeface="黑体" panose="02010609060101010101" pitchFamily="49" charset="-122"/>
                <a:sym typeface="Wingdings" panose="05000000000000000000" pitchFamily="2" charset="2"/>
              </a:rPr>
              <a:t>（</a:t>
            </a:r>
            <a:r>
              <a:rPr lang="en-US" altLang="zh-CN" sz="2800" b="1" smtClean="0">
                <a:solidFill>
                  <a:srgbClr val="FF0000"/>
                </a:solidFill>
                <a:latin typeface="黑体" panose="02010609060101010101" pitchFamily="49" charset="-122"/>
                <a:ea typeface="黑体" panose="02010609060101010101" pitchFamily="49" charset="-122"/>
                <a:sym typeface="Wingdings" panose="05000000000000000000" pitchFamily="2" charset="2"/>
              </a:rPr>
              <a:t>6</a:t>
            </a:r>
            <a:r>
              <a:rPr lang="zh-CN" altLang="en-US" sz="2800" b="1" smtClean="0">
                <a:solidFill>
                  <a:srgbClr val="FF0000"/>
                </a:solidFill>
                <a:latin typeface="黑体" panose="02010609060101010101" pitchFamily="49" charset="-122"/>
                <a:ea typeface="黑体" panose="02010609060101010101" pitchFamily="49" charset="-122"/>
                <a:sym typeface="Wingdings" panose="05000000000000000000" pitchFamily="2" charset="2"/>
              </a:rPr>
              <a:t>）</a:t>
            </a:r>
            <a:r>
              <a:rPr lang="zh-CN" altLang="en-US" sz="2800" b="1">
                <a:solidFill>
                  <a:srgbClr val="FF0000"/>
                </a:solidFill>
                <a:sym typeface="+mn-ea"/>
              </a:rPr>
              <a:t>探究实验专题</a:t>
            </a:r>
            <a:endParaRPr lang="zh-CN" altLang="en-US" sz="2800" b="1" smtClean="0">
              <a:solidFill>
                <a:srgbClr val="FF0000"/>
              </a:solidFill>
              <a:ea typeface="黑体" panose="02010609060101010101" pitchFamily="49" charset="-122"/>
              <a:sym typeface="+mn-ea"/>
            </a:endParaRPr>
          </a:p>
        </p:txBody>
      </p:sp>
      <p:sp>
        <p:nvSpPr>
          <p:cNvPr id="204802" name="Rectangle 2"/>
          <p:cNvSpPr/>
          <p:nvPr/>
        </p:nvSpPr>
        <p:spPr>
          <a:xfrm>
            <a:off x="1811869" y="1299528"/>
            <a:ext cx="8616527" cy="4700270"/>
          </a:xfrm>
          <a:prstGeom prst="rect">
            <a:avLst/>
          </a:prstGeom>
          <a:noFill/>
          <a:ln w="9525">
            <a:noFill/>
          </a:ln>
        </p:spPr>
        <p:txBody>
          <a:bodyPr wrap="square" lIns="84593" tIns="42297" rIns="84593" bIns="42297" anchor="ctr">
            <a:spAutoFit/>
          </a:bodyPr>
          <a:lstStyle>
            <a:lvl1pPr marL="523875" indent="-523875" algn="l" rtl="0" eaLnBrk="0" fontAlgn="base" hangingPunct="0">
              <a:spcBef>
                <a:spcPct val="20000"/>
              </a:spcBef>
              <a:spcAft>
                <a:spcPct val="0"/>
              </a:spcAft>
              <a:buFont typeface="Arial" panose="020B0604020202020204" pitchFamily="34" charset="0"/>
              <a:buChar char="•"/>
              <a:defRPr sz="4900" kern="1200">
                <a:solidFill>
                  <a:schemeClr val="tx1"/>
                </a:solidFill>
                <a:latin typeface="+mn-lt"/>
                <a:ea typeface="+mn-ea"/>
                <a:cs typeface="+mn-cs"/>
              </a:defRPr>
            </a:lvl1pPr>
            <a:lvl2pPr marL="1136650" indent="-43688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2pPr>
            <a:lvl3pPr marL="1748155" indent="-34925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3pPr>
            <a:lvl4pPr marL="24479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4pPr>
            <a:lvl5pPr marL="31464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5pPr>
          </a:lstStyle>
          <a:p>
            <a:pPr marL="0" indent="0">
              <a:lnSpc>
                <a:spcPct val="150000"/>
              </a:lnSpc>
              <a:spcBef>
                <a:spcPct val="0"/>
              </a:spcBef>
              <a:buFontTx/>
              <a:buNone/>
            </a:pPr>
            <a:r>
              <a:rPr lang="en-US" altLang="zh-CN" sz="2400" b="1">
                <a:solidFill>
                  <a:srgbClr val="0000FF"/>
                </a:solidFill>
                <a:latin typeface="新宋体" panose="02010609030101010101" charset="-122"/>
                <a:ea typeface="新宋体" panose="02010609030101010101" charset="-122"/>
                <a:cs typeface="新宋体" panose="02010609030101010101" charset="-122"/>
                <a:sym typeface="+mn-ea"/>
              </a:rPr>
              <a:t>1</a:t>
            </a:r>
            <a:r>
              <a:rPr lang="en-US" sz="2400" b="1">
                <a:solidFill>
                  <a:srgbClr val="0000FF"/>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试题特点</a:t>
            </a:r>
            <a:endParaRPr lang="zh-CN" altLang="en-US" sz="2400" b="1">
              <a:solidFill>
                <a:srgbClr val="0000FF"/>
              </a:solidFill>
              <a:latin typeface="新宋体" panose="02010609030101010101" charset="-122"/>
              <a:ea typeface="新宋体" panose="02010609030101010101" charset="-122"/>
              <a:cs typeface="新宋体" panose="02010609030101010101" charset="-122"/>
            </a:endParaRPr>
          </a:p>
          <a:p>
            <a:pPr marL="0" indent="0">
              <a:lnSpc>
                <a:spcPct val="150000"/>
              </a:lnSpc>
              <a:spcBef>
                <a:spcPct val="0"/>
              </a:spcBef>
              <a:buFontTx/>
              <a:buNone/>
            </a:pPr>
            <a:r>
              <a:rPr lang="zh-CN" altLang="en-US" sz="2400" b="1">
                <a:solidFill>
                  <a:srgbClr val="000000"/>
                </a:solidFill>
                <a:latin typeface="新宋体" panose="02010609030101010101" charset="-122"/>
                <a:ea typeface="新宋体" panose="02010609030101010101" charset="-122"/>
                <a:cs typeface="新宋体" panose="02010609030101010101" charset="-122"/>
              </a:rPr>
              <a:t>  </a:t>
            </a:r>
            <a:r>
              <a:rPr lang="en-US" altLang="zh-CN" sz="2400" b="1">
                <a:solidFill>
                  <a:srgbClr val="000000"/>
                </a:solidFill>
                <a:latin typeface="新宋体" panose="02010609030101010101" charset="-122"/>
                <a:ea typeface="新宋体" panose="02010609030101010101" charset="-122"/>
                <a:cs typeface="新宋体" panose="02010609030101010101" charset="-122"/>
              </a:rPr>
              <a:t>(1)</a:t>
            </a: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探究背景：</a:t>
            </a:r>
            <a:r>
              <a:rPr lang="zh-CN" altLang="en-US" sz="2400" b="1">
                <a:solidFill>
                  <a:srgbClr val="0000FF"/>
                </a:solidFill>
                <a:latin typeface="新宋体" panose="02010609030101010101" charset="-122"/>
                <a:ea typeface="新宋体" panose="02010609030101010101" charset="-122"/>
                <a:cs typeface="新宋体" panose="02010609030101010101" charset="-122"/>
              </a:rPr>
              <a:t>元素化合物知识；</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0" indent="0">
              <a:lnSpc>
                <a:spcPct val="150000"/>
              </a:lnSpc>
              <a:spcBef>
                <a:spcPct val="0"/>
              </a:spcBef>
              <a:buFontTx/>
              <a:buNone/>
            </a:pPr>
            <a:r>
              <a:rPr lang="zh-CN" altLang="en-US" sz="2400" b="1">
                <a:solidFill>
                  <a:srgbClr val="000000"/>
                </a:solidFill>
                <a:latin typeface="新宋体" panose="02010609030101010101" charset="-122"/>
                <a:ea typeface="新宋体" panose="02010609030101010101" charset="-122"/>
                <a:cs typeface="新宋体" panose="02010609030101010101" charset="-122"/>
              </a:rPr>
              <a:t>  </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载体：</a:t>
            </a:r>
            <a:r>
              <a:rPr lang="zh-CN" altLang="en-US" sz="2400" b="1">
                <a:solidFill>
                  <a:srgbClr val="0000FF"/>
                </a:solidFill>
                <a:latin typeface="新宋体" panose="02010609030101010101" charset="-122"/>
                <a:ea typeface="新宋体" panose="02010609030101010101" charset="-122"/>
                <a:cs typeface="新宋体" panose="02010609030101010101" charset="-122"/>
              </a:rPr>
              <a:t>探究实验的核心环节；</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0" indent="0" eaLnBrk="1" hangingPunct="1">
              <a:lnSpc>
                <a:spcPct val="150000"/>
              </a:lnSpc>
              <a:spcBef>
                <a:spcPct val="0"/>
              </a:spcBef>
              <a:buFontTx/>
              <a:buNone/>
            </a:pPr>
            <a:r>
              <a:rPr lang="zh-CN" altLang="en-US" sz="2400" b="1">
                <a:solidFill>
                  <a:srgbClr val="FF0000"/>
                </a:solidFill>
                <a:latin typeface="新宋体" panose="02010609030101010101" charset="-122"/>
                <a:ea typeface="新宋体" panose="02010609030101010101" charset="-122"/>
                <a:cs typeface="新宋体" panose="02010609030101010101" charset="-122"/>
              </a:rPr>
              <a:t>  </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(3)</a:t>
            </a:r>
            <a:r>
              <a:rPr lang="zh-CN" altLang="en-US" sz="2400" b="1">
                <a:solidFill>
                  <a:srgbClr val="FF0000"/>
                </a:solidFill>
                <a:latin typeface="新宋体" panose="02010609030101010101" charset="-122"/>
                <a:ea typeface="新宋体" panose="02010609030101010101" charset="-122"/>
                <a:cs typeface="新宋体" panose="02010609030101010101" charset="-122"/>
              </a:rPr>
              <a:t>考查：</a:t>
            </a:r>
            <a:r>
              <a:rPr lang="zh-CN" altLang="en-US" sz="2400" b="1">
                <a:solidFill>
                  <a:srgbClr val="0000FF"/>
                </a:solidFill>
                <a:latin typeface="新宋体" panose="02010609030101010101" charset="-122"/>
                <a:ea typeface="新宋体" panose="02010609030101010101" charset="-122"/>
                <a:cs typeface="新宋体" panose="02010609030101010101" charset="-122"/>
              </a:rPr>
              <a:t>学生对实验方案设计和评价能力；</a:t>
            </a:r>
            <a:endParaRPr lang="zh-CN" altLang="en-US" sz="2400" b="1">
              <a:solidFill>
                <a:srgbClr val="0000FF"/>
              </a:solidFill>
              <a:latin typeface="新宋体" panose="02010609030101010101" charset="-122"/>
              <a:ea typeface="新宋体" panose="02010609030101010101" charset="-122"/>
              <a:cs typeface="新宋体" panose="02010609030101010101" charset="-122"/>
            </a:endParaRPr>
          </a:p>
          <a:p>
            <a:pPr marL="0" indent="0" eaLnBrk="1" hangingPunct="1">
              <a:lnSpc>
                <a:spcPct val="150000"/>
              </a:lnSpc>
              <a:spcBef>
                <a:spcPct val="0"/>
              </a:spcBef>
              <a:buFontTx/>
              <a:buNone/>
            </a:pPr>
            <a:r>
              <a:rPr lang="en-US" altLang="zh-CN" sz="2400" b="1">
                <a:solidFill>
                  <a:srgbClr val="0000FF"/>
                </a:solidFill>
                <a:latin typeface="新宋体" panose="02010609030101010101" charset="-122"/>
                <a:ea typeface="新宋体" panose="02010609030101010101" charset="-122"/>
                <a:cs typeface="新宋体" panose="02010609030101010101" charset="-122"/>
                <a:sym typeface="+mn-ea"/>
              </a:rPr>
              <a:t>2.</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试题类型</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0" indent="0" eaLnBrk="1" hangingPunct="1">
              <a:lnSpc>
                <a:spcPct val="150000"/>
              </a:lnSpc>
              <a:spcBef>
                <a:spcPct val="50000"/>
              </a:spcBef>
              <a:buFontTx/>
              <a:buNone/>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(1)</a:t>
            </a: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并列型假设类</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探究实验</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0" indent="0" eaLnBrk="1" hangingPunct="1">
              <a:lnSpc>
                <a:spcPct val="150000"/>
              </a:lnSpc>
              <a:spcBef>
                <a:spcPct val="50000"/>
              </a:spcBef>
              <a:buFontTx/>
              <a:buNone/>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(2)</a:t>
            </a: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交叉型假设类</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探究实验</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0" indent="0">
              <a:spcBef>
                <a:spcPct val="0"/>
              </a:spcBef>
              <a:buFontTx/>
              <a:buNone/>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blinds(horizontal)">
                                      <p:cBhvr>
                                        <p:cTn id="7" dur="500"/>
                                        <p:tgtEl>
                                          <p:spTgt spid="204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Box 1"/>
          <p:cNvSpPr txBox="1"/>
          <p:nvPr/>
        </p:nvSpPr>
        <p:spPr>
          <a:xfrm>
            <a:off x="3624581" y="1229360"/>
            <a:ext cx="4763347" cy="4399915"/>
          </a:xfrm>
          <a:prstGeom prst="rect">
            <a:avLst/>
          </a:prstGeom>
          <a:noFill/>
          <a:ln w="9525">
            <a:solidFill>
              <a:srgbClr val="00B050"/>
            </a:solidFill>
          </a:ln>
        </p:spPr>
        <p:txBody>
          <a:bodyPr wrap="square">
            <a:spAutoFit/>
          </a:bodyPr>
          <a:lstStyle>
            <a:lvl1pPr marL="523875" indent="-523875" algn="l" rtl="0" eaLnBrk="0" fontAlgn="base" hangingPunct="0">
              <a:spcBef>
                <a:spcPct val="20000"/>
              </a:spcBef>
              <a:spcAft>
                <a:spcPct val="0"/>
              </a:spcAft>
              <a:buFont typeface="Arial" panose="020B0604020202020204" pitchFamily="34" charset="0"/>
              <a:buChar char="•"/>
              <a:defRPr sz="4900" kern="1200">
                <a:solidFill>
                  <a:schemeClr val="tx1"/>
                </a:solidFill>
                <a:latin typeface="+mn-lt"/>
                <a:ea typeface="+mn-ea"/>
                <a:cs typeface="+mn-cs"/>
              </a:defRPr>
            </a:lvl1pPr>
            <a:lvl2pPr marL="1136650" indent="-43688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2pPr>
            <a:lvl3pPr marL="1748155" indent="-34925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3pPr>
            <a:lvl4pPr marL="24479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4pPr>
            <a:lvl5pPr marL="31464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5pPr>
          </a:lstStyle>
          <a:p>
            <a:pPr marL="0" indent="0" algn="ctr" eaLnBrk="1" hangingPunct="1">
              <a:lnSpc>
                <a:spcPct val="200000"/>
              </a:lnSpc>
              <a:spcBef>
                <a:spcPct val="0"/>
              </a:spcBef>
              <a:buFontTx/>
              <a:buNone/>
            </a:pPr>
            <a:r>
              <a:rPr lang="zh-CN" altLang="en-US" sz="2800" b="1">
                <a:solidFill>
                  <a:srgbClr val="000000"/>
                </a:solidFill>
              </a:rPr>
              <a:t>稳定不变量，</a:t>
            </a:r>
            <a:endParaRPr lang="en-US" altLang="zh-CN" sz="2800" b="1">
              <a:solidFill>
                <a:srgbClr val="000000"/>
              </a:solidFill>
            </a:endParaRPr>
          </a:p>
          <a:p>
            <a:pPr marL="0" indent="0" algn="ctr" eaLnBrk="1" hangingPunct="1">
              <a:lnSpc>
                <a:spcPct val="200000"/>
              </a:lnSpc>
              <a:spcBef>
                <a:spcPct val="0"/>
              </a:spcBef>
              <a:buFontTx/>
              <a:buNone/>
            </a:pPr>
            <a:r>
              <a:rPr lang="zh-CN" altLang="en-US" sz="2800" b="1">
                <a:solidFill>
                  <a:srgbClr val="000000"/>
                </a:solidFill>
              </a:rPr>
              <a:t>调节可变量，</a:t>
            </a:r>
            <a:endParaRPr lang="en-US" altLang="zh-CN" sz="2800" b="1">
              <a:solidFill>
                <a:srgbClr val="000000"/>
              </a:solidFill>
            </a:endParaRPr>
          </a:p>
          <a:p>
            <a:pPr marL="0" indent="0" algn="ctr" eaLnBrk="1" hangingPunct="1">
              <a:lnSpc>
                <a:spcPct val="200000"/>
              </a:lnSpc>
              <a:spcBef>
                <a:spcPct val="0"/>
              </a:spcBef>
              <a:buFontTx/>
              <a:buNone/>
            </a:pPr>
            <a:r>
              <a:rPr lang="zh-CN" altLang="en-US" sz="2800" b="1">
                <a:solidFill>
                  <a:srgbClr val="000000"/>
                </a:solidFill>
              </a:rPr>
              <a:t>抓住参照量，</a:t>
            </a:r>
            <a:endParaRPr lang="en-US" altLang="zh-CN" sz="2800" b="1">
              <a:solidFill>
                <a:srgbClr val="000000"/>
              </a:solidFill>
            </a:endParaRPr>
          </a:p>
          <a:p>
            <a:pPr marL="0" indent="0" algn="ctr" eaLnBrk="1" hangingPunct="1">
              <a:lnSpc>
                <a:spcPct val="200000"/>
              </a:lnSpc>
              <a:spcBef>
                <a:spcPct val="0"/>
              </a:spcBef>
              <a:buFontTx/>
              <a:buNone/>
            </a:pPr>
            <a:r>
              <a:rPr lang="zh-CN" altLang="en-US" sz="2800" b="1">
                <a:solidFill>
                  <a:srgbClr val="000000"/>
                </a:solidFill>
              </a:rPr>
              <a:t>分析论据，</a:t>
            </a:r>
            <a:endParaRPr lang="en-US" altLang="zh-CN" sz="2800" b="1">
              <a:solidFill>
                <a:srgbClr val="000000"/>
              </a:solidFill>
            </a:endParaRPr>
          </a:p>
          <a:p>
            <a:pPr marL="0" indent="0" algn="ctr" eaLnBrk="1" hangingPunct="1">
              <a:lnSpc>
                <a:spcPct val="200000"/>
              </a:lnSpc>
              <a:spcBef>
                <a:spcPct val="0"/>
              </a:spcBef>
              <a:buFontTx/>
              <a:buNone/>
            </a:pPr>
            <a:r>
              <a:rPr lang="zh-CN" altLang="en-US" sz="2800" b="1">
                <a:solidFill>
                  <a:srgbClr val="000000"/>
                </a:solidFill>
              </a:rPr>
              <a:t>得出结论。</a:t>
            </a:r>
            <a:endParaRPr lang="zh-CN" altLang="en-US" sz="2800" b="1">
              <a:solidFill>
                <a:srgbClr val="000000"/>
              </a:solidFill>
            </a:endParaRPr>
          </a:p>
        </p:txBody>
      </p:sp>
      <p:cxnSp>
        <p:nvCxnSpPr>
          <p:cNvPr id="25" name="直接连接符 24"/>
          <p:cNvCxnSpPr/>
          <p:nvPr/>
        </p:nvCxnSpPr>
        <p:spPr>
          <a:xfrm flipV="1">
            <a:off x="60976" y="908828"/>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23053" y="448313"/>
            <a:ext cx="4450080" cy="460375"/>
          </a:xfrm>
          <a:prstGeom prst="rect">
            <a:avLst/>
          </a:prstGeom>
          <a:noFill/>
        </p:spPr>
        <p:txBody>
          <a:bodyPr wrap="none" rtlCol="0">
            <a:spAutoFit/>
          </a:bodyPr>
          <a:lstStyle/>
          <a:p>
            <a:pPr fontAlgn="base">
              <a:spcBef>
                <a:spcPct val="0"/>
              </a:spcBef>
              <a:spcAft>
                <a:spcPct val="0"/>
              </a:spcAft>
            </a:pPr>
            <a:r>
              <a:rPr lang="zh-CN" altLang="en-US" sz="2400" b="1">
                <a:solidFill>
                  <a:srgbClr val="002060"/>
                </a:solidFill>
                <a:sym typeface="+mn-ea"/>
              </a:rPr>
              <a:t>并列型假设类探究实验</a:t>
            </a:r>
            <a:r>
              <a:rPr lang="zh-CN" altLang="en-US" sz="2400" b="1">
                <a:solidFill>
                  <a:srgbClr val="FF0000"/>
                </a:solidFill>
                <a:sym typeface="+mn-ea"/>
              </a:rPr>
              <a:t>步骤设计</a:t>
            </a:r>
            <a:endParaRPr lang="zh-CN" altLang="en-US" sz="2400" b="1">
              <a:solidFill>
                <a:srgbClr val="FF0000"/>
              </a:solidFill>
              <a:sym typeface="+mn-ea"/>
            </a:endParaRPr>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5"/>
          <p:cNvSpPr/>
          <p:nvPr/>
        </p:nvSpPr>
        <p:spPr>
          <a:xfrm>
            <a:off x="203499" y="1814869"/>
            <a:ext cx="11887392" cy="4039235"/>
          </a:xfrm>
          <a:prstGeom prst="rect">
            <a:avLst/>
          </a:prstGeom>
          <a:noFill/>
          <a:ln w="9525">
            <a:noFill/>
          </a:ln>
        </p:spPr>
        <p:txBody>
          <a:bodyPr lIns="84593" tIns="42297" rIns="84593" bIns="42297" anchor="ctr">
            <a:spAutoFit/>
          </a:bodyPr>
          <a:lstStyle>
            <a:lvl1pPr marL="523875" indent="-523875" algn="l" rtl="0" eaLnBrk="0" fontAlgn="base" hangingPunct="0">
              <a:spcBef>
                <a:spcPct val="20000"/>
              </a:spcBef>
              <a:spcAft>
                <a:spcPct val="0"/>
              </a:spcAft>
              <a:buFont typeface="Arial" panose="020B0604020202020204" pitchFamily="34" charset="0"/>
              <a:buChar char="•"/>
              <a:defRPr sz="4900" kern="1200">
                <a:solidFill>
                  <a:schemeClr val="tx1"/>
                </a:solidFill>
                <a:latin typeface="+mn-lt"/>
                <a:ea typeface="+mn-ea"/>
                <a:cs typeface="+mn-cs"/>
              </a:defRPr>
            </a:lvl1pPr>
            <a:lvl2pPr marL="1136650" indent="-43688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2pPr>
            <a:lvl3pPr marL="1748155" indent="-34925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3pPr>
            <a:lvl4pPr marL="24479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4pPr>
            <a:lvl5pPr marL="31464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5pPr>
          </a:lstStyle>
          <a:p>
            <a:pPr marL="0" indent="203200" eaLnBrk="1" hangingPunct="1">
              <a:spcBef>
                <a:spcPct val="0"/>
              </a:spcBef>
              <a:buFontTx/>
              <a:buNone/>
            </a:pPr>
            <a:r>
              <a:rPr lang="zh-CN" altLang="en-US" sz="2175" b="1" smtClean="0">
                <a:solidFill>
                  <a:srgbClr val="000000"/>
                </a:solidFill>
                <a:latin typeface="Times New Roman" panose="02020603050405020304" pitchFamily="18" charset="0"/>
                <a:ea typeface="黑体" panose="02010609060101010101" pitchFamily="49" charset="-122"/>
              </a:rPr>
              <a:t>实</a:t>
            </a:r>
            <a:r>
              <a:rPr lang="zh-CN" altLang="en-US" sz="2175" b="1">
                <a:solidFill>
                  <a:srgbClr val="000000"/>
                </a:solidFill>
                <a:latin typeface="Times New Roman" panose="02020603050405020304" pitchFamily="18" charset="0"/>
                <a:ea typeface="黑体" panose="02010609060101010101" pitchFamily="49" charset="-122"/>
              </a:rPr>
              <a:t>验室可用</a:t>
            </a:r>
            <a:r>
              <a:rPr lang="en-US" altLang="zh-CN" sz="2175" b="1">
                <a:solidFill>
                  <a:srgbClr val="000000"/>
                </a:solidFill>
                <a:latin typeface="Times New Roman" panose="02020603050405020304" pitchFamily="18" charset="0"/>
                <a:ea typeface="黑体" panose="02010609060101010101" pitchFamily="49" charset="-122"/>
              </a:rPr>
              <a:t>K</a:t>
            </a:r>
            <a:r>
              <a:rPr lang="en-US" altLang="zh-CN" sz="2175" b="1" baseline="-30000">
                <a:solidFill>
                  <a:srgbClr val="000000"/>
                </a:solidFill>
                <a:latin typeface="Times New Roman" panose="02020603050405020304" pitchFamily="18" charset="0"/>
                <a:ea typeface="黑体" panose="02010609060101010101" pitchFamily="49" charset="-122"/>
              </a:rPr>
              <a:t>2</a:t>
            </a:r>
            <a:r>
              <a:rPr lang="en-US" altLang="zh-CN" sz="2175" b="1">
                <a:solidFill>
                  <a:srgbClr val="000000"/>
                </a:solidFill>
                <a:latin typeface="Times New Roman" panose="02020603050405020304" pitchFamily="18" charset="0"/>
                <a:ea typeface="黑体" panose="02010609060101010101" pitchFamily="49" charset="-122"/>
              </a:rPr>
              <a:t>Cr</a:t>
            </a:r>
            <a:r>
              <a:rPr lang="en-US" altLang="zh-CN" sz="2175" b="1" baseline="-30000">
                <a:solidFill>
                  <a:srgbClr val="000000"/>
                </a:solidFill>
                <a:latin typeface="Times New Roman" panose="02020603050405020304" pitchFamily="18" charset="0"/>
                <a:ea typeface="黑体" panose="02010609060101010101" pitchFamily="49" charset="-122"/>
              </a:rPr>
              <a:t>2</a:t>
            </a:r>
            <a:r>
              <a:rPr lang="en-US" altLang="zh-CN" sz="2175" b="1">
                <a:solidFill>
                  <a:srgbClr val="000000"/>
                </a:solidFill>
                <a:latin typeface="Times New Roman" panose="02020603050405020304" pitchFamily="18" charset="0"/>
                <a:ea typeface="黑体" panose="02010609060101010101" pitchFamily="49" charset="-122"/>
              </a:rPr>
              <a:t>O</a:t>
            </a:r>
            <a:r>
              <a:rPr lang="en-US" altLang="zh-CN" sz="2175" b="1" baseline="-30000">
                <a:solidFill>
                  <a:srgbClr val="000000"/>
                </a:solidFill>
                <a:latin typeface="Times New Roman" panose="02020603050405020304" pitchFamily="18" charset="0"/>
                <a:ea typeface="黑体" panose="02010609060101010101" pitchFamily="49" charset="-122"/>
              </a:rPr>
              <a:t>7</a:t>
            </a:r>
            <a:r>
              <a:rPr lang="zh-CN" altLang="en-US" sz="2175" b="1">
                <a:solidFill>
                  <a:srgbClr val="000000"/>
                </a:solidFill>
                <a:latin typeface="Times New Roman" panose="02020603050405020304" pitchFamily="18" charset="0"/>
                <a:ea typeface="黑体" panose="02010609060101010101" pitchFamily="49" charset="-122"/>
              </a:rPr>
              <a:t>与浓盐酸混合加热制备氯气（</a:t>
            </a:r>
            <a:r>
              <a:rPr lang="en-US" altLang="zh-CN" sz="2175" b="1">
                <a:solidFill>
                  <a:srgbClr val="000000"/>
                </a:solidFill>
                <a:latin typeface="Times New Roman" panose="02020603050405020304" pitchFamily="18" charset="0"/>
                <a:ea typeface="黑体" panose="02010609060101010101" pitchFamily="49" charset="-122"/>
              </a:rPr>
              <a:t>K</a:t>
            </a:r>
            <a:r>
              <a:rPr lang="en-US" altLang="zh-CN" sz="2175" b="1" baseline="-30000">
                <a:solidFill>
                  <a:srgbClr val="000000"/>
                </a:solidFill>
                <a:latin typeface="Times New Roman" panose="02020603050405020304" pitchFamily="18" charset="0"/>
                <a:ea typeface="黑体" panose="02010609060101010101" pitchFamily="49" charset="-122"/>
              </a:rPr>
              <a:t>2</a:t>
            </a:r>
            <a:r>
              <a:rPr lang="en-US" altLang="zh-CN" sz="2175" b="1">
                <a:solidFill>
                  <a:srgbClr val="000000"/>
                </a:solidFill>
                <a:latin typeface="Times New Roman" panose="02020603050405020304" pitchFamily="18" charset="0"/>
                <a:ea typeface="黑体" panose="02010609060101010101" pitchFamily="49" charset="-122"/>
              </a:rPr>
              <a:t>Cr</a:t>
            </a:r>
            <a:r>
              <a:rPr lang="en-US" altLang="zh-CN" sz="2175" b="1" baseline="-30000">
                <a:solidFill>
                  <a:srgbClr val="000000"/>
                </a:solidFill>
                <a:latin typeface="Times New Roman" panose="02020603050405020304" pitchFamily="18" charset="0"/>
                <a:ea typeface="黑体" panose="02010609060101010101" pitchFamily="49" charset="-122"/>
              </a:rPr>
              <a:t>2</a:t>
            </a:r>
            <a:r>
              <a:rPr lang="en-US" altLang="zh-CN" sz="2175" b="1">
                <a:solidFill>
                  <a:srgbClr val="000000"/>
                </a:solidFill>
                <a:latin typeface="Times New Roman" panose="02020603050405020304" pitchFamily="18" charset="0"/>
                <a:ea typeface="黑体" panose="02010609060101010101" pitchFamily="49" charset="-122"/>
              </a:rPr>
              <a:t>O</a:t>
            </a:r>
            <a:r>
              <a:rPr lang="en-US" altLang="zh-CN" sz="2175" b="1" baseline="-30000">
                <a:solidFill>
                  <a:srgbClr val="000000"/>
                </a:solidFill>
                <a:latin typeface="Times New Roman" panose="02020603050405020304" pitchFamily="18" charset="0"/>
                <a:ea typeface="黑体" panose="02010609060101010101" pitchFamily="49" charset="-122"/>
              </a:rPr>
              <a:t>7</a:t>
            </a:r>
            <a:r>
              <a:rPr lang="zh-CN" altLang="en-US" sz="2175" b="1">
                <a:solidFill>
                  <a:srgbClr val="000000"/>
                </a:solidFill>
                <a:latin typeface="Times New Roman" panose="02020603050405020304" pitchFamily="18" charset="0"/>
                <a:ea typeface="黑体" panose="02010609060101010101" pitchFamily="49" charset="-122"/>
              </a:rPr>
              <a:t>被还原为</a:t>
            </a:r>
            <a:r>
              <a:rPr lang="en-US" altLang="zh-CN" sz="2175" b="1">
                <a:solidFill>
                  <a:srgbClr val="000000"/>
                </a:solidFill>
                <a:latin typeface="Times New Roman" panose="02020603050405020304" pitchFamily="18" charset="0"/>
                <a:ea typeface="黑体" panose="02010609060101010101" pitchFamily="49" charset="-122"/>
              </a:rPr>
              <a:t>Cr</a:t>
            </a:r>
            <a:r>
              <a:rPr lang="en-US" altLang="zh-CN" sz="2175" b="1" baseline="30000">
                <a:solidFill>
                  <a:srgbClr val="000000"/>
                </a:solidFill>
                <a:latin typeface="Times New Roman" panose="02020603050405020304" pitchFamily="18" charset="0"/>
                <a:ea typeface="黑体" panose="02010609060101010101" pitchFamily="49" charset="-122"/>
              </a:rPr>
              <a:t>3+</a:t>
            </a:r>
            <a:r>
              <a:rPr lang="zh-CN" altLang="en-US" sz="2175" b="1">
                <a:solidFill>
                  <a:srgbClr val="000000"/>
                </a:solidFill>
                <a:latin typeface="Times New Roman" panose="02020603050405020304" pitchFamily="18" charset="0"/>
                <a:ea typeface="黑体" panose="02010609060101010101" pitchFamily="49" charset="-122"/>
              </a:rPr>
              <a:t>）。</a:t>
            </a:r>
            <a:endParaRPr lang="en-US" altLang="zh-CN" sz="2175" b="1">
              <a:solidFill>
                <a:srgbClr val="000000"/>
              </a:solidFill>
              <a:latin typeface="Times New Roman" panose="02020603050405020304" pitchFamily="18" charset="0"/>
              <a:ea typeface="黑体" panose="02010609060101010101" pitchFamily="49" charset="-122"/>
            </a:endParaRPr>
          </a:p>
          <a:p>
            <a:pPr marL="0" indent="203200" algn="just" eaLnBrk="1" hangingPunct="1">
              <a:lnSpc>
                <a:spcPct val="120000"/>
              </a:lnSpc>
              <a:spcBef>
                <a:spcPct val="0"/>
              </a:spcBef>
              <a:buFontTx/>
              <a:buNone/>
            </a:pPr>
            <a:r>
              <a:rPr lang="zh-CN" altLang="zh-CN" sz="2175" b="1">
                <a:solidFill>
                  <a:srgbClr val="000000"/>
                </a:solidFill>
                <a:latin typeface="Times New Roman" panose="02020603050405020304" pitchFamily="18" charset="0"/>
                <a:ea typeface="黑体" panose="02010609060101010101" pitchFamily="49" charset="-122"/>
              </a:rPr>
              <a:t>（</a:t>
            </a:r>
            <a:r>
              <a:rPr lang="en-US" altLang="zh-CN" sz="2175" b="1">
                <a:solidFill>
                  <a:srgbClr val="000000"/>
                </a:solidFill>
                <a:latin typeface="Times New Roman" panose="02020603050405020304" pitchFamily="18" charset="0"/>
                <a:ea typeface="黑体" panose="02010609060101010101" pitchFamily="49" charset="-122"/>
              </a:rPr>
              <a:t>1</a:t>
            </a:r>
            <a:r>
              <a:rPr lang="zh-CN" altLang="zh-CN" sz="2175" b="1">
                <a:solidFill>
                  <a:srgbClr val="000000"/>
                </a:solidFill>
                <a:latin typeface="Times New Roman" panose="02020603050405020304" pitchFamily="18" charset="0"/>
                <a:ea typeface="黑体" panose="02010609060101010101" pitchFamily="49" charset="-122"/>
              </a:rPr>
              <a:t>）</a:t>
            </a:r>
            <a:r>
              <a:rPr lang="en-US" altLang="zh-CN" sz="2175" b="1">
                <a:solidFill>
                  <a:srgbClr val="000000"/>
                </a:solidFill>
                <a:latin typeface="Times New Roman" panose="02020603050405020304" pitchFamily="18" charset="0"/>
                <a:ea typeface="黑体" panose="02010609060101010101" pitchFamily="49" charset="-122"/>
              </a:rPr>
              <a:t>K</a:t>
            </a:r>
            <a:r>
              <a:rPr lang="en-US" altLang="zh-CN" sz="2175" b="1" baseline="-25000">
                <a:solidFill>
                  <a:srgbClr val="000000"/>
                </a:solidFill>
                <a:latin typeface="Times New Roman" panose="02020603050405020304" pitchFamily="18" charset="0"/>
                <a:ea typeface="黑体" panose="02010609060101010101" pitchFamily="49" charset="-122"/>
              </a:rPr>
              <a:t>2</a:t>
            </a:r>
            <a:r>
              <a:rPr lang="en-US" altLang="zh-CN" sz="2175" b="1">
                <a:solidFill>
                  <a:srgbClr val="000000"/>
                </a:solidFill>
                <a:latin typeface="Times New Roman" panose="02020603050405020304" pitchFamily="18" charset="0"/>
                <a:ea typeface="黑体" panose="02010609060101010101" pitchFamily="49" charset="-122"/>
              </a:rPr>
              <a:t>Cr</a:t>
            </a:r>
            <a:r>
              <a:rPr lang="en-US" altLang="zh-CN" sz="2175" b="1" baseline="-25000">
                <a:solidFill>
                  <a:srgbClr val="000000"/>
                </a:solidFill>
                <a:latin typeface="Times New Roman" panose="02020603050405020304" pitchFamily="18" charset="0"/>
                <a:ea typeface="黑体" panose="02010609060101010101" pitchFamily="49" charset="-122"/>
              </a:rPr>
              <a:t>2</a:t>
            </a:r>
            <a:r>
              <a:rPr lang="en-US" altLang="zh-CN" sz="2175" b="1">
                <a:solidFill>
                  <a:srgbClr val="000000"/>
                </a:solidFill>
                <a:latin typeface="Times New Roman" panose="02020603050405020304" pitchFamily="18" charset="0"/>
                <a:ea typeface="黑体" panose="02010609060101010101" pitchFamily="49" charset="-122"/>
              </a:rPr>
              <a:t>O</a:t>
            </a:r>
            <a:r>
              <a:rPr lang="en-US" altLang="zh-CN" sz="2175" b="1" baseline="-25000">
                <a:solidFill>
                  <a:srgbClr val="000000"/>
                </a:solidFill>
                <a:latin typeface="Times New Roman" panose="02020603050405020304" pitchFamily="18" charset="0"/>
                <a:ea typeface="黑体" panose="02010609060101010101" pitchFamily="49" charset="-122"/>
              </a:rPr>
              <a:t>7</a:t>
            </a:r>
            <a:r>
              <a:rPr lang="zh-CN" altLang="zh-CN" sz="2175" b="1">
                <a:solidFill>
                  <a:srgbClr val="000000"/>
                </a:solidFill>
                <a:latin typeface="Times New Roman" panose="02020603050405020304" pitchFamily="18" charset="0"/>
                <a:ea typeface="黑体" panose="02010609060101010101" pitchFamily="49" charset="-122"/>
              </a:rPr>
              <a:t>与浓盐酸反应的化学方程式为</a:t>
            </a:r>
            <a:r>
              <a:rPr lang="en-US" altLang="zh-CN" sz="2175" b="1" u="sng">
                <a:solidFill>
                  <a:srgbClr val="000000"/>
                </a:solidFill>
                <a:latin typeface="Times New Roman" panose="02020603050405020304" pitchFamily="18" charset="0"/>
                <a:ea typeface="黑体" panose="02010609060101010101" pitchFamily="49" charset="-122"/>
              </a:rPr>
              <a:t>                              </a:t>
            </a:r>
            <a:r>
              <a:rPr lang="zh-CN" altLang="zh-CN" sz="2175" b="1">
                <a:solidFill>
                  <a:srgbClr val="000000"/>
                </a:solidFill>
                <a:latin typeface="Times New Roman" panose="02020603050405020304" pitchFamily="18" charset="0"/>
                <a:ea typeface="黑体" panose="02010609060101010101" pitchFamily="49" charset="-122"/>
              </a:rPr>
              <a:t>。若反应中转移</a:t>
            </a:r>
            <a:r>
              <a:rPr lang="en-US" altLang="zh-CN" sz="2175" b="1">
                <a:solidFill>
                  <a:srgbClr val="000000"/>
                </a:solidFill>
                <a:latin typeface="Times New Roman" panose="02020603050405020304" pitchFamily="18" charset="0"/>
                <a:ea typeface="黑体" panose="02010609060101010101" pitchFamily="49" charset="-122"/>
              </a:rPr>
              <a:t>3 mol e</a:t>
            </a:r>
            <a:r>
              <a:rPr lang="zh-CN" altLang="zh-CN" sz="2175" b="1" baseline="30000">
                <a:solidFill>
                  <a:srgbClr val="000000"/>
                </a:solidFill>
                <a:latin typeface="Times New Roman" panose="02020603050405020304" pitchFamily="18" charset="0"/>
                <a:ea typeface="黑体" panose="02010609060101010101" pitchFamily="49" charset="-122"/>
              </a:rPr>
              <a:t>－</a:t>
            </a:r>
            <a:r>
              <a:rPr lang="zh-CN" altLang="zh-CN" sz="2175" b="1">
                <a:solidFill>
                  <a:srgbClr val="000000"/>
                </a:solidFill>
                <a:latin typeface="Times New Roman" panose="02020603050405020304" pitchFamily="18" charset="0"/>
                <a:ea typeface="黑体" panose="02010609060101010101" pitchFamily="49" charset="-122"/>
              </a:rPr>
              <a:t>，则消耗</a:t>
            </a:r>
            <a:r>
              <a:rPr lang="en-US" altLang="zh-CN" sz="2175" b="1" u="sng">
                <a:solidFill>
                  <a:srgbClr val="000000"/>
                </a:solidFill>
                <a:latin typeface="Times New Roman" panose="02020603050405020304" pitchFamily="18" charset="0"/>
                <a:ea typeface="黑体" panose="02010609060101010101" pitchFamily="49" charset="-122"/>
              </a:rPr>
              <a:t>       </a:t>
            </a:r>
            <a:r>
              <a:rPr lang="en-US" altLang="zh-CN" sz="2175" b="1">
                <a:solidFill>
                  <a:srgbClr val="000000"/>
                </a:solidFill>
                <a:latin typeface="Times New Roman" panose="02020603050405020304" pitchFamily="18" charset="0"/>
                <a:ea typeface="黑体" panose="02010609060101010101" pitchFamily="49" charset="-122"/>
              </a:rPr>
              <a:t>mol K</a:t>
            </a:r>
            <a:r>
              <a:rPr lang="en-US" altLang="zh-CN" sz="2175" b="1" baseline="-25000">
                <a:solidFill>
                  <a:srgbClr val="000000"/>
                </a:solidFill>
                <a:latin typeface="Times New Roman" panose="02020603050405020304" pitchFamily="18" charset="0"/>
                <a:ea typeface="黑体" panose="02010609060101010101" pitchFamily="49" charset="-122"/>
              </a:rPr>
              <a:t>2</a:t>
            </a:r>
            <a:r>
              <a:rPr lang="en-US" altLang="zh-CN" sz="2175" b="1">
                <a:solidFill>
                  <a:srgbClr val="000000"/>
                </a:solidFill>
                <a:latin typeface="Times New Roman" panose="02020603050405020304" pitchFamily="18" charset="0"/>
                <a:ea typeface="黑体" panose="02010609060101010101" pitchFamily="49" charset="-122"/>
              </a:rPr>
              <a:t>Cr</a:t>
            </a:r>
            <a:r>
              <a:rPr lang="en-US" altLang="zh-CN" sz="2175" b="1" baseline="-25000">
                <a:solidFill>
                  <a:srgbClr val="000000"/>
                </a:solidFill>
                <a:latin typeface="Times New Roman" panose="02020603050405020304" pitchFamily="18" charset="0"/>
                <a:ea typeface="黑体" panose="02010609060101010101" pitchFamily="49" charset="-122"/>
              </a:rPr>
              <a:t>2</a:t>
            </a:r>
            <a:r>
              <a:rPr lang="en-US" altLang="zh-CN" sz="2175" b="1">
                <a:solidFill>
                  <a:srgbClr val="000000"/>
                </a:solidFill>
                <a:latin typeface="Times New Roman" panose="02020603050405020304" pitchFamily="18" charset="0"/>
                <a:ea typeface="黑体" panose="02010609060101010101" pitchFamily="49" charset="-122"/>
              </a:rPr>
              <a:t>O</a:t>
            </a:r>
            <a:r>
              <a:rPr lang="en-US" altLang="zh-CN" sz="2175" b="1" baseline="-25000">
                <a:solidFill>
                  <a:srgbClr val="000000"/>
                </a:solidFill>
                <a:latin typeface="Times New Roman" panose="02020603050405020304" pitchFamily="18" charset="0"/>
                <a:ea typeface="黑体" panose="02010609060101010101" pitchFamily="49" charset="-122"/>
              </a:rPr>
              <a:t>7 </a:t>
            </a:r>
            <a:r>
              <a:rPr lang="zh-CN" altLang="zh-CN" sz="2175" b="1">
                <a:solidFill>
                  <a:srgbClr val="000000"/>
                </a:solidFill>
                <a:latin typeface="Times New Roman" panose="02020603050405020304" pitchFamily="18" charset="0"/>
                <a:ea typeface="黑体" panose="02010609060101010101" pitchFamily="49" charset="-122"/>
              </a:rPr>
              <a:t>。</a:t>
            </a:r>
            <a:endParaRPr lang="en-US" altLang="zh-CN" sz="2175" b="1">
              <a:solidFill>
                <a:srgbClr val="000000"/>
              </a:solidFill>
              <a:latin typeface="Times New Roman" panose="02020603050405020304" pitchFamily="18" charset="0"/>
              <a:ea typeface="黑体" panose="02010609060101010101" pitchFamily="49" charset="-122"/>
            </a:endParaRPr>
          </a:p>
          <a:p>
            <a:pPr marL="0" indent="203200" algn="just" eaLnBrk="1" hangingPunct="1">
              <a:lnSpc>
                <a:spcPct val="120000"/>
              </a:lnSpc>
              <a:spcBef>
                <a:spcPct val="0"/>
              </a:spcBef>
              <a:buFontTx/>
              <a:buNone/>
            </a:pPr>
            <a:r>
              <a:rPr lang="zh-CN" altLang="en-US" sz="2175" b="1">
                <a:solidFill>
                  <a:srgbClr val="000000"/>
                </a:solidFill>
                <a:latin typeface="Times New Roman" panose="02020603050405020304" pitchFamily="18" charset="0"/>
                <a:ea typeface="黑体" panose="02010609060101010101" pitchFamily="49" charset="-122"/>
              </a:rPr>
              <a:t>（</a:t>
            </a:r>
            <a:r>
              <a:rPr lang="en-US" altLang="zh-CN" sz="2175" b="1">
                <a:solidFill>
                  <a:srgbClr val="000000"/>
                </a:solidFill>
                <a:latin typeface="Times New Roman" panose="02020603050405020304" pitchFamily="18" charset="0"/>
                <a:ea typeface="黑体" panose="02010609060101010101" pitchFamily="49" charset="-122"/>
              </a:rPr>
              <a:t>2</a:t>
            </a:r>
            <a:r>
              <a:rPr lang="zh-CN" altLang="en-US" sz="2175" b="1">
                <a:solidFill>
                  <a:srgbClr val="000000"/>
                </a:solidFill>
                <a:latin typeface="Times New Roman" panose="02020603050405020304" pitchFamily="18" charset="0"/>
                <a:ea typeface="黑体" panose="02010609060101010101" pitchFamily="49" charset="-122"/>
              </a:rPr>
              <a:t>）稀盐酸与</a:t>
            </a:r>
            <a:r>
              <a:rPr lang="en-US" altLang="zh-CN" sz="2175" b="1">
                <a:solidFill>
                  <a:srgbClr val="000000"/>
                </a:solidFill>
                <a:latin typeface="Times New Roman" panose="02020603050405020304" pitchFamily="18" charset="0"/>
                <a:ea typeface="黑体" panose="02010609060101010101" pitchFamily="49" charset="-122"/>
              </a:rPr>
              <a:t>K</a:t>
            </a:r>
            <a:r>
              <a:rPr lang="en-US" altLang="zh-CN" sz="2175" b="1" baseline="-30000">
                <a:solidFill>
                  <a:srgbClr val="000000"/>
                </a:solidFill>
                <a:latin typeface="Times New Roman" panose="02020603050405020304" pitchFamily="18" charset="0"/>
                <a:ea typeface="黑体" panose="02010609060101010101" pitchFamily="49" charset="-122"/>
              </a:rPr>
              <a:t>2</a:t>
            </a:r>
            <a:r>
              <a:rPr lang="en-US" altLang="zh-CN" sz="2175" b="1">
                <a:solidFill>
                  <a:srgbClr val="000000"/>
                </a:solidFill>
                <a:latin typeface="Times New Roman" panose="02020603050405020304" pitchFamily="18" charset="0"/>
                <a:ea typeface="黑体" panose="02010609060101010101" pitchFamily="49" charset="-122"/>
              </a:rPr>
              <a:t>Cr</a:t>
            </a:r>
            <a:r>
              <a:rPr lang="en-US" altLang="zh-CN" sz="2175" b="1" baseline="-30000">
                <a:solidFill>
                  <a:srgbClr val="000000"/>
                </a:solidFill>
                <a:latin typeface="Times New Roman" panose="02020603050405020304" pitchFamily="18" charset="0"/>
                <a:ea typeface="黑体" panose="02010609060101010101" pitchFamily="49" charset="-122"/>
              </a:rPr>
              <a:t>2</a:t>
            </a:r>
            <a:r>
              <a:rPr lang="en-US" altLang="zh-CN" sz="2175" b="1">
                <a:solidFill>
                  <a:srgbClr val="000000"/>
                </a:solidFill>
                <a:latin typeface="Times New Roman" panose="02020603050405020304" pitchFamily="18" charset="0"/>
                <a:ea typeface="黑体" panose="02010609060101010101" pitchFamily="49" charset="-122"/>
              </a:rPr>
              <a:t>O</a:t>
            </a:r>
            <a:r>
              <a:rPr lang="en-US" altLang="zh-CN" sz="2175" b="1" baseline="-30000">
                <a:solidFill>
                  <a:srgbClr val="000000"/>
                </a:solidFill>
                <a:latin typeface="Times New Roman" panose="02020603050405020304" pitchFamily="18" charset="0"/>
                <a:ea typeface="黑体" panose="02010609060101010101" pitchFamily="49" charset="-122"/>
              </a:rPr>
              <a:t>7</a:t>
            </a:r>
            <a:r>
              <a:rPr lang="zh-CN" altLang="eu-ES" sz="2175" b="1">
                <a:solidFill>
                  <a:srgbClr val="000000"/>
                </a:solidFill>
                <a:latin typeface="Times New Roman" panose="02020603050405020304" pitchFamily="18" charset="0"/>
                <a:ea typeface="黑体" panose="02010609060101010101" pitchFamily="49" charset="-122"/>
              </a:rPr>
              <a:t>固体混合加热却没有氯气生成。为探究影响氯气生成的因素，某化学兴趣小组进行如下实验：</a:t>
            </a:r>
            <a:endParaRPr lang="zh-CN" altLang="eu-ES" sz="2175" b="1">
              <a:solidFill>
                <a:srgbClr val="000000"/>
              </a:solidFill>
              <a:latin typeface="Times New Roman" panose="02020603050405020304" pitchFamily="18" charset="0"/>
              <a:ea typeface="黑体" panose="02010609060101010101" pitchFamily="49" charset="-122"/>
            </a:endParaRPr>
          </a:p>
          <a:p>
            <a:pPr marL="0" indent="203200">
              <a:spcBef>
                <a:spcPct val="0"/>
              </a:spcBef>
              <a:buFontTx/>
              <a:buNone/>
            </a:pPr>
            <a:r>
              <a:rPr lang="zh-CN" altLang="en-US" sz="2175" b="1">
                <a:solidFill>
                  <a:srgbClr val="000000"/>
                </a:solidFill>
                <a:latin typeface="Times New Roman" panose="02020603050405020304" pitchFamily="18" charset="0"/>
                <a:ea typeface="黑体" panose="02010609060101010101" pitchFamily="49" charset="-122"/>
              </a:rPr>
              <a:t>①提出假设</a:t>
            </a:r>
            <a:endParaRPr lang="zh-CN" altLang="en-US" sz="2175" b="1">
              <a:solidFill>
                <a:srgbClr val="000000"/>
              </a:solidFill>
              <a:latin typeface="Times New Roman" panose="02020603050405020304" pitchFamily="18" charset="0"/>
              <a:ea typeface="黑体" panose="02010609060101010101" pitchFamily="49" charset="-122"/>
            </a:endParaRPr>
          </a:p>
          <a:p>
            <a:pPr marL="0" indent="203200">
              <a:spcBef>
                <a:spcPct val="0"/>
              </a:spcBef>
              <a:buFontTx/>
              <a:buNone/>
            </a:pPr>
            <a:r>
              <a:rPr lang="zh-CN" altLang="en-US" sz="2175" b="1">
                <a:solidFill>
                  <a:srgbClr val="000000"/>
                </a:solidFill>
                <a:latin typeface="Times New Roman" panose="02020603050405020304" pitchFamily="18" charset="0"/>
                <a:ea typeface="黑体" panose="02010609060101010101" pitchFamily="49" charset="-122"/>
              </a:rPr>
              <a:t>假设</a:t>
            </a:r>
            <a:r>
              <a:rPr lang="en-US" altLang="zh-CN" sz="2175" b="1">
                <a:solidFill>
                  <a:srgbClr val="000000"/>
                </a:solidFill>
                <a:latin typeface="Times New Roman" panose="02020603050405020304" pitchFamily="18" charset="0"/>
                <a:ea typeface="黑体" panose="02010609060101010101" pitchFamily="49" charset="-122"/>
              </a:rPr>
              <a:t>1</a:t>
            </a:r>
            <a:r>
              <a:rPr lang="zh-CN" altLang="en-US" sz="2175" b="1">
                <a:solidFill>
                  <a:srgbClr val="000000"/>
                </a:solidFill>
                <a:latin typeface="Times New Roman" panose="02020603050405020304" pitchFamily="18" charset="0"/>
                <a:ea typeface="黑体" panose="02010609060101010101" pitchFamily="49" charset="-122"/>
              </a:rPr>
              <a:t>：</a:t>
            </a:r>
            <a:r>
              <a:rPr lang="en-US" altLang="zh-CN" sz="2175" b="1" err="1">
                <a:solidFill>
                  <a:srgbClr val="000000"/>
                </a:solidFill>
                <a:latin typeface="Times New Roman" panose="02020603050405020304" pitchFamily="18" charset="0"/>
                <a:ea typeface="黑体" panose="02010609060101010101" pitchFamily="49" charset="-122"/>
              </a:rPr>
              <a:t>Cl</a:t>
            </a:r>
            <a:r>
              <a:rPr lang="zh-CN" altLang="en-US" sz="2175" b="1" baseline="30000">
                <a:solidFill>
                  <a:srgbClr val="000000"/>
                </a:solidFill>
                <a:latin typeface="Times New Roman" panose="02020603050405020304" pitchFamily="18" charset="0"/>
                <a:ea typeface="黑体" panose="02010609060101010101" pitchFamily="49" charset="-122"/>
              </a:rPr>
              <a:t>－</a:t>
            </a:r>
            <a:r>
              <a:rPr lang="zh-CN" altLang="en-US" sz="2175" b="1">
                <a:solidFill>
                  <a:srgbClr val="000000"/>
                </a:solidFill>
                <a:latin typeface="Times New Roman" panose="02020603050405020304" pitchFamily="18" charset="0"/>
                <a:ea typeface="黑体" panose="02010609060101010101" pitchFamily="49" charset="-122"/>
              </a:rPr>
              <a:t>浓度对反应有影响；</a:t>
            </a:r>
            <a:endParaRPr lang="zh-CN" altLang="en-US" sz="2175" b="1">
              <a:solidFill>
                <a:srgbClr val="000000"/>
              </a:solidFill>
              <a:latin typeface="Times New Roman" panose="02020603050405020304" pitchFamily="18" charset="0"/>
              <a:ea typeface="黑体" panose="02010609060101010101" pitchFamily="49" charset="-122"/>
            </a:endParaRPr>
          </a:p>
          <a:p>
            <a:pPr marL="0" indent="203200">
              <a:spcBef>
                <a:spcPct val="0"/>
              </a:spcBef>
              <a:buFontTx/>
              <a:buNone/>
            </a:pPr>
            <a:r>
              <a:rPr lang="zh-CN" altLang="en-US" sz="2175" b="1">
                <a:solidFill>
                  <a:srgbClr val="000000"/>
                </a:solidFill>
                <a:latin typeface="Times New Roman" panose="02020603050405020304" pitchFamily="18" charset="0"/>
                <a:ea typeface="黑体" panose="02010609060101010101" pitchFamily="49" charset="-122"/>
              </a:rPr>
              <a:t>假设</a:t>
            </a:r>
            <a:r>
              <a:rPr lang="en-US" altLang="zh-CN" sz="2175" b="1">
                <a:solidFill>
                  <a:srgbClr val="000000"/>
                </a:solidFill>
                <a:latin typeface="Times New Roman" panose="02020603050405020304" pitchFamily="18" charset="0"/>
                <a:ea typeface="黑体" panose="02010609060101010101" pitchFamily="49" charset="-122"/>
              </a:rPr>
              <a:t>2</a:t>
            </a:r>
            <a:r>
              <a:rPr lang="zh-CN" altLang="en-US" sz="2175" b="1">
                <a:solidFill>
                  <a:srgbClr val="000000"/>
                </a:solidFill>
                <a:latin typeface="Times New Roman" panose="02020603050405020304" pitchFamily="18" charset="0"/>
                <a:ea typeface="黑体" panose="02010609060101010101" pitchFamily="49" charset="-122"/>
              </a:rPr>
              <a:t>：</a:t>
            </a:r>
            <a:r>
              <a:rPr lang="en-US" altLang="zh-CN" sz="2175" b="1">
                <a:solidFill>
                  <a:srgbClr val="000000"/>
                </a:solidFill>
                <a:latin typeface="Times New Roman" panose="02020603050405020304" pitchFamily="18" charset="0"/>
                <a:ea typeface="黑体" panose="02010609060101010101" pitchFamily="49" charset="-122"/>
              </a:rPr>
              <a:t>H</a:t>
            </a:r>
            <a:r>
              <a:rPr lang="en-US" altLang="zh-CN" sz="2175" b="1" baseline="30000">
                <a:solidFill>
                  <a:srgbClr val="000000"/>
                </a:solidFill>
                <a:latin typeface="Times New Roman" panose="02020603050405020304" pitchFamily="18" charset="0"/>
                <a:ea typeface="黑体" panose="02010609060101010101" pitchFamily="49" charset="-122"/>
              </a:rPr>
              <a:t>+ </a:t>
            </a:r>
            <a:r>
              <a:rPr lang="zh-CN" altLang="en-US" sz="2175" b="1">
                <a:solidFill>
                  <a:srgbClr val="000000"/>
                </a:solidFill>
                <a:latin typeface="Times New Roman" panose="02020603050405020304" pitchFamily="18" charset="0"/>
                <a:ea typeface="黑体" panose="02010609060101010101" pitchFamily="49" charset="-122"/>
              </a:rPr>
              <a:t>浓度对反应有影响；</a:t>
            </a:r>
            <a:endParaRPr lang="zh-CN" altLang="en-US" sz="2175" b="1">
              <a:solidFill>
                <a:srgbClr val="000000"/>
              </a:solidFill>
              <a:latin typeface="Times New Roman" panose="02020603050405020304" pitchFamily="18" charset="0"/>
              <a:ea typeface="黑体" panose="02010609060101010101" pitchFamily="49" charset="-122"/>
            </a:endParaRPr>
          </a:p>
          <a:p>
            <a:pPr marL="0" indent="203200">
              <a:spcBef>
                <a:spcPct val="0"/>
              </a:spcBef>
              <a:buFontTx/>
              <a:buNone/>
            </a:pPr>
            <a:r>
              <a:rPr lang="zh-CN" altLang="en-US" sz="2175" b="1">
                <a:solidFill>
                  <a:srgbClr val="000000"/>
                </a:solidFill>
                <a:latin typeface="Times New Roman" panose="02020603050405020304" pitchFamily="18" charset="0"/>
                <a:ea typeface="黑体" panose="02010609060101010101" pitchFamily="49" charset="-122"/>
              </a:rPr>
              <a:t>假设</a:t>
            </a:r>
            <a:r>
              <a:rPr lang="en-US" altLang="zh-CN" sz="2175" b="1">
                <a:solidFill>
                  <a:srgbClr val="000000"/>
                </a:solidFill>
                <a:latin typeface="Times New Roman" panose="02020603050405020304" pitchFamily="18" charset="0"/>
                <a:ea typeface="黑体" panose="02010609060101010101" pitchFamily="49" charset="-122"/>
              </a:rPr>
              <a:t>3</a:t>
            </a:r>
            <a:r>
              <a:rPr lang="zh-CN" altLang="en-US" sz="2175" b="1">
                <a:solidFill>
                  <a:srgbClr val="000000"/>
                </a:solidFill>
                <a:latin typeface="Times New Roman" panose="02020603050405020304" pitchFamily="18" charset="0"/>
                <a:ea typeface="黑体" panose="02010609060101010101" pitchFamily="49" charset="-122"/>
              </a:rPr>
              <a:t>：</a:t>
            </a:r>
            <a:r>
              <a:rPr lang="zh-CN" altLang="en-US" sz="2175" b="1" u="sng">
                <a:solidFill>
                  <a:srgbClr val="000000"/>
                </a:solidFill>
                <a:latin typeface="Times New Roman" panose="02020603050405020304" pitchFamily="18" charset="0"/>
                <a:ea typeface="黑体" panose="02010609060101010101" pitchFamily="49" charset="-122"/>
              </a:rPr>
              <a:t>                                       </a:t>
            </a:r>
            <a:r>
              <a:rPr lang="zh-CN" altLang="en-US" sz="2175" b="1">
                <a:solidFill>
                  <a:srgbClr val="000000"/>
                </a:solidFill>
                <a:latin typeface="Times New Roman" panose="02020603050405020304" pitchFamily="18" charset="0"/>
                <a:ea typeface="黑体" panose="02010609060101010101" pitchFamily="49" charset="-122"/>
              </a:rPr>
              <a:t>。</a:t>
            </a:r>
            <a:endParaRPr lang="zh-CN" altLang="en-US" sz="2175" b="1">
              <a:solidFill>
                <a:srgbClr val="000000"/>
              </a:solidFill>
              <a:latin typeface="Times New Roman" panose="02020603050405020304" pitchFamily="18" charset="0"/>
              <a:ea typeface="黑体" panose="02010609060101010101" pitchFamily="49" charset="-122"/>
            </a:endParaRPr>
          </a:p>
          <a:p>
            <a:pPr marL="0" indent="203200">
              <a:spcBef>
                <a:spcPct val="0"/>
              </a:spcBef>
              <a:buFontTx/>
              <a:buNone/>
            </a:pPr>
            <a:r>
              <a:rPr lang="zh-CN" altLang="en-US" sz="2175" b="1">
                <a:solidFill>
                  <a:srgbClr val="000000"/>
                </a:solidFill>
                <a:latin typeface="Times New Roman" panose="02020603050405020304" pitchFamily="18" charset="0"/>
                <a:ea typeface="黑体" panose="02010609060101010101" pitchFamily="49" charset="-122"/>
              </a:rPr>
              <a:t>②</a:t>
            </a:r>
            <a:r>
              <a:rPr lang="zh-CN" altLang="eu-ES" sz="2175" b="1">
                <a:solidFill>
                  <a:srgbClr val="000000"/>
                </a:solidFill>
                <a:latin typeface="Times New Roman" panose="02020603050405020304" pitchFamily="18" charset="0"/>
                <a:ea typeface="黑体" panose="02010609060101010101" pitchFamily="49" charset="-122"/>
              </a:rPr>
              <a:t>设计实验方案，进行实验。写出实验步骤及预期现象和结论。限选实验试剂：浓盐酸、稀盐酸、浓硫酸、</a:t>
            </a:r>
            <a:r>
              <a:rPr lang="eu-ES" altLang="zh-CN" sz="2175" b="1">
                <a:solidFill>
                  <a:srgbClr val="000000"/>
                </a:solidFill>
                <a:latin typeface="Times New Roman" panose="02020603050405020304" pitchFamily="18" charset="0"/>
                <a:ea typeface="黑体" panose="02010609060101010101" pitchFamily="49" charset="-122"/>
              </a:rPr>
              <a:t>NaOH</a:t>
            </a:r>
            <a:r>
              <a:rPr lang="zh-CN" altLang="eu-ES" sz="2175" b="1">
                <a:solidFill>
                  <a:srgbClr val="000000"/>
                </a:solidFill>
                <a:latin typeface="Times New Roman" panose="02020603050405020304" pitchFamily="18" charset="0"/>
                <a:ea typeface="黑体" panose="02010609060101010101" pitchFamily="49" charset="-122"/>
              </a:rPr>
              <a:t>溶液、</a:t>
            </a:r>
            <a:r>
              <a:rPr lang="en-US" altLang="zh-CN" sz="2175" b="1">
                <a:solidFill>
                  <a:srgbClr val="000000"/>
                </a:solidFill>
                <a:latin typeface="Times New Roman" panose="02020603050405020304" pitchFamily="18" charset="0"/>
                <a:ea typeface="黑体" panose="02010609060101010101" pitchFamily="49" charset="-122"/>
              </a:rPr>
              <a:t>K</a:t>
            </a:r>
            <a:r>
              <a:rPr lang="en-US" altLang="zh-CN" sz="2175" b="1" baseline="-30000">
                <a:solidFill>
                  <a:srgbClr val="000000"/>
                </a:solidFill>
                <a:latin typeface="Times New Roman" panose="02020603050405020304" pitchFamily="18" charset="0"/>
                <a:ea typeface="黑体" panose="02010609060101010101" pitchFamily="49" charset="-122"/>
              </a:rPr>
              <a:t>2</a:t>
            </a:r>
            <a:r>
              <a:rPr lang="en-US" altLang="zh-CN" sz="2175" b="1">
                <a:solidFill>
                  <a:srgbClr val="000000"/>
                </a:solidFill>
                <a:latin typeface="Times New Roman" panose="02020603050405020304" pitchFamily="18" charset="0"/>
                <a:ea typeface="黑体" panose="02010609060101010101" pitchFamily="49" charset="-122"/>
              </a:rPr>
              <a:t>Cr</a:t>
            </a:r>
            <a:r>
              <a:rPr lang="en-US" altLang="zh-CN" sz="2175" b="1" baseline="-30000">
                <a:solidFill>
                  <a:srgbClr val="000000"/>
                </a:solidFill>
                <a:latin typeface="Times New Roman" panose="02020603050405020304" pitchFamily="18" charset="0"/>
                <a:ea typeface="黑体" panose="02010609060101010101" pitchFamily="49" charset="-122"/>
              </a:rPr>
              <a:t>2</a:t>
            </a:r>
            <a:r>
              <a:rPr lang="en-US" altLang="zh-CN" sz="2175" b="1">
                <a:solidFill>
                  <a:srgbClr val="000000"/>
                </a:solidFill>
                <a:latin typeface="Times New Roman" panose="02020603050405020304" pitchFamily="18" charset="0"/>
                <a:ea typeface="黑体" panose="02010609060101010101" pitchFamily="49" charset="-122"/>
              </a:rPr>
              <a:t>O</a:t>
            </a:r>
            <a:r>
              <a:rPr lang="en-US" altLang="zh-CN" sz="2175" b="1" baseline="-30000">
                <a:solidFill>
                  <a:srgbClr val="000000"/>
                </a:solidFill>
                <a:latin typeface="Times New Roman" panose="02020603050405020304" pitchFamily="18" charset="0"/>
                <a:ea typeface="黑体" panose="02010609060101010101" pitchFamily="49" charset="-122"/>
              </a:rPr>
              <a:t>7</a:t>
            </a:r>
            <a:r>
              <a:rPr lang="zh-CN" altLang="eu-ES" sz="2175" b="1">
                <a:solidFill>
                  <a:srgbClr val="000000"/>
                </a:solidFill>
                <a:latin typeface="Times New Roman" panose="02020603050405020304" pitchFamily="18" charset="0"/>
                <a:ea typeface="黑体" panose="02010609060101010101" pitchFamily="49" charset="-122"/>
              </a:rPr>
              <a:t>固体、</a:t>
            </a:r>
            <a:r>
              <a:rPr lang="eu-ES" altLang="zh-CN" sz="2175" b="1">
                <a:solidFill>
                  <a:srgbClr val="000000"/>
                </a:solidFill>
                <a:latin typeface="Times New Roman" panose="02020603050405020304" pitchFamily="18" charset="0"/>
                <a:ea typeface="黑体" panose="02010609060101010101" pitchFamily="49" charset="-122"/>
              </a:rPr>
              <a:t>NaCl</a:t>
            </a:r>
            <a:r>
              <a:rPr lang="zh-CN" altLang="eu-ES" sz="2175" b="1">
                <a:solidFill>
                  <a:srgbClr val="000000"/>
                </a:solidFill>
                <a:latin typeface="Times New Roman" panose="02020603050405020304" pitchFamily="18" charset="0"/>
                <a:ea typeface="黑体" panose="02010609060101010101" pitchFamily="49" charset="-122"/>
              </a:rPr>
              <a:t>固体、湿润的淀粉</a:t>
            </a:r>
            <a:r>
              <a:rPr lang="eu-ES" altLang="zh-CN" sz="2175" b="1">
                <a:solidFill>
                  <a:srgbClr val="000000"/>
                </a:solidFill>
                <a:latin typeface="Times New Roman" panose="02020603050405020304" pitchFamily="18" charset="0"/>
                <a:ea typeface="黑体" panose="02010609060101010101" pitchFamily="49" charset="-122"/>
              </a:rPr>
              <a:t>KI</a:t>
            </a:r>
            <a:r>
              <a:rPr lang="zh-CN" altLang="eu-ES" sz="2175" b="1">
                <a:solidFill>
                  <a:srgbClr val="000000"/>
                </a:solidFill>
                <a:latin typeface="Times New Roman" panose="02020603050405020304" pitchFamily="18" charset="0"/>
                <a:ea typeface="黑体" panose="02010609060101010101" pitchFamily="49" charset="-122"/>
              </a:rPr>
              <a:t>试纸。</a:t>
            </a:r>
            <a:endParaRPr lang="zh-CN" altLang="eu-ES" sz="2175" b="1">
              <a:solidFill>
                <a:srgbClr val="000000"/>
              </a:solidFill>
              <a:latin typeface="Times New Roman" panose="02020603050405020304" pitchFamily="18" charset="0"/>
              <a:ea typeface="黑体" panose="02010609060101010101" pitchFamily="49" charset="-122"/>
            </a:endParaRPr>
          </a:p>
        </p:txBody>
      </p:sp>
      <p:pic>
        <p:nvPicPr>
          <p:cNvPr id="24579" name="Picture 3"/>
          <p:cNvPicPr>
            <a:picLocks noChangeAspect="1"/>
          </p:cNvPicPr>
          <p:nvPr/>
        </p:nvPicPr>
        <p:blipFill>
          <a:blip r:embed="rId1"/>
          <a:stretch>
            <a:fillRect/>
          </a:stretch>
        </p:blipFill>
        <p:spPr>
          <a:xfrm>
            <a:off x="4876288" y="2100429"/>
            <a:ext cx="7336189" cy="304288"/>
          </a:xfrm>
          <a:prstGeom prst="rect">
            <a:avLst/>
          </a:prstGeom>
          <a:noFill/>
          <a:ln w="9525">
            <a:noFill/>
          </a:ln>
        </p:spPr>
      </p:pic>
      <p:sp>
        <p:nvSpPr>
          <p:cNvPr id="4" name="TextBox 3"/>
          <p:cNvSpPr txBox="1"/>
          <p:nvPr/>
        </p:nvSpPr>
        <p:spPr>
          <a:xfrm>
            <a:off x="4237636" y="2447916"/>
            <a:ext cx="1451368" cy="1021715"/>
          </a:xfrm>
          <a:prstGeom prst="rect">
            <a:avLst/>
          </a:prstGeom>
          <a:noFill/>
        </p:spPr>
        <p:txBody>
          <a:bodyPr>
            <a:spAutoFit/>
          </a:bodyPr>
          <a:lstStyle/>
          <a:p>
            <a:pPr algn="just" fontAlgn="base">
              <a:lnSpc>
                <a:spcPct val="150000"/>
              </a:lnSpc>
              <a:spcBef>
                <a:spcPct val="0"/>
              </a:spcBef>
              <a:spcAft>
                <a:spcPct val="0"/>
              </a:spcAft>
              <a:defRPr/>
            </a:pPr>
            <a:r>
              <a:rPr lang="eu-ES" altLang="zh-CN" sz="2420" b="1" kern="100">
                <a:solidFill>
                  <a:srgbClr val="FF0000"/>
                </a:solidFill>
                <a:latin typeface="Times New Roman" panose="02020603050405020304"/>
              </a:rPr>
              <a:t>0.5</a:t>
            </a:r>
            <a:endParaRPr lang="zh-CN" altLang="zh-CN" sz="2420" b="1" kern="100">
              <a:solidFill>
                <a:srgbClr val="FF0000"/>
              </a:solidFill>
              <a:latin typeface="Times New Roman" panose="02020603050405020304"/>
            </a:endParaRPr>
          </a:p>
          <a:p>
            <a:pPr fontAlgn="base">
              <a:spcBef>
                <a:spcPct val="0"/>
              </a:spcBef>
              <a:spcAft>
                <a:spcPct val="0"/>
              </a:spcAft>
              <a:defRPr/>
            </a:pPr>
            <a:endParaRPr lang="zh-CN" altLang="en-US" sz="2420" b="1">
              <a:solidFill>
                <a:srgbClr val="FF0000"/>
              </a:solidFill>
            </a:endParaRPr>
          </a:p>
        </p:txBody>
      </p:sp>
      <p:sp>
        <p:nvSpPr>
          <p:cNvPr id="5" name="TextBox 4"/>
          <p:cNvSpPr txBox="1"/>
          <p:nvPr/>
        </p:nvSpPr>
        <p:spPr>
          <a:xfrm>
            <a:off x="1625431" y="4712318"/>
            <a:ext cx="6502997" cy="462915"/>
          </a:xfrm>
          <a:prstGeom prst="rect">
            <a:avLst/>
          </a:prstGeom>
          <a:noFill/>
          <a:ln w="9525">
            <a:noFill/>
          </a:ln>
        </p:spPr>
        <p:txBody>
          <a:bodyPr>
            <a:spAutoFit/>
          </a:bodyPr>
          <a:lstStyle>
            <a:lvl1pPr marL="523875" indent="-523875" algn="l" rtl="0" eaLnBrk="0" fontAlgn="base" hangingPunct="0">
              <a:spcBef>
                <a:spcPct val="20000"/>
              </a:spcBef>
              <a:spcAft>
                <a:spcPct val="0"/>
              </a:spcAft>
              <a:buFont typeface="Arial" panose="020B0604020202020204" pitchFamily="34" charset="0"/>
              <a:buChar char="•"/>
              <a:defRPr sz="4900" kern="1200">
                <a:solidFill>
                  <a:schemeClr val="tx1"/>
                </a:solidFill>
                <a:latin typeface="+mn-lt"/>
                <a:ea typeface="+mn-ea"/>
                <a:cs typeface="+mn-cs"/>
              </a:defRPr>
            </a:lvl1pPr>
            <a:lvl2pPr marL="1136650" indent="-43688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2pPr>
            <a:lvl3pPr marL="1748155" indent="-34925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3pPr>
            <a:lvl4pPr marL="24479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4pPr>
            <a:lvl5pPr marL="31464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5pPr>
          </a:lstStyle>
          <a:p>
            <a:pPr marL="0" indent="0" eaLnBrk="1" hangingPunct="1">
              <a:spcBef>
                <a:spcPct val="0"/>
              </a:spcBef>
              <a:buFontTx/>
              <a:buNone/>
            </a:pPr>
            <a:r>
              <a:rPr lang="pl-PL" altLang="zh-CN" sz="2420" b="1">
                <a:solidFill>
                  <a:srgbClr val="FF0000"/>
                </a:solidFill>
                <a:latin typeface="Times New Roman" panose="02020603050405020304" pitchFamily="18" charset="0"/>
              </a:rPr>
              <a:t>Cl</a:t>
            </a:r>
            <a:r>
              <a:rPr lang="zh-CN" altLang="zh-CN" sz="2420" b="1" baseline="30000">
                <a:solidFill>
                  <a:srgbClr val="FF0000"/>
                </a:solidFill>
                <a:latin typeface="Times New Roman" panose="02020603050405020304" pitchFamily="18" charset="0"/>
                <a:cs typeface="Times New Roman" panose="02020603050405020304" pitchFamily="18" charset="0"/>
              </a:rPr>
              <a:t>－</a:t>
            </a:r>
            <a:r>
              <a:rPr lang="zh-CN" altLang="zh-CN" sz="2420" b="1">
                <a:solidFill>
                  <a:srgbClr val="FF0000"/>
                </a:solidFill>
                <a:latin typeface="Times New Roman" panose="02020603050405020304" pitchFamily="18" charset="0"/>
                <a:cs typeface="Times New Roman" panose="02020603050405020304" pitchFamily="18" charset="0"/>
              </a:rPr>
              <a:t>浓度、</a:t>
            </a:r>
            <a:r>
              <a:rPr lang="eu-ES" altLang="zh-CN" sz="2420" b="1">
                <a:solidFill>
                  <a:srgbClr val="FF0000"/>
                </a:solidFill>
                <a:latin typeface="Times New Roman" panose="02020603050405020304" pitchFamily="18" charset="0"/>
              </a:rPr>
              <a:t>H</a:t>
            </a:r>
            <a:r>
              <a:rPr lang="eu-ES" altLang="zh-CN" sz="2420" b="1" baseline="30000">
                <a:solidFill>
                  <a:srgbClr val="FF0000"/>
                </a:solidFill>
                <a:latin typeface="Times New Roman" panose="02020603050405020304" pitchFamily="18" charset="0"/>
              </a:rPr>
              <a:t>+ </a:t>
            </a:r>
            <a:r>
              <a:rPr lang="zh-CN" altLang="zh-CN" sz="2420" b="1">
                <a:solidFill>
                  <a:srgbClr val="FF0000"/>
                </a:solidFill>
                <a:latin typeface="Times New Roman" panose="02020603050405020304" pitchFamily="18" charset="0"/>
                <a:cs typeface="Times New Roman" panose="02020603050405020304" pitchFamily="18" charset="0"/>
              </a:rPr>
              <a:t>浓度对反应都有影响</a:t>
            </a:r>
            <a:endParaRPr lang="zh-CN" altLang="en-US" sz="2420" b="1">
              <a:solidFill>
                <a:srgbClr val="FF0000"/>
              </a:solidFill>
            </a:endParaRPr>
          </a:p>
        </p:txBody>
      </p:sp>
      <p:sp>
        <p:nvSpPr>
          <p:cNvPr id="16386" name="TextBox 1"/>
          <p:cNvSpPr txBox="1"/>
          <p:nvPr/>
        </p:nvSpPr>
        <p:spPr>
          <a:xfrm>
            <a:off x="223522" y="528320"/>
            <a:ext cx="7830820" cy="537210"/>
          </a:xfrm>
          <a:prstGeom prst="rect">
            <a:avLst/>
          </a:prstGeom>
          <a:noFill/>
          <a:ln w="9525">
            <a:noFill/>
          </a:ln>
        </p:spPr>
        <p:txBody>
          <a:bodyPr wrap="square">
            <a:spAutoFit/>
          </a:bodyPr>
          <a:lstStyle>
            <a:lvl1pPr marL="523875" indent="-523875" algn="l" rtl="0" eaLnBrk="0" fontAlgn="base" hangingPunct="0">
              <a:spcBef>
                <a:spcPct val="20000"/>
              </a:spcBef>
              <a:spcAft>
                <a:spcPct val="0"/>
              </a:spcAft>
              <a:buFont typeface="Arial" panose="020B0604020202020204" pitchFamily="34" charset="0"/>
              <a:buChar char="•"/>
              <a:defRPr sz="4900" kern="1200">
                <a:solidFill>
                  <a:schemeClr val="tx1"/>
                </a:solidFill>
                <a:latin typeface="+mn-lt"/>
                <a:ea typeface="+mn-ea"/>
                <a:cs typeface="+mn-cs"/>
              </a:defRPr>
            </a:lvl1pPr>
            <a:lvl2pPr marL="1136650" indent="-43688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2pPr>
            <a:lvl3pPr marL="1748155" indent="-34925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3pPr>
            <a:lvl4pPr marL="24479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4pPr>
            <a:lvl5pPr marL="31464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5pPr>
          </a:lstStyle>
          <a:p>
            <a:pPr marL="0" indent="0" eaLnBrk="1" hangingPunct="1">
              <a:spcBef>
                <a:spcPct val="0"/>
              </a:spcBef>
              <a:buFontTx/>
              <a:buNone/>
            </a:pPr>
            <a:r>
              <a:rPr lang="zh-CN" altLang="en-US" sz="2900" b="1">
                <a:solidFill>
                  <a:srgbClr val="000000"/>
                </a:solidFill>
              </a:rPr>
              <a:t>第二，</a:t>
            </a:r>
            <a:r>
              <a:rPr lang="zh-CN" altLang="en-US" sz="2900" b="1">
                <a:solidFill>
                  <a:srgbClr val="FF0000"/>
                </a:solidFill>
                <a:sym typeface="+mn-ea"/>
              </a:rPr>
              <a:t>交叉型假设类</a:t>
            </a:r>
            <a:r>
              <a:rPr lang="zh-CN" altLang="en-US" sz="2900" b="1">
                <a:solidFill>
                  <a:srgbClr val="002060"/>
                </a:solidFill>
                <a:sym typeface="+mn-ea"/>
              </a:rPr>
              <a:t>探</a:t>
            </a:r>
            <a:r>
              <a:rPr lang="zh-CN" altLang="en-US" sz="2900" b="1">
                <a:solidFill>
                  <a:srgbClr val="000000"/>
                </a:solidFill>
              </a:rPr>
              <a:t>探究实验</a:t>
            </a:r>
            <a:endParaRPr lang="zh-CN" altLang="en-US" sz="2900" b="1">
              <a:solidFill>
                <a:srgbClr val="000000"/>
              </a:solidFill>
            </a:endParaRPr>
          </a:p>
        </p:txBody>
      </p:sp>
      <p:cxnSp>
        <p:nvCxnSpPr>
          <p:cNvPr id="25" name="直接连接符 24"/>
          <p:cNvCxnSpPr/>
          <p:nvPr/>
        </p:nvCxnSpPr>
        <p:spPr>
          <a:xfrm flipV="1">
            <a:off x="149876" y="106567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linds(horizontal)">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936171" y="1055209"/>
            <a:ext cx="2177142" cy="521970"/>
          </a:xfrm>
          <a:prstGeom prst="rect">
            <a:avLst/>
          </a:prstGeom>
          <a:solidFill>
            <a:srgbClr val="00B050"/>
          </a:solidFill>
        </p:spPr>
        <p:txBody>
          <a:bodyPr wrap="square" rtlCol="0">
            <a:spAutoFit/>
          </a:bodyPr>
          <a:lstStyle/>
          <a:p>
            <a:r>
              <a:rPr lang="zh-CN" altLang="en-US" sz="2800" b="1"/>
              <a:t>情境的分类</a:t>
            </a:r>
            <a:endParaRPr lang="zh-CN" altLang="en-US" sz="2800" b="1"/>
          </a:p>
        </p:txBody>
      </p:sp>
      <p:sp>
        <p:nvSpPr>
          <p:cNvPr id="5" name="文本框 4"/>
          <p:cNvSpPr txBox="1"/>
          <p:nvPr/>
        </p:nvSpPr>
        <p:spPr>
          <a:xfrm>
            <a:off x="2024744" y="1780306"/>
            <a:ext cx="8577943" cy="1420495"/>
          </a:xfrm>
          <a:prstGeom prst="rect">
            <a:avLst/>
          </a:prstGeom>
          <a:noFill/>
        </p:spPr>
        <p:txBody>
          <a:bodyPr wrap="square" rtlCol="0">
            <a:spAutoFit/>
          </a:bodyPr>
          <a:lstStyle/>
          <a:p>
            <a:pPr>
              <a:lnSpc>
                <a:spcPct val="120000"/>
              </a:lnSpc>
            </a:pPr>
            <a:r>
              <a:rPr lang="zh-CN" altLang="en-US" sz="2400" b="1">
                <a:solidFill>
                  <a:srgbClr val="FF0000"/>
                </a:solidFill>
              </a:rPr>
              <a:t>第一类是“生活实践情境”。</a:t>
            </a:r>
            <a:r>
              <a:rPr lang="zh-CN" altLang="en-US" sz="2400" b="1"/>
              <a:t>这类情境与日常生活以及生产实践密切相关，考查学生运用所学知识解释生活中的现象、解决生产实践中的问题的能力。</a:t>
            </a:r>
            <a:endParaRPr lang="zh-CN" altLang="en-US" sz="2400" b="1"/>
          </a:p>
        </p:txBody>
      </p:sp>
      <p:sp>
        <p:nvSpPr>
          <p:cNvPr id="6" name="文本框 5"/>
          <p:cNvSpPr txBox="1"/>
          <p:nvPr/>
        </p:nvSpPr>
        <p:spPr>
          <a:xfrm>
            <a:off x="2024743" y="3411399"/>
            <a:ext cx="8577943" cy="1863725"/>
          </a:xfrm>
          <a:prstGeom prst="rect">
            <a:avLst/>
          </a:prstGeom>
          <a:noFill/>
        </p:spPr>
        <p:txBody>
          <a:bodyPr wrap="square" rtlCol="0">
            <a:spAutoFit/>
          </a:bodyPr>
          <a:lstStyle/>
          <a:p>
            <a:pPr>
              <a:lnSpc>
                <a:spcPct val="120000"/>
              </a:lnSpc>
            </a:pPr>
            <a:r>
              <a:rPr lang="zh-CN" altLang="en-US" sz="2400" b="1">
                <a:solidFill>
                  <a:srgbClr val="FF0000"/>
                </a:solidFill>
              </a:rPr>
              <a:t>第二类是“学习探索情境”。</a:t>
            </a:r>
            <a:r>
              <a:rPr lang="zh-CN" altLang="en-US" sz="2400" b="1"/>
              <a:t>这类情境源于真实的研究过程或实际的探索过程，涵盖学习探索与科学探究过程中所涉及的问</a:t>
            </a:r>
            <a:endParaRPr lang="zh-CN" altLang="en-US" sz="2400" b="1"/>
          </a:p>
          <a:p>
            <a:pPr>
              <a:lnSpc>
                <a:spcPct val="120000"/>
              </a:lnSpc>
            </a:pPr>
            <a:r>
              <a:rPr lang="zh-CN" altLang="en-US" sz="2400" b="1"/>
              <a:t>题。学生在解决这类情境中的问题时，必须启动已有知识开</a:t>
            </a:r>
            <a:endParaRPr lang="zh-CN" altLang="en-US" sz="2400" b="1"/>
          </a:p>
          <a:p>
            <a:pPr>
              <a:lnSpc>
                <a:spcPct val="120000"/>
              </a:lnSpc>
            </a:pPr>
            <a:r>
              <a:rPr lang="zh-CN" altLang="en-US" sz="2400" b="1"/>
              <a:t>展智力活动，同时在解决问题的过程中运用创新的思维方式。</a:t>
            </a:r>
            <a:endParaRPr lang="zh-CN" altLang="en-US" sz="2400" b="1"/>
          </a:p>
        </p:txBody>
      </p:sp>
      <p:sp>
        <p:nvSpPr>
          <p:cNvPr id="7" name="文本框 6"/>
          <p:cNvSpPr txBox="1"/>
          <p:nvPr/>
        </p:nvSpPr>
        <p:spPr>
          <a:xfrm>
            <a:off x="642258" y="315333"/>
            <a:ext cx="5747656" cy="521970"/>
          </a:xfrm>
          <a:prstGeom prst="rect">
            <a:avLst/>
          </a:prstGeom>
          <a:solidFill>
            <a:srgbClr val="FFC000"/>
          </a:solidFill>
        </p:spPr>
        <p:txBody>
          <a:bodyPr wrap="square" rtlCol="0">
            <a:spAutoFit/>
          </a:bodyPr>
          <a:lstStyle/>
          <a:p>
            <a:r>
              <a:rPr lang="zh-CN" altLang="en-US" sz="2800" b="1"/>
              <a:t>情境：高考评价体系中的考查载体</a:t>
            </a:r>
            <a:endParaRPr lang="zh-CN" altLang="en-US" sz="2800" b="1"/>
          </a:p>
        </p:txBody>
      </p:sp>
      <p:sp>
        <p:nvSpPr>
          <p:cNvPr id="2" name="灯片编号占位符 1"/>
          <p:cNvSpPr>
            <a:spLocks noGrp="1"/>
          </p:cNvSpPr>
          <p:nvPr>
            <p:ph type="sldNum" sz="quarter" idx="4294967295"/>
          </p:nvPr>
        </p:nvSpPr>
        <p:spPr>
          <a:xfrm>
            <a:off x="9448800" y="6356350"/>
            <a:ext cx="2743200" cy="365125"/>
          </a:xfrm>
        </p:spPr>
        <p:txBody>
          <a:bodyPr/>
          <a:lstStyle/>
          <a:p>
            <a:fld id="{9FDC6F41-5359-43B2-BB2E-F4C51E0D81FC}" type="slidenum">
              <a:rPr lang="zh-CN" altLang="en-US" smtClean="0"/>
            </a:fld>
            <a:endParaRPr lang="zh-CN" altLang="en-US"/>
          </a:p>
        </p:txBody>
      </p:sp>
    </p:spTree>
  </p:cSld>
  <p:clrMapOvr>
    <a:masterClrMapping/>
  </p:clrMapOvr>
  <p:transition spd="slow">
    <p:push dir="u"/>
  </p:transition>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598344" y="1280370"/>
          <a:ext cx="10754360" cy="4860925"/>
        </p:xfrm>
        <a:graphic>
          <a:graphicData uri="http://schemas.openxmlformats.org/drawingml/2006/table">
            <a:tbl>
              <a:tblPr/>
              <a:tblGrid>
                <a:gridCol w="5167207"/>
                <a:gridCol w="5587153"/>
              </a:tblGrid>
              <a:tr h="488315">
                <a:tc>
                  <a:txBody>
                    <a:bodyPr wrap="square"/>
                    <a:lstStyle>
                      <a:lvl1pPr defTabSz="1398905">
                        <a:spcBef>
                          <a:spcPct val="20000"/>
                        </a:spcBef>
                        <a:buFont typeface="Arial" panose="020B0604020202020204" pitchFamily="34" charset="0"/>
                        <a:defRPr sz="4500">
                          <a:solidFill>
                            <a:schemeClr val="tx1"/>
                          </a:solidFill>
                          <a:latin typeface="Calibri"/>
                          <a:ea typeface="宋体" panose="02010600030101010101" pitchFamily="2" charset="-122"/>
                        </a:defRPr>
                      </a:lvl1pPr>
                      <a:lvl2pPr marL="742950" indent="-285750" defTabSz="1398905">
                        <a:spcBef>
                          <a:spcPct val="20000"/>
                        </a:spcBef>
                        <a:buFont typeface="Arial" panose="020B0604020202020204" pitchFamily="34" charset="0"/>
                        <a:defRPr sz="3900">
                          <a:solidFill>
                            <a:schemeClr val="tx1"/>
                          </a:solidFill>
                          <a:latin typeface="Calibri"/>
                          <a:ea typeface="宋体" panose="02010600030101010101" pitchFamily="2" charset="-122"/>
                        </a:defRPr>
                      </a:lvl2pPr>
                      <a:lvl3pPr marL="1143000" indent="-228600" defTabSz="1398905">
                        <a:spcBef>
                          <a:spcPct val="20000"/>
                        </a:spcBef>
                        <a:buFont typeface="Arial" panose="020B0604020202020204" pitchFamily="34" charset="0"/>
                        <a:defRPr sz="3300">
                          <a:solidFill>
                            <a:schemeClr val="tx1"/>
                          </a:solidFill>
                          <a:latin typeface="Calibri"/>
                          <a:ea typeface="宋体" panose="02010600030101010101" pitchFamily="2" charset="-122"/>
                        </a:defRPr>
                      </a:lvl3pPr>
                      <a:lvl4pPr marL="16002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4pPr>
                      <a:lvl5pPr marL="20574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5pPr>
                      <a:lvl6pPr marL="25146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6pPr>
                      <a:lvl7pPr marL="29718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7pPr>
                      <a:lvl8pPr marL="34290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8pPr>
                      <a:lvl9pPr marL="38862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9pPr>
                    </a:lstStyle>
                    <a:p>
                      <a:pPr marL="0" marR="0" lvl="0" indent="0" algn="ctr" defTabSz="1398905" rtl="0" eaLnBrk="1" fontAlgn="base" latinLnBrk="0" hangingPunct="1">
                        <a:lnSpc>
                          <a:spcPct val="12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简要实验步骤</a:t>
                      </a:r>
                      <a:endPar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5289" marR="55289" marT="0" marB="0" vert="horz"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lvl1pPr defTabSz="1398905">
                        <a:spcBef>
                          <a:spcPct val="20000"/>
                        </a:spcBef>
                        <a:buFont typeface="Arial" panose="020B0604020202020204" pitchFamily="34" charset="0"/>
                        <a:defRPr sz="4500">
                          <a:solidFill>
                            <a:schemeClr val="tx1"/>
                          </a:solidFill>
                          <a:latin typeface="Calibri"/>
                          <a:ea typeface="宋体" panose="02010600030101010101" pitchFamily="2" charset="-122"/>
                        </a:defRPr>
                      </a:lvl1pPr>
                      <a:lvl2pPr marL="742950" indent="-285750" defTabSz="1398905">
                        <a:spcBef>
                          <a:spcPct val="20000"/>
                        </a:spcBef>
                        <a:buFont typeface="Arial" panose="020B0604020202020204" pitchFamily="34" charset="0"/>
                        <a:defRPr sz="3900">
                          <a:solidFill>
                            <a:schemeClr val="tx1"/>
                          </a:solidFill>
                          <a:latin typeface="Calibri"/>
                          <a:ea typeface="宋体" panose="02010600030101010101" pitchFamily="2" charset="-122"/>
                        </a:defRPr>
                      </a:lvl2pPr>
                      <a:lvl3pPr marL="1143000" indent="-228600" defTabSz="1398905">
                        <a:spcBef>
                          <a:spcPct val="20000"/>
                        </a:spcBef>
                        <a:buFont typeface="Arial" panose="020B0604020202020204" pitchFamily="34" charset="0"/>
                        <a:defRPr sz="3300">
                          <a:solidFill>
                            <a:schemeClr val="tx1"/>
                          </a:solidFill>
                          <a:latin typeface="Calibri"/>
                          <a:ea typeface="宋体" panose="02010600030101010101" pitchFamily="2" charset="-122"/>
                        </a:defRPr>
                      </a:lvl3pPr>
                      <a:lvl4pPr marL="16002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4pPr>
                      <a:lvl5pPr marL="20574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5pPr>
                      <a:lvl6pPr marL="25146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6pPr>
                      <a:lvl7pPr marL="29718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7pPr>
                      <a:lvl8pPr marL="34290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8pPr>
                      <a:lvl9pPr marL="38862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9pPr>
                    </a:lstStyle>
                    <a:p>
                      <a:pPr marL="0" marR="0" lvl="0" indent="0" algn="ctr" defTabSz="1398905" rtl="0" eaLnBrk="1" fontAlgn="base" latinLnBrk="0" hangingPunct="1">
                        <a:lnSpc>
                          <a:spcPct val="12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预期现象与结论</a:t>
                      </a:r>
                      <a:endPar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5289" marR="55289" marT="0" marB="0" vert="horz"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085">
                <a:tc>
                  <a:txBody>
                    <a:bodyPr wrap="square"/>
                    <a:lstStyle>
                      <a:lvl1pPr defTabSz="1398905">
                        <a:spcBef>
                          <a:spcPct val="20000"/>
                        </a:spcBef>
                        <a:buFont typeface="Arial" panose="020B0604020202020204" pitchFamily="34" charset="0"/>
                        <a:defRPr sz="4500">
                          <a:solidFill>
                            <a:schemeClr val="tx1"/>
                          </a:solidFill>
                          <a:latin typeface="Calibri"/>
                          <a:ea typeface="宋体" panose="02010600030101010101" pitchFamily="2" charset="-122"/>
                        </a:defRPr>
                      </a:lvl1pPr>
                      <a:lvl2pPr marL="742950" indent="-285750" defTabSz="1398905">
                        <a:spcBef>
                          <a:spcPct val="20000"/>
                        </a:spcBef>
                        <a:buFont typeface="Arial" panose="020B0604020202020204" pitchFamily="34" charset="0"/>
                        <a:defRPr sz="3900">
                          <a:solidFill>
                            <a:schemeClr val="tx1"/>
                          </a:solidFill>
                          <a:latin typeface="Calibri"/>
                          <a:ea typeface="宋体" panose="02010600030101010101" pitchFamily="2" charset="-122"/>
                        </a:defRPr>
                      </a:lvl2pPr>
                      <a:lvl3pPr marL="1143000" indent="-228600" defTabSz="1398905">
                        <a:spcBef>
                          <a:spcPct val="20000"/>
                        </a:spcBef>
                        <a:buFont typeface="Arial" panose="020B0604020202020204" pitchFamily="34" charset="0"/>
                        <a:defRPr sz="3300">
                          <a:solidFill>
                            <a:schemeClr val="tx1"/>
                          </a:solidFill>
                          <a:latin typeface="Calibri"/>
                          <a:ea typeface="宋体" panose="02010600030101010101" pitchFamily="2" charset="-122"/>
                        </a:defRPr>
                      </a:lvl3pPr>
                      <a:lvl4pPr marL="16002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4pPr>
                      <a:lvl5pPr marL="20574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5pPr>
                      <a:lvl6pPr marL="25146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6pPr>
                      <a:lvl7pPr marL="29718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7pPr>
                      <a:lvl8pPr marL="34290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8pPr>
                      <a:lvl9pPr marL="38862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9pPr>
                    </a:lstStyle>
                    <a:p>
                      <a:pPr marL="0" marR="0" lvl="0" indent="0" algn="just" defTabSz="1398905" rtl="0" eaLnBrk="1" fontAlgn="base" latinLnBrk="0" hangingPunct="1">
                        <a:lnSpc>
                          <a:spcPct val="12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步骤</a:t>
                      </a:r>
                      <a:r>
                        <a:rPr kumimoji="0" lang="eu-E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1398905" rtl="0" eaLnBrk="1" fontAlgn="base" latinLnBrk="0" hangingPunct="1">
                        <a:lnSpc>
                          <a:spcPct val="12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向盛有</a:t>
                      </a: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K</a:t>
                      </a:r>
                      <a:r>
                        <a:rPr kumimoji="0" lang="en-US" altLang="zh-CN" sz="20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Cr</a:t>
                      </a:r>
                      <a:r>
                        <a:rPr kumimoji="0" lang="en-US" altLang="zh-CN" sz="20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a:t>
                      </a:r>
                      <a:r>
                        <a:rPr kumimoji="0" lang="en-US" altLang="zh-CN" sz="20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a:t>
                      </a: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固体的</a:t>
                      </a:r>
                      <a:r>
                        <a:rPr kumimoji="0" lang="eu-E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u-E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两试管中分别加入一定量的稀盐酸。</a:t>
                      </a:r>
                      <a:endPar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5289" marR="55289" marT="0" marB="0" vert="horz"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lvl1pPr defTabSz="1398905">
                        <a:spcBef>
                          <a:spcPct val="20000"/>
                        </a:spcBef>
                        <a:buFont typeface="Arial" panose="020B0604020202020204" pitchFamily="34" charset="0"/>
                        <a:defRPr sz="4500">
                          <a:solidFill>
                            <a:schemeClr val="tx1"/>
                          </a:solidFill>
                          <a:latin typeface="Calibri"/>
                          <a:ea typeface="宋体" panose="02010600030101010101" pitchFamily="2" charset="-122"/>
                        </a:defRPr>
                      </a:lvl1pPr>
                      <a:lvl2pPr marL="742950" indent="-285750" defTabSz="1398905">
                        <a:spcBef>
                          <a:spcPct val="20000"/>
                        </a:spcBef>
                        <a:buFont typeface="Arial" panose="020B0604020202020204" pitchFamily="34" charset="0"/>
                        <a:defRPr sz="3900">
                          <a:solidFill>
                            <a:schemeClr val="tx1"/>
                          </a:solidFill>
                          <a:latin typeface="Calibri"/>
                          <a:ea typeface="宋体" panose="02010600030101010101" pitchFamily="2" charset="-122"/>
                        </a:defRPr>
                      </a:lvl2pPr>
                      <a:lvl3pPr marL="1143000" indent="-228600" defTabSz="1398905">
                        <a:spcBef>
                          <a:spcPct val="20000"/>
                        </a:spcBef>
                        <a:buFont typeface="Arial" panose="020B0604020202020204" pitchFamily="34" charset="0"/>
                        <a:defRPr sz="3300">
                          <a:solidFill>
                            <a:schemeClr val="tx1"/>
                          </a:solidFill>
                          <a:latin typeface="Calibri"/>
                          <a:ea typeface="宋体" panose="02010600030101010101" pitchFamily="2" charset="-122"/>
                        </a:defRPr>
                      </a:lvl3pPr>
                      <a:lvl4pPr marL="16002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4pPr>
                      <a:lvl5pPr marL="20574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5pPr>
                      <a:lvl6pPr marL="25146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6pPr>
                      <a:lvl7pPr marL="29718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7pPr>
                      <a:lvl8pPr marL="34290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8pPr>
                      <a:lvl9pPr marL="38862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9pPr>
                    </a:lstStyle>
                    <a:p>
                      <a:pPr marL="0" marR="0" lvl="0" indent="0" algn="just" defTabSz="1398905" rtl="0" eaLnBrk="1" fontAlgn="base" latinLnBrk="0" hangingPunct="1">
                        <a:lnSpc>
                          <a:spcPct val="120000"/>
                        </a:lnSpc>
                        <a:spcBef>
                          <a:spcPct val="0"/>
                        </a:spcBef>
                        <a:spcAft>
                          <a:spcPct val="0"/>
                        </a:spcAft>
                        <a:buClrTx/>
                        <a:buSzTx/>
                        <a:buFontTx/>
                        <a:buNone/>
                      </a:pPr>
                      <a:endParaRPr kumimoji="0" lang="eu-E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5289" marR="55289" marT="0" marB="0" vert="horz"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w="6350" cap="flat" cmpd="sng" algn="ctr">
                      <a:solidFill>
                        <a:srgbClr val="000000"/>
                      </a:solidFill>
                      <a:prstDash val="solid"/>
                      <a:round/>
                      <a:headEnd type="none" w="med" len="med"/>
                      <a:tailEnd type="none" w="med" len="med"/>
                    </a:lnBlToTr>
                    <a:noFill/>
                  </a:tcPr>
                </a:tc>
              </a:tr>
              <a:tr h="1407160">
                <a:tc>
                  <a:txBody>
                    <a:bodyPr wrap="square"/>
                    <a:lstStyle>
                      <a:lvl1pPr defTabSz="1398905">
                        <a:spcBef>
                          <a:spcPct val="20000"/>
                        </a:spcBef>
                        <a:buFont typeface="Arial" panose="020B0604020202020204" pitchFamily="34" charset="0"/>
                        <a:defRPr sz="4500">
                          <a:solidFill>
                            <a:schemeClr val="tx1"/>
                          </a:solidFill>
                          <a:latin typeface="Calibri"/>
                          <a:ea typeface="宋体" panose="02010600030101010101" pitchFamily="2" charset="-122"/>
                        </a:defRPr>
                      </a:lvl1pPr>
                      <a:lvl2pPr marL="742950" indent="-285750" defTabSz="1398905">
                        <a:spcBef>
                          <a:spcPct val="20000"/>
                        </a:spcBef>
                        <a:buFont typeface="Arial" panose="020B0604020202020204" pitchFamily="34" charset="0"/>
                        <a:defRPr sz="3900">
                          <a:solidFill>
                            <a:schemeClr val="tx1"/>
                          </a:solidFill>
                          <a:latin typeface="Calibri"/>
                          <a:ea typeface="宋体" panose="02010600030101010101" pitchFamily="2" charset="-122"/>
                        </a:defRPr>
                      </a:lvl2pPr>
                      <a:lvl3pPr marL="1143000" indent="-228600" defTabSz="1398905">
                        <a:spcBef>
                          <a:spcPct val="20000"/>
                        </a:spcBef>
                        <a:buFont typeface="Arial" panose="020B0604020202020204" pitchFamily="34" charset="0"/>
                        <a:defRPr sz="3300">
                          <a:solidFill>
                            <a:schemeClr val="tx1"/>
                          </a:solidFill>
                          <a:latin typeface="Calibri"/>
                          <a:ea typeface="宋体" panose="02010600030101010101" pitchFamily="2" charset="-122"/>
                        </a:defRPr>
                      </a:lvl3pPr>
                      <a:lvl4pPr marL="16002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4pPr>
                      <a:lvl5pPr marL="20574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5pPr>
                      <a:lvl6pPr marL="25146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6pPr>
                      <a:lvl7pPr marL="29718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7pPr>
                      <a:lvl8pPr marL="34290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8pPr>
                      <a:lvl9pPr marL="38862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9pPr>
                    </a:lstStyle>
                    <a:p>
                      <a:pPr marL="0" marR="0" lvl="0" indent="0" algn="just" defTabSz="1398905" rtl="0" eaLnBrk="1" fontAlgn="base" latinLnBrk="0" hangingPunct="1">
                        <a:lnSpc>
                          <a:spcPct val="12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步骤</a:t>
                      </a:r>
                      <a:r>
                        <a:rPr kumimoji="0" lang="eu-E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5289" marR="55289" marT="0" marB="0" vert="horz"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lvl1pPr defTabSz="1398905">
                        <a:spcBef>
                          <a:spcPct val="20000"/>
                        </a:spcBef>
                        <a:buFont typeface="Arial" panose="020B0604020202020204" pitchFamily="34" charset="0"/>
                        <a:defRPr sz="4500">
                          <a:solidFill>
                            <a:schemeClr val="tx1"/>
                          </a:solidFill>
                          <a:latin typeface="Calibri"/>
                          <a:ea typeface="宋体" panose="02010600030101010101" pitchFamily="2" charset="-122"/>
                        </a:defRPr>
                      </a:lvl1pPr>
                      <a:lvl2pPr marL="742950" indent="-285750" defTabSz="1398905">
                        <a:spcBef>
                          <a:spcPct val="20000"/>
                        </a:spcBef>
                        <a:buFont typeface="Arial" panose="020B0604020202020204" pitchFamily="34" charset="0"/>
                        <a:defRPr sz="3900">
                          <a:solidFill>
                            <a:schemeClr val="tx1"/>
                          </a:solidFill>
                          <a:latin typeface="Calibri"/>
                          <a:ea typeface="宋体" panose="02010600030101010101" pitchFamily="2" charset="-122"/>
                        </a:defRPr>
                      </a:lvl2pPr>
                      <a:lvl3pPr marL="1143000" indent="-228600" defTabSz="1398905">
                        <a:spcBef>
                          <a:spcPct val="20000"/>
                        </a:spcBef>
                        <a:buFont typeface="Arial" panose="020B0604020202020204" pitchFamily="34" charset="0"/>
                        <a:defRPr sz="3300">
                          <a:solidFill>
                            <a:schemeClr val="tx1"/>
                          </a:solidFill>
                          <a:latin typeface="Calibri"/>
                          <a:ea typeface="宋体" panose="02010600030101010101" pitchFamily="2" charset="-122"/>
                        </a:defRPr>
                      </a:lvl3pPr>
                      <a:lvl4pPr marL="16002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4pPr>
                      <a:lvl5pPr marL="20574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5pPr>
                      <a:lvl6pPr marL="25146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6pPr>
                      <a:lvl7pPr marL="29718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7pPr>
                      <a:lvl8pPr marL="34290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8pPr>
                      <a:lvl9pPr marL="38862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9pPr>
                    </a:lstStyle>
                    <a:p>
                      <a:pPr marL="0" marR="0" lvl="0" indent="0" algn="just" defTabSz="1398905" rtl="0" eaLnBrk="1" fontAlgn="base" latinLnBrk="0" hangingPunct="1">
                        <a:lnSpc>
                          <a:spcPct val="120000"/>
                        </a:lnSpc>
                        <a:spcBef>
                          <a:spcPct val="0"/>
                        </a:spcBef>
                        <a:spcAft>
                          <a:spcPct val="0"/>
                        </a:spcAft>
                        <a:buClrTx/>
                        <a:buSzTx/>
                        <a:buFontTx/>
                        <a:buNone/>
                      </a:pPr>
                      <a:endParaRPr kumimoji="0" lang="eu-ES" altLang="zh-CN" sz="266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5289" marR="55289" marT="0" marB="0" vert="horz"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7365">
                <a:tc>
                  <a:txBody>
                    <a:bodyPr wrap="square"/>
                    <a:lstStyle>
                      <a:lvl1pPr defTabSz="1398905">
                        <a:spcBef>
                          <a:spcPct val="20000"/>
                        </a:spcBef>
                        <a:buFont typeface="Arial" panose="020B0604020202020204" pitchFamily="34" charset="0"/>
                        <a:defRPr sz="4500">
                          <a:solidFill>
                            <a:schemeClr val="tx1"/>
                          </a:solidFill>
                          <a:latin typeface="Calibri"/>
                          <a:ea typeface="宋体" panose="02010600030101010101" pitchFamily="2" charset="-122"/>
                        </a:defRPr>
                      </a:lvl1pPr>
                      <a:lvl2pPr marL="742950" indent="-285750" defTabSz="1398905">
                        <a:spcBef>
                          <a:spcPct val="20000"/>
                        </a:spcBef>
                        <a:buFont typeface="Arial" panose="020B0604020202020204" pitchFamily="34" charset="0"/>
                        <a:defRPr sz="3900">
                          <a:solidFill>
                            <a:schemeClr val="tx1"/>
                          </a:solidFill>
                          <a:latin typeface="Calibri"/>
                          <a:ea typeface="宋体" panose="02010600030101010101" pitchFamily="2" charset="-122"/>
                        </a:defRPr>
                      </a:lvl2pPr>
                      <a:lvl3pPr marL="1143000" indent="-228600" defTabSz="1398905">
                        <a:spcBef>
                          <a:spcPct val="20000"/>
                        </a:spcBef>
                        <a:buFont typeface="Arial" panose="020B0604020202020204" pitchFamily="34" charset="0"/>
                        <a:defRPr sz="3300">
                          <a:solidFill>
                            <a:schemeClr val="tx1"/>
                          </a:solidFill>
                          <a:latin typeface="Calibri"/>
                          <a:ea typeface="宋体" panose="02010600030101010101" pitchFamily="2" charset="-122"/>
                        </a:defRPr>
                      </a:lvl3pPr>
                      <a:lvl4pPr marL="16002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4pPr>
                      <a:lvl5pPr marL="20574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5pPr>
                      <a:lvl6pPr marL="25146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6pPr>
                      <a:lvl7pPr marL="29718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7pPr>
                      <a:lvl8pPr marL="34290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8pPr>
                      <a:lvl9pPr marL="38862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9pPr>
                    </a:lstStyle>
                    <a:p>
                      <a:pPr marL="0" marR="0" lvl="0" indent="0" algn="just" defTabSz="1398905" rtl="0" eaLnBrk="1" fontAlgn="base" latinLnBrk="0" hangingPunct="1">
                        <a:lnSpc>
                          <a:spcPct val="12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步骤</a:t>
                      </a:r>
                      <a:r>
                        <a:rPr kumimoji="0" lang="eu-E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5289" marR="55289" marT="0" marB="0" vert="horz"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lvl1pPr defTabSz="1398905">
                        <a:spcBef>
                          <a:spcPct val="20000"/>
                        </a:spcBef>
                        <a:buFont typeface="Arial" panose="020B0604020202020204" pitchFamily="34" charset="0"/>
                        <a:defRPr sz="4500">
                          <a:solidFill>
                            <a:schemeClr val="tx1"/>
                          </a:solidFill>
                          <a:latin typeface="Calibri"/>
                          <a:ea typeface="宋体" panose="02010600030101010101" pitchFamily="2" charset="-122"/>
                        </a:defRPr>
                      </a:lvl1pPr>
                      <a:lvl2pPr marL="742950" indent="-285750" defTabSz="1398905">
                        <a:spcBef>
                          <a:spcPct val="20000"/>
                        </a:spcBef>
                        <a:buFont typeface="Arial" panose="020B0604020202020204" pitchFamily="34" charset="0"/>
                        <a:defRPr sz="3900">
                          <a:solidFill>
                            <a:schemeClr val="tx1"/>
                          </a:solidFill>
                          <a:latin typeface="Calibri"/>
                          <a:ea typeface="宋体" panose="02010600030101010101" pitchFamily="2" charset="-122"/>
                        </a:defRPr>
                      </a:lvl2pPr>
                      <a:lvl3pPr marL="1143000" indent="-228600" defTabSz="1398905">
                        <a:spcBef>
                          <a:spcPct val="20000"/>
                        </a:spcBef>
                        <a:buFont typeface="Arial" panose="020B0604020202020204" pitchFamily="34" charset="0"/>
                        <a:defRPr sz="3300">
                          <a:solidFill>
                            <a:schemeClr val="tx1"/>
                          </a:solidFill>
                          <a:latin typeface="Calibri"/>
                          <a:ea typeface="宋体" panose="02010600030101010101" pitchFamily="2" charset="-122"/>
                        </a:defRPr>
                      </a:lvl3pPr>
                      <a:lvl4pPr marL="16002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4pPr>
                      <a:lvl5pPr marL="2057400" indent="-228600" defTabSz="1398905">
                        <a:spcBef>
                          <a:spcPct val="20000"/>
                        </a:spcBef>
                        <a:buFont typeface="Arial" panose="020B0604020202020204" pitchFamily="34" charset="0"/>
                        <a:defRPr sz="2700">
                          <a:solidFill>
                            <a:schemeClr val="tx1"/>
                          </a:solidFill>
                          <a:latin typeface="Calibri"/>
                          <a:ea typeface="宋体" panose="02010600030101010101" pitchFamily="2" charset="-122"/>
                        </a:defRPr>
                      </a:lvl5pPr>
                      <a:lvl6pPr marL="25146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6pPr>
                      <a:lvl7pPr marL="29718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7pPr>
                      <a:lvl8pPr marL="34290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8pPr>
                      <a:lvl9pPr marL="3886200" indent="-228600" defTabSz="1398905"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9pPr>
                    </a:lstStyle>
                    <a:p>
                      <a:pPr marL="0" marR="0" lvl="0" indent="0" algn="just" defTabSz="1398905" rtl="0" eaLnBrk="1" fontAlgn="base" latinLnBrk="0" hangingPunct="1">
                        <a:lnSpc>
                          <a:spcPct val="120000"/>
                        </a:lnSpc>
                        <a:spcBef>
                          <a:spcPct val="0"/>
                        </a:spcBef>
                        <a:spcAft>
                          <a:spcPct val="0"/>
                        </a:spcAft>
                        <a:buClrTx/>
                        <a:buSzTx/>
                        <a:buFontTx/>
                        <a:buNone/>
                      </a:pPr>
                      <a:endParaRPr kumimoji="0" lang="eu-ES" altLang="zh-CN" sz="266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5289" marR="55289" marT="0" marB="0" vert="horz"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1224282" y="3369310"/>
            <a:ext cx="4356100" cy="922020"/>
          </a:xfrm>
          <a:prstGeom prst="rect">
            <a:avLst/>
          </a:prstGeom>
          <a:noFill/>
          <a:ln w="9525">
            <a:noFill/>
          </a:ln>
        </p:spPr>
        <p:txBody>
          <a:bodyPr wrap="square">
            <a:spAutoFit/>
          </a:bodyPr>
          <a:lstStyle>
            <a:lvl1pPr marL="523875" indent="-523875" algn="l" rtl="0" eaLnBrk="0" fontAlgn="base" hangingPunct="0">
              <a:spcBef>
                <a:spcPct val="20000"/>
              </a:spcBef>
              <a:spcAft>
                <a:spcPct val="0"/>
              </a:spcAft>
              <a:buFont typeface="Arial" panose="020B0604020202020204" pitchFamily="34" charset="0"/>
              <a:buChar char="•"/>
              <a:defRPr sz="4900" kern="1200">
                <a:solidFill>
                  <a:schemeClr val="tx1"/>
                </a:solidFill>
                <a:latin typeface="+mn-lt"/>
                <a:ea typeface="+mn-ea"/>
                <a:cs typeface="+mn-cs"/>
              </a:defRPr>
            </a:lvl1pPr>
            <a:lvl2pPr marL="1136650" indent="-43688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2pPr>
            <a:lvl3pPr marL="1748155" indent="-34925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3pPr>
            <a:lvl4pPr marL="24479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4pPr>
            <a:lvl5pPr marL="31464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5pPr>
          </a:lstStyle>
          <a:p>
            <a:pPr marL="0" indent="0" eaLnBrk="1" hangingPunct="1">
              <a:spcBef>
                <a:spcPct val="0"/>
              </a:spcBef>
              <a:buFontTx/>
              <a:buNone/>
            </a:pPr>
            <a:r>
              <a:rPr lang="zh-CN" altLang="zh-CN" sz="1800" b="1">
                <a:solidFill>
                  <a:srgbClr val="FF0000"/>
                </a:solidFill>
                <a:latin typeface="Times New Roman" panose="02020603050405020304" pitchFamily="18" charset="0"/>
                <a:cs typeface="Times New Roman" panose="02020603050405020304" pitchFamily="18" charset="0"/>
              </a:rPr>
              <a:t>向</a:t>
            </a:r>
            <a:r>
              <a:rPr lang="eu-ES" altLang="zh-CN" sz="1800" b="1">
                <a:solidFill>
                  <a:srgbClr val="FF0000"/>
                </a:solidFill>
                <a:latin typeface="Times New Roman" panose="02020603050405020304" pitchFamily="18" charset="0"/>
              </a:rPr>
              <a:t>A</a:t>
            </a:r>
            <a:r>
              <a:rPr lang="zh-CN" altLang="zh-CN" sz="1800" b="1">
                <a:solidFill>
                  <a:srgbClr val="FF0000"/>
                </a:solidFill>
                <a:latin typeface="Times New Roman" panose="02020603050405020304" pitchFamily="18" charset="0"/>
                <a:cs typeface="Times New Roman" panose="02020603050405020304" pitchFamily="18" charset="0"/>
              </a:rPr>
              <a:t>试管中加入适量</a:t>
            </a:r>
            <a:r>
              <a:rPr lang="eu-ES" altLang="zh-CN" sz="1800" b="1">
                <a:solidFill>
                  <a:srgbClr val="FF0000"/>
                </a:solidFill>
                <a:latin typeface="Times New Roman" panose="02020603050405020304" pitchFamily="18" charset="0"/>
              </a:rPr>
              <a:t>NaCl</a:t>
            </a:r>
            <a:r>
              <a:rPr lang="zh-CN" altLang="zh-CN" sz="1800" b="1">
                <a:solidFill>
                  <a:srgbClr val="FF0000"/>
                </a:solidFill>
                <a:latin typeface="Times New Roman" panose="02020603050405020304" pitchFamily="18" charset="0"/>
                <a:cs typeface="Times New Roman" panose="02020603050405020304" pitchFamily="18" charset="0"/>
              </a:rPr>
              <a:t>固体，</a:t>
            </a:r>
            <a:endParaRPr lang="zh-CN" altLang="zh-CN" sz="1800" b="1">
              <a:solidFill>
                <a:srgbClr val="FF0000"/>
              </a:solidFill>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zh-CN" altLang="zh-CN" sz="1800" b="1">
                <a:solidFill>
                  <a:srgbClr val="FF0000"/>
                </a:solidFill>
                <a:latin typeface="Times New Roman" panose="02020603050405020304" pitchFamily="18" charset="0"/>
                <a:cs typeface="Times New Roman" panose="02020603050405020304" pitchFamily="18" charset="0"/>
              </a:rPr>
              <a:t>加热，把湿润的淀粉</a:t>
            </a:r>
            <a:r>
              <a:rPr lang="eu-ES" altLang="zh-CN" sz="1800" b="1">
                <a:solidFill>
                  <a:srgbClr val="FF0000"/>
                </a:solidFill>
                <a:latin typeface="Times New Roman" panose="02020603050405020304" pitchFamily="18" charset="0"/>
              </a:rPr>
              <a:t>KI</a:t>
            </a:r>
            <a:r>
              <a:rPr lang="zh-CN" altLang="zh-CN" sz="1800" b="1">
                <a:solidFill>
                  <a:srgbClr val="FF0000"/>
                </a:solidFill>
                <a:latin typeface="Times New Roman" panose="02020603050405020304" pitchFamily="18" charset="0"/>
                <a:cs typeface="Times New Roman" panose="02020603050405020304" pitchFamily="18" charset="0"/>
              </a:rPr>
              <a:t>试纸</a:t>
            </a:r>
            <a:endParaRPr lang="zh-CN" altLang="zh-CN" sz="1800" b="1">
              <a:solidFill>
                <a:srgbClr val="FF0000"/>
              </a:solidFill>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zh-CN" altLang="zh-CN" sz="1800" b="1">
                <a:solidFill>
                  <a:srgbClr val="FF0000"/>
                </a:solidFill>
                <a:latin typeface="Times New Roman" panose="02020603050405020304" pitchFamily="18" charset="0"/>
                <a:cs typeface="Times New Roman" panose="02020603050405020304" pitchFamily="18" charset="0"/>
              </a:rPr>
              <a:t>放在试管口附近</a:t>
            </a:r>
            <a:endParaRPr lang="zh-CN" altLang="en-US" sz="1800" b="1">
              <a:solidFill>
                <a:srgbClr val="FF0000"/>
              </a:solidFill>
            </a:endParaRPr>
          </a:p>
        </p:txBody>
      </p:sp>
      <p:sp>
        <p:nvSpPr>
          <p:cNvPr id="4" name="TextBox 3"/>
          <p:cNvSpPr txBox="1"/>
          <p:nvPr/>
        </p:nvSpPr>
        <p:spPr>
          <a:xfrm>
            <a:off x="6364393" y="3092450"/>
            <a:ext cx="4566920" cy="1198880"/>
          </a:xfrm>
          <a:prstGeom prst="rect">
            <a:avLst/>
          </a:prstGeom>
          <a:noFill/>
          <a:ln w="9525">
            <a:noFill/>
          </a:ln>
        </p:spPr>
        <p:txBody>
          <a:bodyPr wrap="square">
            <a:spAutoFit/>
          </a:bodyPr>
          <a:lstStyle>
            <a:lvl1pPr marL="523875" indent="-523875" algn="l" rtl="0" eaLnBrk="0" fontAlgn="base" hangingPunct="0">
              <a:spcBef>
                <a:spcPct val="20000"/>
              </a:spcBef>
              <a:spcAft>
                <a:spcPct val="0"/>
              </a:spcAft>
              <a:buFont typeface="Arial" panose="020B0604020202020204" pitchFamily="34" charset="0"/>
              <a:buChar char="•"/>
              <a:defRPr sz="4900" kern="1200">
                <a:solidFill>
                  <a:schemeClr val="tx1"/>
                </a:solidFill>
                <a:latin typeface="+mn-lt"/>
                <a:ea typeface="+mn-ea"/>
                <a:cs typeface="+mn-cs"/>
              </a:defRPr>
            </a:lvl1pPr>
            <a:lvl2pPr marL="1136650" indent="-43688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2pPr>
            <a:lvl3pPr marL="1748155" indent="-34925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3pPr>
            <a:lvl4pPr marL="24479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4pPr>
            <a:lvl5pPr marL="31464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5pPr>
          </a:lstStyle>
          <a:p>
            <a:pPr marL="0" indent="0" algn="just" eaLnBrk="1" hangingPunct="1">
              <a:spcBef>
                <a:spcPct val="0"/>
              </a:spcBef>
              <a:buFontTx/>
              <a:buNone/>
            </a:pPr>
            <a:r>
              <a:rPr lang="zh-CN" altLang="zh-CN" sz="1800" b="1">
                <a:solidFill>
                  <a:srgbClr val="FF0000"/>
                </a:solidFill>
                <a:latin typeface="Times New Roman" panose="02020603050405020304" pitchFamily="18" charset="0"/>
              </a:rPr>
              <a:t>㈠若湿润的淀粉</a:t>
            </a:r>
            <a:r>
              <a:rPr lang="eu-ES" altLang="zh-CN" sz="1800" b="1">
                <a:solidFill>
                  <a:srgbClr val="FF0000"/>
                </a:solidFill>
                <a:latin typeface="Times New Roman" panose="02020603050405020304" pitchFamily="18" charset="0"/>
              </a:rPr>
              <a:t>KI</a:t>
            </a:r>
            <a:r>
              <a:rPr lang="zh-CN" altLang="zh-CN" sz="1800" b="1">
                <a:solidFill>
                  <a:srgbClr val="FF0000"/>
                </a:solidFill>
                <a:latin typeface="Times New Roman" panose="02020603050405020304" pitchFamily="18" charset="0"/>
              </a:rPr>
              <a:t>试纸变蓝，</a:t>
            </a:r>
            <a:endParaRPr lang="zh-CN" altLang="zh-CN" sz="1800" b="1">
              <a:solidFill>
                <a:srgbClr val="FF0000"/>
              </a:solidFill>
              <a:latin typeface="Times New Roman" panose="02020603050405020304" pitchFamily="18" charset="0"/>
            </a:endParaRPr>
          </a:p>
          <a:p>
            <a:pPr marL="0" indent="0" algn="just" eaLnBrk="1" hangingPunct="1">
              <a:spcBef>
                <a:spcPct val="0"/>
              </a:spcBef>
              <a:buFontTx/>
              <a:buNone/>
            </a:pPr>
            <a:r>
              <a:rPr lang="zh-CN" altLang="zh-CN" sz="1800" b="1">
                <a:solidFill>
                  <a:srgbClr val="FF0000"/>
                </a:solidFill>
                <a:latin typeface="Times New Roman" panose="02020603050405020304" pitchFamily="18" charset="0"/>
              </a:rPr>
              <a:t>     则假设</a:t>
            </a:r>
            <a:r>
              <a:rPr lang="en-US" altLang="zh-CN" sz="1800" b="1">
                <a:solidFill>
                  <a:srgbClr val="FF0000"/>
                </a:solidFill>
                <a:latin typeface="Times New Roman" panose="02020603050405020304" pitchFamily="18" charset="0"/>
              </a:rPr>
              <a:t>1</a:t>
            </a:r>
            <a:r>
              <a:rPr lang="zh-CN" altLang="zh-CN" sz="1800" b="1">
                <a:solidFill>
                  <a:srgbClr val="FF0000"/>
                </a:solidFill>
                <a:latin typeface="Times New Roman" panose="02020603050405020304" pitchFamily="18" charset="0"/>
              </a:rPr>
              <a:t>成立；</a:t>
            </a:r>
            <a:endParaRPr lang="zh-CN" altLang="zh-CN" sz="1800" b="1">
              <a:solidFill>
                <a:srgbClr val="FF0000"/>
              </a:solidFill>
              <a:latin typeface="Times New Roman" panose="02020603050405020304" pitchFamily="18" charset="0"/>
            </a:endParaRPr>
          </a:p>
          <a:p>
            <a:pPr marL="0" indent="0" eaLnBrk="1" hangingPunct="1">
              <a:spcBef>
                <a:spcPct val="0"/>
              </a:spcBef>
              <a:buFontTx/>
              <a:buNone/>
            </a:pPr>
            <a:r>
              <a:rPr lang="zh-CN" altLang="zh-CN" sz="1800" b="1">
                <a:solidFill>
                  <a:srgbClr val="FF0000"/>
                </a:solidFill>
                <a:latin typeface="Times New Roman" panose="02020603050405020304" pitchFamily="18" charset="0"/>
                <a:cs typeface="Times New Roman" panose="02020603050405020304" pitchFamily="18" charset="0"/>
              </a:rPr>
              <a:t>㈡若湿润的淀粉</a:t>
            </a:r>
            <a:r>
              <a:rPr lang="eu-ES" altLang="zh-CN" sz="1800" b="1">
                <a:solidFill>
                  <a:srgbClr val="FF0000"/>
                </a:solidFill>
                <a:latin typeface="Times New Roman" panose="02020603050405020304" pitchFamily="18" charset="0"/>
              </a:rPr>
              <a:t>KI</a:t>
            </a:r>
            <a:r>
              <a:rPr lang="zh-CN" altLang="zh-CN" sz="1800" b="1">
                <a:solidFill>
                  <a:srgbClr val="FF0000"/>
                </a:solidFill>
                <a:latin typeface="Times New Roman" panose="02020603050405020304" pitchFamily="18" charset="0"/>
                <a:cs typeface="Times New Roman" panose="02020603050405020304" pitchFamily="18" charset="0"/>
              </a:rPr>
              <a:t>试纸未变蓝，</a:t>
            </a:r>
            <a:endParaRPr lang="zh-CN" altLang="zh-CN" sz="1800" b="1">
              <a:solidFill>
                <a:srgbClr val="FF0000"/>
              </a:solidFill>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zh-CN" altLang="zh-CN" sz="1800" b="1">
                <a:solidFill>
                  <a:srgbClr val="FF0000"/>
                </a:solidFill>
                <a:latin typeface="Times New Roman" panose="02020603050405020304" pitchFamily="18" charset="0"/>
                <a:cs typeface="Times New Roman" panose="02020603050405020304" pitchFamily="18" charset="0"/>
              </a:rPr>
              <a:t>     则假设</a:t>
            </a:r>
            <a:r>
              <a:rPr lang="en-US" altLang="zh-CN" sz="1800" b="1">
                <a:solidFill>
                  <a:srgbClr val="FF0000"/>
                </a:solidFill>
                <a:latin typeface="Times New Roman" panose="02020603050405020304" pitchFamily="18" charset="0"/>
              </a:rPr>
              <a:t>2</a:t>
            </a:r>
            <a:r>
              <a:rPr lang="zh-CN" altLang="zh-CN" sz="1800" b="1">
                <a:solidFill>
                  <a:srgbClr val="FF0000"/>
                </a:solidFill>
                <a:latin typeface="Times New Roman" panose="02020603050405020304" pitchFamily="18" charset="0"/>
                <a:cs typeface="Times New Roman" panose="02020603050405020304" pitchFamily="18" charset="0"/>
              </a:rPr>
              <a:t>或</a:t>
            </a:r>
            <a:r>
              <a:rPr lang="en-US" altLang="zh-CN" sz="1800" b="1">
                <a:solidFill>
                  <a:srgbClr val="FF0000"/>
                </a:solidFill>
                <a:latin typeface="Times New Roman" panose="02020603050405020304" pitchFamily="18" charset="0"/>
              </a:rPr>
              <a:t>3</a:t>
            </a:r>
            <a:r>
              <a:rPr lang="zh-CN" altLang="zh-CN" sz="1800" b="1">
                <a:solidFill>
                  <a:srgbClr val="FF0000"/>
                </a:solidFill>
                <a:latin typeface="Times New Roman" panose="02020603050405020304" pitchFamily="18" charset="0"/>
                <a:cs typeface="Times New Roman" panose="02020603050405020304" pitchFamily="18" charset="0"/>
              </a:rPr>
              <a:t>成立</a:t>
            </a:r>
            <a:endParaRPr lang="zh-CN" altLang="en-US" sz="1800" b="1">
              <a:solidFill>
                <a:srgbClr val="FF0000"/>
              </a:solidFill>
            </a:endParaRPr>
          </a:p>
        </p:txBody>
      </p:sp>
      <p:sp>
        <p:nvSpPr>
          <p:cNvPr id="5" name="TextBox 4"/>
          <p:cNvSpPr txBox="1"/>
          <p:nvPr/>
        </p:nvSpPr>
        <p:spPr>
          <a:xfrm>
            <a:off x="1330116" y="4808223"/>
            <a:ext cx="4144433" cy="1087755"/>
          </a:xfrm>
          <a:prstGeom prst="rect">
            <a:avLst/>
          </a:prstGeom>
          <a:noFill/>
          <a:ln w="9525">
            <a:noFill/>
          </a:ln>
        </p:spPr>
        <p:txBody>
          <a:bodyPr wrap="square">
            <a:spAutoFit/>
          </a:bodyPr>
          <a:lstStyle>
            <a:lvl1pPr marL="523875" indent="-523875" algn="l" rtl="0" eaLnBrk="0" fontAlgn="base" hangingPunct="0">
              <a:spcBef>
                <a:spcPct val="20000"/>
              </a:spcBef>
              <a:spcAft>
                <a:spcPct val="0"/>
              </a:spcAft>
              <a:buFont typeface="Arial" panose="020B0604020202020204" pitchFamily="34" charset="0"/>
              <a:buChar char="•"/>
              <a:defRPr sz="4900" kern="1200">
                <a:solidFill>
                  <a:schemeClr val="tx1"/>
                </a:solidFill>
                <a:latin typeface="+mn-lt"/>
                <a:ea typeface="+mn-ea"/>
                <a:cs typeface="+mn-cs"/>
              </a:defRPr>
            </a:lvl1pPr>
            <a:lvl2pPr marL="1136650" indent="-43688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2pPr>
            <a:lvl3pPr marL="1748155" indent="-34925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3pPr>
            <a:lvl4pPr marL="24479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4pPr>
            <a:lvl5pPr marL="31464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5pPr>
          </a:lstStyle>
          <a:p>
            <a:pPr marL="0" indent="0" algn="just" eaLnBrk="1" hangingPunct="1">
              <a:lnSpc>
                <a:spcPct val="120000"/>
              </a:lnSpc>
              <a:spcBef>
                <a:spcPct val="0"/>
              </a:spcBef>
              <a:buFontTx/>
              <a:buNone/>
            </a:pPr>
            <a:r>
              <a:rPr lang="zh-CN" altLang="zh-CN" sz="1800" b="1">
                <a:solidFill>
                  <a:srgbClr val="FF0000"/>
                </a:solidFill>
                <a:latin typeface="Times New Roman" panose="02020603050405020304" pitchFamily="18" charset="0"/>
              </a:rPr>
              <a:t>向</a:t>
            </a:r>
            <a:r>
              <a:rPr lang="eu-ES" altLang="zh-CN" sz="1800" b="1">
                <a:solidFill>
                  <a:srgbClr val="FF0000"/>
                </a:solidFill>
                <a:latin typeface="Times New Roman" panose="02020603050405020304" pitchFamily="18" charset="0"/>
              </a:rPr>
              <a:t>B</a:t>
            </a:r>
            <a:r>
              <a:rPr lang="zh-CN" altLang="zh-CN" sz="1800" b="1">
                <a:solidFill>
                  <a:srgbClr val="FF0000"/>
                </a:solidFill>
                <a:latin typeface="Times New Roman" panose="02020603050405020304" pitchFamily="18" charset="0"/>
              </a:rPr>
              <a:t>试管中加入适量浓硫酸，</a:t>
            </a:r>
            <a:endParaRPr lang="zh-CN" altLang="zh-CN" sz="1800" b="1">
              <a:solidFill>
                <a:srgbClr val="FF0000"/>
              </a:solidFill>
              <a:latin typeface="Times New Roman" panose="02020603050405020304" pitchFamily="18" charset="0"/>
            </a:endParaRPr>
          </a:p>
          <a:p>
            <a:pPr marL="0" indent="0" algn="just" eaLnBrk="1" hangingPunct="1">
              <a:lnSpc>
                <a:spcPct val="120000"/>
              </a:lnSpc>
              <a:spcBef>
                <a:spcPct val="0"/>
              </a:spcBef>
              <a:buFontTx/>
              <a:buNone/>
            </a:pPr>
            <a:r>
              <a:rPr lang="zh-CN" altLang="zh-CN" sz="1800" b="1">
                <a:solidFill>
                  <a:srgbClr val="FF0000"/>
                </a:solidFill>
                <a:latin typeface="Times New Roman" panose="02020603050405020304" pitchFamily="18" charset="0"/>
              </a:rPr>
              <a:t>加热，把湿润的淀粉</a:t>
            </a:r>
            <a:r>
              <a:rPr lang="eu-ES" altLang="zh-CN" sz="1800" b="1">
                <a:solidFill>
                  <a:srgbClr val="FF0000"/>
                </a:solidFill>
                <a:latin typeface="Times New Roman" panose="02020603050405020304" pitchFamily="18" charset="0"/>
              </a:rPr>
              <a:t>KI</a:t>
            </a:r>
            <a:r>
              <a:rPr lang="zh-CN" altLang="zh-CN" sz="1800" b="1">
                <a:solidFill>
                  <a:srgbClr val="FF0000"/>
                </a:solidFill>
                <a:latin typeface="Times New Roman" panose="02020603050405020304" pitchFamily="18" charset="0"/>
              </a:rPr>
              <a:t>试纸</a:t>
            </a:r>
            <a:endParaRPr lang="zh-CN" altLang="zh-CN" sz="1800" b="1">
              <a:solidFill>
                <a:srgbClr val="FF0000"/>
              </a:solidFill>
              <a:latin typeface="Times New Roman" panose="02020603050405020304" pitchFamily="18" charset="0"/>
            </a:endParaRPr>
          </a:p>
          <a:p>
            <a:pPr marL="0" indent="0" algn="just" eaLnBrk="1" hangingPunct="1">
              <a:lnSpc>
                <a:spcPct val="120000"/>
              </a:lnSpc>
              <a:spcBef>
                <a:spcPct val="0"/>
              </a:spcBef>
              <a:buFontTx/>
              <a:buNone/>
            </a:pPr>
            <a:r>
              <a:rPr lang="zh-CN" altLang="zh-CN" sz="1800" b="1">
                <a:solidFill>
                  <a:srgbClr val="FF0000"/>
                </a:solidFill>
                <a:latin typeface="Times New Roman" panose="02020603050405020304" pitchFamily="18" charset="0"/>
              </a:rPr>
              <a:t>放在试管口附近</a:t>
            </a:r>
            <a:endParaRPr lang="zh-CN" altLang="en-US" sz="1800" b="1">
              <a:solidFill>
                <a:srgbClr val="FF0000"/>
              </a:solidFill>
            </a:endParaRPr>
          </a:p>
        </p:txBody>
      </p:sp>
      <p:sp>
        <p:nvSpPr>
          <p:cNvPr id="6" name="TextBox 5"/>
          <p:cNvSpPr txBox="1"/>
          <p:nvPr/>
        </p:nvSpPr>
        <p:spPr>
          <a:xfrm>
            <a:off x="6369475" y="4619625"/>
            <a:ext cx="5146887" cy="1419860"/>
          </a:xfrm>
          <a:prstGeom prst="rect">
            <a:avLst/>
          </a:prstGeom>
          <a:noFill/>
          <a:ln w="9525">
            <a:noFill/>
          </a:ln>
        </p:spPr>
        <p:txBody>
          <a:bodyPr wrap="square">
            <a:spAutoFit/>
          </a:bodyPr>
          <a:lstStyle>
            <a:lvl1pPr marL="523875" indent="-523875" algn="l" rtl="0" eaLnBrk="0" fontAlgn="base" hangingPunct="0">
              <a:spcBef>
                <a:spcPct val="20000"/>
              </a:spcBef>
              <a:spcAft>
                <a:spcPct val="0"/>
              </a:spcAft>
              <a:buFont typeface="Arial" panose="020B0604020202020204" pitchFamily="34" charset="0"/>
              <a:buChar char="•"/>
              <a:defRPr sz="4900" kern="1200">
                <a:solidFill>
                  <a:schemeClr val="tx1"/>
                </a:solidFill>
                <a:latin typeface="+mn-lt"/>
                <a:ea typeface="+mn-ea"/>
                <a:cs typeface="+mn-cs"/>
              </a:defRPr>
            </a:lvl1pPr>
            <a:lvl2pPr marL="1136650" indent="-43688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2pPr>
            <a:lvl3pPr marL="1748155" indent="-34925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3pPr>
            <a:lvl4pPr marL="24479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4pPr>
            <a:lvl5pPr marL="31464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5pPr>
          </a:lstStyle>
          <a:p>
            <a:pPr marL="0" indent="0" algn="just" eaLnBrk="1" hangingPunct="1">
              <a:lnSpc>
                <a:spcPct val="120000"/>
              </a:lnSpc>
              <a:spcBef>
                <a:spcPct val="0"/>
              </a:spcBef>
              <a:buFontTx/>
              <a:buNone/>
            </a:pPr>
            <a:r>
              <a:rPr lang="zh-CN" altLang="zh-CN" sz="1800" b="1">
                <a:solidFill>
                  <a:srgbClr val="FF0000"/>
                </a:solidFill>
                <a:latin typeface="Times New Roman" panose="02020603050405020304" pitchFamily="18" charset="0"/>
              </a:rPr>
              <a:t>㈠若湿润的淀粉</a:t>
            </a:r>
            <a:r>
              <a:rPr lang="eu-ES" altLang="zh-CN" sz="1800" b="1">
                <a:solidFill>
                  <a:srgbClr val="FF0000"/>
                </a:solidFill>
                <a:latin typeface="Times New Roman" panose="02020603050405020304" pitchFamily="18" charset="0"/>
              </a:rPr>
              <a:t>KI</a:t>
            </a:r>
            <a:r>
              <a:rPr lang="zh-CN" altLang="zh-CN" sz="1800" b="1">
                <a:solidFill>
                  <a:srgbClr val="FF0000"/>
                </a:solidFill>
                <a:latin typeface="Times New Roman" panose="02020603050405020304" pitchFamily="18" charset="0"/>
              </a:rPr>
              <a:t>试纸变蓝，</a:t>
            </a:r>
            <a:endParaRPr lang="zh-CN" altLang="zh-CN" sz="1800" b="1">
              <a:solidFill>
                <a:srgbClr val="FF0000"/>
              </a:solidFill>
              <a:latin typeface="Times New Roman" panose="02020603050405020304" pitchFamily="18" charset="0"/>
            </a:endParaRPr>
          </a:p>
          <a:p>
            <a:pPr marL="0" indent="0" algn="just" eaLnBrk="1" hangingPunct="1">
              <a:lnSpc>
                <a:spcPct val="120000"/>
              </a:lnSpc>
              <a:spcBef>
                <a:spcPct val="0"/>
              </a:spcBef>
              <a:buFontTx/>
              <a:buNone/>
            </a:pPr>
            <a:r>
              <a:rPr lang="zh-CN" altLang="zh-CN" sz="1800" b="1">
                <a:solidFill>
                  <a:srgbClr val="FF0000"/>
                </a:solidFill>
                <a:latin typeface="Times New Roman" panose="02020603050405020304" pitchFamily="18" charset="0"/>
              </a:rPr>
              <a:t>    则假设</a:t>
            </a:r>
            <a:r>
              <a:rPr lang="en-US" altLang="zh-CN" sz="1800" b="1">
                <a:solidFill>
                  <a:srgbClr val="FF0000"/>
                </a:solidFill>
                <a:latin typeface="Times New Roman" panose="02020603050405020304" pitchFamily="18" charset="0"/>
              </a:rPr>
              <a:t>2</a:t>
            </a:r>
            <a:r>
              <a:rPr lang="zh-CN" altLang="zh-CN" sz="1800" b="1">
                <a:solidFill>
                  <a:srgbClr val="FF0000"/>
                </a:solidFill>
                <a:latin typeface="Times New Roman" panose="02020603050405020304" pitchFamily="18" charset="0"/>
              </a:rPr>
              <a:t>成立</a:t>
            </a:r>
            <a:endParaRPr lang="zh-CN" altLang="zh-CN" sz="1800" b="1">
              <a:solidFill>
                <a:srgbClr val="FF0000"/>
              </a:solidFill>
              <a:latin typeface="Times New Roman" panose="02020603050405020304" pitchFamily="18" charset="0"/>
            </a:endParaRPr>
          </a:p>
          <a:p>
            <a:pPr marL="0" indent="0" eaLnBrk="1" hangingPunct="1">
              <a:lnSpc>
                <a:spcPct val="120000"/>
              </a:lnSpc>
              <a:spcBef>
                <a:spcPct val="0"/>
              </a:spcBef>
              <a:buFontTx/>
              <a:buNone/>
            </a:pPr>
            <a:r>
              <a:rPr lang="zh-CN" altLang="zh-CN" sz="1800" b="1">
                <a:solidFill>
                  <a:srgbClr val="FF0000"/>
                </a:solidFill>
                <a:latin typeface="Times New Roman" panose="02020603050405020304" pitchFamily="18" charset="0"/>
                <a:cs typeface="Times New Roman" panose="02020603050405020304" pitchFamily="18" charset="0"/>
              </a:rPr>
              <a:t>㈡若湿润的淀粉</a:t>
            </a:r>
            <a:r>
              <a:rPr lang="eu-ES" altLang="zh-CN" sz="1800" b="1">
                <a:solidFill>
                  <a:srgbClr val="FF0000"/>
                </a:solidFill>
                <a:latin typeface="Times New Roman" panose="02020603050405020304" pitchFamily="18" charset="0"/>
              </a:rPr>
              <a:t>KI</a:t>
            </a:r>
            <a:r>
              <a:rPr lang="zh-CN" altLang="zh-CN" sz="1800" b="1">
                <a:solidFill>
                  <a:srgbClr val="FF0000"/>
                </a:solidFill>
                <a:latin typeface="Times New Roman" panose="02020603050405020304" pitchFamily="18" charset="0"/>
                <a:cs typeface="Times New Roman" panose="02020603050405020304" pitchFamily="18" charset="0"/>
              </a:rPr>
              <a:t>试纸未变蓝，</a:t>
            </a:r>
            <a:endParaRPr lang="zh-CN" altLang="zh-CN" sz="1800" b="1">
              <a:solidFill>
                <a:srgbClr val="FF0000"/>
              </a:solidFill>
              <a:latin typeface="Times New Roman" panose="02020603050405020304" pitchFamily="18" charset="0"/>
              <a:cs typeface="Times New Roman" panose="02020603050405020304" pitchFamily="18" charset="0"/>
            </a:endParaRPr>
          </a:p>
          <a:p>
            <a:pPr marL="0" indent="0" eaLnBrk="1" hangingPunct="1">
              <a:lnSpc>
                <a:spcPct val="120000"/>
              </a:lnSpc>
              <a:spcBef>
                <a:spcPct val="0"/>
              </a:spcBef>
              <a:buFontTx/>
              <a:buNone/>
            </a:pPr>
            <a:r>
              <a:rPr lang="zh-CN" altLang="zh-CN" sz="1800" b="1">
                <a:solidFill>
                  <a:srgbClr val="FF0000"/>
                </a:solidFill>
                <a:latin typeface="Times New Roman" panose="02020603050405020304" pitchFamily="18" charset="0"/>
                <a:cs typeface="Times New Roman" panose="02020603050405020304" pitchFamily="18" charset="0"/>
              </a:rPr>
              <a:t>    结合步骤</a:t>
            </a:r>
            <a:r>
              <a:rPr lang="en-US" altLang="zh-CN" sz="1800" b="1">
                <a:solidFill>
                  <a:srgbClr val="FF0000"/>
                </a:solidFill>
                <a:latin typeface="Times New Roman" panose="02020603050405020304" pitchFamily="18" charset="0"/>
              </a:rPr>
              <a:t>2</a:t>
            </a:r>
            <a:r>
              <a:rPr lang="zh-CN" altLang="zh-CN" sz="1800" b="1">
                <a:solidFill>
                  <a:srgbClr val="FF0000"/>
                </a:solidFill>
                <a:latin typeface="Times New Roman" panose="02020603050405020304" pitchFamily="18" charset="0"/>
                <a:cs typeface="Times New Roman" panose="02020603050405020304" pitchFamily="18" charset="0"/>
              </a:rPr>
              <a:t>中的㈡，则假设</a:t>
            </a:r>
            <a:r>
              <a:rPr lang="eu-ES" altLang="zh-CN" sz="1800" b="1">
                <a:solidFill>
                  <a:srgbClr val="FF0000"/>
                </a:solidFill>
                <a:latin typeface="Times New Roman" panose="02020603050405020304" pitchFamily="18" charset="0"/>
              </a:rPr>
              <a:t>3</a:t>
            </a:r>
            <a:r>
              <a:rPr lang="zh-CN" altLang="zh-CN" sz="1800" b="1">
                <a:solidFill>
                  <a:srgbClr val="FF0000"/>
                </a:solidFill>
                <a:latin typeface="Times New Roman" panose="02020603050405020304" pitchFamily="18" charset="0"/>
                <a:cs typeface="Times New Roman" panose="02020603050405020304" pitchFamily="18" charset="0"/>
              </a:rPr>
              <a:t>成立</a:t>
            </a:r>
            <a:endParaRPr lang="zh-CN" altLang="en-US" sz="18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4"/>
          <p:cNvSpPr txBox="1"/>
          <p:nvPr/>
        </p:nvSpPr>
        <p:spPr>
          <a:xfrm>
            <a:off x="1342815" y="467995"/>
            <a:ext cx="2469727" cy="514350"/>
          </a:xfrm>
          <a:prstGeom prst="rect">
            <a:avLst/>
          </a:prstGeom>
          <a:noFill/>
          <a:ln w="9525">
            <a:noFill/>
          </a:ln>
        </p:spPr>
        <p:txBody>
          <a:bodyPr wrap="square" lIns="84593" tIns="42297" rIns="84593" bIns="42297">
            <a:spAutoFit/>
          </a:bodyPr>
          <a:lstStyle>
            <a:lvl1pPr marL="523875" indent="-523875" algn="l" rtl="0" eaLnBrk="0" fontAlgn="base" hangingPunct="0">
              <a:spcBef>
                <a:spcPct val="20000"/>
              </a:spcBef>
              <a:spcAft>
                <a:spcPct val="0"/>
              </a:spcAft>
              <a:buFont typeface="Arial" panose="020B0604020202020204" pitchFamily="34" charset="0"/>
              <a:buChar char="•"/>
              <a:defRPr sz="4900" kern="1200">
                <a:solidFill>
                  <a:schemeClr val="tx1"/>
                </a:solidFill>
                <a:latin typeface="+mn-lt"/>
                <a:ea typeface="+mn-ea"/>
                <a:cs typeface="+mn-cs"/>
              </a:defRPr>
            </a:lvl1pPr>
            <a:lvl2pPr marL="1136650" indent="-43688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2pPr>
            <a:lvl3pPr marL="1748155" indent="-34925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3pPr>
            <a:lvl4pPr marL="24479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4pPr>
            <a:lvl5pPr marL="31464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5pPr>
          </a:lstStyle>
          <a:p>
            <a:pPr marL="0" indent="0" eaLnBrk="1" hangingPunct="1">
              <a:spcBef>
                <a:spcPct val="50000"/>
              </a:spcBef>
              <a:buFontTx/>
              <a:buNone/>
            </a:pPr>
            <a:r>
              <a:rPr lang="zh-CN" altLang="en-US" sz="2800" b="1">
                <a:solidFill>
                  <a:srgbClr val="000000"/>
                </a:solidFill>
                <a:latin typeface="Times New Roman" panose="02020603050405020304" pitchFamily="18" charset="0"/>
                <a:ea typeface="黑体" panose="02010609060101010101" pitchFamily="49" charset="-122"/>
              </a:rPr>
              <a:t>思维建模 </a:t>
            </a:r>
            <a:endParaRPr lang="zh-CN" altLang="en-US" sz="2800" b="1">
              <a:solidFill>
                <a:srgbClr val="000000"/>
              </a:solidFill>
              <a:latin typeface="Times New Roman" panose="02020603050405020304" pitchFamily="18" charset="0"/>
              <a:ea typeface="黑体" panose="02010609060101010101" pitchFamily="49" charset="-122"/>
            </a:endParaRPr>
          </a:p>
        </p:txBody>
      </p:sp>
      <p:graphicFrame>
        <p:nvGraphicFramePr>
          <p:cNvPr id="314398" name="Group 30"/>
          <p:cNvGraphicFramePr>
            <a:graphicFrameLocks noGrp="1"/>
          </p:cNvGraphicFramePr>
          <p:nvPr>
            <p:custDataLst>
              <p:tags r:id="rId1"/>
            </p:custDataLst>
          </p:nvPr>
        </p:nvGraphicFramePr>
        <p:xfrm>
          <a:off x="1524322" y="1234074"/>
          <a:ext cx="8448887" cy="1857824"/>
        </p:xfrm>
        <a:graphic>
          <a:graphicData uri="http://schemas.openxmlformats.org/drawingml/2006/table">
            <a:tbl>
              <a:tblPr/>
              <a:tblGrid>
                <a:gridCol w="2016760"/>
                <a:gridCol w="6432127"/>
              </a:tblGrid>
              <a:tr h="676275">
                <a:tc>
                  <a:txBody>
                    <a:bodyPr wrap="square"/>
                    <a:lstStyle>
                      <a:lvl1pPr>
                        <a:spcBef>
                          <a:spcPct val="20000"/>
                        </a:spcBef>
                        <a:buFont typeface="Arial" panose="020B0604020202020204" pitchFamily="34" charset="0"/>
                        <a:defRPr sz="4500">
                          <a:solidFill>
                            <a:schemeClr val="tx1"/>
                          </a:solidFill>
                          <a:latin typeface="Calibri"/>
                          <a:ea typeface="宋体" panose="02010600030101010101" pitchFamily="2" charset="-122"/>
                        </a:defRPr>
                      </a:lvl1pPr>
                      <a:lvl2pPr marL="742950" indent="-285750">
                        <a:spcBef>
                          <a:spcPct val="20000"/>
                        </a:spcBef>
                        <a:buFont typeface="Arial" panose="020B0604020202020204" pitchFamily="34" charset="0"/>
                        <a:defRPr sz="3900">
                          <a:solidFill>
                            <a:schemeClr val="tx1"/>
                          </a:solidFill>
                          <a:latin typeface="Calibri"/>
                          <a:ea typeface="宋体" panose="02010600030101010101" pitchFamily="2" charset="-122"/>
                        </a:defRPr>
                      </a:lvl2pPr>
                      <a:lvl3pPr marL="1143000" indent="-228600">
                        <a:spcBef>
                          <a:spcPct val="20000"/>
                        </a:spcBef>
                        <a:buFont typeface="Arial" panose="020B0604020202020204" pitchFamily="34" charset="0"/>
                        <a:defRPr sz="3300">
                          <a:solidFill>
                            <a:schemeClr val="tx1"/>
                          </a:solidFill>
                          <a:latin typeface="Calibri"/>
                          <a:ea typeface="宋体" panose="02010600030101010101" pitchFamily="2" charset="-122"/>
                        </a:defRPr>
                      </a:lvl3pPr>
                      <a:lvl4pPr marL="1600200" indent="-228600">
                        <a:spcBef>
                          <a:spcPct val="20000"/>
                        </a:spcBef>
                        <a:buFont typeface="Arial" panose="020B0604020202020204" pitchFamily="34" charset="0"/>
                        <a:defRPr sz="2700">
                          <a:solidFill>
                            <a:schemeClr val="tx1"/>
                          </a:solidFill>
                          <a:latin typeface="Calibri"/>
                          <a:ea typeface="宋体" panose="02010600030101010101" pitchFamily="2" charset="-122"/>
                        </a:defRPr>
                      </a:lvl4pPr>
                      <a:lvl5pPr marL="2057400" indent="-228600">
                        <a:spcBef>
                          <a:spcPct val="20000"/>
                        </a:spcBef>
                        <a:buFont typeface="Arial" panose="020B0604020202020204" pitchFamily="34" charset="0"/>
                        <a:defRPr sz="2700">
                          <a:solidFill>
                            <a:schemeClr val="tx1"/>
                          </a:solidFill>
                          <a:latin typeface="Calibri"/>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加试剂</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A</a:t>
                      </a:r>
                      <a:endPar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endParaRPr>
                    </a:p>
                  </a:txBody>
                  <a:tcPr marL="121919" marR="121919" marT="37736" marB="37736"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lvl1pPr>
                        <a:spcBef>
                          <a:spcPct val="20000"/>
                        </a:spcBef>
                        <a:buFont typeface="Arial" panose="020B0604020202020204" pitchFamily="34" charset="0"/>
                        <a:defRPr sz="4500">
                          <a:solidFill>
                            <a:schemeClr val="tx1"/>
                          </a:solidFill>
                          <a:latin typeface="Calibri"/>
                          <a:ea typeface="宋体" panose="02010600030101010101" pitchFamily="2" charset="-122"/>
                        </a:defRPr>
                      </a:lvl1pPr>
                      <a:lvl2pPr marL="742950" indent="-285750">
                        <a:spcBef>
                          <a:spcPct val="20000"/>
                        </a:spcBef>
                        <a:buFont typeface="Arial" panose="020B0604020202020204" pitchFamily="34" charset="0"/>
                        <a:defRPr sz="3900">
                          <a:solidFill>
                            <a:schemeClr val="tx1"/>
                          </a:solidFill>
                          <a:latin typeface="Calibri"/>
                          <a:ea typeface="宋体" panose="02010600030101010101" pitchFamily="2" charset="-122"/>
                        </a:defRPr>
                      </a:lvl2pPr>
                      <a:lvl3pPr marL="1143000" indent="-228600">
                        <a:spcBef>
                          <a:spcPct val="20000"/>
                        </a:spcBef>
                        <a:buFont typeface="Arial" panose="020B0604020202020204" pitchFamily="34" charset="0"/>
                        <a:defRPr sz="3300">
                          <a:solidFill>
                            <a:schemeClr val="tx1"/>
                          </a:solidFill>
                          <a:latin typeface="Calibri"/>
                          <a:ea typeface="宋体" panose="02010600030101010101" pitchFamily="2" charset="-122"/>
                        </a:defRPr>
                      </a:lvl3pPr>
                      <a:lvl4pPr marL="1600200" indent="-228600">
                        <a:spcBef>
                          <a:spcPct val="20000"/>
                        </a:spcBef>
                        <a:buFont typeface="Arial" panose="020B0604020202020204" pitchFamily="34" charset="0"/>
                        <a:defRPr sz="2700">
                          <a:solidFill>
                            <a:schemeClr val="tx1"/>
                          </a:solidFill>
                          <a:latin typeface="Calibri"/>
                          <a:ea typeface="宋体" panose="02010600030101010101" pitchFamily="2" charset="-122"/>
                        </a:defRPr>
                      </a:lvl4pPr>
                      <a:lvl5pPr marL="2057400" indent="-228600">
                        <a:spcBef>
                          <a:spcPct val="20000"/>
                        </a:spcBef>
                        <a:buFont typeface="Arial" panose="020B0604020202020204" pitchFamily="34" charset="0"/>
                        <a:defRPr sz="2700">
                          <a:solidFill>
                            <a:schemeClr val="tx1"/>
                          </a:solidFill>
                          <a:latin typeface="Calibri"/>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1</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）现象</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a</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，假设</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1</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或</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2</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成立；</a:t>
                      </a:r>
                      <a:endPar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2</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）无现象</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a</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，假设</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3</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成立。</a:t>
                      </a:r>
                      <a:endPar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endParaRPr>
                    </a:p>
                  </a:txBody>
                  <a:tcPr marL="121919" marR="121919" marT="37736" marB="37736"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0290">
                <a:tc>
                  <a:txBody>
                    <a:bodyPr wrap="square"/>
                    <a:lstStyle>
                      <a:lvl1pPr>
                        <a:spcBef>
                          <a:spcPct val="20000"/>
                        </a:spcBef>
                        <a:buFont typeface="Arial" panose="020B0604020202020204" pitchFamily="34" charset="0"/>
                        <a:defRPr sz="4500">
                          <a:solidFill>
                            <a:schemeClr val="tx1"/>
                          </a:solidFill>
                          <a:latin typeface="Calibri"/>
                          <a:ea typeface="宋体" panose="02010600030101010101" pitchFamily="2" charset="-122"/>
                        </a:defRPr>
                      </a:lvl1pPr>
                      <a:lvl2pPr marL="742950" indent="-285750">
                        <a:spcBef>
                          <a:spcPct val="20000"/>
                        </a:spcBef>
                        <a:buFont typeface="Arial" panose="020B0604020202020204" pitchFamily="34" charset="0"/>
                        <a:defRPr sz="3900">
                          <a:solidFill>
                            <a:schemeClr val="tx1"/>
                          </a:solidFill>
                          <a:latin typeface="Calibri"/>
                          <a:ea typeface="宋体" panose="02010600030101010101" pitchFamily="2" charset="-122"/>
                        </a:defRPr>
                      </a:lvl2pPr>
                      <a:lvl3pPr marL="1143000" indent="-228600">
                        <a:spcBef>
                          <a:spcPct val="20000"/>
                        </a:spcBef>
                        <a:buFont typeface="Arial" panose="020B0604020202020204" pitchFamily="34" charset="0"/>
                        <a:defRPr sz="3300">
                          <a:solidFill>
                            <a:schemeClr val="tx1"/>
                          </a:solidFill>
                          <a:latin typeface="Calibri"/>
                          <a:ea typeface="宋体" panose="02010600030101010101" pitchFamily="2" charset="-122"/>
                        </a:defRPr>
                      </a:lvl3pPr>
                      <a:lvl4pPr marL="1600200" indent="-228600">
                        <a:spcBef>
                          <a:spcPct val="20000"/>
                        </a:spcBef>
                        <a:buFont typeface="Arial" panose="020B0604020202020204" pitchFamily="34" charset="0"/>
                        <a:defRPr sz="2700">
                          <a:solidFill>
                            <a:schemeClr val="tx1"/>
                          </a:solidFill>
                          <a:latin typeface="Calibri"/>
                          <a:ea typeface="宋体" panose="02010600030101010101" pitchFamily="2" charset="-122"/>
                        </a:defRPr>
                      </a:lvl4pPr>
                      <a:lvl5pPr marL="2057400" indent="-228600">
                        <a:spcBef>
                          <a:spcPct val="20000"/>
                        </a:spcBef>
                        <a:buFont typeface="Arial" panose="020B0604020202020204" pitchFamily="34" charset="0"/>
                        <a:defRPr sz="2700">
                          <a:solidFill>
                            <a:schemeClr val="tx1"/>
                          </a:solidFill>
                          <a:latin typeface="Calibri"/>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加试剂</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B</a:t>
                      </a:r>
                      <a:endPar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endParaRPr>
                    </a:p>
                  </a:txBody>
                  <a:tcPr marL="121919" marR="121919" marT="37736" marB="37736"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lvl1pPr>
                        <a:spcBef>
                          <a:spcPct val="20000"/>
                        </a:spcBef>
                        <a:buFont typeface="Arial" panose="020B0604020202020204" pitchFamily="34" charset="0"/>
                        <a:defRPr sz="4500">
                          <a:solidFill>
                            <a:schemeClr val="tx1"/>
                          </a:solidFill>
                          <a:latin typeface="Calibri"/>
                          <a:ea typeface="宋体" panose="02010600030101010101" pitchFamily="2" charset="-122"/>
                        </a:defRPr>
                      </a:lvl1pPr>
                      <a:lvl2pPr marL="742950" indent="-285750">
                        <a:spcBef>
                          <a:spcPct val="20000"/>
                        </a:spcBef>
                        <a:buFont typeface="Arial" panose="020B0604020202020204" pitchFamily="34" charset="0"/>
                        <a:defRPr sz="3900">
                          <a:solidFill>
                            <a:schemeClr val="tx1"/>
                          </a:solidFill>
                          <a:latin typeface="Calibri"/>
                          <a:ea typeface="宋体" panose="02010600030101010101" pitchFamily="2" charset="-122"/>
                        </a:defRPr>
                      </a:lvl2pPr>
                      <a:lvl3pPr marL="1143000" indent="-228600">
                        <a:spcBef>
                          <a:spcPct val="20000"/>
                        </a:spcBef>
                        <a:buFont typeface="Arial" panose="020B0604020202020204" pitchFamily="34" charset="0"/>
                        <a:defRPr sz="3300">
                          <a:solidFill>
                            <a:schemeClr val="tx1"/>
                          </a:solidFill>
                          <a:latin typeface="Calibri"/>
                          <a:ea typeface="宋体" panose="02010600030101010101" pitchFamily="2" charset="-122"/>
                        </a:defRPr>
                      </a:lvl3pPr>
                      <a:lvl4pPr marL="1600200" indent="-228600">
                        <a:spcBef>
                          <a:spcPct val="20000"/>
                        </a:spcBef>
                        <a:buFont typeface="Arial" panose="020B0604020202020204" pitchFamily="34" charset="0"/>
                        <a:defRPr sz="2700">
                          <a:solidFill>
                            <a:schemeClr val="tx1"/>
                          </a:solidFill>
                          <a:latin typeface="Calibri"/>
                          <a:ea typeface="宋体" panose="02010600030101010101" pitchFamily="2" charset="-122"/>
                        </a:defRPr>
                      </a:lvl4pPr>
                      <a:lvl5pPr marL="2057400" indent="-228600">
                        <a:spcBef>
                          <a:spcPct val="20000"/>
                        </a:spcBef>
                        <a:buFont typeface="Arial" panose="020B0604020202020204" pitchFamily="34" charset="0"/>
                        <a:defRPr sz="2700">
                          <a:solidFill>
                            <a:schemeClr val="tx1"/>
                          </a:solidFill>
                          <a:latin typeface="Calibri"/>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sz="2700">
                          <a:solidFill>
                            <a:schemeClr val="tx1"/>
                          </a:solidFill>
                          <a:latin typeface="Calibri"/>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基于（</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1</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a:t>
                      </a:r>
                      <a:endPar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1</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）现象</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b</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，假设</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1</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成立；</a:t>
                      </a:r>
                      <a:endPar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2</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）无现象</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b</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，假设</a:t>
                      </a:r>
                      <a:r>
                        <a:rPr kumimoji="0" lang="en-US" altLang="zh-CN"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2</a:t>
                      </a:r>
                      <a:r>
                        <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rPr>
                        <a:t>成立。</a:t>
                      </a:r>
                      <a:endParaRPr kumimoji="0" lang="zh-CN" altLang="en-US" sz="2000" b="1" i="0" u="none" strike="noStrike" cap="none" normalizeH="0" baseline="0" smtClean="0">
                        <a:ln>
                          <a:noFill/>
                        </a:ln>
                        <a:solidFill>
                          <a:schemeClr val="tx1"/>
                        </a:solidFill>
                        <a:effectLst/>
                        <a:latin typeface="新宋体" panose="02010609030101010101" charset="-122"/>
                        <a:ea typeface="新宋体" panose="02010609030101010101" charset="-122"/>
                        <a:cs typeface="新宋体" panose="02010609030101010101" charset="-122"/>
                      </a:endParaRPr>
                    </a:p>
                  </a:txBody>
                  <a:tcPr marL="121919" marR="121919" marT="37736" marB="37736"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25" name="直接连接符 24"/>
          <p:cNvCxnSpPr/>
          <p:nvPr/>
        </p:nvCxnSpPr>
        <p:spPr>
          <a:xfrm flipV="1">
            <a:off x="149876" y="993917"/>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315406" name="Text Box 14"/>
          <p:cNvSpPr txBox="1"/>
          <p:nvPr/>
        </p:nvSpPr>
        <p:spPr>
          <a:xfrm>
            <a:off x="1523155" y="3342005"/>
            <a:ext cx="8448887" cy="2668270"/>
          </a:xfrm>
          <a:prstGeom prst="rect">
            <a:avLst/>
          </a:prstGeom>
          <a:noFill/>
          <a:ln w="9525">
            <a:solidFill>
              <a:srgbClr val="00B050"/>
            </a:solidFill>
          </a:ln>
        </p:spPr>
        <p:txBody>
          <a:bodyPr wrap="square" lIns="84593" tIns="42297" rIns="84593" bIns="42297">
            <a:spAutoFit/>
          </a:bodyPr>
          <a:lstStyle>
            <a:lvl1pPr marL="523875" indent="-523875" algn="l" rtl="0" eaLnBrk="0" fontAlgn="base" hangingPunct="0">
              <a:spcBef>
                <a:spcPct val="20000"/>
              </a:spcBef>
              <a:spcAft>
                <a:spcPct val="0"/>
              </a:spcAft>
              <a:buFont typeface="Arial" panose="020B0604020202020204" pitchFamily="34" charset="0"/>
              <a:buChar char="•"/>
              <a:defRPr sz="4900" kern="1200">
                <a:solidFill>
                  <a:schemeClr val="tx1"/>
                </a:solidFill>
                <a:latin typeface="+mn-lt"/>
                <a:ea typeface="+mn-ea"/>
                <a:cs typeface="+mn-cs"/>
              </a:defRPr>
            </a:lvl1pPr>
            <a:lvl2pPr marL="1136650" indent="-43688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2pPr>
            <a:lvl3pPr marL="1748155" indent="-34925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3pPr>
            <a:lvl4pPr marL="24479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4pPr>
            <a:lvl5pPr marL="3146425" indent="-349250"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5pPr>
          </a:lstStyle>
          <a:p>
            <a:pPr marL="0" indent="0" eaLnBrk="1" hangingPunct="1">
              <a:buFontTx/>
              <a:buNone/>
            </a:pPr>
            <a:r>
              <a:rPr lang="zh-CN" altLang="en-US" sz="2400" b="1">
                <a:solidFill>
                  <a:srgbClr val="000000"/>
                </a:solidFill>
                <a:latin typeface="仿宋" panose="02010609060101010101" charset="-122"/>
                <a:ea typeface="仿宋" panose="02010609060101010101" charset="-122"/>
                <a:cs typeface="仿宋" panose="02010609060101010101" charset="-122"/>
              </a:rPr>
              <a:t>试题本质：</a:t>
            </a:r>
            <a:r>
              <a:rPr lang="zh-CN" altLang="en-US" sz="2400" b="1">
                <a:solidFill>
                  <a:srgbClr val="FF0000"/>
                </a:solidFill>
                <a:latin typeface="仿宋" panose="02010609060101010101" charset="-122"/>
                <a:ea typeface="仿宋" panose="02010609060101010101" charset="-122"/>
                <a:cs typeface="仿宋" panose="02010609060101010101" charset="-122"/>
              </a:rPr>
              <a:t>定性实验</a:t>
            </a:r>
            <a:endParaRPr lang="zh-CN" altLang="en-US" sz="2400" b="1">
              <a:solidFill>
                <a:srgbClr val="FF0000"/>
              </a:solidFill>
              <a:latin typeface="仿宋" panose="02010609060101010101" charset="-122"/>
              <a:ea typeface="仿宋" panose="02010609060101010101" charset="-122"/>
              <a:cs typeface="仿宋" panose="02010609060101010101" charset="-122"/>
            </a:endParaRPr>
          </a:p>
          <a:p>
            <a:pPr marL="0" indent="0" eaLnBrk="1" hangingPunct="1">
              <a:buFontTx/>
              <a:buNone/>
            </a:pPr>
            <a:r>
              <a:rPr lang="zh-CN" altLang="en-US" sz="2400" b="1">
                <a:solidFill>
                  <a:srgbClr val="000000"/>
                </a:solidFill>
                <a:latin typeface="仿宋" panose="02010609060101010101" charset="-122"/>
                <a:ea typeface="仿宋" panose="02010609060101010101" charset="-122"/>
                <a:cs typeface="仿宋" panose="02010609060101010101" charset="-122"/>
                <a:sym typeface="+mn-ea"/>
              </a:rPr>
              <a:t>试题要领：</a:t>
            </a:r>
            <a:r>
              <a:rPr lang="zh-CN" altLang="en-US" sz="2400" b="1">
                <a:solidFill>
                  <a:srgbClr val="FF0000"/>
                </a:solidFill>
                <a:latin typeface="仿宋" panose="02010609060101010101" charset="-122"/>
                <a:ea typeface="仿宋" panose="02010609060101010101" charset="-122"/>
                <a:cs typeface="仿宋" panose="02010609060101010101" charset="-122"/>
              </a:rPr>
              <a:t>不同物质性质的共性和个性</a:t>
            </a:r>
            <a:endParaRPr lang="zh-CN" altLang="en-US" sz="2400" b="1">
              <a:solidFill>
                <a:srgbClr val="FF0000"/>
              </a:solidFill>
              <a:latin typeface="仿宋" panose="02010609060101010101" charset="-122"/>
              <a:ea typeface="仿宋" panose="02010609060101010101" charset="-122"/>
              <a:cs typeface="仿宋" panose="02010609060101010101" charset="-122"/>
            </a:endParaRPr>
          </a:p>
          <a:p>
            <a:pPr marL="0" indent="0" eaLnBrk="1" hangingPunct="1">
              <a:buFontTx/>
              <a:buNone/>
            </a:pPr>
            <a:r>
              <a:rPr lang="zh-CN" altLang="en-US" sz="2400" b="1">
                <a:solidFill>
                  <a:srgbClr val="000000"/>
                </a:solidFill>
                <a:latin typeface="仿宋" panose="02010609060101010101" charset="-122"/>
                <a:ea typeface="仿宋" panose="02010609060101010101" charset="-122"/>
                <a:cs typeface="仿宋" panose="02010609060101010101" charset="-122"/>
              </a:rPr>
              <a:t>思考角度：</a:t>
            </a:r>
            <a:r>
              <a:rPr lang="zh-CN" altLang="en-US" sz="2400" b="1">
                <a:solidFill>
                  <a:srgbClr val="0000FF"/>
                </a:solidFill>
                <a:latin typeface="仿宋" panose="02010609060101010101" charset="-122"/>
                <a:ea typeface="仿宋" panose="02010609060101010101" charset="-122"/>
                <a:cs typeface="仿宋" panose="02010609060101010101" charset="-122"/>
              </a:rPr>
              <a:t>试剂的选择</a:t>
            </a:r>
            <a:endParaRPr lang="zh-CN" altLang="en-US" sz="2400" b="1">
              <a:solidFill>
                <a:srgbClr val="0000FF"/>
              </a:solidFill>
              <a:latin typeface="仿宋" panose="02010609060101010101" charset="-122"/>
              <a:ea typeface="仿宋" panose="02010609060101010101" charset="-122"/>
              <a:cs typeface="仿宋" panose="02010609060101010101" charset="-122"/>
            </a:endParaRPr>
          </a:p>
          <a:p>
            <a:pPr marL="0" indent="0" eaLnBrk="1" hangingPunct="1">
              <a:buFontTx/>
              <a:buNone/>
            </a:pPr>
            <a:r>
              <a:rPr lang="zh-CN" altLang="en-US" sz="2400" b="1">
                <a:solidFill>
                  <a:srgbClr val="0000FF"/>
                </a:solidFill>
                <a:latin typeface="仿宋" panose="02010609060101010101" charset="-122"/>
                <a:ea typeface="仿宋" panose="02010609060101010101" charset="-122"/>
                <a:cs typeface="仿宋" panose="02010609060101010101" charset="-122"/>
              </a:rPr>
              <a:t>            试剂的添加顺序</a:t>
            </a:r>
            <a:endParaRPr lang="zh-CN" altLang="en-US" sz="2400" b="1">
              <a:solidFill>
                <a:srgbClr val="0000FF"/>
              </a:solidFill>
              <a:latin typeface="仿宋" panose="02010609060101010101" charset="-122"/>
              <a:ea typeface="仿宋" panose="02010609060101010101" charset="-122"/>
              <a:cs typeface="仿宋" panose="02010609060101010101" charset="-122"/>
            </a:endParaRPr>
          </a:p>
          <a:p>
            <a:pPr marL="0" indent="0" eaLnBrk="1" hangingPunct="1">
              <a:buFontTx/>
              <a:buNone/>
            </a:pPr>
            <a:r>
              <a:rPr lang="zh-CN" altLang="en-US" sz="2400" b="1">
                <a:solidFill>
                  <a:srgbClr val="0000FF"/>
                </a:solidFill>
                <a:latin typeface="仿宋" panose="02010609060101010101" charset="-122"/>
                <a:ea typeface="仿宋" panose="02010609060101010101" charset="-122"/>
                <a:cs typeface="仿宋" panose="02010609060101010101" charset="-122"/>
              </a:rPr>
              <a:t>              试剂的用量</a:t>
            </a:r>
            <a:endParaRPr lang="zh-CN" altLang="en-US" sz="2400" b="1">
              <a:solidFill>
                <a:srgbClr val="0000FF"/>
              </a:solidFill>
              <a:latin typeface="仿宋" panose="02010609060101010101" charset="-122"/>
              <a:ea typeface="仿宋" panose="02010609060101010101" charset="-122"/>
              <a:cs typeface="仿宋" panose="02010609060101010101" charset="-122"/>
            </a:endParaRPr>
          </a:p>
          <a:p>
            <a:pPr marL="0" indent="0" eaLnBrk="1" hangingPunct="1">
              <a:buFontTx/>
              <a:buNone/>
            </a:pPr>
            <a:r>
              <a:rPr lang="zh-CN" altLang="en-US" sz="2400" b="1">
                <a:solidFill>
                  <a:srgbClr val="0000FF"/>
                </a:solidFill>
                <a:latin typeface="仿宋" panose="02010609060101010101" charset="-122"/>
                <a:ea typeface="仿宋" panose="02010609060101010101" charset="-122"/>
                <a:cs typeface="仿宋" panose="02010609060101010101" charset="-122"/>
              </a:rPr>
              <a:t>                干扰的排除 </a:t>
            </a:r>
            <a:endParaRPr lang="zh-CN" altLang="en-US" sz="2400" b="1">
              <a:solidFill>
                <a:srgbClr val="0000FF"/>
              </a:solidFill>
              <a:latin typeface="仿宋" panose="02010609060101010101" charset="-122"/>
              <a:ea typeface="仿宋" panose="02010609060101010101" charset="-122"/>
              <a:cs typeface="仿宋"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4398"/>
                                        </p:tgtEl>
                                        <p:attrNameLst>
                                          <p:attrName>style.visibility</p:attrName>
                                        </p:attrNameLst>
                                      </p:cBhvr>
                                      <p:to>
                                        <p:strVal val="visible"/>
                                      </p:to>
                                    </p:set>
                                    <p:animEffect transition="in" filter="blinds(horizontal)">
                                      <p:cBhvr>
                                        <p:cTn id="7" dur="500"/>
                                        <p:tgtEl>
                                          <p:spTgt spid="3143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5406">
                                            <p:txEl>
                                              <p:charRg st="0" end="14"/>
                                            </p:txEl>
                                          </p:spTgt>
                                        </p:tgtEl>
                                        <p:attrNameLst>
                                          <p:attrName>style.visibility</p:attrName>
                                        </p:attrNameLst>
                                      </p:cBhvr>
                                      <p:to>
                                        <p:strVal val="visible"/>
                                      </p:to>
                                    </p:set>
                                    <p:animEffect transition="in" filter="blinds(horizontal)">
                                      <p:cBhvr>
                                        <p:cTn id="12" dur="500"/>
                                        <p:tgtEl>
                                          <p:spTgt spid="315406">
                                            <p:txEl>
                                              <p:charRg st="0" end="1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5406">
                                            <p:txEl>
                                              <p:charRg st="1" end="1"/>
                                            </p:txEl>
                                          </p:spTgt>
                                        </p:tgtEl>
                                        <p:attrNameLst>
                                          <p:attrName>style.visibility</p:attrName>
                                        </p:attrNameLst>
                                      </p:cBhvr>
                                      <p:to>
                                        <p:strVal val="visible"/>
                                      </p:to>
                                    </p:set>
                                    <p:animEffect transition="in" filter="blinds(horizontal)">
                                      <p:cBhvr>
                                        <p:cTn id="17" dur="500"/>
                                        <p:tgtEl>
                                          <p:spTgt spid="315406">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5406">
                                            <p:txEl>
                                              <p:charRg st="32" end="43"/>
                                            </p:txEl>
                                          </p:spTgt>
                                        </p:tgtEl>
                                        <p:attrNameLst>
                                          <p:attrName>style.visibility</p:attrName>
                                        </p:attrNameLst>
                                      </p:cBhvr>
                                      <p:to>
                                        <p:strVal val="visible"/>
                                      </p:to>
                                    </p:set>
                                    <p:animEffect transition="in" filter="blinds(horizontal)">
                                      <p:cBhvr>
                                        <p:cTn id="22" dur="500"/>
                                        <p:tgtEl>
                                          <p:spTgt spid="315406">
                                            <p:txEl>
                                              <p:charRg st="32" end="4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15406">
                                            <p:txEl>
                                              <p:charRg st="43" end="71"/>
                                            </p:txEl>
                                          </p:spTgt>
                                        </p:tgtEl>
                                        <p:attrNameLst>
                                          <p:attrName>style.visibility</p:attrName>
                                        </p:attrNameLst>
                                      </p:cBhvr>
                                      <p:to>
                                        <p:strVal val="visible"/>
                                      </p:to>
                                    </p:set>
                                    <p:animEffect transition="in" filter="blinds(horizontal)">
                                      <p:cBhvr>
                                        <p:cTn id="25" dur="500"/>
                                        <p:tgtEl>
                                          <p:spTgt spid="315406">
                                            <p:txEl>
                                              <p:charRg st="43" end="7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15406">
                                            <p:txEl>
                                              <p:charRg st="71" end="97"/>
                                            </p:txEl>
                                          </p:spTgt>
                                        </p:tgtEl>
                                        <p:attrNameLst>
                                          <p:attrName>style.visibility</p:attrName>
                                        </p:attrNameLst>
                                      </p:cBhvr>
                                      <p:to>
                                        <p:strVal val="visible"/>
                                      </p:to>
                                    </p:set>
                                    <p:animEffect transition="in" filter="blinds(horizontal)">
                                      <p:cBhvr>
                                        <p:cTn id="28" dur="500"/>
                                        <p:tgtEl>
                                          <p:spTgt spid="315406">
                                            <p:txEl>
                                              <p:charRg st="71" end="9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15406">
                                            <p:txEl>
                                              <p:charRg st="97" end="102"/>
                                            </p:txEl>
                                          </p:spTgt>
                                        </p:tgtEl>
                                        <p:attrNameLst>
                                          <p:attrName>style.visibility</p:attrName>
                                        </p:attrNameLst>
                                      </p:cBhvr>
                                      <p:to>
                                        <p:strVal val="visible"/>
                                      </p:to>
                                    </p:set>
                                    <p:animEffect transition="in" filter="blinds(horizontal)">
                                      <p:cBhvr>
                                        <p:cTn id="31" dur="500"/>
                                        <p:tgtEl>
                                          <p:spTgt spid="315406">
                                            <p:txEl>
                                              <p:charRg st="97" end="10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p:nvPr/>
        </p:nvSpPr>
        <p:spPr>
          <a:xfrm>
            <a:off x="381849" y="488318"/>
            <a:ext cx="4881033" cy="438785"/>
          </a:xfrm>
          <a:prstGeom prst="rect">
            <a:avLst/>
          </a:prstGeom>
          <a:noFill/>
          <a:ln w="9525">
            <a:noFill/>
          </a:ln>
        </p:spPr>
        <p:txBody>
          <a:bodyPr wrap="square" lIns="70371" tIns="35185" rIns="70371" bIns="35185" anchor="t">
            <a:spAutoFit/>
          </a:bodyPr>
          <a:lstStyle/>
          <a:p>
            <a:pPr fontAlgn="base">
              <a:spcBef>
                <a:spcPct val="10000"/>
              </a:spcBef>
              <a:spcAft>
                <a:spcPct val="0"/>
              </a:spcAft>
            </a:pPr>
            <a:r>
              <a:rPr lang="en-US" altLang="zh-CN" sz="2400" b="1" smtClean="0">
                <a:solidFill>
                  <a:srgbClr val="0000FF"/>
                </a:solidFill>
                <a:latin typeface="黑体" panose="02010609060101010101" pitchFamily="49" charset="-122"/>
                <a:ea typeface="黑体" panose="02010609060101010101" pitchFamily="49" charset="-122"/>
              </a:rPr>
              <a:t>2.《</a:t>
            </a:r>
            <a:r>
              <a:rPr lang="zh-CN" altLang="en-US" sz="2400" b="1" smtClean="0">
                <a:solidFill>
                  <a:srgbClr val="0000FF"/>
                </a:solidFill>
                <a:latin typeface="黑体" panose="02010609060101010101" pitchFamily="49" charset="-122"/>
                <a:ea typeface="黑体" panose="02010609060101010101" pitchFamily="49" charset="-122"/>
              </a:rPr>
              <a:t>物质结构</a:t>
            </a:r>
            <a:r>
              <a:rPr lang="en-US" altLang="zh-CN" sz="2400" b="1" smtClean="0">
                <a:solidFill>
                  <a:srgbClr val="0000FF"/>
                </a:solidFill>
                <a:latin typeface="黑体" panose="02010609060101010101" pitchFamily="49" charset="-122"/>
                <a:ea typeface="黑体" panose="02010609060101010101" pitchFamily="49" charset="-122"/>
              </a:rPr>
              <a:t>》</a:t>
            </a:r>
            <a:r>
              <a:rPr lang="zh-CN" altLang="en-US" sz="2400" b="1" smtClean="0">
                <a:solidFill>
                  <a:srgbClr val="0000FF"/>
                </a:solidFill>
                <a:latin typeface="黑体" panose="02010609060101010101" pitchFamily="49" charset="-122"/>
                <a:ea typeface="黑体" panose="02010609060101010101" pitchFamily="49" charset="-122"/>
              </a:rPr>
              <a:t>专题</a:t>
            </a:r>
            <a:endParaRPr lang="zh-CN" altLang="en-US" sz="2400" b="1">
              <a:solidFill>
                <a:srgbClr val="FF0000"/>
              </a:solidFill>
              <a:latin typeface="方正姚体" panose="02010601030101010101" pitchFamily="2" charset="-122"/>
              <a:ea typeface="方正姚体" panose="02010601030101010101" pitchFamily="2" charset="-122"/>
            </a:endParaRPr>
          </a:p>
        </p:txBody>
      </p:sp>
      <p:cxnSp>
        <p:nvCxnSpPr>
          <p:cNvPr id="3" name="直接连接符 2"/>
          <p:cNvCxnSpPr/>
          <p:nvPr/>
        </p:nvCxnSpPr>
        <p:spPr>
          <a:xfrm>
            <a:off x="239595" y="1071546"/>
            <a:ext cx="11571447" cy="1588"/>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pSp>
        <p:nvGrpSpPr>
          <p:cNvPr id="4" name="组合 298"/>
          <p:cNvGrpSpPr/>
          <p:nvPr/>
        </p:nvGrpSpPr>
        <p:grpSpPr>
          <a:xfrm>
            <a:off x="467751" y="1500175"/>
            <a:ext cx="11152789" cy="4168817"/>
            <a:chOff x="201257" y="1714488"/>
            <a:chExt cx="8364592" cy="4168817"/>
          </a:xfrm>
        </p:grpSpPr>
        <p:sp>
          <p:nvSpPr>
            <p:cNvPr id="239" name="椭圆 238"/>
            <p:cNvSpPr/>
            <p:nvPr/>
          </p:nvSpPr>
          <p:spPr>
            <a:xfrm>
              <a:off x="3929058" y="3214686"/>
              <a:ext cx="714380" cy="1143008"/>
            </a:xfrm>
            <a:prstGeom prst="ellipse">
              <a:avLst/>
            </a:prstGeom>
            <a:solidFill>
              <a:schemeClr val="accent3">
                <a:lumMod val="8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2400" b="1">
                  <a:solidFill>
                    <a:srgbClr val="FF0000"/>
                  </a:solidFill>
                  <a:latin typeface="黑体" panose="02010609060101010101" pitchFamily="49" charset="-122"/>
                  <a:ea typeface="黑体" panose="02010609060101010101" pitchFamily="49" charset="-122"/>
                  <a:sym typeface="+mn-ea"/>
                </a:rPr>
                <a:t>结构</a:t>
              </a:r>
              <a:endParaRPr lang="zh-CN" altLang="en-US" sz="2400" b="1">
                <a:solidFill>
                  <a:srgbClr val="FF0000"/>
                </a:solidFill>
                <a:latin typeface="黑体" panose="02010609060101010101" pitchFamily="49" charset="-122"/>
                <a:ea typeface="黑体" panose="02010609060101010101" pitchFamily="49" charset="-122"/>
                <a:sym typeface="+mn-ea"/>
              </a:endParaRPr>
            </a:p>
          </p:txBody>
        </p:sp>
        <p:sp>
          <p:nvSpPr>
            <p:cNvPr id="243" name="右大括号 242"/>
            <p:cNvSpPr/>
            <p:nvPr/>
          </p:nvSpPr>
          <p:spPr>
            <a:xfrm>
              <a:off x="3827497" y="1811339"/>
              <a:ext cx="101561" cy="4046553"/>
            </a:xfrm>
            <a:prstGeom prst="rightBrace">
              <a:avLst/>
            </a:prstGeom>
            <a:solidFill>
              <a:schemeClr val="accent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244" name="左大括号 243"/>
            <p:cNvSpPr/>
            <p:nvPr/>
          </p:nvSpPr>
          <p:spPr>
            <a:xfrm>
              <a:off x="4643438" y="2141987"/>
              <a:ext cx="145399" cy="3357585"/>
            </a:xfrm>
            <a:prstGeom prst="leftBrace">
              <a:avLst/>
            </a:prstGeom>
            <a:solidFill>
              <a:schemeClr val="accent1"/>
            </a:solidFill>
            <a:ln>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245" name="圆角矩形 244"/>
            <p:cNvSpPr/>
            <p:nvPr/>
          </p:nvSpPr>
          <p:spPr>
            <a:xfrm>
              <a:off x="3071802" y="1823885"/>
              <a:ext cx="755060" cy="583242"/>
            </a:xfrm>
            <a:prstGeom prst="roundRect">
              <a:avLst/>
            </a:prstGeom>
            <a:solidFill>
              <a:schemeClr val="accent1"/>
            </a:solid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smtClean="0">
                  <a:solidFill>
                    <a:srgbClr val="000000"/>
                  </a:solidFill>
                </a:rPr>
                <a:t>原子</a:t>
              </a:r>
              <a:endParaRPr lang="en-US" altLang="zh-CN" b="1" smtClean="0">
                <a:solidFill>
                  <a:srgbClr val="000000"/>
                </a:solidFill>
              </a:endParaRPr>
            </a:p>
            <a:p>
              <a:pPr algn="ctr" fontAlgn="base">
                <a:spcBef>
                  <a:spcPct val="0"/>
                </a:spcBef>
                <a:spcAft>
                  <a:spcPct val="0"/>
                </a:spcAft>
              </a:pPr>
              <a:r>
                <a:rPr lang="zh-CN" altLang="en-US" b="1" smtClean="0">
                  <a:solidFill>
                    <a:srgbClr val="000000"/>
                  </a:solidFill>
                </a:rPr>
                <a:t>结构</a:t>
              </a:r>
              <a:endParaRPr lang="zh-CN" altLang="en-US" b="1">
                <a:solidFill>
                  <a:srgbClr val="000000"/>
                </a:solidFill>
              </a:endParaRPr>
            </a:p>
          </p:txBody>
        </p:sp>
        <p:sp>
          <p:nvSpPr>
            <p:cNvPr id="247" name="圆角矩形 246"/>
            <p:cNvSpPr/>
            <p:nvPr/>
          </p:nvSpPr>
          <p:spPr>
            <a:xfrm>
              <a:off x="3044480" y="2857496"/>
              <a:ext cx="748381" cy="618658"/>
            </a:xfrm>
            <a:prstGeom prst="roundRect">
              <a:avLst/>
            </a:prstGeom>
            <a:solidFill>
              <a:schemeClr val="accent1"/>
            </a:solid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smtClean="0">
                  <a:solidFill>
                    <a:srgbClr val="000000"/>
                  </a:solidFill>
                </a:rPr>
                <a:t>相互作用</a:t>
              </a:r>
              <a:endParaRPr lang="zh-CN" altLang="en-US" b="1">
                <a:solidFill>
                  <a:srgbClr val="000000"/>
                </a:solidFill>
              </a:endParaRPr>
            </a:p>
          </p:txBody>
        </p:sp>
        <p:sp>
          <p:nvSpPr>
            <p:cNvPr id="249" name="圆角矩形 248"/>
            <p:cNvSpPr/>
            <p:nvPr/>
          </p:nvSpPr>
          <p:spPr>
            <a:xfrm>
              <a:off x="3071802" y="4000504"/>
              <a:ext cx="794411" cy="646114"/>
            </a:xfrm>
            <a:prstGeom prst="roundRect">
              <a:avLst/>
            </a:prstGeom>
            <a:solidFill>
              <a:schemeClr val="accent1"/>
            </a:solid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smtClean="0">
                  <a:solidFill>
                    <a:srgbClr val="000000"/>
                  </a:solidFill>
                </a:rPr>
                <a:t>分子</a:t>
              </a:r>
              <a:endParaRPr lang="en-US" altLang="zh-CN" b="1" smtClean="0">
                <a:solidFill>
                  <a:srgbClr val="000000"/>
                </a:solidFill>
              </a:endParaRPr>
            </a:p>
            <a:p>
              <a:pPr algn="ctr" fontAlgn="base">
                <a:spcBef>
                  <a:spcPct val="0"/>
                </a:spcBef>
                <a:spcAft>
                  <a:spcPct val="0"/>
                </a:spcAft>
              </a:pPr>
              <a:r>
                <a:rPr lang="zh-CN" altLang="en-US" b="1" smtClean="0">
                  <a:solidFill>
                    <a:srgbClr val="000000"/>
                  </a:solidFill>
                </a:rPr>
                <a:t>结构</a:t>
              </a:r>
              <a:endParaRPr lang="zh-CN" altLang="en-US" b="1">
                <a:solidFill>
                  <a:srgbClr val="000000"/>
                </a:solidFill>
              </a:endParaRPr>
            </a:p>
          </p:txBody>
        </p:sp>
        <p:sp>
          <p:nvSpPr>
            <p:cNvPr id="250" name="文本框 16"/>
            <p:cNvSpPr txBox="1"/>
            <p:nvPr/>
          </p:nvSpPr>
          <p:spPr>
            <a:xfrm>
              <a:off x="727405" y="3832215"/>
              <a:ext cx="2058645" cy="954107"/>
            </a:xfrm>
            <a:prstGeom prst="rect">
              <a:avLst/>
            </a:prstGeom>
            <a:noFill/>
            <a:ln>
              <a:solidFill>
                <a:schemeClr val="accent5">
                  <a:lumMod val="50000"/>
                </a:schemeClr>
              </a:solidFill>
            </a:ln>
          </p:spPr>
          <p:txBody>
            <a:bodyPr wrap="square" rtlCol="0">
              <a:spAutoFit/>
            </a:bodyPr>
            <a:lstStyle/>
            <a:p>
              <a:pPr fontAlgn="base">
                <a:spcBef>
                  <a:spcPct val="0"/>
                </a:spcBef>
                <a:spcAft>
                  <a:spcPct val="0"/>
                </a:spcAft>
              </a:pPr>
              <a:r>
                <a:rPr lang="zh-CN" altLang="en-US" sz="1400" b="1" smtClean="0">
                  <a:solidFill>
                    <a:srgbClr val="000000"/>
                  </a:solidFill>
                </a:rPr>
                <a:t>极性分子、非极性分子</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sym typeface="+mn-ea"/>
                </a:rPr>
                <a:t>分子式、</a:t>
              </a:r>
              <a:r>
                <a:rPr lang="zh-CN" altLang="en-US" sz="1400" b="1" smtClean="0">
                  <a:solidFill>
                    <a:srgbClr val="000000"/>
                  </a:solidFill>
                </a:rPr>
                <a:t>电子式</a:t>
              </a:r>
              <a:endParaRPr lang="zh-CN" altLang="en-US" sz="1400" b="1" smtClean="0">
                <a:solidFill>
                  <a:srgbClr val="000000"/>
                </a:solidFill>
              </a:endParaRPr>
            </a:p>
            <a:p>
              <a:pPr fontAlgn="base">
                <a:spcBef>
                  <a:spcPct val="0"/>
                </a:spcBef>
                <a:spcAft>
                  <a:spcPct val="0"/>
                </a:spcAft>
              </a:pPr>
              <a:r>
                <a:rPr lang="zh-CN" altLang="en-US" sz="1400" b="1" smtClean="0">
                  <a:solidFill>
                    <a:srgbClr val="000000"/>
                  </a:solidFill>
                </a:rPr>
                <a:t>结构式、</a:t>
              </a:r>
              <a:r>
                <a:rPr lang="zh-CN" altLang="en-US" sz="1400" b="1" smtClean="0">
                  <a:solidFill>
                    <a:srgbClr val="000000"/>
                  </a:solidFill>
                  <a:sym typeface="+mn-ea"/>
                </a:rPr>
                <a:t>结构简式</a:t>
              </a:r>
              <a:endParaRPr lang="zh-CN" altLang="en-US" sz="1400" b="1" smtClean="0">
                <a:solidFill>
                  <a:srgbClr val="000000"/>
                </a:solidFill>
              </a:endParaRPr>
            </a:p>
            <a:p>
              <a:pPr fontAlgn="base">
                <a:spcBef>
                  <a:spcPct val="0"/>
                </a:spcBef>
                <a:spcAft>
                  <a:spcPct val="0"/>
                </a:spcAft>
              </a:pPr>
              <a:r>
                <a:rPr lang="zh-CN" altLang="en-US" sz="1400" b="1" smtClean="0">
                  <a:solidFill>
                    <a:srgbClr val="000000"/>
                  </a:solidFill>
                </a:rPr>
                <a:t>空间构型、杂化类型</a:t>
              </a:r>
              <a:endParaRPr lang="zh-CN" altLang="en-US" sz="1400" b="1">
                <a:solidFill>
                  <a:srgbClr val="000000"/>
                </a:solidFill>
              </a:endParaRPr>
            </a:p>
          </p:txBody>
        </p:sp>
        <p:cxnSp>
          <p:nvCxnSpPr>
            <p:cNvPr id="251" name="直接箭头连接符 250"/>
            <p:cNvCxnSpPr/>
            <p:nvPr/>
          </p:nvCxnSpPr>
          <p:spPr>
            <a:xfrm flipH="1">
              <a:off x="2779702" y="2121375"/>
              <a:ext cx="2921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2" name="直接箭头连接符 251"/>
            <p:cNvCxnSpPr/>
            <p:nvPr/>
          </p:nvCxnSpPr>
          <p:spPr>
            <a:xfrm flipH="1">
              <a:off x="2779067" y="4344998"/>
              <a:ext cx="29273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3" name="直接箭头连接符 252"/>
            <p:cNvCxnSpPr>
              <a:stCxn id="247" idx="1"/>
              <a:endCxn id="261" idx="3"/>
            </p:cNvCxnSpPr>
            <p:nvPr/>
          </p:nvCxnSpPr>
          <p:spPr>
            <a:xfrm rot="10800000">
              <a:off x="2752018" y="3156521"/>
              <a:ext cx="292463" cy="103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4" name="圆角矩形 253"/>
            <p:cNvSpPr/>
            <p:nvPr/>
          </p:nvSpPr>
          <p:spPr>
            <a:xfrm>
              <a:off x="4786314" y="2141986"/>
              <a:ext cx="787390" cy="576895"/>
            </a:xfrm>
            <a:prstGeom prst="roundRect">
              <a:avLst/>
            </a:prstGeom>
            <a:solidFill>
              <a:schemeClr val="accent1"/>
            </a:solid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smtClean="0">
                  <a:solidFill>
                    <a:srgbClr val="000000"/>
                  </a:solidFill>
                </a:rPr>
                <a:t>原子表示</a:t>
              </a:r>
              <a:endParaRPr lang="en-US" altLang="zh-CN" b="1" smtClean="0">
                <a:solidFill>
                  <a:srgbClr val="000000"/>
                </a:solidFill>
              </a:endParaRPr>
            </a:p>
          </p:txBody>
        </p:sp>
        <p:sp>
          <p:nvSpPr>
            <p:cNvPr id="255" name="圆角矩形 254"/>
            <p:cNvSpPr/>
            <p:nvPr/>
          </p:nvSpPr>
          <p:spPr>
            <a:xfrm>
              <a:off x="4786314" y="4901073"/>
              <a:ext cx="784867" cy="598499"/>
            </a:xfrm>
            <a:prstGeom prst="roundRect">
              <a:avLst/>
            </a:prstGeom>
            <a:solidFill>
              <a:schemeClr val="accent5">
                <a:lumMod val="90000"/>
              </a:schemeClr>
            </a:solid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smtClean="0">
                  <a:solidFill>
                    <a:srgbClr val="000000"/>
                  </a:solidFill>
                </a:rPr>
                <a:t>有机</a:t>
              </a:r>
              <a:endParaRPr lang="en-US" altLang="zh-CN" b="1" smtClean="0">
                <a:solidFill>
                  <a:srgbClr val="000000"/>
                </a:solidFill>
              </a:endParaRPr>
            </a:p>
            <a:p>
              <a:pPr algn="ctr" fontAlgn="base">
                <a:spcBef>
                  <a:spcPct val="0"/>
                </a:spcBef>
                <a:spcAft>
                  <a:spcPct val="0"/>
                </a:spcAft>
              </a:pPr>
              <a:r>
                <a:rPr lang="zh-CN" altLang="en-US" b="1" smtClean="0">
                  <a:solidFill>
                    <a:srgbClr val="000000"/>
                  </a:solidFill>
                </a:rPr>
                <a:t>物</a:t>
              </a:r>
              <a:endParaRPr lang="zh-CN" altLang="en-US" b="1">
                <a:solidFill>
                  <a:srgbClr val="000000"/>
                </a:solidFill>
              </a:endParaRPr>
            </a:p>
          </p:txBody>
        </p:sp>
        <p:sp>
          <p:nvSpPr>
            <p:cNvPr id="256" name="文本框 22"/>
            <p:cNvSpPr txBox="1"/>
            <p:nvPr/>
          </p:nvSpPr>
          <p:spPr>
            <a:xfrm>
              <a:off x="6072198" y="1973697"/>
              <a:ext cx="2286016"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pPr>
              <a:r>
                <a:rPr lang="zh-CN" altLang="en-US" sz="1400" b="1" smtClean="0">
                  <a:solidFill>
                    <a:srgbClr val="000000"/>
                  </a:solidFill>
                </a:rPr>
                <a:t>元素符号</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rPr>
                <a:t>电子式、电子表示式</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rPr>
                <a:t>原子结构示意图</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rPr>
                <a:t>原子结构图、电子排布图</a:t>
              </a:r>
              <a:endParaRPr lang="en-US" altLang="zh-CN" sz="1400" b="1" smtClean="0">
                <a:solidFill>
                  <a:srgbClr val="000000"/>
                </a:solidFill>
              </a:endParaRPr>
            </a:p>
          </p:txBody>
        </p:sp>
        <p:cxnSp>
          <p:nvCxnSpPr>
            <p:cNvPr id="257" name="直接箭头连接符 256"/>
            <p:cNvCxnSpPr/>
            <p:nvPr/>
          </p:nvCxnSpPr>
          <p:spPr>
            <a:xfrm>
              <a:off x="5572132" y="2427738"/>
              <a:ext cx="500066"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0" name="文本框 11"/>
            <p:cNvSpPr txBox="1"/>
            <p:nvPr/>
          </p:nvSpPr>
          <p:spPr>
            <a:xfrm>
              <a:off x="714380" y="1739901"/>
              <a:ext cx="2071670" cy="738664"/>
            </a:xfrm>
            <a:prstGeom prst="rect">
              <a:avLst/>
            </a:prstGeom>
            <a:noFill/>
            <a:ln>
              <a:solidFill>
                <a:schemeClr val="accent5">
                  <a:lumMod val="50000"/>
                </a:schemeClr>
              </a:solidFill>
            </a:ln>
          </p:spPr>
          <p:txBody>
            <a:bodyPr wrap="square" rtlCol="0">
              <a:spAutoFit/>
            </a:bodyPr>
            <a:lstStyle/>
            <a:p>
              <a:pPr algn="ctr" fontAlgn="base">
                <a:spcBef>
                  <a:spcPct val="0"/>
                </a:spcBef>
                <a:spcAft>
                  <a:spcPct val="0"/>
                </a:spcAft>
              </a:pPr>
              <a:r>
                <a:rPr lang="zh-CN" altLang="en-US" sz="1400" b="1" smtClean="0">
                  <a:solidFill>
                    <a:srgbClr val="000000"/>
                  </a:solidFill>
                </a:rPr>
                <a:t>质子、中子、电子</a:t>
              </a:r>
              <a:endParaRPr lang="en-US" altLang="zh-CN" sz="1400" b="1" smtClean="0">
                <a:solidFill>
                  <a:srgbClr val="000000"/>
                </a:solidFill>
              </a:endParaRPr>
            </a:p>
            <a:p>
              <a:pPr algn="ctr" fontAlgn="base">
                <a:spcBef>
                  <a:spcPct val="0"/>
                </a:spcBef>
                <a:spcAft>
                  <a:spcPct val="0"/>
                </a:spcAft>
              </a:pPr>
              <a:r>
                <a:rPr lang="zh-CN" altLang="en-US" sz="1400" b="1" smtClean="0">
                  <a:solidFill>
                    <a:srgbClr val="000000"/>
                  </a:solidFill>
                </a:rPr>
                <a:t>元素、核素、同位素</a:t>
              </a:r>
              <a:endParaRPr lang="en-US" altLang="zh-CN" sz="1400" b="1" smtClean="0">
                <a:solidFill>
                  <a:srgbClr val="000000"/>
                </a:solidFill>
              </a:endParaRPr>
            </a:p>
            <a:p>
              <a:pPr algn="ctr" fontAlgn="base">
                <a:spcBef>
                  <a:spcPct val="0"/>
                </a:spcBef>
                <a:spcAft>
                  <a:spcPct val="0"/>
                </a:spcAft>
              </a:pPr>
              <a:r>
                <a:rPr lang="zh-CN" altLang="en-US" sz="1400" b="1" smtClean="0">
                  <a:solidFill>
                    <a:srgbClr val="000000"/>
                  </a:solidFill>
                </a:rPr>
                <a:t>质量数、相对原子质量</a:t>
              </a:r>
              <a:endParaRPr lang="zh-CN" altLang="en-US" sz="1400" b="1">
                <a:solidFill>
                  <a:srgbClr val="000000"/>
                </a:solidFill>
              </a:endParaRPr>
            </a:p>
          </p:txBody>
        </p:sp>
        <p:sp>
          <p:nvSpPr>
            <p:cNvPr id="261" name="文本框 11"/>
            <p:cNvSpPr txBox="1"/>
            <p:nvPr/>
          </p:nvSpPr>
          <p:spPr>
            <a:xfrm>
              <a:off x="751785" y="2571744"/>
              <a:ext cx="2000232" cy="1169551"/>
            </a:xfrm>
            <a:prstGeom prst="rect">
              <a:avLst/>
            </a:prstGeom>
            <a:noFill/>
            <a:ln>
              <a:solidFill>
                <a:schemeClr val="accent5">
                  <a:lumMod val="50000"/>
                </a:schemeClr>
              </a:solidFill>
            </a:ln>
          </p:spPr>
          <p:txBody>
            <a:bodyPr wrap="square" rtlCol="0">
              <a:spAutoFit/>
            </a:bodyPr>
            <a:lstStyle/>
            <a:p>
              <a:pPr algn="ctr" fontAlgn="base">
                <a:spcBef>
                  <a:spcPct val="0"/>
                </a:spcBef>
                <a:spcAft>
                  <a:spcPct val="0"/>
                </a:spcAft>
              </a:pPr>
              <a:r>
                <a:rPr lang="zh-CN" altLang="en-US" sz="1400" b="1" smtClean="0">
                  <a:solidFill>
                    <a:srgbClr val="000000"/>
                  </a:solidFill>
                </a:rPr>
                <a:t>分子间作用力、氢键</a:t>
              </a:r>
              <a:endParaRPr lang="en-US" altLang="zh-CN" sz="1400" b="1" smtClean="0">
                <a:solidFill>
                  <a:srgbClr val="000000"/>
                </a:solidFill>
              </a:endParaRPr>
            </a:p>
            <a:p>
              <a:pPr algn="ctr" fontAlgn="base">
                <a:spcBef>
                  <a:spcPct val="0"/>
                </a:spcBef>
                <a:spcAft>
                  <a:spcPct val="0"/>
                </a:spcAft>
              </a:pPr>
              <a:r>
                <a:rPr lang="zh-CN" altLang="en-US" sz="1400" b="1" smtClean="0">
                  <a:solidFill>
                    <a:srgbClr val="000000"/>
                  </a:solidFill>
                </a:rPr>
                <a:t>化学键、离子键</a:t>
              </a:r>
              <a:endParaRPr lang="en-US" altLang="zh-CN" sz="1400" b="1" smtClean="0">
                <a:solidFill>
                  <a:srgbClr val="000000"/>
                </a:solidFill>
              </a:endParaRPr>
            </a:p>
            <a:p>
              <a:pPr algn="ctr" fontAlgn="base">
                <a:spcBef>
                  <a:spcPct val="0"/>
                </a:spcBef>
                <a:spcAft>
                  <a:spcPct val="0"/>
                </a:spcAft>
              </a:pPr>
              <a:r>
                <a:rPr lang="zh-CN" altLang="en-US" sz="1400" b="1" smtClean="0">
                  <a:solidFill>
                    <a:srgbClr val="000000"/>
                  </a:solidFill>
                </a:rPr>
                <a:t>共价键、金属键</a:t>
              </a:r>
              <a:endParaRPr lang="en-US" altLang="zh-CN" sz="1400" b="1" smtClean="0">
                <a:solidFill>
                  <a:srgbClr val="000000"/>
                </a:solidFill>
              </a:endParaRPr>
            </a:p>
            <a:p>
              <a:pPr algn="ctr" fontAlgn="base">
                <a:spcBef>
                  <a:spcPct val="0"/>
                </a:spcBef>
                <a:spcAft>
                  <a:spcPct val="0"/>
                </a:spcAft>
              </a:pPr>
              <a:r>
                <a:rPr lang="zh-CN" altLang="en-US" sz="1400" b="1" smtClean="0">
                  <a:solidFill>
                    <a:srgbClr val="000000"/>
                  </a:solidFill>
                </a:rPr>
                <a:t>极性键、非极性键</a:t>
              </a:r>
              <a:endParaRPr lang="en-US" altLang="zh-CN" sz="1400" b="1" smtClean="0">
                <a:solidFill>
                  <a:srgbClr val="000000"/>
                </a:solidFill>
              </a:endParaRPr>
            </a:p>
            <a:p>
              <a:pPr algn="ctr" fontAlgn="base">
                <a:spcBef>
                  <a:spcPct val="0"/>
                </a:spcBef>
                <a:spcAft>
                  <a:spcPct val="0"/>
                </a:spcAft>
              </a:pPr>
              <a:r>
                <a:rPr lang="zh-CN" altLang="en-US" sz="1400" b="1" smtClean="0">
                  <a:solidFill>
                    <a:srgbClr val="000000"/>
                  </a:solidFill>
                </a:rPr>
                <a:t>作用强弱比较方法</a:t>
              </a:r>
              <a:endParaRPr lang="zh-CN" altLang="en-US" sz="1400" b="1">
                <a:solidFill>
                  <a:srgbClr val="000000"/>
                </a:solidFill>
              </a:endParaRPr>
            </a:p>
          </p:txBody>
        </p:sp>
        <p:sp>
          <p:nvSpPr>
            <p:cNvPr id="279" name="圆角矩形 278"/>
            <p:cNvSpPr/>
            <p:nvPr/>
          </p:nvSpPr>
          <p:spPr>
            <a:xfrm>
              <a:off x="4786314" y="3499308"/>
              <a:ext cx="787390" cy="576895"/>
            </a:xfrm>
            <a:prstGeom prst="roundRect">
              <a:avLst/>
            </a:prstGeom>
            <a:solidFill>
              <a:schemeClr val="accent1"/>
            </a:solid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smtClean="0">
                  <a:solidFill>
                    <a:srgbClr val="000000"/>
                  </a:solidFill>
                </a:rPr>
                <a:t>元素性质</a:t>
              </a:r>
              <a:endParaRPr lang="en-US" altLang="zh-CN" b="1" smtClean="0">
                <a:solidFill>
                  <a:srgbClr val="000000"/>
                </a:solidFill>
              </a:endParaRPr>
            </a:p>
          </p:txBody>
        </p:sp>
        <p:sp>
          <p:nvSpPr>
            <p:cNvPr id="280" name="文本框 22"/>
            <p:cNvSpPr txBox="1"/>
            <p:nvPr/>
          </p:nvSpPr>
          <p:spPr>
            <a:xfrm>
              <a:off x="6072198" y="3045267"/>
              <a:ext cx="2286016"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pPr>
              <a:r>
                <a:rPr lang="zh-CN" altLang="en-US" sz="1400" b="1" smtClean="0">
                  <a:solidFill>
                    <a:srgbClr val="000000"/>
                  </a:solidFill>
                </a:rPr>
                <a:t>核外电子排布</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rPr>
                <a:t>主要化合价</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rPr>
                <a:t>原子半径、离子半径</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rPr>
                <a:t>金属性</a:t>
              </a:r>
              <a:r>
                <a:rPr lang="en-US" altLang="zh-CN" sz="1400" b="1" smtClean="0">
                  <a:solidFill>
                    <a:srgbClr val="000000"/>
                  </a:solidFill>
                </a:rPr>
                <a:t>/</a:t>
              </a:r>
              <a:r>
                <a:rPr lang="zh-CN" altLang="en-US" sz="1400" b="1" smtClean="0">
                  <a:solidFill>
                    <a:srgbClr val="000000"/>
                  </a:solidFill>
                </a:rPr>
                <a:t>非金属性比较</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rPr>
                <a:t>第一电离能</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rPr>
                <a:t>电负性</a:t>
              </a:r>
              <a:endParaRPr lang="en-US" altLang="zh-CN" sz="1400" b="1" smtClean="0">
                <a:solidFill>
                  <a:srgbClr val="000000"/>
                </a:solidFill>
              </a:endParaRPr>
            </a:p>
          </p:txBody>
        </p:sp>
        <p:cxnSp>
          <p:nvCxnSpPr>
            <p:cNvPr id="281" name="直接箭头连接符 280"/>
            <p:cNvCxnSpPr/>
            <p:nvPr/>
          </p:nvCxnSpPr>
          <p:spPr>
            <a:xfrm>
              <a:off x="5572132" y="3785060"/>
              <a:ext cx="500066"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2" name="文本框 22"/>
            <p:cNvSpPr txBox="1"/>
            <p:nvPr/>
          </p:nvSpPr>
          <p:spPr>
            <a:xfrm>
              <a:off x="5922643" y="4616903"/>
              <a:ext cx="2428892" cy="116955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pPr>
              <a:r>
                <a:rPr lang="zh-CN" altLang="en-US" sz="1400" b="1" smtClean="0">
                  <a:solidFill>
                    <a:srgbClr val="000000"/>
                  </a:solidFill>
                  <a:sym typeface="+mn-ea"/>
                </a:rPr>
                <a:t>分子式、</a:t>
              </a:r>
              <a:r>
                <a:rPr lang="zh-CN" altLang="en-US" sz="1400" b="1" smtClean="0">
                  <a:solidFill>
                    <a:srgbClr val="000000"/>
                  </a:solidFill>
                </a:rPr>
                <a:t>电子式、结构式</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sym typeface="+mn-ea"/>
                </a:rPr>
                <a:t>结构简式、</a:t>
              </a:r>
              <a:r>
                <a:rPr lang="zh-CN" altLang="en-US" sz="1400" b="1" smtClean="0">
                  <a:solidFill>
                    <a:srgbClr val="000000"/>
                  </a:solidFill>
                </a:rPr>
                <a:t>空间构型</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rPr>
                <a:t>同系物、同分异构体</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rPr>
                <a:t>同位素、同素异形体</a:t>
              </a:r>
              <a:endParaRPr lang="zh-CN" altLang="en-US" sz="1400" b="1" smtClean="0">
                <a:solidFill>
                  <a:srgbClr val="000000"/>
                </a:solidFill>
              </a:endParaRPr>
            </a:p>
            <a:p>
              <a:pPr fontAlgn="base">
                <a:spcBef>
                  <a:spcPct val="0"/>
                </a:spcBef>
                <a:spcAft>
                  <a:spcPct val="0"/>
                </a:spcAft>
              </a:pPr>
              <a:r>
                <a:rPr lang="zh-CN" altLang="en-US" sz="1400" b="1" smtClean="0">
                  <a:solidFill>
                    <a:srgbClr val="000000"/>
                  </a:solidFill>
                </a:rPr>
                <a:t>官能团</a:t>
              </a:r>
              <a:endParaRPr lang="zh-CN" altLang="en-US" sz="1400" b="1" smtClean="0">
                <a:solidFill>
                  <a:srgbClr val="000000"/>
                </a:solidFill>
              </a:endParaRPr>
            </a:p>
          </p:txBody>
        </p:sp>
        <p:cxnSp>
          <p:nvCxnSpPr>
            <p:cNvPr id="283" name="直接箭头连接符 282"/>
            <p:cNvCxnSpPr/>
            <p:nvPr/>
          </p:nvCxnSpPr>
          <p:spPr>
            <a:xfrm>
              <a:off x="5572132" y="5213820"/>
              <a:ext cx="35719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7" name="流程图: 可选过程 286"/>
            <p:cNvSpPr/>
            <p:nvPr/>
          </p:nvSpPr>
          <p:spPr>
            <a:xfrm>
              <a:off x="214346" y="1714488"/>
              <a:ext cx="500034" cy="7143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200" b="1" smtClean="0">
                  <a:solidFill>
                    <a:srgbClr val="FF0000"/>
                  </a:solidFill>
                </a:rPr>
                <a:t>3</a:t>
              </a:r>
              <a:r>
                <a:rPr lang="zh-CN" altLang="en-US" sz="1200" b="1" smtClean="0">
                  <a:solidFill>
                    <a:srgbClr val="FF0000"/>
                  </a:solidFill>
                </a:rPr>
                <a:t>子</a:t>
              </a:r>
              <a:endParaRPr lang="en-US" altLang="zh-CN" sz="1200" b="1" smtClean="0">
                <a:solidFill>
                  <a:srgbClr val="FF0000"/>
                </a:solidFill>
              </a:endParaRPr>
            </a:p>
            <a:p>
              <a:pPr algn="ctr" fontAlgn="base">
                <a:spcBef>
                  <a:spcPct val="0"/>
                </a:spcBef>
                <a:spcAft>
                  <a:spcPct val="0"/>
                </a:spcAft>
              </a:pPr>
              <a:r>
                <a:rPr lang="en-US" altLang="zh-CN" sz="1200" b="1" smtClean="0">
                  <a:solidFill>
                    <a:srgbClr val="FF0000"/>
                  </a:solidFill>
                </a:rPr>
                <a:t>3</a:t>
              </a:r>
              <a:r>
                <a:rPr lang="zh-CN" altLang="en-US" sz="1200" b="1" smtClean="0">
                  <a:solidFill>
                    <a:srgbClr val="FF0000"/>
                  </a:solidFill>
                </a:rPr>
                <a:t>素</a:t>
              </a:r>
              <a:r>
                <a:rPr lang="en-US" altLang="zh-CN" sz="1200" b="1" smtClean="0">
                  <a:solidFill>
                    <a:srgbClr val="FF0000"/>
                  </a:solidFill>
                </a:rPr>
                <a:t>3</a:t>
              </a:r>
              <a:r>
                <a:rPr lang="zh-CN" altLang="en-US" sz="1200" b="1" smtClean="0">
                  <a:solidFill>
                    <a:srgbClr val="FF0000"/>
                  </a:solidFill>
                </a:rPr>
                <a:t>量</a:t>
              </a:r>
              <a:endParaRPr lang="zh-CN" altLang="en-US" sz="1200" b="1">
                <a:solidFill>
                  <a:srgbClr val="FF0000"/>
                </a:solidFill>
              </a:endParaRPr>
            </a:p>
          </p:txBody>
        </p:sp>
        <p:sp>
          <p:nvSpPr>
            <p:cNvPr id="288" name="流程图: 可选过程 287"/>
            <p:cNvSpPr/>
            <p:nvPr/>
          </p:nvSpPr>
          <p:spPr>
            <a:xfrm>
              <a:off x="214346" y="2715750"/>
              <a:ext cx="500034" cy="7143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200" b="1" smtClean="0">
                  <a:solidFill>
                    <a:srgbClr val="FF0000"/>
                  </a:solidFill>
                </a:rPr>
                <a:t>1</a:t>
              </a:r>
              <a:r>
                <a:rPr lang="zh-CN" altLang="en-US" sz="1200" b="1" smtClean="0">
                  <a:solidFill>
                    <a:srgbClr val="FF0000"/>
                  </a:solidFill>
                </a:rPr>
                <a:t>力</a:t>
              </a:r>
              <a:r>
                <a:rPr lang="en-US" altLang="zh-CN" sz="1200" b="1" smtClean="0">
                  <a:solidFill>
                    <a:srgbClr val="FF0000"/>
                  </a:solidFill>
                </a:rPr>
                <a:t>8</a:t>
              </a:r>
              <a:r>
                <a:rPr lang="zh-CN" altLang="en-US" sz="1200" b="1" smtClean="0">
                  <a:solidFill>
                    <a:srgbClr val="FF0000"/>
                  </a:solidFill>
                </a:rPr>
                <a:t>键</a:t>
              </a:r>
              <a:endParaRPr lang="zh-CN" altLang="en-US" sz="1200" b="1">
                <a:solidFill>
                  <a:srgbClr val="FF0000"/>
                </a:solidFill>
              </a:endParaRPr>
            </a:p>
          </p:txBody>
        </p:sp>
        <p:sp>
          <p:nvSpPr>
            <p:cNvPr id="289" name="流程图: 可选过程 288"/>
            <p:cNvSpPr/>
            <p:nvPr/>
          </p:nvSpPr>
          <p:spPr>
            <a:xfrm>
              <a:off x="214314" y="3975091"/>
              <a:ext cx="500034" cy="7143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200" b="1" smtClean="0">
                  <a:solidFill>
                    <a:srgbClr val="FF0000"/>
                  </a:solidFill>
                </a:rPr>
                <a:t>4</a:t>
              </a:r>
              <a:r>
                <a:rPr lang="zh-CN" altLang="en-US" sz="1200" b="1" smtClean="0">
                  <a:solidFill>
                    <a:srgbClr val="FF0000"/>
                  </a:solidFill>
                </a:rPr>
                <a:t>式</a:t>
              </a:r>
              <a:endParaRPr lang="en-US" altLang="zh-CN" sz="1200" b="1" smtClean="0">
                <a:solidFill>
                  <a:srgbClr val="FF0000"/>
                </a:solidFill>
              </a:endParaRPr>
            </a:p>
            <a:p>
              <a:pPr algn="ctr" fontAlgn="base">
                <a:spcBef>
                  <a:spcPct val="0"/>
                </a:spcBef>
                <a:spcAft>
                  <a:spcPct val="0"/>
                </a:spcAft>
              </a:pPr>
              <a:r>
                <a:rPr lang="en-US" altLang="zh-CN" sz="1200" b="1" smtClean="0">
                  <a:solidFill>
                    <a:srgbClr val="FF0000"/>
                  </a:solidFill>
                </a:rPr>
                <a:t>2</a:t>
              </a:r>
              <a:r>
                <a:rPr lang="zh-CN" altLang="en-US" sz="1200" b="1" smtClean="0">
                  <a:solidFill>
                    <a:srgbClr val="FF0000"/>
                  </a:solidFill>
                </a:rPr>
                <a:t>子</a:t>
              </a:r>
              <a:endParaRPr lang="en-US" altLang="zh-CN" sz="1200" b="1" smtClean="0">
                <a:solidFill>
                  <a:srgbClr val="FF0000"/>
                </a:solidFill>
              </a:endParaRPr>
            </a:p>
            <a:p>
              <a:pPr algn="ctr" fontAlgn="base">
                <a:spcBef>
                  <a:spcPct val="0"/>
                </a:spcBef>
                <a:spcAft>
                  <a:spcPct val="0"/>
                </a:spcAft>
              </a:pPr>
              <a:r>
                <a:rPr lang="en-US" altLang="zh-CN" sz="1200" b="1" smtClean="0">
                  <a:solidFill>
                    <a:srgbClr val="FF0000"/>
                  </a:solidFill>
                </a:rPr>
                <a:t>2</a:t>
              </a:r>
              <a:r>
                <a:rPr lang="zh-CN" altLang="en-US" sz="1200" b="1" smtClean="0">
                  <a:solidFill>
                    <a:srgbClr val="FF0000"/>
                  </a:solidFill>
                </a:rPr>
                <a:t>型</a:t>
              </a:r>
              <a:endParaRPr lang="zh-CN" altLang="en-US" sz="1200" b="1">
                <a:solidFill>
                  <a:srgbClr val="FF0000"/>
                </a:solidFill>
              </a:endParaRPr>
            </a:p>
          </p:txBody>
        </p:sp>
        <p:sp>
          <p:nvSpPr>
            <p:cNvPr id="290" name="流程图: 可选过程 289"/>
            <p:cNvSpPr/>
            <p:nvPr/>
          </p:nvSpPr>
          <p:spPr>
            <a:xfrm>
              <a:off x="7922939" y="1902259"/>
              <a:ext cx="500034" cy="7143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200" b="1" smtClean="0">
                  <a:solidFill>
                    <a:srgbClr val="FF0000"/>
                  </a:solidFill>
                </a:rPr>
                <a:t>1</a:t>
              </a:r>
              <a:r>
                <a:rPr lang="zh-CN" altLang="en-US" sz="1200" b="1" smtClean="0">
                  <a:solidFill>
                    <a:srgbClr val="FF0000"/>
                  </a:solidFill>
                </a:rPr>
                <a:t>号</a:t>
              </a:r>
              <a:endParaRPr lang="en-US" altLang="zh-CN" sz="1200" b="1" smtClean="0">
                <a:solidFill>
                  <a:srgbClr val="FF0000"/>
                </a:solidFill>
              </a:endParaRPr>
            </a:p>
            <a:p>
              <a:pPr algn="ctr" fontAlgn="base">
                <a:spcBef>
                  <a:spcPct val="0"/>
                </a:spcBef>
                <a:spcAft>
                  <a:spcPct val="0"/>
                </a:spcAft>
              </a:pPr>
              <a:r>
                <a:rPr lang="en-US" altLang="zh-CN" sz="1200" b="1" smtClean="0">
                  <a:solidFill>
                    <a:srgbClr val="FF0000"/>
                  </a:solidFill>
                </a:rPr>
                <a:t>2</a:t>
              </a:r>
              <a:r>
                <a:rPr lang="zh-CN" altLang="en-US" sz="1200" b="1" smtClean="0">
                  <a:solidFill>
                    <a:srgbClr val="FF0000"/>
                  </a:solidFill>
                </a:rPr>
                <a:t>式</a:t>
              </a:r>
              <a:endParaRPr lang="en-US" altLang="zh-CN" sz="1200" b="1" smtClean="0">
                <a:solidFill>
                  <a:srgbClr val="FF0000"/>
                </a:solidFill>
              </a:endParaRPr>
            </a:p>
            <a:p>
              <a:pPr algn="ctr" fontAlgn="base">
                <a:spcBef>
                  <a:spcPct val="0"/>
                </a:spcBef>
                <a:spcAft>
                  <a:spcPct val="0"/>
                </a:spcAft>
              </a:pPr>
              <a:r>
                <a:rPr lang="en-US" altLang="zh-CN" sz="1200" b="1" smtClean="0">
                  <a:solidFill>
                    <a:srgbClr val="FF0000"/>
                  </a:solidFill>
                </a:rPr>
                <a:t>3</a:t>
              </a:r>
              <a:r>
                <a:rPr lang="zh-CN" altLang="en-US" sz="1200" b="1" smtClean="0">
                  <a:solidFill>
                    <a:srgbClr val="FF0000"/>
                  </a:solidFill>
                </a:rPr>
                <a:t>图</a:t>
              </a:r>
              <a:endParaRPr lang="zh-CN" altLang="en-US" sz="1200" b="1">
                <a:solidFill>
                  <a:srgbClr val="FF0000"/>
                </a:solidFill>
              </a:endParaRPr>
            </a:p>
          </p:txBody>
        </p:sp>
        <p:sp>
          <p:nvSpPr>
            <p:cNvPr id="291" name="流程图: 可选过程 290"/>
            <p:cNvSpPr/>
            <p:nvPr/>
          </p:nvSpPr>
          <p:spPr>
            <a:xfrm>
              <a:off x="7922939" y="3688209"/>
              <a:ext cx="500034" cy="7143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200" b="1" smtClean="0">
                  <a:solidFill>
                    <a:srgbClr val="FF0000"/>
                  </a:solidFill>
                </a:rPr>
                <a:t>6</a:t>
              </a:r>
              <a:endParaRPr lang="en-US" altLang="zh-CN" sz="1200" b="1" smtClean="0">
                <a:solidFill>
                  <a:srgbClr val="FF0000"/>
                </a:solidFill>
              </a:endParaRPr>
            </a:p>
            <a:p>
              <a:pPr algn="ctr" fontAlgn="base">
                <a:spcBef>
                  <a:spcPct val="0"/>
                </a:spcBef>
                <a:spcAft>
                  <a:spcPct val="0"/>
                </a:spcAft>
              </a:pPr>
              <a:r>
                <a:rPr lang="zh-CN" altLang="en-US" sz="1200" b="1" smtClean="0">
                  <a:solidFill>
                    <a:srgbClr val="FF0000"/>
                  </a:solidFill>
                </a:rPr>
                <a:t>要点</a:t>
              </a:r>
              <a:endParaRPr lang="zh-CN" altLang="en-US" sz="1200" b="1">
                <a:solidFill>
                  <a:srgbClr val="FF0000"/>
                </a:solidFill>
              </a:endParaRPr>
            </a:p>
          </p:txBody>
        </p:sp>
        <p:sp>
          <p:nvSpPr>
            <p:cNvPr id="292" name="流程图: 可选过程 291"/>
            <p:cNvSpPr/>
            <p:nvPr/>
          </p:nvSpPr>
          <p:spPr>
            <a:xfrm>
              <a:off x="7780063" y="5045531"/>
              <a:ext cx="785786" cy="7143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200" b="1" smtClean="0">
                  <a:solidFill>
                    <a:srgbClr val="FF0000"/>
                  </a:solidFill>
                </a:rPr>
                <a:t>4</a:t>
              </a:r>
              <a:r>
                <a:rPr lang="zh-CN" altLang="en-US" sz="1200" b="1" smtClean="0">
                  <a:solidFill>
                    <a:srgbClr val="FF0000"/>
                  </a:solidFill>
                </a:rPr>
                <a:t>式</a:t>
              </a:r>
              <a:r>
                <a:rPr lang="en-US" altLang="zh-CN" sz="1200" b="1" smtClean="0">
                  <a:solidFill>
                    <a:srgbClr val="FF0000"/>
                  </a:solidFill>
                </a:rPr>
                <a:t>1</a:t>
              </a:r>
              <a:r>
                <a:rPr lang="zh-CN" altLang="en-US" sz="1200" b="1" smtClean="0">
                  <a:solidFill>
                    <a:srgbClr val="FF0000"/>
                  </a:solidFill>
                </a:rPr>
                <a:t>型</a:t>
              </a:r>
              <a:endParaRPr lang="en-US" altLang="zh-CN" sz="1200" b="1" smtClean="0">
                <a:solidFill>
                  <a:srgbClr val="FF0000"/>
                </a:solidFill>
              </a:endParaRPr>
            </a:p>
            <a:p>
              <a:pPr algn="ctr" fontAlgn="base">
                <a:spcBef>
                  <a:spcPct val="0"/>
                </a:spcBef>
                <a:spcAft>
                  <a:spcPct val="0"/>
                </a:spcAft>
              </a:pPr>
              <a:r>
                <a:rPr lang="en-US" altLang="zh-CN" sz="1200" b="1" smtClean="0">
                  <a:solidFill>
                    <a:srgbClr val="FF0000"/>
                  </a:solidFill>
                </a:rPr>
                <a:t>4</a:t>
              </a:r>
              <a:r>
                <a:rPr lang="zh-CN" altLang="en-US" sz="1200" b="1" smtClean="0">
                  <a:solidFill>
                    <a:srgbClr val="FF0000"/>
                  </a:solidFill>
                </a:rPr>
                <a:t>同</a:t>
              </a:r>
              <a:r>
                <a:rPr lang="en-US" altLang="zh-CN" sz="1200" b="1" smtClean="0">
                  <a:solidFill>
                    <a:srgbClr val="FF0000"/>
                  </a:solidFill>
                </a:rPr>
                <a:t>1</a:t>
              </a:r>
              <a:r>
                <a:rPr lang="zh-CN" altLang="en-US" sz="1200" b="1" smtClean="0">
                  <a:solidFill>
                    <a:srgbClr val="FF0000"/>
                  </a:solidFill>
                </a:rPr>
                <a:t>团</a:t>
              </a:r>
              <a:endParaRPr lang="zh-CN" altLang="en-US" sz="1200" b="1">
                <a:solidFill>
                  <a:srgbClr val="FF0000"/>
                </a:solidFill>
              </a:endParaRPr>
            </a:p>
          </p:txBody>
        </p:sp>
        <p:sp>
          <p:nvSpPr>
            <p:cNvPr id="295" name="圆角矩形 294"/>
            <p:cNvSpPr/>
            <p:nvPr/>
          </p:nvSpPr>
          <p:spPr>
            <a:xfrm>
              <a:off x="3058745" y="5097487"/>
              <a:ext cx="794411" cy="646114"/>
            </a:xfrm>
            <a:prstGeom prst="roundRect">
              <a:avLst/>
            </a:prstGeom>
            <a:solidFill>
              <a:schemeClr val="accent1"/>
            </a:solid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smtClean="0">
                  <a:solidFill>
                    <a:srgbClr val="000000"/>
                  </a:solidFill>
                </a:rPr>
                <a:t>晶体</a:t>
              </a:r>
              <a:endParaRPr lang="en-US" altLang="zh-CN" b="1" smtClean="0">
                <a:solidFill>
                  <a:srgbClr val="000000"/>
                </a:solidFill>
              </a:endParaRPr>
            </a:p>
            <a:p>
              <a:pPr algn="ctr" fontAlgn="base">
                <a:spcBef>
                  <a:spcPct val="0"/>
                </a:spcBef>
                <a:spcAft>
                  <a:spcPct val="0"/>
                </a:spcAft>
              </a:pPr>
              <a:r>
                <a:rPr lang="zh-CN" altLang="en-US" b="1" smtClean="0">
                  <a:solidFill>
                    <a:srgbClr val="000000"/>
                  </a:solidFill>
                </a:rPr>
                <a:t>结构</a:t>
              </a:r>
              <a:endParaRPr lang="zh-CN" altLang="en-US" b="1">
                <a:solidFill>
                  <a:srgbClr val="000000"/>
                </a:solidFill>
              </a:endParaRPr>
            </a:p>
          </p:txBody>
        </p:sp>
        <p:sp>
          <p:nvSpPr>
            <p:cNvPr id="296" name="文本框 16"/>
            <p:cNvSpPr txBox="1"/>
            <p:nvPr/>
          </p:nvSpPr>
          <p:spPr>
            <a:xfrm>
              <a:off x="714348" y="4929198"/>
              <a:ext cx="2058645" cy="954107"/>
            </a:xfrm>
            <a:prstGeom prst="rect">
              <a:avLst/>
            </a:prstGeom>
            <a:noFill/>
            <a:ln>
              <a:solidFill>
                <a:schemeClr val="accent5">
                  <a:lumMod val="50000"/>
                </a:schemeClr>
              </a:solidFill>
            </a:ln>
          </p:spPr>
          <p:txBody>
            <a:bodyPr wrap="square" rtlCol="0">
              <a:spAutoFit/>
            </a:bodyPr>
            <a:lstStyle/>
            <a:p>
              <a:pPr fontAlgn="base">
                <a:spcBef>
                  <a:spcPct val="0"/>
                </a:spcBef>
                <a:spcAft>
                  <a:spcPct val="0"/>
                </a:spcAft>
              </a:pPr>
              <a:r>
                <a:rPr lang="zh-CN" altLang="en-US" sz="1400" b="1" smtClean="0">
                  <a:solidFill>
                    <a:srgbClr val="000000"/>
                  </a:solidFill>
                </a:rPr>
                <a:t>晶体、特点</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rPr>
                <a:t>四大晶体、作用比较</a:t>
              </a:r>
              <a:endParaRPr lang="en-US" altLang="zh-CN" sz="1400" b="1" smtClean="0">
                <a:solidFill>
                  <a:srgbClr val="000000"/>
                </a:solidFill>
              </a:endParaRPr>
            </a:p>
            <a:p>
              <a:pPr fontAlgn="base">
                <a:spcBef>
                  <a:spcPct val="0"/>
                </a:spcBef>
                <a:spcAft>
                  <a:spcPct val="0"/>
                </a:spcAft>
              </a:pPr>
              <a:r>
                <a:rPr lang="zh-CN" altLang="en-US" sz="1400" b="1" smtClean="0">
                  <a:solidFill>
                    <a:srgbClr val="000000"/>
                  </a:solidFill>
                  <a:sym typeface="+mn-ea"/>
                </a:rPr>
                <a:t>晶胞、堆积方式</a:t>
              </a:r>
              <a:endParaRPr lang="zh-CN" altLang="en-US" sz="1400" b="1" smtClean="0">
                <a:solidFill>
                  <a:srgbClr val="000000"/>
                </a:solidFill>
              </a:endParaRPr>
            </a:p>
            <a:p>
              <a:pPr fontAlgn="base">
                <a:spcBef>
                  <a:spcPct val="0"/>
                </a:spcBef>
                <a:spcAft>
                  <a:spcPct val="0"/>
                </a:spcAft>
              </a:pPr>
              <a:r>
                <a:rPr lang="zh-CN" altLang="en-US" sz="1400" b="1" smtClean="0">
                  <a:solidFill>
                    <a:srgbClr val="000000"/>
                  </a:solidFill>
                </a:rPr>
                <a:t>配位数、计算</a:t>
              </a:r>
              <a:endParaRPr lang="zh-CN" altLang="en-US" sz="1400" b="1">
                <a:solidFill>
                  <a:srgbClr val="000000"/>
                </a:solidFill>
              </a:endParaRPr>
            </a:p>
          </p:txBody>
        </p:sp>
        <p:cxnSp>
          <p:nvCxnSpPr>
            <p:cNvPr id="297" name="直接箭头连接符 296"/>
            <p:cNvCxnSpPr/>
            <p:nvPr/>
          </p:nvCxnSpPr>
          <p:spPr>
            <a:xfrm flipH="1">
              <a:off x="2766010" y="5441981"/>
              <a:ext cx="29273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8" name="流程图: 可选过程 297"/>
            <p:cNvSpPr/>
            <p:nvPr/>
          </p:nvSpPr>
          <p:spPr>
            <a:xfrm>
              <a:off x="201257" y="5072074"/>
              <a:ext cx="500034" cy="7143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200" b="1" smtClean="0">
                  <a:solidFill>
                    <a:srgbClr val="FF0000"/>
                  </a:solidFill>
                </a:rPr>
                <a:t>A1A3</a:t>
              </a:r>
              <a:endParaRPr lang="zh-CN" altLang="en-US" sz="1200" b="1">
                <a:solidFill>
                  <a:srgbClr val="FF0000"/>
                </a:solidFill>
              </a:endParaRPr>
            </a:p>
          </p:txBody>
        </p:sp>
      </p:grpSp>
      <p:sp>
        <p:nvSpPr>
          <p:cNvPr id="37" name="灯片编号占位符 36"/>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cxnSp>
        <p:nvCxnSpPr>
          <p:cNvPr id="5" name="直接连接符 4"/>
          <p:cNvCxnSpPr/>
          <p:nvPr/>
        </p:nvCxnSpPr>
        <p:spPr>
          <a:xfrm>
            <a:off x="239595" y="764815"/>
            <a:ext cx="11571447" cy="1588"/>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300690" y="2132910"/>
            <a:ext cx="1275345" cy="72005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US" altLang="zh-CN" sz="2400" b="1" smtClean="0">
                <a:solidFill>
                  <a:srgbClr val="FF0000"/>
                </a:solidFill>
                <a:latin typeface="黑体" panose="02010609060101010101" pitchFamily="49" charset="-122"/>
                <a:ea typeface="黑体" panose="02010609060101010101" pitchFamily="49" charset="-122"/>
              </a:rPr>
              <a:t>H</a:t>
            </a:r>
            <a:endParaRPr lang="en-US" altLang="zh-CN" sz="2400" b="1" smtClean="0">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sz="1400" b="1" smtClean="0">
                <a:solidFill>
                  <a:srgbClr val="0000FF"/>
                </a:solidFill>
                <a:latin typeface="宋体" panose="02010600030101010101" pitchFamily="2" charset="-122"/>
              </a:rPr>
              <a:t>光谱</a:t>
            </a:r>
            <a:endParaRPr lang="zh-CN" altLang="en-US" sz="1400" b="1">
              <a:solidFill>
                <a:srgbClr val="0000FF"/>
              </a:solidFill>
              <a:latin typeface="宋体" panose="02010600030101010101" pitchFamily="2" charset="-122"/>
            </a:endParaRPr>
          </a:p>
        </p:txBody>
      </p:sp>
      <p:sp>
        <p:nvSpPr>
          <p:cNvPr id="8" name="椭圆 7"/>
          <p:cNvSpPr/>
          <p:nvPr/>
        </p:nvSpPr>
        <p:spPr>
          <a:xfrm>
            <a:off x="3695833" y="3212986"/>
            <a:ext cx="1248088" cy="79205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b="1" smtClean="0">
                <a:solidFill>
                  <a:srgbClr val="C00000"/>
                </a:solidFill>
              </a:rPr>
              <a:t>原子结构</a:t>
            </a:r>
            <a:endParaRPr lang="zh-CN" altLang="en-US" b="1" smtClean="0">
              <a:solidFill>
                <a:srgbClr val="C00000"/>
              </a:solidFill>
            </a:endParaRPr>
          </a:p>
        </p:txBody>
      </p:sp>
      <p:sp>
        <p:nvSpPr>
          <p:cNvPr id="9" name="椭圆 8"/>
          <p:cNvSpPr/>
          <p:nvPr/>
        </p:nvSpPr>
        <p:spPr>
          <a:xfrm>
            <a:off x="6960063" y="3140980"/>
            <a:ext cx="1152079" cy="86406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1600" b="1" smtClean="0">
                <a:solidFill>
                  <a:srgbClr val="C00000"/>
                </a:solidFill>
              </a:rPr>
              <a:t>周期</a:t>
            </a:r>
            <a:endParaRPr lang="en-US" altLang="zh-CN" sz="1600" b="1" smtClean="0">
              <a:solidFill>
                <a:srgbClr val="C00000"/>
              </a:solidFill>
            </a:endParaRPr>
          </a:p>
          <a:p>
            <a:pPr algn="ctr" fontAlgn="base">
              <a:spcBef>
                <a:spcPct val="0"/>
              </a:spcBef>
              <a:spcAft>
                <a:spcPct val="0"/>
              </a:spcAft>
            </a:pPr>
            <a:r>
              <a:rPr lang="zh-CN" altLang="en-US" sz="1600" b="1" smtClean="0">
                <a:solidFill>
                  <a:srgbClr val="C00000"/>
                </a:solidFill>
              </a:rPr>
              <a:t>律表</a:t>
            </a:r>
            <a:endParaRPr lang="zh-CN" altLang="en-US" sz="1600" b="1">
              <a:solidFill>
                <a:srgbClr val="C00000"/>
              </a:solidFill>
            </a:endParaRPr>
          </a:p>
        </p:txBody>
      </p:sp>
      <p:sp>
        <p:nvSpPr>
          <p:cNvPr id="13" name="圆角矩形 12"/>
          <p:cNvSpPr/>
          <p:nvPr/>
        </p:nvSpPr>
        <p:spPr>
          <a:xfrm>
            <a:off x="4367880" y="1105480"/>
            <a:ext cx="3078480" cy="1027430"/>
          </a:xfrm>
          <a:prstGeom prst="roundRect">
            <a:avLst>
              <a:gd name="adj" fmla="val 0"/>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en-US" altLang="zh-CN" sz="1400" b="1">
                <a:solidFill>
                  <a:srgbClr val="000000"/>
                </a:solidFill>
              </a:rPr>
              <a:t>(1)</a:t>
            </a:r>
            <a:r>
              <a:rPr lang="en-US" altLang="zh-CN" sz="1400" b="1">
                <a:solidFill>
                  <a:srgbClr val="C00000"/>
                </a:solidFill>
              </a:rPr>
              <a:t> </a:t>
            </a:r>
            <a:r>
              <a:rPr lang="zh-CN" altLang="en-US" sz="1400" b="1" smtClean="0">
                <a:solidFill>
                  <a:srgbClr val="C00000"/>
                </a:solidFill>
              </a:rPr>
              <a:t>线状光谱</a:t>
            </a:r>
            <a:endParaRPr lang="zh-CN" altLang="en-US" sz="1400" b="1">
              <a:solidFill>
                <a:srgbClr val="C00000"/>
              </a:solidFill>
            </a:endParaRPr>
          </a:p>
          <a:p>
            <a:pPr fontAlgn="base">
              <a:spcBef>
                <a:spcPct val="0"/>
              </a:spcBef>
              <a:spcAft>
                <a:spcPct val="0"/>
              </a:spcAft>
            </a:pPr>
            <a:r>
              <a:rPr lang="en-US" altLang="zh-CN" sz="1400" b="1">
                <a:solidFill>
                  <a:srgbClr val="000000"/>
                </a:solidFill>
              </a:rPr>
              <a:t>(2</a:t>
            </a:r>
            <a:r>
              <a:rPr lang="en-US" altLang="zh-CN" sz="1400" b="1" smtClean="0">
                <a:solidFill>
                  <a:srgbClr val="000000"/>
                </a:solidFill>
              </a:rPr>
              <a:t>)</a:t>
            </a:r>
            <a:r>
              <a:rPr lang="zh-CN" altLang="en-US" sz="1400" b="1" smtClean="0">
                <a:solidFill>
                  <a:srgbClr val="C00000"/>
                </a:solidFill>
              </a:rPr>
              <a:t>玻尔理论</a:t>
            </a:r>
            <a:endParaRPr lang="zh-CN" altLang="en-US" sz="1400" b="1">
              <a:solidFill>
                <a:srgbClr val="C00000"/>
              </a:solidFill>
            </a:endParaRPr>
          </a:p>
          <a:p>
            <a:pPr fontAlgn="base">
              <a:spcBef>
                <a:spcPct val="0"/>
              </a:spcBef>
              <a:spcAft>
                <a:spcPct val="0"/>
              </a:spcAft>
            </a:pPr>
            <a:r>
              <a:rPr lang="en-US" altLang="zh-CN" sz="1400" b="1">
                <a:solidFill>
                  <a:srgbClr val="000000"/>
                </a:solidFill>
              </a:rPr>
              <a:t>(</a:t>
            </a:r>
            <a:r>
              <a:rPr lang="en-US" altLang="zh-CN" sz="1400" b="1" smtClean="0">
                <a:solidFill>
                  <a:srgbClr val="000000"/>
                </a:solidFill>
              </a:rPr>
              <a:t>3)</a:t>
            </a:r>
            <a:r>
              <a:rPr lang="zh-CN" altLang="en-US" sz="1400" b="1" smtClean="0">
                <a:solidFill>
                  <a:srgbClr val="C00000"/>
                </a:solidFill>
              </a:rPr>
              <a:t>四量子数</a:t>
            </a:r>
            <a:r>
              <a:rPr lang="en-US" altLang="zh-CN" sz="1400" b="1" smtClean="0">
                <a:solidFill>
                  <a:srgbClr val="000000"/>
                </a:solidFill>
              </a:rPr>
              <a:t>n</a:t>
            </a:r>
            <a:r>
              <a:rPr lang="zh-CN" altLang="en-US" sz="1400" b="1" smtClean="0">
                <a:solidFill>
                  <a:srgbClr val="000000"/>
                </a:solidFill>
              </a:rPr>
              <a:t>、</a:t>
            </a:r>
            <a:r>
              <a:rPr lang="en-US" altLang="zh-CN" sz="1400" b="1" smtClean="0">
                <a:solidFill>
                  <a:srgbClr val="000000"/>
                </a:solidFill>
              </a:rPr>
              <a:t>l</a:t>
            </a:r>
            <a:r>
              <a:rPr lang="zh-CN" altLang="en-US" sz="1400" b="1" smtClean="0">
                <a:solidFill>
                  <a:srgbClr val="000000"/>
                </a:solidFill>
              </a:rPr>
              <a:t>、</a:t>
            </a:r>
            <a:r>
              <a:rPr lang="en-US" altLang="zh-CN" sz="1400" b="1" smtClean="0">
                <a:solidFill>
                  <a:srgbClr val="000000"/>
                </a:solidFill>
              </a:rPr>
              <a:t>m</a:t>
            </a:r>
            <a:r>
              <a:rPr lang="zh-CN" altLang="en-US" sz="1400" b="1" smtClean="0">
                <a:solidFill>
                  <a:srgbClr val="000000"/>
                </a:solidFill>
              </a:rPr>
              <a:t>、</a:t>
            </a:r>
            <a:r>
              <a:rPr lang="en-US" altLang="zh-CN" sz="1400" b="1" smtClean="0">
                <a:solidFill>
                  <a:srgbClr val="000000"/>
                </a:solidFill>
              </a:rPr>
              <a:t>m</a:t>
            </a:r>
            <a:r>
              <a:rPr lang="en-US" altLang="zh-CN" sz="1100" b="1" smtClean="0">
                <a:solidFill>
                  <a:srgbClr val="000000"/>
                </a:solidFill>
              </a:rPr>
              <a:t>s</a:t>
            </a:r>
            <a:endParaRPr lang="zh-CN" altLang="en-US" sz="1400" b="1">
              <a:solidFill>
                <a:srgbClr val="000000"/>
              </a:solidFill>
              <a:sym typeface="+mn-ea"/>
            </a:endParaRPr>
          </a:p>
          <a:p>
            <a:pPr fontAlgn="base">
              <a:spcBef>
                <a:spcPct val="0"/>
              </a:spcBef>
              <a:spcAft>
                <a:spcPct val="0"/>
              </a:spcAft>
            </a:pPr>
            <a:r>
              <a:rPr lang="en-US" altLang="zh-CN" sz="1400" b="1">
                <a:solidFill>
                  <a:srgbClr val="000000"/>
                </a:solidFill>
              </a:rPr>
              <a:t>(4</a:t>
            </a:r>
            <a:r>
              <a:rPr lang="en-US" altLang="zh-CN" sz="1400" b="1" smtClean="0">
                <a:solidFill>
                  <a:srgbClr val="000000"/>
                </a:solidFill>
              </a:rPr>
              <a:t>)</a:t>
            </a:r>
            <a:r>
              <a:rPr lang="zh-CN" altLang="en-US" sz="1400" b="1" smtClean="0">
                <a:solidFill>
                  <a:srgbClr val="C00000"/>
                </a:solidFill>
              </a:rPr>
              <a:t>原子轨道与电子云</a:t>
            </a:r>
            <a:endParaRPr lang="zh-CN" altLang="en-US" sz="1400" b="1">
              <a:solidFill>
                <a:srgbClr val="C00000"/>
              </a:solidFill>
            </a:endParaRPr>
          </a:p>
        </p:txBody>
      </p:sp>
      <p:sp>
        <p:nvSpPr>
          <p:cNvPr id="14" name="圆角矩形 13"/>
          <p:cNvSpPr/>
          <p:nvPr/>
        </p:nvSpPr>
        <p:spPr>
          <a:xfrm>
            <a:off x="335601" y="2420933"/>
            <a:ext cx="3360232" cy="2232155"/>
          </a:xfrm>
          <a:prstGeom prst="round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en-US" altLang="zh-CN" sz="1400" b="1" smtClean="0">
                <a:solidFill>
                  <a:srgbClr val="000000"/>
                </a:solidFill>
              </a:rPr>
              <a:t>(1) </a:t>
            </a:r>
            <a:r>
              <a:rPr lang="en-US" altLang="zh-CN" sz="1400" b="1" smtClean="0">
                <a:solidFill>
                  <a:srgbClr val="0000FF"/>
                </a:solidFill>
              </a:rPr>
              <a:t>3</a:t>
            </a:r>
            <a:r>
              <a:rPr lang="zh-CN" altLang="en-US" sz="1400" b="1" smtClean="0">
                <a:solidFill>
                  <a:srgbClr val="0000FF"/>
                </a:solidFill>
              </a:rPr>
              <a:t>构、</a:t>
            </a:r>
            <a:r>
              <a:rPr lang="en-US" altLang="zh-CN" sz="1400" b="1" smtClean="0">
                <a:solidFill>
                  <a:srgbClr val="0000FF"/>
                </a:solidFill>
              </a:rPr>
              <a:t>3</a:t>
            </a:r>
            <a:r>
              <a:rPr lang="zh-CN" altLang="en-US" sz="1400" b="1" smtClean="0">
                <a:solidFill>
                  <a:srgbClr val="0000FF"/>
                </a:solidFill>
              </a:rPr>
              <a:t>关系、</a:t>
            </a:r>
            <a:r>
              <a:rPr lang="en-US" altLang="zh-CN" sz="1400" b="1" smtClean="0">
                <a:solidFill>
                  <a:srgbClr val="0000FF"/>
                </a:solidFill>
              </a:rPr>
              <a:t>3</a:t>
            </a:r>
            <a:r>
              <a:rPr lang="zh-CN" altLang="en-US" sz="1400" b="1" smtClean="0">
                <a:solidFill>
                  <a:srgbClr val="0000FF"/>
                </a:solidFill>
              </a:rPr>
              <a:t>素、</a:t>
            </a:r>
            <a:r>
              <a:rPr lang="en-US" altLang="zh-CN" sz="1400" b="1" smtClean="0">
                <a:solidFill>
                  <a:srgbClr val="0000FF"/>
                </a:solidFill>
              </a:rPr>
              <a:t>3</a:t>
            </a:r>
            <a:r>
              <a:rPr lang="zh-CN" altLang="en-US" sz="1400" b="1" smtClean="0">
                <a:solidFill>
                  <a:srgbClr val="0000FF"/>
                </a:solidFill>
              </a:rPr>
              <a:t>量</a:t>
            </a:r>
            <a:endParaRPr lang="zh-CN" altLang="en-US" sz="1400" b="1" smtClean="0">
              <a:solidFill>
                <a:srgbClr val="0000FF"/>
              </a:solidFill>
            </a:endParaRPr>
          </a:p>
          <a:p>
            <a:pPr fontAlgn="base">
              <a:spcBef>
                <a:spcPct val="0"/>
              </a:spcBef>
              <a:spcAft>
                <a:spcPct val="0"/>
              </a:spcAft>
            </a:pPr>
            <a:r>
              <a:rPr lang="en-US" altLang="zh-CN" sz="1400" b="1" smtClean="0">
                <a:solidFill>
                  <a:srgbClr val="000000"/>
                </a:solidFill>
              </a:rPr>
              <a:t>(2) </a:t>
            </a:r>
            <a:r>
              <a:rPr lang="en-US" altLang="zh-CN" sz="1400" b="1" smtClean="0">
                <a:solidFill>
                  <a:srgbClr val="FF0000"/>
                </a:solidFill>
              </a:rPr>
              <a:t>6</a:t>
            </a:r>
            <a:r>
              <a:rPr lang="zh-CN" altLang="en-US" sz="1400" b="1" smtClean="0">
                <a:solidFill>
                  <a:srgbClr val="FF0000"/>
                </a:solidFill>
              </a:rPr>
              <a:t>表达：</a:t>
            </a:r>
            <a:endParaRPr lang="en-US" altLang="zh-CN" sz="1400" b="1" smtClean="0">
              <a:solidFill>
                <a:srgbClr val="FF0000"/>
              </a:solidFill>
            </a:endParaRPr>
          </a:p>
          <a:p>
            <a:pPr fontAlgn="base">
              <a:spcBef>
                <a:spcPct val="0"/>
              </a:spcBef>
              <a:spcAft>
                <a:spcPct val="0"/>
              </a:spcAft>
            </a:pPr>
            <a:r>
              <a:rPr lang="en-US" altLang="zh-CN" sz="1400" b="1" smtClean="0">
                <a:solidFill>
                  <a:srgbClr val="0000FF"/>
                </a:solidFill>
              </a:rPr>
              <a:t>        1</a:t>
            </a:r>
            <a:r>
              <a:rPr lang="zh-CN" altLang="en-US" sz="1400" b="1" smtClean="0">
                <a:solidFill>
                  <a:srgbClr val="0000FF"/>
                </a:solidFill>
              </a:rPr>
              <a:t>元素符号</a:t>
            </a:r>
            <a:endParaRPr lang="en-US" altLang="zh-CN" sz="1400" b="1" smtClean="0">
              <a:solidFill>
                <a:srgbClr val="0000FF"/>
              </a:solidFill>
            </a:endParaRPr>
          </a:p>
          <a:p>
            <a:pPr fontAlgn="base">
              <a:spcBef>
                <a:spcPct val="0"/>
              </a:spcBef>
              <a:spcAft>
                <a:spcPct val="0"/>
              </a:spcAft>
            </a:pPr>
            <a:r>
              <a:rPr lang="en-US" altLang="zh-CN" sz="1400" b="1" smtClean="0">
                <a:solidFill>
                  <a:srgbClr val="0000FF"/>
                </a:solidFill>
              </a:rPr>
              <a:t>        2</a:t>
            </a:r>
            <a:r>
              <a:rPr lang="zh-CN" altLang="en-US" sz="1400" b="1" smtClean="0">
                <a:solidFill>
                  <a:srgbClr val="0000FF"/>
                </a:solidFill>
              </a:rPr>
              <a:t>电子式  </a:t>
            </a:r>
            <a:endParaRPr lang="en-US" altLang="zh-CN" sz="1400" b="1" smtClean="0">
              <a:solidFill>
                <a:srgbClr val="0000FF"/>
              </a:solidFill>
            </a:endParaRPr>
          </a:p>
          <a:p>
            <a:pPr fontAlgn="base">
              <a:spcBef>
                <a:spcPct val="0"/>
              </a:spcBef>
              <a:spcAft>
                <a:spcPct val="0"/>
              </a:spcAft>
            </a:pPr>
            <a:r>
              <a:rPr lang="en-US" altLang="zh-CN" sz="1400" b="1" smtClean="0">
                <a:solidFill>
                  <a:srgbClr val="0000FF"/>
                </a:solidFill>
              </a:rPr>
              <a:t>        3</a:t>
            </a:r>
            <a:r>
              <a:rPr lang="zh-CN" altLang="en-US" sz="1400" b="1" smtClean="0">
                <a:solidFill>
                  <a:srgbClr val="0000FF"/>
                </a:solidFill>
              </a:rPr>
              <a:t>原子结构示意图</a:t>
            </a:r>
            <a:endParaRPr lang="en-US" altLang="zh-CN" sz="1400" b="1" smtClean="0">
              <a:solidFill>
                <a:srgbClr val="0000FF"/>
              </a:solidFill>
            </a:endParaRPr>
          </a:p>
          <a:p>
            <a:pPr fontAlgn="base">
              <a:spcBef>
                <a:spcPct val="0"/>
              </a:spcBef>
              <a:spcAft>
                <a:spcPct val="0"/>
              </a:spcAft>
            </a:pPr>
            <a:r>
              <a:rPr lang="en-US" altLang="zh-CN" sz="1400" b="1" smtClean="0">
                <a:solidFill>
                  <a:srgbClr val="0000FF"/>
                </a:solidFill>
              </a:rPr>
              <a:t>        4</a:t>
            </a:r>
            <a:r>
              <a:rPr lang="zh-CN" altLang="en-US" sz="1400" b="1" smtClean="0">
                <a:solidFill>
                  <a:srgbClr val="0000FF"/>
                </a:solidFill>
              </a:rPr>
              <a:t>原子结构图</a:t>
            </a:r>
            <a:endParaRPr lang="en-US" altLang="zh-CN" sz="1400" b="1" smtClean="0">
              <a:solidFill>
                <a:srgbClr val="0000FF"/>
              </a:solidFill>
            </a:endParaRPr>
          </a:p>
          <a:p>
            <a:pPr fontAlgn="base">
              <a:spcBef>
                <a:spcPct val="0"/>
              </a:spcBef>
              <a:spcAft>
                <a:spcPct val="0"/>
              </a:spcAft>
            </a:pPr>
            <a:r>
              <a:rPr lang="en-US" altLang="zh-CN" sz="1400" b="1" smtClean="0">
                <a:solidFill>
                  <a:srgbClr val="0000FF"/>
                </a:solidFill>
              </a:rPr>
              <a:t>        5</a:t>
            </a:r>
            <a:r>
              <a:rPr lang="zh-CN" altLang="en-US" sz="1400" b="1" smtClean="0">
                <a:solidFill>
                  <a:srgbClr val="0000FF"/>
                </a:solidFill>
              </a:rPr>
              <a:t>电子排布式</a:t>
            </a:r>
            <a:endParaRPr lang="en-US" altLang="zh-CN" sz="1400" b="1" smtClean="0">
              <a:solidFill>
                <a:srgbClr val="0000FF"/>
              </a:solidFill>
            </a:endParaRPr>
          </a:p>
          <a:p>
            <a:pPr fontAlgn="base">
              <a:spcBef>
                <a:spcPct val="0"/>
              </a:spcBef>
              <a:spcAft>
                <a:spcPct val="0"/>
              </a:spcAft>
            </a:pPr>
            <a:r>
              <a:rPr lang="en-US" altLang="zh-CN" sz="1400" b="1" smtClean="0">
                <a:solidFill>
                  <a:srgbClr val="0000FF"/>
                </a:solidFill>
              </a:rPr>
              <a:t>        6</a:t>
            </a:r>
            <a:r>
              <a:rPr lang="zh-CN" altLang="en-US" sz="1400" b="1" smtClean="0">
                <a:solidFill>
                  <a:srgbClr val="0000FF"/>
                </a:solidFill>
              </a:rPr>
              <a:t>电子排布图</a:t>
            </a:r>
            <a:endParaRPr lang="zh-CN" altLang="en-US" sz="1400" b="1">
              <a:solidFill>
                <a:srgbClr val="0000FF"/>
              </a:solidFill>
            </a:endParaRPr>
          </a:p>
        </p:txBody>
      </p:sp>
      <p:sp>
        <p:nvSpPr>
          <p:cNvPr id="15" name="圆角矩形 14"/>
          <p:cNvSpPr/>
          <p:nvPr/>
        </p:nvSpPr>
        <p:spPr>
          <a:xfrm>
            <a:off x="8112142" y="1988903"/>
            <a:ext cx="3072212" cy="3240225"/>
          </a:xfrm>
          <a:prstGeom prst="round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fontAlgn="base">
              <a:spcBef>
                <a:spcPct val="0"/>
              </a:spcBef>
              <a:spcAft>
                <a:spcPct val="0"/>
              </a:spcAft>
            </a:pPr>
            <a:r>
              <a:rPr lang="en-US" altLang="zh-CN" sz="1400" b="1" smtClean="0">
                <a:solidFill>
                  <a:srgbClr val="000000"/>
                </a:solidFill>
              </a:rPr>
              <a:t>(1) </a:t>
            </a:r>
            <a:r>
              <a:rPr lang="zh-CN" altLang="en-US" sz="1400" b="1" smtClean="0">
                <a:solidFill>
                  <a:srgbClr val="C00000"/>
                </a:solidFill>
              </a:rPr>
              <a:t>基态电子排布规律</a:t>
            </a:r>
            <a:endParaRPr lang="en-US" altLang="zh-CN" sz="1400" b="1" smtClean="0">
              <a:solidFill>
                <a:srgbClr val="C00000"/>
              </a:solidFill>
            </a:endParaRPr>
          </a:p>
          <a:p>
            <a:pPr marL="342900" indent="-342900" fontAlgn="base">
              <a:spcBef>
                <a:spcPct val="0"/>
              </a:spcBef>
              <a:spcAft>
                <a:spcPct val="0"/>
              </a:spcAft>
            </a:pPr>
            <a:r>
              <a:rPr lang="en-US" altLang="zh-CN" sz="1400" b="1" smtClean="0">
                <a:solidFill>
                  <a:srgbClr val="0000FF"/>
                </a:solidFill>
              </a:rPr>
              <a:t>        </a:t>
            </a:r>
            <a:r>
              <a:rPr lang="zh-CN" altLang="en-US" sz="1400" b="1" smtClean="0">
                <a:solidFill>
                  <a:srgbClr val="0000FF"/>
                </a:solidFill>
              </a:rPr>
              <a:t>能量最低</a:t>
            </a:r>
            <a:endParaRPr lang="en-US" altLang="zh-CN" sz="1400" b="1" smtClean="0">
              <a:solidFill>
                <a:srgbClr val="0000FF"/>
              </a:solidFill>
            </a:endParaRPr>
          </a:p>
          <a:p>
            <a:pPr marL="342900" indent="-342900" fontAlgn="base">
              <a:spcBef>
                <a:spcPct val="0"/>
              </a:spcBef>
              <a:spcAft>
                <a:spcPct val="0"/>
              </a:spcAft>
            </a:pPr>
            <a:r>
              <a:rPr lang="en-US" altLang="zh-CN" sz="1400" b="1" smtClean="0">
                <a:solidFill>
                  <a:srgbClr val="0000FF"/>
                </a:solidFill>
              </a:rPr>
              <a:t>        </a:t>
            </a:r>
            <a:r>
              <a:rPr lang="zh-CN" altLang="en-US" sz="1400" b="1" smtClean="0">
                <a:solidFill>
                  <a:srgbClr val="0000FF"/>
                </a:solidFill>
              </a:rPr>
              <a:t>泡利不相容</a:t>
            </a:r>
            <a:endParaRPr lang="en-US" altLang="zh-CN" sz="1400" b="1" smtClean="0">
              <a:solidFill>
                <a:srgbClr val="0000FF"/>
              </a:solidFill>
            </a:endParaRPr>
          </a:p>
          <a:p>
            <a:pPr marL="342900" indent="-342900" fontAlgn="base">
              <a:spcBef>
                <a:spcPct val="0"/>
              </a:spcBef>
              <a:spcAft>
                <a:spcPct val="0"/>
              </a:spcAft>
            </a:pPr>
            <a:r>
              <a:rPr lang="en-US" altLang="zh-CN" sz="1400" b="1" smtClean="0">
                <a:solidFill>
                  <a:srgbClr val="0000FF"/>
                </a:solidFill>
              </a:rPr>
              <a:t>        </a:t>
            </a:r>
            <a:r>
              <a:rPr lang="zh-CN" altLang="en-US" sz="1400" b="1" smtClean="0">
                <a:solidFill>
                  <a:srgbClr val="0000FF"/>
                </a:solidFill>
              </a:rPr>
              <a:t>洪特规则</a:t>
            </a:r>
            <a:endParaRPr lang="en-US" altLang="zh-CN" sz="1400" b="1" smtClean="0">
              <a:solidFill>
                <a:srgbClr val="0000FF"/>
              </a:solidFill>
            </a:endParaRPr>
          </a:p>
          <a:p>
            <a:pPr marL="342900" indent="-342900" fontAlgn="base">
              <a:spcBef>
                <a:spcPct val="0"/>
              </a:spcBef>
              <a:spcAft>
                <a:spcPct val="0"/>
              </a:spcAft>
            </a:pPr>
            <a:r>
              <a:rPr lang="en-US" altLang="zh-CN" sz="1400" b="1" smtClean="0">
                <a:solidFill>
                  <a:srgbClr val="000000"/>
                </a:solidFill>
              </a:rPr>
              <a:t>(2) </a:t>
            </a:r>
            <a:r>
              <a:rPr lang="zh-CN" altLang="en-US" sz="1400" b="1" smtClean="0">
                <a:solidFill>
                  <a:srgbClr val="C00000"/>
                </a:solidFill>
              </a:rPr>
              <a:t>电子排布表示方法</a:t>
            </a:r>
            <a:endParaRPr lang="en-US" altLang="zh-CN" sz="1400" b="1" smtClean="0">
              <a:solidFill>
                <a:srgbClr val="000000"/>
              </a:solidFill>
            </a:endParaRPr>
          </a:p>
          <a:p>
            <a:pPr marL="342900" indent="-342900" fontAlgn="base">
              <a:spcBef>
                <a:spcPct val="0"/>
              </a:spcBef>
              <a:spcAft>
                <a:spcPct val="0"/>
              </a:spcAft>
            </a:pPr>
            <a:r>
              <a:rPr lang="en-US" altLang="zh-CN" sz="1400" b="1" smtClean="0">
                <a:solidFill>
                  <a:srgbClr val="0000FF"/>
                </a:solidFill>
              </a:rPr>
              <a:t>        </a:t>
            </a:r>
            <a:r>
              <a:rPr lang="zh-CN" altLang="en-US" sz="1400" b="1" smtClean="0">
                <a:solidFill>
                  <a:srgbClr val="0000FF"/>
                </a:solidFill>
              </a:rPr>
              <a:t>电子排布式</a:t>
            </a:r>
            <a:endParaRPr lang="en-US" altLang="zh-CN" sz="1400" b="1" smtClean="0">
              <a:solidFill>
                <a:srgbClr val="0000FF"/>
              </a:solidFill>
            </a:endParaRPr>
          </a:p>
          <a:p>
            <a:pPr marL="342900" indent="-342900" fontAlgn="base">
              <a:spcBef>
                <a:spcPct val="0"/>
              </a:spcBef>
              <a:spcAft>
                <a:spcPct val="0"/>
              </a:spcAft>
            </a:pPr>
            <a:r>
              <a:rPr lang="en-US" altLang="zh-CN" sz="1400" b="1" smtClean="0">
                <a:solidFill>
                  <a:srgbClr val="0000FF"/>
                </a:solidFill>
                <a:sym typeface="+mn-ea"/>
              </a:rPr>
              <a:t>        </a:t>
            </a:r>
            <a:r>
              <a:rPr lang="zh-CN" altLang="en-US" sz="1400" b="1" smtClean="0">
                <a:solidFill>
                  <a:srgbClr val="0000FF"/>
                </a:solidFill>
                <a:sym typeface="+mn-ea"/>
              </a:rPr>
              <a:t>电子排布图</a:t>
            </a:r>
            <a:endParaRPr lang="en-US" altLang="zh-CN" sz="1400" b="1" smtClean="0">
              <a:solidFill>
                <a:srgbClr val="0000FF"/>
              </a:solidFill>
              <a:sym typeface="+mn-ea"/>
            </a:endParaRPr>
          </a:p>
          <a:p>
            <a:pPr marL="342900" indent="-342900" fontAlgn="base">
              <a:spcBef>
                <a:spcPct val="0"/>
              </a:spcBef>
              <a:spcAft>
                <a:spcPct val="0"/>
              </a:spcAft>
            </a:pPr>
            <a:r>
              <a:rPr lang="en-US" altLang="zh-CN" sz="1400" b="1" smtClean="0">
                <a:solidFill>
                  <a:srgbClr val="000000"/>
                </a:solidFill>
              </a:rPr>
              <a:t>(3) </a:t>
            </a:r>
            <a:r>
              <a:rPr lang="en-US" altLang="zh-CN" sz="1400" b="1" smtClean="0">
                <a:solidFill>
                  <a:srgbClr val="C00000"/>
                </a:solidFill>
              </a:rPr>
              <a:t>7</a:t>
            </a:r>
            <a:r>
              <a:rPr lang="zh-CN" altLang="en-US" sz="1400" b="1" smtClean="0">
                <a:solidFill>
                  <a:srgbClr val="C00000"/>
                </a:solidFill>
              </a:rPr>
              <a:t>周期、</a:t>
            </a:r>
            <a:r>
              <a:rPr lang="en-US" altLang="zh-CN" sz="1400" b="1" smtClean="0">
                <a:solidFill>
                  <a:srgbClr val="000000"/>
                </a:solidFill>
              </a:rPr>
              <a:t> </a:t>
            </a:r>
            <a:r>
              <a:rPr lang="en-US" altLang="zh-CN" sz="1400" b="1" smtClean="0">
                <a:solidFill>
                  <a:srgbClr val="C00000"/>
                </a:solidFill>
              </a:rPr>
              <a:t>16</a:t>
            </a:r>
            <a:r>
              <a:rPr lang="zh-CN" altLang="en-US" sz="1400" b="1" smtClean="0">
                <a:solidFill>
                  <a:srgbClr val="C00000"/>
                </a:solidFill>
              </a:rPr>
              <a:t>族、</a:t>
            </a:r>
            <a:r>
              <a:rPr lang="en-US" altLang="zh-CN" sz="1400" b="1" smtClean="0">
                <a:solidFill>
                  <a:srgbClr val="C00000"/>
                </a:solidFill>
              </a:rPr>
              <a:t>5</a:t>
            </a:r>
            <a:r>
              <a:rPr lang="zh-CN" altLang="en-US" sz="1400" b="1" smtClean="0">
                <a:solidFill>
                  <a:srgbClr val="C00000"/>
                </a:solidFill>
              </a:rPr>
              <a:t>区：</a:t>
            </a:r>
            <a:endParaRPr lang="en-US" altLang="zh-CN" sz="1400" b="1" smtClean="0">
              <a:solidFill>
                <a:srgbClr val="C00000"/>
              </a:solidFill>
            </a:endParaRPr>
          </a:p>
          <a:p>
            <a:pPr marL="342900" indent="-342900" fontAlgn="base">
              <a:spcBef>
                <a:spcPct val="0"/>
              </a:spcBef>
              <a:spcAft>
                <a:spcPct val="0"/>
              </a:spcAft>
            </a:pPr>
            <a:r>
              <a:rPr lang="en-US" altLang="zh-CN" sz="1400" b="1" smtClean="0">
                <a:solidFill>
                  <a:srgbClr val="0000FF"/>
                </a:solidFill>
              </a:rPr>
              <a:t>        3</a:t>
            </a:r>
            <a:r>
              <a:rPr lang="zh-CN" altLang="en-US" sz="1400" b="1" smtClean="0">
                <a:solidFill>
                  <a:srgbClr val="0000FF"/>
                </a:solidFill>
              </a:rPr>
              <a:t>短</a:t>
            </a:r>
            <a:r>
              <a:rPr lang="en-US" altLang="zh-CN" sz="1400" b="1" smtClean="0">
                <a:solidFill>
                  <a:srgbClr val="0000FF"/>
                </a:solidFill>
              </a:rPr>
              <a:t>3</a:t>
            </a:r>
            <a:r>
              <a:rPr lang="zh-CN" altLang="en-US" sz="1400" b="1" smtClean="0">
                <a:solidFill>
                  <a:srgbClr val="0000FF"/>
                </a:solidFill>
              </a:rPr>
              <a:t>长</a:t>
            </a:r>
            <a:r>
              <a:rPr lang="en-US" altLang="zh-CN" sz="1400" b="1" smtClean="0">
                <a:solidFill>
                  <a:srgbClr val="0000FF"/>
                </a:solidFill>
              </a:rPr>
              <a:t>1</a:t>
            </a:r>
            <a:r>
              <a:rPr lang="zh-CN" altLang="en-US" sz="1400" b="1" smtClean="0">
                <a:solidFill>
                  <a:srgbClr val="0000FF"/>
                </a:solidFill>
              </a:rPr>
              <a:t>不全</a:t>
            </a:r>
            <a:endParaRPr lang="en-US" altLang="zh-CN" sz="1400" b="1" smtClean="0">
              <a:solidFill>
                <a:srgbClr val="0000FF"/>
              </a:solidFill>
            </a:endParaRPr>
          </a:p>
          <a:p>
            <a:pPr fontAlgn="base">
              <a:spcBef>
                <a:spcPct val="0"/>
              </a:spcBef>
              <a:spcAft>
                <a:spcPct val="0"/>
              </a:spcAft>
            </a:pPr>
            <a:r>
              <a:rPr lang="en-US" altLang="zh-CN" sz="1400" b="1" smtClean="0">
                <a:solidFill>
                  <a:srgbClr val="0000FF"/>
                </a:solidFill>
              </a:rPr>
              <a:t>        7</a:t>
            </a:r>
            <a:r>
              <a:rPr lang="zh-CN" altLang="en-US" sz="1400" b="1" smtClean="0">
                <a:solidFill>
                  <a:srgbClr val="0000FF"/>
                </a:solidFill>
              </a:rPr>
              <a:t>主</a:t>
            </a:r>
            <a:r>
              <a:rPr lang="en-US" altLang="zh-CN" sz="1400" b="1" smtClean="0">
                <a:solidFill>
                  <a:srgbClr val="0000FF"/>
                </a:solidFill>
              </a:rPr>
              <a:t>7</a:t>
            </a:r>
            <a:r>
              <a:rPr lang="zh-CN" altLang="en-US" sz="1400" b="1" smtClean="0">
                <a:solidFill>
                  <a:srgbClr val="0000FF"/>
                </a:solidFill>
              </a:rPr>
              <a:t>副</a:t>
            </a:r>
            <a:r>
              <a:rPr lang="en-US" altLang="zh-CN" sz="1400" b="1" smtClean="0">
                <a:solidFill>
                  <a:srgbClr val="0000FF"/>
                </a:solidFill>
              </a:rPr>
              <a:t>1Ⅷ1</a:t>
            </a:r>
            <a:r>
              <a:rPr lang="zh-CN" altLang="en-US" sz="1400" b="1" smtClean="0">
                <a:solidFill>
                  <a:srgbClr val="0000FF"/>
                </a:solidFill>
              </a:rPr>
              <a:t>零</a:t>
            </a:r>
            <a:endParaRPr lang="zh-CN" altLang="en-US" sz="1400" b="1" smtClean="0">
              <a:solidFill>
                <a:srgbClr val="0000FF"/>
              </a:solidFill>
            </a:endParaRPr>
          </a:p>
          <a:p>
            <a:pPr fontAlgn="base">
              <a:spcBef>
                <a:spcPct val="0"/>
              </a:spcBef>
              <a:spcAft>
                <a:spcPct val="0"/>
              </a:spcAft>
            </a:pPr>
            <a:r>
              <a:rPr lang="en-US" altLang="zh-CN" sz="1400" b="1" smtClean="0">
                <a:solidFill>
                  <a:srgbClr val="0000FF"/>
                </a:solidFill>
              </a:rPr>
              <a:t>        SPdf</a:t>
            </a:r>
            <a:r>
              <a:rPr lang="zh-CN" altLang="en-US" sz="1400" b="1" smtClean="0">
                <a:solidFill>
                  <a:srgbClr val="0000FF"/>
                </a:solidFill>
              </a:rPr>
              <a:t>、</a:t>
            </a:r>
            <a:r>
              <a:rPr lang="en-US" altLang="zh-CN" sz="1400" b="1" smtClean="0">
                <a:solidFill>
                  <a:srgbClr val="0000FF"/>
                </a:solidFill>
              </a:rPr>
              <a:t>ds</a:t>
            </a:r>
            <a:r>
              <a:rPr lang="zh-CN" altLang="en-US" sz="1400" b="1" smtClean="0">
                <a:solidFill>
                  <a:srgbClr val="0000FF"/>
                </a:solidFill>
              </a:rPr>
              <a:t>、</a:t>
            </a:r>
            <a:r>
              <a:rPr lang="en-US" altLang="zh-CN" sz="1400" b="1" smtClean="0">
                <a:solidFill>
                  <a:srgbClr val="0000FF"/>
                </a:solidFill>
              </a:rPr>
              <a:t>00</a:t>
            </a:r>
            <a:endParaRPr lang="zh-CN" altLang="en-US" sz="1400" b="1">
              <a:solidFill>
                <a:srgbClr val="0000FF"/>
              </a:solidFill>
              <a:sym typeface="+mn-ea"/>
            </a:endParaRPr>
          </a:p>
        </p:txBody>
      </p:sp>
      <p:sp>
        <p:nvSpPr>
          <p:cNvPr id="56" name="十字星 55"/>
          <p:cNvSpPr/>
          <p:nvPr/>
        </p:nvSpPr>
        <p:spPr>
          <a:xfrm>
            <a:off x="4943920" y="2780957"/>
            <a:ext cx="2016141" cy="1584111"/>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57" name="圆角矩形 56"/>
          <p:cNvSpPr/>
          <p:nvPr/>
        </p:nvSpPr>
        <p:spPr>
          <a:xfrm>
            <a:off x="4559893" y="5099643"/>
            <a:ext cx="2880200" cy="1425575"/>
          </a:xfrm>
          <a:prstGeom prst="round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en-US" altLang="zh-CN" sz="1400" b="1">
                <a:solidFill>
                  <a:srgbClr val="000000"/>
                </a:solidFill>
              </a:rPr>
              <a:t>(1</a:t>
            </a:r>
            <a:r>
              <a:rPr lang="en-US" altLang="zh-CN" sz="1400" b="1" smtClean="0">
                <a:solidFill>
                  <a:srgbClr val="000000"/>
                </a:solidFill>
              </a:rPr>
              <a:t>)</a:t>
            </a:r>
            <a:r>
              <a:rPr lang="zh-CN" altLang="en-US" sz="1400" b="1" smtClean="0">
                <a:solidFill>
                  <a:srgbClr val="C00000"/>
                </a:solidFill>
              </a:rPr>
              <a:t>核外电子排布</a:t>
            </a:r>
            <a:endParaRPr lang="zh-CN" altLang="en-US" sz="1400" b="1">
              <a:solidFill>
                <a:srgbClr val="000000"/>
              </a:solidFill>
            </a:endParaRPr>
          </a:p>
          <a:p>
            <a:pPr fontAlgn="base">
              <a:spcBef>
                <a:spcPct val="0"/>
              </a:spcBef>
              <a:spcAft>
                <a:spcPct val="0"/>
              </a:spcAft>
            </a:pPr>
            <a:r>
              <a:rPr lang="en-US" altLang="zh-CN" sz="1400" b="1">
                <a:solidFill>
                  <a:srgbClr val="000000"/>
                </a:solidFill>
              </a:rPr>
              <a:t>(2</a:t>
            </a:r>
            <a:r>
              <a:rPr lang="en-US" altLang="zh-CN" sz="1400" b="1" smtClean="0">
                <a:solidFill>
                  <a:srgbClr val="000000"/>
                </a:solidFill>
              </a:rPr>
              <a:t>)</a:t>
            </a:r>
            <a:r>
              <a:rPr lang="zh-CN" altLang="en-US" sz="1400" b="1" smtClean="0">
                <a:solidFill>
                  <a:srgbClr val="C00000"/>
                </a:solidFill>
              </a:rPr>
              <a:t> 主要化</a:t>
            </a:r>
            <a:r>
              <a:rPr lang="zh-CN" altLang="en-US" sz="1400" b="1">
                <a:solidFill>
                  <a:srgbClr val="C00000"/>
                </a:solidFill>
              </a:rPr>
              <a:t>合</a:t>
            </a:r>
            <a:r>
              <a:rPr lang="zh-CN" altLang="en-US" sz="1400" b="1" smtClean="0">
                <a:solidFill>
                  <a:srgbClr val="C00000"/>
                </a:solidFill>
              </a:rPr>
              <a:t>价</a:t>
            </a:r>
            <a:endParaRPr lang="en-US" altLang="zh-CN" sz="1400" b="1" smtClean="0">
              <a:solidFill>
                <a:srgbClr val="C00000"/>
              </a:solidFill>
            </a:endParaRPr>
          </a:p>
          <a:p>
            <a:pPr fontAlgn="base">
              <a:spcBef>
                <a:spcPct val="0"/>
              </a:spcBef>
              <a:spcAft>
                <a:spcPct val="0"/>
              </a:spcAft>
            </a:pPr>
            <a:r>
              <a:rPr lang="en-US" altLang="zh-CN" sz="1400" b="1" smtClean="0">
                <a:solidFill>
                  <a:srgbClr val="000000"/>
                </a:solidFill>
              </a:rPr>
              <a:t>(3)</a:t>
            </a:r>
            <a:r>
              <a:rPr lang="zh-CN" altLang="en-US" sz="1400" b="1" smtClean="0">
                <a:solidFill>
                  <a:srgbClr val="C00000"/>
                </a:solidFill>
              </a:rPr>
              <a:t>原</a:t>
            </a:r>
            <a:r>
              <a:rPr lang="zh-CN" altLang="en-US" sz="1400" b="1">
                <a:solidFill>
                  <a:srgbClr val="C00000"/>
                </a:solidFill>
              </a:rPr>
              <a:t>子半径</a:t>
            </a:r>
            <a:r>
              <a:rPr lang="en-US" altLang="zh-CN" sz="1400" b="1">
                <a:solidFill>
                  <a:srgbClr val="C00000"/>
                </a:solidFill>
              </a:rPr>
              <a:t>/</a:t>
            </a:r>
            <a:r>
              <a:rPr lang="zh-CN" altLang="en-US" sz="1400" b="1">
                <a:solidFill>
                  <a:srgbClr val="C00000"/>
                </a:solidFill>
              </a:rPr>
              <a:t>离子半</a:t>
            </a:r>
            <a:r>
              <a:rPr lang="zh-CN" altLang="en-US" sz="1400" b="1" smtClean="0">
                <a:solidFill>
                  <a:srgbClr val="C00000"/>
                </a:solidFill>
              </a:rPr>
              <a:t>径</a:t>
            </a:r>
            <a:endParaRPr lang="en-US" altLang="zh-CN" sz="1400" b="1" smtClean="0">
              <a:solidFill>
                <a:srgbClr val="C00000"/>
              </a:solidFill>
            </a:endParaRPr>
          </a:p>
          <a:p>
            <a:pPr fontAlgn="base">
              <a:spcBef>
                <a:spcPct val="0"/>
              </a:spcBef>
              <a:spcAft>
                <a:spcPct val="0"/>
              </a:spcAft>
            </a:pPr>
            <a:r>
              <a:rPr lang="en-US" altLang="zh-CN" sz="1400" b="1" smtClean="0">
                <a:solidFill>
                  <a:srgbClr val="000000"/>
                </a:solidFill>
                <a:sym typeface="+mn-ea"/>
              </a:rPr>
              <a:t>(4)</a:t>
            </a:r>
            <a:r>
              <a:rPr lang="zh-CN" altLang="en-US" sz="1400" b="1" smtClean="0">
                <a:solidFill>
                  <a:srgbClr val="C00000"/>
                </a:solidFill>
                <a:sym typeface="+mn-ea"/>
              </a:rPr>
              <a:t>金</a:t>
            </a:r>
            <a:r>
              <a:rPr lang="zh-CN" altLang="en-US" sz="1400" b="1">
                <a:solidFill>
                  <a:srgbClr val="C00000"/>
                </a:solidFill>
                <a:sym typeface="+mn-ea"/>
              </a:rPr>
              <a:t>属</a:t>
            </a:r>
            <a:r>
              <a:rPr lang="zh-CN" altLang="en-US" sz="1400" b="1" smtClean="0">
                <a:solidFill>
                  <a:srgbClr val="C00000"/>
                </a:solidFill>
                <a:sym typeface="+mn-ea"/>
              </a:rPr>
              <a:t>性</a:t>
            </a:r>
            <a:r>
              <a:rPr lang="en-US" altLang="zh-CN" sz="1400" b="1" smtClean="0">
                <a:solidFill>
                  <a:srgbClr val="C00000"/>
                </a:solidFill>
                <a:sym typeface="+mn-ea"/>
              </a:rPr>
              <a:t>/</a:t>
            </a:r>
            <a:r>
              <a:rPr lang="zh-CN" altLang="en-US" sz="1400" b="1" smtClean="0">
                <a:solidFill>
                  <a:srgbClr val="C00000"/>
                </a:solidFill>
                <a:sym typeface="+mn-ea"/>
              </a:rPr>
              <a:t>非金属性</a:t>
            </a:r>
            <a:endParaRPr lang="zh-CN" altLang="en-US" sz="1400" b="1">
              <a:solidFill>
                <a:srgbClr val="C00000"/>
              </a:solidFill>
            </a:endParaRPr>
          </a:p>
          <a:p>
            <a:pPr fontAlgn="base">
              <a:spcBef>
                <a:spcPct val="0"/>
              </a:spcBef>
              <a:spcAft>
                <a:spcPct val="0"/>
              </a:spcAft>
            </a:pPr>
            <a:r>
              <a:rPr lang="en-US" altLang="zh-CN" sz="1400" b="1" smtClean="0">
                <a:solidFill>
                  <a:srgbClr val="000000"/>
                </a:solidFill>
              </a:rPr>
              <a:t>(5)</a:t>
            </a:r>
            <a:r>
              <a:rPr lang="zh-CN" altLang="en-US" sz="1400" b="1" smtClean="0">
                <a:solidFill>
                  <a:srgbClr val="0000FF"/>
                </a:solidFill>
              </a:rPr>
              <a:t>第</a:t>
            </a:r>
            <a:r>
              <a:rPr lang="zh-CN" altLang="en-US" sz="1400" b="1">
                <a:solidFill>
                  <a:srgbClr val="0000FF"/>
                </a:solidFill>
              </a:rPr>
              <a:t>一电离</a:t>
            </a:r>
            <a:r>
              <a:rPr lang="zh-CN" altLang="en-US" sz="1400" b="1" smtClean="0">
                <a:solidFill>
                  <a:srgbClr val="0000FF"/>
                </a:solidFill>
              </a:rPr>
              <a:t>能</a:t>
            </a:r>
            <a:endParaRPr lang="en-US" altLang="zh-CN" sz="1400" b="1" smtClean="0">
              <a:solidFill>
                <a:srgbClr val="0000FF"/>
              </a:solidFill>
            </a:endParaRPr>
          </a:p>
          <a:p>
            <a:pPr fontAlgn="base">
              <a:spcBef>
                <a:spcPct val="0"/>
              </a:spcBef>
              <a:spcAft>
                <a:spcPct val="0"/>
              </a:spcAft>
            </a:pPr>
            <a:r>
              <a:rPr lang="en-US" altLang="zh-CN" sz="1400" b="1" smtClean="0">
                <a:solidFill>
                  <a:srgbClr val="000000"/>
                </a:solidFill>
              </a:rPr>
              <a:t>(6)</a:t>
            </a:r>
            <a:r>
              <a:rPr lang="zh-CN" altLang="en-US" sz="1400" b="1" smtClean="0">
                <a:solidFill>
                  <a:srgbClr val="0000FF"/>
                </a:solidFill>
              </a:rPr>
              <a:t>电</a:t>
            </a:r>
            <a:r>
              <a:rPr lang="zh-CN" altLang="en-US" sz="1400" b="1">
                <a:solidFill>
                  <a:srgbClr val="0000FF"/>
                </a:solidFill>
              </a:rPr>
              <a:t>负</a:t>
            </a:r>
            <a:r>
              <a:rPr lang="zh-CN" altLang="en-US" sz="1400" b="1" smtClean="0">
                <a:solidFill>
                  <a:srgbClr val="0000FF"/>
                </a:solidFill>
              </a:rPr>
              <a:t>性</a:t>
            </a:r>
            <a:endParaRPr lang="zh-CN" altLang="en-US" sz="1400" b="1">
              <a:solidFill>
                <a:srgbClr val="0000FF"/>
              </a:solidFill>
            </a:endParaRPr>
          </a:p>
        </p:txBody>
      </p:sp>
      <p:sp>
        <p:nvSpPr>
          <p:cNvPr id="58" name="椭圆 57"/>
          <p:cNvSpPr/>
          <p:nvPr/>
        </p:nvSpPr>
        <p:spPr>
          <a:xfrm>
            <a:off x="5423953" y="4365065"/>
            <a:ext cx="1056075" cy="72005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1400" b="1" smtClean="0">
                <a:solidFill>
                  <a:srgbClr val="FF0000"/>
                </a:solidFill>
                <a:latin typeface="宋体" panose="02010600030101010101" pitchFamily="2" charset="-122"/>
              </a:rPr>
              <a:t>元素</a:t>
            </a:r>
            <a:endParaRPr lang="en-US" altLang="zh-CN" sz="1400" b="1" smtClean="0">
              <a:solidFill>
                <a:srgbClr val="FF0000"/>
              </a:solidFill>
              <a:latin typeface="宋体" panose="02010600030101010101" pitchFamily="2" charset="-122"/>
            </a:endParaRPr>
          </a:p>
          <a:p>
            <a:pPr algn="ctr" fontAlgn="base">
              <a:spcBef>
                <a:spcPct val="0"/>
              </a:spcBef>
              <a:spcAft>
                <a:spcPct val="0"/>
              </a:spcAft>
            </a:pPr>
            <a:r>
              <a:rPr lang="zh-CN" altLang="en-US" sz="1400" b="1" smtClean="0">
                <a:solidFill>
                  <a:srgbClr val="0000FF"/>
                </a:solidFill>
                <a:latin typeface="宋体" panose="02010600030101010101" pitchFamily="2" charset="-122"/>
              </a:rPr>
              <a:t>性质</a:t>
            </a:r>
            <a:endParaRPr lang="zh-CN" altLang="en-US" sz="1400" b="1">
              <a:solidFill>
                <a:srgbClr val="0000FF"/>
              </a:solidFill>
              <a:latin typeface="宋体" panose="02010600030101010101" pitchFamily="2" charset="-122"/>
            </a:endParaRPr>
          </a:p>
        </p:txBody>
      </p:sp>
      <p:sp>
        <p:nvSpPr>
          <p:cNvPr id="60" name="矩形 59"/>
          <p:cNvSpPr/>
          <p:nvPr/>
        </p:nvSpPr>
        <p:spPr>
          <a:xfrm>
            <a:off x="527615" y="332788"/>
            <a:ext cx="6624460" cy="460375"/>
          </a:xfrm>
          <a:prstGeom prst="rect">
            <a:avLst/>
          </a:prstGeom>
        </p:spPr>
        <p:txBody>
          <a:bodyPr wrap="square">
            <a:spAutoFit/>
          </a:bodyPr>
          <a:lstStyle/>
          <a:p>
            <a:pPr fontAlgn="base">
              <a:spcBef>
                <a:spcPct val="0"/>
              </a:spcBef>
              <a:spcAft>
                <a:spcPct val="0"/>
              </a:spcAft>
            </a:pPr>
            <a:r>
              <a:rPr lang="en-US" altLang="zh-CN" sz="2400" b="1" smtClean="0">
                <a:solidFill>
                  <a:srgbClr val="000000"/>
                </a:solidFill>
              </a:rPr>
              <a:t>1.</a:t>
            </a:r>
            <a:r>
              <a:rPr lang="zh-CN" altLang="en-US" sz="2400" b="1" smtClean="0">
                <a:solidFill>
                  <a:srgbClr val="000000"/>
                </a:solidFill>
              </a:rPr>
              <a:t>原子结构</a:t>
            </a:r>
            <a:endParaRPr lang="zh-CN" altLang="en-US" sz="2400" b="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checkerboard(across)">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57" grpId="0"/>
    </p:bld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直接连接符 4"/>
          <p:cNvCxnSpPr/>
          <p:nvPr/>
        </p:nvCxnSpPr>
        <p:spPr>
          <a:xfrm>
            <a:off x="239595" y="1071546"/>
            <a:ext cx="11571447" cy="1588"/>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27615" y="447163"/>
            <a:ext cx="6624460" cy="460375"/>
          </a:xfrm>
          <a:prstGeom prst="rect">
            <a:avLst/>
          </a:prstGeom>
        </p:spPr>
        <p:txBody>
          <a:bodyPr wrap="square">
            <a:spAutoFit/>
          </a:bodyPr>
          <a:lstStyle/>
          <a:p>
            <a:pPr fontAlgn="base">
              <a:spcBef>
                <a:spcPct val="0"/>
              </a:spcBef>
              <a:spcAft>
                <a:spcPct val="0"/>
              </a:spcAft>
            </a:pPr>
            <a:r>
              <a:rPr lang="zh-CN" altLang="en-US" sz="2400" b="1" smtClean="0">
                <a:solidFill>
                  <a:srgbClr val="000000"/>
                </a:solidFill>
              </a:rPr>
              <a:t>（</a:t>
            </a:r>
            <a:r>
              <a:rPr lang="en-US" altLang="zh-CN" sz="2400" b="1" smtClean="0">
                <a:solidFill>
                  <a:srgbClr val="000000"/>
                </a:solidFill>
              </a:rPr>
              <a:t>1</a:t>
            </a:r>
            <a:r>
              <a:rPr lang="zh-CN" altLang="en-US" sz="2400" b="1" smtClean="0">
                <a:solidFill>
                  <a:srgbClr val="000000"/>
                </a:solidFill>
              </a:rPr>
              <a:t>）原子结构表示方法</a:t>
            </a:r>
            <a:endParaRPr lang="zh-CN" altLang="en-US" sz="2400" b="1">
              <a:solidFill>
                <a:srgbClr val="000000"/>
              </a:solidFill>
            </a:endParaRPr>
          </a:p>
        </p:txBody>
      </p:sp>
      <p:sp>
        <p:nvSpPr>
          <p:cNvPr id="11" name="圆角矩形 10"/>
          <p:cNvSpPr/>
          <p:nvPr/>
        </p:nvSpPr>
        <p:spPr>
          <a:xfrm>
            <a:off x="527617" y="1628878"/>
            <a:ext cx="3456239" cy="2232155"/>
          </a:xfrm>
          <a:prstGeom prst="round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en-US" altLang="zh-CN" sz="2000" b="1" smtClean="0">
                <a:solidFill>
                  <a:srgbClr val="FF0000"/>
                </a:solidFill>
              </a:rPr>
              <a:t>6</a:t>
            </a:r>
            <a:r>
              <a:rPr lang="zh-CN" altLang="en-US" sz="2000" b="1" smtClean="0">
                <a:solidFill>
                  <a:srgbClr val="FF0000"/>
                </a:solidFill>
              </a:rPr>
              <a:t>表达：</a:t>
            </a:r>
            <a:endParaRPr lang="en-US" altLang="zh-CN" sz="2000" b="1" smtClean="0">
              <a:solidFill>
                <a:srgbClr val="FF0000"/>
              </a:solidFill>
            </a:endParaRPr>
          </a:p>
          <a:p>
            <a:pPr fontAlgn="base">
              <a:spcBef>
                <a:spcPct val="0"/>
              </a:spcBef>
              <a:spcAft>
                <a:spcPct val="0"/>
              </a:spcAft>
            </a:pPr>
            <a:r>
              <a:rPr lang="en-US" altLang="zh-CN" sz="2000" b="1" smtClean="0">
                <a:solidFill>
                  <a:srgbClr val="0000FF"/>
                </a:solidFill>
              </a:rPr>
              <a:t>   1</a:t>
            </a:r>
            <a:r>
              <a:rPr lang="zh-CN" altLang="en-US" sz="2000" b="1" smtClean="0">
                <a:solidFill>
                  <a:srgbClr val="0000FF"/>
                </a:solidFill>
              </a:rPr>
              <a:t>元素符号</a:t>
            </a:r>
            <a:endParaRPr lang="en-US" altLang="zh-CN" sz="2000" b="1" smtClean="0">
              <a:solidFill>
                <a:srgbClr val="0000FF"/>
              </a:solidFill>
            </a:endParaRPr>
          </a:p>
          <a:p>
            <a:pPr fontAlgn="base">
              <a:spcBef>
                <a:spcPct val="0"/>
              </a:spcBef>
              <a:spcAft>
                <a:spcPct val="0"/>
              </a:spcAft>
            </a:pPr>
            <a:r>
              <a:rPr lang="en-US" altLang="zh-CN" sz="2000" b="1" smtClean="0">
                <a:solidFill>
                  <a:srgbClr val="0000FF"/>
                </a:solidFill>
              </a:rPr>
              <a:t>   2</a:t>
            </a:r>
            <a:r>
              <a:rPr lang="zh-CN" altLang="en-US" sz="2000" b="1" smtClean="0">
                <a:solidFill>
                  <a:srgbClr val="0000FF"/>
                </a:solidFill>
              </a:rPr>
              <a:t>电子式  </a:t>
            </a:r>
            <a:endParaRPr lang="en-US" altLang="zh-CN" sz="2000" b="1" smtClean="0">
              <a:solidFill>
                <a:srgbClr val="0000FF"/>
              </a:solidFill>
            </a:endParaRPr>
          </a:p>
          <a:p>
            <a:pPr fontAlgn="base">
              <a:spcBef>
                <a:spcPct val="0"/>
              </a:spcBef>
              <a:spcAft>
                <a:spcPct val="0"/>
              </a:spcAft>
            </a:pPr>
            <a:r>
              <a:rPr lang="en-US" altLang="zh-CN" sz="2000" b="1" smtClean="0">
                <a:solidFill>
                  <a:srgbClr val="0000FF"/>
                </a:solidFill>
              </a:rPr>
              <a:t>   3</a:t>
            </a:r>
            <a:r>
              <a:rPr lang="zh-CN" altLang="en-US" sz="2000" b="1" smtClean="0">
                <a:solidFill>
                  <a:srgbClr val="0000FF"/>
                </a:solidFill>
              </a:rPr>
              <a:t>原子结构示意图</a:t>
            </a:r>
            <a:endParaRPr lang="en-US" altLang="zh-CN" sz="2000" b="1" smtClean="0">
              <a:solidFill>
                <a:srgbClr val="0000FF"/>
              </a:solidFill>
            </a:endParaRPr>
          </a:p>
          <a:p>
            <a:pPr fontAlgn="base">
              <a:spcBef>
                <a:spcPct val="0"/>
              </a:spcBef>
              <a:spcAft>
                <a:spcPct val="0"/>
              </a:spcAft>
            </a:pPr>
            <a:r>
              <a:rPr lang="en-US" altLang="zh-CN" sz="2000" b="1" smtClean="0">
                <a:solidFill>
                  <a:srgbClr val="0000FF"/>
                </a:solidFill>
              </a:rPr>
              <a:t>   4</a:t>
            </a:r>
            <a:r>
              <a:rPr lang="zh-CN" altLang="en-US" sz="2000" b="1" smtClean="0">
                <a:solidFill>
                  <a:srgbClr val="0000FF"/>
                </a:solidFill>
              </a:rPr>
              <a:t>原子结构图</a:t>
            </a:r>
            <a:endParaRPr lang="en-US" altLang="zh-CN" sz="2000" b="1" smtClean="0">
              <a:solidFill>
                <a:srgbClr val="0000FF"/>
              </a:solidFill>
            </a:endParaRPr>
          </a:p>
          <a:p>
            <a:pPr fontAlgn="base">
              <a:spcBef>
                <a:spcPct val="0"/>
              </a:spcBef>
              <a:spcAft>
                <a:spcPct val="0"/>
              </a:spcAft>
            </a:pPr>
            <a:r>
              <a:rPr lang="en-US" altLang="zh-CN" sz="2000" b="1" smtClean="0">
                <a:solidFill>
                  <a:srgbClr val="0000FF"/>
                </a:solidFill>
              </a:rPr>
              <a:t>   5</a:t>
            </a:r>
            <a:r>
              <a:rPr lang="zh-CN" altLang="en-US" sz="2000" b="1" smtClean="0">
                <a:solidFill>
                  <a:srgbClr val="0000FF"/>
                </a:solidFill>
              </a:rPr>
              <a:t>电子排布式</a:t>
            </a:r>
            <a:endParaRPr lang="en-US" altLang="zh-CN" sz="2000" b="1" smtClean="0">
              <a:solidFill>
                <a:srgbClr val="0000FF"/>
              </a:solidFill>
            </a:endParaRPr>
          </a:p>
          <a:p>
            <a:pPr fontAlgn="base">
              <a:spcBef>
                <a:spcPct val="0"/>
              </a:spcBef>
              <a:spcAft>
                <a:spcPct val="0"/>
              </a:spcAft>
            </a:pPr>
            <a:r>
              <a:rPr lang="en-US" altLang="zh-CN" sz="2000" b="1" smtClean="0">
                <a:solidFill>
                  <a:srgbClr val="0000FF"/>
                </a:solidFill>
              </a:rPr>
              <a:t>   6</a:t>
            </a:r>
            <a:r>
              <a:rPr lang="zh-CN" altLang="en-US" sz="2000" b="1" smtClean="0">
                <a:solidFill>
                  <a:srgbClr val="0000FF"/>
                </a:solidFill>
              </a:rPr>
              <a:t>电子排布图</a:t>
            </a:r>
            <a:endParaRPr lang="zh-CN" altLang="en-US" sz="2000" b="1">
              <a:solidFill>
                <a:srgbClr val="0000FF"/>
              </a:solidFill>
            </a:endParaRPr>
          </a:p>
        </p:txBody>
      </p:sp>
      <p:sp>
        <p:nvSpPr>
          <p:cNvPr id="18" name="矩形 17"/>
          <p:cNvSpPr/>
          <p:nvPr/>
        </p:nvSpPr>
        <p:spPr>
          <a:xfrm>
            <a:off x="9648250" y="2060908"/>
            <a:ext cx="2304159" cy="119888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FF"/>
                </a:solidFill>
              </a:rPr>
              <a:t>注意：</a:t>
            </a:r>
            <a:r>
              <a:rPr lang="en-US" altLang="zh-CN" b="1" smtClean="0">
                <a:solidFill>
                  <a:srgbClr val="000000"/>
                </a:solidFill>
              </a:rPr>
              <a:t> </a:t>
            </a:r>
            <a:endParaRPr lang="en-US" altLang="zh-CN" b="1" smtClean="0">
              <a:solidFill>
                <a:srgbClr val="000000"/>
              </a:solidFill>
            </a:endParaRPr>
          </a:p>
          <a:p>
            <a:pPr fontAlgn="base">
              <a:spcBef>
                <a:spcPct val="0"/>
              </a:spcBef>
              <a:spcAft>
                <a:spcPct val="0"/>
              </a:spcAft>
            </a:pPr>
            <a:r>
              <a:rPr lang="en-US" altLang="zh-CN" b="1" smtClean="0">
                <a:solidFill>
                  <a:srgbClr val="0000FF"/>
                </a:solidFill>
              </a:rPr>
              <a:t>(1)  </a:t>
            </a:r>
            <a:r>
              <a:rPr lang="en-US" altLang="zh-CN" b="1" smtClean="0">
                <a:solidFill>
                  <a:srgbClr val="FF0000"/>
                </a:solidFill>
              </a:rPr>
              <a:t>[Ar]3d</a:t>
            </a:r>
            <a:r>
              <a:rPr lang="en-US" altLang="zh-CN" b="1" baseline="30000" smtClean="0">
                <a:solidFill>
                  <a:srgbClr val="FF0000"/>
                </a:solidFill>
              </a:rPr>
              <a:t>5</a:t>
            </a:r>
            <a:r>
              <a:rPr lang="en-US" altLang="zh-CN" b="1" smtClean="0">
                <a:solidFill>
                  <a:srgbClr val="FF0000"/>
                </a:solidFill>
              </a:rPr>
              <a:t>4s</a:t>
            </a:r>
            <a:r>
              <a:rPr lang="en-US" altLang="zh-CN" b="1" baseline="30000" smtClean="0">
                <a:solidFill>
                  <a:srgbClr val="FF0000"/>
                </a:solidFill>
              </a:rPr>
              <a:t>1</a:t>
            </a:r>
            <a:endParaRPr lang="zh-CN" altLang="en-US" b="1" baseline="30000" smtClean="0">
              <a:solidFill>
                <a:srgbClr val="FF0000"/>
              </a:solidFill>
            </a:endParaRPr>
          </a:p>
          <a:p>
            <a:pPr fontAlgn="base">
              <a:spcBef>
                <a:spcPct val="0"/>
              </a:spcBef>
              <a:spcAft>
                <a:spcPct val="0"/>
              </a:spcAft>
            </a:pPr>
            <a:r>
              <a:rPr lang="en-US" altLang="zh-CN" b="1" smtClean="0">
                <a:solidFill>
                  <a:srgbClr val="0000FF"/>
                </a:solidFill>
              </a:rPr>
              <a:t>(2) </a:t>
            </a:r>
            <a:r>
              <a:rPr lang="zh-CN" altLang="en-US" b="1" smtClean="0">
                <a:solidFill>
                  <a:srgbClr val="0000FF"/>
                </a:solidFill>
              </a:rPr>
              <a:t>价电子</a:t>
            </a:r>
            <a:endParaRPr lang="en-US" altLang="zh-CN" b="1" smtClean="0">
              <a:solidFill>
                <a:srgbClr val="0000FF"/>
              </a:solidFill>
            </a:endParaRPr>
          </a:p>
          <a:p>
            <a:pPr fontAlgn="base">
              <a:spcBef>
                <a:spcPct val="0"/>
              </a:spcBef>
              <a:spcAft>
                <a:spcPct val="0"/>
              </a:spcAft>
            </a:pPr>
            <a:r>
              <a:rPr lang="en-US" altLang="zh-CN" b="1" smtClean="0">
                <a:solidFill>
                  <a:srgbClr val="FF0000"/>
                </a:solidFill>
              </a:rPr>
              <a:t>      3s</a:t>
            </a:r>
            <a:r>
              <a:rPr lang="en-US" altLang="zh-CN" b="1" baseline="30000" smtClean="0">
                <a:solidFill>
                  <a:srgbClr val="FF0000"/>
                </a:solidFill>
              </a:rPr>
              <a:t>2</a:t>
            </a:r>
            <a:r>
              <a:rPr lang="en-US" altLang="zh-CN" b="1" smtClean="0">
                <a:solidFill>
                  <a:srgbClr val="FF0000"/>
                </a:solidFill>
              </a:rPr>
              <a:t>3p</a:t>
            </a:r>
            <a:r>
              <a:rPr lang="en-US" altLang="zh-CN" b="1" baseline="30000" smtClean="0">
                <a:solidFill>
                  <a:srgbClr val="FF0000"/>
                </a:solidFill>
              </a:rPr>
              <a:t>5</a:t>
            </a:r>
            <a:endParaRPr lang="zh-CN" altLang="en-US" b="1" baseline="30000">
              <a:solidFill>
                <a:srgbClr val="FF0000"/>
              </a:solidFill>
            </a:endParaRPr>
          </a:p>
        </p:txBody>
      </p:sp>
      <p:grpSp>
        <p:nvGrpSpPr>
          <p:cNvPr id="2" name="组合 28"/>
          <p:cNvGrpSpPr/>
          <p:nvPr/>
        </p:nvGrpSpPr>
        <p:grpSpPr>
          <a:xfrm>
            <a:off x="4175868" y="1607814"/>
            <a:ext cx="5376373" cy="3693319"/>
            <a:chOff x="3131900" y="1607811"/>
            <a:chExt cx="4032280" cy="3693319"/>
          </a:xfrm>
        </p:grpSpPr>
        <p:grpSp>
          <p:nvGrpSpPr>
            <p:cNvPr id="3" name="组合 23"/>
            <p:cNvGrpSpPr/>
            <p:nvPr/>
          </p:nvGrpSpPr>
          <p:grpSpPr>
            <a:xfrm>
              <a:off x="3131900" y="1607811"/>
              <a:ext cx="4032280" cy="3693319"/>
              <a:chOff x="3131900" y="2065439"/>
              <a:chExt cx="4032280" cy="3693319"/>
            </a:xfrm>
          </p:grpSpPr>
          <p:sp>
            <p:nvSpPr>
              <p:cNvPr id="4045831" name="Rectangle 7"/>
              <p:cNvSpPr>
                <a:spLocks noChangeArrowheads="1"/>
              </p:cNvSpPr>
              <p:nvPr/>
            </p:nvSpPr>
            <p:spPr bwMode="auto">
              <a:xfrm>
                <a:off x="3131900" y="2065439"/>
                <a:ext cx="4032280" cy="3693319"/>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fontAlgn="base">
                  <a:spcBef>
                    <a:spcPct val="0"/>
                  </a:spcBef>
                  <a:spcAft>
                    <a:spcPct val="0"/>
                  </a:spcAft>
                </a:pPr>
                <a:r>
                  <a:rPr lang="zh-CN" altLang="en-US" b="1" smtClean="0">
                    <a:solidFill>
                      <a:srgbClr val="333333"/>
                    </a:solidFill>
                    <a:latin typeface="宋体" panose="02010600030101010101" pitchFamily="2" charset="-122"/>
                    <a:cs typeface="宋体" panose="02010600030101010101" pitchFamily="2" charset="-122"/>
                  </a:rPr>
                  <a:t>写出基态</a:t>
                </a:r>
                <a:r>
                  <a:rPr lang="en-US" altLang="zh-CN" b="1" smtClean="0">
                    <a:solidFill>
                      <a:srgbClr val="333333"/>
                    </a:solidFill>
                    <a:latin typeface="宋体" panose="02010600030101010101" pitchFamily="2" charset="-122"/>
                    <a:cs typeface="宋体" panose="02010600030101010101" pitchFamily="2" charset="-122"/>
                  </a:rPr>
                  <a:t>Fe</a:t>
                </a:r>
                <a:r>
                  <a:rPr lang="zh-CN" altLang="en-US" b="1" smtClean="0">
                    <a:solidFill>
                      <a:srgbClr val="333333"/>
                    </a:solidFill>
                    <a:latin typeface="宋体" panose="02010600030101010101" pitchFamily="2" charset="-122"/>
                    <a:cs typeface="宋体" panose="02010600030101010101" pitchFamily="2" charset="-122"/>
                  </a:rPr>
                  <a:t>、</a:t>
                </a:r>
                <a:r>
                  <a:rPr lang="en-US" altLang="zh-CN" b="1" smtClean="0">
                    <a:solidFill>
                      <a:srgbClr val="333333"/>
                    </a:solidFill>
                    <a:latin typeface="宋体" panose="02010600030101010101" pitchFamily="2" charset="-122"/>
                    <a:cs typeface="宋体" panose="02010600030101010101" pitchFamily="2" charset="-122"/>
                  </a:rPr>
                  <a:t>Cl</a:t>
                </a:r>
                <a:r>
                  <a:rPr lang="zh-CN" altLang="en-US" b="1" smtClean="0">
                    <a:solidFill>
                      <a:srgbClr val="333333"/>
                    </a:solidFill>
                    <a:latin typeface="宋体" panose="02010600030101010101" pitchFamily="2" charset="-122"/>
                    <a:cs typeface="宋体" panose="02010600030101010101" pitchFamily="2" charset="-122"/>
                  </a:rPr>
                  <a:t>、</a:t>
                </a:r>
                <a:r>
                  <a:rPr lang="en-US" altLang="zh-CN" b="1" smtClean="0">
                    <a:solidFill>
                      <a:srgbClr val="333333"/>
                    </a:solidFill>
                    <a:latin typeface="宋体" panose="02010600030101010101" pitchFamily="2" charset="-122"/>
                    <a:cs typeface="宋体" panose="02010600030101010101" pitchFamily="2" charset="-122"/>
                  </a:rPr>
                  <a:t>Cr</a:t>
                </a:r>
                <a:r>
                  <a:rPr lang="zh-CN" altLang="en-US" b="1" smtClean="0">
                    <a:solidFill>
                      <a:srgbClr val="333333"/>
                    </a:solidFill>
                    <a:latin typeface="宋体" panose="02010600030101010101" pitchFamily="2" charset="-122"/>
                    <a:cs typeface="宋体" panose="02010600030101010101" pitchFamily="2" charset="-122"/>
                  </a:rPr>
                  <a:t>的电子排布式：</a:t>
                </a:r>
                <a:endParaRPr lang="zh-CN" altLang="en-US" b="1" smtClean="0">
                  <a:solidFill>
                    <a:srgbClr val="000000"/>
                  </a:solidFill>
                  <a:latin typeface="宋体" panose="02010600030101010101" pitchFamily="2" charset="-122"/>
                  <a:cs typeface="宋体" panose="02010600030101010101" pitchFamily="2" charset="-122"/>
                </a:endParaRPr>
              </a:p>
              <a:p>
                <a:pPr eaLnBrk="0" fontAlgn="base" hangingPunct="0">
                  <a:spcBef>
                    <a:spcPct val="0"/>
                  </a:spcBef>
                  <a:spcAft>
                    <a:spcPct val="0"/>
                  </a:spcAft>
                </a:pPr>
                <a:endParaRPr lang="en-US" altLang="zh-CN" b="1" smtClean="0">
                  <a:solidFill>
                    <a:srgbClr val="333333"/>
                  </a:solidFill>
                  <a:latin typeface="宋体" panose="02010600030101010101" pitchFamily="2" charset="-122"/>
                  <a:cs typeface="宋体" panose="02010600030101010101" pitchFamily="2" charset="-122"/>
                </a:endParaRPr>
              </a:p>
              <a:p>
                <a:pPr eaLnBrk="0" fontAlgn="base" hangingPunct="0">
                  <a:spcBef>
                    <a:spcPct val="0"/>
                  </a:spcBef>
                  <a:spcAft>
                    <a:spcPct val="0"/>
                  </a:spcAft>
                </a:pPr>
                <a:endParaRPr lang="en-US" altLang="zh-CN" b="1" smtClean="0">
                  <a:solidFill>
                    <a:srgbClr val="333333"/>
                  </a:solidFill>
                  <a:latin typeface="宋体" panose="02010600030101010101" pitchFamily="2" charset="-122"/>
                  <a:cs typeface="宋体" panose="02010600030101010101" pitchFamily="2" charset="-122"/>
                </a:endParaRPr>
              </a:p>
              <a:p>
                <a:pPr eaLnBrk="0" fontAlgn="base" hangingPunct="0">
                  <a:spcBef>
                    <a:spcPct val="0"/>
                  </a:spcBef>
                  <a:spcAft>
                    <a:spcPct val="0"/>
                  </a:spcAft>
                </a:pPr>
                <a:endParaRPr lang="en-US" altLang="zh-CN" b="1" smtClean="0">
                  <a:solidFill>
                    <a:srgbClr val="333333"/>
                  </a:solidFill>
                  <a:latin typeface="宋体" panose="02010600030101010101" pitchFamily="2" charset="-122"/>
                  <a:cs typeface="宋体" panose="02010600030101010101" pitchFamily="2" charset="-122"/>
                </a:endParaRPr>
              </a:p>
              <a:p>
                <a:pPr eaLnBrk="0" fontAlgn="base" hangingPunct="0">
                  <a:spcBef>
                    <a:spcPct val="0"/>
                  </a:spcBef>
                  <a:spcAft>
                    <a:spcPct val="0"/>
                  </a:spcAft>
                </a:pPr>
                <a:endParaRPr lang="en-US" altLang="zh-CN" b="1" smtClean="0">
                  <a:solidFill>
                    <a:srgbClr val="333333"/>
                  </a:solidFill>
                  <a:latin typeface="宋体" panose="02010600030101010101" pitchFamily="2" charset="-122"/>
                  <a:cs typeface="宋体" panose="02010600030101010101" pitchFamily="2" charset="-122"/>
                </a:endParaRPr>
              </a:p>
              <a:p>
                <a:pPr eaLnBrk="0" fontAlgn="base" hangingPunct="0">
                  <a:spcBef>
                    <a:spcPct val="0"/>
                  </a:spcBef>
                  <a:spcAft>
                    <a:spcPct val="0"/>
                  </a:spcAft>
                </a:pPr>
                <a:endParaRPr lang="en-US" altLang="zh-CN" b="1" smtClean="0">
                  <a:solidFill>
                    <a:srgbClr val="333333"/>
                  </a:solidFill>
                  <a:latin typeface="宋体" panose="02010600030101010101" pitchFamily="2" charset="-122"/>
                  <a:cs typeface="宋体" panose="02010600030101010101" pitchFamily="2" charset="-122"/>
                </a:endParaRPr>
              </a:p>
              <a:p>
                <a:pPr eaLnBrk="0" fontAlgn="base" hangingPunct="0">
                  <a:spcBef>
                    <a:spcPct val="0"/>
                  </a:spcBef>
                  <a:spcAft>
                    <a:spcPct val="0"/>
                  </a:spcAft>
                </a:pPr>
                <a:r>
                  <a:rPr lang="zh-CN" altLang="en-US" b="1" smtClean="0">
                    <a:solidFill>
                      <a:srgbClr val="333333"/>
                    </a:solidFill>
                    <a:latin typeface="宋体" panose="02010600030101010101" pitchFamily="2" charset="-122"/>
                    <a:cs typeface="宋体" panose="02010600030101010101" pitchFamily="2" charset="-122"/>
                  </a:rPr>
                  <a:t>画出基态</a:t>
                </a:r>
                <a:r>
                  <a:rPr lang="en-US" altLang="zh-CN" b="1" smtClean="0">
                    <a:solidFill>
                      <a:srgbClr val="333333"/>
                    </a:solidFill>
                    <a:latin typeface="宋体" panose="02010600030101010101" pitchFamily="2" charset="-122"/>
                    <a:cs typeface="宋体" panose="02010600030101010101" pitchFamily="2" charset="-122"/>
                  </a:rPr>
                  <a:t>Cl</a:t>
                </a:r>
                <a:r>
                  <a:rPr lang="zh-CN" altLang="en-US" b="1" smtClean="0">
                    <a:solidFill>
                      <a:srgbClr val="333333"/>
                    </a:solidFill>
                    <a:latin typeface="宋体" panose="02010600030101010101" pitchFamily="2" charset="-122"/>
                    <a:cs typeface="宋体" panose="02010600030101010101" pitchFamily="2" charset="-122"/>
                  </a:rPr>
                  <a:t>、</a:t>
                </a:r>
                <a:r>
                  <a:rPr lang="en-US" altLang="zh-CN" b="1" smtClean="0">
                    <a:solidFill>
                      <a:srgbClr val="333333"/>
                    </a:solidFill>
                    <a:latin typeface="宋体" panose="02010600030101010101" pitchFamily="2" charset="-122"/>
                    <a:cs typeface="宋体" panose="02010600030101010101" pitchFamily="2" charset="-122"/>
                  </a:rPr>
                  <a:t>S</a:t>
                </a:r>
                <a:r>
                  <a:rPr lang="zh-CN" altLang="en-US" b="1" smtClean="0">
                    <a:solidFill>
                      <a:srgbClr val="333333"/>
                    </a:solidFill>
                    <a:latin typeface="宋体" panose="02010600030101010101" pitchFamily="2" charset="-122"/>
                    <a:cs typeface="宋体" panose="02010600030101010101" pitchFamily="2" charset="-122"/>
                  </a:rPr>
                  <a:t>的价电子轨道排布图：</a:t>
                </a:r>
                <a:endParaRPr lang="en-US" altLang="zh-CN" b="1" smtClean="0">
                  <a:solidFill>
                    <a:srgbClr val="333333"/>
                  </a:solidFill>
                  <a:latin typeface="宋体" panose="02010600030101010101" pitchFamily="2" charset="-122"/>
                  <a:cs typeface="宋体" panose="02010600030101010101" pitchFamily="2" charset="-122"/>
                </a:endParaRPr>
              </a:p>
              <a:p>
                <a:pPr eaLnBrk="0" fontAlgn="base" hangingPunct="0">
                  <a:spcBef>
                    <a:spcPct val="0"/>
                  </a:spcBef>
                  <a:spcAft>
                    <a:spcPct val="0"/>
                  </a:spcAft>
                </a:pPr>
                <a:endParaRPr lang="en-US" altLang="zh-CN" b="1" smtClean="0">
                  <a:solidFill>
                    <a:srgbClr val="333333"/>
                  </a:solidFill>
                  <a:latin typeface="宋体" panose="02010600030101010101" pitchFamily="2" charset="-122"/>
                  <a:cs typeface="宋体" panose="02010600030101010101" pitchFamily="2" charset="-122"/>
                </a:endParaRPr>
              </a:p>
              <a:p>
                <a:pPr eaLnBrk="0" fontAlgn="base" hangingPunct="0">
                  <a:spcBef>
                    <a:spcPct val="0"/>
                  </a:spcBef>
                  <a:spcAft>
                    <a:spcPct val="0"/>
                  </a:spcAft>
                </a:pPr>
                <a:endParaRPr lang="en-US" altLang="zh-CN" b="1" smtClean="0">
                  <a:solidFill>
                    <a:srgbClr val="333333"/>
                  </a:solidFill>
                  <a:latin typeface="宋体" panose="02010600030101010101" pitchFamily="2" charset="-122"/>
                  <a:cs typeface="宋体" panose="02010600030101010101" pitchFamily="2" charset="-122"/>
                </a:endParaRPr>
              </a:p>
              <a:p>
                <a:pPr eaLnBrk="0" fontAlgn="base" hangingPunct="0">
                  <a:spcBef>
                    <a:spcPct val="0"/>
                  </a:spcBef>
                  <a:spcAft>
                    <a:spcPct val="0"/>
                  </a:spcAft>
                </a:pPr>
                <a:endParaRPr lang="en-US" altLang="zh-CN" b="1" smtClean="0">
                  <a:solidFill>
                    <a:srgbClr val="333333"/>
                  </a:solidFill>
                  <a:latin typeface="宋体" panose="02010600030101010101" pitchFamily="2" charset="-122"/>
                  <a:cs typeface="宋体" panose="02010600030101010101" pitchFamily="2" charset="-122"/>
                </a:endParaRPr>
              </a:p>
              <a:p>
                <a:pPr eaLnBrk="0" fontAlgn="base" hangingPunct="0">
                  <a:spcBef>
                    <a:spcPct val="0"/>
                  </a:spcBef>
                  <a:spcAft>
                    <a:spcPct val="0"/>
                  </a:spcAft>
                </a:pPr>
                <a:endParaRPr lang="en-US" altLang="zh-CN" b="1" smtClean="0">
                  <a:solidFill>
                    <a:srgbClr val="333333"/>
                  </a:solidFill>
                  <a:latin typeface="宋体" panose="02010600030101010101" pitchFamily="2" charset="-122"/>
                  <a:cs typeface="宋体" panose="02010600030101010101" pitchFamily="2" charset="-122"/>
                </a:endParaRPr>
              </a:p>
              <a:p>
                <a:pPr eaLnBrk="0" fontAlgn="base" hangingPunct="0">
                  <a:spcBef>
                    <a:spcPct val="0"/>
                  </a:spcBef>
                  <a:spcAft>
                    <a:spcPct val="0"/>
                  </a:spcAft>
                </a:pPr>
                <a:endParaRPr lang="en-US" altLang="zh-CN" b="1" smtClean="0">
                  <a:solidFill>
                    <a:srgbClr val="333333"/>
                  </a:solidFill>
                  <a:latin typeface="宋体" panose="02010600030101010101" pitchFamily="2" charset="-122"/>
                  <a:cs typeface="宋体" panose="02010600030101010101" pitchFamily="2" charset="-122"/>
                </a:endParaRPr>
              </a:p>
              <a:p>
                <a:pPr eaLnBrk="0" fontAlgn="base" hangingPunct="0">
                  <a:spcBef>
                    <a:spcPct val="0"/>
                  </a:spcBef>
                  <a:spcAft>
                    <a:spcPct val="0"/>
                  </a:spcAft>
                </a:pPr>
                <a:endParaRPr lang="zh-CN" altLang="en-US" b="1" smtClean="0">
                  <a:solidFill>
                    <a:srgbClr val="000000"/>
                  </a:solidFill>
                  <a:latin typeface="宋体" panose="02010600030101010101" pitchFamily="2" charset="-122"/>
                  <a:cs typeface="宋体" panose="02010600030101010101" pitchFamily="2" charset="-122"/>
                </a:endParaRPr>
              </a:p>
            </p:txBody>
          </p:sp>
          <p:sp>
            <p:nvSpPr>
              <p:cNvPr id="17" name="矩形 16"/>
              <p:cNvSpPr/>
              <p:nvPr/>
            </p:nvSpPr>
            <p:spPr>
              <a:xfrm>
                <a:off x="3779946" y="2837775"/>
                <a:ext cx="2664185" cy="369332"/>
              </a:xfrm>
              <a:prstGeom prst="rect">
                <a:avLst/>
              </a:prstGeom>
            </p:spPr>
            <p:txBody>
              <a:bodyPr wrap="square">
                <a:spAutoFit/>
              </a:bodyPr>
              <a:lstStyle/>
              <a:p>
                <a:pPr fontAlgn="base">
                  <a:spcBef>
                    <a:spcPct val="0"/>
                  </a:spcBef>
                  <a:spcAft>
                    <a:spcPct val="0"/>
                  </a:spcAft>
                </a:pPr>
                <a:r>
                  <a:rPr lang="en-US" altLang="zh-CN" b="1" smtClean="0">
                    <a:solidFill>
                      <a:srgbClr val="000000"/>
                    </a:solidFill>
                  </a:rPr>
                  <a:t>1s</a:t>
                </a:r>
                <a:r>
                  <a:rPr lang="en-US" altLang="zh-CN" b="1" baseline="30000" smtClean="0">
                    <a:solidFill>
                      <a:srgbClr val="000000"/>
                    </a:solidFill>
                  </a:rPr>
                  <a:t>2</a:t>
                </a:r>
                <a:r>
                  <a:rPr lang="en-US" altLang="zh-CN" b="1" smtClean="0">
                    <a:solidFill>
                      <a:srgbClr val="000000"/>
                    </a:solidFill>
                  </a:rPr>
                  <a:t>2s</a:t>
                </a:r>
                <a:r>
                  <a:rPr lang="en-US" altLang="zh-CN" b="1" baseline="30000" smtClean="0">
                    <a:solidFill>
                      <a:srgbClr val="000000"/>
                    </a:solidFill>
                  </a:rPr>
                  <a:t>2</a:t>
                </a:r>
                <a:r>
                  <a:rPr lang="en-US" altLang="zh-CN" b="1" smtClean="0">
                    <a:solidFill>
                      <a:srgbClr val="000000"/>
                    </a:solidFill>
                  </a:rPr>
                  <a:t>2p</a:t>
                </a:r>
                <a:r>
                  <a:rPr lang="en-US" altLang="zh-CN" b="1" baseline="30000" smtClean="0">
                    <a:solidFill>
                      <a:srgbClr val="000000"/>
                    </a:solidFill>
                  </a:rPr>
                  <a:t>6</a:t>
                </a:r>
                <a:r>
                  <a:rPr lang="en-US" altLang="zh-CN" b="1" smtClean="0">
                    <a:solidFill>
                      <a:srgbClr val="FF0000"/>
                    </a:solidFill>
                  </a:rPr>
                  <a:t>3s</a:t>
                </a:r>
                <a:r>
                  <a:rPr lang="en-US" altLang="zh-CN" b="1" baseline="30000" smtClean="0">
                    <a:solidFill>
                      <a:srgbClr val="FF0000"/>
                    </a:solidFill>
                  </a:rPr>
                  <a:t>2</a:t>
                </a:r>
                <a:r>
                  <a:rPr lang="en-US" altLang="zh-CN" b="1" smtClean="0">
                    <a:solidFill>
                      <a:srgbClr val="FF0000"/>
                    </a:solidFill>
                  </a:rPr>
                  <a:t>3p</a:t>
                </a:r>
                <a:r>
                  <a:rPr lang="en-US" altLang="zh-CN" b="1" baseline="30000" smtClean="0">
                    <a:solidFill>
                      <a:srgbClr val="FF0000"/>
                    </a:solidFill>
                  </a:rPr>
                  <a:t>5</a:t>
                </a:r>
                <a:endParaRPr lang="zh-CN" altLang="en-US" b="1" baseline="30000">
                  <a:solidFill>
                    <a:srgbClr val="FF0000"/>
                  </a:solidFill>
                </a:endParaRPr>
              </a:p>
            </p:txBody>
          </p:sp>
          <p:pic>
            <p:nvPicPr>
              <p:cNvPr id="4045830" name="Picture 6" descr="http://b.hiphotos.baidu.com/zhidao/wh%3D600%2C800/sign=3a4b3d8b8d5494ee8777071f1dc5ccc6/6159252dd42a2834fd0e8a3f5ab5c9ea15cebf5e.jpg"/>
              <p:cNvPicPr>
                <a:picLocks noChangeAspect="1" noChangeArrowheads="1"/>
              </p:cNvPicPr>
              <p:nvPr/>
            </p:nvPicPr>
            <p:blipFill>
              <a:blip r:embed="rId1"/>
              <a:stretch>
                <a:fillRect/>
              </a:stretch>
            </p:blipFill>
            <p:spPr bwMode="auto">
              <a:xfrm>
                <a:off x="4139970" y="4152799"/>
                <a:ext cx="1512106" cy="821482"/>
              </a:xfrm>
              <a:prstGeom prst="rect">
                <a:avLst/>
              </a:prstGeom>
              <a:noFill/>
            </p:spPr>
          </p:pic>
          <p:sp>
            <p:nvSpPr>
              <p:cNvPr id="20" name="矩形 19"/>
              <p:cNvSpPr/>
              <p:nvPr/>
            </p:nvSpPr>
            <p:spPr>
              <a:xfrm>
                <a:off x="3779946" y="2477750"/>
                <a:ext cx="1959912" cy="369332"/>
              </a:xfrm>
              <a:prstGeom prst="rect">
                <a:avLst/>
              </a:prstGeom>
            </p:spPr>
            <p:txBody>
              <a:bodyPr wrap="none">
                <a:spAutoFit/>
              </a:bodyPr>
              <a:lstStyle/>
              <a:p>
                <a:pPr fontAlgn="base">
                  <a:spcBef>
                    <a:spcPct val="0"/>
                  </a:spcBef>
                  <a:spcAft>
                    <a:spcPct val="0"/>
                  </a:spcAft>
                </a:pPr>
                <a:r>
                  <a:rPr lang="en-US" altLang="zh-CN" b="1" smtClean="0">
                    <a:solidFill>
                      <a:srgbClr val="000000"/>
                    </a:solidFill>
                  </a:rPr>
                  <a:t>1s</a:t>
                </a:r>
                <a:r>
                  <a:rPr lang="en-US" altLang="zh-CN" b="1" baseline="30000" smtClean="0">
                    <a:solidFill>
                      <a:srgbClr val="000000"/>
                    </a:solidFill>
                  </a:rPr>
                  <a:t>2</a:t>
                </a:r>
                <a:r>
                  <a:rPr lang="en-US" altLang="zh-CN" b="1" smtClean="0">
                    <a:solidFill>
                      <a:srgbClr val="000000"/>
                    </a:solidFill>
                  </a:rPr>
                  <a:t>2s</a:t>
                </a:r>
                <a:r>
                  <a:rPr lang="en-US" altLang="zh-CN" b="1" baseline="30000" smtClean="0">
                    <a:solidFill>
                      <a:srgbClr val="000000"/>
                    </a:solidFill>
                  </a:rPr>
                  <a:t>2</a:t>
                </a:r>
                <a:r>
                  <a:rPr lang="en-US" altLang="zh-CN" b="1" smtClean="0">
                    <a:solidFill>
                      <a:srgbClr val="000000"/>
                    </a:solidFill>
                  </a:rPr>
                  <a:t>2p</a:t>
                </a:r>
                <a:r>
                  <a:rPr lang="en-US" altLang="zh-CN" b="1" baseline="30000" smtClean="0">
                    <a:solidFill>
                      <a:srgbClr val="000000"/>
                    </a:solidFill>
                  </a:rPr>
                  <a:t>6</a:t>
                </a:r>
                <a:r>
                  <a:rPr lang="en-US" altLang="zh-CN" b="1" smtClean="0">
                    <a:solidFill>
                      <a:srgbClr val="000000"/>
                    </a:solidFill>
                  </a:rPr>
                  <a:t>3s</a:t>
                </a:r>
                <a:r>
                  <a:rPr lang="en-US" altLang="zh-CN" b="1" baseline="30000" smtClean="0">
                    <a:solidFill>
                      <a:srgbClr val="000000"/>
                    </a:solidFill>
                  </a:rPr>
                  <a:t>2</a:t>
                </a:r>
                <a:r>
                  <a:rPr lang="en-US" altLang="zh-CN" b="1" smtClean="0">
                    <a:solidFill>
                      <a:srgbClr val="000000"/>
                    </a:solidFill>
                  </a:rPr>
                  <a:t>3p</a:t>
                </a:r>
                <a:r>
                  <a:rPr lang="en-US" altLang="zh-CN" b="1" baseline="30000" smtClean="0">
                    <a:solidFill>
                      <a:srgbClr val="000000"/>
                    </a:solidFill>
                  </a:rPr>
                  <a:t>6</a:t>
                </a:r>
                <a:r>
                  <a:rPr lang="en-US" altLang="zh-CN" b="1" smtClean="0">
                    <a:solidFill>
                      <a:srgbClr val="FF0000"/>
                    </a:solidFill>
                  </a:rPr>
                  <a:t>3d</a:t>
                </a:r>
                <a:r>
                  <a:rPr lang="en-US" altLang="zh-CN" b="1" baseline="30000" smtClean="0">
                    <a:solidFill>
                      <a:srgbClr val="FF0000"/>
                    </a:solidFill>
                  </a:rPr>
                  <a:t>6</a:t>
                </a:r>
                <a:r>
                  <a:rPr lang="en-US" altLang="zh-CN" b="1" smtClean="0">
                    <a:solidFill>
                      <a:srgbClr val="FF0000"/>
                    </a:solidFill>
                  </a:rPr>
                  <a:t>4s</a:t>
                </a:r>
                <a:r>
                  <a:rPr lang="en-US" altLang="zh-CN" b="1" baseline="30000" smtClean="0">
                    <a:solidFill>
                      <a:srgbClr val="FF0000"/>
                    </a:solidFill>
                  </a:rPr>
                  <a:t>2</a:t>
                </a:r>
                <a:endParaRPr lang="zh-CN" altLang="en-US" b="1">
                  <a:solidFill>
                    <a:srgbClr val="FF0000"/>
                  </a:solidFill>
                </a:endParaRPr>
              </a:p>
            </p:txBody>
          </p:sp>
          <p:sp>
            <p:nvSpPr>
              <p:cNvPr id="22" name="矩形 21"/>
              <p:cNvSpPr/>
              <p:nvPr/>
            </p:nvSpPr>
            <p:spPr>
              <a:xfrm>
                <a:off x="3779945" y="3166578"/>
                <a:ext cx="2664185" cy="369332"/>
              </a:xfrm>
              <a:prstGeom prst="rect">
                <a:avLst/>
              </a:prstGeom>
            </p:spPr>
            <p:txBody>
              <a:bodyPr wrap="square">
                <a:spAutoFit/>
              </a:bodyPr>
              <a:lstStyle/>
              <a:p>
                <a:pPr fontAlgn="base">
                  <a:spcBef>
                    <a:spcPct val="0"/>
                  </a:spcBef>
                  <a:spcAft>
                    <a:spcPct val="0"/>
                  </a:spcAft>
                </a:pPr>
                <a:r>
                  <a:rPr lang="en-US" altLang="zh-CN" b="1" smtClean="0">
                    <a:solidFill>
                      <a:srgbClr val="000000"/>
                    </a:solidFill>
                  </a:rPr>
                  <a:t>1s</a:t>
                </a:r>
                <a:r>
                  <a:rPr lang="en-US" altLang="zh-CN" b="1" baseline="30000" smtClean="0">
                    <a:solidFill>
                      <a:srgbClr val="000000"/>
                    </a:solidFill>
                  </a:rPr>
                  <a:t>2</a:t>
                </a:r>
                <a:r>
                  <a:rPr lang="en-US" altLang="zh-CN" b="1" smtClean="0">
                    <a:solidFill>
                      <a:srgbClr val="000000"/>
                    </a:solidFill>
                  </a:rPr>
                  <a:t>2s</a:t>
                </a:r>
                <a:r>
                  <a:rPr lang="en-US" altLang="zh-CN" b="1" baseline="30000" smtClean="0">
                    <a:solidFill>
                      <a:srgbClr val="000000"/>
                    </a:solidFill>
                  </a:rPr>
                  <a:t>2</a:t>
                </a:r>
                <a:r>
                  <a:rPr lang="en-US" altLang="zh-CN" b="1" smtClean="0">
                    <a:solidFill>
                      <a:srgbClr val="000000"/>
                    </a:solidFill>
                  </a:rPr>
                  <a:t>2p</a:t>
                </a:r>
                <a:r>
                  <a:rPr lang="en-US" altLang="zh-CN" b="1" baseline="30000" smtClean="0">
                    <a:solidFill>
                      <a:srgbClr val="000000"/>
                    </a:solidFill>
                  </a:rPr>
                  <a:t>6</a:t>
                </a:r>
                <a:r>
                  <a:rPr lang="en-US" altLang="zh-CN" b="1" smtClean="0">
                    <a:solidFill>
                      <a:srgbClr val="000000"/>
                    </a:solidFill>
                  </a:rPr>
                  <a:t>3s</a:t>
                </a:r>
                <a:r>
                  <a:rPr lang="en-US" altLang="zh-CN" b="1" baseline="30000" smtClean="0">
                    <a:solidFill>
                      <a:srgbClr val="000000"/>
                    </a:solidFill>
                  </a:rPr>
                  <a:t>2</a:t>
                </a:r>
                <a:r>
                  <a:rPr lang="en-US" altLang="zh-CN" b="1" smtClean="0">
                    <a:solidFill>
                      <a:srgbClr val="000000"/>
                    </a:solidFill>
                  </a:rPr>
                  <a:t>3p</a:t>
                </a:r>
                <a:r>
                  <a:rPr lang="en-US" altLang="zh-CN" b="1" baseline="30000" smtClean="0">
                    <a:solidFill>
                      <a:srgbClr val="000000"/>
                    </a:solidFill>
                  </a:rPr>
                  <a:t>6</a:t>
                </a:r>
                <a:r>
                  <a:rPr lang="en-US" altLang="zh-CN" b="1" smtClean="0">
                    <a:solidFill>
                      <a:srgbClr val="FF0000"/>
                    </a:solidFill>
                  </a:rPr>
                  <a:t>3d</a:t>
                </a:r>
                <a:r>
                  <a:rPr lang="en-US" altLang="zh-CN" b="1" baseline="30000" smtClean="0">
                    <a:solidFill>
                      <a:srgbClr val="FF0000"/>
                    </a:solidFill>
                  </a:rPr>
                  <a:t>5</a:t>
                </a:r>
                <a:r>
                  <a:rPr lang="en-US" altLang="zh-CN" b="1" smtClean="0">
                    <a:solidFill>
                      <a:srgbClr val="FF0000"/>
                    </a:solidFill>
                  </a:rPr>
                  <a:t>4s</a:t>
                </a:r>
                <a:r>
                  <a:rPr lang="en-US" altLang="zh-CN" b="1" baseline="30000" smtClean="0">
                    <a:solidFill>
                      <a:srgbClr val="FF0000"/>
                    </a:solidFill>
                  </a:rPr>
                  <a:t>1</a:t>
                </a:r>
                <a:endParaRPr lang="en-US" altLang="zh-CN" b="1" smtClean="0">
                  <a:solidFill>
                    <a:srgbClr val="FF0000"/>
                  </a:solidFill>
                </a:endParaRPr>
              </a:p>
            </p:txBody>
          </p:sp>
        </p:grpSp>
        <p:pic>
          <p:nvPicPr>
            <p:cNvPr id="4045833" name="Picture 9" descr="https://p.ssl.qhimg.com/t01581634a52884791a.png"/>
            <p:cNvPicPr>
              <a:picLocks noChangeAspect="1" noChangeArrowheads="1"/>
            </p:cNvPicPr>
            <p:nvPr/>
          </p:nvPicPr>
          <p:blipFill>
            <a:blip r:embed="rId2"/>
            <a:stretch>
              <a:fillRect/>
            </a:stretch>
          </p:blipFill>
          <p:spPr bwMode="auto">
            <a:xfrm>
              <a:off x="4211975" y="4776031"/>
              <a:ext cx="1238250" cy="428626"/>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41729" name="Rectangle 1"/>
          <p:cNvSpPr>
            <a:spLocks noChangeArrowheads="1"/>
          </p:cNvSpPr>
          <p:nvPr/>
        </p:nvSpPr>
        <p:spPr bwMode="auto">
          <a:xfrm>
            <a:off x="1007648" y="4581123"/>
            <a:ext cx="10464725" cy="1846580"/>
          </a:xfrm>
          <a:prstGeom prst="rect">
            <a:avLst/>
          </a:prstGeom>
          <a:solidFill>
            <a:srgbClr val="FFFFFF"/>
          </a:solidFill>
          <a:ln w="9525">
            <a:solidFill>
              <a:srgbClr val="FF0000"/>
            </a:solidFill>
            <a:miter lim="800000"/>
          </a:ln>
          <a:effectLst/>
        </p:spPr>
        <p:txBody>
          <a:bodyPr vert="horz" wrap="square" lIns="0" tIns="0" rIns="0" bIns="0" numCol="1" anchor="ctr" anchorCtr="0" compatLnSpc="1">
            <a:spAutoFit/>
          </a:bodyPr>
          <a:lstStyle/>
          <a:p>
            <a:pPr eaLnBrk="0" fontAlgn="base" hangingPunct="0">
              <a:spcBef>
                <a:spcPct val="0"/>
              </a:spcBef>
              <a:spcAft>
                <a:spcPct val="0"/>
              </a:spcAft>
            </a:pPr>
            <a:endParaRPr lang="en-US" altLang="zh-CN" sz="2000" b="1" smtClean="0">
              <a:solidFill>
                <a:srgbClr val="423B3B"/>
              </a:solidFill>
              <a:latin typeface="宋体" panose="02010600030101010101" pitchFamily="2" charset="-122"/>
              <a:cs typeface="宋体" panose="02010600030101010101" pitchFamily="2" charset="-122"/>
              <a:sym typeface="Wingdings" panose="05000000000000000000" pitchFamily="2" charset="2"/>
            </a:endParaRPr>
          </a:p>
          <a:p>
            <a:pPr eaLnBrk="0" fontAlgn="base" hangingPunct="0">
              <a:spcBef>
                <a:spcPct val="0"/>
              </a:spcBef>
              <a:spcAft>
                <a:spcPct val="0"/>
              </a:spcAft>
            </a:pPr>
            <a:r>
              <a:rPr lang="en-US" altLang="zh-CN" sz="2000" b="1" smtClean="0">
                <a:solidFill>
                  <a:srgbClr val="423B3B"/>
                </a:solidFill>
                <a:latin typeface="宋体" panose="02010600030101010101" pitchFamily="2" charset="-122"/>
                <a:cs typeface="宋体" panose="02010600030101010101" pitchFamily="2" charset="-122"/>
                <a:sym typeface="Wingdings" panose="05000000000000000000" pitchFamily="2" charset="2"/>
              </a:rPr>
              <a:t>【</a:t>
            </a:r>
            <a:r>
              <a:rPr lang="zh-CN" altLang="en-US" sz="2000" b="1" smtClean="0">
                <a:solidFill>
                  <a:srgbClr val="423B3B"/>
                </a:solidFill>
                <a:latin typeface="宋体" panose="02010600030101010101" pitchFamily="2" charset="-122"/>
                <a:cs typeface="宋体" panose="02010600030101010101" pitchFamily="2" charset="-122"/>
                <a:sym typeface="Wingdings" panose="05000000000000000000" pitchFamily="2" charset="2"/>
              </a:rPr>
              <a:t>练习</a:t>
            </a:r>
            <a:r>
              <a:rPr lang="en-US" altLang="zh-CN" sz="2000" b="1" smtClean="0">
                <a:solidFill>
                  <a:srgbClr val="423B3B"/>
                </a:solidFill>
                <a:latin typeface="宋体" panose="02010600030101010101" pitchFamily="2" charset="-122"/>
                <a:cs typeface="宋体" panose="02010600030101010101" pitchFamily="2" charset="-122"/>
                <a:sym typeface="Wingdings" panose="05000000000000000000" pitchFamily="2" charset="2"/>
              </a:rPr>
              <a:t>】</a:t>
            </a:r>
            <a:r>
              <a:rPr lang="zh-CN" altLang="en-US" sz="2000" b="1" smtClean="0">
                <a:solidFill>
                  <a:srgbClr val="423B3B"/>
                </a:solidFill>
                <a:latin typeface="宋体" panose="02010600030101010101" pitchFamily="2" charset="-122"/>
                <a:cs typeface="宋体" panose="02010600030101010101" pitchFamily="2" charset="-122"/>
                <a:sym typeface="Wingdings" panose="05000000000000000000" pitchFamily="2" charset="2"/>
              </a:rPr>
              <a:t>比较</a:t>
            </a:r>
            <a:r>
              <a:rPr lang="en-US" altLang="zh-CN" sz="2000" b="1" smtClean="0">
                <a:solidFill>
                  <a:srgbClr val="423B3B"/>
                </a:solidFill>
                <a:latin typeface="宋体" panose="02010600030101010101" pitchFamily="2" charset="-122"/>
                <a:cs typeface="宋体" panose="02010600030101010101" pitchFamily="2" charset="-122"/>
              </a:rPr>
              <a:t>Ⅰ</a:t>
            </a:r>
            <a:r>
              <a:rPr lang="en-US" altLang="zh-CN" sz="2000" b="1" baseline="-25000" smtClean="0">
                <a:solidFill>
                  <a:srgbClr val="423B3B"/>
                </a:solidFill>
                <a:latin typeface="宋体" panose="02010600030101010101" pitchFamily="2" charset="-122"/>
                <a:cs typeface="宋体" panose="02010600030101010101" pitchFamily="2" charset="-122"/>
              </a:rPr>
              <a:t>1</a:t>
            </a:r>
            <a:r>
              <a:rPr lang="zh-CN" altLang="en-US" sz="2000" b="1" smtClean="0">
                <a:solidFill>
                  <a:srgbClr val="423B3B"/>
                </a:solidFill>
                <a:latin typeface="宋体" panose="02010600030101010101" pitchFamily="2" charset="-122"/>
                <a:cs typeface="宋体" panose="02010600030101010101" pitchFamily="2" charset="-122"/>
                <a:sym typeface="Wingdings" panose="05000000000000000000" pitchFamily="2" charset="2"/>
              </a:rPr>
              <a:t>规律：</a:t>
            </a:r>
            <a:endParaRPr lang="en-US" altLang="zh-CN" sz="2000" b="1" smtClean="0">
              <a:solidFill>
                <a:srgbClr val="423B3B"/>
              </a:solidFill>
              <a:latin typeface="宋体" panose="02010600030101010101" pitchFamily="2" charset="-122"/>
              <a:cs typeface="宋体" panose="02010600030101010101" pitchFamily="2" charset="-122"/>
              <a:sym typeface="Wingdings" panose="05000000000000000000" pitchFamily="2" charset="2"/>
            </a:endParaRPr>
          </a:p>
          <a:p>
            <a:pPr eaLnBrk="0" fontAlgn="base" hangingPunct="0">
              <a:spcBef>
                <a:spcPct val="0"/>
              </a:spcBef>
              <a:spcAft>
                <a:spcPct val="0"/>
              </a:spcAft>
            </a:pPr>
            <a:r>
              <a:rPr lang="en-US" altLang="zh-CN" sz="2000" b="1" smtClean="0">
                <a:solidFill>
                  <a:srgbClr val="423B3B"/>
                </a:solidFill>
                <a:latin typeface="宋体" panose="02010600030101010101" pitchFamily="2" charset="-122"/>
                <a:cs typeface="宋体" panose="02010600030101010101" pitchFamily="2" charset="-122"/>
                <a:sym typeface="Wingdings" panose="05000000000000000000" pitchFamily="2" charset="2"/>
              </a:rPr>
              <a:t>      </a:t>
            </a:r>
            <a:r>
              <a:rPr lang="zh-CN" altLang="en-US" sz="2000" b="1" smtClean="0">
                <a:solidFill>
                  <a:srgbClr val="423B3B"/>
                </a:solidFill>
                <a:latin typeface="宋体" panose="02010600030101010101" pitchFamily="2" charset="-122"/>
                <a:cs typeface="宋体" panose="02010600030101010101" pitchFamily="2" charset="-122"/>
                <a:sym typeface="Wingdings" panose="05000000000000000000" pitchFamily="2" charset="2"/>
              </a:rPr>
              <a:t> </a:t>
            </a:r>
            <a:r>
              <a:rPr lang="en-US" altLang="zh-CN" sz="2000" b="1" smtClean="0">
                <a:solidFill>
                  <a:srgbClr val="423B3B"/>
                </a:solidFill>
                <a:latin typeface="宋体" panose="02010600030101010101" pitchFamily="2" charset="-122"/>
                <a:cs typeface="宋体" panose="02010600030101010101" pitchFamily="2" charset="-122"/>
                <a:sym typeface="Wingdings" panose="05000000000000000000" pitchFamily="2" charset="2"/>
              </a:rPr>
              <a:t>(1)</a:t>
            </a:r>
            <a:r>
              <a:rPr lang="en-US" altLang="zh-CN" sz="2000" b="1" smtClean="0">
                <a:solidFill>
                  <a:srgbClr val="423B3B"/>
                </a:solidFill>
                <a:latin typeface="宋体" panose="02010600030101010101" pitchFamily="2" charset="-122"/>
                <a:cs typeface="宋体" panose="02010600030101010101" pitchFamily="2" charset="-122"/>
              </a:rPr>
              <a:t> </a:t>
            </a:r>
            <a:r>
              <a:rPr lang="zh-CN" altLang="en-US" sz="2000" b="1" smtClean="0">
                <a:solidFill>
                  <a:srgbClr val="423B3B"/>
                </a:solidFill>
                <a:latin typeface="宋体" panose="02010600030101010101" pitchFamily="2" charset="-122"/>
                <a:cs typeface="宋体" panose="02010600030101010101" pitchFamily="2" charset="-122"/>
              </a:rPr>
              <a:t>同  族：</a:t>
            </a:r>
            <a:r>
              <a:rPr lang="en-US" altLang="zh-CN" sz="2000" b="1" smtClean="0">
                <a:solidFill>
                  <a:srgbClr val="423B3B"/>
                </a:solidFill>
                <a:latin typeface="宋体" panose="02010600030101010101" pitchFamily="2" charset="-122"/>
                <a:cs typeface="宋体" panose="02010600030101010101" pitchFamily="2" charset="-122"/>
              </a:rPr>
              <a:t>He</a:t>
            </a:r>
            <a:r>
              <a:rPr lang="zh-CN" altLang="en-US" sz="2000" b="1" smtClean="0">
                <a:solidFill>
                  <a:srgbClr val="423B3B"/>
                </a:solidFill>
                <a:latin typeface="宋体" panose="02010600030101010101" pitchFamily="2" charset="-122"/>
                <a:cs typeface="宋体" panose="02010600030101010101" pitchFamily="2" charset="-122"/>
              </a:rPr>
              <a:t>＞</a:t>
            </a:r>
            <a:r>
              <a:rPr lang="en-US" altLang="zh-CN" sz="2000" b="1" smtClean="0">
                <a:solidFill>
                  <a:srgbClr val="423B3B"/>
                </a:solidFill>
                <a:latin typeface="宋体" panose="02010600030101010101" pitchFamily="2" charset="-122"/>
                <a:cs typeface="宋体" panose="02010600030101010101" pitchFamily="2" charset="-122"/>
              </a:rPr>
              <a:t>Ne</a:t>
            </a:r>
            <a:r>
              <a:rPr lang="zh-CN" altLang="en-US" sz="2000" b="1" smtClean="0">
                <a:solidFill>
                  <a:srgbClr val="423B3B"/>
                </a:solidFill>
                <a:latin typeface="宋体" panose="02010600030101010101" pitchFamily="2" charset="-122"/>
                <a:cs typeface="宋体" panose="02010600030101010101" pitchFamily="2" charset="-122"/>
              </a:rPr>
              <a:t>＞</a:t>
            </a:r>
            <a:r>
              <a:rPr lang="en-US" altLang="zh-CN" sz="2000" b="1" smtClean="0">
                <a:solidFill>
                  <a:srgbClr val="423B3B"/>
                </a:solidFill>
                <a:latin typeface="宋体" panose="02010600030101010101" pitchFamily="2" charset="-122"/>
                <a:cs typeface="宋体" panose="02010600030101010101" pitchFamily="2" charset="-122"/>
              </a:rPr>
              <a:t>Ar</a:t>
            </a:r>
            <a:r>
              <a:rPr lang="zh-CN" altLang="en-US" sz="2000" b="1" smtClean="0">
                <a:solidFill>
                  <a:srgbClr val="423B3B"/>
                </a:solidFill>
                <a:latin typeface="宋体" panose="02010600030101010101" pitchFamily="2" charset="-122"/>
                <a:cs typeface="宋体" panose="02010600030101010101" pitchFamily="2" charset="-122"/>
              </a:rPr>
              <a:t>＞</a:t>
            </a:r>
            <a:r>
              <a:rPr lang="en-US" altLang="zh-CN" sz="2000" b="1" smtClean="0">
                <a:solidFill>
                  <a:srgbClr val="423B3B"/>
                </a:solidFill>
                <a:latin typeface="宋体" panose="02010600030101010101" pitchFamily="2" charset="-122"/>
                <a:cs typeface="宋体" panose="02010600030101010101" pitchFamily="2" charset="-122"/>
              </a:rPr>
              <a:t>Kr</a:t>
            </a:r>
            <a:r>
              <a:rPr lang="zh-CN" altLang="en-US" sz="2000" b="1" smtClean="0">
                <a:solidFill>
                  <a:srgbClr val="423B3B"/>
                </a:solidFill>
                <a:latin typeface="宋体" panose="02010600030101010101" pitchFamily="2" charset="-122"/>
                <a:cs typeface="宋体" panose="02010600030101010101" pitchFamily="2" charset="-122"/>
              </a:rPr>
              <a:t>＞</a:t>
            </a:r>
            <a:r>
              <a:rPr lang="en-US" altLang="zh-CN" sz="2000" b="1" smtClean="0">
                <a:solidFill>
                  <a:srgbClr val="423B3B"/>
                </a:solidFill>
                <a:latin typeface="宋体" panose="02010600030101010101" pitchFamily="2" charset="-122"/>
                <a:cs typeface="宋体" panose="02010600030101010101" pitchFamily="2" charset="-122"/>
              </a:rPr>
              <a:t>Xe</a:t>
            </a:r>
            <a:r>
              <a:rPr lang="zh-CN" altLang="en-US" sz="2000" b="1" smtClean="0">
                <a:solidFill>
                  <a:srgbClr val="423B3B"/>
                </a:solidFill>
                <a:latin typeface="宋体" panose="02010600030101010101" pitchFamily="2" charset="-122"/>
                <a:cs typeface="宋体" panose="02010600030101010101" pitchFamily="2" charset="-122"/>
              </a:rPr>
              <a:t>＞</a:t>
            </a:r>
            <a:r>
              <a:rPr lang="en-US" altLang="zh-CN" sz="2000" b="1" smtClean="0">
                <a:solidFill>
                  <a:srgbClr val="423B3B"/>
                </a:solidFill>
                <a:latin typeface="宋体" panose="02010600030101010101" pitchFamily="2" charset="-122"/>
                <a:cs typeface="宋体" panose="02010600030101010101" pitchFamily="2" charset="-122"/>
              </a:rPr>
              <a:t>Rn</a:t>
            </a:r>
            <a:endParaRPr lang="en-US" altLang="zh-CN" sz="2000" b="1" smtClean="0">
              <a:solidFill>
                <a:srgbClr val="423B3B"/>
              </a:solidFill>
              <a:latin typeface="宋体" panose="02010600030101010101" pitchFamily="2" charset="-122"/>
              <a:cs typeface="宋体" panose="02010600030101010101" pitchFamily="2" charset="-122"/>
            </a:endParaRPr>
          </a:p>
          <a:p>
            <a:pPr eaLnBrk="0" fontAlgn="base" hangingPunct="0">
              <a:spcBef>
                <a:spcPct val="0"/>
              </a:spcBef>
              <a:spcAft>
                <a:spcPct val="0"/>
              </a:spcAft>
            </a:pPr>
            <a:r>
              <a:rPr lang="en-US" altLang="zh-CN" sz="2000" b="1" baseline="-25000" smtClean="0">
                <a:solidFill>
                  <a:srgbClr val="423B3B"/>
                </a:solidFill>
                <a:latin typeface="宋体" panose="02010600030101010101" pitchFamily="2" charset="-122"/>
                <a:cs typeface="宋体" panose="02010600030101010101" pitchFamily="2" charset="-122"/>
              </a:rPr>
              <a:t>          </a:t>
            </a:r>
            <a:r>
              <a:rPr lang="en-US" altLang="zh-CN" sz="2000" b="1" smtClean="0">
                <a:solidFill>
                  <a:srgbClr val="423B3B"/>
                </a:solidFill>
                <a:latin typeface="宋体" panose="02010600030101010101" pitchFamily="2" charset="-122"/>
                <a:cs typeface="宋体" panose="02010600030101010101" pitchFamily="2" charset="-122"/>
              </a:rPr>
              <a:t>(2) </a:t>
            </a:r>
            <a:r>
              <a:rPr lang="zh-CN" altLang="en-US" sz="2000" b="1" smtClean="0">
                <a:solidFill>
                  <a:srgbClr val="423B3B"/>
                </a:solidFill>
                <a:latin typeface="宋体" panose="02010600030101010101" pitchFamily="2" charset="-122"/>
                <a:cs typeface="宋体" panose="02010600030101010101" pitchFamily="2" charset="-122"/>
              </a:rPr>
              <a:t>同周期：</a:t>
            </a:r>
            <a:r>
              <a:rPr lang="en-US" altLang="zh-CN" sz="2000" b="1" smtClean="0">
                <a:solidFill>
                  <a:srgbClr val="423B3B"/>
                </a:solidFill>
                <a:latin typeface="宋体" panose="02010600030101010101" pitchFamily="2" charset="-122"/>
                <a:cs typeface="宋体" panose="02010600030101010101" pitchFamily="2" charset="-122"/>
              </a:rPr>
              <a:t>Ar</a:t>
            </a:r>
            <a:r>
              <a:rPr lang="zh-CN" altLang="en-US" sz="2000" b="1" smtClean="0">
                <a:solidFill>
                  <a:srgbClr val="423B3B"/>
                </a:solidFill>
                <a:latin typeface="宋体" panose="02010600030101010101" pitchFamily="2" charset="-122"/>
                <a:cs typeface="宋体" panose="02010600030101010101" pitchFamily="2" charset="-122"/>
              </a:rPr>
              <a:t>＞</a:t>
            </a:r>
            <a:r>
              <a:rPr lang="en-US" altLang="zh-CN" sz="2000" b="1" smtClean="0">
                <a:solidFill>
                  <a:srgbClr val="423B3B"/>
                </a:solidFill>
                <a:latin typeface="宋体" panose="02010600030101010101" pitchFamily="2" charset="-122"/>
                <a:cs typeface="宋体" panose="02010600030101010101" pitchFamily="2" charset="-122"/>
              </a:rPr>
              <a:t>Cl</a:t>
            </a:r>
            <a:r>
              <a:rPr lang="zh-CN" altLang="en-US" sz="2000" b="1" smtClean="0">
                <a:solidFill>
                  <a:srgbClr val="423B3B"/>
                </a:solidFill>
                <a:latin typeface="宋体" panose="02010600030101010101" pitchFamily="2" charset="-122"/>
                <a:cs typeface="宋体" panose="02010600030101010101" pitchFamily="2" charset="-122"/>
              </a:rPr>
              <a:t>＞</a:t>
            </a:r>
            <a:r>
              <a:rPr lang="en-US" altLang="zh-CN" sz="2000" b="1" smtClean="0">
                <a:solidFill>
                  <a:srgbClr val="FF0000"/>
                </a:solidFill>
                <a:latin typeface="宋体" panose="02010600030101010101" pitchFamily="2" charset="-122"/>
                <a:cs typeface="宋体" panose="02010600030101010101" pitchFamily="2" charset="-122"/>
              </a:rPr>
              <a:t>P</a:t>
            </a:r>
            <a:r>
              <a:rPr lang="zh-CN" altLang="en-US" sz="2000" b="1" smtClean="0">
                <a:solidFill>
                  <a:srgbClr val="FF0000"/>
                </a:solidFill>
                <a:latin typeface="宋体" panose="02010600030101010101" pitchFamily="2" charset="-122"/>
                <a:cs typeface="宋体" panose="02010600030101010101" pitchFamily="2" charset="-122"/>
              </a:rPr>
              <a:t>＞</a:t>
            </a:r>
            <a:r>
              <a:rPr lang="en-US" altLang="zh-CN" sz="2000" b="1" smtClean="0">
                <a:solidFill>
                  <a:srgbClr val="FF0000"/>
                </a:solidFill>
                <a:latin typeface="宋体" panose="02010600030101010101" pitchFamily="2" charset="-122"/>
                <a:cs typeface="宋体" panose="02010600030101010101" pitchFamily="2" charset="-122"/>
              </a:rPr>
              <a:t>S</a:t>
            </a:r>
            <a:r>
              <a:rPr lang="zh-CN" altLang="en-US" sz="2000" b="1" smtClean="0">
                <a:solidFill>
                  <a:srgbClr val="423B3B"/>
                </a:solidFill>
                <a:latin typeface="宋体" panose="02010600030101010101" pitchFamily="2" charset="-122"/>
                <a:cs typeface="宋体" panose="02010600030101010101" pitchFamily="2" charset="-122"/>
              </a:rPr>
              <a:t>＞</a:t>
            </a:r>
            <a:r>
              <a:rPr lang="en-US" altLang="zh-CN" sz="2000" b="1" smtClean="0">
                <a:solidFill>
                  <a:srgbClr val="423B3B"/>
                </a:solidFill>
                <a:latin typeface="宋体" panose="02010600030101010101" pitchFamily="2" charset="-122"/>
                <a:cs typeface="宋体" panose="02010600030101010101" pitchFamily="2" charset="-122"/>
              </a:rPr>
              <a:t>Si</a:t>
            </a:r>
            <a:r>
              <a:rPr lang="zh-CN" altLang="en-US" sz="2000" b="1" smtClean="0">
                <a:solidFill>
                  <a:srgbClr val="423B3B"/>
                </a:solidFill>
                <a:latin typeface="宋体" panose="02010600030101010101" pitchFamily="2" charset="-122"/>
                <a:cs typeface="宋体" panose="02010600030101010101" pitchFamily="2" charset="-122"/>
              </a:rPr>
              <a:t>＞</a:t>
            </a:r>
            <a:r>
              <a:rPr lang="en-US" altLang="zh-CN" sz="2000" b="1" smtClean="0">
                <a:solidFill>
                  <a:srgbClr val="FF0000"/>
                </a:solidFill>
                <a:latin typeface="宋体" panose="02010600030101010101" pitchFamily="2" charset="-122"/>
                <a:cs typeface="宋体" panose="02010600030101010101" pitchFamily="2" charset="-122"/>
              </a:rPr>
              <a:t>Mg</a:t>
            </a:r>
            <a:r>
              <a:rPr lang="zh-CN" altLang="en-US" sz="2000" b="1" smtClean="0">
                <a:solidFill>
                  <a:srgbClr val="FF0000"/>
                </a:solidFill>
                <a:latin typeface="宋体" panose="02010600030101010101" pitchFamily="2" charset="-122"/>
                <a:cs typeface="宋体" panose="02010600030101010101" pitchFamily="2" charset="-122"/>
              </a:rPr>
              <a:t>＞</a:t>
            </a:r>
            <a:r>
              <a:rPr lang="en-US" altLang="zh-CN" sz="2000" b="1" smtClean="0">
                <a:solidFill>
                  <a:srgbClr val="FF0000"/>
                </a:solidFill>
                <a:latin typeface="宋体" panose="02010600030101010101" pitchFamily="2" charset="-122"/>
                <a:cs typeface="宋体" panose="02010600030101010101" pitchFamily="2" charset="-122"/>
              </a:rPr>
              <a:t>Al</a:t>
            </a:r>
            <a:r>
              <a:rPr lang="zh-CN" altLang="en-US" sz="2000" b="1" smtClean="0">
                <a:solidFill>
                  <a:srgbClr val="423B3B"/>
                </a:solidFill>
                <a:latin typeface="宋体" panose="02010600030101010101" pitchFamily="2" charset="-122"/>
                <a:cs typeface="宋体" panose="02010600030101010101" pitchFamily="2" charset="-122"/>
              </a:rPr>
              <a:t>＞</a:t>
            </a:r>
            <a:r>
              <a:rPr lang="en-US" altLang="zh-CN" sz="2000" b="1" smtClean="0">
                <a:solidFill>
                  <a:srgbClr val="423B3B"/>
                </a:solidFill>
                <a:latin typeface="宋体" panose="02010600030101010101" pitchFamily="2" charset="-122"/>
                <a:cs typeface="宋体" panose="02010600030101010101" pitchFamily="2" charset="-122"/>
              </a:rPr>
              <a:t>Na</a:t>
            </a:r>
            <a:endParaRPr lang="en-US" altLang="zh-CN" sz="2000" b="1" smtClean="0">
              <a:solidFill>
                <a:srgbClr val="423B3B"/>
              </a:solidFill>
              <a:latin typeface="宋体" panose="02010600030101010101" pitchFamily="2" charset="-122"/>
              <a:cs typeface="宋体" panose="02010600030101010101" pitchFamily="2" charset="-122"/>
            </a:endParaRPr>
          </a:p>
          <a:p>
            <a:pPr eaLnBrk="0" fontAlgn="base" hangingPunct="0">
              <a:spcBef>
                <a:spcPct val="0"/>
              </a:spcBef>
              <a:spcAft>
                <a:spcPct val="0"/>
              </a:spcAft>
            </a:pPr>
            <a:r>
              <a:rPr lang="en-US" altLang="zh-CN" sz="2000" b="1" smtClean="0">
                <a:solidFill>
                  <a:srgbClr val="423B3B"/>
                </a:solidFill>
                <a:latin typeface="宋体" panose="02010600030101010101" pitchFamily="2" charset="-122"/>
                <a:cs typeface="宋体" panose="02010600030101010101" pitchFamily="2" charset="-122"/>
              </a:rPr>
              <a:t>       (3) </a:t>
            </a:r>
            <a:r>
              <a:rPr lang="zh-CN" altLang="en-US" sz="2000" b="1" smtClean="0">
                <a:solidFill>
                  <a:srgbClr val="423B3B"/>
                </a:solidFill>
                <a:latin typeface="宋体" panose="02010600030101010101" pitchFamily="2" charset="-122"/>
                <a:cs typeface="宋体" panose="02010600030101010101" pitchFamily="2" charset="-122"/>
              </a:rPr>
              <a:t>混  比：</a:t>
            </a:r>
            <a:r>
              <a:rPr lang="zh-CN" altLang="zh-CN" sz="2000" b="1" smtClean="0">
                <a:solidFill>
                  <a:srgbClr val="423B3B"/>
                </a:solidFill>
                <a:latin typeface="宋体" panose="02010600030101010101" pitchFamily="2" charset="-122"/>
                <a:cs typeface="宋体" panose="02010600030101010101" pitchFamily="2" charset="-122"/>
              </a:rPr>
              <a:t>N</a:t>
            </a:r>
            <a:r>
              <a:rPr lang="zh-CN" altLang="en-US" sz="2000" b="1" smtClean="0">
                <a:solidFill>
                  <a:srgbClr val="423B3B"/>
                </a:solidFill>
                <a:latin typeface="宋体" panose="02010600030101010101" pitchFamily="2" charset="-122"/>
                <a:cs typeface="宋体" panose="02010600030101010101" pitchFamily="2" charset="-122"/>
              </a:rPr>
              <a:t>＞</a:t>
            </a:r>
            <a:r>
              <a:rPr lang="zh-CN" altLang="zh-CN" sz="2000" b="1" smtClean="0">
                <a:solidFill>
                  <a:srgbClr val="423B3B"/>
                </a:solidFill>
                <a:latin typeface="宋体" panose="02010600030101010101" pitchFamily="2" charset="-122"/>
                <a:cs typeface="宋体" panose="02010600030101010101" pitchFamily="2" charset="-122"/>
              </a:rPr>
              <a:t>O</a:t>
            </a:r>
            <a:r>
              <a:rPr lang="zh-CN" altLang="en-US" sz="2000" b="1" smtClean="0">
                <a:solidFill>
                  <a:srgbClr val="FF0000"/>
                </a:solidFill>
                <a:latin typeface="宋体" panose="02010600030101010101" pitchFamily="2" charset="-122"/>
                <a:cs typeface="宋体" panose="02010600030101010101" pitchFamily="2" charset="-122"/>
              </a:rPr>
              <a:t>（＞</a:t>
            </a:r>
            <a:r>
              <a:rPr lang="zh-CN" altLang="zh-CN" sz="2000" b="1" smtClean="0">
                <a:solidFill>
                  <a:srgbClr val="FF0000"/>
                </a:solidFill>
                <a:latin typeface="宋体" panose="02010600030101010101" pitchFamily="2" charset="-122"/>
                <a:cs typeface="宋体" panose="02010600030101010101" pitchFamily="2" charset="-122"/>
              </a:rPr>
              <a:t>S</a:t>
            </a:r>
            <a:r>
              <a:rPr lang="zh-CN" altLang="en-US" sz="2000" b="1" smtClean="0">
                <a:solidFill>
                  <a:srgbClr val="FF0000"/>
                </a:solidFill>
                <a:latin typeface="宋体" panose="02010600030101010101" pitchFamily="2" charset="-122"/>
                <a:cs typeface="宋体" panose="02010600030101010101" pitchFamily="2" charset="-122"/>
              </a:rPr>
              <a:t>）</a:t>
            </a:r>
            <a:r>
              <a:rPr lang="zh-CN" altLang="en-US" sz="2000" b="1" smtClean="0">
                <a:solidFill>
                  <a:srgbClr val="423B3B"/>
                </a:solidFill>
                <a:latin typeface="宋体" panose="02010600030101010101" pitchFamily="2" charset="-122"/>
                <a:cs typeface="宋体" panose="02010600030101010101" pitchFamily="2" charset="-122"/>
              </a:rPr>
              <a:t>＞</a:t>
            </a:r>
            <a:r>
              <a:rPr lang="zh-CN" altLang="zh-CN" sz="2000" b="1" smtClean="0">
                <a:solidFill>
                  <a:srgbClr val="423B3B"/>
                </a:solidFill>
                <a:latin typeface="宋体" panose="02010600030101010101" pitchFamily="2" charset="-122"/>
                <a:cs typeface="宋体" panose="02010600030101010101" pitchFamily="2" charset="-122"/>
              </a:rPr>
              <a:t>Si</a:t>
            </a:r>
            <a:endParaRPr lang="en-US" altLang="zh-CN" sz="2000" b="1" smtClean="0">
              <a:solidFill>
                <a:srgbClr val="423B3B"/>
              </a:solidFill>
              <a:latin typeface="宋体" panose="02010600030101010101" pitchFamily="2" charset="-122"/>
              <a:cs typeface="宋体" panose="02010600030101010101" pitchFamily="2" charset="-122"/>
            </a:endParaRPr>
          </a:p>
          <a:p>
            <a:pPr eaLnBrk="0" fontAlgn="base" hangingPunct="0">
              <a:spcBef>
                <a:spcPct val="0"/>
              </a:spcBef>
              <a:spcAft>
                <a:spcPct val="0"/>
              </a:spcAft>
            </a:pPr>
            <a:endParaRPr lang="zh-CN" altLang="en-US" sz="2000" b="1" smtClean="0">
              <a:solidFill>
                <a:srgbClr val="000000"/>
              </a:solidFill>
              <a:latin typeface="宋体" panose="02010600030101010101" pitchFamily="2" charset="-122"/>
              <a:cs typeface="宋体" panose="02010600030101010101" pitchFamily="2" charset="-122"/>
            </a:endParaRPr>
          </a:p>
        </p:txBody>
      </p:sp>
      <p:pic>
        <p:nvPicPr>
          <p:cNvPr id="4041731" name="Picture 3" descr="http://doc.100lw.com/pic/aadb9db6b185900eae967448c0423d6253cfede0/1-430-png_6_0_0_284_904_324_209_892.979_1262.879-659-0-98-659.jpg"/>
          <p:cNvPicPr>
            <a:picLocks noChangeAspect="1" noChangeArrowheads="1"/>
          </p:cNvPicPr>
          <p:nvPr/>
        </p:nvPicPr>
        <p:blipFill>
          <a:blip r:embed="rId1"/>
          <a:stretch>
            <a:fillRect/>
          </a:stretch>
        </p:blipFill>
        <p:spPr bwMode="auto">
          <a:xfrm>
            <a:off x="1007648" y="980833"/>
            <a:ext cx="10464725" cy="3528245"/>
          </a:xfrm>
          <a:prstGeom prst="rect">
            <a:avLst/>
          </a:prstGeom>
          <a:noFill/>
          <a:ln>
            <a:solidFill>
              <a:srgbClr val="FF0000"/>
            </a:solidFill>
          </a:ln>
        </p:spPr>
      </p:pic>
      <p:sp>
        <p:nvSpPr>
          <p:cNvPr id="8" name="矩形 7"/>
          <p:cNvSpPr/>
          <p:nvPr/>
        </p:nvSpPr>
        <p:spPr>
          <a:xfrm>
            <a:off x="527616" y="260782"/>
            <a:ext cx="7392513" cy="460375"/>
          </a:xfrm>
          <a:prstGeom prst="rect">
            <a:avLst/>
          </a:prstGeom>
        </p:spPr>
        <p:txBody>
          <a:bodyPr wrap="square">
            <a:spAutoFit/>
          </a:bodyPr>
          <a:lstStyle/>
          <a:p>
            <a:pPr fontAlgn="base">
              <a:spcBef>
                <a:spcPct val="0"/>
              </a:spcBef>
              <a:spcAft>
                <a:spcPct val="0"/>
              </a:spcAft>
            </a:pPr>
            <a:r>
              <a:rPr lang="zh-CN" altLang="en-US" sz="2400" b="1" smtClean="0">
                <a:solidFill>
                  <a:srgbClr val="000000"/>
                </a:solidFill>
              </a:rPr>
              <a:t>（</a:t>
            </a:r>
            <a:r>
              <a:rPr lang="en-US" altLang="zh-CN" sz="2400" b="1" smtClean="0">
                <a:solidFill>
                  <a:srgbClr val="000000"/>
                </a:solidFill>
              </a:rPr>
              <a:t>2</a:t>
            </a:r>
            <a:r>
              <a:rPr lang="zh-CN" altLang="en-US" sz="2400" b="1" smtClean="0">
                <a:solidFill>
                  <a:srgbClr val="000000"/>
                </a:solidFill>
              </a:rPr>
              <a:t>）第一电离能</a:t>
            </a:r>
            <a:endParaRPr lang="zh-CN" altLang="en-US" sz="2400" b="1">
              <a:solidFill>
                <a:srgbClr val="000000"/>
              </a:solidFill>
            </a:endParaRPr>
          </a:p>
        </p:txBody>
      </p:sp>
      <p:cxnSp>
        <p:nvCxnSpPr>
          <p:cNvPr id="9" name="直接连接符 8"/>
          <p:cNvCxnSpPr/>
          <p:nvPr/>
        </p:nvCxnSpPr>
        <p:spPr>
          <a:xfrm>
            <a:off x="239595" y="885166"/>
            <a:ext cx="11571447" cy="1588"/>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41729"/>
                                        </p:tgtEl>
                                        <p:attrNameLst>
                                          <p:attrName>style.visibility</p:attrName>
                                        </p:attrNameLst>
                                      </p:cBhvr>
                                      <p:to>
                                        <p:strVal val="visible"/>
                                      </p:to>
                                    </p:set>
                                    <p:animEffect transition="in" filter="box(in)">
                                      <p:cBhvr>
                                        <p:cTn id="7" dur="500"/>
                                        <p:tgtEl>
                                          <p:spTgt spid="4041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1729" grpId="0"/>
    </p:bld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527615" y="447163"/>
            <a:ext cx="3168220" cy="460375"/>
          </a:xfrm>
          <a:prstGeom prst="rect">
            <a:avLst/>
          </a:prstGeom>
        </p:spPr>
        <p:txBody>
          <a:bodyPr wrap="square">
            <a:spAutoFit/>
          </a:bodyPr>
          <a:lstStyle/>
          <a:p>
            <a:pPr fontAlgn="base">
              <a:spcBef>
                <a:spcPct val="0"/>
              </a:spcBef>
              <a:spcAft>
                <a:spcPct val="0"/>
              </a:spcAft>
            </a:pPr>
            <a:r>
              <a:rPr lang="en-US" altLang="zh-CN" sz="2400" b="1" smtClean="0">
                <a:solidFill>
                  <a:srgbClr val="000000"/>
                </a:solidFill>
              </a:rPr>
              <a:t>2.</a:t>
            </a:r>
            <a:r>
              <a:rPr lang="zh-CN" altLang="en-US" sz="2400" b="1" smtClean="0">
                <a:solidFill>
                  <a:srgbClr val="000000"/>
                </a:solidFill>
              </a:rPr>
              <a:t>作用</a:t>
            </a:r>
            <a:endParaRPr lang="zh-CN" altLang="en-US" sz="2400" b="1">
              <a:solidFill>
                <a:srgbClr val="000000"/>
              </a:solidFill>
            </a:endParaRPr>
          </a:p>
        </p:txBody>
      </p:sp>
      <p:cxnSp>
        <p:nvCxnSpPr>
          <p:cNvPr id="5" name="直接连接符 4"/>
          <p:cNvCxnSpPr/>
          <p:nvPr/>
        </p:nvCxnSpPr>
        <p:spPr>
          <a:xfrm>
            <a:off x="239595" y="1071546"/>
            <a:ext cx="11571447" cy="1588"/>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7" name="左大括号 6"/>
          <p:cNvSpPr/>
          <p:nvPr/>
        </p:nvSpPr>
        <p:spPr>
          <a:xfrm>
            <a:off x="1007647" y="2195610"/>
            <a:ext cx="288020" cy="3177527"/>
          </a:xfrm>
          <a:prstGeom prst="leftBrace">
            <a:avLst/>
          </a:prstGeom>
          <a:solidFill>
            <a:srgbClr val="008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8" name="矩形 7"/>
          <p:cNvSpPr/>
          <p:nvPr/>
        </p:nvSpPr>
        <p:spPr>
          <a:xfrm>
            <a:off x="335600" y="3429000"/>
            <a:ext cx="672045" cy="706755"/>
          </a:xfrm>
          <a:prstGeom prst="rect">
            <a:avLst/>
          </a:prstGeom>
          <a:ln>
            <a:solidFill>
              <a:srgbClr val="FF0000"/>
            </a:solidFill>
          </a:ln>
        </p:spPr>
        <p:txBody>
          <a:bodyPr wrap="square">
            <a:spAutoFit/>
          </a:bodyPr>
          <a:lstStyle/>
          <a:p>
            <a:pPr algn="ctr" fontAlgn="base">
              <a:spcBef>
                <a:spcPct val="0"/>
              </a:spcBef>
              <a:spcAft>
                <a:spcPct val="0"/>
              </a:spcAft>
            </a:pPr>
            <a:r>
              <a:rPr lang="zh-CN" altLang="en-US" sz="2000" b="1" smtClean="0">
                <a:solidFill>
                  <a:srgbClr val="000000"/>
                </a:solidFill>
              </a:rPr>
              <a:t>作用</a:t>
            </a:r>
            <a:endParaRPr lang="zh-CN" altLang="en-US" sz="2000" b="1">
              <a:solidFill>
                <a:srgbClr val="000000"/>
              </a:solidFill>
            </a:endParaRPr>
          </a:p>
        </p:txBody>
      </p:sp>
      <p:sp>
        <p:nvSpPr>
          <p:cNvPr id="9" name="矩形 8"/>
          <p:cNvSpPr/>
          <p:nvPr/>
        </p:nvSpPr>
        <p:spPr>
          <a:xfrm>
            <a:off x="1626628" y="2186304"/>
            <a:ext cx="1325880" cy="645160"/>
          </a:xfrm>
          <a:prstGeom prst="rect">
            <a:avLst/>
          </a:prstGeom>
          <a:ln>
            <a:solidFill>
              <a:srgbClr val="FF0000"/>
            </a:solidFill>
          </a:ln>
        </p:spPr>
        <p:txBody>
          <a:bodyPr wrap="none">
            <a:spAutoFit/>
          </a:bodyPr>
          <a:lstStyle/>
          <a:p>
            <a:pPr algn="ctr" fontAlgn="base">
              <a:spcBef>
                <a:spcPct val="0"/>
              </a:spcBef>
              <a:spcAft>
                <a:spcPct val="0"/>
              </a:spcAft>
            </a:pPr>
            <a:r>
              <a:rPr lang="zh-CN" altLang="en-US" b="1" smtClean="0">
                <a:solidFill>
                  <a:srgbClr val="000000"/>
                </a:solidFill>
              </a:rPr>
              <a:t>“分子内”</a:t>
            </a:r>
            <a:endParaRPr lang="en-US" altLang="zh-CN" b="1" smtClean="0">
              <a:solidFill>
                <a:srgbClr val="000000"/>
              </a:solidFill>
            </a:endParaRPr>
          </a:p>
          <a:p>
            <a:pPr algn="ctr" fontAlgn="base">
              <a:spcBef>
                <a:spcPct val="0"/>
              </a:spcBef>
              <a:spcAft>
                <a:spcPct val="0"/>
              </a:spcAft>
            </a:pPr>
            <a:r>
              <a:rPr lang="zh-CN" altLang="en-US" b="1" smtClean="0">
                <a:solidFill>
                  <a:srgbClr val="000000"/>
                </a:solidFill>
              </a:rPr>
              <a:t>相邻原子间</a:t>
            </a:r>
            <a:endParaRPr lang="zh-CN" altLang="en-US" b="1">
              <a:solidFill>
                <a:srgbClr val="000000"/>
              </a:solidFill>
            </a:endParaRPr>
          </a:p>
        </p:txBody>
      </p:sp>
      <p:sp>
        <p:nvSpPr>
          <p:cNvPr id="10" name="矩形 9"/>
          <p:cNvSpPr/>
          <p:nvPr/>
        </p:nvSpPr>
        <p:spPr>
          <a:xfrm>
            <a:off x="1391672" y="4931798"/>
            <a:ext cx="1325880" cy="368300"/>
          </a:xfrm>
          <a:prstGeom prst="rect">
            <a:avLst/>
          </a:prstGeom>
          <a:ln>
            <a:solidFill>
              <a:srgbClr val="FF0000"/>
            </a:solidFill>
          </a:ln>
        </p:spPr>
        <p:txBody>
          <a:bodyPr wrap="none">
            <a:spAutoFit/>
          </a:bodyPr>
          <a:lstStyle/>
          <a:p>
            <a:pPr fontAlgn="base">
              <a:spcBef>
                <a:spcPct val="0"/>
              </a:spcBef>
              <a:spcAft>
                <a:spcPct val="0"/>
              </a:spcAft>
            </a:pPr>
            <a:r>
              <a:rPr lang="zh-CN" altLang="en-US" b="1" smtClean="0">
                <a:solidFill>
                  <a:srgbClr val="000000"/>
                </a:solidFill>
              </a:rPr>
              <a:t>“分子间”</a:t>
            </a:r>
            <a:endParaRPr lang="zh-CN" altLang="en-US" b="1">
              <a:solidFill>
                <a:srgbClr val="000000"/>
              </a:solidFill>
            </a:endParaRPr>
          </a:p>
        </p:txBody>
      </p:sp>
      <p:sp>
        <p:nvSpPr>
          <p:cNvPr id="11" name="矩形 10"/>
          <p:cNvSpPr/>
          <p:nvPr/>
        </p:nvSpPr>
        <p:spPr>
          <a:xfrm>
            <a:off x="3849477" y="4787791"/>
            <a:ext cx="868680" cy="645160"/>
          </a:xfrm>
          <a:prstGeom prst="rect">
            <a:avLst/>
          </a:prstGeom>
          <a:ln>
            <a:solidFill>
              <a:srgbClr val="FF0000"/>
            </a:solidFill>
          </a:ln>
        </p:spPr>
        <p:txBody>
          <a:bodyPr wrap="none">
            <a:spAutoFit/>
          </a:bodyPr>
          <a:lstStyle/>
          <a:p>
            <a:pPr algn="ctr" fontAlgn="base">
              <a:spcBef>
                <a:spcPct val="0"/>
              </a:spcBef>
              <a:spcAft>
                <a:spcPct val="0"/>
              </a:spcAft>
            </a:pPr>
            <a:r>
              <a:rPr lang="zh-CN" altLang="en-US" b="1" smtClean="0">
                <a:solidFill>
                  <a:srgbClr val="000000"/>
                </a:solidFill>
              </a:rPr>
              <a:t>分子间</a:t>
            </a:r>
            <a:endParaRPr lang="en-US" altLang="zh-CN" b="1" smtClean="0">
              <a:solidFill>
                <a:srgbClr val="000000"/>
              </a:solidFill>
            </a:endParaRPr>
          </a:p>
          <a:p>
            <a:pPr algn="ctr" fontAlgn="base">
              <a:spcBef>
                <a:spcPct val="0"/>
              </a:spcBef>
              <a:spcAft>
                <a:spcPct val="0"/>
              </a:spcAft>
            </a:pPr>
            <a:r>
              <a:rPr lang="zh-CN" altLang="en-US" b="1" smtClean="0">
                <a:solidFill>
                  <a:srgbClr val="000000"/>
                </a:solidFill>
              </a:rPr>
              <a:t>作用力</a:t>
            </a:r>
            <a:endParaRPr lang="en-US" altLang="zh-CN" b="1" smtClean="0">
              <a:solidFill>
                <a:srgbClr val="000000"/>
              </a:solidFill>
            </a:endParaRPr>
          </a:p>
        </p:txBody>
      </p:sp>
      <p:sp>
        <p:nvSpPr>
          <p:cNvPr id="12" name="右箭头 11"/>
          <p:cNvSpPr/>
          <p:nvPr/>
        </p:nvSpPr>
        <p:spPr>
          <a:xfrm>
            <a:off x="3215799" y="2402317"/>
            <a:ext cx="384028" cy="234628"/>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3" name="右箭头 12"/>
          <p:cNvSpPr/>
          <p:nvPr/>
        </p:nvSpPr>
        <p:spPr>
          <a:xfrm>
            <a:off x="3215799" y="5003803"/>
            <a:ext cx="384028" cy="225322"/>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4" name="矩形 13"/>
          <p:cNvSpPr/>
          <p:nvPr/>
        </p:nvSpPr>
        <p:spPr>
          <a:xfrm>
            <a:off x="3695835" y="2321004"/>
            <a:ext cx="868680" cy="368300"/>
          </a:xfrm>
          <a:prstGeom prst="rect">
            <a:avLst/>
          </a:prstGeom>
          <a:ln>
            <a:solidFill>
              <a:srgbClr val="FF0000"/>
            </a:solidFill>
          </a:ln>
        </p:spPr>
        <p:txBody>
          <a:bodyPr wrap="none">
            <a:spAutoFit/>
          </a:bodyPr>
          <a:lstStyle/>
          <a:p>
            <a:pPr fontAlgn="base">
              <a:spcBef>
                <a:spcPct val="0"/>
              </a:spcBef>
              <a:spcAft>
                <a:spcPct val="0"/>
              </a:spcAft>
            </a:pPr>
            <a:r>
              <a:rPr lang="zh-CN" altLang="en-US" b="1" smtClean="0">
                <a:solidFill>
                  <a:srgbClr val="000000"/>
                </a:solidFill>
              </a:rPr>
              <a:t>化学键</a:t>
            </a:r>
            <a:endParaRPr lang="zh-CN" altLang="en-US" b="1">
              <a:solidFill>
                <a:srgbClr val="000000"/>
              </a:solidFill>
            </a:endParaRPr>
          </a:p>
        </p:txBody>
      </p:sp>
      <p:sp>
        <p:nvSpPr>
          <p:cNvPr id="15" name="左大括号 14"/>
          <p:cNvSpPr/>
          <p:nvPr/>
        </p:nvSpPr>
        <p:spPr>
          <a:xfrm>
            <a:off x="4943922" y="1826278"/>
            <a:ext cx="96007" cy="1800125"/>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16" name="矩形 15"/>
          <p:cNvSpPr/>
          <p:nvPr/>
        </p:nvSpPr>
        <p:spPr>
          <a:xfrm>
            <a:off x="5385584" y="1826276"/>
            <a:ext cx="868680" cy="368300"/>
          </a:xfrm>
          <a:prstGeom prst="rect">
            <a:avLst/>
          </a:prstGeom>
          <a:ln>
            <a:solidFill>
              <a:srgbClr val="FF0000"/>
            </a:solidFill>
          </a:ln>
        </p:spPr>
        <p:txBody>
          <a:bodyPr wrap="none">
            <a:spAutoFit/>
          </a:bodyPr>
          <a:lstStyle/>
          <a:p>
            <a:pPr algn="ctr" fontAlgn="base">
              <a:spcBef>
                <a:spcPct val="0"/>
              </a:spcBef>
              <a:spcAft>
                <a:spcPct val="0"/>
              </a:spcAft>
            </a:pPr>
            <a:r>
              <a:rPr lang="zh-CN" altLang="en-US" b="1" smtClean="0">
                <a:solidFill>
                  <a:srgbClr val="000000"/>
                </a:solidFill>
              </a:rPr>
              <a:t>离子键</a:t>
            </a:r>
            <a:endParaRPr lang="en-US" altLang="zh-CN" b="1" smtClean="0">
              <a:solidFill>
                <a:srgbClr val="000000"/>
              </a:solidFill>
            </a:endParaRPr>
          </a:p>
        </p:txBody>
      </p:sp>
      <p:sp>
        <p:nvSpPr>
          <p:cNvPr id="17" name="矩形 16"/>
          <p:cNvSpPr/>
          <p:nvPr/>
        </p:nvSpPr>
        <p:spPr>
          <a:xfrm>
            <a:off x="5231942" y="2546326"/>
            <a:ext cx="868680" cy="368300"/>
          </a:xfrm>
          <a:prstGeom prst="rect">
            <a:avLst/>
          </a:prstGeom>
          <a:ln>
            <a:solidFill>
              <a:srgbClr val="FF0000"/>
            </a:solidFill>
          </a:ln>
        </p:spPr>
        <p:txBody>
          <a:bodyPr wrap="none">
            <a:spAutoFit/>
          </a:bodyPr>
          <a:lstStyle/>
          <a:p>
            <a:pPr fontAlgn="base">
              <a:spcBef>
                <a:spcPct val="0"/>
              </a:spcBef>
              <a:spcAft>
                <a:spcPct val="0"/>
              </a:spcAft>
            </a:pPr>
            <a:r>
              <a:rPr lang="zh-CN" altLang="en-US" b="1" smtClean="0">
                <a:solidFill>
                  <a:srgbClr val="000000"/>
                </a:solidFill>
              </a:rPr>
              <a:t>共价键</a:t>
            </a:r>
            <a:endParaRPr lang="zh-CN" altLang="en-US" b="1">
              <a:solidFill>
                <a:srgbClr val="000000"/>
              </a:solidFill>
            </a:endParaRPr>
          </a:p>
        </p:txBody>
      </p:sp>
      <p:sp>
        <p:nvSpPr>
          <p:cNvPr id="18" name="矩形 17"/>
          <p:cNvSpPr/>
          <p:nvPr/>
        </p:nvSpPr>
        <p:spPr>
          <a:xfrm>
            <a:off x="5231942" y="3266376"/>
            <a:ext cx="868680" cy="368300"/>
          </a:xfrm>
          <a:prstGeom prst="rect">
            <a:avLst/>
          </a:prstGeom>
          <a:ln>
            <a:solidFill>
              <a:srgbClr val="FF0000"/>
            </a:solidFill>
          </a:ln>
        </p:spPr>
        <p:txBody>
          <a:bodyPr wrap="none">
            <a:spAutoFit/>
          </a:bodyPr>
          <a:lstStyle/>
          <a:p>
            <a:pPr fontAlgn="base">
              <a:spcBef>
                <a:spcPct val="0"/>
              </a:spcBef>
              <a:spcAft>
                <a:spcPct val="0"/>
              </a:spcAft>
            </a:pPr>
            <a:r>
              <a:rPr lang="zh-CN" altLang="en-US" b="1" smtClean="0">
                <a:solidFill>
                  <a:srgbClr val="000000"/>
                </a:solidFill>
              </a:rPr>
              <a:t>金属键</a:t>
            </a:r>
            <a:endParaRPr lang="zh-CN" altLang="en-US" b="1">
              <a:solidFill>
                <a:srgbClr val="000000"/>
              </a:solidFill>
            </a:endParaRPr>
          </a:p>
        </p:txBody>
      </p:sp>
      <p:sp>
        <p:nvSpPr>
          <p:cNvPr id="20" name="左大括号 19"/>
          <p:cNvSpPr/>
          <p:nvPr/>
        </p:nvSpPr>
        <p:spPr>
          <a:xfrm>
            <a:off x="4943920" y="4437070"/>
            <a:ext cx="192013" cy="1305398"/>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21" name="矩形 20"/>
          <p:cNvSpPr/>
          <p:nvPr/>
        </p:nvSpPr>
        <p:spPr>
          <a:xfrm>
            <a:off x="5330233" y="5373135"/>
            <a:ext cx="1097280" cy="368300"/>
          </a:xfrm>
          <a:prstGeom prst="rect">
            <a:avLst/>
          </a:prstGeom>
          <a:ln>
            <a:solidFill>
              <a:srgbClr val="FF0000"/>
            </a:solidFill>
          </a:ln>
        </p:spPr>
        <p:txBody>
          <a:bodyPr wrap="none">
            <a:spAutoFit/>
          </a:bodyPr>
          <a:lstStyle/>
          <a:p>
            <a:pPr algn="ctr" fontAlgn="base">
              <a:spcBef>
                <a:spcPct val="0"/>
              </a:spcBef>
              <a:spcAft>
                <a:spcPct val="0"/>
              </a:spcAft>
            </a:pPr>
            <a:r>
              <a:rPr lang="zh-CN" altLang="en-US" b="1" smtClean="0">
                <a:solidFill>
                  <a:srgbClr val="000000"/>
                </a:solidFill>
              </a:rPr>
              <a:t>范德华力</a:t>
            </a:r>
            <a:endParaRPr lang="en-US" altLang="zh-CN" b="1" smtClean="0">
              <a:solidFill>
                <a:srgbClr val="000000"/>
              </a:solidFill>
            </a:endParaRPr>
          </a:p>
        </p:txBody>
      </p:sp>
      <p:sp>
        <p:nvSpPr>
          <p:cNvPr id="22" name="矩形 21"/>
          <p:cNvSpPr/>
          <p:nvPr/>
        </p:nvSpPr>
        <p:spPr>
          <a:xfrm>
            <a:off x="5135933" y="4437070"/>
            <a:ext cx="1536107" cy="36830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rPr>
              <a:t>    氢键</a:t>
            </a:r>
            <a:endParaRPr lang="zh-CN" altLang="en-US" b="1">
              <a:solidFill>
                <a:srgbClr val="000000"/>
              </a:solidFill>
            </a:endParaRPr>
          </a:p>
        </p:txBody>
      </p:sp>
      <p:sp>
        <p:nvSpPr>
          <p:cNvPr id="24" name="左大括号 23"/>
          <p:cNvSpPr/>
          <p:nvPr/>
        </p:nvSpPr>
        <p:spPr>
          <a:xfrm>
            <a:off x="7440094" y="1484865"/>
            <a:ext cx="96007" cy="2448170"/>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25" name="矩形 24"/>
          <p:cNvSpPr/>
          <p:nvPr/>
        </p:nvSpPr>
        <p:spPr>
          <a:xfrm>
            <a:off x="7536100" y="1484869"/>
            <a:ext cx="768053" cy="306705"/>
          </a:xfrm>
          <a:prstGeom prst="rect">
            <a:avLst/>
          </a:prstGeom>
          <a:ln>
            <a:solidFill>
              <a:srgbClr val="FF0000"/>
            </a:solidFill>
          </a:ln>
        </p:spPr>
        <p:txBody>
          <a:bodyPr wrap="square">
            <a:spAutoFit/>
          </a:bodyPr>
          <a:lstStyle/>
          <a:p>
            <a:pPr algn="ctr" fontAlgn="base">
              <a:spcBef>
                <a:spcPct val="0"/>
              </a:spcBef>
              <a:spcAft>
                <a:spcPct val="0"/>
              </a:spcAft>
            </a:pPr>
            <a:r>
              <a:rPr lang="zh-CN" altLang="en-US" sz="1400" b="1" smtClean="0">
                <a:solidFill>
                  <a:srgbClr val="000000"/>
                </a:solidFill>
              </a:rPr>
              <a:t>形成</a:t>
            </a:r>
            <a:endParaRPr lang="en-US" altLang="zh-CN" sz="1400" b="1" smtClean="0">
              <a:solidFill>
                <a:srgbClr val="000000"/>
              </a:solidFill>
            </a:endParaRPr>
          </a:p>
        </p:txBody>
      </p:sp>
      <p:sp>
        <p:nvSpPr>
          <p:cNvPr id="26" name="矩形 25"/>
          <p:cNvSpPr/>
          <p:nvPr/>
        </p:nvSpPr>
        <p:spPr>
          <a:xfrm>
            <a:off x="7536100" y="1844893"/>
            <a:ext cx="768053"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本质</a:t>
            </a:r>
            <a:endParaRPr lang="zh-CN" altLang="en-US" sz="1400" b="1">
              <a:solidFill>
                <a:srgbClr val="000000"/>
              </a:solidFill>
            </a:endParaRPr>
          </a:p>
        </p:txBody>
      </p:sp>
      <p:sp>
        <p:nvSpPr>
          <p:cNvPr id="27" name="矩形 26"/>
          <p:cNvSpPr/>
          <p:nvPr/>
        </p:nvSpPr>
        <p:spPr>
          <a:xfrm>
            <a:off x="7536100" y="2564943"/>
            <a:ext cx="768053"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分类</a:t>
            </a:r>
            <a:endParaRPr lang="zh-CN" altLang="en-US" sz="1400" b="1">
              <a:solidFill>
                <a:srgbClr val="000000"/>
              </a:solidFill>
            </a:endParaRPr>
          </a:p>
        </p:txBody>
      </p:sp>
      <p:sp>
        <p:nvSpPr>
          <p:cNvPr id="28" name="右箭头 27"/>
          <p:cNvSpPr/>
          <p:nvPr/>
        </p:nvSpPr>
        <p:spPr>
          <a:xfrm>
            <a:off x="6480029" y="2636946"/>
            <a:ext cx="864059" cy="216014"/>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9" name="矩形 28"/>
          <p:cNvSpPr/>
          <p:nvPr/>
        </p:nvSpPr>
        <p:spPr>
          <a:xfrm>
            <a:off x="7536100" y="2204918"/>
            <a:ext cx="768053"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特征</a:t>
            </a:r>
            <a:endParaRPr lang="zh-CN" altLang="en-US" sz="1400" b="1">
              <a:solidFill>
                <a:srgbClr val="000000"/>
              </a:solidFill>
            </a:endParaRPr>
          </a:p>
        </p:txBody>
      </p:sp>
      <p:sp>
        <p:nvSpPr>
          <p:cNvPr id="30" name="矩形 29"/>
          <p:cNvSpPr/>
          <p:nvPr/>
        </p:nvSpPr>
        <p:spPr>
          <a:xfrm>
            <a:off x="7536100" y="2924968"/>
            <a:ext cx="768053"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参数</a:t>
            </a:r>
            <a:endParaRPr lang="zh-CN" altLang="en-US" sz="1400" b="1">
              <a:solidFill>
                <a:srgbClr val="000000"/>
              </a:solidFill>
            </a:endParaRPr>
          </a:p>
        </p:txBody>
      </p:sp>
      <p:sp>
        <p:nvSpPr>
          <p:cNvPr id="31" name="矩形 30"/>
          <p:cNvSpPr/>
          <p:nvPr/>
        </p:nvSpPr>
        <p:spPr>
          <a:xfrm>
            <a:off x="7536100" y="3284993"/>
            <a:ext cx="768053"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判断</a:t>
            </a:r>
            <a:endParaRPr lang="zh-CN" altLang="en-US" sz="1400" b="1">
              <a:solidFill>
                <a:srgbClr val="000000"/>
              </a:solidFill>
            </a:endParaRPr>
          </a:p>
        </p:txBody>
      </p:sp>
      <p:sp>
        <p:nvSpPr>
          <p:cNvPr id="32" name="矩形 31"/>
          <p:cNvSpPr/>
          <p:nvPr/>
        </p:nvSpPr>
        <p:spPr>
          <a:xfrm>
            <a:off x="7536100" y="3645018"/>
            <a:ext cx="768053"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比较</a:t>
            </a:r>
            <a:endParaRPr lang="zh-CN" altLang="en-US" sz="1400" b="1">
              <a:solidFill>
                <a:srgbClr val="000000"/>
              </a:solidFill>
            </a:endParaRPr>
          </a:p>
        </p:txBody>
      </p:sp>
      <p:sp>
        <p:nvSpPr>
          <p:cNvPr id="33" name="左大括号 32"/>
          <p:cNvSpPr/>
          <p:nvPr/>
        </p:nvSpPr>
        <p:spPr>
          <a:xfrm>
            <a:off x="9168215" y="1753131"/>
            <a:ext cx="96007" cy="1944135"/>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34" name="矩形 33"/>
          <p:cNvSpPr/>
          <p:nvPr/>
        </p:nvSpPr>
        <p:spPr>
          <a:xfrm>
            <a:off x="9744253" y="1465112"/>
            <a:ext cx="1248088" cy="306705"/>
          </a:xfrm>
          <a:prstGeom prst="rect">
            <a:avLst/>
          </a:prstGeom>
          <a:ln>
            <a:solidFill>
              <a:srgbClr val="FF0000"/>
            </a:solidFill>
          </a:ln>
        </p:spPr>
        <p:txBody>
          <a:bodyPr wrap="square">
            <a:spAutoFit/>
          </a:bodyPr>
          <a:lstStyle/>
          <a:p>
            <a:pPr algn="ctr" fontAlgn="base">
              <a:spcBef>
                <a:spcPct val="0"/>
              </a:spcBef>
              <a:spcAft>
                <a:spcPct val="0"/>
              </a:spcAft>
            </a:pPr>
            <a:r>
              <a:rPr lang="zh-CN" altLang="en-US" sz="1400" b="1" smtClean="0">
                <a:solidFill>
                  <a:srgbClr val="000000"/>
                </a:solidFill>
              </a:rPr>
              <a:t>极性键</a:t>
            </a:r>
            <a:endParaRPr lang="en-US" altLang="zh-CN" sz="1400" b="1" smtClean="0">
              <a:solidFill>
                <a:srgbClr val="000000"/>
              </a:solidFill>
            </a:endParaRPr>
          </a:p>
        </p:txBody>
      </p:sp>
      <p:sp>
        <p:nvSpPr>
          <p:cNvPr id="35" name="矩形 34"/>
          <p:cNvSpPr/>
          <p:nvPr/>
        </p:nvSpPr>
        <p:spPr>
          <a:xfrm>
            <a:off x="9744255" y="1825136"/>
            <a:ext cx="1248087"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非极性键</a:t>
            </a:r>
            <a:endParaRPr lang="zh-CN" altLang="en-US" sz="1400" b="1">
              <a:solidFill>
                <a:srgbClr val="000000"/>
              </a:solidFill>
            </a:endParaRPr>
          </a:p>
        </p:txBody>
      </p:sp>
      <p:sp>
        <p:nvSpPr>
          <p:cNvPr id="36" name="矩形 35"/>
          <p:cNvSpPr/>
          <p:nvPr/>
        </p:nvSpPr>
        <p:spPr>
          <a:xfrm>
            <a:off x="9744253" y="2761203"/>
            <a:ext cx="960067" cy="306705"/>
          </a:xfrm>
          <a:prstGeom prst="rect">
            <a:avLst/>
          </a:prstGeom>
          <a:ln>
            <a:solidFill>
              <a:srgbClr val="FF0000"/>
            </a:solidFill>
          </a:ln>
        </p:spPr>
        <p:txBody>
          <a:bodyPr wrap="square">
            <a:spAutoFit/>
          </a:bodyPr>
          <a:lstStyle/>
          <a:p>
            <a:pPr fontAlgn="base">
              <a:spcBef>
                <a:spcPct val="0"/>
              </a:spcBef>
              <a:spcAft>
                <a:spcPct val="0"/>
              </a:spcAft>
            </a:pPr>
            <a:r>
              <a:rPr lang="el-GR" altLang="zh-CN" sz="1400" smtClean="0">
                <a:solidFill>
                  <a:srgbClr val="000000"/>
                </a:solidFill>
              </a:rPr>
              <a:t>π</a:t>
            </a:r>
            <a:r>
              <a:rPr lang="zh-CN" altLang="en-US" sz="1400" b="1" smtClean="0">
                <a:solidFill>
                  <a:srgbClr val="000000"/>
                </a:solidFill>
              </a:rPr>
              <a:t>键</a:t>
            </a:r>
            <a:endParaRPr lang="zh-CN" altLang="en-US" sz="1400" b="1">
              <a:solidFill>
                <a:srgbClr val="000000"/>
              </a:solidFill>
            </a:endParaRPr>
          </a:p>
        </p:txBody>
      </p:sp>
      <p:sp>
        <p:nvSpPr>
          <p:cNvPr id="37" name="右箭头 36"/>
          <p:cNvSpPr/>
          <p:nvPr/>
        </p:nvSpPr>
        <p:spPr>
          <a:xfrm>
            <a:off x="8304153" y="2636945"/>
            <a:ext cx="864059" cy="216014"/>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38" name="矩形 37"/>
          <p:cNvSpPr/>
          <p:nvPr/>
        </p:nvSpPr>
        <p:spPr>
          <a:xfrm>
            <a:off x="9744253" y="2401178"/>
            <a:ext cx="960067" cy="306705"/>
          </a:xfrm>
          <a:prstGeom prst="rect">
            <a:avLst/>
          </a:prstGeom>
          <a:ln>
            <a:solidFill>
              <a:srgbClr val="FF0000"/>
            </a:solidFill>
          </a:ln>
        </p:spPr>
        <p:txBody>
          <a:bodyPr wrap="square">
            <a:spAutoFit/>
          </a:bodyPr>
          <a:lstStyle/>
          <a:p>
            <a:pPr fontAlgn="base">
              <a:spcBef>
                <a:spcPct val="0"/>
              </a:spcBef>
              <a:spcAft>
                <a:spcPct val="0"/>
              </a:spcAft>
            </a:pPr>
            <a:r>
              <a:rPr lang="el-GR" altLang="zh-CN" sz="1400" smtClean="0">
                <a:solidFill>
                  <a:srgbClr val="000000"/>
                </a:solidFill>
              </a:rPr>
              <a:t>σ</a:t>
            </a:r>
            <a:r>
              <a:rPr lang="zh-CN" altLang="en-US" sz="1400" b="1" smtClean="0">
                <a:solidFill>
                  <a:srgbClr val="000000"/>
                </a:solidFill>
              </a:rPr>
              <a:t>键</a:t>
            </a:r>
            <a:endParaRPr lang="el-GR" altLang="zh-CN" sz="1400">
              <a:solidFill>
                <a:srgbClr val="000000"/>
              </a:solidFill>
            </a:endParaRPr>
          </a:p>
        </p:txBody>
      </p:sp>
      <p:sp>
        <p:nvSpPr>
          <p:cNvPr id="39" name="矩形 38"/>
          <p:cNvSpPr/>
          <p:nvPr/>
        </p:nvSpPr>
        <p:spPr>
          <a:xfrm>
            <a:off x="9744253" y="3409246"/>
            <a:ext cx="1152080"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配位键</a:t>
            </a:r>
            <a:endParaRPr lang="zh-CN" altLang="en-US" sz="1400" b="1">
              <a:solidFill>
                <a:srgbClr val="000000"/>
              </a:solidFill>
            </a:endParaRPr>
          </a:p>
        </p:txBody>
      </p:sp>
      <p:sp>
        <p:nvSpPr>
          <p:cNvPr id="43" name="左大括号 42"/>
          <p:cNvSpPr/>
          <p:nvPr/>
        </p:nvSpPr>
        <p:spPr>
          <a:xfrm>
            <a:off x="7536102" y="5013113"/>
            <a:ext cx="96007" cy="1080075"/>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46" name="矩形 45"/>
          <p:cNvSpPr/>
          <p:nvPr/>
        </p:nvSpPr>
        <p:spPr>
          <a:xfrm>
            <a:off x="7632108" y="5373138"/>
            <a:ext cx="1248085" cy="306705"/>
          </a:xfrm>
          <a:prstGeom prst="rect">
            <a:avLst/>
          </a:prstGeom>
          <a:ln>
            <a:solidFill>
              <a:srgbClr val="FF0000"/>
            </a:solidFill>
          </a:ln>
        </p:spPr>
        <p:txBody>
          <a:bodyPr wrap="square">
            <a:spAutoFit/>
          </a:bodyPr>
          <a:lstStyle/>
          <a:p>
            <a:pPr algn="ctr" fontAlgn="base">
              <a:spcBef>
                <a:spcPct val="0"/>
              </a:spcBef>
              <a:spcAft>
                <a:spcPct val="0"/>
              </a:spcAft>
            </a:pPr>
            <a:r>
              <a:rPr lang="zh-CN" altLang="en-US" sz="1400" b="1" smtClean="0">
                <a:solidFill>
                  <a:srgbClr val="000000"/>
                </a:solidFill>
              </a:rPr>
              <a:t>诱导力</a:t>
            </a:r>
            <a:endParaRPr lang="zh-CN" altLang="en-US" sz="1400" b="1">
              <a:solidFill>
                <a:srgbClr val="000000"/>
              </a:solidFill>
            </a:endParaRPr>
          </a:p>
        </p:txBody>
      </p:sp>
      <p:sp>
        <p:nvSpPr>
          <p:cNvPr id="47" name="右箭头 46"/>
          <p:cNvSpPr/>
          <p:nvPr/>
        </p:nvSpPr>
        <p:spPr>
          <a:xfrm>
            <a:off x="6672042" y="5445141"/>
            <a:ext cx="864059" cy="216014"/>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48" name="矩形 47"/>
          <p:cNvSpPr/>
          <p:nvPr/>
        </p:nvSpPr>
        <p:spPr>
          <a:xfrm>
            <a:off x="7632108" y="5013113"/>
            <a:ext cx="1248085" cy="306705"/>
          </a:xfrm>
          <a:prstGeom prst="rect">
            <a:avLst/>
          </a:prstGeom>
          <a:ln>
            <a:solidFill>
              <a:srgbClr val="FF0000"/>
            </a:solidFill>
          </a:ln>
        </p:spPr>
        <p:txBody>
          <a:bodyPr wrap="square">
            <a:spAutoFit/>
          </a:bodyPr>
          <a:lstStyle/>
          <a:p>
            <a:pPr algn="ctr" fontAlgn="base">
              <a:spcBef>
                <a:spcPct val="0"/>
              </a:spcBef>
              <a:spcAft>
                <a:spcPct val="0"/>
              </a:spcAft>
            </a:pPr>
            <a:r>
              <a:rPr lang="zh-CN" altLang="en-US" sz="1400" b="1" smtClean="0">
                <a:solidFill>
                  <a:srgbClr val="000000"/>
                </a:solidFill>
              </a:rPr>
              <a:t>色散力</a:t>
            </a:r>
            <a:endParaRPr lang="zh-CN" altLang="en-US" sz="1400" b="1">
              <a:solidFill>
                <a:srgbClr val="000000"/>
              </a:solidFill>
            </a:endParaRPr>
          </a:p>
        </p:txBody>
      </p:sp>
      <p:sp>
        <p:nvSpPr>
          <p:cNvPr id="49" name="矩形 48"/>
          <p:cNvSpPr/>
          <p:nvPr/>
        </p:nvSpPr>
        <p:spPr>
          <a:xfrm>
            <a:off x="7632108" y="5733163"/>
            <a:ext cx="1248085" cy="306705"/>
          </a:xfrm>
          <a:prstGeom prst="rect">
            <a:avLst/>
          </a:prstGeom>
          <a:ln>
            <a:solidFill>
              <a:srgbClr val="FF0000"/>
            </a:solidFill>
          </a:ln>
        </p:spPr>
        <p:txBody>
          <a:bodyPr wrap="square">
            <a:spAutoFit/>
          </a:bodyPr>
          <a:lstStyle/>
          <a:p>
            <a:pPr algn="ctr" fontAlgn="base">
              <a:spcBef>
                <a:spcPct val="0"/>
              </a:spcBef>
              <a:spcAft>
                <a:spcPct val="0"/>
              </a:spcAft>
            </a:pPr>
            <a:r>
              <a:rPr lang="zh-CN" altLang="en-US" sz="1400" b="1" smtClean="0">
                <a:solidFill>
                  <a:srgbClr val="000000"/>
                </a:solidFill>
              </a:rPr>
              <a:t>取向力</a:t>
            </a:r>
            <a:endParaRPr lang="zh-CN" altLang="en-US" sz="1400" b="1">
              <a:solidFill>
                <a:srgbClr val="000000"/>
              </a:solidFill>
            </a:endParaRPr>
          </a:p>
        </p:txBody>
      </p:sp>
      <p:sp>
        <p:nvSpPr>
          <p:cNvPr id="52" name="左大括号 51"/>
          <p:cNvSpPr/>
          <p:nvPr/>
        </p:nvSpPr>
        <p:spPr>
          <a:xfrm>
            <a:off x="7536100" y="4273304"/>
            <a:ext cx="96009" cy="648046"/>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53" name="矩形 52"/>
          <p:cNvSpPr/>
          <p:nvPr/>
        </p:nvSpPr>
        <p:spPr>
          <a:xfrm>
            <a:off x="7632107" y="4633331"/>
            <a:ext cx="1248085" cy="306705"/>
          </a:xfrm>
          <a:prstGeom prst="rect">
            <a:avLst/>
          </a:prstGeom>
          <a:ln>
            <a:solidFill>
              <a:srgbClr val="FF0000"/>
            </a:solidFill>
          </a:ln>
        </p:spPr>
        <p:txBody>
          <a:bodyPr wrap="square">
            <a:spAutoFit/>
          </a:bodyPr>
          <a:lstStyle/>
          <a:p>
            <a:pPr algn="ctr" fontAlgn="base">
              <a:spcBef>
                <a:spcPct val="0"/>
              </a:spcBef>
              <a:spcAft>
                <a:spcPct val="0"/>
              </a:spcAft>
            </a:pPr>
            <a:r>
              <a:rPr lang="zh-CN" altLang="en-US" sz="1400" b="1" smtClean="0">
                <a:solidFill>
                  <a:srgbClr val="000000"/>
                </a:solidFill>
              </a:rPr>
              <a:t>分子内</a:t>
            </a:r>
            <a:endParaRPr lang="zh-CN" altLang="en-US" sz="1400" b="1">
              <a:solidFill>
                <a:srgbClr val="000000"/>
              </a:solidFill>
            </a:endParaRPr>
          </a:p>
        </p:txBody>
      </p:sp>
      <p:sp>
        <p:nvSpPr>
          <p:cNvPr id="54" name="右箭头 53"/>
          <p:cNvSpPr/>
          <p:nvPr/>
        </p:nvSpPr>
        <p:spPr>
          <a:xfrm>
            <a:off x="6672041" y="4509075"/>
            <a:ext cx="864059" cy="216014"/>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55" name="矩形 54"/>
          <p:cNvSpPr/>
          <p:nvPr/>
        </p:nvSpPr>
        <p:spPr>
          <a:xfrm>
            <a:off x="7632107" y="4273306"/>
            <a:ext cx="1248085" cy="306705"/>
          </a:xfrm>
          <a:prstGeom prst="rect">
            <a:avLst/>
          </a:prstGeom>
          <a:ln>
            <a:solidFill>
              <a:srgbClr val="FF0000"/>
            </a:solidFill>
          </a:ln>
        </p:spPr>
        <p:txBody>
          <a:bodyPr wrap="square">
            <a:spAutoFit/>
          </a:bodyPr>
          <a:lstStyle/>
          <a:p>
            <a:pPr algn="ctr" fontAlgn="base">
              <a:spcBef>
                <a:spcPct val="0"/>
              </a:spcBef>
              <a:spcAft>
                <a:spcPct val="0"/>
              </a:spcAft>
            </a:pPr>
            <a:r>
              <a:rPr lang="zh-CN" altLang="en-US" sz="1400" b="1" smtClean="0">
                <a:solidFill>
                  <a:srgbClr val="000000"/>
                </a:solidFill>
              </a:rPr>
              <a:t>分子间</a:t>
            </a:r>
            <a:endParaRPr lang="zh-CN" altLang="en-US" sz="1400" b="1">
              <a:solidFill>
                <a:srgbClr val="000000"/>
              </a:solidFill>
            </a:endParaRPr>
          </a:p>
        </p:txBody>
      </p:sp>
      <p:sp>
        <p:nvSpPr>
          <p:cNvPr id="57" name="左大括号 56"/>
          <p:cNvSpPr/>
          <p:nvPr/>
        </p:nvSpPr>
        <p:spPr>
          <a:xfrm>
            <a:off x="9648245" y="1465108"/>
            <a:ext cx="96008" cy="576040"/>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58" name="右箭头 57"/>
          <p:cNvSpPr/>
          <p:nvPr/>
        </p:nvSpPr>
        <p:spPr>
          <a:xfrm>
            <a:off x="9264221" y="1681123"/>
            <a:ext cx="384027" cy="144010"/>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59" name="左大括号 58"/>
          <p:cNvSpPr/>
          <p:nvPr/>
        </p:nvSpPr>
        <p:spPr>
          <a:xfrm>
            <a:off x="9648245" y="2401176"/>
            <a:ext cx="96008" cy="648045"/>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60" name="右箭头 59"/>
          <p:cNvSpPr/>
          <p:nvPr/>
        </p:nvSpPr>
        <p:spPr>
          <a:xfrm>
            <a:off x="9264221" y="2689194"/>
            <a:ext cx="384027" cy="144010"/>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61" name="右箭头 60"/>
          <p:cNvSpPr/>
          <p:nvPr/>
        </p:nvSpPr>
        <p:spPr>
          <a:xfrm>
            <a:off x="9264221" y="3553253"/>
            <a:ext cx="384027" cy="144010"/>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431608" y="476798"/>
            <a:ext cx="3840267" cy="460375"/>
          </a:xfrm>
          <a:prstGeom prst="rect">
            <a:avLst/>
          </a:prstGeom>
        </p:spPr>
        <p:txBody>
          <a:bodyPr wrap="square">
            <a:spAutoFit/>
          </a:bodyPr>
          <a:lstStyle/>
          <a:p>
            <a:pPr fontAlgn="base">
              <a:spcBef>
                <a:spcPct val="0"/>
              </a:spcBef>
              <a:spcAft>
                <a:spcPct val="0"/>
              </a:spcAft>
            </a:pPr>
            <a:r>
              <a:rPr lang="zh-CN" altLang="en-US" sz="2400" b="1" smtClean="0">
                <a:solidFill>
                  <a:srgbClr val="000000"/>
                </a:solidFill>
              </a:rPr>
              <a:t>（</a:t>
            </a:r>
            <a:r>
              <a:rPr lang="en-US" altLang="zh-CN" sz="2400" b="1" smtClean="0">
                <a:solidFill>
                  <a:srgbClr val="000000"/>
                </a:solidFill>
              </a:rPr>
              <a:t>1</a:t>
            </a:r>
            <a:r>
              <a:rPr lang="zh-CN" altLang="en-US" sz="2400" b="1" smtClean="0">
                <a:solidFill>
                  <a:srgbClr val="000000"/>
                </a:solidFill>
              </a:rPr>
              <a:t>）杂化与构型</a:t>
            </a:r>
            <a:endParaRPr lang="zh-CN" altLang="en-US" sz="2400" b="1">
              <a:solidFill>
                <a:srgbClr val="000000"/>
              </a:solidFill>
            </a:endParaRPr>
          </a:p>
        </p:txBody>
      </p:sp>
      <p:cxnSp>
        <p:nvCxnSpPr>
          <p:cNvPr id="5" name="直接连接符 4"/>
          <p:cNvCxnSpPr/>
          <p:nvPr/>
        </p:nvCxnSpPr>
        <p:spPr>
          <a:xfrm>
            <a:off x="239595" y="1071546"/>
            <a:ext cx="11571447" cy="1588"/>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nvGraphicFramePr>
        <p:xfrm>
          <a:off x="1103655" y="1268851"/>
          <a:ext cx="9408652" cy="5161494"/>
        </p:xfrm>
        <a:graphic>
          <a:graphicData uri="http://schemas.openxmlformats.org/drawingml/2006/table">
            <a:tbl>
              <a:tblPr/>
              <a:tblGrid>
                <a:gridCol w="1344093"/>
                <a:gridCol w="4321591"/>
                <a:gridCol w="3742968"/>
              </a:tblGrid>
              <a:tr h="652781">
                <a:tc>
                  <a:txBody>
                    <a:bodyPr wrap="square"/>
                    <a:lstStyle/>
                    <a:p>
                      <a:pPr algn="ctr" fontAlgn="ctr"/>
                      <a:r>
                        <a:rPr lang="zh-CN" altLang="en-US" sz="2000" b="1" i="0" u="none" strike="noStrike">
                          <a:solidFill>
                            <a:srgbClr val="0000FF"/>
                          </a:solidFill>
                          <a:latin typeface="宋体" panose="02010600030101010101" pitchFamily="2" charset="-122"/>
                        </a:rPr>
                        <a:t>杂化</a:t>
                      </a:r>
                      <a:endParaRPr lang="zh-CN" altLang="en-US" sz="2000" b="1" i="0" u="none" strike="noStrike">
                        <a:solidFill>
                          <a:srgbClr val="0000FF"/>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algn="ctr" fontAlgn="ctr"/>
                      <a:r>
                        <a:rPr lang="zh-CN" altLang="en-US" sz="2000" b="1" i="0" u="none" strike="noStrike">
                          <a:solidFill>
                            <a:srgbClr val="0000FF"/>
                          </a:solidFill>
                          <a:latin typeface="宋体" panose="02010600030101010101" pitchFamily="2" charset="-122"/>
                        </a:rPr>
                        <a:t>举例</a:t>
                      </a:r>
                      <a:endParaRPr lang="zh-CN" altLang="en-US" sz="2000" b="1" i="0" u="none" strike="noStrike">
                        <a:solidFill>
                          <a:srgbClr val="0000FF"/>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algn="ctr" fontAlgn="ctr"/>
                      <a:r>
                        <a:rPr lang="zh-CN" altLang="en-US" sz="2000" b="1" i="0" u="none" strike="noStrike">
                          <a:solidFill>
                            <a:srgbClr val="0000FF"/>
                          </a:solidFill>
                          <a:latin typeface="宋体" panose="02010600030101010101" pitchFamily="2" charset="-122"/>
                        </a:rPr>
                        <a:t>构型</a:t>
                      </a:r>
                      <a:endParaRPr lang="zh-CN" altLang="en-US" sz="2000" b="1" i="0" u="none" strike="noStrike">
                        <a:solidFill>
                          <a:srgbClr val="0000FF"/>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303">
                <a:tc>
                  <a:txBody>
                    <a:bodyPr wrap="square"/>
                    <a:lstStyle/>
                    <a:p>
                      <a:pPr algn="ctr" fontAlgn="ctr"/>
                      <a:r>
                        <a:rPr lang="en-US" sz="2000" b="1" i="0" u="none" strike="noStrike">
                          <a:solidFill>
                            <a:srgbClr val="C00000"/>
                          </a:solidFill>
                          <a:latin typeface="宋体" panose="02010600030101010101" pitchFamily="2" charset="-122"/>
                        </a:rPr>
                        <a:t>SP</a:t>
                      </a:r>
                      <a:r>
                        <a:rPr lang="en-US" sz="2000" b="1" i="0" u="none" strike="noStrike" baseline="30000">
                          <a:solidFill>
                            <a:srgbClr val="C00000"/>
                          </a:solidFill>
                          <a:latin typeface="宋体" panose="02010600030101010101" pitchFamily="2" charset="-122"/>
                        </a:rPr>
                        <a:t>1</a:t>
                      </a:r>
                      <a:endParaRPr lang="en-US" sz="2000" b="1" i="0" u="none" strike="noStrike" baseline="30000">
                        <a:solidFill>
                          <a:srgbClr val="C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algn="ctr" fontAlgn="ctr"/>
                      <a:r>
                        <a:rPr lang="en-US" sz="2000" b="0" i="0" u="none" strike="noStrike" smtClean="0">
                          <a:solidFill>
                            <a:srgbClr val="000000"/>
                          </a:solidFill>
                          <a:latin typeface="宋体" panose="02010600030101010101" pitchFamily="2" charset="-122"/>
                        </a:rPr>
                        <a:t>C</a:t>
                      </a:r>
                      <a:r>
                        <a:rPr lang="en-US" sz="2000" b="0" i="0" u="none" strike="noStrike" baseline="-25000" smtClean="0">
                          <a:solidFill>
                            <a:srgbClr val="000000"/>
                          </a:solidFill>
                          <a:latin typeface="宋体" panose="02010600030101010101" pitchFamily="2" charset="-122"/>
                        </a:rPr>
                        <a:t>2</a:t>
                      </a:r>
                      <a:r>
                        <a:rPr lang="en-US" sz="2000" b="0" i="0" u="none" strike="noStrike" smtClean="0">
                          <a:solidFill>
                            <a:srgbClr val="000000"/>
                          </a:solidFill>
                          <a:latin typeface="宋体" panose="02010600030101010101" pitchFamily="2" charset="-122"/>
                        </a:rPr>
                        <a:t>H</a:t>
                      </a:r>
                      <a:r>
                        <a:rPr lang="en-US" altLang="zh-CN" sz="2000" b="0" i="0" u="none" strike="noStrike" baseline="-25000" smtClean="0">
                          <a:solidFill>
                            <a:srgbClr val="000000"/>
                          </a:solidFill>
                          <a:latin typeface="宋体" panose="02010600030101010101" pitchFamily="2" charset="-122"/>
                        </a:rPr>
                        <a:t>2</a:t>
                      </a:r>
                      <a:r>
                        <a:rPr lang="en-US" sz="2000" b="0" i="0" u="none" strike="noStrike" smtClean="0">
                          <a:solidFill>
                            <a:srgbClr val="000000"/>
                          </a:solidFill>
                          <a:latin typeface="宋体" panose="02010600030101010101" pitchFamily="2" charset="-122"/>
                        </a:rPr>
                        <a:t>  CO</a:t>
                      </a:r>
                      <a:r>
                        <a:rPr lang="en-US" altLang="zh-CN" sz="2000" b="0" i="0" u="none" strike="noStrike" baseline="-25000" smtClean="0">
                          <a:solidFill>
                            <a:srgbClr val="000000"/>
                          </a:solidFill>
                          <a:latin typeface="宋体" panose="02010600030101010101" pitchFamily="2" charset="-122"/>
                        </a:rPr>
                        <a:t>2</a:t>
                      </a:r>
                      <a:r>
                        <a:rPr lang="en-US" sz="2000" b="0" i="0" u="none" strike="noStrike" smtClean="0">
                          <a:solidFill>
                            <a:srgbClr val="000000"/>
                          </a:solidFill>
                          <a:latin typeface="宋体" panose="02010600030101010101" pitchFamily="2" charset="-122"/>
                        </a:rPr>
                        <a:t>  BeCl</a:t>
                      </a:r>
                      <a:r>
                        <a:rPr lang="en-US" altLang="zh-CN" sz="2000" b="0" i="0" u="none" strike="noStrike" baseline="-25000" smtClean="0">
                          <a:solidFill>
                            <a:srgbClr val="000000"/>
                          </a:solidFill>
                          <a:latin typeface="宋体" panose="02010600030101010101" pitchFamily="2" charset="-122"/>
                        </a:rPr>
                        <a:t>2</a:t>
                      </a:r>
                      <a:r>
                        <a:rPr lang="en-US" sz="2000" b="0" i="0" u="none" strike="noStrike" smtClean="0">
                          <a:solidFill>
                            <a:srgbClr val="000000"/>
                          </a:solidFill>
                          <a:latin typeface="宋体" panose="02010600030101010101" pitchFamily="2" charset="-122"/>
                        </a:rPr>
                        <a:t>  </a:t>
                      </a:r>
                      <a:endParaRPr lang="en-US" sz="2000" b="0" i="0" u="none" strike="noStrike">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algn="ctr" fontAlgn="ctr"/>
                      <a:r>
                        <a:rPr lang="zh-CN" altLang="en-US" sz="2000" b="0" i="0" u="none" strike="noStrike">
                          <a:solidFill>
                            <a:srgbClr val="000000"/>
                          </a:solidFill>
                          <a:latin typeface="宋体" panose="02010600030101010101" pitchFamily="2" charset="-122"/>
                        </a:rPr>
                        <a:t>直线型</a:t>
                      </a:r>
                      <a:endParaRPr lang="zh-CN" altLang="en-US" sz="2000" b="0" i="0" u="none" strike="noStrike">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3505">
                <a:tc>
                  <a:txBody>
                    <a:bodyPr wrap="square"/>
                    <a:lstStyle/>
                    <a:p>
                      <a:pPr algn="ctr" fontAlgn="ctr"/>
                      <a:r>
                        <a:rPr lang="en-US" sz="2000" b="1" i="0" u="none" strike="noStrike">
                          <a:solidFill>
                            <a:srgbClr val="C00000"/>
                          </a:solidFill>
                          <a:latin typeface="宋体" panose="02010600030101010101" pitchFamily="2" charset="-122"/>
                        </a:rPr>
                        <a:t>SP</a:t>
                      </a:r>
                      <a:r>
                        <a:rPr lang="en-US" sz="2000" b="1" i="0" u="none" strike="noStrike" baseline="30000">
                          <a:solidFill>
                            <a:srgbClr val="C00000"/>
                          </a:solidFill>
                          <a:latin typeface="宋体" panose="02010600030101010101" pitchFamily="2" charset="-122"/>
                        </a:rPr>
                        <a:t>2</a:t>
                      </a:r>
                      <a:endParaRPr lang="en-US" sz="2000" b="1" i="0" u="none" strike="noStrike" baseline="30000">
                        <a:solidFill>
                          <a:srgbClr val="C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algn="ctr" fontAlgn="ctr"/>
                      <a:r>
                        <a:rPr lang="en-US" sz="2000" b="0" i="0" u="none" strike="noStrike" smtClean="0">
                          <a:solidFill>
                            <a:srgbClr val="000000"/>
                          </a:solidFill>
                          <a:latin typeface="宋体" panose="02010600030101010101" pitchFamily="2" charset="-122"/>
                        </a:rPr>
                        <a:t>C</a:t>
                      </a:r>
                      <a:r>
                        <a:rPr lang="en-US" altLang="zh-CN" sz="2000" b="0" i="0" u="none" strike="noStrike" baseline="-25000" smtClean="0">
                          <a:solidFill>
                            <a:srgbClr val="000000"/>
                          </a:solidFill>
                          <a:latin typeface="宋体" panose="02010600030101010101" pitchFamily="2" charset="-122"/>
                        </a:rPr>
                        <a:t>2</a:t>
                      </a:r>
                      <a:r>
                        <a:rPr lang="en-US" sz="2000" b="0" i="0" u="none" strike="noStrike" smtClean="0">
                          <a:solidFill>
                            <a:srgbClr val="000000"/>
                          </a:solidFill>
                          <a:latin typeface="宋体" panose="02010600030101010101" pitchFamily="2" charset="-122"/>
                        </a:rPr>
                        <a:t>H</a:t>
                      </a:r>
                      <a:r>
                        <a:rPr lang="en-US" altLang="zh-CN" sz="2000" b="0" i="0" u="none" strike="noStrike" baseline="-25000" smtClean="0">
                          <a:solidFill>
                            <a:srgbClr val="000000"/>
                          </a:solidFill>
                          <a:latin typeface="宋体" panose="02010600030101010101" pitchFamily="2" charset="-122"/>
                        </a:rPr>
                        <a:t>4</a:t>
                      </a:r>
                      <a:r>
                        <a:rPr lang="en-US" sz="2000" b="0" i="0" u="none" strike="noStrike" smtClean="0">
                          <a:solidFill>
                            <a:srgbClr val="000000"/>
                          </a:solidFill>
                          <a:latin typeface="宋体" panose="02010600030101010101" pitchFamily="2" charset="-122"/>
                        </a:rPr>
                        <a:t>  SO</a:t>
                      </a:r>
                      <a:r>
                        <a:rPr lang="en-US" altLang="zh-CN" sz="2000" b="0" i="0" u="none" strike="noStrike" baseline="-25000" smtClean="0">
                          <a:solidFill>
                            <a:srgbClr val="000000"/>
                          </a:solidFill>
                          <a:latin typeface="宋体" panose="02010600030101010101" pitchFamily="2" charset="-122"/>
                        </a:rPr>
                        <a:t>2</a:t>
                      </a:r>
                      <a:r>
                        <a:rPr lang="en-US" sz="2000" b="0" i="0" u="none" strike="noStrike" smtClean="0">
                          <a:solidFill>
                            <a:srgbClr val="000000"/>
                          </a:solidFill>
                          <a:latin typeface="宋体" panose="02010600030101010101" pitchFamily="2" charset="-122"/>
                        </a:rPr>
                        <a:t> BF</a:t>
                      </a:r>
                      <a:r>
                        <a:rPr lang="en-US" altLang="zh-CN" sz="2000" b="0" i="0" u="none" strike="noStrike" baseline="-25000" smtClean="0">
                          <a:solidFill>
                            <a:srgbClr val="000000"/>
                          </a:solidFill>
                          <a:latin typeface="宋体" panose="02010600030101010101" pitchFamily="2" charset="-122"/>
                        </a:rPr>
                        <a:t>3 </a:t>
                      </a:r>
                      <a:r>
                        <a:rPr lang="zh-CN" altLang="en-US" sz="2000" b="0" i="0" u="none" strike="noStrike" smtClean="0">
                          <a:solidFill>
                            <a:srgbClr val="000000"/>
                          </a:solidFill>
                          <a:latin typeface="宋体" panose="02010600030101010101" pitchFamily="2" charset="-122"/>
                        </a:rPr>
                        <a:t>（</a:t>
                      </a:r>
                      <a:r>
                        <a:rPr lang="en-US" altLang="zh-CN" sz="2000" b="0" i="0" u="none" strike="noStrike" baseline="-25000" smtClean="0">
                          <a:solidFill>
                            <a:srgbClr val="000000"/>
                          </a:solidFill>
                          <a:latin typeface="宋体" panose="02010600030101010101" pitchFamily="2" charset="-122"/>
                        </a:rPr>
                        <a:t> </a:t>
                      </a:r>
                      <a:r>
                        <a:rPr lang="en-US" altLang="zh-CN" sz="2000" b="0" i="0" u="none" strike="noStrike" smtClean="0">
                          <a:solidFill>
                            <a:srgbClr val="000000"/>
                          </a:solidFill>
                          <a:latin typeface="宋体" panose="02010600030101010101" pitchFamily="2" charset="-122"/>
                        </a:rPr>
                        <a:t>C</a:t>
                      </a:r>
                      <a:r>
                        <a:rPr lang="en-US" altLang="zh-CN" sz="2000" b="0" i="0" u="none" strike="noStrike" baseline="-25000" smtClean="0">
                          <a:solidFill>
                            <a:srgbClr val="000000"/>
                          </a:solidFill>
                          <a:latin typeface="宋体" panose="02010600030101010101" pitchFamily="2" charset="-122"/>
                        </a:rPr>
                        <a:t>6</a:t>
                      </a:r>
                      <a:r>
                        <a:rPr lang="en-US" altLang="zh-CN" sz="2000" b="0" i="0" u="none" strike="noStrike" smtClean="0">
                          <a:solidFill>
                            <a:srgbClr val="000000"/>
                          </a:solidFill>
                          <a:latin typeface="宋体" panose="02010600030101010101" pitchFamily="2" charset="-122"/>
                        </a:rPr>
                        <a:t>H</a:t>
                      </a:r>
                      <a:r>
                        <a:rPr lang="en-US" altLang="zh-CN" sz="2000" b="0" i="0" u="none" strike="noStrike" baseline="-25000" smtClean="0">
                          <a:solidFill>
                            <a:srgbClr val="000000"/>
                          </a:solidFill>
                          <a:latin typeface="宋体" panose="02010600030101010101" pitchFamily="2" charset="-122"/>
                        </a:rPr>
                        <a:t>6</a:t>
                      </a:r>
                      <a:r>
                        <a:rPr lang="zh-CN" altLang="en-US" sz="2000" b="0" i="0" u="none" strike="noStrike" smtClean="0">
                          <a:solidFill>
                            <a:srgbClr val="000000"/>
                          </a:solidFill>
                          <a:latin typeface="宋体" panose="02010600030101010101" pitchFamily="2" charset="-122"/>
                        </a:rPr>
                        <a:t>）</a:t>
                      </a:r>
                      <a:endParaRPr lang="en-US" sz="2000" b="0" i="0" u="none" strike="noStrike">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algn="ctr" fontAlgn="ctr"/>
                      <a:r>
                        <a:rPr lang="zh-CN" altLang="en-US" sz="2000" b="0" i="0" u="none" strike="noStrike">
                          <a:solidFill>
                            <a:srgbClr val="000000"/>
                          </a:solidFill>
                          <a:latin typeface="宋体" panose="02010600030101010101" pitchFamily="2" charset="-122"/>
                        </a:rPr>
                        <a:t>平面三角</a:t>
                      </a:r>
                      <a:r>
                        <a:rPr lang="zh-CN" altLang="en-US" sz="2000" b="0" i="0" u="none" strike="noStrike" smtClean="0">
                          <a:solidFill>
                            <a:srgbClr val="000000"/>
                          </a:solidFill>
                          <a:latin typeface="宋体" panose="02010600030101010101" pitchFamily="2" charset="-122"/>
                        </a:rPr>
                        <a:t>形</a:t>
                      </a:r>
                      <a:endParaRPr lang="en-US" altLang="zh-CN" sz="2000" b="0" i="0" u="none" strike="noStrike" smtClean="0">
                        <a:solidFill>
                          <a:srgbClr val="000000"/>
                        </a:solidFill>
                        <a:latin typeface="宋体" panose="02010600030101010101" pitchFamily="2" charset="-122"/>
                      </a:endParaRPr>
                    </a:p>
                    <a:p>
                      <a:pPr algn="ctr" fontAlgn="ctr"/>
                      <a:r>
                        <a:rPr lang="zh-CN" altLang="en-US" sz="2000" b="0" i="0" u="none" strike="noStrike" smtClean="0">
                          <a:solidFill>
                            <a:srgbClr val="000000"/>
                          </a:solidFill>
                          <a:latin typeface="宋体" panose="02010600030101010101" pitchFamily="2" charset="-122"/>
                        </a:rPr>
                        <a:t>（苯：正六边形）</a:t>
                      </a:r>
                      <a:endParaRPr lang="zh-CN" altLang="en-US" sz="2000" b="0" i="0" u="none" strike="noStrike">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2781">
                <a:tc rowSpan="3">
                  <a:txBody>
                    <a:bodyPr wrap="square"/>
                    <a:lstStyle/>
                    <a:p>
                      <a:pPr algn="ctr" fontAlgn="ctr"/>
                      <a:r>
                        <a:rPr lang="en-US" sz="2000" b="1" i="0" u="none" strike="noStrike">
                          <a:solidFill>
                            <a:srgbClr val="C00000"/>
                          </a:solidFill>
                          <a:latin typeface="宋体" panose="02010600030101010101" pitchFamily="2" charset="-122"/>
                        </a:rPr>
                        <a:t>SP</a:t>
                      </a:r>
                      <a:r>
                        <a:rPr lang="en-US" sz="2000" b="1" i="0" u="none" strike="noStrike" baseline="30000">
                          <a:solidFill>
                            <a:srgbClr val="C00000"/>
                          </a:solidFill>
                          <a:latin typeface="宋体" panose="02010600030101010101" pitchFamily="2" charset="-122"/>
                        </a:rPr>
                        <a:t>3</a:t>
                      </a:r>
                      <a:endParaRPr lang="en-US" sz="2000" b="1" i="0" u="none" strike="noStrike" baseline="30000">
                        <a:solidFill>
                          <a:srgbClr val="C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algn="ctr" fontAlgn="ctr"/>
                      <a:r>
                        <a:rPr lang="en-US" altLang="zh-CN" sz="2000" b="0" i="0" u="none" strike="noStrike" smtClean="0">
                          <a:solidFill>
                            <a:srgbClr val="000000"/>
                          </a:solidFill>
                          <a:latin typeface="宋体" panose="02010600030101010101" pitchFamily="2" charset="-122"/>
                        </a:rPr>
                        <a:t>CH</a:t>
                      </a:r>
                      <a:r>
                        <a:rPr lang="en-US" altLang="zh-CN" sz="2000" b="0" i="0" u="none" strike="noStrike" baseline="-25000" smtClean="0">
                          <a:solidFill>
                            <a:srgbClr val="000000"/>
                          </a:solidFill>
                          <a:latin typeface="宋体" panose="02010600030101010101" pitchFamily="2" charset="-122"/>
                        </a:rPr>
                        <a:t>4   </a:t>
                      </a:r>
                      <a:r>
                        <a:rPr lang="en-US" altLang="zh-CN" sz="2000" b="0" i="0" u="none" strike="noStrike" smtClean="0">
                          <a:solidFill>
                            <a:srgbClr val="000000"/>
                          </a:solidFill>
                          <a:latin typeface="宋体" panose="02010600030101010101" pitchFamily="2" charset="-122"/>
                        </a:rPr>
                        <a:t>CCl</a:t>
                      </a:r>
                      <a:r>
                        <a:rPr lang="en-US" altLang="zh-CN" sz="2000" b="0" i="0" u="none" strike="noStrike" baseline="-25000" smtClean="0">
                          <a:solidFill>
                            <a:srgbClr val="000000"/>
                          </a:solidFill>
                          <a:latin typeface="宋体" panose="02010600030101010101" pitchFamily="2" charset="-122"/>
                        </a:rPr>
                        <a:t>4</a:t>
                      </a:r>
                      <a:r>
                        <a:rPr lang="en-US" altLang="zh-CN" sz="2000" b="0" i="0" u="none" strike="noStrike" baseline="0" smtClean="0">
                          <a:solidFill>
                            <a:srgbClr val="000000"/>
                          </a:solidFill>
                          <a:latin typeface="宋体" panose="02010600030101010101" pitchFamily="2" charset="-122"/>
                        </a:rPr>
                        <a:t>  </a:t>
                      </a:r>
                      <a:r>
                        <a:rPr lang="en-US" altLang="zh-CN" sz="2000" b="0" i="0" u="none" strike="noStrike" smtClean="0">
                          <a:solidFill>
                            <a:srgbClr val="000000"/>
                          </a:solidFill>
                          <a:latin typeface="宋体" panose="02010600030101010101" pitchFamily="2" charset="-122"/>
                        </a:rPr>
                        <a:t>C</a:t>
                      </a:r>
                      <a:r>
                        <a:rPr lang="en-US" altLang="zh-CN" sz="2000" b="0" i="0" u="none" strike="noStrike" baseline="-25000" smtClean="0">
                          <a:solidFill>
                            <a:srgbClr val="000000"/>
                          </a:solidFill>
                          <a:latin typeface="宋体" panose="02010600030101010101" pitchFamily="2" charset="-122"/>
                        </a:rPr>
                        <a:t>2</a:t>
                      </a:r>
                      <a:r>
                        <a:rPr lang="en-US" altLang="zh-CN" sz="2000" b="0" i="0" u="none" strike="noStrike" smtClean="0">
                          <a:solidFill>
                            <a:srgbClr val="000000"/>
                          </a:solidFill>
                          <a:latin typeface="宋体" panose="02010600030101010101" pitchFamily="2" charset="-122"/>
                        </a:rPr>
                        <a:t>H</a:t>
                      </a:r>
                      <a:r>
                        <a:rPr lang="en-US" altLang="zh-CN" sz="2000" b="0" i="0" u="none" strike="noStrike" baseline="-25000" smtClean="0">
                          <a:solidFill>
                            <a:srgbClr val="000000"/>
                          </a:solidFill>
                          <a:latin typeface="宋体" panose="02010600030101010101" pitchFamily="2" charset="-122"/>
                        </a:rPr>
                        <a:t>6</a:t>
                      </a:r>
                      <a:endParaRPr lang="en-US" sz="2000" b="0" i="0" u="none" strike="noStrike" baseline="-25000">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marL="0" marR="0" indent="0" algn="ctr" defTabSz="914400" eaLnBrk="1" fontAlgn="ctr" latinLnBrk="0" hangingPunct="1">
                        <a:lnSpc>
                          <a:spcPct val="100000"/>
                        </a:lnSpc>
                        <a:spcBef>
                          <a:spcPct val="0"/>
                        </a:spcBef>
                        <a:spcAft>
                          <a:spcPct val="0"/>
                        </a:spcAft>
                        <a:buClrTx/>
                        <a:buSzTx/>
                        <a:buFontTx/>
                        <a:buNone/>
                        <a:defRPr/>
                      </a:pPr>
                      <a:r>
                        <a:rPr lang="zh-CN" altLang="en-US" sz="2000" b="0" i="0" u="none" strike="noStrike" smtClean="0">
                          <a:solidFill>
                            <a:srgbClr val="000000"/>
                          </a:solidFill>
                          <a:latin typeface="宋体" panose="02010600030101010101" pitchFamily="2" charset="-122"/>
                        </a:rPr>
                        <a:t>四面体型</a:t>
                      </a:r>
                      <a:endParaRPr lang="zh-CN" altLang="en-US" sz="2000" b="0" i="0" u="none" strike="noStrike" smtClean="0">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2781">
                <a:tc v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algn="ctr" fontAlgn="ctr"/>
                      <a:r>
                        <a:rPr lang="en-US" sz="2000" b="0" i="0" u="none" strike="noStrike" smtClean="0">
                          <a:solidFill>
                            <a:srgbClr val="000000"/>
                          </a:solidFill>
                          <a:latin typeface="宋体" panose="02010600030101010101" pitchFamily="2" charset="-122"/>
                        </a:rPr>
                        <a:t>NH</a:t>
                      </a:r>
                      <a:r>
                        <a:rPr lang="en-US" sz="2000" b="0" i="0" u="none" strike="noStrike" baseline="-25000" smtClean="0">
                          <a:solidFill>
                            <a:srgbClr val="000000"/>
                          </a:solidFill>
                          <a:latin typeface="宋体" panose="02010600030101010101" pitchFamily="2" charset="-122"/>
                        </a:rPr>
                        <a:t>3</a:t>
                      </a:r>
                      <a:endParaRPr lang="en-US" sz="2000" b="0" i="0" u="none" strike="noStrike">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marL="0" marR="0" indent="0" algn="ctr" defTabSz="914400" eaLnBrk="1" fontAlgn="ctr" latinLnBrk="0" hangingPunct="1">
                        <a:lnSpc>
                          <a:spcPct val="100000"/>
                        </a:lnSpc>
                        <a:spcBef>
                          <a:spcPct val="0"/>
                        </a:spcBef>
                        <a:spcAft>
                          <a:spcPct val="0"/>
                        </a:spcAft>
                        <a:buClrTx/>
                        <a:buSzTx/>
                        <a:buFontTx/>
                        <a:buNone/>
                        <a:defRPr/>
                      </a:pPr>
                      <a:r>
                        <a:rPr lang="zh-CN" altLang="en-US" sz="2000" b="0" i="0" u="none" strike="noStrike" smtClean="0">
                          <a:solidFill>
                            <a:srgbClr val="000000"/>
                          </a:solidFill>
                          <a:latin typeface="宋体" panose="02010600030101010101" pitchFamily="2" charset="-122"/>
                        </a:rPr>
                        <a:t>三角锥型</a:t>
                      </a:r>
                      <a:endParaRPr lang="zh-CN" altLang="en-US" sz="2000" b="0" i="0" u="none" strike="noStrike" smtClean="0">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2781">
                <a:tc v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marL="0" marR="0" indent="0" algn="ctr" defTabSz="914400" eaLnBrk="1" fontAlgn="ctr" latinLnBrk="0" hangingPunct="1">
                        <a:lnSpc>
                          <a:spcPct val="100000"/>
                        </a:lnSpc>
                        <a:spcBef>
                          <a:spcPct val="0"/>
                        </a:spcBef>
                        <a:spcAft>
                          <a:spcPct val="0"/>
                        </a:spcAft>
                        <a:buClrTx/>
                        <a:buSzTx/>
                        <a:buFontTx/>
                        <a:buNone/>
                        <a:defRPr/>
                      </a:pPr>
                      <a:r>
                        <a:rPr lang="en-US" altLang="zh-CN" sz="2000" b="0" i="0" u="none" strike="noStrike" smtClean="0">
                          <a:solidFill>
                            <a:srgbClr val="000000"/>
                          </a:solidFill>
                          <a:latin typeface="宋体" panose="02010600030101010101" pitchFamily="2" charset="-122"/>
                        </a:rPr>
                        <a:t>H</a:t>
                      </a:r>
                      <a:r>
                        <a:rPr lang="en-US" altLang="zh-CN" sz="2000" b="0" i="0" u="none" strike="noStrike" baseline="-25000" smtClean="0">
                          <a:solidFill>
                            <a:srgbClr val="000000"/>
                          </a:solidFill>
                          <a:latin typeface="宋体" panose="02010600030101010101" pitchFamily="2" charset="-122"/>
                        </a:rPr>
                        <a:t>2</a:t>
                      </a:r>
                      <a:r>
                        <a:rPr lang="en-US" altLang="zh-CN" sz="2000" b="0" i="0" u="none" strike="noStrike" smtClean="0">
                          <a:solidFill>
                            <a:srgbClr val="000000"/>
                          </a:solidFill>
                          <a:latin typeface="宋体" panose="02010600030101010101" pitchFamily="2" charset="-122"/>
                        </a:rPr>
                        <a:t>O</a:t>
                      </a:r>
                      <a:endParaRPr lang="en-US" altLang="zh-CN" sz="2000" b="0" i="0" u="none" strike="noStrike" smtClean="0">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algn="ctr" fontAlgn="ctr"/>
                      <a:r>
                        <a:rPr lang="zh-CN" altLang="en-US" sz="2000" b="0" i="0" u="none" strike="noStrike" smtClean="0">
                          <a:solidFill>
                            <a:srgbClr val="000000"/>
                          </a:solidFill>
                          <a:latin typeface="宋体" panose="02010600030101010101" pitchFamily="2" charset="-122"/>
                        </a:rPr>
                        <a:t>角型</a:t>
                      </a:r>
                      <a:endParaRPr lang="zh-CN" altLang="en-US" sz="2000" b="0" i="0" u="none" strike="noStrike">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2781">
                <a:tc>
                  <a:txBody>
                    <a:bodyPr wrap="square"/>
                    <a:lstStyle/>
                    <a:p>
                      <a:pPr algn="ctr" fontAlgn="ctr"/>
                      <a:r>
                        <a:rPr lang="en-US" sz="2000" b="1" i="0" u="none" strike="noStrike">
                          <a:solidFill>
                            <a:srgbClr val="C00000"/>
                          </a:solidFill>
                          <a:latin typeface="宋体" panose="02010600030101010101" pitchFamily="2" charset="-122"/>
                        </a:rPr>
                        <a:t>SP</a:t>
                      </a:r>
                      <a:r>
                        <a:rPr lang="en-US" sz="2000" b="1" i="0" u="none" strike="noStrike" baseline="30000">
                          <a:solidFill>
                            <a:srgbClr val="C00000"/>
                          </a:solidFill>
                          <a:latin typeface="宋体" panose="02010600030101010101" pitchFamily="2" charset="-122"/>
                        </a:rPr>
                        <a:t>3</a:t>
                      </a:r>
                      <a:r>
                        <a:rPr lang="en-US" sz="2000" b="1" i="0" u="none" strike="noStrike">
                          <a:solidFill>
                            <a:srgbClr val="C00000"/>
                          </a:solidFill>
                          <a:latin typeface="宋体" panose="02010600030101010101" pitchFamily="2" charset="-122"/>
                        </a:rPr>
                        <a:t>d</a:t>
                      </a:r>
                      <a:r>
                        <a:rPr lang="en-US" sz="2000" b="1" i="0" u="none" strike="noStrike" baseline="30000">
                          <a:solidFill>
                            <a:srgbClr val="C00000"/>
                          </a:solidFill>
                          <a:latin typeface="宋体" panose="02010600030101010101" pitchFamily="2" charset="-122"/>
                        </a:rPr>
                        <a:t>1</a:t>
                      </a:r>
                      <a:endParaRPr lang="en-US" sz="2000" b="1" i="0" u="none" strike="noStrike" baseline="30000">
                        <a:solidFill>
                          <a:srgbClr val="C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algn="ctr" fontAlgn="ctr"/>
                      <a:r>
                        <a:rPr lang="en-US" sz="2000" b="0" i="0" u="none" strike="noStrike">
                          <a:solidFill>
                            <a:srgbClr val="000000"/>
                          </a:solidFill>
                          <a:latin typeface="宋体" panose="02010600030101010101" pitchFamily="2" charset="-122"/>
                        </a:rPr>
                        <a:t>PCl</a:t>
                      </a:r>
                      <a:r>
                        <a:rPr lang="en-US" sz="2000" b="0" i="0" u="none" strike="noStrike" baseline="-25000">
                          <a:solidFill>
                            <a:srgbClr val="000000"/>
                          </a:solidFill>
                          <a:latin typeface="宋体" panose="02010600030101010101" pitchFamily="2" charset="-122"/>
                        </a:rPr>
                        <a:t>5</a:t>
                      </a:r>
                      <a:endParaRPr lang="en-US" sz="2000" b="0" i="0" u="none" strike="noStrike" baseline="-25000">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algn="ctr" fontAlgn="ctr"/>
                      <a:r>
                        <a:rPr lang="zh-CN" altLang="en-US" sz="2000" b="0" i="0" u="none" strike="noStrike">
                          <a:solidFill>
                            <a:srgbClr val="000000"/>
                          </a:solidFill>
                          <a:latin typeface="宋体" panose="02010600030101010101" pitchFamily="2" charset="-122"/>
                        </a:rPr>
                        <a:t>三角双锥型</a:t>
                      </a:r>
                      <a:endParaRPr lang="zh-CN" altLang="en-US" sz="2000" b="0" i="0" u="none" strike="noStrike">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2781">
                <a:tc>
                  <a:txBody>
                    <a:bodyPr wrap="square"/>
                    <a:lstStyle/>
                    <a:p>
                      <a:pPr algn="ctr" fontAlgn="ctr"/>
                      <a:r>
                        <a:rPr lang="en-US" sz="2000" b="1" i="0" u="none" strike="noStrike">
                          <a:solidFill>
                            <a:srgbClr val="C00000"/>
                          </a:solidFill>
                          <a:latin typeface="宋体" panose="02010600030101010101" pitchFamily="2" charset="-122"/>
                        </a:rPr>
                        <a:t>SP</a:t>
                      </a:r>
                      <a:r>
                        <a:rPr lang="en-US" sz="2000" b="1" i="0" u="none" strike="noStrike" baseline="30000">
                          <a:solidFill>
                            <a:srgbClr val="C00000"/>
                          </a:solidFill>
                          <a:latin typeface="宋体" panose="02010600030101010101" pitchFamily="2" charset="-122"/>
                        </a:rPr>
                        <a:t>3</a:t>
                      </a:r>
                      <a:r>
                        <a:rPr lang="en-US" sz="2000" b="1" i="0" u="none" strike="noStrike">
                          <a:solidFill>
                            <a:srgbClr val="C00000"/>
                          </a:solidFill>
                          <a:latin typeface="宋体" panose="02010600030101010101" pitchFamily="2" charset="-122"/>
                        </a:rPr>
                        <a:t>d</a:t>
                      </a:r>
                      <a:r>
                        <a:rPr lang="en-US" sz="2000" b="1" i="0" u="none" strike="noStrike" baseline="30000">
                          <a:solidFill>
                            <a:srgbClr val="C00000"/>
                          </a:solidFill>
                          <a:latin typeface="宋体" panose="02010600030101010101" pitchFamily="2" charset="-122"/>
                        </a:rPr>
                        <a:t>2</a:t>
                      </a:r>
                      <a:endParaRPr lang="en-US" sz="2000" b="1" i="0" u="none" strike="noStrike" baseline="30000">
                        <a:solidFill>
                          <a:srgbClr val="C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algn="ctr" fontAlgn="ctr"/>
                      <a:r>
                        <a:rPr lang="en-US" sz="2000" b="0" i="0" u="none" strike="noStrike" smtClean="0">
                          <a:solidFill>
                            <a:srgbClr val="000000"/>
                          </a:solidFill>
                          <a:latin typeface="宋体" panose="02010600030101010101" pitchFamily="2" charset="-122"/>
                        </a:rPr>
                        <a:t>SF</a:t>
                      </a:r>
                      <a:r>
                        <a:rPr lang="en-US" altLang="zh-CN" sz="2000" b="0" i="0" u="none" strike="noStrike" baseline="-25000" smtClean="0">
                          <a:solidFill>
                            <a:srgbClr val="000000"/>
                          </a:solidFill>
                          <a:latin typeface="宋体" panose="02010600030101010101" pitchFamily="2" charset="-122"/>
                        </a:rPr>
                        <a:t>6</a:t>
                      </a:r>
                      <a:endParaRPr lang="en-US" sz="2000" b="0" i="0" u="none" strike="noStrike">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wrap="square"/>
                    <a:lstStyle/>
                    <a:p>
                      <a:pPr algn="ctr" fontAlgn="ctr"/>
                      <a:r>
                        <a:rPr lang="zh-CN" altLang="en-US" sz="2000" b="0" i="0" u="none" strike="noStrike">
                          <a:solidFill>
                            <a:srgbClr val="000000"/>
                          </a:solidFill>
                          <a:latin typeface="宋体" panose="02010600030101010101" pitchFamily="2" charset="-122"/>
                        </a:rPr>
                        <a:t>正八面体型</a:t>
                      </a:r>
                      <a:endParaRPr lang="zh-CN" altLang="en-US" sz="2000" b="0" i="0" u="none" strike="noStrike">
                        <a:solidFill>
                          <a:srgbClr val="000000"/>
                        </a:solidFill>
                        <a:latin typeface="宋体" panose="02010600030101010101" pitchFamily="2" charset="-122"/>
                      </a:endParaRPr>
                    </a:p>
                  </a:txBody>
                  <a:tcPr marL="12700" marR="12700" marT="9525" marB="0" vert="horz"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
        <p:nvSpPr>
          <p:cNvPr id="4" name="矩形 3"/>
          <p:cNvSpPr/>
          <p:nvPr/>
        </p:nvSpPr>
        <p:spPr>
          <a:xfrm>
            <a:off x="335601" y="1428739"/>
            <a:ext cx="11328787" cy="4523105"/>
          </a:xfrm>
          <a:prstGeom prst="rect">
            <a:avLst/>
          </a:prstGeom>
          <a:ln>
            <a:solidFill>
              <a:srgbClr val="008000"/>
            </a:solidFill>
          </a:ln>
        </p:spPr>
        <p:txBody>
          <a:bodyPr wrap="square">
            <a:spAutoFit/>
          </a:bodyPr>
          <a:lstStyle/>
          <a:p>
            <a:pPr fontAlgn="base">
              <a:spcBef>
                <a:spcPct val="0"/>
              </a:spcBef>
              <a:spcAft>
                <a:spcPct val="0"/>
              </a:spcAft>
            </a:pPr>
            <a:r>
              <a:rPr lang="en-US" altLang="zh-CN" sz="2400" b="1" smtClean="0">
                <a:solidFill>
                  <a:srgbClr val="FF0000"/>
                </a:solidFill>
                <a:latin typeface="宋体" panose="02010600030101010101" pitchFamily="2" charset="-122"/>
              </a:rPr>
              <a:t>(1)</a:t>
            </a:r>
            <a:r>
              <a:rPr lang="zh-CN" altLang="en-US" sz="2400" b="1" smtClean="0">
                <a:solidFill>
                  <a:srgbClr val="FF0000"/>
                </a:solidFill>
                <a:latin typeface="宋体" panose="02010600030101010101" pitchFamily="2" charset="-122"/>
              </a:rPr>
              <a:t>配合物的组成：</a:t>
            </a:r>
            <a:endParaRPr lang="zh-CN" altLang="en-US" sz="2400" b="1" smtClean="0">
              <a:solidFill>
                <a:srgbClr val="FF0000"/>
              </a:solidFill>
              <a:latin typeface="宋体" panose="02010600030101010101" pitchFamily="2" charset="-122"/>
            </a:endParaRPr>
          </a:p>
          <a:p>
            <a:pPr fontAlgn="base">
              <a:spcBef>
                <a:spcPct val="0"/>
              </a:spcBef>
              <a:spcAft>
                <a:spcPct val="0"/>
              </a:spcAft>
            </a:pPr>
            <a:r>
              <a:rPr lang="zh-CN" altLang="en-US" sz="2400" b="1" smtClean="0">
                <a:solidFill>
                  <a:srgbClr val="0000FF"/>
                </a:solidFill>
                <a:latin typeface="宋体" panose="02010600030101010101" pitchFamily="2" charset="-122"/>
              </a:rPr>
              <a:t>     ①配体：</a:t>
            </a:r>
            <a:r>
              <a:rPr lang="zh-CN" altLang="en-US" sz="2400" b="1" smtClean="0">
                <a:solidFill>
                  <a:srgbClr val="000000"/>
                </a:solidFill>
                <a:latin typeface="宋体" panose="02010600030101010101" pitchFamily="2" charset="-122"/>
              </a:rPr>
              <a:t>含有孤电子对的分子或离子，</a:t>
            </a:r>
            <a:endParaRPr lang="en-US" altLang="zh-CN" sz="2400" b="1" smtClean="0">
              <a:solidFill>
                <a:srgbClr val="000000"/>
              </a:solidFill>
              <a:latin typeface="宋体" panose="02010600030101010101" pitchFamily="2" charset="-122"/>
            </a:endParaRPr>
          </a:p>
          <a:p>
            <a:pPr fontAlgn="base">
              <a:spcBef>
                <a:spcPct val="0"/>
              </a:spcBef>
              <a:spcAft>
                <a:spcPct val="0"/>
              </a:spcAft>
            </a:pPr>
            <a:r>
              <a:rPr lang="en-US" altLang="zh-CN" sz="2400" b="1" smtClean="0">
                <a:solidFill>
                  <a:srgbClr val="000000"/>
                </a:solidFill>
                <a:latin typeface="宋体" panose="02010600030101010101" pitchFamily="2" charset="-122"/>
              </a:rPr>
              <a:t>              </a:t>
            </a:r>
            <a:r>
              <a:rPr lang="zh-CN" altLang="en-US" sz="2400" b="1" smtClean="0">
                <a:solidFill>
                  <a:srgbClr val="000000"/>
                </a:solidFill>
                <a:latin typeface="宋体" panose="02010600030101010101" pitchFamily="2" charset="-122"/>
              </a:rPr>
              <a:t>如</a:t>
            </a:r>
            <a:r>
              <a:rPr lang="en-US" altLang="zh-CN" sz="2400" b="1" smtClean="0">
                <a:solidFill>
                  <a:srgbClr val="000000"/>
                </a:solidFill>
                <a:latin typeface="宋体" panose="02010600030101010101" pitchFamily="2" charset="-122"/>
              </a:rPr>
              <a:t>NH</a:t>
            </a:r>
            <a:r>
              <a:rPr lang="en-US" altLang="zh-CN" sz="2400" b="1" baseline="-25000" smtClean="0">
                <a:solidFill>
                  <a:srgbClr val="000000"/>
                </a:solidFill>
                <a:latin typeface="宋体" panose="02010600030101010101" pitchFamily="2" charset="-122"/>
              </a:rPr>
              <a:t>3</a:t>
            </a:r>
            <a:r>
              <a:rPr lang="zh-CN" altLang="en-US" sz="2400" b="1" smtClean="0">
                <a:solidFill>
                  <a:srgbClr val="000000"/>
                </a:solidFill>
                <a:latin typeface="宋体" panose="02010600030101010101" pitchFamily="2" charset="-122"/>
              </a:rPr>
              <a:t>、</a:t>
            </a:r>
            <a:r>
              <a:rPr lang="en-US" altLang="zh-CN" sz="2400" b="1" smtClean="0">
                <a:solidFill>
                  <a:srgbClr val="000000"/>
                </a:solidFill>
                <a:latin typeface="宋体" panose="02010600030101010101" pitchFamily="2" charset="-122"/>
              </a:rPr>
              <a:t>H</a:t>
            </a:r>
            <a:r>
              <a:rPr lang="en-US" altLang="zh-CN" sz="2400" b="1" baseline="-25000" smtClean="0">
                <a:solidFill>
                  <a:srgbClr val="000000"/>
                </a:solidFill>
                <a:latin typeface="宋体" panose="02010600030101010101" pitchFamily="2" charset="-122"/>
              </a:rPr>
              <a:t>2</a:t>
            </a:r>
            <a:r>
              <a:rPr lang="en-US" altLang="zh-CN" sz="2400" b="1" smtClean="0">
                <a:solidFill>
                  <a:srgbClr val="000000"/>
                </a:solidFill>
                <a:latin typeface="宋体" panose="02010600030101010101" pitchFamily="2" charset="-122"/>
              </a:rPr>
              <a:t>O</a:t>
            </a:r>
            <a:r>
              <a:rPr lang="zh-CN" altLang="en-US" sz="2400" b="1" smtClean="0">
                <a:solidFill>
                  <a:srgbClr val="000000"/>
                </a:solidFill>
                <a:latin typeface="宋体" panose="02010600030101010101" pitchFamily="2" charset="-122"/>
              </a:rPr>
              <a:t>、</a:t>
            </a:r>
            <a:r>
              <a:rPr lang="en-US" altLang="zh-CN" sz="2400" b="1" err="1" smtClean="0">
                <a:solidFill>
                  <a:srgbClr val="000000"/>
                </a:solidFill>
                <a:latin typeface="宋体" panose="02010600030101010101" pitchFamily="2" charset="-122"/>
              </a:rPr>
              <a:t>Cl</a:t>
            </a:r>
            <a:r>
              <a:rPr lang="zh-CN" altLang="en-US" sz="2400" b="1" baseline="30000" smtClean="0">
                <a:solidFill>
                  <a:srgbClr val="000000"/>
                </a:solidFill>
                <a:latin typeface="宋体" panose="02010600030101010101" pitchFamily="2" charset="-122"/>
              </a:rPr>
              <a:t>－</a:t>
            </a:r>
            <a:r>
              <a:rPr lang="zh-CN" altLang="en-US" sz="2400" b="1" smtClean="0">
                <a:solidFill>
                  <a:srgbClr val="000000"/>
                </a:solidFill>
                <a:latin typeface="宋体" panose="02010600030101010101" pitchFamily="2" charset="-122"/>
              </a:rPr>
              <a:t>、</a:t>
            </a:r>
            <a:r>
              <a:rPr lang="en-US" altLang="zh-CN" sz="2400" b="1" smtClean="0">
                <a:solidFill>
                  <a:srgbClr val="000000"/>
                </a:solidFill>
                <a:latin typeface="宋体" panose="02010600030101010101" pitchFamily="2" charset="-122"/>
              </a:rPr>
              <a:t>Br</a:t>
            </a:r>
            <a:r>
              <a:rPr lang="zh-CN" altLang="en-US" sz="2400" b="1" baseline="30000" smtClean="0">
                <a:solidFill>
                  <a:srgbClr val="000000"/>
                </a:solidFill>
                <a:latin typeface="宋体" panose="02010600030101010101" pitchFamily="2" charset="-122"/>
              </a:rPr>
              <a:t>－</a:t>
            </a:r>
            <a:r>
              <a:rPr lang="zh-CN" altLang="en-US" sz="2400" b="1" smtClean="0">
                <a:solidFill>
                  <a:srgbClr val="000000"/>
                </a:solidFill>
                <a:latin typeface="宋体" panose="02010600030101010101" pitchFamily="2" charset="-122"/>
              </a:rPr>
              <a:t>、</a:t>
            </a:r>
            <a:r>
              <a:rPr lang="en-US" altLang="zh-CN" sz="2400" b="1" smtClean="0">
                <a:solidFill>
                  <a:srgbClr val="000000"/>
                </a:solidFill>
                <a:latin typeface="宋体" panose="02010600030101010101" pitchFamily="2" charset="-122"/>
              </a:rPr>
              <a:t>I</a:t>
            </a:r>
            <a:r>
              <a:rPr lang="zh-CN" altLang="en-US" sz="2400" b="1" baseline="30000" smtClean="0">
                <a:solidFill>
                  <a:srgbClr val="000000"/>
                </a:solidFill>
                <a:latin typeface="宋体" panose="02010600030101010101" pitchFamily="2" charset="-122"/>
              </a:rPr>
              <a:t>－</a:t>
            </a:r>
            <a:r>
              <a:rPr lang="zh-CN" altLang="en-US" sz="2400" b="1" smtClean="0">
                <a:solidFill>
                  <a:srgbClr val="000000"/>
                </a:solidFill>
                <a:latin typeface="宋体" panose="02010600030101010101" pitchFamily="2" charset="-122"/>
              </a:rPr>
              <a:t>、</a:t>
            </a:r>
            <a:r>
              <a:rPr lang="en-US" altLang="zh-CN" sz="2400" b="1" smtClean="0">
                <a:solidFill>
                  <a:srgbClr val="000000"/>
                </a:solidFill>
                <a:latin typeface="宋体" panose="02010600030101010101" pitchFamily="2" charset="-122"/>
              </a:rPr>
              <a:t>SCN</a:t>
            </a:r>
            <a:r>
              <a:rPr lang="zh-CN" altLang="en-US" sz="2400" b="1" baseline="30000" smtClean="0">
                <a:solidFill>
                  <a:srgbClr val="000000"/>
                </a:solidFill>
                <a:latin typeface="宋体" panose="02010600030101010101" pitchFamily="2" charset="-122"/>
              </a:rPr>
              <a:t>－</a:t>
            </a:r>
            <a:r>
              <a:rPr lang="zh-CN" altLang="en-US" sz="2400" b="1" smtClean="0">
                <a:solidFill>
                  <a:srgbClr val="000000"/>
                </a:solidFill>
                <a:latin typeface="宋体" panose="02010600030101010101" pitchFamily="2" charset="-122"/>
              </a:rPr>
              <a:t>等。</a:t>
            </a:r>
            <a:endParaRPr lang="zh-CN" altLang="en-US" sz="2400" b="1" smtClean="0">
              <a:solidFill>
                <a:srgbClr val="000000"/>
              </a:solidFill>
              <a:latin typeface="宋体" panose="02010600030101010101" pitchFamily="2" charset="-122"/>
            </a:endParaRPr>
          </a:p>
          <a:p>
            <a:pPr fontAlgn="base">
              <a:spcBef>
                <a:spcPct val="0"/>
              </a:spcBef>
              <a:spcAft>
                <a:spcPct val="0"/>
              </a:spcAft>
            </a:pPr>
            <a:r>
              <a:rPr lang="zh-CN" altLang="en-US" sz="2400" b="1" smtClean="0">
                <a:solidFill>
                  <a:srgbClr val="000000"/>
                </a:solidFill>
                <a:latin typeface="宋体" panose="02010600030101010101" pitchFamily="2" charset="-122"/>
              </a:rPr>
              <a:t>     </a:t>
            </a:r>
            <a:r>
              <a:rPr lang="zh-CN" altLang="en-US" sz="2400" b="1" smtClean="0">
                <a:solidFill>
                  <a:srgbClr val="0000FF"/>
                </a:solidFill>
                <a:latin typeface="宋体" panose="02010600030101010101" pitchFamily="2" charset="-122"/>
              </a:rPr>
              <a:t>②中心离子：</a:t>
            </a:r>
            <a:r>
              <a:rPr lang="zh-CN" altLang="en-US" sz="2400" b="1" smtClean="0">
                <a:solidFill>
                  <a:srgbClr val="000000"/>
                </a:solidFill>
                <a:latin typeface="宋体" panose="02010600030101010101" pitchFamily="2" charset="-122"/>
              </a:rPr>
              <a:t>一般是金属离子，特别是过渡金属离子，  </a:t>
            </a:r>
            <a:endParaRPr lang="en-US" altLang="zh-CN" sz="2400" b="1" smtClean="0">
              <a:solidFill>
                <a:srgbClr val="000000"/>
              </a:solidFill>
              <a:latin typeface="宋体" panose="02010600030101010101" pitchFamily="2" charset="-122"/>
            </a:endParaRPr>
          </a:p>
          <a:p>
            <a:pPr fontAlgn="base">
              <a:spcBef>
                <a:spcPct val="0"/>
              </a:spcBef>
              <a:spcAft>
                <a:spcPct val="0"/>
              </a:spcAft>
            </a:pPr>
            <a:r>
              <a:rPr lang="en-US" altLang="zh-CN" sz="2400" b="1" smtClean="0">
                <a:solidFill>
                  <a:srgbClr val="000000"/>
                </a:solidFill>
                <a:latin typeface="宋体" panose="02010600030101010101" pitchFamily="2" charset="-122"/>
              </a:rPr>
              <a:t>              </a:t>
            </a:r>
            <a:r>
              <a:rPr lang="zh-CN" altLang="en-US" sz="2400" b="1" smtClean="0">
                <a:solidFill>
                  <a:srgbClr val="000000"/>
                </a:solidFill>
                <a:latin typeface="宋体" panose="02010600030101010101" pitchFamily="2" charset="-122"/>
              </a:rPr>
              <a:t>如</a:t>
            </a:r>
            <a:r>
              <a:rPr lang="en-US" altLang="zh-CN" sz="2400" b="1" smtClean="0">
                <a:solidFill>
                  <a:srgbClr val="000000"/>
                </a:solidFill>
                <a:latin typeface="宋体" panose="02010600030101010101" pitchFamily="2" charset="-122"/>
              </a:rPr>
              <a:t>Cu</a:t>
            </a:r>
            <a:r>
              <a:rPr lang="en-US" altLang="zh-CN" sz="2400" b="1" baseline="30000" smtClean="0">
                <a:solidFill>
                  <a:srgbClr val="000000"/>
                </a:solidFill>
                <a:latin typeface="宋体" panose="02010600030101010101" pitchFamily="2" charset="-122"/>
              </a:rPr>
              <a:t>2</a:t>
            </a:r>
            <a:r>
              <a:rPr lang="zh-CN" altLang="en-US" sz="2400" b="1" baseline="30000" smtClean="0">
                <a:solidFill>
                  <a:srgbClr val="000000"/>
                </a:solidFill>
                <a:latin typeface="宋体" panose="02010600030101010101" pitchFamily="2" charset="-122"/>
              </a:rPr>
              <a:t>＋</a:t>
            </a:r>
            <a:r>
              <a:rPr lang="zh-CN" altLang="en-US" sz="2400" b="1" smtClean="0">
                <a:solidFill>
                  <a:srgbClr val="000000"/>
                </a:solidFill>
                <a:latin typeface="宋体" panose="02010600030101010101" pitchFamily="2" charset="-122"/>
              </a:rPr>
              <a:t>、</a:t>
            </a:r>
            <a:r>
              <a:rPr lang="en-US" altLang="zh-CN" sz="2400" b="1" smtClean="0">
                <a:solidFill>
                  <a:srgbClr val="000000"/>
                </a:solidFill>
                <a:latin typeface="宋体" panose="02010600030101010101" pitchFamily="2" charset="-122"/>
              </a:rPr>
              <a:t>Fe</a:t>
            </a:r>
            <a:r>
              <a:rPr lang="en-US" altLang="zh-CN" sz="2400" b="1" baseline="30000" smtClean="0">
                <a:solidFill>
                  <a:srgbClr val="000000"/>
                </a:solidFill>
                <a:latin typeface="宋体" panose="02010600030101010101" pitchFamily="2" charset="-122"/>
              </a:rPr>
              <a:t>3</a:t>
            </a:r>
            <a:r>
              <a:rPr lang="zh-CN" altLang="en-US" sz="2400" b="1" baseline="30000" smtClean="0">
                <a:solidFill>
                  <a:srgbClr val="000000"/>
                </a:solidFill>
                <a:latin typeface="宋体" panose="02010600030101010101" pitchFamily="2" charset="-122"/>
              </a:rPr>
              <a:t>＋</a:t>
            </a:r>
            <a:r>
              <a:rPr lang="zh-CN" altLang="en-US" sz="2400" b="1" smtClean="0">
                <a:solidFill>
                  <a:srgbClr val="000000"/>
                </a:solidFill>
                <a:latin typeface="宋体" panose="02010600030101010101" pitchFamily="2" charset="-122"/>
              </a:rPr>
              <a:t>等。</a:t>
            </a:r>
            <a:endParaRPr lang="zh-CN" altLang="en-US" sz="2400" b="1" smtClean="0">
              <a:solidFill>
                <a:srgbClr val="000000"/>
              </a:solidFill>
              <a:latin typeface="宋体" panose="02010600030101010101" pitchFamily="2" charset="-122"/>
            </a:endParaRPr>
          </a:p>
          <a:p>
            <a:pPr fontAlgn="base">
              <a:spcBef>
                <a:spcPct val="0"/>
              </a:spcBef>
              <a:spcAft>
                <a:spcPct val="0"/>
              </a:spcAft>
            </a:pPr>
            <a:r>
              <a:rPr lang="zh-CN" altLang="en-US" sz="2400" b="1" smtClean="0">
                <a:solidFill>
                  <a:srgbClr val="0000FF"/>
                </a:solidFill>
                <a:latin typeface="宋体" panose="02010600030101010101" pitchFamily="2" charset="-122"/>
              </a:rPr>
              <a:t>     ③配位数：</a:t>
            </a:r>
            <a:r>
              <a:rPr lang="zh-CN" altLang="en-US" sz="2400" b="1" smtClean="0">
                <a:solidFill>
                  <a:srgbClr val="000000"/>
                </a:solidFill>
                <a:latin typeface="宋体" panose="02010600030101010101" pitchFamily="2" charset="-122"/>
              </a:rPr>
              <a:t>直接同中心原子</a:t>
            </a:r>
            <a:r>
              <a:rPr lang="en-US" altLang="zh-CN" sz="2400" b="1" smtClean="0">
                <a:solidFill>
                  <a:srgbClr val="000000"/>
                </a:solidFill>
                <a:latin typeface="宋体" panose="02010600030101010101" pitchFamily="2" charset="-122"/>
              </a:rPr>
              <a:t>(</a:t>
            </a:r>
            <a:r>
              <a:rPr lang="zh-CN" altLang="en-US" sz="2400" b="1" smtClean="0">
                <a:solidFill>
                  <a:srgbClr val="000000"/>
                </a:solidFill>
                <a:latin typeface="宋体" panose="02010600030101010101" pitchFamily="2" charset="-122"/>
              </a:rPr>
              <a:t>或离子</a:t>
            </a:r>
            <a:r>
              <a:rPr lang="en-US" altLang="zh-CN" sz="2400" b="1" smtClean="0">
                <a:solidFill>
                  <a:srgbClr val="000000"/>
                </a:solidFill>
                <a:latin typeface="宋体" panose="02010600030101010101" pitchFamily="2" charset="-122"/>
              </a:rPr>
              <a:t>)</a:t>
            </a:r>
            <a:r>
              <a:rPr lang="zh-CN" altLang="en-US" sz="2400" b="1" smtClean="0">
                <a:solidFill>
                  <a:srgbClr val="000000"/>
                </a:solidFill>
                <a:latin typeface="宋体" panose="02010600030101010101" pitchFamily="2" charset="-122"/>
              </a:rPr>
              <a:t>配位的</a:t>
            </a:r>
            <a:endParaRPr lang="en-US" altLang="zh-CN" sz="2400" b="1" smtClean="0">
              <a:solidFill>
                <a:srgbClr val="000000"/>
              </a:solidFill>
              <a:latin typeface="宋体" panose="02010600030101010101" pitchFamily="2" charset="-122"/>
            </a:endParaRPr>
          </a:p>
          <a:p>
            <a:pPr fontAlgn="base">
              <a:spcBef>
                <a:spcPct val="0"/>
              </a:spcBef>
              <a:spcAft>
                <a:spcPct val="0"/>
              </a:spcAft>
            </a:pPr>
            <a:r>
              <a:rPr lang="en-US" altLang="zh-CN" sz="2400" b="1" smtClean="0">
                <a:solidFill>
                  <a:srgbClr val="000000"/>
                </a:solidFill>
                <a:latin typeface="宋体" panose="02010600030101010101" pitchFamily="2" charset="-122"/>
              </a:rPr>
              <a:t>              </a:t>
            </a:r>
            <a:r>
              <a:rPr lang="zh-CN" altLang="en-US" sz="2400" b="1" smtClean="0">
                <a:solidFill>
                  <a:srgbClr val="000000"/>
                </a:solidFill>
                <a:latin typeface="宋体" panose="02010600030101010101" pitchFamily="2" charset="-122"/>
              </a:rPr>
              <a:t>含有孤电子对的分子</a:t>
            </a:r>
            <a:r>
              <a:rPr lang="en-US" altLang="zh-CN" sz="2400" b="1" smtClean="0">
                <a:solidFill>
                  <a:srgbClr val="000000"/>
                </a:solidFill>
                <a:latin typeface="宋体" panose="02010600030101010101" pitchFamily="2" charset="-122"/>
              </a:rPr>
              <a:t>(</a:t>
            </a:r>
            <a:r>
              <a:rPr lang="zh-CN" altLang="en-US" sz="2400" b="1" smtClean="0">
                <a:solidFill>
                  <a:srgbClr val="000000"/>
                </a:solidFill>
                <a:latin typeface="宋体" panose="02010600030101010101" pitchFamily="2" charset="-122"/>
              </a:rPr>
              <a:t>或离子</a:t>
            </a:r>
            <a:r>
              <a:rPr lang="en-US" altLang="zh-CN" sz="2400" b="1" smtClean="0">
                <a:solidFill>
                  <a:srgbClr val="000000"/>
                </a:solidFill>
                <a:latin typeface="宋体" panose="02010600030101010101" pitchFamily="2" charset="-122"/>
              </a:rPr>
              <a:t>)</a:t>
            </a:r>
            <a:r>
              <a:rPr lang="zh-CN" altLang="en-US" sz="2400" b="1" smtClean="0">
                <a:solidFill>
                  <a:srgbClr val="000000"/>
                </a:solidFill>
                <a:latin typeface="宋体" panose="02010600030101010101" pitchFamily="2" charset="-122"/>
              </a:rPr>
              <a:t>的数目。</a:t>
            </a:r>
            <a:endParaRPr lang="zh-CN" altLang="en-US" sz="2400" b="1" smtClean="0">
              <a:solidFill>
                <a:srgbClr val="000000"/>
              </a:solidFill>
              <a:latin typeface="宋体" panose="02010600030101010101" pitchFamily="2" charset="-122"/>
            </a:endParaRPr>
          </a:p>
          <a:p>
            <a:pPr fontAlgn="base">
              <a:spcBef>
                <a:spcPct val="0"/>
              </a:spcBef>
              <a:spcAft>
                <a:spcPct val="0"/>
              </a:spcAft>
            </a:pPr>
            <a:r>
              <a:rPr lang="en-US" altLang="zh-CN" sz="2400" b="1" smtClean="0">
                <a:solidFill>
                  <a:srgbClr val="FF0000"/>
                </a:solidFill>
                <a:latin typeface="宋体" panose="02010600030101010101" pitchFamily="2" charset="-122"/>
              </a:rPr>
              <a:t>(2)</a:t>
            </a:r>
            <a:r>
              <a:rPr lang="zh-CN" altLang="en-US" sz="2400" b="1" smtClean="0">
                <a:solidFill>
                  <a:srgbClr val="FF0000"/>
                </a:solidFill>
                <a:latin typeface="宋体" panose="02010600030101010101" pitchFamily="2" charset="-122"/>
              </a:rPr>
              <a:t>常见配合物：</a:t>
            </a:r>
            <a:r>
              <a:rPr lang="zh-CN" altLang="en-US" sz="2400" b="1" smtClean="0">
                <a:solidFill>
                  <a:srgbClr val="000000"/>
                </a:solidFill>
                <a:latin typeface="宋体" panose="02010600030101010101" pitchFamily="2" charset="-122"/>
              </a:rPr>
              <a:t>例如</a:t>
            </a:r>
            <a:endParaRPr lang="en-US" altLang="zh-CN" sz="2400" b="1" smtClean="0">
              <a:solidFill>
                <a:srgbClr val="000000"/>
              </a:solidFill>
              <a:latin typeface="宋体" panose="02010600030101010101" pitchFamily="2" charset="-122"/>
            </a:endParaRPr>
          </a:p>
          <a:p>
            <a:pPr fontAlgn="base">
              <a:spcBef>
                <a:spcPct val="0"/>
              </a:spcBef>
              <a:spcAft>
                <a:spcPct val="0"/>
              </a:spcAft>
            </a:pPr>
            <a:r>
              <a:rPr lang="en-US" altLang="zh-CN" sz="2400" b="1" smtClean="0">
                <a:solidFill>
                  <a:srgbClr val="FF0000"/>
                </a:solidFill>
                <a:latin typeface="宋体" panose="02010600030101010101" pitchFamily="2" charset="-122"/>
              </a:rPr>
              <a:t>          </a:t>
            </a:r>
            <a:r>
              <a:rPr lang="en-US" altLang="zh-CN" sz="2400" b="1" smtClean="0">
                <a:solidFill>
                  <a:srgbClr val="000000"/>
                </a:solidFill>
                <a:latin typeface="宋体" panose="02010600030101010101" pitchFamily="2" charset="-122"/>
              </a:rPr>
              <a:t>[Cu(NH</a:t>
            </a:r>
            <a:r>
              <a:rPr lang="en-US" altLang="zh-CN" sz="2400" b="1" baseline="-25000" smtClean="0">
                <a:solidFill>
                  <a:srgbClr val="000000"/>
                </a:solidFill>
                <a:latin typeface="宋体" panose="02010600030101010101" pitchFamily="2" charset="-122"/>
              </a:rPr>
              <a:t>3</a:t>
            </a:r>
            <a:r>
              <a:rPr lang="en-US" altLang="zh-CN" sz="2400" b="1" smtClean="0">
                <a:solidFill>
                  <a:srgbClr val="000000"/>
                </a:solidFill>
                <a:latin typeface="宋体" panose="02010600030101010101" pitchFamily="2" charset="-122"/>
              </a:rPr>
              <a:t>)</a:t>
            </a:r>
            <a:r>
              <a:rPr lang="en-US" altLang="zh-CN" sz="2400" b="1" baseline="-25000" smtClean="0">
                <a:solidFill>
                  <a:srgbClr val="000000"/>
                </a:solidFill>
                <a:latin typeface="宋体" panose="02010600030101010101" pitchFamily="2" charset="-122"/>
              </a:rPr>
              <a:t>4</a:t>
            </a:r>
            <a:r>
              <a:rPr lang="en-US" altLang="zh-CN" sz="2400" b="1" smtClean="0">
                <a:solidFill>
                  <a:srgbClr val="000000"/>
                </a:solidFill>
                <a:latin typeface="宋体" panose="02010600030101010101" pitchFamily="2" charset="-122"/>
              </a:rPr>
              <a:t>](OH)</a:t>
            </a:r>
            <a:r>
              <a:rPr lang="en-US" altLang="zh-CN" sz="2400" b="1" baseline="-25000" smtClean="0">
                <a:solidFill>
                  <a:srgbClr val="000000"/>
                </a:solidFill>
                <a:latin typeface="宋体" panose="02010600030101010101" pitchFamily="2" charset="-122"/>
              </a:rPr>
              <a:t> 2</a:t>
            </a:r>
            <a:endParaRPr lang="en-US" altLang="zh-CN" sz="2400" b="1" smtClean="0">
              <a:solidFill>
                <a:srgbClr val="000000"/>
              </a:solidFill>
              <a:latin typeface="宋体" panose="02010600030101010101" pitchFamily="2" charset="-122"/>
            </a:endParaRPr>
          </a:p>
          <a:p>
            <a:pPr fontAlgn="base">
              <a:spcBef>
                <a:spcPct val="0"/>
              </a:spcBef>
              <a:spcAft>
                <a:spcPct val="0"/>
              </a:spcAft>
            </a:pPr>
            <a:r>
              <a:rPr lang="en-US" altLang="zh-CN" sz="2400" b="1" smtClean="0">
                <a:solidFill>
                  <a:srgbClr val="000000"/>
                </a:solidFill>
                <a:latin typeface="宋体" panose="02010600030101010101" pitchFamily="2" charset="-122"/>
              </a:rPr>
              <a:t>          [Cu(NH</a:t>
            </a:r>
            <a:r>
              <a:rPr lang="en-US" altLang="zh-CN" sz="2400" b="1" baseline="-25000" smtClean="0">
                <a:solidFill>
                  <a:srgbClr val="000000"/>
                </a:solidFill>
                <a:latin typeface="宋体" panose="02010600030101010101" pitchFamily="2" charset="-122"/>
              </a:rPr>
              <a:t> 3</a:t>
            </a:r>
            <a:r>
              <a:rPr lang="en-US" altLang="zh-CN" sz="2400" b="1" smtClean="0">
                <a:solidFill>
                  <a:srgbClr val="000000"/>
                </a:solidFill>
                <a:latin typeface="宋体" panose="02010600030101010101" pitchFamily="2" charset="-122"/>
              </a:rPr>
              <a:t>)</a:t>
            </a:r>
            <a:r>
              <a:rPr lang="en-US" altLang="zh-CN" sz="2400" b="1" baseline="-25000" smtClean="0">
                <a:solidFill>
                  <a:srgbClr val="000000"/>
                </a:solidFill>
                <a:latin typeface="宋体" panose="02010600030101010101" pitchFamily="2" charset="-122"/>
              </a:rPr>
              <a:t>4</a:t>
            </a:r>
            <a:r>
              <a:rPr lang="en-US" altLang="zh-CN" sz="2400" b="1" smtClean="0">
                <a:solidFill>
                  <a:srgbClr val="000000"/>
                </a:solidFill>
                <a:latin typeface="宋体" panose="02010600030101010101" pitchFamily="2" charset="-122"/>
              </a:rPr>
              <a:t>]SO</a:t>
            </a:r>
            <a:r>
              <a:rPr lang="en-US" altLang="zh-CN" sz="2400" b="1" baseline="-25000" smtClean="0">
                <a:solidFill>
                  <a:srgbClr val="000000"/>
                </a:solidFill>
                <a:latin typeface="宋体" panose="02010600030101010101" pitchFamily="2" charset="-122"/>
              </a:rPr>
              <a:t>4</a:t>
            </a:r>
            <a:r>
              <a:rPr lang="zh-CN" altLang="en-US" sz="2400" b="1" smtClean="0">
                <a:solidFill>
                  <a:srgbClr val="000000"/>
                </a:solidFill>
                <a:latin typeface="宋体" panose="02010600030101010101" pitchFamily="2" charset="-122"/>
              </a:rPr>
              <a:t>、     </a:t>
            </a:r>
            <a:endParaRPr lang="en-US" altLang="zh-CN" sz="2400" b="1" smtClean="0">
              <a:solidFill>
                <a:srgbClr val="000000"/>
              </a:solidFill>
              <a:latin typeface="宋体" panose="02010600030101010101" pitchFamily="2" charset="-122"/>
            </a:endParaRPr>
          </a:p>
          <a:p>
            <a:pPr fontAlgn="base">
              <a:spcBef>
                <a:spcPct val="0"/>
              </a:spcBef>
              <a:spcAft>
                <a:spcPct val="0"/>
              </a:spcAft>
            </a:pPr>
            <a:r>
              <a:rPr lang="en-US" altLang="zh-CN" sz="2400" b="1" smtClean="0">
                <a:solidFill>
                  <a:srgbClr val="000000"/>
                </a:solidFill>
                <a:latin typeface="宋体" panose="02010600030101010101" pitchFamily="2" charset="-122"/>
              </a:rPr>
              <a:t>          [Ag(NH</a:t>
            </a:r>
            <a:r>
              <a:rPr lang="en-US" altLang="zh-CN" sz="2400" b="1" baseline="-25000" smtClean="0">
                <a:solidFill>
                  <a:srgbClr val="000000"/>
                </a:solidFill>
                <a:latin typeface="宋体" panose="02010600030101010101" pitchFamily="2" charset="-122"/>
              </a:rPr>
              <a:t>3</a:t>
            </a:r>
            <a:r>
              <a:rPr lang="en-US" altLang="zh-CN" sz="2400" b="1" smtClean="0">
                <a:solidFill>
                  <a:srgbClr val="000000"/>
                </a:solidFill>
                <a:latin typeface="宋体" panose="02010600030101010101" pitchFamily="2" charset="-122"/>
              </a:rPr>
              <a:t>)</a:t>
            </a:r>
            <a:r>
              <a:rPr lang="en-US" altLang="zh-CN" sz="2400" b="1" baseline="-25000" smtClean="0">
                <a:solidFill>
                  <a:srgbClr val="000000"/>
                </a:solidFill>
                <a:latin typeface="宋体" panose="02010600030101010101" pitchFamily="2" charset="-122"/>
              </a:rPr>
              <a:t>2</a:t>
            </a:r>
            <a:r>
              <a:rPr lang="en-US" altLang="zh-CN" sz="2400" b="1" smtClean="0">
                <a:solidFill>
                  <a:srgbClr val="000000"/>
                </a:solidFill>
                <a:latin typeface="宋体" panose="02010600030101010101" pitchFamily="2" charset="-122"/>
              </a:rPr>
              <a:t>]OH</a:t>
            </a:r>
            <a:r>
              <a:rPr lang="zh-CN" altLang="en-US" sz="2400" b="1" smtClean="0">
                <a:solidFill>
                  <a:srgbClr val="000000"/>
                </a:solidFill>
                <a:latin typeface="宋体" panose="02010600030101010101" pitchFamily="2" charset="-122"/>
              </a:rPr>
              <a:t>、</a:t>
            </a:r>
            <a:endParaRPr lang="en-US" altLang="zh-CN" sz="2400" b="1" smtClean="0">
              <a:solidFill>
                <a:srgbClr val="000000"/>
              </a:solidFill>
              <a:latin typeface="宋体" panose="02010600030101010101" pitchFamily="2" charset="-122"/>
            </a:endParaRPr>
          </a:p>
          <a:p>
            <a:pPr fontAlgn="base">
              <a:spcBef>
                <a:spcPct val="0"/>
              </a:spcBef>
              <a:spcAft>
                <a:spcPct val="0"/>
              </a:spcAft>
            </a:pPr>
            <a:r>
              <a:rPr lang="en-US" altLang="zh-CN" sz="2400" b="1" smtClean="0">
                <a:solidFill>
                  <a:srgbClr val="000000"/>
                </a:solidFill>
                <a:latin typeface="宋体" panose="02010600030101010101" pitchFamily="2" charset="-122"/>
              </a:rPr>
              <a:t>           Fe(SCN)</a:t>
            </a:r>
            <a:r>
              <a:rPr lang="en-US" altLang="zh-CN" sz="2400" b="1" baseline="-25000" smtClean="0">
                <a:solidFill>
                  <a:srgbClr val="000000"/>
                </a:solidFill>
                <a:latin typeface="宋体" panose="02010600030101010101" pitchFamily="2" charset="-122"/>
              </a:rPr>
              <a:t> 3</a:t>
            </a:r>
            <a:r>
              <a:rPr lang="zh-CN" altLang="en-US" sz="2400" b="1" smtClean="0">
                <a:solidFill>
                  <a:srgbClr val="000000"/>
                </a:solidFill>
                <a:latin typeface="宋体" panose="02010600030101010101" pitchFamily="2" charset="-122"/>
              </a:rPr>
              <a:t>等。</a:t>
            </a:r>
            <a:endParaRPr lang="zh-CN" altLang="en-US" sz="2400" b="1" smtClean="0">
              <a:solidFill>
                <a:srgbClr val="000000"/>
              </a:solidFill>
              <a:latin typeface="宋体" panose="02010600030101010101" pitchFamily="2" charset="-122"/>
            </a:endParaRPr>
          </a:p>
        </p:txBody>
      </p:sp>
      <p:sp>
        <p:nvSpPr>
          <p:cNvPr id="5" name="矩形 4"/>
          <p:cNvSpPr/>
          <p:nvPr/>
        </p:nvSpPr>
        <p:spPr>
          <a:xfrm>
            <a:off x="431608" y="476798"/>
            <a:ext cx="3840267" cy="460375"/>
          </a:xfrm>
          <a:prstGeom prst="rect">
            <a:avLst/>
          </a:prstGeom>
        </p:spPr>
        <p:txBody>
          <a:bodyPr wrap="square">
            <a:spAutoFit/>
          </a:bodyPr>
          <a:lstStyle/>
          <a:p>
            <a:pPr fontAlgn="base">
              <a:spcBef>
                <a:spcPct val="0"/>
              </a:spcBef>
              <a:spcAft>
                <a:spcPct val="0"/>
              </a:spcAft>
            </a:pPr>
            <a:r>
              <a:rPr lang="zh-CN" altLang="en-US" sz="2400" b="1" smtClean="0">
                <a:solidFill>
                  <a:srgbClr val="000000"/>
                </a:solidFill>
              </a:rPr>
              <a:t>（</a:t>
            </a:r>
            <a:r>
              <a:rPr lang="en-US" altLang="zh-CN" sz="2400" b="1" smtClean="0">
                <a:solidFill>
                  <a:srgbClr val="000000"/>
                </a:solidFill>
              </a:rPr>
              <a:t>2</a:t>
            </a:r>
            <a:r>
              <a:rPr lang="zh-CN" altLang="en-US" sz="2400" b="1" smtClean="0">
                <a:solidFill>
                  <a:srgbClr val="000000"/>
                </a:solidFill>
              </a:rPr>
              <a:t>）配合物</a:t>
            </a:r>
            <a:endParaRPr lang="zh-CN" altLang="en-US" sz="2400" b="1">
              <a:solidFill>
                <a:srgbClr val="000000"/>
              </a:solidFill>
            </a:endParaRPr>
          </a:p>
        </p:txBody>
      </p:sp>
      <p:cxnSp>
        <p:nvCxnSpPr>
          <p:cNvPr id="6" name="直接连接符 5"/>
          <p:cNvCxnSpPr/>
          <p:nvPr/>
        </p:nvCxnSpPr>
        <p:spPr>
          <a:xfrm>
            <a:off x="239595" y="1071546"/>
            <a:ext cx="11571447" cy="1588"/>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431608" y="476798"/>
            <a:ext cx="11136773" cy="460375"/>
          </a:xfrm>
          <a:prstGeom prst="rect">
            <a:avLst/>
          </a:prstGeom>
        </p:spPr>
        <p:txBody>
          <a:bodyPr wrap="square">
            <a:spAutoFit/>
          </a:bodyPr>
          <a:lstStyle/>
          <a:p>
            <a:pPr fontAlgn="base">
              <a:spcBef>
                <a:spcPct val="0"/>
              </a:spcBef>
              <a:spcAft>
                <a:spcPct val="0"/>
              </a:spcAft>
            </a:pPr>
            <a:r>
              <a:rPr lang="zh-CN" altLang="en-US" sz="2400" b="1" smtClean="0">
                <a:solidFill>
                  <a:srgbClr val="000000"/>
                </a:solidFill>
              </a:rPr>
              <a:t>（</a:t>
            </a:r>
            <a:r>
              <a:rPr lang="en-US" altLang="zh-CN" sz="2400" b="1" smtClean="0">
                <a:solidFill>
                  <a:srgbClr val="000000"/>
                </a:solidFill>
              </a:rPr>
              <a:t>3</a:t>
            </a:r>
            <a:r>
              <a:rPr lang="zh-CN" altLang="en-US" sz="2400" b="1" smtClean="0">
                <a:solidFill>
                  <a:srgbClr val="000000"/>
                </a:solidFill>
              </a:rPr>
              <a:t>）作用强弱比较</a:t>
            </a:r>
            <a:endParaRPr lang="zh-CN" altLang="en-US" sz="2400" b="1">
              <a:solidFill>
                <a:srgbClr val="000000"/>
              </a:solidFill>
            </a:endParaRPr>
          </a:p>
        </p:txBody>
      </p:sp>
      <p:cxnSp>
        <p:nvCxnSpPr>
          <p:cNvPr id="5" name="直接连接符 4"/>
          <p:cNvCxnSpPr/>
          <p:nvPr/>
        </p:nvCxnSpPr>
        <p:spPr>
          <a:xfrm>
            <a:off x="239595" y="1071546"/>
            <a:ext cx="11571447" cy="1588"/>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73269" y="1826276"/>
            <a:ext cx="868680" cy="368300"/>
          </a:xfrm>
          <a:prstGeom prst="rect">
            <a:avLst/>
          </a:prstGeom>
          <a:ln>
            <a:solidFill>
              <a:srgbClr val="FF0000"/>
            </a:solidFill>
          </a:ln>
        </p:spPr>
        <p:txBody>
          <a:bodyPr wrap="none">
            <a:spAutoFit/>
          </a:bodyPr>
          <a:lstStyle/>
          <a:p>
            <a:pPr algn="ctr" fontAlgn="base">
              <a:spcBef>
                <a:spcPct val="0"/>
              </a:spcBef>
              <a:spcAft>
                <a:spcPct val="0"/>
              </a:spcAft>
            </a:pPr>
            <a:r>
              <a:rPr lang="zh-CN" altLang="en-US" b="1" smtClean="0">
                <a:solidFill>
                  <a:srgbClr val="000000"/>
                </a:solidFill>
              </a:rPr>
              <a:t>离子键</a:t>
            </a:r>
            <a:endParaRPr lang="en-US" altLang="zh-CN" b="1" smtClean="0">
              <a:solidFill>
                <a:srgbClr val="000000"/>
              </a:solidFill>
            </a:endParaRPr>
          </a:p>
        </p:txBody>
      </p:sp>
      <p:sp>
        <p:nvSpPr>
          <p:cNvPr id="8" name="矩形 7"/>
          <p:cNvSpPr/>
          <p:nvPr/>
        </p:nvSpPr>
        <p:spPr>
          <a:xfrm>
            <a:off x="911640" y="4869100"/>
            <a:ext cx="1344093" cy="36830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rPr>
              <a:t>共价键</a:t>
            </a:r>
            <a:endParaRPr lang="zh-CN" altLang="en-US" b="1">
              <a:solidFill>
                <a:srgbClr val="000000"/>
              </a:solidFill>
            </a:endParaRPr>
          </a:p>
        </p:txBody>
      </p:sp>
      <p:sp>
        <p:nvSpPr>
          <p:cNvPr id="9" name="矩形 8"/>
          <p:cNvSpPr/>
          <p:nvPr/>
        </p:nvSpPr>
        <p:spPr>
          <a:xfrm>
            <a:off x="719629" y="2276920"/>
            <a:ext cx="868680" cy="368300"/>
          </a:xfrm>
          <a:prstGeom prst="rect">
            <a:avLst/>
          </a:prstGeom>
          <a:ln>
            <a:solidFill>
              <a:srgbClr val="FF0000"/>
            </a:solidFill>
          </a:ln>
        </p:spPr>
        <p:txBody>
          <a:bodyPr wrap="none">
            <a:spAutoFit/>
          </a:bodyPr>
          <a:lstStyle/>
          <a:p>
            <a:pPr fontAlgn="base">
              <a:spcBef>
                <a:spcPct val="0"/>
              </a:spcBef>
              <a:spcAft>
                <a:spcPct val="0"/>
              </a:spcAft>
            </a:pPr>
            <a:r>
              <a:rPr lang="zh-CN" altLang="en-US" b="1" smtClean="0">
                <a:solidFill>
                  <a:srgbClr val="000000"/>
                </a:solidFill>
              </a:rPr>
              <a:t>金属键</a:t>
            </a:r>
            <a:endParaRPr lang="zh-CN" altLang="en-US" b="1">
              <a:solidFill>
                <a:srgbClr val="000000"/>
              </a:solidFill>
            </a:endParaRPr>
          </a:p>
        </p:txBody>
      </p:sp>
      <p:sp>
        <p:nvSpPr>
          <p:cNvPr id="11" name="矩形 10"/>
          <p:cNvSpPr/>
          <p:nvPr/>
        </p:nvSpPr>
        <p:spPr>
          <a:xfrm>
            <a:off x="1009933" y="3717020"/>
            <a:ext cx="1097280" cy="368300"/>
          </a:xfrm>
          <a:prstGeom prst="rect">
            <a:avLst/>
          </a:prstGeom>
          <a:ln>
            <a:solidFill>
              <a:srgbClr val="FF0000"/>
            </a:solidFill>
          </a:ln>
        </p:spPr>
        <p:txBody>
          <a:bodyPr wrap="none">
            <a:spAutoFit/>
          </a:bodyPr>
          <a:lstStyle/>
          <a:p>
            <a:pPr algn="ctr" fontAlgn="base">
              <a:spcBef>
                <a:spcPct val="0"/>
              </a:spcBef>
              <a:spcAft>
                <a:spcPct val="0"/>
              </a:spcAft>
            </a:pPr>
            <a:r>
              <a:rPr lang="zh-CN" altLang="en-US" b="1" smtClean="0">
                <a:solidFill>
                  <a:srgbClr val="000000"/>
                </a:solidFill>
              </a:rPr>
              <a:t>范德华力</a:t>
            </a:r>
            <a:endParaRPr lang="en-US" altLang="zh-CN" b="1" smtClean="0">
              <a:solidFill>
                <a:srgbClr val="000000"/>
              </a:solidFill>
            </a:endParaRPr>
          </a:p>
        </p:txBody>
      </p:sp>
      <p:sp>
        <p:nvSpPr>
          <p:cNvPr id="12" name="矩形 11"/>
          <p:cNvSpPr/>
          <p:nvPr/>
        </p:nvSpPr>
        <p:spPr>
          <a:xfrm>
            <a:off x="911641" y="5661155"/>
            <a:ext cx="1536107" cy="36830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rPr>
              <a:t>    氢键</a:t>
            </a:r>
            <a:endParaRPr lang="zh-CN" altLang="en-US" b="1">
              <a:solidFill>
                <a:srgbClr val="000000"/>
              </a:solidFill>
            </a:endParaRPr>
          </a:p>
        </p:txBody>
      </p:sp>
      <p:sp>
        <p:nvSpPr>
          <p:cNvPr id="14" name="椭圆 13"/>
          <p:cNvSpPr/>
          <p:nvPr/>
        </p:nvSpPr>
        <p:spPr>
          <a:xfrm>
            <a:off x="2255736" y="1484865"/>
            <a:ext cx="1632113" cy="1296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rPr>
              <a:t>金阳   </a:t>
            </a:r>
            <a:endParaRPr lang="en-US" altLang="zh-CN" b="1" smtClean="0">
              <a:solidFill>
                <a:srgbClr val="FF0000"/>
              </a:solidFill>
            </a:endParaRPr>
          </a:p>
          <a:p>
            <a:pPr algn="ctr" fontAlgn="base">
              <a:spcBef>
                <a:spcPct val="0"/>
              </a:spcBef>
              <a:spcAft>
                <a:spcPct val="0"/>
              </a:spcAft>
            </a:pPr>
            <a:r>
              <a:rPr lang="en-US" altLang="zh-CN" b="1" smtClean="0">
                <a:solidFill>
                  <a:srgbClr val="FF0000"/>
                </a:solidFill>
              </a:rPr>
              <a:t>  NH</a:t>
            </a:r>
            <a:r>
              <a:rPr lang="en-US" altLang="zh-CN" b="1" baseline="-25000" smtClean="0">
                <a:solidFill>
                  <a:srgbClr val="FF0000"/>
                </a:solidFill>
              </a:rPr>
              <a:t>4</a:t>
            </a:r>
            <a:r>
              <a:rPr lang="en-US" altLang="zh-CN" b="1" baseline="30000" smtClean="0">
                <a:solidFill>
                  <a:srgbClr val="FF0000"/>
                </a:solidFill>
              </a:rPr>
              <a:t>+</a:t>
            </a:r>
            <a:endParaRPr lang="zh-CN" altLang="en-US" b="1" baseline="30000">
              <a:solidFill>
                <a:srgbClr val="FF0000"/>
              </a:solidFill>
            </a:endParaRPr>
          </a:p>
        </p:txBody>
      </p:sp>
      <p:sp>
        <p:nvSpPr>
          <p:cNvPr id="15" name="椭圆 14"/>
          <p:cNvSpPr/>
          <p:nvPr/>
        </p:nvSpPr>
        <p:spPr>
          <a:xfrm>
            <a:off x="3887847" y="1484866"/>
            <a:ext cx="1728120" cy="1296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smtClean="0">
                <a:solidFill>
                  <a:srgbClr val="FF0000"/>
                </a:solidFill>
                <a:latin typeface="宋体" panose="02010600030101010101" pitchFamily="2" charset="-122"/>
              </a:rPr>
              <a:t>非阴 </a:t>
            </a:r>
            <a:endParaRPr lang="en-US" altLang="zh-CN" b="1" smtClean="0">
              <a:solidFill>
                <a:srgbClr val="FF0000"/>
              </a:solidFill>
              <a:latin typeface="宋体" panose="02010600030101010101" pitchFamily="2" charset="-122"/>
            </a:endParaRPr>
          </a:p>
          <a:p>
            <a:pPr algn="ctr" fontAlgn="base">
              <a:spcBef>
                <a:spcPct val="0"/>
              </a:spcBef>
              <a:spcAft>
                <a:spcPct val="0"/>
              </a:spcAft>
            </a:pPr>
            <a:r>
              <a:rPr lang="en-US" altLang="zh-CN" b="1" smtClean="0">
                <a:solidFill>
                  <a:srgbClr val="FF0000"/>
                </a:solidFill>
                <a:latin typeface="宋体" panose="02010600030101010101" pitchFamily="2" charset="-122"/>
              </a:rPr>
              <a:t>OH</a:t>
            </a:r>
            <a:r>
              <a:rPr lang="en-US" altLang="zh-CN" b="1" baseline="30000" smtClean="0">
                <a:solidFill>
                  <a:srgbClr val="FF0000"/>
                </a:solidFill>
                <a:latin typeface="宋体" panose="02010600030101010101" pitchFamily="2" charset="-122"/>
              </a:rPr>
              <a:t>-</a:t>
            </a:r>
            <a:endParaRPr lang="zh-CN" altLang="en-US" b="1" baseline="30000" smtClean="0">
              <a:solidFill>
                <a:srgbClr val="FF0000"/>
              </a:solidFill>
              <a:latin typeface="宋体" panose="02010600030101010101" pitchFamily="2" charset="-122"/>
            </a:endParaRPr>
          </a:p>
          <a:p>
            <a:pPr algn="ctr" fontAlgn="base">
              <a:spcBef>
                <a:spcPct val="0"/>
              </a:spcBef>
              <a:spcAft>
                <a:spcPct val="0"/>
              </a:spcAft>
            </a:pPr>
            <a:r>
              <a:rPr lang="en-US" altLang="zh-CN" b="1" smtClean="0">
                <a:solidFill>
                  <a:srgbClr val="FF0000"/>
                </a:solidFill>
                <a:latin typeface="宋体" panose="02010600030101010101" pitchFamily="2" charset="-122"/>
              </a:rPr>
              <a:t> CO</a:t>
            </a:r>
            <a:r>
              <a:rPr lang="en-US" altLang="zh-CN" b="1" baseline="-25000" smtClean="0">
                <a:solidFill>
                  <a:srgbClr val="FF0000"/>
                </a:solidFill>
                <a:latin typeface="宋体" panose="02010600030101010101" pitchFamily="2" charset="-122"/>
              </a:rPr>
              <a:t>3</a:t>
            </a:r>
            <a:r>
              <a:rPr lang="en-US" altLang="zh-CN" b="1" baseline="30000" smtClean="0">
                <a:solidFill>
                  <a:srgbClr val="FF0000"/>
                </a:solidFill>
                <a:latin typeface="宋体" panose="02010600030101010101" pitchFamily="2" charset="-122"/>
              </a:rPr>
              <a:t>2-</a:t>
            </a:r>
            <a:endParaRPr lang="zh-CN" altLang="en-US" b="1" baseline="-25000">
              <a:solidFill>
                <a:srgbClr val="FF0000"/>
              </a:solidFill>
              <a:latin typeface="宋体" panose="02010600030101010101" pitchFamily="2" charset="-122"/>
            </a:endParaRPr>
          </a:p>
        </p:txBody>
      </p:sp>
      <p:sp>
        <p:nvSpPr>
          <p:cNvPr id="16" name="矩形 15"/>
          <p:cNvSpPr/>
          <p:nvPr/>
        </p:nvSpPr>
        <p:spPr>
          <a:xfrm>
            <a:off x="2639762" y="2780957"/>
            <a:ext cx="864060" cy="275590"/>
          </a:xfrm>
          <a:prstGeom prst="rect">
            <a:avLst/>
          </a:prstGeom>
          <a:ln>
            <a:solidFill>
              <a:srgbClr val="FF0000"/>
            </a:solidFill>
          </a:ln>
        </p:spPr>
        <p:txBody>
          <a:bodyPr wrap="square">
            <a:spAutoFit/>
          </a:bodyPr>
          <a:lstStyle/>
          <a:p>
            <a:pPr fontAlgn="base">
              <a:spcBef>
                <a:spcPct val="0"/>
              </a:spcBef>
              <a:spcAft>
                <a:spcPct val="0"/>
              </a:spcAft>
            </a:pPr>
            <a:r>
              <a:rPr lang="zh-CN" altLang="en-US" sz="1200" b="1" smtClean="0">
                <a:solidFill>
                  <a:srgbClr val="000000"/>
                </a:solidFill>
              </a:rPr>
              <a:t>阳离子</a:t>
            </a:r>
            <a:endParaRPr lang="zh-CN" altLang="en-US" sz="1200" b="1">
              <a:solidFill>
                <a:srgbClr val="000000"/>
              </a:solidFill>
            </a:endParaRPr>
          </a:p>
        </p:txBody>
      </p:sp>
      <p:sp>
        <p:nvSpPr>
          <p:cNvPr id="17" name="矩形 16"/>
          <p:cNvSpPr/>
          <p:nvPr/>
        </p:nvSpPr>
        <p:spPr>
          <a:xfrm>
            <a:off x="4367882" y="2780958"/>
            <a:ext cx="864060" cy="275590"/>
          </a:xfrm>
          <a:prstGeom prst="rect">
            <a:avLst/>
          </a:prstGeom>
          <a:ln>
            <a:solidFill>
              <a:srgbClr val="FF0000"/>
            </a:solidFill>
          </a:ln>
        </p:spPr>
        <p:txBody>
          <a:bodyPr wrap="square">
            <a:spAutoFit/>
          </a:bodyPr>
          <a:lstStyle/>
          <a:p>
            <a:pPr fontAlgn="base">
              <a:spcBef>
                <a:spcPct val="0"/>
              </a:spcBef>
              <a:spcAft>
                <a:spcPct val="0"/>
              </a:spcAft>
            </a:pPr>
            <a:r>
              <a:rPr lang="zh-CN" altLang="en-US" sz="1200" b="1" smtClean="0">
                <a:solidFill>
                  <a:srgbClr val="000000"/>
                </a:solidFill>
              </a:rPr>
              <a:t>阴离子</a:t>
            </a:r>
            <a:endParaRPr lang="zh-CN" altLang="en-US" sz="1200" b="1">
              <a:solidFill>
                <a:srgbClr val="000000"/>
              </a:solidFill>
            </a:endParaRPr>
          </a:p>
        </p:txBody>
      </p:sp>
      <p:grpSp>
        <p:nvGrpSpPr>
          <p:cNvPr id="2" name="组合 23"/>
          <p:cNvGrpSpPr/>
          <p:nvPr/>
        </p:nvGrpSpPr>
        <p:grpSpPr>
          <a:xfrm>
            <a:off x="5711973" y="1700880"/>
            <a:ext cx="2688187" cy="738664"/>
            <a:chOff x="5724080" y="1763578"/>
            <a:chExt cx="2016140" cy="738664"/>
          </a:xfrm>
        </p:grpSpPr>
        <p:sp>
          <p:nvSpPr>
            <p:cNvPr id="18" name="矩形 17"/>
            <p:cNvSpPr/>
            <p:nvPr/>
          </p:nvSpPr>
          <p:spPr>
            <a:xfrm>
              <a:off x="5724080" y="1979593"/>
              <a:ext cx="792055" cy="369332"/>
            </a:xfrm>
            <a:prstGeom prst="rect">
              <a:avLst/>
            </a:prstGeom>
            <a:ln>
              <a:noFill/>
            </a:ln>
          </p:spPr>
          <p:txBody>
            <a:bodyPr wrap="square">
              <a:spAutoFit/>
            </a:bodyPr>
            <a:lstStyle/>
            <a:p>
              <a:pPr fontAlgn="base">
                <a:spcBef>
                  <a:spcPct val="0"/>
                </a:spcBef>
                <a:spcAft>
                  <a:spcPct val="0"/>
                </a:spcAft>
              </a:pPr>
              <a:r>
                <a:rPr lang="zh-CN" altLang="en-US" b="1" smtClean="0">
                  <a:solidFill>
                    <a:srgbClr val="000000"/>
                  </a:solidFill>
                </a:rPr>
                <a:t>  </a:t>
              </a:r>
              <a:r>
                <a:rPr lang="en-US" altLang="zh-CN" b="1" smtClean="0">
                  <a:solidFill>
                    <a:srgbClr val="000000"/>
                  </a:solidFill>
                </a:rPr>
                <a:t>F</a:t>
              </a:r>
              <a:r>
                <a:rPr lang="zh-CN" altLang="en-US" smtClean="0">
                  <a:solidFill>
                    <a:srgbClr val="000000"/>
                  </a:solidFill>
                </a:rPr>
                <a:t>∝ </a:t>
              </a:r>
              <a:endParaRPr lang="zh-CN" altLang="en-US">
                <a:solidFill>
                  <a:srgbClr val="000000"/>
                </a:solidFill>
              </a:endParaRPr>
            </a:p>
          </p:txBody>
        </p:sp>
        <p:cxnSp>
          <p:nvCxnSpPr>
            <p:cNvPr id="20" name="直接连接符 19"/>
            <p:cNvCxnSpPr/>
            <p:nvPr/>
          </p:nvCxnSpPr>
          <p:spPr>
            <a:xfrm>
              <a:off x="6372125" y="2132910"/>
              <a:ext cx="13680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444130" y="1763578"/>
              <a:ext cx="1152080" cy="369332"/>
            </a:xfrm>
            <a:prstGeom prst="rect">
              <a:avLst/>
            </a:prstGeom>
            <a:ln>
              <a:noFill/>
            </a:ln>
          </p:spPr>
          <p:txBody>
            <a:bodyPr wrap="square">
              <a:spAutoFit/>
            </a:bodyPr>
            <a:lstStyle/>
            <a:p>
              <a:pPr fontAlgn="base">
                <a:spcBef>
                  <a:spcPct val="0"/>
                </a:spcBef>
                <a:spcAft>
                  <a:spcPct val="0"/>
                </a:spcAft>
              </a:pPr>
              <a:r>
                <a:rPr lang="zh-CN" altLang="en-US" b="1" smtClean="0">
                  <a:solidFill>
                    <a:srgbClr val="000000"/>
                  </a:solidFill>
                </a:rPr>
                <a:t>    </a:t>
              </a:r>
              <a:r>
                <a:rPr lang="en-US" altLang="zh-CN" b="1" smtClean="0">
                  <a:solidFill>
                    <a:srgbClr val="000000"/>
                  </a:solidFill>
                </a:rPr>
                <a:t>q</a:t>
              </a:r>
              <a:r>
                <a:rPr lang="en-US" altLang="zh-CN" b="1" baseline="-25000" smtClean="0">
                  <a:solidFill>
                    <a:srgbClr val="000000"/>
                  </a:solidFill>
                </a:rPr>
                <a:t>1 </a:t>
              </a:r>
              <a:r>
                <a:rPr lang="en-US" altLang="zh-CN" b="1" baseline="30000" smtClean="0">
                  <a:solidFill>
                    <a:srgbClr val="000000"/>
                  </a:solidFill>
                </a:rPr>
                <a:t> . </a:t>
              </a:r>
              <a:r>
                <a:rPr lang="en-US" altLang="zh-CN" b="1" smtClean="0">
                  <a:solidFill>
                    <a:srgbClr val="000000"/>
                  </a:solidFill>
                </a:rPr>
                <a:t>q</a:t>
              </a:r>
              <a:r>
                <a:rPr lang="en-US" altLang="zh-CN" b="1" baseline="-25000" smtClean="0">
                  <a:solidFill>
                    <a:srgbClr val="000000"/>
                  </a:solidFill>
                </a:rPr>
                <a:t>2</a:t>
              </a:r>
              <a:endParaRPr lang="zh-CN" altLang="en-US" b="1" baseline="-25000">
                <a:solidFill>
                  <a:srgbClr val="000000"/>
                </a:solidFill>
              </a:endParaRPr>
            </a:p>
          </p:txBody>
        </p:sp>
        <p:sp>
          <p:nvSpPr>
            <p:cNvPr id="23" name="矩形 22"/>
            <p:cNvSpPr/>
            <p:nvPr/>
          </p:nvSpPr>
          <p:spPr>
            <a:xfrm>
              <a:off x="6732150" y="2132910"/>
              <a:ext cx="576040" cy="369332"/>
            </a:xfrm>
            <a:prstGeom prst="rect">
              <a:avLst/>
            </a:prstGeom>
            <a:ln>
              <a:noFill/>
            </a:ln>
          </p:spPr>
          <p:txBody>
            <a:bodyPr wrap="square">
              <a:spAutoFit/>
            </a:bodyPr>
            <a:lstStyle/>
            <a:p>
              <a:pPr fontAlgn="base">
                <a:spcBef>
                  <a:spcPct val="0"/>
                </a:spcBef>
                <a:spcAft>
                  <a:spcPct val="0"/>
                </a:spcAft>
              </a:pPr>
              <a:r>
                <a:rPr lang="zh-CN" altLang="en-US" b="1" smtClean="0">
                  <a:solidFill>
                    <a:srgbClr val="000000"/>
                  </a:solidFill>
                </a:rPr>
                <a:t>    </a:t>
              </a:r>
              <a:r>
                <a:rPr lang="en-US" altLang="zh-CN" b="1" smtClean="0">
                  <a:solidFill>
                    <a:srgbClr val="000000"/>
                  </a:solidFill>
                </a:rPr>
                <a:t>r</a:t>
              </a:r>
              <a:endParaRPr lang="zh-CN" altLang="en-US" b="1" baseline="-25000">
                <a:solidFill>
                  <a:srgbClr val="000000"/>
                </a:solidFill>
              </a:endParaRPr>
            </a:p>
          </p:txBody>
        </p:sp>
      </p:grpSp>
      <p:sp>
        <p:nvSpPr>
          <p:cNvPr id="25" name="矩形 24"/>
          <p:cNvSpPr/>
          <p:nvPr/>
        </p:nvSpPr>
        <p:spPr>
          <a:xfrm>
            <a:off x="8592176" y="1484866"/>
            <a:ext cx="3119793" cy="470281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latin typeface="宋体" panose="02010600030101010101" pitchFamily="2" charset="-122"/>
              </a:rPr>
              <a:t>速练</a:t>
            </a:r>
            <a:r>
              <a:rPr lang="zh-CN" altLang="en-US" b="1" smtClean="0">
                <a:solidFill>
                  <a:srgbClr val="000000"/>
                </a:solidFill>
              </a:rPr>
              <a:t>比较</a:t>
            </a:r>
            <a:r>
              <a:rPr lang="zh-CN" altLang="en-US" b="1" smtClean="0">
                <a:solidFill>
                  <a:srgbClr val="000000"/>
                </a:solidFill>
                <a:latin typeface="宋体" panose="02010600030101010101" pitchFamily="2" charset="-122"/>
              </a:rPr>
              <a:t>：作用</a:t>
            </a:r>
            <a:r>
              <a:rPr lang="en-US" altLang="zh-CN" b="1" smtClean="0">
                <a:solidFill>
                  <a:srgbClr val="000000"/>
                </a:solidFill>
                <a:latin typeface="宋体" panose="02010600030101010101" pitchFamily="2" charset="-122"/>
              </a:rPr>
              <a:t>——</a:t>
            </a:r>
            <a:r>
              <a:rPr lang="zh-CN" altLang="en-US" b="1" smtClean="0">
                <a:solidFill>
                  <a:srgbClr val="FF0000"/>
                </a:solidFill>
              </a:rPr>
              <a:t>熔点、硬度、溶解度</a:t>
            </a:r>
            <a:endParaRPr lang="en-US" altLang="zh-CN" b="1" baseline="-25000" smtClean="0">
              <a:solidFill>
                <a:srgbClr val="FF0000"/>
              </a:solidFill>
              <a:latin typeface="宋体" panose="02010600030101010101" pitchFamily="2" charset="-122"/>
            </a:endParaRPr>
          </a:p>
          <a:p>
            <a:pPr fontAlgn="base">
              <a:spcBef>
                <a:spcPct val="0"/>
              </a:spcBef>
              <a:spcAft>
                <a:spcPct val="0"/>
              </a:spcAft>
            </a:pPr>
            <a:endParaRPr lang="en-US" altLang="zh-CN" b="1" smtClean="0">
              <a:solidFill>
                <a:srgbClr val="000000"/>
              </a:solidFill>
              <a:latin typeface="宋体" panose="02010600030101010101" pitchFamily="2" charset="-122"/>
            </a:endParaRPr>
          </a:p>
          <a:p>
            <a:pPr fontAlgn="base">
              <a:spcBef>
                <a:spcPct val="0"/>
              </a:spcBef>
              <a:spcAft>
                <a:spcPct val="0"/>
              </a:spcAft>
            </a:pPr>
            <a:r>
              <a:rPr lang="en-US" altLang="zh-CN" b="1" smtClean="0">
                <a:solidFill>
                  <a:srgbClr val="000000"/>
                </a:solidFill>
                <a:latin typeface="宋体" panose="02010600030101010101" pitchFamily="2" charset="-122"/>
              </a:rPr>
              <a:t>(1)Na</a:t>
            </a:r>
            <a:r>
              <a:rPr lang="en-US" altLang="zh-CN" b="1" baseline="-25000" smtClean="0">
                <a:solidFill>
                  <a:srgbClr val="000000"/>
                </a:solidFill>
                <a:latin typeface="宋体" panose="02010600030101010101" pitchFamily="2" charset="-122"/>
              </a:rPr>
              <a:t>2</a:t>
            </a:r>
            <a:r>
              <a:rPr lang="en-US" altLang="zh-CN" b="1" smtClean="0">
                <a:solidFill>
                  <a:srgbClr val="000000"/>
                </a:solidFill>
                <a:latin typeface="宋体" panose="02010600030101010101" pitchFamily="2" charset="-122"/>
              </a:rPr>
              <a:t>O</a:t>
            </a:r>
            <a:r>
              <a:rPr lang="zh-CN" altLang="en-US" b="1" smtClean="0">
                <a:solidFill>
                  <a:srgbClr val="000000"/>
                </a:solidFill>
                <a:latin typeface="宋体" panose="02010600030101010101" pitchFamily="2" charset="-122"/>
              </a:rPr>
              <a:t>、</a:t>
            </a:r>
            <a:r>
              <a:rPr lang="en-US" altLang="zh-CN" b="1" err="1" smtClean="0">
                <a:solidFill>
                  <a:srgbClr val="000000"/>
                </a:solidFill>
                <a:latin typeface="宋体" panose="02010600030101010101" pitchFamily="2" charset="-122"/>
              </a:rPr>
              <a:t>MgO</a:t>
            </a:r>
            <a:r>
              <a:rPr lang="zh-CN" altLang="en-US" b="1" smtClean="0">
                <a:solidFill>
                  <a:srgbClr val="000000"/>
                </a:solidFill>
                <a:latin typeface="宋体" panose="02010600030101010101" pitchFamily="2" charset="-122"/>
              </a:rPr>
              <a:t>、</a:t>
            </a:r>
            <a:r>
              <a:rPr lang="en-US" altLang="zh-CN" b="1" smtClean="0">
                <a:solidFill>
                  <a:srgbClr val="000000"/>
                </a:solidFill>
                <a:latin typeface="宋体" panose="02010600030101010101" pitchFamily="2" charset="-122"/>
              </a:rPr>
              <a:t>Al</a:t>
            </a:r>
            <a:r>
              <a:rPr lang="en-US" altLang="zh-CN" b="1" baseline="-25000" smtClean="0">
                <a:solidFill>
                  <a:srgbClr val="000000"/>
                </a:solidFill>
                <a:latin typeface="宋体" panose="02010600030101010101" pitchFamily="2" charset="-122"/>
              </a:rPr>
              <a:t>2</a:t>
            </a:r>
            <a:r>
              <a:rPr lang="en-US" altLang="zh-CN" b="1" smtClean="0">
                <a:solidFill>
                  <a:srgbClr val="000000"/>
                </a:solidFill>
                <a:latin typeface="宋体" panose="02010600030101010101" pitchFamily="2" charset="-122"/>
              </a:rPr>
              <a:t>O</a:t>
            </a:r>
            <a:r>
              <a:rPr lang="en-US" altLang="zh-CN" b="1" baseline="-25000" smtClean="0">
                <a:solidFill>
                  <a:srgbClr val="000000"/>
                </a:solidFill>
                <a:latin typeface="宋体" panose="02010600030101010101" pitchFamily="2" charset="-122"/>
              </a:rPr>
              <a:t>3</a:t>
            </a:r>
            <a:endParaRPr lang="en-US" altLang="zh-CN" b="1" baseline="-25000" smtClean="0">
              <a:solidFill>
                <a:srgbClr val="000000"/>
              </a:solidFill>
              <a:latin typeface="宋体" panose="02010600030101010101" pitchFamily="2" charset="-122"/>
            </a:endParaRPr>
          </a:p>
          <a:p>
            <a:pPr fontAlgn="base">
              <a:spcBef>
                <a:spcPct val="0"/>
              </a:spcBef>
              <a:spcAft>
                <a:spcPct val="0"/>
              </a:spcAft>
            </a:pPr>
            <a:r>
              <a:rPr lang="en-US" altLang="zh-CN" b="1" smtClean="0">
                <a:solidFill>
                  <a:srgbClr val="000000"/>
                </a:solidFill>
                <a:latin typeface="宋体" panose="02010600030101010101" pitchFamily="2" charset="-122"/>
              </a:rPr>
              <a:t>(2)NaF</a:t>
            </a:r>
            <a:r>
              <a:rPr lang="zh-CN" altLang="en-US" b="1" smtClean="0">
                <a:solidFill>
                  <a:srgbClr val="000000"/>
                </a:solidFill>
                <a:latin typeface="宋体" panose="02010600030101010101" pitchFamily="2" charset="-122"/>
              </a:rPr>
              <a:t>、</a:t>
            </a:r>
            <a:r>
              <a:rPr lang="en-US" altLang="zh-CN" b="1" err="1" smtClean="0">
                <a:solidFill>
                  <a:srgbClr val="000000"/>
                </a:solidFill>
                <a:latin typeface="宋体" panose="02010600030101010101" pitchFamily="2" charset="-122"/>
              </a:rPr>
              <a:t>NaCl</a:t>
            </a:r>
            <a:r>
              <a:rPr lang="zh-CN" altLang="en-US" b="1" smtClean="0">
                <a:solidFill>
                  <a:srgbClr val="000000"/>
                </a:solidFill>
                <a:latin typeface="宋体" panose="02010600030101010101" pitchFamily="2" charset="-122"/>
              </a:rPr>
              <a:t>、</a:t>
            </a:r>
            <a:r>
              <a:rPr lang="en-US" altLang="zh-CN" b="1" err="1" smtClean="0">
                <a:solidFill>
                  <a:srgbClr val="000000"/>
                </a:solidFill>
                <a:latin typeface="宋体" panose="02010600030101010101" pitchFamily="2" charset="-122"/>
              </a:rPr>
              <a:t>NaBr</a:t>
            </a:r>
            <a:endParaRPr lang="en-US" altLang="zh-CN" b="1" baseline="-25000" smtClean="0">
              <a:solidFill>
                <a:srgbClr val="000000"/>
              </a:solidFill>
              <a:latin typeface="宋体" panose="02010600030101010101" pitchFamily="2" charset="-122"/>
            </a:endParaRPr>
          </a:p>
          <a:p>
            <a:pPr fontAlgn="base">
              <a:spcBef>
                <a:spcPct val="0"/>
              </a:spcBef>
              <a:spcAft>
                <a:spcPct val="0"/>
              </a:spcAft>
            </a:pPr>
            <a:endParaRPr lang="en-US" altLang="zh-CN" b="1" smtClean="0">
              <a:solidFill>
                <a:srgbClr val="000000"/>
              </a:solidFill>
              <a:latin typeface="宋体" panose="02010600030101010101" pitchFamily="2" charset="-122"/>
            </a:endParaRPr>
          </a:p>
          <a:p>
            <a:pPr fontAlgn="base">
              <a:spcBef>
                <a:spcPct val="0"/>
              </a:spcBef>
              <a:spcAft>
                <a:spcPct val="0"/>
              </a:spcAft>
            </a:pPr>
            <a:r>
              <a:rPr lang="en-US" altLang="zh-CN" b="1" smtClean="0">
                <a:solidFill>
                  <a:srgbClr val="000000"/>
                </a:solidFill>
                <a:latin typeface="宋体" panose="02010600030101010101" pitchFamily="2" charset="-122"/>
              </a:rPr>
              <a:t>(3) Na</a:t>
            </a:r>
            <a:r>
              <a:rPr lang="zh-CN" altLang="en-US" b="1" smtClean="0">
                <a:solidFill>
                  <a:srgbClr val="000000"/>
                </a:solidFill>
                <a:latin typeface="宋体" panose="02010600030101010101" pitchFamily="2" charset="-122"/>
              </a:rPr>
              <a:t>、</a:t>
            </a:r>
            <a:r>
              <a:rPr lang="en-US" altLang="zh-CN" b="1" smtClean="0">
                <a:solidFill>
                  <a:srgbClr val="000000"/>
                </a:solidFill>
                <a:latin typeface="宋体" panose="02010600030101010101" pitchFamily="2" charset="-122"/>
              </a:rPr>
              <a:t>Mg</a:t>
            </a:r>
            <a:r>
              <a:rPr lang="zh-CN" altLang="en-US" b="1" smtClean="0">
                <a:solidFill>
                  <a:srgbClr val="000000"/>
                </a:solidFill>
                <a:latin typeface="宋体" panose="02010600030101010101" pitchFamily="2" charset="-122"/>
              </a:rPr>
              <a:t>、</a:t>
            </a:r>
            <a:r>
              <a:rPr lang="en-US" altLang="zh-CN" b="1" smtClean="0">
                <a:solidFill>
                  <a:srgbClr val="000000"/>
                </a:solidFill>
                <a:latin typeface="宋体" panose="02010600030101010101" pitchFamily="2" charset="-122"/>
              </a:rPr>
              <a:t>Al</a:t>
            </a:r>
            <a:endParaRPr lang="en-US" altLang="zh-CN" b="1" smtClean="0">
              <a:solidFill>
                <a:srgbClr val="000000"/>
              </a:solidFill>
              <a:latin typeface="宋体" panose="02010600030101010101" pitchFamily="2" charset="-122"/>
            </a:endParaRPr>
          </a:p>
          <a:p>
            <a:pPr fontAlgn="base">
              <a:spcBef>
                <a:spcPct val="0"/>
              </a:spcBef>
              <a:spcAft>
                <a:spcPct val="0"/>
              </a:spcAft>
            </a:pPr>
            <a:r>
              <a:rPr lang="en-US" altLang="zh-CN" b="1" smtClean="0">
                <a:solidFill>
                  <a:srgbClr val="000000"/>
                </a:solidFill>
                <a:latin typeface="宋体" panose="02010600030101010101" pitchFamily="2" charset="-122"/>
              </a:rPr>
              <a:t>(4) Li</a:t>
            </a:r>
            <a:r>
              <a:rPr lang="zh-CN" altLang="en-US" b="1" smtClean="0">
                <a:solidFill>
                  <a:srgbClr val="000000"/>
                </a:solidFill>
                <a:latin typeface="宋体" panose="02010600030101010101" pitchFamily="2" charset="-122"/>
              </a:rPr>
              <a:t>、</a:t>
            </a:r>
            <a:r>
              <a:rPr lang="en-US" altLang="zh-CN" b="1" smtClean="0">
                <a:solidFill>
                  <a:srgbClr val="000000"/>
                </a:solidFill>
                <a:latin typeface="宋体" panose="02010600030101010101" pitchFamily="2" charset="-122"/>
              </a:rPr>
              <a:t>Na</a:t>
            </a:r>
            <a:r>
              <a:rPr lang="zh-CN" altLang="en-US" b="1" smtClean="0">
                <a:solidFill>
                  <a:srgbClr val="000000"/>
                </a:solidFill>
                <a:latin typeface="宋体" panose="02010600030101010101" pitchFamily="2" charset="-122"/>
              </a:rPr>
              <a:t>、</a:t>
            </a:r>
            <a:r>
              <a:rPr lang="en-US" altLang="zh-CN" b="1" smtClean="0">
                <a:solidFill>
                  <a:srgbClr val="000000"/>
                </a:solidFill>
                <a:latin typeface="宋体" panose="02010600030101010101" pitchFamily="2" charset="-122"/>
              </a:rPr>
              <a:t>K</a:t>
            </a:r>
            <a:endParaRPr lang="en-US" altLang="zh-CN" b="1" smtClean="0">
              <a:solidFill>
                <a:srgbClr val="000000"/>
              </a:solidFill>
              <a:latin typeface="宋体" panose="02010600030101010101" pitchFamily="2" charset="-122"/>
            </a:endParaRPr>
          </a:p>
          <a:p>
            <a:pPr fontAlgn="base">
              <a:spcBef>
                <a:spcPct val="0"/>
              </a:spcBef>
              <a:spcAft>
                <a:spcPct val="0"/>
              </a:spcAft>
            </a:pPr>
            <a:endParaRPr lang="en-US" altLang="zh-CN" b="1" smtClean="0">
              <a:solidFill>
                <a:srgbClr val="000000"/>
              </a:solidFill>
              <a:latin typeface="宋体" panose="02010600030101010101" pitchFamily="2" charset="-122"/>
            </a:endParaRPr>
          </a:p>
          <a:p>
            <a:pPr fontAlgn="base">
              <a:spcBef>
                <a:spcPct val="0"/>
              </a:spcBef>
              <a:spcAft>
                <a:spcPct val="0"/>
              </a:spcAft>
            </a:pPr>
            <a:r>
              <a:rPr lang="en-US" altLang="zh-CN" b="1" smtClean="0">
                <a:solidFill>
                  <a:srgbClr val="000000"/>
                </a:solidFill>
                <a:latin typeface="宋体" panose="02010600030101010101" pitchFamily="2" charset="-122"/>
              </a:rPr>
              <a:t>(5)</a:t>
            </a:r>
            <a:r>
              <a:rPr lang="en-US" altLang="zh-CN" b="1" baseline="-25000" smtClean="0">
                <a:solidFill>
                  <a:srgbClr val="000000"/>
                </a:solidFill>
                <a:latin typeface="宋体" panose="02010600030101010101" pitchFamily="2" charset="-122"/>
              </a:rPr>
              <a:t> </a:t>
            </a:r>
            <a:r>
              <a:rPr lang="en-US" altLang="zh-CN" b="1" smtClean="0">
                <a:solidFill>
                  <a:srgbClr val="000000"/>
                </a:solidFill>
                <a:latin typeface="宋体" panose="02010600030101010101" pitchFamily="2" charset="-122"/>
              </a:rPr>
              <a:t>O</a:t>
            </a:r>
            <a:r>
              <a:rPr lang="en-US" altLang="zh-CN" b="1" baseline="-25000" smtClean="0">
                <a:solidFill>
                  <a:srgbClr val="000000"/>
                </a:solidFill>
                <a:latin typeface="宋体" panose="02010600030101010101" pitchFamily="2" charset="-122"/>
              </a:rPr>
              <a:t>2</a:t>
            </a:r>
            <a:r>
              <a:rPr lang="zh-CN" altLang="en-US" b="1" smtClean="0">
                <a:solidFill>
                  <a:srgbClr val="000000"/>
                </a:solidFill>
                <a:latin typeface="宋体" panose="02010600030101010101" pitchFamily="2" charset="-122"/>
              </a:rPr>
              <a:t>、</a:t>
            </a:r>
            <a:r>
              <a:rPr lang="en-US" altLang="zh-CN" b="1" smtClean="0">
                <a:solidFill>
                  <a:srgbClr val="000000"/>
                </a:solidFill>
                <a:latin typeface="宋体" panose="02010600030101010101" pitchFamily="2" charset="-122"/>
              </a:rPr>
              <a:t>Cl</a:t>
            </a:r>
            <a:r>
              <a:rPr lang="en-US" altLang="zh-CN" b="1" baseline="-25000" smtClean="0">
                <a:solidFill>
                  <a:srgbClr val="000000"/>
                </a:solidFill>
                <a:latin typeface="宋体" panose="02010600030101010101" pitchFamily="2" charset="-122"/>
              </a:rPr>
              <a:t>2</a:t>
            </a:r>
            <a:r>
              <a:rPr lang="zh-CN" altLang="en-US" b="1" smtClean="0">
                <a:solidFill>
                  <a:srgbClr val="000000"/>
                </a:solidFill>
                <a:latin typeface="宋体" panose="02010600030101010101" pitchFamily="2" charset="-122"/>
              </a:rPr>
              <a:t>、</a:t>
            </a:r>
            <a:r>
              <a:rPr lang="en-US" altLang="zh-CN" b="1" smtClean="0">
                <a:solidFill>
                  <a:srgbClr val="000000"/>
                </a:solidFill>
                <a:latin typeface="宋体" panose="02010600030101010101" pitchFamily="2" charset="-122"/>
              </a:rPr>
              <a:t>H</a:t>
            </a:r>
            <a:r>
              <a:rPr lang="en-US" altLang="zh-CN" b="1" baseline="-25000" smtClean="0">
                <a:solidFill>
                  <a:srgbClr val="000000"/>
                </a:solidFill>
                <a:latin typeface="宋体" panose="02010600030101010101" pitchFamily="2" charset="-122"/>
              </a:rPr>
              <a:t>2</a:t>
            </a:r>
            <a:endParaRPr lang="en-US" altLang="zh-CN" b="1" baseline="-25000" smtClean="0">
              <a:solidFill>
                <a:srgbClr val="000000"/>
              </a:solidFill>
              <a:latin typeface="宋体" panose="02010600030101010101" pitchFamily="2" charset="-122"/>
            </a:endParaRPr>
          </a:p>
          <a:p>
            <a:pPr fontAlgn="base">
              <a:spcBef>
                <a:spcPct val="0"/>
              </a:spcBef>
              <a:spcAft>
                <a:spcPct val="0"/>
              </a:spcAft>
            </a:pPr>
            <a:r>
              <a:rPr lang="en-US" altLang="zh-CN" b="1" smtClean="0">
                <a:solidFill>
                  <a:srgbClr val="000000"/>
                </a:solidFill>
                <a:latin typeface="宋体" panose="02010600030101010101" pitchFamily="2" charset="-122"/>
              </a:rPr>
              <a:t>(6)HF</a:t>
            </a:r>
            <a:r>
              <a:rPr lang="zh-CN" altLang="en-US" b="1" smtClean="0">
                <a:solidFill>
                  <a:srgbClr val="000000"/>
                </a:solidFill>
                <a:latin typeface="宋体" panose="02010600030101010101" pitchFamily="2" charset="-122"/>
              </a:rPr>
              <a:t>、</a:t>
            </a:r>
            <a:r>
              <a:rPr lang="en-US" altLang="zh-CN" b="1" err="1" smtClean="0">
                <a:solidFill>
                  <a:srgbClr val="000000"/>
                </a:solidFill>
                <a:latin typeface="宋体" panose="02010600030101010101" pitchFamily="2" charset="-122"/>
              </a:rPr>
              <a:t>HCl</a:t>
            </a:r>
            <a:r>
              <a:rPr lang="zh-CN" altLang="en-US" b="1" smtClean="0">
                <a:solidFill>
                  <a:srgbClr val="000000"/>
                </a:solidFill>
                <a:latin typeface="宋体" panose="02010600030101010101" pitchFamily="2" charset="-122"/>
              </a:rPr>
              <a:t>、</a:t>
            </a:r>
            <a:r>
              <a:rPr lang="en-US" altLang="zh-CN" b="1" err="1" smtClean="0">
                <a:solidFill>
                  <a:srgbClr val="000000"/>
                </a:solidFill>
                <a:latin typeface="宋体" panose="02010600030101010101" pitchFamily="2" charset="-122"/>
              </a:rPr>
              <a:t>HBr</a:t>
            </a:r>
            <a:endParaRPr lang="en-US" altLang="zh-CN" b="1" err="1" smtClean="0">
              <a:solidFill>
                <a:srgbClr val="000000"/>
              </a:solidFill>
              <a:latin typeface="宋体" panose="02010600030101010101" pitchFamily="2" charset="-122"/>
            </a:endParaRPr>
          </a:p>
          <a:p>
            <a:pPr fontAlgn="base">
              <a:spcBef>
                <a:spcPct val="0"/>
              </a:spcBef>
              <a:spcAft>
                <a:spcPct val="0"/>
              </a:spcAft>
            </a:pPr>
            <a:endParaRPr lang="en-US" altLang="zh-CN" b="1" smtClean="0">
              <a:solidFill>
                <a:srgbClr val="000000"/>
              </a:solidFill>
              <a:latin typeface="宋体" panose="02010600030101010101" pitchFamily="2" charset="-122"/>
            </a:endParaRPr>
          </a:p>
          <a:p>
            <a:pPr fontAlgn="base">
              <a:spcBef>
                <a:spcPct val="0"/>
              </a:spcBef>
              <a:spcAft>
                <a:spcPct val="0"/>
              </a:spcAft>
            </a:pPr>
            <a:r>
              <a:rPr lang="en-US" altLang="zh-CN" b="1" smtClean="0">
                <a:solidFill>
                  <a:srgbClr val="000000"/>
                </a:solidFill>
                <a:latin typeface="宋体" panose="02010600030101010101" pitchFamily="2" charset="-122"/>
              </a:rPr>
              <a:t>(7)</a:t>
            </a:r>
            <a:r>
              <a:rPr lang="en-US" altLang="zh-CN" b="1" baseline="-25000" smtClean="0">
                <a:solidFill>
                  <a:srgbClr val="000000"/>
                </a:solidFill>
                <a:latin typeface="宋体" panose="02010600030101010101" pitchFamily="2" charset="-122"/>
              </a:rPr>
              <a:t> </a:t>
            </a:r>
            <a:r>
              <a:rPr lang="en-US" altLang="zh-CN" b="1" smtClean="0">
                <a:solidFill>
                  <a:srgbClr val="000000"/>
                </a:solidFill>
                <a:latin typeface="宋体" panose="02010600030101010101" pitchFamily="2" charset="-122"/>
              </a:rPr>
              <a:t>HF</a:t>
            </a:r>
            <a:r>
              <a:rPr lang="zh-CN" altLang="en-US" b="1" smtClean="0">
                <a:solidFill>
                  <a:srgbClr val="000000"/>
                </a:solidFill>
                <a:latin typeface="宋体" panose="02010600030101010101" pitchFamily="2" charset="-122"/>
              </a:rPr>
              <a:t>、</a:t>
            </a:r>
            <a:r>
              <a:rPr lang="en-US" altLang="zh-CN" b="1" err="1" smtClean="0">
                <a:solidFill>
                  <a:srgbClr val="000000"/>
                </a:solidFill>
                <a:latin typeface="宋体" panose="02010600030101010101" pitchFamily="2" charset="-122"/>
              </a:rPr>
              <a:t>HCl</a:t>
            </a:r>
            <a:r>
              <a:rPr lang="zh-CN" altLang="en-US" b="1" smtClean="0">
                <a:solidFill>
                  <a:srgbClr val="000000"/>
                </a:solidFill>
                <a:latin typeface="宋体" panose="02010600030101010101" pitchFamily="2" charset="-122"/>
              </a:rPr>
              <a:t>、</a:t>
            </a:r>
            <a:r>
              <a:rPr lang="en-US" altLang="zh-CN" b="1" err="1" smtClean="0">
                <a:solidFill>
                  <a:srgbClr val="000000"/>
                </a:solidFill>
                <a:latin typeface="宋体" panose="02010600030101010101" pitchFamily="2" charset="-122"/>
              </a:rPr>
              <a:t>HBr</a:t>
            </a:r>
            <a:endParaRPr lang="en-US" altLang="zh-CN" b="1" err="1" smtClean="0">
              <a:solidFill>
                <a:srgbClr val="000000"/>
              </a:solidFill>
              <a:latin typeface="宋体" panose="02010600030101010101" pitchFamily="2" charset="-122"/>
            </a:endParaRPr>
          </a:p>
          <a:p>
            <a:pPr fontAlgn="base">
              <a:spcBef>
                <a:spcPct val="0"/>
              </a:spcBef>
              <a:spcAft>
                <a:spcPct val="0"/>
              </a:spcAft>
            </a:pPr>
            <a:r>
              <a:rPr lang="en-US" altLang="zh-CN" b="1" smtClean="0">
                <a:solidFill>
                  <a:srgbClr val="000000"/>
                </a:solidFill>
                <a:latin typeface="宋体" panose="02010600030101010101" pitchFamily="2" charset="-122"/>
              </a:rPr>
              <a:t>(8) O</a:t>
            </a:r>
            <a:r>
              <a:rPr lang="en-US" altLang="zh-CN" b="1" baseline="-25000" smtClean="0">
                <a:solidFill>
                  <a:srgbClr val="000000"/>
                </a:solidFill>
                <a:latin typeface="宋体" panose="02010600030101010101" pitchFamily="2" charset="-122"/>
              </a:rPr>
              <a:t>2</a:t>
            </a:r>
            <a:r>
              <a:rPr lang="zh-CN" altLang="en-US" b="1" smtClean="0">
                <a:solidFill>
                  <a:srgbClr val="000000"/>
                </a:solidFill>
                <a:latin typeface="宋体" panose="02010600030101010101" pitchFamily="2" charset="-122"/>
              </a:rPr>
              <a:t>、</a:t>
            </a:r>
            <a:r>
              <a:rPr lang="en-US" altLang="zh-CN" b="1" smtClean="0">
                <a:solidFill>
                  <a:srgbClr val="000000"/>
                </a:solidFill>
                <a:latin typeface="宋体" panose="02010600030101010101" pitchFamily="2" charset="-122"/>
              </a:rPr>
              <a:t>Cl</a:t>
            </a:r>
            <a:r>
              <a:rPr lang="en-US" altLang="zh-CN" b="1" baseline="-25000" smtClean="0">
                <a:solidFill>
                  <a:srgbClr val="000000"/>
                </a:solidFill>
                <a:latin typeface="宋体" panose="02010600030101010101" pitchFamily="2" charset="-122"/>
              </a:rPr>
              <a:t>2</a:t>
            </a:r>
            <a:r>
              <a:rPr lang="zh-CN" altLang="en-US" b="1" smtClean="0">
                <a:solidFill>
                  <a:srgbClr val="000000"/>
                </a:solidFill>
                <a:latin typeface="宋体" panose="02010600030101010101" pitchFamily="2" charset="-122"/>
              </a:rPr>
              <a:t>、</a:t>
            </a:r>
            <a:r>
              <a:rPr lang="en-US" altLang="zh-CN" b="1" smtClean="0">
                <a:solidFill>
                  <a:srgbClr val="000000"/>
                </a:solidFill>
                <a:latin typeface="宋体" panose="02010600030101010101" pitchFamily="2" charset="-122"/>
              </a:rPr>
              <a:t>N</a:t>
            </a:r>
            <a:r>
              <a:rPr lang="en-US" altLang="zh-CN" b="1" baseline="-25000" smtClean="0">
                <a:solidFill>
                  <a:srgbClr val="000000"/>
                </a:solidFill>
                <a:latin typeface="宋体" panose="02010600030101010101" pitchFamily="2" charset="-122"/>
              </a:rPr>
              <a:t>2</a:t>
            </a:r>
            <a:endParaRPr lang="en-US" altLang="zh-CN" b="1" baseline="-25000" smtClean="0">
              <a:solidFill>
                <a:srgbClr val="000000"/>
              </a:solidFill>
              <a:latin typeface="宋体" panose="02010600030101010101" pitchFamily="2" charset="-122"/>
            </a:endParaRPr>
          </a:p>
          <a:p>
            <a:pPr fontAlgn="base">
              <a:spcBef>
                <a:spcPct val="0"/>
              </a:spcBef>
              <a:spcAft>
                <a:spcPct val="0"/>
              </a:spcAft>
            </a:pPr>
            <a:endParaRPr lang="en-US" altLang="zh-CN" b="1" baseline="-25000" smtClean="0">
              <a:solidFill>
                <a:srgbClr val="000000"/>
              </a:solidFill>
              <a:latin typeface="宋体" panose="02010600030101010101" pitchFamily="2" charset="-122"/>
            </a:endParaRPr>
          </a:p>
          <a:p>
            <a:pPr fontAlgn="base">
              <a:spcBef>
                <a:spcPct val="0"/>
              </a:spcBef>
              <a:spcAft>
                <a:spcPct val="0"/>
              </a:spcAft>
            </a:pPr>
            <a:r>
              <a:rPr lang="en-US" altLang="zh-CN" b="1" smtClean="0">
                <a:solidFill>
                  <a:srgbClr val="000000"/>
                </a:solidFill>
                <a:latin typeface="宋体" panose="02010600030101010101" pitchFamily="2" charset="-122"/>
              </a:rPr>
              <a:t>(9)</a:t>
            </a:r>
            <a:r>
              <a:rPr lang="en-US" altLang="zh-CN" b="1" baseline="-25000" smtClean="0">
                <a:solidFill>
                  <a:srgbClr val="000000"/>
                </a:solidFill>
                <a:latin typeface="宋体" panose="02010600030101010101" pitchFamily="2" charset="-122"/>
              </a:rPr>
              <a:t> </a:t>
            </a:r>
            <a:r>
              <a:rPr lang="en-US" altLang="zh-CN" b="1" smtClean="0">
                <a:solidFill>
                  <a:srgbClr val="000000"/>
                </a:solidFill>
                <a:latin typeface="宋体" panose="02010600030101010101" pitchFamily="2" charset="-122"/>
              </a:rPr>
              <a:t>H</a:t>
            </a:r>
            <a:r>
              <a:rPr lang="en-US" altLang="zh-CN" b="1" baseline="-25000" smtClean="0">
                <a:solidFill>
                  <a:srgbClr val="000000"/>
                </a:solidFill>
                <a:latin typeface="宋体" panose="02010600030101010101" pitchFamily="2" charset="-122"/>
              </a:rPr>
              <a:t>2</a:t>
            </a:r>
            <a:r>
              <a:rPr lang="en-US" altLang="zh-CN" b="1" smtClean="0">
                <a:solidFill>
                  <a:srgbClr val="000000"/>
                </a:solidFill>
                <a:latin typeface="宋体" panose="02010600030101010101" pitchFamily="2" charset="-122"/>
              </a:rPr>
              <a:t>S</a:t>
            </a:r>
            <a:r>
              <a:rPr lang="zh-CN" altLang="en-US" b="1" smtClean="0">
                <a:solidFill>
                  <a:srgbClr val="000000"/>
                </a:solidFill>
                <a:latin typeface="宋体" panose="02010600030101010101" pitchFamily="2" charset="-122"/>
              </a:rPr>
              <a:t>、</a:t>
            </a:r>
            <a:r>
              <a:rPr lang="en-US" altLang="zh-CN" b="1" smtClean="0">
                <a:solidFill>
                  <a:srgbClr val="000000"/>
                </a:solidFill>
                <a:latin typeface="宋体" panose="02010600030101010101" pitchFamily="2" charset="-122"/>
              </a:rPr>
              <a:t>H</a:t>
            </a:r>
            <a:r>
              <a:rPr lang="en-US" altLang="zh-CN" b="1" baseline="-25000" smtClean="0">
                <a:solidFill>
                  <a:srgbClr val="000000"/>
                </a:solidFill>
                <a:latin typeface="宋体" panose="02010600030101010101" pitchFamily="2" charset="-122"/>
              </a:rPr>
              <a:t>2</a:t>
            </a:r>
            <a:r>
              <a:rPr lang="en-US" altLang="zh-CN" b="1" smtClean="0">
                <a:solidFill>
                  <a:srgbClr val="000000"/>
                </a:solidFill>
                <a:latin typeface="宋体" panose="02010600030101010101" pitchFamily="2" charset="-122"/>
              </a:rPr>
              <a:t>O</a:t>
            </a:r>
            <a:endParaRPr lang="en-US" altLang="zh-CN" b="1" baseline="-25000" smtClean="0">
              <a:solidFill>
                <a:srgbClr val="000000"/>
              </a:solidFill>
              <a:latin typeface="宋体" panose="02010600030101010101" pitchFamily="2" charset="-122"/>
            </a:endParaRPr>
          </a:p>
          <a:p>
            <a:pPr fontAlgn="base">
              <a:spcBef>
                <a:spcPct val="0"/>
              </a:spcBef>
              <a:spcAft>
                <a:spcPct val="0"/>
              </a:spcAft>
            </a:pPr>
            <a:r>
              <a:rPr lang="en-US" altLang="zh-CN" b="1" smtClean="0">
                <a:solidFill>
                  <a:srgbClr val="000000"/>
                </a:solidFill>
                <a:latin typeface="宋体" panose="02010600030101010101" pitchFamily="2" charset="-122"/>
              </a:rPr>
              <a:t>(6)</a:t>
            </a:r>
            <a:r>
              <a:rPr lang="zh-CN" altLang="en-US" b="1" smtClean="0">
                <a:solidFill>
                  <a:srgbClr val="000000"/>
                </a:solidFill>
                <a:latin typeface="宋体" panose="02010600030101010101" pitchFamily="2" charset="-122"/>
              </a:rPr>
              <a:t>乙醇、甲醚</a:t>
            </a:r>
            <a:endParaRPr lang="en-US" altLang="zh-CN" b="1" smtClean="0">
              <a:solidFill>
                <a:srgbClr val="000000"/>
              </a:solidFill>
              <a:latin typeface="宋体" panose="02010600030101010101" pitchFamily="2" charset="-122"/>
            </a:endParaRPr>
          </a:p>
        </p:txBody>
      </p:sp>
      <p:grpSp>
        <p:nvGrpSpPr>
          <p:cNvPr id="3" name="组合 27"/>
          <p:cNvGrpSpPr/>
          <p:nvPr/>
        </p:nvGrpSpPr>
        <p:grpSpPr>
          <a:xfrm>
            <a:off x="2639760" y="3501005"/>
            <a:ext cx="2784192" cy="738664"/>
            <a:chOff x="5724080" y="1763578"/>
            <a:chExt cx="2088144" cy="738664"/>
          </a:xfrm>
        </p:grpSpPr>
        <p:sp>
          <p:nvSpPr>
            <p:cNvPr id="29" name="矩形 28"/>
            <p:cNvSpPr/>
            <p:nvPr/>
          </p:nvSpPr>
          <p:spPr>
            <a:xfrm>
              <a:off x="5724080" y="1979593"/>
              <a:ext cx="792055" cy="369332"/>
            </a:xfrm>
            <a:prstGeom prst="rect">
              <a:avLst/>
            </a:prstGeom>
            <a:ln>
              <a:noFill/>
            </a:ln>
          </p:spPr>
          <p:txBody>
            <a:bodyPr wrap="square">
              <a:spAutoFit/>
            </a:bodyPr>
            <a:lstStyle/>
            <a:p>
              <a:pPr fontAlgn="base">
                <a:spcBef>
                  <a:spcPct val="0"/>
                </a:spcBef>
                <a:spcAft>
                  <a:spcPct val="0"/>
                </a:spcAft>
              </a:pPr>
              <a:r>
                <a:rPr lang="zh-CN" altLang="en-US" b="1" smtClean="0">
                  <a:solidFill>
                    <a:srgbClr val="000000"/>
                  </a:solidFill>
                </a:rPr>
                <a:t>  </a:t>
              </a:r>
              <a:r>
                <a:rPr lang="en-US" altLang="zh-CN" b="1" smtClean="0">
                  <a:solidFill>
                    <a:srgbClr val="000000"/>
                  </a:solidFill>
                </a:rPr>
                <a:t>F</a:t>
              </a:r>
              <a:r>
                <a:rPr lang="zh-CN" altLang="en-US" smtClean="0">
                  <a:solidFill>
                    <a:srgbClr val="000000"/>
                  </a:solidFill>
                </a:rPr>
                <a:t>∝ </a:t>
              </a:r>
              <a:endParaRPr lang="zh-CN" altLang="en-US">
                <a:solidFill>
                  <a:srgbClr val="000000"/>
                </a:solidFill>
              </a:endParaRPr>
            </a:p>
          </p:txBody>
        </p:sp>
        <p:cxnSp>
          <p:nvCxnSpPr>
            <p:cNvPr id="30" name="直接连接符 29"/>
            <p:cNvCxnSpPr/>
            <p:nvPr/>
          </p:nvCxnSpPr>
          <p:spPr>
            <a:xfrm>
              <a:off x="6372125" y="2132910"/>
              <a:ext cx="13680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444129" y="1763578"/>
              <a:ext cx="1368095" cy="369332"/>
            </a:xfrm>
            <a:prstGeom prst="rect">
              <a:avLst/>
            </a:prstGeom>
            <a:ln>
              <a:noFill/>
            </a:ln>
          </p:spPr>
          <p:txBody>
            <a:bodyPr wrap="square">
              <a:spAutoFit/>
            </a:bodyPr>
            <a:lstStyle/>
            <a:p>
              <a:pPr fontAlgn="base">
                <a:spcBef>
                  <a:spcPct val="0"/>
                </a:spcBef>
                <a:spcAft>
                  <a:spcPct val="0"/>
                </a:spcAft>
              </a:pPr>
              <a:r>
                <a:rPr lang="zh-CN" altLang="en-US" b="1" smtClean="0">
                  <a:solidFill>
                    <a:srgbClr val="000000"/>
                  </a:solidFill>
                </a:rPr>
                <a:t>    </a:t>
              </a:r>
              <a:r>
                <a:rPr lang="en-US" altLang="zh-CN" b="1" smtClean="0">
                  <a:solidFill>
                    <a:srgbClr val="000000"/>
                  </a:solidFill>
                </a:rPr>
                <a:t>m</a:t>
              </a:r>
              <a:r>
                <a:rPr lang="en-US" altLang="zh-CN" b="1" baseline="-25000" smtClean="0">
                  <a:solidFill>
                    <a:srgbClr val="000000"/>
                  </a:solidFill>
                </a:rPr>
                <a:t>1 </a:t>
              </a:r>
              <a:r>
                <a:rPr lang="en-US" altLang="zh-CN" b="1" baseline="30000" smtClean="0">
                  <a:solidFill>
                    <a:srgbClr val="000000"/>
                  </a:solidFill>
                </a:rPr>
                <a:t> .</a:t>
              </a:r>
              <a:r>
                <a:rPr lang="en-US" altLang="zh-CN" b="1" smtClean="0">
                  <a:solidFill>
                    <a:srgbClr val="000000"/>
                  </a:solidFill>
                </a:rPr>
                <a:t> m</a:t>
              </a:r>
              <a:r>
                <a:rPr lang="en-US" altLang="zh-CN" b="1" baseline="-25000" smtClean="0">
                  <a:solidFill>
                    <a:srgbClr val="000000"/>
                  </a:solidFill>
                </a:rPr>
                <a:t>2</a:t>
              </a:r>
              <a:endParaRPr lang="zh-CN" altLang="en-US" b="1" baseline="-25000">
                <a:solidFill>
                  <a:srgbClr val="000000"/>
                </a:solidFill>
              </a:endParaRPr>
            </a:p>
          </p:txBody>
        </p:sp>
        <p:sp>
          <p:nvSpPr>
            <p:cNvPr id="32" name="矩形 31"/>
            <p:cNvSpPr/>
            <p:nvPr/>
          </p:nvSpPr>
          <p:spPr>
            <a:xfrm>
              <a:off x="6732150" y="2132910"/>
              <a:ext cx="576040" cy="369332"/>
            </a:xfrm>
            <a:prstGeom prst="rect">
              <a:avLst/>
            </a:prstGeom>
            <a:ln>
              <a:noFill/>
            </a:ln>
          </p:spPr>
          <p:txBody>
            <a:bodyPr wrap="square">
              <a:spAutoFit/>
            </a:bodyPr>
            <a:lstStyle/>
            <a:p>
              <a:pPr fontAlgn="base">
                <a:spcBef>
                  <a:spcPct val="0"/>
                </a:spcBef>
                <a:spcAft>
                  <a:spcPct val="0"/>
                </a:spcAft>
              </a:pPr>
              <a:r>
                <a:rPr lang="zh-CN" altLang="en-US" b="1" smtClean="0">
                  <a:solidFill>
                    <a:srgbClr val="000000"/>
                  </a:solidFill>
                </a:rPr>
                <a:t>    </a:t>
              </a:r>
              <a:r>
                <a:rPr lang="en-US" altLang="zh-CN" b="1" smtClean="0">
                  <a:solidFill>
                    <a:srgbClr val="000000"/>
                  </a:solidFill>
                </a:rPr>
                <a:t>r</a:t>
              </a:r>
              <a:endParaRPr lang="zh-CN" altLang="en-US" b="1" baseline="-25000">
                <a:solidFill>
                  <a:srgbClr val="000000"/>
                </a:solidFill>
              </a:endParaRPr>
            </a:p>
          </p:txBody>
        </p:sp>
      </p:grpSp>
      <p:sp>
        <p:nvSpPr>
          <p:cNvPr id="33" name="矩形 32"/>
          <p:cNvSpPr/>
          <p:nvPr/>
        </p:nvSpPr>
        <p:spPr>
          <a:xfrm>
            <a:off x="3215801" y="4869100"/>
            <a:ext cx="960067" cy="36830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rPr>
              <a:t>键能</a:t>
            </a:r>
            <a:endParaRPr lang="zh-CN" altLang="en-US" b="1">
              <a:solidFill>
                <a:srgbClr val="000000"/>
              </a:solidFill>
            </a:endParaRPr>
          </a:p>
        </p:txBody>
      </p:sp>
      <p:cxnSp>
        <p:nvCxnSpPr>
          <p:cNvPr id="35" name="直接箭头连接符 34"/>
          <p:cNvCxnSpPr>
            <a:stCxn id="33" idx="1"/>
          </p:cNvCxnSpPr>
          <p:nvPr/>
        </p:nvCxnSpPr>
        <p:spPr>
          <a:xfrm flipH="1">
            <a:off x="2255736" y="5053131"/>
            <a:ext cx="96006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5135933" y="4869100"/>
            <a:ext cx="960067" cy="36830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rPr>
              <a:t>键长</a:t>
            </a:r>
            <a:endParaRPr lang="zh-CN" altLang="en-US" b="1">
              <a:solidFill>
                <a:srgbClr val="000000"/>
              </a:solidFill>
            </a:endParaRPr>
          </a:p>
        </p:txBody>
      </p:sp>
      <p:cxnSp>
        <p:nvCxnSpPr>
          <p:cNvPr id="47" name="直接箭头连接符 46"/>
          <p:cNvCxnSpPr>
            <a:stCxn id="46" idx="1"/>
          </p:cNvCxnSpPr>
          <p:nvPr/>
        </p:nvCxnSpPr>
        <p:spPr>
          <a:xfrm flipH="1">
            <a:off x="4175868" y="5053131"/>
            <a:ext cx="96006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7056068" y="4828444"/>
            <a:ext cx="960067" cy="36830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rPr>
              <a:t>半径</a:t>
            </a:r>
            <a:endParaRPr lang="zh-CN" altLang="en-US" b="1">
              <a:solidFill>
                <a:srgbClr val="000000"/>
              </a:solidFill>
            </a:endParaRPr>
          </a:p>
        </p:txBody>
      </p:sp>
      <p:cxnSp>
        <p:nvCxnSpPr>
          <p:cNvPr id="49" name="直接箭头连接符 48"/>
          <p:cNvCxnSpPr>
            <a:stCxn id="48" idx="1"/>
          </p:cNvCxnSpPr>
          <p:nvPr/>
        </p:nvCxnSpPr>
        <p:spPr>
          <a:xfrm flipH="1">
            <a:off x="6096001" y="5012475"/>
            <a:ext cx="96006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2735768" y="5661155"/>
            <a:ext cx="3072213" cy="368300"/>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latin typeface="宋体" panose="02010600030101010101" pitchFamily="2" charset="-122"/>
              </a:rPr>
              <a:t>电负性：</a:t>
            </a:r>
            <a:r>
              <a:rPr lang="en-US" altLang="zh-CN" b="1" smtClean="0">
                <a:solidFill>
                  <a:srgbClr val="000000"/>
                </a:solidFill>
                <a:latin typeface="宋体" panose="02010600030101010101" pitchFamily="2" charset="-122"/>
              </a:rPr>
              <a:t>F</a:t>
            </a:r>
            <a:r>
              <a:rPr lang="zh-CN" altLang="en-US" b="1" smtClean="0">
                <a:solidFill>
                  <a:srgbClr val="000000"/>
                </a:solidFill>
                <a:latin typeface="宋体" panose="02010600030101010101" pitchFamily="2" charset="-122"/>
              </a:rPr>
              <a:t>＞</a:t>
            </a:r>
            <a:r>
              <a:rPr lang="en-US" altLang="zh-CN" b="1" smtClean="0">
                <a:solidFill>
                  <a:srgbClr val="000000"/>
                </a:solidFill>
                <a:latin typeface="宋体" panose="02010600030101010101" pitchFamily="2" charset="-122"/>
              </a:rPr>
              <a:t>O</a:t>
            </a:r>
            <a:r>
              <a:rPr lang="zh-CN" altLang="en-US" b="1" smtClean="0">
                <a:solidFill>
                  <a:srgbClr val="000000"/>
                </a:solidFill>
                <a:latin typeface="宋体" panose="02010600030101010101" pitchFamily="2" charset="-122"/>
              </a:rPr>
              <a:t>＞</a:t>
            </a:r>
            <a:r>
              <a:rPr lang="en-US" altLang="zh-CN" b="1" smtClean="0">
                <a:solidFill>
                  <a:srgbClr val="000000"/>
                </a:solidFill>
                <a:latin typeface="宋体" panose="02010600030101010101" pitchFamily="2" charset="-122"/>
              </a:rPr>
              <a:t>N</a:t>
            </a:r>
            <a:endParaRPr lang="en-US" altLang="zh-CN" b="1" baseline="-25000" smtClean="0">
              <a:solidFill>
                <a:srgbClr val="000000"/>
              </a:solidFill>
              <a:latin typeface="宋体"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1610904" y="5080078"/>
            <a:ext cx="8724900" cy="953135"/>
          </a:xfrm>
          <a:prstGeom prst="rect">
            <a:avLst/>
          </a:prstGeom>
          <a:solidFill>
            <a:srgbClr val="FFC000"/>
          </a:solidFill>
        </p:spPr>
        <p:txBody>
          <a:bodyPr wrap="square" rtlCol="0">
            <a:spAutoFit/>
          </a:bodyPr>
          <a:lstStyle/>
          <a:p>
            <a:r>
              <a:rPr lang="zh-CN" altLang="en-US" sz="2800" b="1"/>
              <a:t>高考通过设置不同层级的情境活动来考查学生在“四层”内容上的表现水平。</a:t>
            </a:r>
            <a:endParaRPr lang="zh-CN" altLang="en-US" sz="2800" b="1"/>
          </a:p>
        </p:txBody>
      </p:sp>
      <p:sp>
        <p:nvSpPr>
          <p:cNvPr id="12" name="文本框 11"/>
          <p:cNvSpPr txBox="1"/>
          <p:nvPr/>
        </p:nvSpPr>
        <p:spPr>
          <a:xfrm>
            <a:off x="1476377" y="1264582"/>
            <a:ext cx="2496910" cy="521970"/>
          </a:xfrm>
          <a:prstGeom prst="rect">
            <a:avLst/>
          </a:prstGeom>
          <a:noFill/>
        </p:spPr>
        <p:txBody>
          <a:bodyPr wrap="square" rtlCol="0">
            <a:spAutoFit/>
          </a:bodyPr>
          <a:lstStyle/>
          <a:p>
            <a:r>
              <a:rPr lang="zh-CN" altLang="en-US" sz="2800" b="1"/>
              <a:t>简单情境活动</a:t>
            </a:r>
            <a:endParaRPr lang="zh-CN" altLang="en-US" sz="2800" b="1"/>
          </a:p>
        </p:txBody>
      </p:sp>
      <p:sp>
        <p:nvSpPr>
          <p:cNvPr id="13" name="文本框 12"/>
          <p:cNvSpPr txBox="1"/>
          <p:nvPr/>
        </p:nvSpPr>
        <p:spPr>
          <a:xfrm>
            <a:off x="1562100" y="2905780"/>
            <a:ext cx="2496910" cy="521970"/>
          </a:xfrm>
          <a:prstGeom prst="rect">
            <a:avLst/>
          </a:prstGeom>
          <a:noFill/>
        </p:spPr>
        <p:txBody>
          <a:bodyPr wrap="square" rtlCol="0">
            <a:spAutoFit/>
          </a:bodyPr>
          <a:lstStyle/>
          <a:p>
            <a:r>
              <a:rPr lang="zh-CN" altLang="en-US" sz="2800" b="1"/>
              <a:t>复杂情境活动</a:t>
            </a:r>
            <a:endParaRPr lang="zh-CN" altLang="en-US" sz="2800" b="1"/>
          </a:p>
        </p:txBody>
      </p:sp>
      <p:sp>
        <p:nvSpPr>
          <p:cNvPr id="2" name="文本框 1"/>
          <p:cNvSpPr txBox="1"/>
          <p:nvPr/>
        </p:nvSpPr>
        <p:spPr>
          <a:xfrm>
            <a:off x="685800" y="446316"/>
            <a:ext cx="2496909" cy="460375"/>
          </a:xfrm>
          <a:prstGeom prst="rect">
            <a:avLst/>
          </a:prstGeom>
          <a:solidFill>
            <a:srgbClr val="00B050"/>
          </a:solidFill>
        </p:spPr>
        <p:txBody>
          <a:bodyPr wrap="square" rtlCol="0">
            <a:spAutoFit/>
          </a:bodyPr>
          <a:lstStyle/>
          <a:p>
            <a:r>
              <a:rPr lang="zh-CN" altLang="en-US" sz="2400" b="1"/>
              <a:t>情境活动的分层</a:t>
            </a:r>
            <a:endParaRPr lang="zh-CN" altLang="en-US" sz="2400" b="1"/>
          </a:p>
        </p:txBody>
      </p:sp>
      <p:sp>
        <p:nvSpPr>
          <p:cNvPr id="5" name="文本框 4"/>
          <p:cNvSpPr txBox="1"/>
          <p:nvPr/>
        </p:nvSpPr>
        <p:spPr>
          <a:xfrm>
            <a:off x="2590801" y="1915888"/>
            <a:ext cx="8479971" cy="977265"/>
          </a:xfrm>
          <a:prstGeom prst="rect">
            <a:avLst/>
          </a:prstGeom>
          <a:solidFill>
            <a:schemeClr val="bg1"/>
          </a:solidFill>
        </p:spPr>
        <p:txBody>
          <a:bodyPr wrap="square" rtlCol="0">
            <a:spAutoFit/>
          </a:bodyPr>
          <a:lstStyle/>
          <a:p>
            <a:pPr>
              <a:lnSpc>
                <a:spcPct val="120000"/>
              </a:lnSpc>
            </a:pPr>
            <a:r>
              <a:rPr lang="zh-CN" altLang="en-US" sz="2400" b="1"/>
              <a:t>需要启用单一的认知活动，即面对问题时只需调动某一知识点或某种基本能力便可解决。测评学生基本的知识和能力。</a:t>
            </a:r>
            <a:endParaRPr lang="zh-CN" altLang="en-US" sz="2400" b="1"/>
          </a:p>
        </p:txBody>
      </p:sp>
      <p:sp>
        <p:nvSpPr>
          <p:cNvPr id="11" name="文本框 10"/>
          <p:cNvSpPr txBox="1"/>
          <p:nvPr/>
        </p:nvSpPr>
        <p:spPr>
          <a:xfrm>
            <a:off x="2590801" y="3566962"/>
            <a:ext cx="8479971" cy="977265"/>
          </a:xfrm>
          <a:prstGeom prst="rect">
            <a:avLst/>
          </a:prstGeom>
          <a:solidFill>
            <a:schemeClr val="bg1"/>
          </a:solidFill>
        </p:spPr>
        <p:txBody>
          <a:bodyPr wrap="square" rtlCol="0">
            <a:spAutoFit/>
          </a:bodyPr>
          <a:lstStyle/>
          <a:p>
            <a:pPr>
              <a:lnSpc>
                <a:spcPct val="120000"/>
              </a:lnSpc>
            </a:pPr>
            <a:r>
              <a:rPr lang="zh-CN" altLang="en-US" sz="2400" b="1"/>
              <a:t>涉及复杂的认知活动，主要考查学生综合运用知识和能力应对复杂问题的水平，评价其价值取向、测评其学科素养水平。</a:t>
            </a:r>
            <a:endParaRPr lang="zh-CN" altLang="en-US" sz="2400" b="1"/>
          </a:p>
        </p:txBody>
      </p:sp>
      <p:sp>
        <p:nvSpPr>
          <p:cNvPr id="3" name="灯片编号占位符 2"/>
          <p:cNvSpPr>
            <a:spLocks noGrp="1"/>
          </p:cNvSpPr>
          <p:nvPr>
            <p:ph type="sldNum" sz="quarter" idx="4294967295"/>
          </p:nvPr>
        </p:nvSpPr>
        <p:spPr>
          <a:xfrm>
            <a:off x="9448800" y="6356350"/>
            <a:ext cx="2743200" cy="365125"/>
          </a:xfrm>
        </p:spPr>
        <p:txBody>
          <a:bodyPr/>
          <a:lstStyle/>
          <a:p>
            <a:fld id="{9FDC6F41-5359-43B2-BB2E-F4C51E0D81FC}" type="slidenum">
              <a:rPr lang="zh-CN" altLang="en-US" smtClean="0"/>
            </a:fld>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5" grpId="0"/>
      <p:bldP spid="11" grpId="0"/>
    </p:bld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623620" y="404793"/>
            <a:ext cx="1920133" cy="460375"/>
          </a:xfrm>
          <a:prstGeom prst="rect">
            <a:avLst/>
          </a:prstGeom>
        </p:spPr>
        <p:txBody>
          <a:bodyPr wrap="square">
            <a:spAutoFit/>
          </a:bodyPr>
          <a:lstStyle/>
          <a:p>
            <a:pPr fontAlgn="base">
              <a:spcBef>
                <a:spcPct val="0"/>
              </a:spcBef>
              <a:spcAft>
                <a:spcPct val="0"/>
              </a:spcAft>
            </a:pPr>
            <a:r>
              <a:rPr lang="en-US" altLang="zh-CN" sz="2400" b="1" smtClean="0">
                <a:solidFill>
                  <a:srgbClr val="000000"/>
                </a:solidFill>
              </a:rPr>
              <a:t>3.</a:t>
            </a:r>
            <a:r>
              <a:rPr lang="zh-CN" altLang="en-US" sz="2400" b="1" smtClean="0">
                <a:solidFill>
                  <a:srgbClr val="000000"/>
                </a:solidFill>
              </a:rPr>
              <a:t>晶体</a:t>
            </a:r>
            <a:endParaRPr lang="zh-CN" altLang="en-US" sz="2400" b="1">
              <a:solidFill>
                <a:srgbClr val="000000"/>
              </a:solidFill>
            </a:endParaRPr>
          </a:p>
        </p:txBody>
      </p:sp>
      <p:cxnSp>
        <p:nvCxnSpPr>
          <p:cNvPr id="5" name="直接连接符 4"/>
          <p:cNvCxnSpPr/>
          <p:nvPr/>
        </p:nvCxnSpPr>
        <p:spPr>
          <a:xfrm>
            <a:off x="239595" y="980830"/>
            <a:ext cx="11571447" cy="1588"/>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7" name="左大括号 6"/>
          <p:cNvSpPr/>
          <p:nvPr/>
        </p:nvSpPr>
        <p:spPr>
          <a:xfrm>
            <a:off x="1007647" y="2195610"/>
            <a:ext cx="288021" cy="2817503"/>
          </a:xfrm>
          <a:prstGeom prst="leftBrace">
            <a:avLst/>
          </a:prstGeom>
          <a:solidFill>
            <a:srgbClr val="008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8" name="矩形 7"/>
          <p:cNvSpPr/>
          <p:nvPr/>
        </p:nvSpPr>
        <p:spPr>
          <a:xfrm>
            <a:off x="335600" y="3284990"/>
            <a:ext cx="672045" cy="706755"/>
          </a:xfrm>
          <a:prstGeom prst="rect">
            <a:avLst/>
          </a:prstGeom>
          <a:ln>
            <a:solidFill>
              <a:srgbClr val="FF0000"/>
            </a:solidFill>
          </a:ln>
        </p:spPr>
        <p:txBody>
          <a:bodyPr wrap="square">
            <a:spAutoFit/>
          </a:bodyPr>
          <a:lstStyle/>
          <a:p>
            <a:pPr algn="ctr" fontAlgn="base">
              <a:spcBef>
                <a:spcPct val="0"/>
              </a:spcBef>
              <a:spcAft>
                <a:spcPct val="0"/>
              </a:spcAft>
            </a:pPr>
            <a:r>
              <a:rPr lang="zh-CN" altLang="en-US" sz="2000" b="1" smtClean="0">
                <a:solidFill>
                  <a:srgbClr val="000000"/>
                </a:solidFill>
              </a:rPr>
              <a:t>晶体</a:t>
            </a:r>
            <a:endParaRPr lang="zh-CN" altLang="en-US" sz="2000" b="1">
              <a:solidFill>
                <a:srgbClr val="000000"/>
              </a:solidFill>
            </a:endParaRPr>
          </a:p>
        </p:txBody>
      </p:sp>
      <p:sp>
        <p:nvSpPr>
          <p:cNvPr id="9" name="矩形 8"/>
          <p:cNvSpPr/>
          <p:nvPr/>
        </p:nvSpPr>
        <p:spPr>
          <a:xfrm>
            <a:off x="1504661" y="2186301"/>
            <a:ext cx="640080" cy="368300"/>
          </a:xfrm>
          <a:prstGeom prst="rect">
            <a:avLst/>
          </a:prstGeom>
          <a:ln>
            <a:solidFill>
              <a:srgbClr val="FF0000"/>
            </a:solidFill>
          </a:ln>
        </p:spPr>
        <p:txBody>
          <a:bodyPr wrap="none">
            <a:spAutoFit/>
          </a:bodyPr>
          <a:lstStyle/>
          <a:p>
            <a:pPr algn="ctr" fontAlgn="base">
              <a:spcBef>
                <a:spcPct val="0"/>
              </a:spcBef>
              <a:spcAft>
                <a:spcPct val="0"/>
              </a:spcAft>
            </a:pPr>
            <a:r>
              <a:rPr lang="zh-CN" altLang="en-US" b="1" smtClean="0">
                <a:solidFill>
                  <a:srgbClr val="000000"/>
                </a:solidFill>
              </a:rPr>
              <a:t>概念</a:t>
            </a:r>
            <a:endParaRPr lang="zh-CN" altLang="en-US" b="1">
              <a:solidFill>
                <a:srgbClr val="000000"/>
              </a:solidFill>
            </a:endParaRPr>
          </a:p>
        </p:txBody>
      </p:sp>
      <p:sp>
        <p:nvSpPr>
          <p:cNvPr id="12" name="右箭头 11"/>
          <p:cNvSpPr/>
          <p:nvPr/>
        </p:nvSpPr>
        <p:spPr>
          <a:xfrm>
            <a:off x="2255735" y="2852960"/>
            <a:ext cx="384028" cy="234628"/>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5" name="左大括号 14"/>
          <p:cNvSpPr/>
          <p:nvPr/>
        </p:nvSpPr>
        <p:spPr>
          <a:xfrm>
            <a:off x="2639762" y="1340858"/>
            <a:ext cx="96007" cy="1800125"/>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16" name="矩形 15"/>
          <p:cNvSpPr/>
          <p:nvPr/>
        </p:nvSpPr>
        <p:spPr>
          <a:xfrm>
            <a:off x="2967122" y="1340856"/>
            <a:ext cx="1097280" cy="368300"/>
          </a:xfrm>
          <a:prstGeom prst="rect">
            <a:avLst/>
          </a:prstGeom>
          <a:ln>
            <a:solidFill>
              <a:srgbClr val="FF0000"/>
            </a:solidFill>
          </a:ln>
        </p:spPr>
        <p:txBody>
          <a:bodyPr wrap="none">
            <a:spAutoFit/>
          </a:bodyPr>
          <a:lstStyle/>
          <a:p>
            <a:pPr algn="ctr" fontAlgn="base">
              <a:spcBef>
                <a:spcPct val="0"/>
              </a:spcBef>
              <a:spcAft>
                <a:spcPct val="0"/>
              </a:spcAft>
            </a:pPr>
            <a:r>
              <a:rPr lang="zh-CN" altLang="en-US" b="1" smtClean="0">
                <a:solidFill>
                  <a:srgbClr val="000000"/>
                </a:solidFill>
              </a:rPr>
              <a:t>离子晶体</a:t>
            </a:r>
            <a:endParaRPr lang="en-US" altLang="zh-CN" b="1" smtClean="0">
              <a:solidFill>
                <a:srgbClr val="000000"/>
              </a:solidFill>
            </a:endParaRPr>
          </a:p>
        </p:txBody>
      </p:sp>
      <p:sp>
        <p:nvSpPr>
          <p:cNvPr id="17" name="矩形 16"/>
          <p:cNvSpPr/>
          <p:nvPr/>
        </p:nvSpPr>
        <p:spPr>
          <a:xfrm>
            <a:off x="2735767" y="1772885"/>
            <a:ext cx="1097280" cy="368300"/>
          </a:xfrm>
          <a:prstGeom prst="rect">
            <a:avLst/>
          </a:prstGeom>
          <a:ln>
            <a:solidFill>
              <a:srgbClr val="FF0000"/>
            </a:solidFill>
          </a:ln>
        </p:spPr>
        <p:txBody>
          <a:bodyPr wrap="none">
            <a:spAutoFit/>
          </a:bodyPr>
          <a:lstStyle/>
          <a:p>
            <a:pPr fontAlgn="base">
              <a:spcBef>
                <a:spcPct val="0"/>
              </a:spcBef>
              <a:spcAft>
                <a:spcPct val="0"/>
              </a:spcAft>
            </a:pPr>
            <a:r>
              <a:rPr lang="zh-CN" altLang="en-US" b="1" smtClean="0">
                <a:solidFill>
                  <a:srgbClr val="000000"/>
                </a:solidFill>
              </a:rPr>
              <a:t>原子晶体</a:t>
            </a:r>
            <a:endParaRPr lang="zh-CN" altLang="en-US" b="1">
              <a:solidFill>
                <a:srgbClr val="000000"/>
              </a:solidFill>
            </a:endParaRPr>
          </a:p>
        </p:txBody>
      </p:sp>
      <p:sp>
        <p:nvSpPr>
          <p:cNvPr id="18" name="矩形 17"/>
          <p:cNvSpPr/>
          <p:nvPr/>
        </p:nvSpPr>
        <p:spPr>
          <a:xfrm>
            <a:off x="2735767" y="2780956"/>
            <a:ext cx="1097280" cy="368300"/>
          </a:xfrm>
          <a:prstGeom prst="rect">
            <a:avLst/>
          </a:prstGeom>
          <a:ln>
            <a:solidFill>
              <a:srgbClr val="FF0000"/>
            </a:solidFill>
          </a:ln>
        </p:spPr>
        <p:txBody>
          <a:bodyPr wrap="none">
            <a:spAutoFit/>
          </a:bodyPr>
          <a:lstStyle/>
          <a:p>
            <a:pPr fontAlgn="base">
              <a:spcBef>
                <a:spcPct val="0"/>
              </a:spcBef>
              <a:spcAft>
                <a:spcPct val="0"/>
              </a:spcAft>
            </a:pPr>
            <a:r>
              <a:rPr lang="zh-CN" altLang="en-US" b="1" smtClean="0">
                <a:solidFill>
                  <a:srgbClr val="000000"/>
                </a:solidFill>
              </a:rPr>
              <a:t>金属晶体</a:t>
            </a:r>
            <a:endParaRPr lang="zh-CN" altLang="en-US" b="1">
              <a:solidFill>
                <a:srgbClr val="000000"/>
              </a:solidFill>
            </a:endParaRPr>
          </a:p>
        </p:txBody>
      </p:sp>
      <p:sp>
        <p:nvSpPr>
          <p:cNvPr id="28" name="右箭头 27"/>
          <p:cNvSpPr/>
          <p:nvPr/>
        </p:nvSpPr>
        <p:spPr>
          <a:xfrm>
            <a:off x="4271873" y="1412860"/>
            <a:ext cx="864059" cy="216014"/>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33" name="左大括号 32"/>
          <p:cNvSpPr/>
          <p:nvPr/>
        </p:nvSpPr>
        <p:spPr>
          <a:xfrm>
            <a:off x="4559895" y="3861030"/>
            <a:ext cx="192013" cy="720050"/>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34" name="矩形 33"/>
          <p:cNvSpPr/>
          <p:nvPr/>
        </p:nvSpPr>
        <p:spPr>
          <a:xfrm>
            <a:off x="5231940" y="1340858"/>
            <a:ext cx="2496173"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离子键，可能共价键</a:t>
            </a:r>
            <a:endParaRPr lang="en-US" altLang="zh-CN" sz="1400" b="1" smtClean="0">
              <a:solidFill>
                <a:srgbClr val="000000"/>
              </a:solidFill>
            </a:endParaRPr>
          </a:p>
        </p:txBody>
      </p:sp>
      <p:sp>
        <p:nvSpPr>
          <p:cNvPr id="35" name="矩形 34"/>
          <p:cNvSpPr/>
          <p:nvPr/>
        </p:nvSpPr>
        <p:spPr>
          <a:xfrm>
            <a:off x="4751907" y="3861033"/>
            <a:ext cx="2592180"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面心立方最紧密堆积</a:t>
            </a:r>
            <a:endParaRPr lang="zh-CN" altLang="en-US" sz="1400" b="1">
              <a:solidFill>
                <a:srgbClr val="000000"/>
              </a:solidFill>
            </a:endParaRPr>
          </a:p>
        </p:txBody>
      </p:sp>
      <p:sp>
        <p:nvSpPr>
          <p:cNvPr id="58" name="右箭头 57"/>
          <p:cNvSpPr/>
          <p:nvPr/>
        </p:nvSpPr>
        <p:spPr>
          <a:xfrm>
            <a:off x="4079861" y="4149050"/>
            <a:ext cx="384027" cy="144010"/>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50" name="矩形 49"/>
          <p:cNvSpPr/>
          <p:nvPr/>
        </p:nvSpPr>
        <p:spPr>
          <a:xfrm>
            <a:off x="1504662" y="3356995"/>
            <a:ext cx="640080" cy="368300"/>
          </a:xfrm>
          <a:prstGeom prst="rect">
            <a:avLst/>
          </a:prstGeom>
          <a:ln>
            <a:solidFill>
              <a:srgbClr val="FF0000"/>
            </a:solidFill>
          </a:ln>
        </p:spPr>
        <p:txBody>
          <a:bodyPr wrap="none">
            <a:spAutoFit/>
          </a:bodyPr>
          <a:lstStyle/>
          <a:p>
            <a:pPr algn="ctr" fontAlgn="base">
              <a:spcBef>
                <a:spcPct val="0"/>
              </a:spcBef>
              <a:spcAft>
                <a:spcPct val="0"/>
              </a:spcAft>
            </a:pPr>
            <a:r>
              <a:rPr lang="zh-CN" altLang="en-US" b="1" smtClean="0">
                <a:solidFill>
                  <a:srgbClr val="000000"/>
                </a:solidFill>
              </a:rPr>
              <a:t>特性</a:t>
            </a:r>
            <a:endParaRPr lang="zh-CN" altLang="en-US" b="1">
              <a:solidFill>
                <a:srgbClr val="000000"/>
              </a:solidFill>
            </a:endParaRPr>
          </a:p>
        </p:txBody>
      </p:sp>
      <p:sp>
        <p:nvSpPr>
          <p:cNvPr id="51" name="矩形 50"/>
          <p:cNvSpPr/>
          <p:nvPr/>
        </p:nvSpPr>
        <p:spPr>
          <a:xfrm>
            <a:off x="1504662" y="4005040"/>
            <a:ext cx="640080" cy="368300"/>
          </a:xfrm>
          <a:prstGeom prst="rect">
            <a:avLst/>
          </a:prstGeom>
          <a:ln>
            <a:solidFill>
              <a:srgbClr val="FF0000"/>
            </a:solidFill>
          </a:ln>
        </p:spPr>
        <p:txBody>
          <a:bodyPr wrap="none">
            <a:spAutoFit/>
          </a:bodyPr>
          <a:lstStyle/>
          <a:p>
            <a:pPr algn="ctr" fontAlgn="base">
              <a:spcBef>
                <a:spcPct val="0"/>
              </a:spcBef>
              <a:spcAft>
                <a:spcPct val="0"/>
              </a:spcAft>
            </a:pPr>
            <a:r>
              <a:rPr lang="zh-CN" altLang="en-US" b="1" smtClean="0">
                <a:solidFill>
                  <a:srgbClr val="FF0000"/>
                </a:solidFill>
              </a:rPr>
              <a:t>堆积</a:t>
            </a:r>
            <a:endParaRPr lang="zh-CN" altLang="en-US" b="1">
              <a:solidFill>
                <a:srgbClr val="FF0000"/>
              </a:solidFill>
            </a:endParaRPr>
          </a:p>
        </p:txBody>
      </p:sp>
      <p:sp>
        <p:nvSpPr>
          <p:cNvPr id="56" name="矩形 55"/>
          <p:cNvSpPr/>
          <p:nvPr/>
        </p:nvSpPr>
        <p:spPr>
          <a:xfrm>
            <a:off x="1504661" y="4653085"/>
            <a:ext cx="640080" cy="368300"/>
          </a:xfrm>
          <a:prstGeom prst="rect">
            <a:avLst/>
          </a:prstGeom>
          <a:ln>
            <a:solidFill>
              <a:srgbClr val="FF0000"/>
            </a:solidFill>
          </a:ln>
        </p:spPr>
        <p:txBody>
          <a:bodyPr wrap="none">
            <a:spAutoFit/>
          </a:bodyPr>
          <a:lstStyle/>
          <a:p>
            <a:pPr algn="ctr" fontAlgn="base">
              <a:spcBef>
                <a:spcPct val="0"/>
              </a:spcBef>
              <a:spcAft>
                <a:spcPct val="0"/>
              </a:spcAft>
            </a:pPr>
            <a:r>
              <a:rPr lang="zh-CN" altLang="en-US" b="1" smtClean="0">
                <a:solidFill>
                  <a:srgbClr val="000000"/>
                </a:solidFill>
              </a:rPr>
              <a:t>晶胞</a:t>
            </a:r>
            <a:endParaRPr lang="zh-CN" altLang="en-US" b="1">
              <a:solidFill>
                <a:srgbClr val="000000"/>
              </a:solidFill>
            </a:endParaRPr>
          </a:p>
        </p:txBody>
      </p:sp>
      <p:sp>
        <p:nvSpPr>
          <p:cNvPr id="62" name="矩形 61"/>
          <p:cNvSpPr/>
          <p:nvPr/>
        </p:nvSpPr>
        <p:spPr>
          <a:xfrm>
            <a:off x="1504661" y="2780955"/>
            <a:ext cx="640080" cy="368300"/>
          </a:xfrm>
          <a:prstGeom prst="rect">
            <a:avLst/>
          </a:prstGeom>
          <a:ln>
            <a:solidFill>
              <a:srgbClr val="FF0000"/>
            </a:solidFill>
          </a:ln>
        </p:spPr>
        <p:txBody>
          <a:bodyPr wrap="none">
            <a:spAutoFit/>
          </a:bodyPr>
          <a:lstStyle/>
          <a:p>
            <a:pPr algn="ctr" fontAlgn="base">
              <a:spcBef>
                <a:spcPct val="0"/>
              </a:spcBef>
              <a:spcAft>
                <a:spcPct val="0"/>
              </a:spcAft>
            </a:pPr>
            <a:r>
              <a:rPr lang="zh-CN" altLang="en-US" b="1" smtClean="0">
                <a:solidFill>
                  <a:srgbClr val="FF0000"/>
                </a:solidFill>
              </a:rPr>
              <a:t>分类</a:t>
            </a:r>
            <a:endParaRPr lang="zh-CN" altLang="en-US" b="1">
              <a:solidFill>
                <a:srgbClr val="FF0000"/>
              </a:solidFill>
            </a:endParaRPr>
          </a:p>
        </p:txBody>
      </p:sp>
      <p:sp>
        <p:nvSpPr>
          <p:cNvPr id="63" name="矩形 62"/>
          <p:cNvSpPr/>
          <p:nvPr/>
        </p:nvSpPr>
        <p:spPr>
          <a:xfrm>
            <a:off x="2735767" y="2276920"/>
            <a:ext cx="1097280" cy="368300"/>
          </a:xfrm>
          <a:prstGeom prst="rect">
            <a:avLst/>
          </a:prstGeom>
          <a:ln>
            <a:solidFill>
              <a:srgbClr val="FF0000"/>
            </a:solidFill>
          </a:ln>
        </p:spPr>
        <p:txBody>
          <a:bodyPr wrap="none">
            <a:spAutoFit/>
          </a:bodyPr>
          <a:lstStyle/>
          <a:p>
            <a:pPr fontAlgn="base">
              <a:spcBef>
                <a:spcPct val="0"/>
              </a:spcBef>
              <a:spcAft>
                <a:spcPct val="0"/>
              </a:spcAft>
            </a:pPr>
            <a:r>
              <a:rPr lang="zh-CN" altLang="en-US" b="1" smtClean="0">
                <a:solidFill>
                  <a:srgbClr val="000000"/>
                </a:solidFill>
              </a:rPr>
              <a:t>分子晶体</a:t>
            </a:r>
            <a:endParaRPr lang="zh-CN" altLang="en-US" b="1">
              <a:solidFill>
                <a:srgbClr val="000000"/>
              </a:solidFill>
            </a:endParaRPr>
          </a:p>
        </p:txBody>
      </p:sp>
      <p:sp>
        <p:nvSpPr>
          <p:cNvPr id="64" name="右箭头 63"/>
          <p:cNvSpPr/>
          <p:nvPr/>
        </p:nvSpPr>
        <p:spPr>
          <a:xfrm>
            <a:off x="2255735" y="4077045"/>
            <a:ext cx="384028" cy="234628"/>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65" name="左大括号 64"/>
          <p:cNvSpPr/>
          <p:nvPr/>
        </p:nvSpPr>
        <p:spPr>
          <a:xfrm>
            <a:off x="2639762" y="4005042"/>
            <a:ext cx="96007" cy="1800125"/>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66" name="矩形 65"/>
          <p:cNvSpPr/>
          <p:nvPr/>
        </p:nvSpPr>
        <p:spPr>
          <a:xfrm>
            <a:off x="2831775" y="4005040"/>
            <a:ext cx="1230813" cy="368300"/>
          </a:xfrm>
          <a:prstGeom prst="rect">
            <a:avLst/>
          </a:prstGeom>
          <a:ln>
            <a:solidFill>
              <a:srgbClr val="FF0000"/>
            </a:solidFill>
          </a:ln>
        </p:spPr>
        <p:txBody>
          <a:bodyPr wrap="square">
            <a:spAutoFit/>
          </a:bodyPr>
          <a:lstStyle/>
          <a:p>
            <a:pPr algn="ctr" fontAlgn="base">
              <a:spcBef>
                <a:spcPct val="0"/>
              </a:spcBef>
              <a:spcAft>
                <a:spcPct val="0"/>
              </a:spcAft>
            </a:pPr>
            <a:r>
              <a:rPr lang="en-US" altLang="zh-CN" b="1" smtClean="0">
                <a:solidFill>
                  <a:srgbClr val="000000"/>
                </a:solidFill>
              </a:rPr>
              <a:t>A1</a:t>
            </a:r>
            <a:r>
              <a:rPr lang="zh-CN" altLang="en-US" b="1" smtClean="0">
                <a:solidFill>
                  <a:srgbClr val="000000"/>
                </a:solidFill>
              </a:rPr>
              <a:t>型</a:t>
            </a:r>
            <a:endParaRPr lang="en-US" altLang="zh-CN" b="1" smtClean="0">
              <a:solidFill>
                <a:srgbClr val="000000"/>
              </a:solidFill>
            </a:endParaRPr>
          </a:p>
        </p:txBody>
      </p:sp>
      <p:sp>
        <p:nvSpPr>
          <p:cNvPr id="67" name="矩形 66"/>
          <p:cNvSpPr/>
          <p:nvPr/>
        </p:nvSpPr>
        <p:spPr>
          <a:xfrm>
            <a:off x="2831774" y="4787788"/>
            <a:ext cx="1248087" cy="368300"/>
          </a:xfrm>
          <a:prstGeom prst="rect">
            <a:avLst/>
          </a:prstGeom>
          <a:ln>
            <a:solidFill>
              <a:srgbClr val="FF0000"/>
            </a:solidFill>
          </a:ln>
        </p:spPr>
        <p:txBody>
          <a:bodyPr wrap="square">
            <a:spAutoFit/>
          </a:bodyPr>
          <a:lstStyle/>
          <a:p>
            <a:pPr algn="ctr" fontAlgn="base">
              <a:spcBef>
                <a:spcPct val="0"/>
              </a:spcBef>
              <a:spcAft>
                <a:spcPct val="0"/>
              </a:spcAft>
            </a:pPr>
            <a:r>
              <a:rPr lang="en-US" altLang="zh-CN" b="1" smtClean="0">
                <a:solidFill>
                  <a:srgbClr val="000000"/>
                </a:solidFill>
              </a:rPr>
              <a:t>A3</a:t>
            </a:r>
            <a:r>
              <a:rPr lang="zh-CN" altLang="en-US" b="1" smtClean="0">
                <a:solidFill>
                  <a:srgbClr val="000000"/>
                </a:solidFill>
              </a:rPr>
              <a:t>型</a:t>
            </a:r>
            <a:endParaRPr lang="zh-CN" altLang="en-US" b="1">
              <a:solidFill>
                <a:srgbClr val="000000"/>
              </a:solidFill>
            </a:endParaRPr>
          </a:p>
        </p:txBody>
      </p:sp>
      <p:sp>
        <p:nvSpPr>
          <p:cNvPr id="69" name="矩形 68"/>
          <p:cNvSpPr/>
          <p:nvPr/>
        </p:nvSpPr>
        <p:spPr>
          <a:xfrm>
            <a:off x="2831774" y="5435833"/>
            <a:ext cx="1248087" cy="368300"/>
          </a:xfrm>
          <a:prstGeom prst="rect">
            <a:avLst/>
          </a:prstGeom>
          <a:ln>
            <a:solidFill>
              <a:srgbClr val="FF0000"/>
            </a:solidFill>
          </a:ln>
        </p:spPr>
        <p:txBody>
          <a:bodyPr wrap="square">
            <a:spAutoFit/>
          </a:bodyPr>
          <a:lstStyle/>
          <a:p>
            <a:pPr algn="ctr" fontAlgn="base">
              <a:spcBef>
                <a:spcPct val="0"/>
              </a:spcBef>
              <a:spcAft>
                <a:spcPct val="0"/>
              </a:spcAft>
            </a:pPr>
            <a:r>
              <a:rPr lang="en-US" altLang="zh-CN" b="1" smtClean="0">
                <a:solidFill>
                  <a:srgbClr val="000000"/>
                </a:solidFill>
              </a:rPr>
              <a:t>A2</a:t>
            </a:r>
            <a:r>
              <a:rPr lang="zh-CN" altLang="en-US" b="1" smtClean="0">
                <a:solidFill>
                  <a:srgbClr val="000000"/>
                </a:solidFill>
              </a:rPr>
              <a:t>型</a:t>
            </a:r>
            <a:endParaRPr lang="zh-CN" altLang="en-US" b="1">
              <a:solidFill>
                <a:srgbClr val="000000"/>
              </a:solidFill>
            </a:endParaRPr>
          </a:p>
        </p:txBody>
      </p:sp>
      <p:sp>
        <p:nvSpPr>
          <p:cNvPr id="70" name="右箭头 69"/>
          <p:cNvSpPr/>
          <p:nvPr/>
        </p:nvSpPr>
        <p:spPr>
          <a:xfrm>
            <a:off x="4271873" y="1844890"/>
            <a:ext cx="864059" cy="216014"/>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71" name="矩形 70"/>
          <p:cNvSpPr/>
          <p:nvPr/>
        </p:nvSpPr>
        <p:spPr>
          <a:xfrm>
            <a:off x="5231940" y="1772888"/>
            <a:ext cx="2496173"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共价键</a:t>
            </a:r>
            <a:endParaRPr lang="en-US" altLang="zh-CN" sz="1400" b="1" smtClean="0">
              <a:solidFill>
                <a:srgbClr val="000000"/>
              </a:solidFill>
            </a:endParaRPr>
          </a:p>
        </p:txBody>
      </p:sp>
      <p:sp>
        <p:nvSpPr>
          <p:cNvPr id="72" name="右箭头 71"/>
          <p:cNvSpPr/>
          <p:nvPr/>
        </p:nvSpPr>
        <p:spPr>
          <a:xfrm>
            <a:off x="4271873" y="2348925"/>
            <a:ext cx="864059" cy="216014"/>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73" name="矩形 72"/>
          <p:cNvSpPr/>
          <p:nvPr/>
        </p:nvSpPr>
        <p:spPr>
          <a:xfrm>
            <a:off x="5231939" y="2329171"/>
            <a:ext cx="3264228"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分子间作用力，可能共价键</a:t>
            </a:r>
            <a:endParaRPr lang="en-US" altLang="zh-CN" sz="1400" b="1" smtClean="0">
              <a:solidFill>
                <a:srgbClr val="000000"/>
              </a:solidFill>
            </a:endParaRPr>
          </a:p>
        </p:txBody>
      </p:sp>
      <p:sp>
        <p:nvSpPr>
          <p:cNvPr id="74" name="右箭头 73"/>
          <p:cNvSpPr/>
          <p:nvPr/>
        </p:nvSpPr>
        <p:spPr>
          <a:xfrm>
            <a:off x="4271873" y="2924965"/>
            <a:ext cx="864059" cy="216014"/>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75" name="矩形 74"/>
          <p:cNvSpPr/>
          <p:nvPr/>
        </p:nvSpPr>
        <p:spPr>
          <a:xfrm>
            <a:off x="5231940" y="2852963"/>
            <a:ext cx="2496173"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金属键</a:t>
            </a:r>
            <a:endParaRPr lang="en-US" altLang="zh-CN" sz="1400" b="1" smtClean="0">
              <a:solidFill>
                <a:srgbClr val="000000"/>
              </a:solidFill>
            </a:endParaRPr>
          </a:p>
        </p:txBody>
      </p:sp>
      <p:sp>
        <p:nvSpPr>
          <p:cNvPr id="76" name="矩形 75"/>
          <p:cNvSpPr/>
          <p:nvPr/>
        </p:nvSpPr>
        <p:spPr>
          <a:xfrm>
            <a:off x="7632109" y="3501008"/>
            <a:ext cx="3936273" cy="306705"/>
          </a:xfrm>
          <a:prstGeom prst="rect">
            <a:avLst/>
          </a:prstGeom>
          <a:ln>
            <a:solidFill>
              <a:srgbClr val="FF0000"/>
            </a:solidFill>
          </a:ln>
        </p:spPr>
        <p:txBody>
          <a:bodyPr wrap="square">
            <a:spAutoFit/>
          </a:bodyPr>
          <a:lstStyle/>
          <a:p>
            <a:pPr fontAlgn="base">
              <a:spcBef>
                <a:spcPct val="0"/>
              </a:spcBef>
              <a:spcAft>
                <a:spcPct val="0"/>
              </a:spcAft>
            </a:pPr>
            <a:r>
              <a:rPr lang="en-US" altLang="zh-CN" sz="1400" b="1" smtClean="0">
                <a:solidFill>
                  <a:srgbClr val="0000FF"/>
                </a:solidFill>
              </a:rPr>
              <a:t>Al</a:t>
            </a:r>
            <a:r>
              <a:rPr lang="zh-CN" altLang="en-US" sz="1400" b="1" smtClean="0">
                <a:solidFill>
                  <a:srgbClr val="0000FF"/>
                </a:solidFill>
              </a:rPr>
              <a:t>、</a:t>
            </a:r>
            <a:r>
              <a:rPr lang="en-US" altLang="zh-CN" sz="1400" b="1" smtClean="0">
                <a:solidFill>
                  <a:srgbClr val="0000FF"/>
                </a:solidFill>
              </a:rPr>
              <a:t>Ca</a:t>
            </a:r>
            <a:r>
              <a:rPr lang="zh-CN" altLang="en-US" sz="1400" b="1" smtClean="0">
                <a:solidFill>
                  <a:srgbClr val="000000"/>
                </a:solidFill>
              </a:rPr>
              <a:t>、</a:t>
            </a:r>
            <a:r>
              <a:rPr lang="en-US" altLang="zh-CN" sz="1400" b="1" smtClean="0">
                <a:solidFill>
                  <a:srgbClr val="C00000"/>
                </a:solidFill>
              </a:rPr>
              <a:t>Au</a:t>
            </a:r>
            <a:r>
              <a:rPr lang="zh-CN" altLang="en-US" sz="1400" b="1" smtClean="0">
                <a:solidFill>
                  <a:srgbClr val="C00000"/>
                </a:solidFill>
              </a:rPr>
              <a:t>、</a:t>
            </a:r>
            <a:r>
              <a:rPr lang="en-US" altLang="zh-CN" sz="1400" b="1" smtClean="0">
                <a:solidFill>
                  <a:srgbClr val="C00000"/>
                </a:solidFill>
              </a:rPr>
              <a:t>Ag</a:t>
            </a:r>
            <a:r>
              <a:rPr lang="zh-CN" altLang="en-US" sz="1400" b="1" smtClean="0">
                <a:solidFill>
                  <a:srgbClr val="C00000"/>
                </a:solidFill>
              </a:rPr>
              <a:t>、</a:t>
            </a:r>
            <a:r>
              <a:rPr lang="en-US" altLang="zh-CN" sz="1400" b="1" smtClean="0">
                <a:solidFill>
                  <a:srgbClr val="C00000"/>
                </a:solidFill>
              </a:rPr>
              <a:t>Cu</a:t>
            </a:r>
            <a:r>
              <a:rPr lang="zh-CN" altLang="en-US" sz="1400" b="1" smtClean="0">
                <a:solidFill>
                  <a:srgbClr val="C00000"/>
                </a:solidFill>
              </a:rPr>
              <a:t>、</a:t>
            </a:r>
            <a:r>
              <a:rPr lang="en-US" altLang="zh-CN" sz="1400" b="1" smtClean="0">
                <a:solidFill>
                  <a:srgbClr val="C00000"/>
                </a:solidFill>
              </a:rPr>
              <a:t>Pt</a:t>
            </a:r>
            <a:r>
              <a:rPr lang="zh-CN" altLang="en-US" sz="1400" b="1" smtClean="0">
                <a:solidFill>
                  <a:srgbClr val="C00000"/>
                </a:solidFill>
              </a:rPr>
              <a:t>、</a:t>
            </a:r>
            <a:r>
              <a:rPr lang="en-US" altLang="zh-CN" sz="1400" b="1" smtClean="0">
                <a:solidFill>
                  <a:srgbClr val="C00000"/>
                </a:solidFill>
              </a:rPr>
              <a:t>Pd</a:t>
            </a:r>
            <a:endParaRPr lang="zh-CN" altLang="en-US" sz="1400" b="1">
              <a:solidFill>
                <a:srgbClr val="C00000"/>
              </a:solidFill>
            </a:endParaRPr>
          </a:p>
        </p:txBody>
      </p:sp>
      <p:sp>
        <p:nvSpPr>
          <p:cNvPr id="77" name="左大括号 76"/>
          <p:cNvSpPr/>
          <p:nvPr/>
        </p:nvSpPr>
        <p:spPr>
          <a:xfrm>
            <a:off x="7440095" y="3645015"/>
            <a:ext cx="192013" cy="864060"/>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78" name="矩形 77"/>
          <p:cNvSpPr/>
          <p:nvPr/>
        </p:nvSpPr>
        <p:spPr>
          <a:xfrm>
            <a:off x="7632109" y="3861033"/>
            <a:ext cx="3936273" cy="306705"/>
          </a:xfrm>
          <a:prstGeom prst="rect">
            <a:avLst/>
          </a:prstGeom>
          <a:ln>
            <a:solidFill>
              <a:srgbClr val="FF0000"/>
            </a:solidFill>
          </a:ln>
        </p:spPr>
        <p:txBody>
          <a:bodyPr wrap="square">
            <a:spAutoFit/>
          </a:bodyPr>
          <a:lstStyle/>
          <a:p>
            <a:pPr fontAlgn="base">
              <a:spcBef>
                <a:spcPct val="0"/>
              </a:spcBef>
              <a:spcAft>
                <a:spcPct val="0"/>
              </a:spcAft>
            </a:pPr>
            <a:r>
              <a:rPr lang="en-US" altLang="zh-CN" sz="1400" b="1" err="1" smtClean="0">
                <a:solidFill>
                  <a:srgbClr val="000000"/>
                </a:solidFill>
              </a:rPr>
              <a:t>Na</a:t>
            </a:r>
            <a:r>
              <a:rPr lang="en-US" altLang="zh-CN" sz="1400" b="1" err="1" smtClean="0">
                <a:solidFill>
                  <a:srgbClr val="C00000"/>
                </a:solidFill>
              </a:rPr>
              <a:t>Cl</a:t>
            </a:r>
            <a:endParaRPr lang="zh-CN" altLang="en-US" sz="1400" b="1">
              <a:solidFill>
                <a:srgbClr val="C00000"/>
              </a:solidFill>
            </a:endParaRPr>
          </a:p>
        </p:txBody>
      </p:sp>
      <p:sp>
        <p:nvSpPr>
          <p:cNvPr id="79" name="矩形 78"/>
          <p:cNvSpPr/>
          <p:nvPr/>
        </p:nvSpPr>
        <p:spPr>
          <a:xfrm>
            <a:off x="4751907" y="4221058"/>
            <a:ext cx="2592180"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配位数</a:t>
            </a:r>
            <a:r>
              <a:rPr lang="en-US" altLang="zh-CN" sz="1400" b="1" smtClean="0">
                <a:solidFill>
                  <a:srgbClr val="000000"/>
                </a:solidFill>
              </a:rPr>
              <a:t>12,</a:t>
            </a:r>
            <a:endParaRPr lang="zh-CN" altLang="en-US" sz="1400" b="1">
              <a:solidFill>
                <a:srgbClr val="000000"/>
              </a:solidFill>
            </a:endParaRPr>
          </a:p>
        </p:txBody>
      </p:sp>
      <p:sp>
        <p:nvSpPr>
          <p:cNvPr id="80" name="矩形 79"/>
          <p:cNvSpPr/>
          <p:nvPr/>
        </p:nvSpPr>
        <p:spPr>
          <a:xfrm>
            <a:off x="7632109" y="4221058"/>
            <a:ext cx="3936273"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干冰</a:t>
            </a:r>
            <a:endParaRPr lang="zh-CN" altLang="en-US" sz="1400" b="1">
              <a:solidFill>
                <a:srgbClr val="000000"/>
              </a:solidFill>
            </a:endParaRPr>
          </a:p>
        </p:txBody>
      </p:sp>
      <p:sp>
        <p:nvSpPr>
          <p:cNvPr id="81" name="左大括号 80"/>
          <p:cNvSpPr/>
          <p:nvPr/>
        </p:nvSpPr>
        <p:spPr>
          <a:xfrm>
            <a:off x="4559895" y="4653085"/>
            <a:ext cx="192013" cy="720050"/>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82" name="矩形 81"/>
          <p:cNvSpPr/>
          <p:nvPr/>
        </p:nvSpPr>
        <p:spPr>
          <a:xfrm>
            <a:off x="4751907" y="4653088"/>
            <a:ext cx="2592180"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六方最紧密堆积</a:t>
            </a:r>
            <a:endParaRPr lang="zh-CN" altLang="en-US" sz="1400" b="1">
              <a:solidFill>
                <a:srgbClr val="000000"/>
              </a:solidFill>
            </a:endParaRPr>
          </a:p>
        </p:txBody>
      </p:sp>
      <p:sp>
        <p:nvSpPr>
          <p:cNvPr id="83" name="右箭头 82"/>
          <p:cNvSpPr/>
          <p:nvPr/>
        </p:nvSpPr>
        <p:spPr>
          <a:xfrm>
            <a:off x="4079861" y="4941105"/>
            <a:ext cx="384027" cy="144010"/>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84" name="矩形 83"/>
          <p:cNvSpPr/>
          <p:nvPr/>
        </p:nvSpPr>
        <p:spPr>
          <a:xfrm>
            <a:off x="7440095" y="4797098"/>
            <a:ext cx="4128287" cy="306705"/>
          </a:xfrm>
          <a:prstGeom prst="rect">
            <a:avLst/>
          </a:prstGeom>
          <a:ln>
            <a:solidFill>
              <a:srgbClr val="FF0000"/>
            </a:solidFill>
          </a:ln>
        </p:spPr>
        <p:txBody>
          <a:bodyPr wrap="square">
            <a:spAutoFit/>
          </a:bodyPr>
          <a:lstStyle/>
          <a:p>
            <a:pPr fontAlgn="base">
              <a:spcBef>
                <a:spcPct val="0"/>
              </a:spcBef>
              <a:spcAft>
                <a:spcPct val="0"/>
              </a:spcAft>
            </a:pPr>
            <a:r>
              <a:rPr lang="en-US" altLang="zh-CN" sz="1400" b="1" smtClean="0">
                <a:solidFill>
                  <a:srgbClr val="C00000"/>
                </a:solidFill>
              </a:rPr>
              <a:t>Zn</a:t>
            </a:r>
            <a:r>
              <a:rPr lang="zh-CN" altLang="en-US" sz="1400" b="1" smtClean="0">
                <a:solidFill>
                  <a:srgbClr val="C00000"/>
                </a:solidFill>
              </a:rPr>
              <a:t>、</a:t>
            </a:r>
            <a:r>
              <a:rPr lang="en-US" altLang="zh-CN" sz="1400" b="1" smtClean="0">
                <a:solidFill>
                  <a:srgbClr val="C00000"/>
                </a:solidFill>
              </a:rPr>
              <a:t>Ti</a:t>
            </a:r>
            <a:r>
              <a:rPr lang="zh-CN" altLang="en-US" sz="1400" b="1" smtClean="0">
                <a:solidFill>
                  <a:srgbClr val="C00000"/>
                </a:solidFill>
              </a:rPr>
              <a:t>、</a:t>
            </a:r>
            <a:r>
              <a:rPr lang="en-US" altLang="zh-CN" sz="1400" b="1" smtClean="0">
                <a:solidFill>
                  <a:srgbClr val="C00000"/>
                </a:solidFill>
              </a:rPr>
              <a:t>Mg</a:t>
            </a:r>
            <a:endParaRPr lang="zh-CN" altLang="en-US" sz="1400" b="1">
              <a:solidFill>
                <a:srgbClr val="C00000"/>
              </a:solidFill>
            </a:endParaRPr>
          </a:p>
        </p:txBody>
      </p:sp>
      <p:sp>
        <p:nvSpPr>
          <p:cNvPr id="87" name="矩形 86"/>
          <p:cNvSpPr/>
          <p:nvPr/>
        </p:nvSpPr>
        <p:spPr>
          <a:xfrm>
            <a:off x="4751907" y="5013113"/>
            <a:ext cx="2592180"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配位数</a:t>
            </a:r>
            <a:r>
              <a:rPr lang="en-US" altLang="zh-CN" sz="1400" b="1" smtClean="0">
                <a:solidFill>
                  <a:srgbClr val="000000"/>
                </a:solidFill>
              </a:rPr>
              <a:t>12,</a:t>
            </a:r>
            <a:endParaRPr lang="zh-CN" altLang="en-US" sz="1400" b="1">
              <a:solidFill>
                <a:srgbClr val="000000"/>
              </a:solidFill>
            </a:endParaRPr>
          </a:p>
        </p:txBody>
      </p:sp>
      <p:sp>
        <p:nvSpPr>
          <p:cNvPr id="89" name="左大括号 88"/>
          <p:cNvSpPr/>
          <p:nvPr/>
        </p:nvSpPr>
        <p:spPr>
          <a:xfrm>
            <a:off x="7283127" y="4725090"/>
            <a:ext cx="60960" cy="576040"/>
          </a:xfrm>
          <a:prstGeom prst="leftBrace">
            <a:avLst/>
          </a:prstGeom>
          <a:solidFill>
            <a:schemeClr val="accent5">
              <a:lumMod val="9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90" name="矩形 89"/>
          <p:cNvSpPr/>
          <p:nvPr/>
        </p:nvSpPr>
        <p:spPr>
          <a:xfrm>
            <a:off x="4559896" y="5517148"/>
            <a:ext cx="2784193" cy="306705"/>
          </a:xfrm>
          <a:prstGeom prst="rect">
            <a:avLst/>
          </a:prstGeom>
          <a:ln>
            <a:solidFill>
              <a:srgbClr val="FF0000"/>
            </a:solidFill>
          </a:ln>
        </p:spPr>
        <p:txBody>
          <a:bodyPr wrap="square">
            <a:spAutoFit/>
          </a:bodyPr>
          <a:lstStyle/>
          <a:p>
            <a:pPr fontAlgn="base">
              <a:spcBef>
                <a:spcPct val="0"/>
              </a:spcBef>
              <a:spcAft>
                <a:spcPct val="0"/>
              </a:spcAft>
            </a:pPr>
            <a:r>
              <a:rPr lang="zh-CN" altLang="en-US" sz="1400" b="1" smtClean="0">
                <a:solidFill>
                  <a:srgbClr val="000000"/>
                </a:solidFill>
              </a:rPr>
              <a:t>简单立方，紧密堆积</a:t>
            </a:r>
            <a:endParaRPr lang="zh-CN" altLang="en-US" sz="1400" b="1">
              <a:solidFill>
                <a:srgbClr val="000000"/>
              </a:solidFill>
            </a:endParaRPr>
          </a:p>
        </p:txBody>
      </p:sp>
      <p:sp>
        <p:nvSpPr>
          <p:cNvPr id="91" name="右箭头 90"/>
          <p:cNvSpPr/>
          <p:nvPr/>
        </p:nvSpPr>
        <p:spPr>
          <a:xfrm>
            <a:off x="4079861" y="5589150"/>
            <a:ext cx="384027" cy="144010"/>
          </a:xfrm>
          <a:prstGeom prst="rightArrow">
            <a:avLst>
              <a:gd name="adj1" fmla="val 31748"/>
              <a:gd name="adj2" fmla="val 3571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92" name="矩形 91"/>
          <p:cNvSpPr/>
          <p:nvPr/>
        </p:nvSpPr>
        <p:spPr>
          <a:xfrm>
            <a:off x="7440095" y="5517148"/>
            <a:ext cx="4128287" cy="306705"/>
          </a:xfrm>
          <a:prstGeom prst="rect">
            <a:avLst/>
          </a:prstGeom>
          <a:ln>
            <a:solidFill>
              <a:srgbClr val="FF0000"/>
            </a:solidFill>
          </a:ln>
        </p:spPr>
        <p:txBody>
          <a:bodyPr wrap="square">
            <a:spAutoFit/>
          </a:bodyPr>
          <a:lstStyle/>
          <a:p>
            <a:pPr fontAlgn="base">
              <a:spcBef>
                <a:spcPct val="0"/>
              </a:spcBef>
              <a:spcAft>
                <a:spcPct val="0"/>
              </a:spcAft>
            </a:pPr>
            <a:r>
              <a:rPr lang="en-US" altLang="zh-CN" sz="1400" b="1" smtClean="0">
                <a:solidFill>
                  <a:srgbClr val="C00000"/>
                </a:solidFill>
              </a:rPr>
              <a:t>Na</a:t>
            </a:r>
            <a:r>
              <a:rPr lang="zh-CN" altLang="en-US" sz="1400" b="1" smtClean="0">
                <a:solidFill>
                  <a:srgbClr val="C00000"/>
                </a:solidFill>
              </a:rPr>
              <a:t>、</a:t>
            </a:r>
            <a:r>
              <a:rPr lang="en-US" altLang="zh-CN" sz="1400" b="1" smtClean="0">
                <a:solidFill>
                  <a:srgbClr val="C00000"/>
                </a:solidFill>
              </a:rPr>
              <a:t>K</a:t>
            </a:r>
            <a:r>
              <a:rPr lang="zh-CN" altLang="en-US" sz="1400" b="1" smtClean="0">
                <a:solidFill>
                  <a:srgbClr val="C00000"/>
                </a:solidFill>
              </a:rPr>
              <a:t>、</a:t>
            </a:r>
            <a:r>
              <a:rPr lang="en-US" altLang="zh-CN" sz="1400" b="1" smtClean="0">
                <a:solidFill>
                  <a:srgbClr val="C00000"/>
                </a:solidFill>
              </a:rPr>
              <a:t>Li</a:t>
            </a:r>
            <a:r>
              <a:rPr lang="zh-CN" altLang="en-US" sz="1400" b="1" smtClean="0">
                <a:solidFill>
                  <a:srgbClr val="C00000"/>
                </a:solidFill>
              </a:rPr>
              <a:t>、</a:t>
            </a:r>
            <a:r>
              <a:rPr lang="en-US" altLang="zh-CN" sz="1400" b="1" smtClean="0">
                <a:solidFill>
                  <a:srgbClr val="C00000"/>
                </a:solidFill>
              </a:rPr>
              <a:t>Fe</a:t>
            </a:r>
            <a:r>
              <a:rPr lang="zh-CN" altLang="en-US" sz="1400" b="1" smtClean="0">
                <a:solidFill>
                  <a:srgbClr val="C00000"/>
                </a:solidFill>
              </a:rPr>
              <a:t>、</a:t>
            </a:r>
            <a:r>
              <a:rPr lang="en-US" altLang="zh-CN" sz="1400" b="1" smtClean="0">
                <a:solidFill>
                  <a:srgbClr val="C00000"/>
                </a:solidFill>
              </a:rPr>
              <a:t>Ba</a:t>
            </a:r>
            <a:r>
              <a:rPr lang="zh-CN" altLang="en-US" sz="1400" b="1" smtClean="0">
                <a:solidFill>
                  <a:srgbClr val="C00000"/>
                </a:solidFill>
              </a:rPr>
              <a:t>、</a:t>
            </a:r>
            <a:r>
              <a:rPr lang="en-US" altLang="zh-CN" sz="1400" b="1" smtClean="0">
                <a:solidFill>
                  <a:srgbClr val="C00000"/>
                </a:solidFill>
              </a:rPr>
              <a:t>W</a:t>
            </a:r>
            <a:endParaRPr lang="zh-CN" altLang="en-US" sz="1400" b="1">
              <a:solidFill>
                <a:srgbClr val="C00000"/>
              </a:solidFill>
            </a:endParaRPr>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47582" y="785796"/>
            <a:ext cx="12144420" cy="1"/>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85711" y="1071546"/>
            <a:ext cx="11620581" cy="4799965"/>
          </a:xfrm>
          <a:prstGeom prst="rect">
            <a:avLst/>
          </a:prstGeom>
          <a:noFill/>
          <a:ln w="38100">
            <a:solidFill>
              <a:srgbClr val="FF0000"/>
            </a:solidFill>
          </a:ln>
        </p:spPr>
        <p:txBody>
          <a:bodyPr wrap="square">
            <a:spAutoFit/>
          </a:bodyPr>
          <a:lstStyle/>
          <a:p>
            <a:pPr marL="266700" indent="-266700" fontAlgn="base">
              <a:spcBef>
                <a:spcPct val="0"/>
              </a:spcBef>
              <a:spcAft>
                <a:spcPct val="0"/>
              </a:spcAft>
            </a:pPr>
            <a:r>
              <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高考</a:t>
            </a:r>
            <a:r>
              <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-I -</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结构综合题</a:t>
            </a:r>
            <a:r>
              <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marL="266700" indent="-266700" fontAlgn="base">
              <a:spcBef>
                <a:spcPct val="0"/>
              </a:spcBef>
              <a:spcAft>
                <a:spcPct val="0"/>
              </a:spcAft>
            </a:pPr>
            <a:endParaRPr lang="zh-CN" altLang="en-US" b="1">
              <a:solidFill>
                <a:srgbClr val="000000"/>
              </a:solidFill>
              <a:latin typeface="Times New Roman" panose="02020603050405020304" pitchFamily="18" charset="0"/>
            </a:endParaRPr>
          </a:p>
          <a:p>
            <a:pPr fontAlgn="base">
              <a:spcBef>
                <a:spcPct val="0"/>
              </a:spcBef>
              <a:spcAft>
                <a:spcPct val="0"/>
              </a:spcAft>
            </a:pPr>
            <a:r>
              <a:rPr lang="en-US" altLang="zh-CN"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1.</a:t>
            </a:r>
            <a:r>
              <a:rPr lang="zh-CN" altLang="en-US"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载体入口：</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以</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smtClean="0">
                <a:solidFill>
                  <a:srgbClr val="0000FF"/>
                </a:solidFill>
                <a:sym typeface="+mn-ea"/>
              </a:rPr>
              <a:t>中华传统文化</a:t>
            </a:r>
            <a:r>
              <a:rPr lang="en-US" altLang="zh-CN" b="1" smtClean="0">
                <a:solidFill>
                  <a:srgbClr val="0000FF"/>
                </a:solidFill>
                <a:sym typeface="+mn-ea"/>
              </a:rPr>
              <a:t>+</a:t>
            </a:r>
            <a:r>
              <a:rPr lang="zh-CN" altLang="en-US" b="1">
                <a:solidFill>
                  <a:srgbClr val="0000FF"/>
                </a:solidFill>
                <a:sym typeface="+mn-ea"/>
              </a:rPr>
              <a:t>中国新科技</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为引入载体</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考查</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常规元素</a:t>
            </a:r>
            <a:r>
              <a:rPr lang="en-US" altLang="zh-CN"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第四周期元素</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的结构与性质</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endPar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2.</a:t>
            </a:r>
            <a:r>
              <a:rPr lang="zh-CN" altLang="en-US"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能力考点：</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信息借助</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smtClean="0">
                <a:solidFill>
                  <a:srgbClr val="0000FF"/>
                </a:solidFill>
                <a:latin typeface="华文中宋" panose="02010600040101010101" pitchFamily="2" charset="-122"/>
                <a:ea typeface="华文中宋" panose="02010600040101010101" pitchFamily="2" charset="-122"/>
                <a:sym typeface="+mn-ea"/>
              </a:rPr>
              <a:t>中华传统文化</a:t>
            </a:r>
            <a:r>
              <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给出</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完成</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一个</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完整物质结构排查</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，形成</a:t>
            </a:r>
            <a:r>
              <a:rPr lang="zh-CN" altLang="en-US"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综合分析能力</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            信息</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借助</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陌生物质</a:t>
            </a:r>
            <a:r>
              <a:rPr lang="en-US" altLang="zh-CN"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图表</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给出</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需要</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从</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文字图表解读</a:t>
            </a:r>
            <a:r>
              <a:rPr lang="en-US" altLang="zh-CN"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陌生物质类比法</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提取化学信息； </a:t>
            </a:r>
            <a:endPar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    </a:t>
            </a:r>
            <a:endPar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3.</a:t>
            </a:r>
            <a:r>
              <a:rPr lang="zh-CN" altLang="en-US"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知识考点</a:t>
            </a:r>
            <a:r>
              <a:rPr lang="zh-CN" altLang="en-US"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en-US" altLang="zh-CN"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(1)</a:t>
            </a:r>
            <a:r>
              <a:rPr lang="zh-CN" altLang="en-US"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核外电子排布</a:t>
            </a:r>
            <a:r>
              <a:rPr lang="en-US" altLang="zh-CN"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smtClean="0">
                <a:solidFill>
                  <a:srgbClr val="000000"/>
                </a:solidFill>
                <a:sym typeface="+mn-ea"/>
              </a:rPr>
              <a:t>电子排布式、电子排布图、能级上的电子特点；</a:t>
            </a:r>
            <a:endParaRPr lang="en-US" altLang="zh-CN"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    (2)</a:t>
            </a:r>
            <a:r>
              <a:rPr lang="zh-CN" altLang="en-US"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元素周期律</a:t>
            </a:r>
            <a:r>
              <a:rPr lang="en-US" altLang="zh-CN"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7</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条（</a:t>
            </a:r>
            <a:r>
              <a:rPr lang="zh-CN" altLang="en-US" b="1">
                <a:solidFill>
                  <a:srgbClr val="000000"/>
                </a:solidFill>
                <a:sym typeface="+mn-ea"/>
              </a:rPr>
              <a:t>电离能、电负性、电子亲和能</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+5</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条验证规律</a:t>
            </a:r>
            <a:endParaRPr lang="en-US" altLang="zh-CN"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zh-CN" altLang="en-US"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en-US" altLang="zh-CN"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(3)</a:t>
            </a:r>
            <a:r>
              <a:rPr lang="zh-CN" altLang="en-US"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微粒</a:t>
            </a:r>
            <a:r>
              <a:rPr lang="zh-CN" altLang="en-US"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间的作用</a:t>
            </a:r>
            <a:r>
              <a:rPr lang="en-US" altLang="zh-CN"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分子间作用力、氢键、</a:t>
            </a:r>
            <a:r>
              <a:rPr lang="zh-CN" altLang="en-US" b="1">
                <a:solidFill>
                  <a:srgbClr val="000000"/>
                </a:solidFill>
                <a:sym typeface="+mn-ea"/>
              </a:rPr>
              <a:t>成键原子、化学键、作用强弱比较</a:t>
            </a:r>
            <a:endParaRPr lang="zh-CN" altLang="en-US" b="1">
              <a:solidFill>
                <a:srgbClr val="000000"/>
              </a:solidFill>
              <a:sym typeface="+mn-ea"/>
            </a:endParaRPr>
          </a:p>
          <a:p>
            <a:pPr fontAlgn="base">
              <a:spcBef>
                <a:spcPct val="0"/>
              </a:spcBef>
              <a:spcAft>
                <a:spcPct val="0"/>
              </a:spcAft>
            </a:pPr>
            <a:r>
              <a:rPr lang="en-US" altLang="zh-CN"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    (4)</a:t>
            </a:r>
            <a:r>
              <a:rPr lang="zh-CN" altLang="en-US"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分</a:t>
            </a:r>
            <a:r>
              <a:rPr lang="zh-CN" altLang="en-US"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子结构</a:t>
            </a:r>
            <a:r>
              <a:rPr lang="en-US" altLang="zh-CN"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a:solidFill>
                  <a:srgbClr val="000000"/>
                </a:solidFill>
                <a:sym typeface="+mn-ea"/>
              </a:rPr>
              <a:t>立体构型、分子类型、杂化类型；</a:t>
            </a:r>
            <a:endParaRPr lang="zh-CN" altLang="en-US" b="1">
              <a:solidFill>
                <a:srgbClr val="000000"/>
              </a:solidFill>
              <a:sym typeface="+mn-ea"/>
            </a:endParaRPr>
          </a:p>
          <a:p>
            <a:pPr fontAlgn="base">
              <a:spcBef>
                <a:spcPct val="0"/>
              </a:spcBef>
              <a:spcAft>
                <a:spcPct val="0"/>
              </a:spcAft>
            </a:pPr>
            <a:r>
              <a:rPr lang="en-US" altLang="zh-CN" b="1" smtClean="0">
                <a:solidFill>
                  <a:srgbClr val="0000FF"/>
                </a:solidFill>
                <a:sym typeface="+mn-ea"/>
              </a:rPr>
              <a:t>        (5)</a:t>
            </a:r>
            <a:r>
              <a:rPr lang="zh-CN" altLang="en-US" b="1" smtClean="0">
                <a:solidFill>
                  <a:srgbClr val="0000FF"/>
                </a:solidFill>
                <a:sym typeface="+mn-ea"/>
              </a:rPr>
              <a:t>晶体结构</a:t>
            </a:r>
            <a:r>
              <a:rPr lang="en-US" altLang="zh-CN" b="1">
                <a:solidFill>
                  <a:srgbClr val="000000"/>
                </a:solidFill>
                <a:sym typeface="+mn-ea"/>
              </a:rPr>
              <a:t>——</a:t>
            </a:r>
            <a:r>
              <a:rPr lang="zh-CN" altLang="en-US" b="1">
                <a:solidFill>
                  <a:srgbClr val="000000"/>
                </a:solidFill>
                <a:sym typeface="+mn-ea"/>
              </a:rPr>
              <a:t>晶体类型</a:t>
            </a:r>
            <a:r>
              <a:rPr lang="zh-CN" altLang="en-US" b="1" smtClean="0">
                <a:solidFill>
                  <a:srgbClr val="000000"/>
                </a:solidFill>
                <a:sym typeface="+mn-ea"/>
              </a:rPr>
              <a:t>、作用</a:t>
            </a:r>
            <a:r>
              <a:rPr lang="zh-CN" altLang="en-US" b="1">
                <a:solidFill>
                  <a:srgbClr val="000000"/>
                </a:solidFill>
                <a:sym typeface="+mn-ea"/>
              </a:rPr>
              <a:t>强弱、熔沸点比较，晶胞堆积形式、晶胞计算</a:t>
            </a:r>
            <a:r>
              <a:rPr lang="zh-CN" altLang="en-US" b="1" smtClean="0">
                <a:solidFill>
                  <a:srgbClr val="000000"/>
                </a:solidFill>
                <a:sym typeface="+mn-ea"/>
              </a:rPr>
              <a:t>；</a:t>
            </a:r>
            <a:endParaRPr lang="en-US" altLang="zh-CN" b="1" smtClean="0">
              <a:solidFill>
                <a:srgbClr val="000000"/>
              </a:solidFill>
              <a:sym typeface="+mn-ea"/>
            </a:endParaRPr>
          </a:p>
          <a:p>
            <a:pPr fontAlgn="base">
              <a:spcBef>
                <a:spcPct val="0"/>
              </a:spcBef>
              <a:spcAft>
                <a:spcPct val="0"/>
              </a:spcAft>
            </a:pPr>
            <a:endParaRPr lang="zh-CN" altLang="en-US"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11" name="Rectangle 2"/>
          <p:cNvSpPr/>
          <p:nvPr/>
        </p:nvSpPr>
        <p:spPr>
          <a:xfrm>
            <a:off x="95208" y="273970"/>
            <a:ext cx="9620317" cy="438785"/>
          </a:xfrm>
          <a:prstGeom prst="rect">
            <a:avLst/>
          </a:prstGeom>
          <a:noFill/>
          <a:ln w="9525">
            <a:noFill/>
          </a:ln>
        </p:spPr>
        <p:txBody>
          <a:bodyPr wrap="square" lIns="70371" tIns="35185" rIns="70371" bIns="35185" anchor="t">
            <a:spAutoFit/>
          </a:bodyPr>
          <a:lstStyle/>
          <a:p>
            <a:pPr fontAlgn="base">
              <a:spcBef>
                <a:spcPct val="10000"/>
              </a:spcBef>
              <a:spcAft>
                <a:spcPct val="0"/>
              </a:spcAft>
            </a:pPr>
            <a:r>
              <a:rPr lang="zh-CN" altLang="en-US" sz="2400" b="1" smtClean="0">
                <a:solidFill>
                  <a:srgbClr val="000000"/>
                </a:solidFill>
                <a:latin typeface="黑体" panose="02010609060101010101" pitchFamily="49" charset="-122"/>
                <a:ea typeface="黑体" panose="02010609060101010101" pitchFamily="49" charset="-122"/>
              </a:rPr>
              <a:t>（</a:t>
            </a:r>
            <a:r>
              <a:rPr lang="en-US" altLang="zh-CN" sz="2400" b="1" smtClean="0">
                <a:solidFill>
                  <a:srgbClr val="000000"/>
                </a:solidFill>
                <a:latin typeface="黑体" panose="02010609060101010101" pitchFamily="49" charset="-122"/>
                <a:ea typeface="黑体" panose="02010609060101010101" pitchFamily="49" charset="-122"/>
              </a:rPr>
              <a:t>1</a:t>
            </a:r>
            <a:r>
              <a:rPr lang="zh-CN" altLang="en-US" sz="2400" b="1" smtClean="0">
                <a:solidFill>
                  <a:srgbClr val="000000"/>
                </a:solidFill>
                <a:latin typeface="黑体" panose="02010609060101010101" pitchFamily="49" charset="-122"/>
                <a:ea typeface="黑体" panose="02010609060101010101" pitchFamily="49" charset="-122"/>
              </a:rPr>
              <a:t>）考查方法：“位</a:t>
            </a:r>
            <a:r>
              <a:rPr lang="en-US" altLang="zh-CN" sz="2400" b="1" smtClean="0">
                <a:solidFill>
                  <a:srgbClr val="000000"/>
                </a:solidFill>
                <a:latin typeface="黑体" panose="02010609060101010101" pitchFamily="49" charset="-122"/>
                <a:ea typeface="黑体" panose="02010609060101010101" pitchFamily="49" charset="-122"/>
              </a:rPr>
              <a:t>-</a:t>
            </a:r>
            <a:r>
              <a:rPr lang="zh-CN" altLang="en-US" sz="2400" b="1" smtClean="0">
                <a:solidFill>
                  <a:srgbClr val="000000"/>
                </a:solidFill>
                <a:latin typeface="黑体" panose="02010609060101010101" pitchFamily="49" charset="-122"/>
                <a:ea typeface="黑体" panose="02010609060101010101" pitchFamily="49" charset="-122"/>
              </a:rPr>
              <a:t>构</a:t>
            </a:r>
            <a:r>
              <a:rPr lang="en-US" altLang="zh-CN" sz="2400" b="1" smtClean="0">
                <a:solidFill>
                  <a:srgbClr val="000000"/>
                </a:solidFill>
                <a:latin typeface="黑体" panose="02010609060101010101" pitchFamily="49" charset="-122"/>
                <a:ea typeface="黑体" panose="02010609060101010101" pitchFamily="49" charset="-122"/>
              </a:rPr>
              <a:t>-</a:t>
            </a:r>
            <a:r>
              <a:rPr lang="zh-CN" altLang="en-US" sz="2400" b="1" smtClean="0">
                <a:solidFill>
                  <a:srgbClr val="000000"/>
                </a:solidFill>
                <a:latin typeface="黑体" panose="02010609060101010101" pitchFamily="49" charset="-122"/>
                <a:ea typeface="黑体" panose="02010609060101010101" pitchFamily="49" charset="-122"/>
              </a:rPr>
              <a:t>性”的综合考查</a:t>
            </a:r>
            <a:endParaRPr lang="zh-CN" altLang="en-US" sz="2000" b="1">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接连接符 3"/>
          <p:cNvCxnSpPr/>
          <p:nvPr/>
        </p:nvCxnSpPr>
        <p:spPr>
          <a:xfrm flipV="1">
            <a:off x="150709" y="855330"/>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85709" y="1214425"/>
            <a:ext cx="11514667" cy="5323205"/>
          </a:xfrm>
          <a:prstGeom prst="rect">
            <a:avLst/>
          </a:prstGeom>
          <a:noFill/>
          <a:ln w="9525">
            <a:solidFill>
              <a:srgbClr val="FF0000"/>
            </a:solidFill>
          </a:ln>
        </p:spPr>
        <p:txBody>
          <a:bodyPr wrap="square">
            <a:spAutoFit/>
          </a:bodyPr>
          <a:lstStyle/>
          <a:p>
            <a:pPr marL="266700" indent="-266700" fontAlgn="base">
              <a:spcBef>
                <a:spcPct val="0"/>
              </a:spcBef>
              <a:spcAft>
                <a:spcPct val="0"/>
              </a:spcAft>
            </a:pPr>
            <a:r>
              <a:rPr lang="zh-CN" alt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高考</a:t>
            </a:r>
            <a:r>
              <a:rPr 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en-US" altLang="zh-CN"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I</a:t>
            </a:r>
            <a:r>
              <a:rPr lang="zh-CN" alt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en-US" altLang="zh-CN"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II- </a:t>
            </a:r>
            <a:r>
              <a:rPr lang="en-US" sz="2000" b="1" smtClean="0">
                <a:solidFill>
                  <a:srgbClr val="000000"/>
                </a:solidFill>
                <a:latin typeface="Times New Roman" panose="02020603050405020304" pitchFamily="18" charset="0"/>
              </a:rPr>
              <a:t>36</a:t>
            </a:r>
            <a:r>
              <a:rPr lang="zh-CN" altLang="en-US" sz="2000" b="1">
                <a:solidFill>
                  <a:srgbClr val="000000"/>
                </a:solidFill>
                <a:latin typeface="Times New Roman" panose="02020603050405020304" pitchFamily="18" charset="0"/>
              </a:rPr>
              <a:t>．</a:t>
            </a:r>
            <a:endParaRPr lang="zh-CN" altLang="en-US" sz="2000" b="1">
              <a:solidFill>
                <a:srgbClr val="000000"/>
              </a:solidFill>
              <a:latin typeface="Times New Roman" panose="02020603050405020304" pitchFamily="18" charset="0"/>
            </a:endParaRPr>
          </a:p>
          <a:p>
            <a:pPr fontAlgn="base">
              <a:spcBef>
                <a:spcPct val="0"/>
              </a:spcBef>
              <a:spcAft>
                <a:spcPct val="0"/>
              </a:spcAft>
            </a:pPr>
            <a:endParaRPr lang="en-US" altLang="zh-CN" sz="20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sz="20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1</a:t>
            </a:r>
            <a:r>
              <a:rPr lang="en-US" altLang="zh-CN" sz="20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载体入口：</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以</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陌生物质</a:t>
            </a:r>
            <a:r>
              <a:rPr lang="en-US" altLang="zh-CN"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陌生合成流程图</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为引入载体</a:t>
            </a:r>
            <a:r>
              <a:rPr lang="zh-CN" alt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zh-CN" alt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考查</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有机化学基础</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endPar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sz="20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2.</a:t>
            </a:r>
            <a:r>
              <a:rPr lang="zh-CN" altLang="en-US" sz="20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能力考点：</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信息借助</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陌生物质合成流程图</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给出</a:t>
            </a:r>
            <a:r>
              <a:rPr lang="zh-CN" alt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zh-CN" alt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完成</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一个</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完整有机</a:t>
            </a:r>
            <a:r>
              <a:rPr lang="zh-CN" altLang="en-US" sz="20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分析考查</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，形成</a:t>
            </a:r>
            <a:r>
              <a:rPr lang="zh-CN" altLang="en-US"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综合分析能力</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zh-CN" alt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                   信息</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借助</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合成流程图</a:t>
            </a:r>
            <a:r>
              <a:rPr lang="en-US"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FF"/>
                </a:solidFill>
                <a:latin typeface="华文中宋" panose="02010600040101010101" pitchFamily="2" charset="-122"/>
                <a:ea typeface="华文中宋" panose="02010600040101010101" pitchFamily="2" charset="-122"/>
                <a:sym typeface="+mn-ea"/>
              </a:rPr>
              <a:t>核磁共振氢谱</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给出</a:t>
            </a:r>
            <a:r>
              <a:rPr lang="zh-CN" alt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zh-CN" alt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需要</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从</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图表解读</a:t>
            </a:r>
            <a:r>
              <a:rPr lang="en-US" altLang="zh-CN"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普线分析</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提取化学信息</a:t>
            </a:r>
            <a:r>
              <a:rPr lang="zh-CN" alt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endPar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sz="20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3.</a:t>
            </a:r>
            <a:r>
              <a:rPr lang="zh-CN" altLang="en-US" sz="20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知识考点</a:t>
            </a:r>
            <a:r>
              <a:rPr lang="zh-CN" altLang="en-US" sz="20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sz="20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en-US" altLang="zh-CN" sz="2000"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en-US" altLang="zh-CN"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1</a:t>
            </a:r>
            <a:r>
              <a:rPr lang="zh-CN" altLang="en-US"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有机基础</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类别命名、四式一型</a:t>
            </a:r>
            <a:r>
              <a:rPr lang="zh-CN" altLang="en-US" sz="2000" b="1">
                <a:solidFill>
                  <a:srgbClr val="000000"/>
                </a:solidFill>
                <a:sym typeface="+mn-ea"/>
              </a:rPr>
              <a:t>；</a:t>
            </a:r>
            <a:endPar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r>
              <a:rPr lang="zh-CN" altLang="en-US"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en-US" altLang="zh-CN"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2</a:t>
            </a:r>
            <a:r>
              <a:rPr lang="zh-CN" altLang="en-US"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有机分析</a:t>
            </a:r>
            <a:r>
              <a:rPr lang="en-US" altLang="zh-CN"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zh-CN" sz="2000" b="1" smtClean="0">
                <a:solidFill>
                  <a:srgbClr val="000000"/>
                </a:solidFill>
                <a:sym typeface="+mn-ea"/>
              </a:rPr>
              <a:t>核磁共振</a:t>
            </a:r>
            <a:r>
              <a:rPr lang="zh-CN" altLang="zh-CN" sz="2000" b="1" smtClean="0">
                <a:solidFill>
                  <a:srgbClr val="FF0000"/>
                </a:solidFill>
                <a:sym typeface="+mn-ea"/>
              </a:rPr>
              <a:t>氢谱</a:t>
            </a:r>
            <a:r>
              <a:rPr lang="zh-CN" altLang="zh-CN" sz="2000" b="1" smtClean="0">
                <a:solidFill>
                  <a:srgbClr val="000000"/>
                </a:solidFill>
                <a:sym typeface="+mn-ea"/>
              </a:rPr>
              <a:t>、峰数，峰面积</a:t>
            </a:r>
            <a:endParaRPr lang="zh-CN" altLang="zh-CN" sz="2000" b="1" smtClean="0">
              <a:solidFill>
                <a:srgbClr val="000000"/>
              </a:solidFill>
              <a:sym typeface="+mn-ea"/>
            </a:endParaRPr>
          </a:p>
          <a:p>
            <a:pPr fontAlgn="base">
              <a:spcBef>
                <a:spcPct val="0"/>
              </a:spcBef>
              <a:spcAft>
                <a:spcPct val="0"/>
              </a:spcAft>
            </a:pPr>
            <a:r>
              <a:rPr lang="zh-CN" altLang="en-US"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en-US"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3</a:t>
            </a:r>
            <a:r>
              <a:rPr lang="zh-CN" altLang="en-US"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有机结构</a:t>
            </a:r>
            <a:r>
              <a:rPr lang="en-US" altLang="zh-CN"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空间</a:t>
            </a:r>
            <a:r>
              <a:rPr lang="zh-CN" altLang="en-US" sz="2000" b="1">
                <a:solidFill>
                  <a:srgbClr val="000000"/>
                </a:solidFill>
                <a:sym typeface="+mn-ea"/>
              </a:rPr>
              <a:t>构型、共线共面、官能团、断键成键；</a:t>
            </a:r>
            <a:endParaRPr lang="zh-CN" altLang="en-US" sz="2000" b="1">
              <a:solidFill>
                <a:srgbClr val="000000"/>
              </a:solidFill>
              <a:sym typeface="+mn-ea"/>
            </a:endParaRPr>
          </a:p>
          <a:p>
            <a:pPr fontAlgn="base">
              <a:spcBef>
                <a:spcPct val="0"/>
              </a:spcBef>
              <a:spcAft>
                <a:spcPct val="0"/>
              </a:spcAft>
            </a:pPr>
            <a:r>
              <a:rPr lang="zh-CN" altLang="en-US" sz="2000" b="1">
                <a:solidFill>
                  <a:srgbClr val="000000"/>
                </a:solidFill>
                <a:sym typeface="+mn-ea"/>
              </a:rPr>
              <a:t>          </a:t>
            </a:r>
            <a:r>
              <a:rPr lang="zh-CN" altLang="en-US" sz="2000" b="1" smtClean="0">
                <a:solidFill>
                  <a:srgbClr val="000000"/>
                </a:solidFill>
                <a:sym typeface="+mn-ea"/>
              </a:rPr>
              <a:t>    </a:t>
            </a:r>
            <a:r>
              <a:rPr lang="en-US" altLang="zh-CN" sz="2000" b="1" smtClean="0">
                <a:solidFill>
                  <a:srgbClr val="000000"/>
                </a:solidFill>
                <a:sym typeface="+mn-ea"/>
              </a:rPr>
              <a:t>       </a:t>
            </a:r>
            <a:r>
              <a:rPr lang="zh-CN" altLang="en-US" sz="2000" b="1" smtClean="0">
                <a:solidFill>
                  <a:srgbClr val="000000"/>
                </a:solidFill>
                <a:sym typeface="+mn-ea"/>
              </a:rPr>
              <a:t> </a:t>
            </a:r>
            <a:r>
              <a:rPr lang="en-US" sz="2000" b="1">
                <a:solidFill>
                  <a:srgbClr val="0000FF"/>
                </a:solidFill>
                <a:sym typeface="+mn-ea"/>
              </a:rPr>
              <a:t>4</a:t>
            </a:r>
            <a:r>
              <a:rPr lang="zh-CN" altLang="en-US" sz="2000" b="1">
                <a:solidFill>
                  <a:srgbClr val="0000FF"/>
                </a:solidFill>
                <a:sym typeface="+mn-ea"/>
              </a:rPr>
              <a:t>有机性质</a:t>
            </a:r>
            <a:r>
              <a:rPr lang="en-US" altLang="zh-CN" sz="2000" b="1">
                <a:solidFill>
                  <a:srgbClr val="000000"/>
                </a:solidFill>
                <a:sym typeface="+mn-ea"/>
              </a:rPr>
              <a:t>——</a:t>
            </a:r>
            <a:r>
              <a:rPr lang="zh-CN" altLang="en-US" sz="2000" b="1">
                <a:solidFill>
                  <a:srgbClr val="000000"/>
                </a:solidFill>
                <a:sym typeface="+mn-ea"/>
              </a:rPr>
              <a:t>反应类型、反应方程式；</a:t>
            </a:r>
            <a:endParaRPr lang="zh-CN" altLang="en-US" sz="2000" b="1">
              <a:solidFill>
                <a:srgbClr val="000000"/>
              </a:solidFill>
              <a:sym typeface="+mn-ea"/>
            </a:endParaRPr>
          </a:p>
          <a:p>
            <a:pPr fontAlgn="base">
              <a:spcBef>
                <a:spcPct val="0"/>
              </a:spcBef>
              <a:spcAft>
                <a:spcPct val="0"/>
              </a:spcAft>
            </a:pPr>
            <a:r>
              <a:rPr lang="zh-CN" alt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zh-CN" altLang="en-US"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en-US" altLang="zh-CN"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5</a:t>
            </a:r>
            <a:r>
              <a:rPr lang="zh-CN" altLang="en-US" sz="2000"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同</a:t>
            </a:r>
            <a:r>
              <a:rPr lang="zh-CN" altLang="en-US"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分异构</a:t>
            </a:r>
            <a:r>
              <a:rPr lang="en-US" altLang="zh-CN" sz="2000" b="1">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en-US" altLang="zh-CN"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限定条件的同分异构体种类（判断、写出</a:t>
            </a:r>
            <a:r>
              <a:rPr lang="zh-CN" altLang="en-US"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sz="20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fontAlgn="base">
              <a:spcBef>
                <a:spcPct val="0"/>
              </a:spcBef>
              <a:spcAft>
                <a:spcPct val="0"/>
              </a:spcAft>
            </a:pPr>
            <a:endParaRPr lang="zh-CN" altLang="en-US" sz="20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13" name="矩形 12"/>
          <p:cNvSpPr/>
          <p:nvPr/>
        </p:nvSpPr>
        <p:spPr>
          <a:xfrm>
            <a:off x="285709" y="378739"/>
            <a:ext cx="11525331" cy="460375"/>
          </a:xfrm>
          <a:prstGeom prst="rect">
            <a:avLst/>
          </a:prstGeom>
        </p:spPr>
        <p:txBody>
          <a:bodyPr wrap="square">
            <a:spAutoFit/>
          </a:bodyPr>
          <a:lstStyle/>
          <a:p>
            <a:pPr fontAlgn="base">
              <a:spcBef>
                <a:spcPct val="0"/>
              </a:spcBef>
              <a:spcAft>
                <a:spcPct val="0"/>
              </a:spcAft>
            </a:pPr>
            <a:r>
              <a:rPr lang="zh-CN" altLang="en-US" sz="2400" b="1" smtClean="0">
                <a:solidFill>
                  <a:srgbClr val="FF0000"/>
                </a:solidFill>
                <a:latin typeface="黑体" panose="02010609060101010101" pitchFamily="49" charset="-122"/>
                <a:ea typeface="黑体" panose="02010609060101010101" pitchFamily="49" charset="-122"/>
                <a:sym typeface="+mn-ea"/>
              </a:rPr>
              <a:t>（</a:t>
            </a:r>
            <a:r>
              <a:rPr lang="en-US" altLang="zh-CN" sz="2400" b="1" smtClean="0">
                <a:solidFill>
                  <a:srgbClr val="FF0000"/>
                </a:solidFill>
                <a:latin typeface="黑体" panose="02010609060101010101" pitchFamily="49" charset="-122"/>
                <a:ea typeface="黑体" panose="02010609060101010101" pitchFamily="49" charset="-122"/>
                <a:sym typeface="+mn-ea"/>
              </a:rPr>
              <a:t>1</a:t>
            </a:r>
            <a:r>
              <a:rPr lang="zh-CN" altLang="en-US" sz="2400" b="1" smtClean="0">
                <a:solidFill>
                  <a:srgbClr val="FF0000"/>
                </a:solidFill>
                <a:latin typeface="黑体" panose="02010609060101010101" pitchFamily="49" charset="-122"/>
                <a:ea typeface="黑体" panose="02010609060101010101" pitchFamily="49" charset="-122"/>
                <a:sym typeface="+mn-ea"/>
              </a:rPr>
              <a:t>）有机化学基础</a:t>
            </a:r>
            <a:r>
              <a:rPr lang="en-US" altLang="zh-CN" sz="2400" b="1" smtClean="0">
                <a:solidFill>
                  <a:srgbClr val="000000"/>
                </a:solidFill>
                <a:latin typeface="黑体" panose="02010609060101010101" pitchFamily="49" charset="-122"/>
                <a:ea typeface="黑体" panose="02010609060101010101" pitchFamily="49" charset="-122"/>
                <a:sym typeface="+mn-ea"/>
              </a:rPr>
              <a:t>——</a:t>
            </a:r>
            <a:r>
              <a:rPr lang="zh-CN" altLang="en-US" sz="2400" b="1" smtClean="0">
                <a:solidFill>
                  <a:srgbClr val="000000"/>
                </a:solidFill>
                <a:latin typeface="黑体" panose="02010609060101010101" pitchFamily="49" charset="-122"/>
                <a:ea typeface="黑体" panose="02010609060101010101" pitchFamily="49" charset="-122"/>
                <a:sym typeface="+mn-ea"/>
              </a:rPr>
              <a:t>高考考查方式</a:t>
            </a:r>
            <a:endParaRPr lang="zh-CN" altLang="en-US" sz="2400" b="1">
              <a:solidFill>
                <a:srgbClr val="0000FF"/>
              </a:solidFill>
            </a:endParaRPr>
          </a:p>
        </p:txBody>
      </p:sp>
    </p:spTree>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150709" y="855330"/>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85709" y="393665"/>
            <a:ext cx="4381531" cy="460375"/>
          </a:xfrm>
          <a:prstGeom prst="rect">
            <a:avLst/>
          </a:prstGeom>
        </p:spPr>
        <p:txBody>
          <a:bodyPr wrap="square">
            <a:spAutoFit/>
          </a:bodyPr>
          <a:lstStyle/>
          <a:p>
            <a:pPr fontAlgn="base">
              <a:spcBef>
                <a:spcPct val="0"/>
              </a:spcBef>
              <a:spcAft>
                <a:spcPct val="0"/>
              </a:spcAft>
            </a:pPr>
            <a:r>
              <a:rPr lang="zh-CN" altLang="en-US" sz="2400" b="1" smtClean="0">
                <a:solidFill>
                  <a:srgbClr val="FF0000"/>
                </a:solidFill>
                <a:latin typeface="黑体" panose="02010609060101010101" pitchFamily="49" charset="-122"/>
                <a:ea typeface="黑体" panose="02010609060101010101" pitchFamily="49" charset="-122"/>
                <a:sym typeface="+mn-ea"/>
              </a:rPr>
              <a:t>（</a:t>
            </a:r>
            <a:r>
              <a:rPr lang="en-US" altLang="zh-CN" sz="2400" b="1" smtClean="0">
                <a:solidFill>
                  <a:srgbClr val="FF0000"/>
                </a:solidFill>
                <a:latin typeface="黑体" panose="02010609060101010101" pitchFamily="49" charset="-122"/>
                <a:ea typeface="黑体" panose="02010609060101010101" pitchFamily="49" charset="-122"/>
                <a:sym typeface="+mn-ea"/>
              </a:rPr>
              <a:t>2</a:t>
            </a:r>
            <a:r>
              <a:rPr lang="zh-CN" altLang="en-US" sz="2400" b="1" smtClean="0">
                <a:solidFill>
                  <a:srgbClr val="FF0000"/>
                </a:solidFill>
                <a:latin typeface="黑体" panose="02010609060101010101" pitchFamily="49" charset="-122"/>
                <a:ea typeface="黑体" panose="02010609060101010101" pitchFamily="49" charset="-122"/>
                <a:sym typeface="+mn-ea"/>
              </a:rPr>
              <a:t>）解题思路</a:t>
            </a:r>
            <a:endParaRPr lang="zh-CN" altLang="en-US" sz="2400" b="1">
              <a:solidFill>
                <a:srgbClr val="0000FF"/>
              </a:solidFill>
            </a:endParaRPr>
          </a:p>
        </p:txBody>
      </p:sp>
      <p:grpSp>
        <p:nvGrpSpPr>
          <p:cNvPr id="3" name="组合 28"/>
          <p:cNvGrpSpPr/>
          <p:nvPr/>
        </p:nvGrpSpPr>
        <p:grpSpPr>
          <a:xfrm>
            <a:off x="772832" y="1500174"/>
            <a:ext cx="10657206" cy="3298290"/>
            <a:chOff x="865376" y="1071546"/>
            <a:chExt cx="7992904" cy="3298290"/>
          </a:xfrm>
        </p:grpSpPr>
        <p:sp>
          <p:nvSpPr>
            <p:cNvPr id="6" name="矩形 5"/>
            <p:cNvSpPr/>
            <p:nvPr/>
          </p:nvSpPr>
          <p:spPr>
            <a:xfrm>
              <a:off x="865376" y="2214554"/>
              <a:ext cx="487153" cy="923330"/>
            </a:xfrm>
            <a:prstGeom prst="rect">
              <a:avLst/>
            </a:prstGeom>
            <a:ln w="38100">
              <a:solidFill>
                <a:srgbClr val="0000FF"/>
              </a:solidFill>
            </a:ln>
          </p:spPr>
          <p:txBody>
            <a:bodyPr wrap="none">
              <a:spAutoFit/>
            </a:bodyPr>
            <a:lstStyle/>
            <a:p>
              <a:pPr algn="ct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抓</a:t>
              </a:r>
              <a:endPar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algn="ctr" fontAlgn="base">
                <a:spcBef>
                  <a:spcPct val="0"/>
                </a:spcBef>
                <a:spcAft>
                  <a:spcPct val="0"/>
                </a:spcAft>
              </a:pPr>
              <a:r>
                <a:rPr lang="zh-CN" altLang="en-US"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四类</a:t>
              </a:r>
              <a:endParaRPr lang="en-US" altLang="zh-CN"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algn="ctr" fontAlgn="base">
                <a:spcBef>
                  <a:spcPct val="0"/>
                </a:spcBef>
                <a:spcAft>
                  <a:spcPct val="0"/>
                </a:spcAft>
              </a:pPr>
              <a:r>
                <a:rPr lang="zh-CN" altLang="en-US"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信息</a:t>
              </a:r>
              <a:endParaRPr lang="zh-CN" altLang="en-US" b="1">
                <a:solidFill>
                  <a:srgbClr val="FF0000"/>
                </a:solidFill>
              </a:endParaRPr>
            </a:p>
          </p:txBody>
        </p:sp>
        <p:sp>
          <p:nvSpPr>
            <p:cNvPr id="7" name="左大括号 6"/>
            <p:cNvSpPr/>
            <p:nvPr/>
          </p:nvSpPr>
          <p:spPr>
            <a:xfrm>
              <a:off x="1500166" y="1214422"/>
              <a:ext cx="142876" cy="2928958"/>
            </a:xfrm>
            <a:prstGeom prst="leftBrace">
              <a:avLst/>
            </a:prstGeom>
            <a:solidFill>
              <a:schemeClr val="accent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8" name="矩形 7"/>
            <p:cNvSpPr/>
            <p:nvPr/>
          </p:nvSpPr>
          <p:spPr>
            <a:xfrm>
              <a:off x="1714480" y="1214422"/>
              <a:ext cx="1928826" cy="369332"/>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1</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）题干信息</a:t>
              </a:r>
              <a:endParaRPr lang="zh-CN" altLang="en-US" b="1">
                <a:solidFill>
                  <a:srgbClr val="000000"/>
                </a:solidFill>
              </a:endParaRPr>
            </a:p>
          </p:txBody>
        </p:sp>
        <p:sp>
          <p:nvSpPr>
            <p:cNvPr id="9" name="左大括号 8"/>
            <p:cNvSpPr/>
            <p:nvPr/>
          </p:nvSpPr>
          <p:spPr>
            <a:xfrm>
              <a:off x="3643306" y="1142984"/>
              <a:ext cx="71438" cy="571504"/>
            </a:xfrm>
            <a:prstGeom prst="leftBrace">
              <a:avLst/>
            </a:prstGeom>
            <a:solidFill>
              <a:schemeClr val="accent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10" name="矩形 9"/>
            <p:cNvSpPr/>
            <p:nvPr/>
          </p:nvSpPr>
          <p:spPr>
            <a:xfrm>
              <a:off x="3714744" y="1071546"/>
              <a:ext cx="1707439" cy="369332"/>
            </a:xfrm>
            <a:prstGeom prst="rect">
              <a:avLst/>
            </a:prstGeom>
          </p:spPr>
          <p:txBody>
            <a:bodyPr wrap="none">
              <a:spAutoFit/>
            </a:bodyPr>
            <a:lstStyle/>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①陌生物质的官能团</a:t>
              </a:r>
              <a:endParaRPr lang="zh-CN" altLang="en-US" b="1">
                <a:solidFill>
                  <a:srgbClr val="000000"/>
                </a:solidFill>
              </a:endParaRPr>
            </a:p>
          </p:txBody>
        </p:sp>
        <p:sp>
          <p:nvSpPr>
            <p:cNvPr id="11" name="矩形 10"/>
            <p:cNvSpPr/>
            <p:nvPr/>
          </p:nvSpPr>
          <p:spPr>
            <a:xfrm>
              <a:off x="3714744" y="1428736"/>
              <a:ext cx="5143536" cy="369332"/>
            </a:xfrm>
            <a:prstGeom prst="rect">
              <a:avLst/>
            </a:prstGeom>
          </p:spPr>
          <p:txBody>
            <a:bodyPr wrap="square">
              <a:spAutoFit/>
            </a:bodyPr>
            <a:lstStyle/>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sym typeface="+mn-ea"/>
                </a:rPr>
                <a:t>②式量、分子式、结构简式、小括号（）大作用</a:t>
              </a:r>
              <a:endParaRPr lang="zh-CN" altLang="en-US" b="1">
                <a:solidFill>
                  <a:srgbClr val="000000"/>
                </a:solidFill>
              </a:endParaRPr>
            </a:p>
          </p:txBody>
        </p:sp>
        <p:sp>
          <p:nvSpPr>
            <p:cNvPr id="13" name="矩形 12"/>
            <p:cNvSpPr/>
            <p:nvPr/>
          </p:nvSpPr>
          <p:spPr>
            <a:xfrm>
              <a:off x="1714480" y="2059536"/>
              <a:ext cx="2000264" cy="369332"/>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2</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）流程图信息</a:t>
              </a:r>
              <a:endParaRPr lang="zh-CN" altLang="en-US" b="1">
                <a:solidFill>
                  <a:srgbClr val="000000"/>
                </a:solidFill>
              </a:endParaRPr>
            </a:p>
          </p:txBody>
        </p:sp>
        <p:sp>
          <p:nvSpPr>
            <p:cNvPr id="14" name="左大括号 13"/>
            <p:cNvSpPr/>
            <p:nvPr/>
          </p:nvSpPr>
          <p:spPr>
            <a:xfrm>
              <a:off x="3714744" y="1928802"/>
              <a:ext cx="71438" cy="571504"/>
            </a:xfrm>
            <a:prstGeom prst="leftBrace">
              <a:avLst/>
            </a:prstGeom>
            <a:solidFill>
              <a:schemeClr val="accent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15" name="矩形 14"/>
            <p:cNvSpPr/>
            <p:nvPr/>
          </p:nvSpPr>
          <p:spPr>
            <a:xfrm>
              <a:off x="3714744" y="1857364"/>
              <a:ext cx="3857652" cy="369332"/>
            </a:xfrm>
            <a:prstGeom prst="rect">
              <a:avLst/>
            </a:prstGeom>
          </p:spPr>
          <p:txBody>
            <a:bodyPr wrap="square">
              <a:spAutoFit/>
            </a:bodyPr>
            <a:lstStyle/>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① </a:t>
              </a:r>
              <a:r>
                <a:rPr lang="en-US" altLang="zh-CN"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A</a:t>
              </a:r>
              <a:r>
                <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en-US" altLang="zh-CN"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C  </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结构对照信息</a:t>
              </a:r>
              <a:endParaRPr lang="zh-CN" altLang="en-US" b="1" smtClean="0">
                <a:solidFill>
                  <a:srgbClr val="000000"/>
                </a:solidFill>
              </a:endParaRPr>
            </a:p>
          </p:txBody>
        </p:sp>
        <p:sp>
          <p:nvSpPr>
            <p:cNvPr id="16" name="矩形 15"/>
            <p:cNvSpPr/>
            <p:nvPr/>
          </p:nvSpPr>
          <p:spPr>
            <a:xfrm>
              <a:off x="3714744" y="2214554"/>
              <a:ext cx="5143536" cy="369332"/>
            </a:xfrm>
            <a:prstGeom prst="rect">
              <a:avLst/>
            </a:prstGeom>
          </p:spPr>
          <p:txBody>
            <a:bodyPr wrap="square">
              <a:spAutoFit/>
            </a:bodyPr>
            <a:lstStyle/>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sym typeface="+mn-ea"/>
                </a:rPr>
                <a:t>②</a:t>
              </a:r>
              <a:r>
                <a:rPr lang="zh-CN" altLang="en-US"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目标产物</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包含</a:t>
              </a:r>
              <a:r>
                <a:rPr lang="zh-CN" altLang="en-US" b="1" smtClean="0">
                  <a:solidFill>
                    <a:srgbClr val="0000FF"/>
                  </a:solidFill>
                  <a:latin typeface="华文中宋" panose="02010600040101010101" pitchFamily="2" charset="-122"/>
                  <a:ea typeface="华文中宋" panose="02010600040101010101" pitchFamily="2" charset="-122"/>
                  <a:cs typeface="华文中宋" panose="02010600040101010101" pitchFamily="2" charset="-122"/>
                  <a:sym typeface="+mn-ea"/>
                </a:rPr>
                <a:t>反应物的结构信息</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基因片段</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zh-CN" altLang="en-US" b="1">
                <a:solidFill>
                  <a:srgbClr val="000000"/>
                </a:solidFill>
              </a:endParaRPr>
            </a:p>
          </p:txBody>
        </p:sp>
        <p:sp>
          <p:nvSpPr>
            <p:cNvPr id="17" name="矩形 16"/>
            <p:cNvSpPr/>
            <p:nvPr/>
          </p:nvSpPr>
          <p:spPr>
            <a:xfrm>
              <a:off x="4500562" y="1773784"/>
              <a:ext cx="226264" cy="369332"/>
            </a:xfrm>
            <a:prstGeom prst="rect">
              <a:avLst/>
            </a:prstGeom>
          </p:spPr>
          <p:txBody>
            <a:bodyPr wrap="none">
              <a:spAutoFit/>
            </a:bodyPr>
            <a:lstStyle/>
            <a:p>
              <a:pPr fontAlgn="base">
                <a:spcBef>
                  <a:spcPct val="0"/>
                </a:spcBef>
                <a:spcAft>
                  <a:spcPct val="0"/>
                </a:spcAft>
              </a:pPr>
              <a:r>
                <a:rPr lang="en-US" altLang="zh-CN" b="1"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B</a:t>
              </a:r>
              <a:endParaRPr lang="zh-CN" altLang="en-US" b="1">
                <a:solidFill>
                  <a:srgbClr val="000000"/>
                </a:solidFill>
              </a:endParaRPr>
            </a:p>
          </p:txBody>
        </p:sp>
        <p:sp>
          <p:nvSpPr>
            <p:cNvPr id="19" name="矩形 18"/>
            <p:cNvSpPr/>
            <p:nvPr/>
          </p:nvSpPr>
          <p:spPr>
            <a:xfrm>
              <a:off x="1714480" y="3000372"/>
              <a:ext cx="1928826" cy="369332"/>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3</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b="1" smtClean="0">
                  <a:solidFill>
                    <a:srgbClr val="000000"/>
                  </a:solidFill>
                  <a:latin typeface="华文中宋" panose="02010600040101010101" pitchFamily="2" charset="-122"/>
                  <a:ea typeface="华文中宋" panose="02010600040101010101" pitchFamily="2" charset="-122"/>
                  <a:sym typeface="+mn-ea"/>
                </a:rPr>
                <a:t>问题信息</a:t>
              </a:r>
              <a:endParaRPr lang="zh-CN" altLang="en-US" b="1">
                <a:solidFill>
                  <a:srgbClr val="000000"/>
                </a:solidFill>
              </a:endParaRPr>
            </a:p>
          </p:txBody>
        </p:sp>
        <p:sp>
          <p:nvSpPr>
            <p:cNvPr id="20" name="左大括号 19"/>
            <p:cNvSpPr/>
            <p:nvPr/>
          </p:nvSpPr>
          <p:spPr>
            <a:xfrm>
              <a:off x="3683257" y="2928934"/>
              <a:ext cx="71438" cy="571504"/>
            </a:xfrm>
            <a:prstGeom prst="leftBrace">
              <a:avLst/>
            </a:prstGeom>
            <a:solidFill>
              <a:schemeClr val="accent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22" name="矩形 21"/>
            <p:cNvSpPr/>
            <p:nvPr/>
          </p:nvSpPr>
          <p:spPr>
            <a:xfrm>
              <a:off x="3683257" y="2845354"/>
              <a:ext cx="3799357" cy="369332"/>
            </a:xfrm>
            <a:prstGeom prst="rect">
              <a:avLst/>
            </a:prstGeom>
          </p:spPr>
          <p:txBody>
            <a:bodyPr wrap="none">
              <a:spAutoFit/>
            </a:bodyPr>
            <a:lstStyle/>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①</a:t>
              </a:r>
              <a:r>
                <a:rPr lang="zh-CN" altLang="en-US" b="1" smtClean="0">
                  <a:solidFill>
                    <a:srgbClr val="000000"/>
                  </a:solidFill>
                  <a:latin typeface="华文中宋" panose="02010600040101010101" pitchFamily="2" charset="-122"/>
                  <a:ea typeface="华文中宋" panose="02010600040101010101" pitchFamily="2" charset="-122"/>
                  <a:sym typeface="+mn-ea"/>
                </a:rPr>
                <a:t>核磁共振</a:t>
              </a:r>
              <a:r>
                <a:rPr lang="zh-CN" altLang="en-US" b="1" smtClean="0">
                  <a:solidFill>
                    <a:srgbClr val="FF0000"/>
                  </a:solidFill>
                  <a:latin typeface="华文中宋" panose="02010600040101010101" pitchFamily="2" charset="-122"/>
                  <a:ea typeface="华文中宋" panose="02010600040101010101" pitchFamily="2" charset="-122"/>
                  <a:sym typeface="+mn-ea"/>
                </a:rPr>
                <a:t>氢谱</a:t>
              </a:r>
              <a:r>
                <a:rPr lang="zh-CN" altLang="en-US" b="1" smtClean="0">
                  <a:solidFill>
                    <a:srgbClr val="000000"/>
                  </a:solidFill>
                  <a:latin typeface="华文中宋" panose="02010600040101010101" pitchFamily="2" charset="-122"/>
                  <a:ea typeface="华文中宋" panose="02010600040101010101" pitchFamily="2" charset="-122"/>
                  <a:sym typeface="+mn-ea"/>
                </a:rPr>
                <a:t>是</a:t>
              </a:r>
              <a:r>
                <a:rPr lang="zh-CN" altLang="en-US" b="1" smtClean="0">
                  <a:solidFill>
                    <a:srgbClr val="FF0000"/>
                  </a:solidFill>
                  <a:latin typeface="华文中宋" panose="02010600040101010101" pitchFamily="2" charset="-122"/>
                  <a:ea typeface="华文中宋" panose="02010600040101010101" pitchFamily="2" charset="-122"/>
                  <a:sym typeface="+mn-ea"/>
                </a:rPr>
                <a:t>方法</a:t>
              </a:r>
              <a:r>
                <a:rPr lang="zh-CN" altLang="en-US" b="1" smtClean="0">
                  <a:solidFill>
                    <a:srgbClr val="000000"/>
                  </a:solidFill>
                  <a:latin typeface="华文中宋" panose="02010600040101010101" pitchFamily="2" charset="-122"/>
                  <a:ea typeface="华文中宋" panose="02010600040101010101" pitchFamily="2" charset="-122"/>
                  <a:sym typeface="+mn-ea"/>
                </a:rPr>
                <a:t>，关键是它测出的</a:t>
              </a:r>
              <a:r>
                <a:rPr lang="zh-CN" altLang="en-US" b="1" smtClean="0">
                  <a:solidFill>
                    <a:srgbClr val="FF0000"/>
                  </a:solidFill>
                  <a:latin typeface="华文中宋" panose="02010600040101010101" pitchFamily="2" charset="-122"/>
                  <a:ea typeface="华文中宋" panose="02010600040101010101" pitchFamily="2" charset="-122"/>
                  <a:sym typeface="+mn-ea"/>
                </a:rPr>
                <a:t>信息</a:t>
              </a:r>
              <a:r>
                <a:rPr lang="zh-CN" altLang="en-US" b="1" smtClean="0">
                  <a:solidFill>
                    <a:srgbClr val="000000"/>
                  </a:solidFill>
                  <a:latin typeface="华文中宋" panose="02010600040101010101" pitchFamily="2" charset="-122"/>
                  <a:ea typeface="华文中宋" panose="02010600040101010101" pitchFamily="2" charset="-122"/>
                  <a:sym typeface="+mn-ea"/>
                </a:rPr>
                <a:t>！</a:t>
              </a:r>
              <a:endParaRPr lang="zh-CN" altLang="en-US" b="1">
                <a:solidFill>
                  <a:srgbClr val="000000"/>
                </a:solidFill>
              </a:endParaRPr>
            </a:p>
          </p:txBody>
        </p:sp>
        <p:sp>
          <p:nvSpPr>
            <p:cNvPr id="24" name="矩形 23"/>
            <p:cNvSpPr/>
            <p:nvPr/>
          </p:nvSpPr>
          <p:spPr>
            <a:xfrm>
              <a:off x="3714744" y="3214686"/>
              <a:ext cx="5143536" cy="369332"/>
            </a:xfrm>
            <a:prstGeom prst="rect">
              <a:avLst/>
            </a:prstGeom>
          </p:spPr>
          <p:txBody>
            <a:bodyPr wrap="square">
              <a:spAutoFit/>
            </a:bodyPr>
            <a:lstStyle/>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sym typeface="+mn-ea"/>
                </a:rPr>
                <a:t>②关键词：</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命名、</a:t>
              </a:r>
              <a:r>
                <a:rPr lang="zh-CN" altLang="en-US" b="1" smtClean="0">
                  <a:solidFill>
                    <a:srgbClr val="000000"/>
                  </a:solidFill>
                  <a:sym typeface="+mn-ea"/>
                </a:rPr>
                <a:t>反应类型、</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简式</a:t>
              </a:r>
              <a:r>
                <a:rPr lang="zh-CN" altLang="en-US" b="1" smtClean="0">
                  <a:solidFill>
                    <a:srgbClr val="000000"/>
                  </a:solidFill>
                  <a:sym typeface="+mn-ea"/>
                </a:rPr>
                <a:t>、方程式</a:t>
              </a:r>
              <a:r>
                <a:rPr lang="en-US" altLang="zh-CN" b="1" smtClean="0">
                  <a:solidFill>
                    <a:srgbClr val="000000"/>
                  </a:solidFill>
                  <a:sym typeface="+mn-ea"/>
                </a:rPr>
                <a:t>…</a:t>
              </a:r>
              <a:endParaRPr lang="zh-CN" altLang="en-US" b="1">
                <a:solidFill>
                  <a:srgbClr val="000000"/>
                </a:solidFill>
              </a:endParaRPr>
            </a:p>
          </p:txBody>
        </p:sp>
        <p:sp>
          <p:nvSpPr>
            <p:cNvPr id="25" name="矩形 24"/>
            <p:cNvSpPr/>
            <p:nvPr/>
          </p:nvSpPr>
          <p:spPr>
            <a:xfrm>
              <a:off x="1714480" y="3786190"/>
              <a:ext cx="1928826" cy="369332"/>
            </a:xfrm>
            <a:prstGeom prst="rect">
              <a:avLst/>
            </a:prstGeom>
            <a:ln>
              <a:solidFill>
                <a:srgbClr val="FF0000"/>
              </a:solidFill>
            </a:ln>
          </p:spPr>
          <p:txBody>
            <a:bodyPr wrap="square">
              <a:spAutoFit/>
            </a:bodyPr>
            <a:lstStyle/>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en-US" altLang="zh-CN"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4</a:t>
              </a: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）结构</a:t>
              </a:r>
              <a:r>
                <a:rPr lang="zh-CN" altLang="en-US" b="1" smtClean="0">
                  <a:solidFill>
                    <a:srgbClr val="000000"/>
                  </a:solidFill>
                  <a:latin typeface="华文中宋" panose="02010600040101010101" pitchFamily="2" charset="-122"/>
                  <a:ea typeface="华文中宋" panose="02010600040101010101" pitchFamily="2" charset="-122"/>
                  <a:sym typeface="+mn-ea"/>
                </a:rPr>
                <a:t>信息</a:t>
              </a:r>
              <a:endParaRPr lang="zh-CN" altLang="en-US" b="1">
                <a:solidFill>
                  <a:srgbClr val="000000"/>
                </a:solidFill>
              </a:endParaRPr>
            </a:p>
          </p:txBody>
        </p:sp>
        <p:sp>
          <p:nvSpPr>
            <p:cNvPr id="26" name="左大括号 25"/>
            <p:cNvSpPr/>
            <p:nvPr/>
          </p:nvSpPr>
          <p:spPr>
            <a:xfrm>
              <a:off x="3683257" y="3714752"/>
              <a:ext cx="71438" cy="571504"/>
            </a:xfrm>
            <a:prstGeom prst="leftBrace">
              <a:avLst/>
            </a:prstGeom>
            <a:solidFill>
              <a:schemeClr val="accent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27" name="矩形 26"/>
            <p:cNvSpPr/>
            <p:nvPr/>
          </p:nvSpPr>
          <p:spPr>
            <a:xfrm>
              <a:off x="3683256" y="3631172"/>
              <a:ext cx="2889007" cy="369332"/>
            </a:xfrm>
            <a:prstGeom prst="rect">
              <a:avLst/>
            </a:prstGeom>
          </p:spPr>
          <p:txBody>
            <a:bodyPr wrap="square">
              <a:spAutoFit/>
            </a:bodyPr>
            <a:lstStyle/>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①如何合成？</a:t>
              </a:r>
              <a:endParaRPr lang="zh-CN" altLang="en-US" b="1">
                <a:solidFill>
                  <a:srgbClr val="000000"/>
                </a:solidFill>
              </a:endParaRPr>
            </a:p>
          </p:txBody>
        </p:sp>
        <p:sp>
          <p:nvSpPr>
            <p:cNvPr id="28" name="矩形 27"/>
            <p:cNvSpPr/>
            <p:nvPr/>
          </p:nvSpPr>
          <p:spPr>
            <a:xfrm>
              <a:off x="3714744" y="4000504"/>
              <a:ext cx="4214842" cy="369332"/>
            </a:xfrm>
            <a:prstGeom prst="rect">
              <a:avLst/>
            </a:prstGeom>
          </p:spPr>
          <p:txBody>
            <a:bodyPr wrap="square">
              <a:spAutoFit/>
            </a:bodyPr>
            <a:lstStyle/>
            <a:p>
              <a:pPr fontAlgn="base">
                <a:spcBef>
                  <a:spcPct val="0"/>
                </a:spcBef>
                <a:spcAft>
                  <a:spcPct val="0"/>
                </a:spcAft>
              </a:pPr>
              <a:r>
                <a:rPr lang="zh-CN" altLang="en-US" b="1" smtClean="0">
                  <a:solidFill>
                    <a:srgbClr val="000000"/>
                  </a:solidFill>
                  <a:latin typeface="华文中宋" panose="02010600040101010101" pitchFamily="2" charset="-122"/>
                  <a:ea typeface="华文中宋" panose="02010600040101010101" pitchFamily="2" charset="-122"/>
                  <a:sym typeface="+mn-ea"/>
                </a:rPr>
                <a:t>②如何断键？</a:t>
              </a:r>
              <a:endParaRPr lang="zh-CN" altLang="en-US" b="1">
                <a:solidFill>
                  <a:srgbClr val="000000"/>
                </a:solidFill>
              </a:endParaRPr>
            </a:p>
          </p:txBody>
        </p:sp>
      </p:grpSp>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
          <p:cNvSpPr>
            <a:spLocks noGrp="1"/>
          </p:cNvSpPr>
          <p:nvPr/>
        </p:nvSpPr>
        <p:spPr>
          <a:xfrm>
            <a:off x="579967" y="408940"/>
            <a:ext cx="6304280" cy="574040"/>
          </a:xfrm>
          <a:prstGeom prst="rect">
            <a:avLst/>
          </a:prstGeom>
          <a:noFill/>
          <a:ln w="9525">
            <a:noFill/>
          </a:ln>
        </p:spPr>
        <p:txBody>
          <a:bodyPr vert="horz" wrap="square" lIns="68580" tIns="34290" rIns="68580" bIns="34290" anchor="b"/>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cs typeface="Tahoma" panose="020B0604030504040204" pitchFamily="34" charset="0"/>
              </a:defRPr>
            </a:lvl9pPr>
          </a:lstStyle>
          <a:p>
            <a:pPr algn="ctr" eaLnBrk="1" hangingPunct="1"/>
            <a:r>
              <a:rPr lang="en-US" altLang="zh-CN" sz="2800" b="1">
                <a:solidFill>
                  <a:srgbClr val="FF0000"/>
                </a:solidFill>
              </a:rPr>
              <a:t>4.</a:t>
            </a:r>
            <a:r>
              <a:rPr lang="zh-CN" altLang="en-US" sz="2800" b="1">
                <a:solidFill>
                  <a:srgbClr val="FF0000"/>
                </a:solidFill>
              </a:rPr>
              <a:t>《化学反应原理》专题</a:t>
            </a:r>
            <a:endParaRPr lang="zh-CN" altLang="en-US" sz="2800" b="1">
              <a:solidFill>
                <a:srgbClr val="FF0000"/>
              </a:solidFill>
            </a:endParaRPr>
          </a:p>
        </p:txBody>
      </p:sp>
      <p:sp>
        <p:nvSpPr>
          <p:cNvPr id="3" name="圆角矩形 2"/>
          <p:cNvSpPr/>
          <p:nvPr/>
        </p:nvSpPr>
        <p:spPr>
          <a:xfrm flipV="1">
            <a:off x="191348" y="1062990"/>
            <a:ext cx="11609493"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15" name="文本框 14"/>
          <p:cNvSpPr txBox="1"/>
          <p:nvPr/>
        </p:nvSpPr>
        <p:spPr>
          <a:xfrm>
            <a:off x="417408" y="1560830"/>
            <a:ext cx="11357187" cy="1568450"/>
          </a:xfrm>
          <a:prstGeom prst="rect">
            <a:avLst/>
          </a:prstGeom>
          <a:solidFill>
            <a:schemeClr val="accent3">
              <a:lumMod val="95000"/>
            </a:schemeClr>
          </a:solidFill>
          <a:ln>
            <a:solidFill>
              <a:srgbClr val="FF0000"/>
            </a:solidFill>
          </a:ln>
        </p:spPr>
        <p:txBody>
          <a:bodyPr wrap="square" rtlCol="0">
            <a:spAutoFit/>
          </a:bodyPr>
          <a:lstStyle/>
          <a:p>
            <a:pPr fontAlgn="base">
              <a:spcBef>
                <a:spcPct val="0"/>
              </a:spcBef>
              <a:spcAft>
                <a:spcPct val="0"/>
              </a:spcAft>
            </a:pPr>
            <a:r>
              <a:rPr lang="en-US" sz="2400" b="1">
                <a:solidFill>
                  <a:srgbClr val="0000FF"/>
                </a:solidFill>
                <a:latin typeface="新宋体" panose="02010609030101010101" charset="-122"/>
                <a:ea typeface="新宋体" panose="02010609030101010101" charset="-122"/>
                <a:cs typeface="新宋体" panose="02010609030101010101" charset="-122"/>
                <a:sym typeface="+mn-ea"/>
              </a:rPr>
              <a:t>1.</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反应方向：</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能量、 ∆</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H-T</a:t>
            </a:r>
            <a:r>
              <a:rPr lang="en-US" altLang="zh-CN" sz="2400" b="1" baseline="30000">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S&lt;0  ——</a:t>
            </a: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方向问题、盖斯定律</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endParaRPr 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en-US" sz="2400" b="1">
                <a:solidFill>
                  <a:srgbClr val="0000FF"/>
                </a:solidFill>
                <a:latin typeface="新宋体" panose="02010609030101010101" charset="-122"/>
                <a:ea typeface="新宋体" panose="02010609030101010101" charset="-122"/>
                <a:cs typeface="新宋体" panose="02010609030101010101" charset="-122"/>
                <a:sym typeface="+mn-ea"/>
              </a:rPr>
              <a:t>2</a:t>
            </a:r>
            <a:r>
              <a:rPr lang="en-US" altLang="zh-CN" sz="2400" b="1">
                <a:solidFill>
                  <a:srgbClr val="0000FF"/>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反应速率：</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影响因素、数据处理 </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快慢问题、速率方程</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endParaRPr 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en-US" altLang="zh-CN" sz="2400" b="1">
                <a:solidFill>
                  <a:srgbClr val="0000FF"/>
                </a:solidFill>
                <a:latin typeface="新宋体" panose="02010609030101010101" charset="-122"/>
                <a:ea typeface="新宋体" panose="02010609030101010101" charset="-122"/>
                <a:cs typeface="新宋体" panose="02010609030101010101" charset="-122"/>
                <a:sym typeface="+mn-ea"/>
              </a:rPr>
              <a:t>3.</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反应限度：</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平衡建立、影响因素 </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条件控制、反应机理</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endParaRPr lang="en-US" altLang="zh-CN" sz="2400" b="1">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en-US" altLang="zh-CN" sz="2400" b="1">
                <a:solidFill>
                  <a:srgbClr val="0000FF"/>
                </a:solidFill>
                <a:latin typeface="新宋体" panose="02010609030101010101" charset="-122"/>
                <a:ea typeface="新宋体" panose="02010609030101010101" charset="-122"/>
                <a:cs typeface="新宋体" panose="02010609030101010101" charset="-122"/>
                <a:sym typeface="+mn-ea"/>
              </a:rPr>
              <a:t>4.</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有关计算：</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平衡常数、转化率   </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数据处理、问题讨论</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7" name="文本框 6"/>
          <p:cNvSpPr txBox="1"/>
          <p:nvPr/>
        </p:nvSpPr>
        <p:spPr>
          <a:xfrm>
            <a:off x="417409" y="3310890"/>
            <a:ext cx="11358033" cy="1938020"/>
          </a:xfrm>
          <a:prstGeom prst="rect">
            <a:avLst/>
          </a:prstGeom>
          <a:noFill/>
          <a:ln>
            <a:solidFill>
              <a:srgbClr val="FF0000"/>
            </a:solidFill>
          </a:ln>
        </p:spPr>
        <p:txBody>
          <a:bodyPr wrap="square" rtlCol="0">
            <a:spAutoFit/>
          </a:bodyPr>
          <a:lstStyle/>
          <a:p>
            <a:pPr fontAlgn="base">
              <a:spcBef>
                <a:spcPct val="0"/>
              </a:spcBef>
              <a:spcAft>
                <a:spcPct val="0"/>
              </a:spcAft>
            </a:pPr>
            <a:r>
              <a:rPr lang="en-US" altLang="zh-CN" sz="2400" b="1">
                <a:solidFill>
                  <a:srgbClr val="0000FF"/>
                </a:solidFill>
                <a:latin typeface="新宋体" panose="02010609030101010101" charset="-122"/>
                <a:ea typeface="新宋体" panose="02010609030101010101" charset="-122"/>
                <a:cs typeface="新宋体" panose="02010609030101010101" charset="-122"/>
                <a:sym typeface="+mn-ea"/>
              </a:rPr>
              <a:t>1.</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载体：</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生产实际：污水、废气、实际环境；</a:t>
            </a: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en-US" altLang="zh-CN" sz="2400" b="1">
                <a:solidFill>
                  <a:srgbClr val="0000FF"/>
                </a:solidFill>
                <a:latin typeface="新宋体" panose="02010609030101010101" charset="-122"/>
                <a:ea typeface="新宋体" panose="02010609030101010101" charset="-122"/>
                <a:cs typeface="新宋体" panose="02010609030101010101" charset="-122"/>
                <a:sym typeface="+mn-ea"/>
              </a:rPr>
              <a:t>2.</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技巧：</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图像、图表</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altLang="zh-CN" sz="2400" b="1">
                <a:solidFill>
                  <a:srgbClr val="0000FF"/>
                </a:solidFill>
                <a:latin typeface="新宋体" panose="02010609030101010101" charset="-122"/>
                <a:ea typeface="新宋体" panose="02010609030101010101" charset="-122"/>
                <a:cs typeface="新宋体" panose="02010609030101010101" charset="-122"/>
                <a:sym typeface="+mn-ea"/>
              </a:rPr>
              <a:t>3.</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关键：</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反应特点、容器特点、关键条件</a:t>
            </a: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en-US" altLang="zh-CN" sz="2400" b="1">
                <a:solidFill>
                  <a:srgbClr val="0000FF"/>
                </a:solidFill>
                <a:latin typeface="新宋体" panose="02010609030101010101" charset="-122"/>
                <a:ea typeface="新宋体" panose="02010609030101010101" charset="-122"/>
                <a:cs typeface="新宋体" panose="02010609030101010101" charset="-122"/>
                <a:sym typeface="+mn-ea"/>
              </a:rPr>
              <a:t>4.</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能力：做这一类高考题，真正体现了</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宏微观</a:t>
            </a:r>
            <a:r>
              <a:rPr lang="en-US" altLang="zh-CN" sz="2400" b="1">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平衡观</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的</a:t>
            </a:r>
            <a:endParaRPr lang="zh-CN" altLang="en-US" sz="2400" b="1">
              <a:solidFill>
                <a:srgbClr val="0000FF"/>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        理科</a:t>
            </a:r>
            <a:r>
              <a:rPr lang="en-US" altLang="zh-CN" sz="2400" b="1">
                <a:solidFill>
                  <a:srgbClr val="0000FF"/>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高阶思维</a:t>
            </a:r>
            <a:r>
              <a:rPr lang="en-US" altLang="zh-CN" sz="2400" b="1">
                <a:solidFill>
                  <a:srgbClr val="0000FF"/>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FF"/>
                </a:solidFill>
                <a:latin typeface="新宋体" panose="02010609030101010101" charset="-122"/>
                <a:ea typeface="新宋体" panose="02010609030101010101" charset="-122"/>
                <a:cs typeface="新宋体" panose="02010609030101010101" charset="-122"/>
                <a:sym typeface="+mn-ea"/>
              </a:rPr>
              <a:t>价值！</a:t>
            </a:r>
            <a:endParaRPr lang="zh-CN" altLang="en-US" sz="2400" b="1">
              <a:solidFill>
                <a:srgbClr val="0000FF"/>
              </a:solidFill>
              <a:latin typeface="新宋体" panose="02010609030101010101" charset="-122"/>
              <a:ea typeface="新宋体" panose="02010609030101010101" charset="-122"/>
              <a:cs typeface="新宋体" panose="02010609030101010101" charset="-122"/>
              <a:sym typeface="+mn-ea"/>
            </a:endParaRPr>
          </a:p>
        </p:txBody>
      </p:sp>
    </p:spTree>
    <p:custDataLst>
      <p:tags r:id="rId1"/>
    </p:custDataLst>
  </p:cSld>
  <p:clrMapOvr>
    <a:masterClrMapping/>
  </p:clrMapOvr>
  <p:transition spd="slow">
    <p:cover dir="lu"/>
  </p:transition>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453815" y="437518"/>
            <a:ext cx="5402580" cy="460375"/>
          </a:xfrm>
          <a:prstGeom prst="rect">
            <a:avLst/>
          </a:prstGeom>
          <a:noFill/>
        </p:spPr>
        <p:txBody>
          <a:bodyPr wrap="square" rtlCol="0">
            <a:spAutoFit/>
          </a:bodyPr>
          <a:lstStyle/>
          <a:p>
            <a:pPr fontAlgn="base">
              <a:spcBef>
                <a:spcPct val="0"/>
              </a:spcBef>
              <a:spcAft>
                <a:spcPct val="0"/>
              </a:spcAft>
            </a:pPr>
            <a:r>
              <a:rPr lang="en-US" altLang="zh-CN" sz="2400" b="1" smtClean="0">
                <a:solidFill>
                  <a:srgbClr val="000000"/>
                </a:solidFill>
                <a:latin typeface="黑体" panose="02010609060101010101" pitchFamily="49" charset="-122"/>
                <a:ea typeface="黑体" panose="02010609060101010101" pitchFamily="49" charset="-122"/>
              </a:rPr>
              <a:t>4.1.</a:t>
            </a:r>
            <a:r>
              <a:rPr lang="zh-CN" altLang="en-US" sz="2400" b="1" smtClean="0">
                <a:solidFill>
                  <a:srgbClr val="000000"/>
                </a:solidFill>
                <a:latin typeface="黑体" panose="02010609060101010101" pitchFamily="49" charset="-122"/>
                <a:ea typeface="黑体" panose="02010609060101010101" pitchFamily="49" charset="-122"/>
              </a:rPr>
              <a:t>高考</a:t>
            </a:r>
            <a:r>
              <a:rPr lang="zh-CN" altLang="en-US" sz="2400" b="1" smtClean="0">
                <a:solidFill>
                  <a:srgbClr val="000000"/>
                </a:solidFill>
                <a:latin typeface="黑体" panose="02010609060101010101" pitchFamily="49" charset="-122"/>
                <a:ea typeface="黑体" panose="02010609060101010101" pitchFamily="49" charset="-122"/>
                <a:sym typeface="+mn-ea"/>
              </a:rPr>
              <a:t>析</a:t>
            </a:r>
            <a:r>
              <a:rPr lang="zh-CN" altLang="en-US" sz="2400" b="1" smtClean="0">
                <a:solidFill>
                  <a:srgbClr val="000000"/>
                </a:solidFill>
                <a:latin typeface="黑体" panose="02010609060101010101" pitchFamily="49" charset="-122"/>
                <a:ea typeface="黑体" panose="02010609060101010101" pitchFamily="49" charset="-122"/>
              </a:rPr>
              <a:t>题</a:t>
            </a:r>
            <a:r>
              <a:rPr lang="en-US" altLang="zh-CN" sz="2400" b="1" smtClean="0">
                <a:solidFill>
                  <a:srgbClr val="000000"/>
                </a:solidFill>
                <a:latin typeface="黑体" panose="02010609060101010101" pitchFamily="49" charset="-122"/>
                <a:ea typeface="黑体" panose="02010609060101010101" pitchFamily="49" charset="-122"/>
              </a:rPr>
              <a:t>——</a:t>
            </a:r>
            <a:r>
              <a:rPr lang="zh-CN" altLang="en-US" sz="2400" b="1" smtClean="0">
                <a:solidFill>
                  <a:srgbClr val="FF0000"/>
                </a:solidFill>
                <a:latin typeface="黑体" panose="02010609060101010101" pitchFamily="49" charset="-122"/>
                <a:ea typeface="黑体" panose="02010609060101010101" pitchFamily="49" charset="-122"/>
              </a:rPr>
              <a:t>三原理</a:t>
            </a:r>
            <a:endParaRPr lang="zh-CN" altLang="en-US" sz="2400" b="1" smtClean="0">
              <a:solidFill>
                <a:srgbClr val="FF0000"/>
              </a:solidFill>
              <a:latin typeface="黑体" panose="02010609060101010101" pitchFamily="49" charset="-122"/>
              <a:ea typeface="黑体" panose="02010609060101010101" pitchFamily="49" charset="-122"/>
            </a:endParaRPr>
          </a:p>
        </p:txBody>
      </p:sp>
      <p:sp>
        <p:nvSpPr>
          <p:cNvPr id="8" name="圆角矩形 7"/>
          <p:cNvSpPr/>
          <p:nvPr/>
        </p:nvSpPr>
        <p:spPr>
          <a:xfrm flipV="1">
            <a:off x="96522" y="897890"/>
            <a:ext cx="11888047" cy="90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11" name="文本框 10"/>
          <p:cNvSpPr txBox="1"/>
          <p:nvPr/>
        </p:nvSpPr>
        <p:spPr>
          <a:xfrm>
            <a:off x="453816" y="1516383"/>
            <a:ext cx="11408833" cy="3046095"/>
          </a:xfrm>
          <a:prstGeom prst="rect">
            <a:avLst/>
          </a:prstGeom>
          <a:noFill/>
          <a:ln w="9525">
            <a:solidFill>
              <a:srgbClr val="008000"/>
            </a:solidFill>
          </a:ln>
        </p:spPr>
        <p:txBody>
          <a:bodyPr wrap="square">
            <a:spAutoFit/>
          </a:bodyPr>
          <a:lstStyle/>
          <a:p>
            <a:pPr fontAlgn="base">
              <a:spcBef>
                <a:spcPct val="0"/>
              </a:spcBef>
              <a:spcAft>
                <a:spcPct val="0"/>
              </a:spcAft>
            </a:pPr>
            <a:r>
              <a:rPr lang="zh-CN" altLang="en-US" sz="1600" b="1">
                <a:solidFill>
                  <a:srgbClr val="FF0000"/>
                </a:solidFill>
                <a:latin typeface="新宋体" panose="02010609030101010101" charset="-122"/>
                <a:ea typeface="新宋体" panose="02010609030101010101" charset="-122"/>
                <a:cs typeface="新宋体" panose="02010609030101010101" charset="-122"/>
              </a:rPr>
              <a:t>第</a:t>
            </a:r>
            <a:r>
              <a:rPr lang="en-US" altLang="zh-CN" sz="1600" b="1">
                <a:solidFill>
                  <a:srgbClr val="FF0000"/>
                </a:solidFill>
                <a:latin typeface="新宋体" panose="02010609030101010101" charset="-122"/>
                <a:ea typeface="新宋体" panose="02010609030101010101" charset="-122"/>
                <a:cs typeface="新宋体" panose="02010609030101010101" charset="-122"/>
              </a:rPr>
              <a:t>1</a:t>
            </a:r>
            <a:r>
              <a:rPr lang="zh-CN" altLang="en-US" sz="1600" b="1">
                <a:solidFill>
                  <a:srgbClr val="FF0000"/>
                </a:solidFill>
                <a:latin typeface="新宋体" panose="02010609030101010101" charset="-122"/>
                <a:ea typeface="新宋体" panose="02010609030101010101" charset="-122"/>
                <a:cs typeface="新宋体" panose="02010609030101010101" charset="-122"/>
              </a:rPr>
              <a:t>模块：</a:t>
            </a:r>
            <a:r>
              <a:rPr lang="zh-CN" altLang="en-US" sz="1600" b="1">
                <a:solidFill>
                  <a:srgbClr val="0000FF"/>
                </a:solidFill>
                <a:latin typeface="新宋体" panose="02010609030101010101" charset="-122"/>
                <a:ea typeface="新宋体" panose="02010609030101010101" charset="-122"/>
                <a:cs typeface="新宋体" panose="02010609030101010101" charset="-122"/>
              </a:rPr>
              <a:t>题头</a:t>
            </a:r>
            <a:r>
              <a:rPr lang="en-US" altLang="zh-CN" sz="1600" b="1">
                <a:solidFill>
                  <a:srgbClr val="FF0000"/>
                </a:solidFill>
                <a:latin typeface="新宋体" panose="02010609030101010101" charset="-122"/>
                <a:ea typeface="新宋体" panose="02010609030101010101" charset="-122"/>
                <a:cs typeface="新宋体" panose="02010609030101010101" charset="-122"/>
              </a:rPr>
              <a:t>——</a:t>
            </a:r>
            <a:r>
              <a:rPr lang="zh-CN" altLang="en-US" sz="1600" b="1">
                <a:solidFill>
                  <a:srgbClr val="FF0000"/>
                </a:solidFill>
                <a:latin typeface="新宋体" panose="02010609030101010101" charset="-122"/>
                <a:ea typeface="新宋体" panose="02010609030101010101" charset="-122"/>
                <a:cs typeface="新宋体" panose="02010609030101010101" charset="-122"/>
              </a:rPr>
              <a:t>元素化合物情境，找到关键的反应，抓住反</a:t>
            </a:r>
            <a:r>
              <a:rPr lang="zh-CN" altLang="en-US" sz="1600" b="1">
                <a:solidFill>
                  <a:srgbClr val="FF0000"/>
                </a:solidFill>
                <a:latin typeface="新宋体" panose="02010609030101010101" charset="-122"/>
                <a:ea typeface="新宋体" panose="02010609030101010101" charset="-122"/>
                <a:cs typeface="新宋体" panose="02010609030101010101" charset="-122"/>
                <a:sym typeface="+mn-ea"/>
              </a:rPr>
              <a:t>应</a:t>
            </a:r>
            <a:r>
              <a:rPr lang="zh-CN" altLang="en-US" sz="1600" b="1">
                <a:solidFill>
                  <a:srgbClr val="FF0000"/>
                </a:solidFill>
                <a:latin typeface="新宋体" panose="02010609030101010101" charset="-122"/>
                <a:ea typeface="新宋体" panose="02010609030101010101" charset="-122"/>
                <a:cs typeface="新宋体" panose="02010609030101010101" charset="-122"/>
              </a:rPr>
              <a:t>的特点！</a:t>
            </a:r>
            <a:endParaRPr lang="zh-CN" altLang="en-US" sz="1600" b="1">
              <a:solidFill>
                <a:srgbClr val="FF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1600" b="1">
                <a:solidFill>
                  <a:srgbClr val="FF0000"/>
                </a:solidFill>
                <a:latin typeface="新宋体" panose="02010609030101010101" charset="-122"/>
                <a:ea typeface="新宋体" panose="02010609030101010101" charset="-122"/>
                <a:cs typeface="新宋体" panose="02010609030101010101" charset="-122"/>
              </a:rPr>
              <a:t>    </a:t>
            </a:r>
            <a:r>
              <a:rPr lang="zh-CN" altLang="en-US" sz="1600" b="1">
                <a:solidFill>
                  <a:srgbClr val="0000FF"/>
                </a:solidFill>
                <a:latin typeface="新宋体" panose="02010609030101010101" charset="-122"/>
                <a:ea typeface="新宋体" panose="02010609030101010101" charset="-122"/>
                <a:cs typeface="新宋体" panose="02010609030101010101" charset="-122"/>
              </a:rPr>
              <a:t>例</a:t>
            </a:r>
            <a:r>
              <a:rPr lang="en-US" altLang="zh-CN" sz="1600" b="1">
                <a:solidFill>
                  <a:srgbClr val="0000FF"/>
                </a:solidFill>
                <a:latin typeface="新宋体" panose="02010609030101010101" charset="-122"/>
                <a:ea typeface="新宋体" panose="02010609030101010101" charset="-122"/>
                <a:cs typeface="新宋体" panose="02010609030101010101" charset="-122"/>
              </a:rPr>
              <a:t>1.</a:t>
            </a:r>
            <a:r>
              <a:rPr lang="zh-CN" altLang="en-US" sz="1600" b="1">
                <a:solidFill>
                  <a:srgbClr val="0000FF"/>
                </a:solidFill>
                <a:latin typeface="新宋体" panose="02010609030101010101" charset="-122"/>
                <a:ea typeface="新宋体" panose="02010609030101010101" charset="-122"/>
                <a:cs typeface="新宋体" panose="02010609030101010101" charset="-122"/>
              </a:rPr>
              <a:t>硫酸是一种重要的基本化工产品，接触法制硫酸生产中的关键工序是</a:t>
            </a:r>
            <a:r>
              <a:rPr lang="en-US" sz="1600" b="1">
                <a:solidFill>
                  <a:srgbClr val="0000FF"/>
                </a:solidFill>
                <a:latin typeface="新宋体" panose="02010609030101010101" charset="-122"/>
                <a:ea typeface="新宋体" panose="02010609030101010101" charset="-122"/>
                <a:cs typeface="新宋体" panose="02010609030101010101" charset="-122"/>
              </a:rPr>
              <a:t>SO</a:t>
            </a:r>
            <a:r>
              <a:rPr lang="en-US" sz="1600" b="1" baseline="-25000">
                <a:solidFill>
                  <a:srgbClr val="0000FF"/>
                </a:solidFill>
                <a:latin typeface="新宋体" panose="02010609030101010101" charset="-122"/>
                <a:ea typeface="新宋体" panose="02010609030101010101" charset="-122"/>
                <a:cs typeface="新宋体" panose="02010609030101010101" charset="-122"/>
              </a:rPr>
              <a:t>2</a:t>
            </a:r>
            <a:r>
              <a:rPr lang="zh-CN" altLang="en-US" sz="1600" b="1">
                <a:solidFill>
                  <a:srgbClr val="0000FF"/>
                </a:solidFill>
                <a:latin typeface="新宋体" panose="02010609030101010101" charset="-122"/>
                <a:ea typeface="新宋体" panose="02010609030101010101" charset="-122"/>
                <a:cs typeface="新宋体" panose="02010609030101010101" charset="-122"/>
              </a:rPr>
              <a:t>的催化氧化</a:t>
            </a:r>
            <a:r>
              <a:rPr lang="zh-CN" altLang="en-US" sz="1600" b="1">
                <a:solidFill>
                  <a:srgbClr val="000000"/>
                </a:solidFill>
                <a:latin typeface="新宋体" panose="02010609030101010101" charset="-122"/>
                <a:ea typeface="新宋体" panose="02010609030101010101" charset="-122"/>
                <a:cs typeface="新宋体" panose="02010609030101010101" charset="-122"/>
              </a:rPr>
              <a:t>：</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1600" b="1">
                <a:solidFill>
                  <a:srgbClr val="000000"/>
                </a:solidFill>
                <a:sym typeface="+mn-ea"/>
              </a:rPr>
              <a:t>        </a:t>
            </a:r>
            <a:r>
              <a:rPr lang="zh-CN" altLang="en-US" sz="1600" b="1">
                <a:solidFill>
                  <a:srgbClr val="000000"/>
                </a:solidFill>
                <a:latin typeface="新宋体" panose="02010609030101010101" charset="-122"/>
                <a:ea typeface="新宋体" panose="02010609030101010101" charset="-122"/>
                <a:cs typeface="新宋体" panose="02010609030101010101" charset="-122"/>
                <a:sym typeface="+mn-ea"/>
              </a:rPr>
              <a:t>     </a:t>
            </a:r>
            <a:r>
              <a:rPr lang="en-US" sz="1600" b="1">
                <a:solidFill>
                  <a:srgbClr val="FF0000"/>
                </a:solidFill>
                <a:latin typeface="新宋体" panose="02010609030101010101" charset="-122"/>
                <a:ea typeface="新宋体" panose="02010609030101010101" charset="-122"/>
                <a:cs typeface="新宋体" panose="02010609030101010101" charset="-122"/>
                <a:sym typeface="+mn-ea"/>
              </a:rPr>
              <a:t>SO</a:t>
            </a:r>
            <a:r>
              <a:rPr lang="en-US" sz="1600" b="1" baseline="-25000">
                <a:solidFill>
                  <a:srgbClr val="FF0000"/>
                </a:solidFill>
                <a:latin typeface="新宋体" panose="02010609030101010101" charset="-122"/>
                <a:ea typeface="新宋体" panose="02010609030101010101" charset="-122"/>
                <a:cs typeface="新宋体" panose="02010609030101010101" charset="-122"/>
                <a:sym typeface="+mn-ea"/>
              </a:rPr>
              <a:t>2</a:t>
            </a:r>
            <a:r>
              <a:rPr lang="en-US" sz="1600" b="1">
                <a:solidFill>
                  <a:srgbClr val="FF0000"/>
                </a:solidFill>
                <a:latin typeface="新宋体" panose="02010609030101010101" charset="-122"/>
                <a:ea typeface="新宋体" panose="02010609030101010101" charset="-122"/>
                <a:cs typeface="新宋体" panose="02010609030101010101" charset="-122"/>
                <a:sym typeface="+mn-ea"/>
              </a:rPr>
              <a:t>(g)+</a:t>
            </a:r>
            <a:r>
              <a:rPr lang="en-US" sz="1600" b="1">
                <a:solidFill>
                  <a:srgbClr val="FF0000"/>
                </a:solidFill>
                <a:latin typeface="新宋体" panose="02010609030101010101" charset="-122"/>
                <a:ea typeface="新宋体" panose="02010609030101010101" charset="-122"/>
                <a:sym typeface="+mn-ea"/>
              </a:rPr>
              <a:t>O</a:t>
            </a:r>
            <a:r>
              <a:rPr lang="en-US" sz="1600" b="1" baseline="-25000">
                <a:solidFill>
                  <a:srgbClr val="FF0000"/>
                </a:solidFill>
                <a:latin typeface="新宋体" panose="02010609030101010101" charset="-122"/>
                <a:ea typeface="新宋体" panose="02010609030101010101" charset="-122"/>
                <a:sym typeface="+mn-ea"/>
              </a:rPr>
              <a:t>2</a:t>
            </a:r>
            <a:r>
              <a:rPr lang="en-US" sz="1600" b="1">
                <a:solidFill>
                  <a:srgbClr val="FF0000"/>
                </a:solidFill>
                <a:latin typeface="新宋体" panose="02010609030101010101" charset="-122"/>
                <a:ea typeface="新宋体" panose="02010609030101010101" charset="-122"/>
                <a:sym typeface="+mn-ea"/>
              </a:rPr>
              <a:t>(g) </a:t>
            </a:r>
            <a:r>
              <a:rPr lang="en-US" sz="1600" b="1">
                <a:solidFill>
                  <a:srgbClr val="FF0000"/>
                </a:solidFill>
                <a:latin typeface="微软雅黑" panose="020B0503020204020204" pitchFamily="34" charset="-122"/>
                <a:ea typeface="微软雅黑" panose="020B0503020204020204" pitchFamily="34" charset="-122"/>
                <a:sym typeface="+mn-ea"/>
              </a:rPr>
              <a:t>⇆</a:t>
            </a:r>
            <a:r>
              <a:rPr lang="en-US" sz="1600" b="1">
                <a:solidFill>
                  <a:srgbClr val="FF0000"/>
                </a:solidFill>
                <a:latin typeface="新宋体" panose="02010609030101010101" charset="-122"/>
                <a:ea typeface="新宋体" panose="02010609030101010101" charset="-122"/>
                <a:cs typeface="新宋体" panose="02010609030101010101" charset="-122"/>
                <a:sym typeface="+mn-ea"/>
              </a:rPr>
              <a:t>SO</a:t>
            </a:r>
            <a:r>
              <a:rPr lang="en-US" sz="1600" b="1" baseline="-25000">
                <a:solidFill>
                  <a:srgbClr val="FF0000"/>
                </a:solidFill>
                <a:latin typeface="新宋体" panose="02010609030101010101" charset="-122"/>
                <a:ea typeface="新宋体" panose="02010609030101010101" charset="-122"/>
                <a:cs typeface="新宋体" panose="02010609030101010101" charset="-122"/>
                <a:sym typeface="+mn-ea"/>
              </a:rPr>
              <a:t>3</a:t>
            </a:r>
            <a:r>
              <a:rPr lang="en-US" sz="1600" b="1">
                <a:solidFill>
                  <a:srgbClr val="FF0000"/>
                </a:solidFill>
                <a:latin typeface="新宋体" panose="02010609030101010101" charset="-122"/>
                <a:ea typeface="新宋体" panose="02010609030101010101" charset="-122"/>
                <a:cs typeface="新宋体" panose="02010609030101010101" charset="-122"/>
                <a:sym typeface="+mn-ea"/>
              </a:rPr>
              <a:t>(g)</a:t>
            </a:r>
            <a:endParaRPr lang="en-US" sz="1600" b="1">
              <a:solidFill>
                <a:srgbClr val="FF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zh-CN" altLang="en-US" sz="1600" b="1">
                <a:solidFill>
                  <a:srgbClr val="000000"/>
                </a:solidFill>
                <a:sym typeface="+mn-ea"/>
              </a:rPr>
              <a:t>        </a:t>
            </a:r>
            <a:r>
              <a:rPr lang="zh-CN" altLang="en-US" sz="1600" b="1">
                <a:solidFill>
                  <a:srgbClr val="0000FF"/>
                </a:solidFill>
                <a:latin typeface="新宋体" panose="02010609030101010101" charset="-122"/>
                <a:ea typeface="新宋体" panose="02010609030101010101" charset="-122"/>
                <a:cs typeface="新宋体" panose="02010609030101010101" charset="-122"/>
                <a:sym typeface="+mn-ea"/>
              </a:rPr>
              <a:t>例</a:t>
            </a:r>
            <a:r>
              <a:rPr lang="en-US" altLang="zh-CN" sz="1600" b="1">
                <a:solidFill>
                  <a:srgbClr val="0000FF"/>
                </a:solidFill>
                <a:latin typeface="新宋体" panose="02010609030101010101" charset="-122"/>
                <a:ea typeface="新宋体" panose="02010609030101010101" charset="-122"/>
                <a:cs typeface="新宋体" panose="02010609030101010101" charset="-122"/>
                <a:sym typeface="+mn-ea"/>
              </a:rPr>
              <a:t>2.</a:t>
            </a:r>
            <a:r>
              <a:rPr lang="zh-CN" altLang="en-US" sz="1600" b="1">
                <a:solidFill>
                  <a:srgbClr val="0000FF"/>
                </a:solidFill>
                <a:sym typeface="+mn-ea"/>
              </a:rPr>
              <a:t>天然气的主要成分为</a:t>
            </a:r>
            <a:r>
              <a:rPr lang="en-US" sz="1600" b="1">
                <a:solidFill>
                  <a:srgbClr val="0000FF"/>
                </a:solidFill>
                <a:latin typeface="宋体" panose="02010600030101010101" pitchFamily="2" charset="-122"/>
                <a:sym typeface="+mn-ea"/>
              </a:rPr>
              <a:t>CH</a:t>
            </a:r>
            <a:r>
              <a:rPr lang="en-US" sz="1600" b="1" baseline="-25000">
                <a:solidFill>
                  <a:srgbClr val="0000FF"/>
                </a:solidFill>
                <a:latin typeface="宋体" panose="02010600030101010101" pitchFamily="2" charset="-122"/>
                <a:sym typeface="+mn-ea"/>
              </a:rPr>
              <a:t>4</a:t>
            </a:r>
            <a:r>
              <a:rPr lang="zh-CN" altLang="en-US" sz="1600" b="1">
                <a:solidFill>
                  <a:srgbClr val="0000FF"/>
                </a:solidFill>
                <a:sym typeface="+mn-ea"/>
              </a:rPr>
              <a:t>，一般还含有</a:t>
            </a:r>
            <a:r>
              <a:rPr lang="en-US" sz="1600" b="1">
                <a:solidFill>
                  <a:srgbClr val="0000FF"/>
                </a:solidFill>
                <a:latin typeface="宋体" panose="02010600030101010101" pitchFamily="2" charset="-122"/>
                <a:sym typeface="+mn-ea"/>
              </a:rPr>
              <a:t>C</a:t>
            </a:r>
            <a:r>
              <a:rPr lang="en-US" sz="1600" b="1" baseline="-25000">
                <a:solidFill>
                  <a:srgbClr val="0000FF"/>
                </a:solidFill>
                <a:latin typeface="宋体" panose="02010600030101010101" pitchFamily="2" charset="-122"/>
                <a:sym typeface="+mn-ea"/>
              </a:rPr>
              <a:t>2</a:t>
            </a:r>
            <a:r>
              <a:rPr lang="en-US" sz="1600" b="1">
                <a:solidFill>
                  <a:srgbClr val="0000FF"/>
                </a:solidFill>
                <a:latin typeface="宋体" panose="02010600030101010101" pitchFamily="2" charset="-122"/>
                <a:sym typeface="+mn-ea"/>
              </a:rPr>
              <a:t>H</a:t>
            </a:r>
            <a:r>
              <a:rPr lang="en-US" sz="1600" b="1" baseline="-25000">
                <a:solidFill>
                  <a:srgbClr val="0000FF"/>
                </a:solidFill>
                <a:latin typeface="宋体" panose="02010600030101010101" pitchFamily="2" charset="-122"/>
                <a:sym typeface="+mn-ea"/>
              </a:rPr>
              <a:t>6</a:t>
            </a:r>
            <a:r>
              <a:rPr lang="zh-CN" altLang="en-US" sz="1600" b="1">
                <a:solidFill>
                  <a:srgbClr val="0000FF"/>
                </a:solidFill>
                <a:sym typeface="+mn-ea"/>
              </a:rPr>
              <a:t>等烃类，是重要的燃料和化工原料。</a:t>
            </a:r>
            <a:endParaRPr lang="zh-CN" altLang="en-US" sz="1600" b="1">
              <a:solidFill>
                <a:srgbClr val="0000FF"/>
              </a:solidFill>
              <a:sym typeface="+mn-ea"/>
            </a:endParaRPr>
          </a:p>
          <a:p>
            <a:pPr fontAlgn="base">
              <a:spcBef>
                <a:spcPct val="0"/>
              </a:spcBef>
              <a:spcAft>
                <a:spcPct val="0"/>
              </a:spcAft>
            </a:pPr>
            <a:r>
              <a:rPr lang="zh-CN" altLang="en-US" sz="1600" b="1">
                <a:solidFill>
                  <a:srgbClr val="000000"/>
                </a:solidFill>
                <a:sym typeface="+mn-ea"/>
              </a:rPr>
              <a:t>                </a:t>
            </a:r>
            <a:r>
              <a:rPr lang="zh-CN" altLang="en-US" sz="1600" b="1">
                <a:solidFill>
                  <a:srgbClr val="FF0000"/>
                </a:solidFill>
                <a:sym typeface="+mn-ea"/>
              </a:rPr>
              <a:t> </a:t>
            </a:r>
            <a:r>
              <a:rPr lang="en-US" sz="1600" b="1">
                <a:solidFill>
                  <a:srgbClr val="FF0000"/>
                </a:solidFill>
                <a:latin typeface="MS Mincho" panose="02020609040205080304" pitchFamily="49" charset="-128"/>
                <a:sym typeface="+mn-ea"/>
              </a:rPr>
              <a:t>C</a:t>
            </a:r>
            <a:r>
              <a:rPr lang="en-US" sz="1600" b="1" baseline="-25000">
                <a:solidFill>
                  <a:srgbClr val="FF0000"/>
                </a:solidFill>
                <a:latin typeface="宋体" panose="02010600030101010101" pitchFamily="2" charset="-122"/>
                <a:sym typeface="+mn-ea"/>
              </a:rPr>
              <a:t>2</a:t>
            </a:r>
            <a:r>
              <a:rPr lang="en-US" sz="1600" b="1">
                <a:solidFill>
                  <a:srgbClr val="FF0000"/>
                </a:solidFill>
                <a:latin typeface="宋体" panose="02010600030101010101" pitchFamily="2" charset="-122"/>
                <a:sym typeface="+mn-ea"/>
              </a:rPr>
              <a:t>H</a:t>
            </a:r>
            <a:r>
              <a:rPr lang="en-US" sz="1600" b="1" baseline="-25000">
                <a:solidFill>
                  <a:srgbClr val="FF0000"/>
                </a:solidFill>
                <a:latin typeface="宋体" panose="02010600030101010101" pitchFamily="2" charset="-122"/>
                <a:sym typeface="+mn-ea"/>
              </a:rPr>
              <a:t>6</a:t>
            </a:r>
            <a:r>
              <a:rPr lang="en-US" sz="1600" b="1">
                <a:solidFill>
                  <a:srgbClr val="FF0000"/>
                </a:solidFill>
                <a:latin typeface="宋体" panose="02010600030101010101" pitchFamily="2" charset="-122"/>
                <a:sym typeface="+mn-ea"/>
              </a:rPr>
              <a:t>(g) </a:t>
            </a:r>
            <a:r>
              <a:rPr lang="en-US" sz="1600" b="1">
                <a:solidFill>
                  <a:srgbClr val="FF0000"/>
                </a:solidFill>
                <a:latin typeface="微软雅黑" panose="020B0503020204020204" pitchFamily="34" charset="-122"/>
                <a:ea typeface="微软雅黑" panose="020B0503020204020204" pitchFamily="34" charset="-122"/>
                <a:sym typeface="+mn-ea"/>
              </a:rPr>
              <a:t>⇆</a:t>
            </a:r>
            <a:r>
              <a:rPr lang="en-US" sz="1600" b="1">
                <a:solidFill>
                  <a:srgbClr val="FF0000"/>
                </a:solidFill>
                <a:latin typeface="宋体" panose="02010600030101010101" pitchFamily="2" charset="-122"/>
                <a:sym typeface="+mn-ea"/>
              </a:rPr>
              <a:t>C</a:t>
            </a:r>
            <a:r>
              <a:rPr lang="en-US" sz="1600" b="1" baseline="-25000">
                <a:solidFill>
                  <a:srgbClr val="FF0000"/>
                </a:solidFill>
                <a:latin typeface="宋体" panose="02010600030101010101" pitchFamily="2" charset="-122"/>
                <a:sym typeface="+mn-ea"/>
              </a:rPr>
              <a:t>2</a:t>
            </a:r>
            <a:r>
              <a:rPr lang="en-US" sz="1600" b="1">
                <a:solidFill>
                  <a:srgbClr val="FF0000"/>
                </a:solidFill>
                <a:latin typeface="宋体" panose="02010600030101010101" pitchFamily="2" charset="-122"/>
                <a:sym typeface="+mn-ea"/>
              </a:rPr>
              <a:t>H</a:t>
            </a:r>
            <a:r>
              <a:rPr lang="en-US" sz="1600" b="1" baseline="-25000">
                <a:solidFill>
                  <a:srgbClr val="FF0000"/>
                </a:solidFill>
                <a:latin typeface="宋体" panose="02010600030101010101" pitchFamily="2" charset="-122"/>
                <a:sym typeface="+mn-ea"/>
              </a:rPr>
              <a:t>4</a:t>
            </a:r>
            <a:r>
              <a:rPr lang="en-US" sz="1600" b="1">
                <a:solidFill>
                  <a:srgbClr val="FF0000"/>
                </a:solidFill>
                <a:latin typeface="宋体" panose="02010600030101010101" pitchFamily="2" charset="-122"/>
                <a:sym typeface="+mn-ea"/>
              </a:rPr>
              <a:t>(g)+H</a:t>
            </a:r>
            <a:r>
              <a:rPr lang="en-US" sz="1600" b="1" baseline="-25000">
                <a:solidFill>
                  <a:srgbClr val="FF0000"/>
                </a:solidFill>
                <a:latin typeface="宋体" panose="02010600030101010101" pitchFamily="2" charset="-122"/>
                <a:sym typeface="+mn-ea"/>
              </a:rPr>
              <a:t>2</a:t>
            </a:r>
            <a:r>
              <a:rPr lang="en-US" sz="1600" b="1">
                <a:solidFill>
                  <a:srgbClr val="FF0000"/>
                </a:solidFill>
                <a:latin typeface="宋体" panose="02010600030101010101" pitchFamily="2" charset="-122"/>
                <a:sym typeface="+mn-ea"/>
              </a:rPr>
              <a:t>(g) </a:t>
            </a:r>
            <a:endParaRPr lang="en-US" sz="1600" b="1">
              <a:solidFill>
                <a:srgbClr val="FF0000"/>
              </a:solidFill>
              <a:latin typeface="宋体" panose="02010600030101010101" pitchFamily="2" charset="-122"/>
              <a:sym typeface="+mn-ea"/>
            </a:endParaRPr>
          </a:p>
          <a:p>
            <a:pPr fontAlgn="base">
              <a:spcBef>
                <a:spcPct val="0"/>
              </a:spcBef>
              <a:spcAft>
                <a:spcPct val="0"/>
              </a:spcAft>
            </a:pPr>
            <a:r>
              <a:rPr lang="zh-CN" altLang="en-US" sz="1600">
                <a:solidFill>
                  <a:srgbClr val="000000"/>
                </a:solidFill>
                <a:latin typeface="新宋体" panose="02010609030101010101" charset="-122"/>
                <a:ea typeface="新宋体" panose="02010609030101010101" charset="-122"/>
                <a:cs typeface="新宋体" panose="02010609030101010101" charset="-122"/>
                <a:sym typeface="+mn-ea"/>
              </a:rPr>
              <a:t>    </a:t>
            </a:r>
            <a:r>
              <a:rPr lang="zh-CN" altLang="en-US" sz="1600" b="1">
                <a:solidFill>
                  <a:srgbClr val="0000FF"/>
                </a:solidFill>
                <a:latin typeface="新宋体" panose="02010609030101010101" charset="-122"/>
                <a:ea typeface="新宋体" panose="02010609030101010101" charset="-122"/>
                <a:cs typeface="新宋体" panose="02010609030101010101" charset="-122"/>
                <a:sym typeface="+mn-ea"/>
              </a:rPr>
              <a:t>例</a:t>
            </a:r>
            <a:r>
              <a:rPr lang="en-US" altLang="zh-CN" sz="1600" b="1">
                <a:solidFill>
                  <a:srgbClr val="0000FF"/>
                </a:solidFill>
                <a:latin typeface="新宋体" panose="02010609030101010101" charset="-122"/>
                <a:ea typeface="新宋体" panose="02010609030101010101" charset="-122"/>
                <a:cs typeface="新宋体" panose="02010609030101010101" charset="-122"/>
                <a:sym typeface="+mn-ea"/>
              </a:rPr>
              <a:t>3.</a:t>
            </a:r>
            <a:r>
              <a:rPr lang="zh-CN" altLang="en-US" sz="1600" b="1">
                <a:solidFill>
                  <a:srgbClr val="0000FF"/>
                </a:solidFill>
                <a:latin typeface="新宋体" panose="02010609030101010101" charset="-122"/>
                <a:ea typeface="新宋体" panose="02010609030101010101" charset="-122"/>
                <a:cs typeface="新宋体" panose="02010609030101010101" charset="-122"/>
                <a:sym typeface="+mn-ea"/>
              </a:rPr>
              <a:t>二氧化碳催化加氢合成乙烯是综合利用</a:t>
            </a:r>
            <a:r>
              <a:rPr lang="en-US" altLang="zh-CN" sz="1600" b="1">
                <a:solidFill>
                  <a:srgbClr val="0000FF"/>
                </a:solidFill>
                <a:latin typeface="新宋体" panose="02010609030101010101" charset="-122"/>
                <a:ea typeface="新宋体" panose="02010609030101010101" charset="-122"/>
                <a:cs typeface="新宋体" panose="02010609030101010101" charset="-122"/>
                <a:sym typeface="+mn-ea"/>
              </a:rPr>
              <a:t>C</a:t>
            </a:r>
            <a:r>
              <a:rPr lang="en-US" sz="1600" b="1">
                <a:solidFill>
                  <a:srgbClr val="0000FF"/>
                </a:solidFill>
                <a:latin typeface="新宋体" panose="02010609030101010101" charset="-122"/>
                <a:ea typeface="新宋体" panose="02010609030101010101" charset="-122"/>
                <a:cs typeface="新宋体" panose="02010609030101010101" charset="-122"/>
                <a:sym typeface="+mn-ea"/>
              </a:rPr>
              <a:t>O</a:t>
            </a:r>
            <a:r>
              <a:rPr lang="en-US" altLang="zh-CN" sz="1600" b="1" baseline="-25000">
                <a:solidFill>
                  <a:srgbClr val="0000FF"/>
                </a:solidFill>
                <a:latin typeface="新宋体" panose="02010609030101010101" charset="-122"/>
                <a:ea typeface="新宋体" panose="02010609030101010101" charset="-122"/>
                <a:cs typeface="新宋体" panose="02010609030101010101" charset="-122"/>
                <a:sym typeface="+mn-ea"/>
              </a:rPr>
              <a:t>2</a:t>
            </a:r>
            <a:r>
              <a:rPr lang="zh-CN" altLang="en-US" sz="1600" b="1">
                <a:solidFill>
                  <a:srgbClr val="0000FF"/>
                </a:solidFill>
                <a:latin typeface="新宋体" panose="02010609030101010101" charset="-122"/>
                <a:ea typeface="新宋体" panose="02010609030101010101" charset="-122"/>
                <a:cs typeface="新宋体" panose="02010609030101010101" charset="-122"/>
                <a:sym typeface="+mn-ea"/>
              </a:rPr>
              <a:t>的热点研究领域。</a:t>
            </a:r>
            <a:endParaRPr lang="zh-CN" altLang="en-US" sz="1600" b="1">
              <a:solidFill>
                <a:srgbClr val="0000FF"/>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sz="1600" b="1">
                <a:solidFill>
                  <a:srgbClr val="FF0000"/>
                </a:solidFill>
                <a:latin typeface="新宋体" panose="02010609030101010101" charset="-122"/>
                <a:ea typeface="新宋体" panose="02010609030101010101" charset="-122"/>
                <a:cs typeface="新宋体" panose="02010609030101010101" charset="-122"/>
                <a:sym typeface="+mn-ea"/>
              </a:rPr>
              <a:t>         </a:t>
            </a:r>
            <a:r>
              <a:rPr lang="en-US" sz="1600" b="1">
                <a:solidFill>
                  <a:srgbClr val="FF0000"/>
                </a:solidFill>
                <a:latin typeface="MS Mincho" panose="02020609040205080304" pitchFamily="49" charset="-128"/>
                <a:sym typeface="+mn-ea"/>
              </a:rPr>
              <a:t>C</a:t>
            </a:r>
            <a:r>
              <a:rPr lang="en-US" sz="1600" b="1">
                <a:solidFill>
                  <a:srgbClr val="FF0000"/>
                </a:solidFill>
                <a:latin typeface="新宋体" panose="02010609030101010101" charset="-122"/>
                <a:ea typeface="新宋体" panose="02010609030101010101" charset="-122"/>
                <a:cs typeface="新宋体" panose="02010609030101010101" charset="-122"/>
                <a:sym typeface="+mn-ea"/>
              </a:rPr>
              <a:t>O</a:t>
            </a:r>
            <a:r>
              <a:rPr lang="en-US" sz="1600" b="1" baseline="-25000">
                <a:solidFill>
                  <a:srgbClr val="FF0000"/>
                </a:solidFill>
                <a:latin typeface="新宋体" panose="02010609030101010101" charset="-122"/>
                <a:ea typeface="新宋体" panose="02010609030101010101" charset="-122"/>
                <a:cs typeface="新宋体" panose="02010609030101010101" charset="-122"/>
                <a:sym typeface="+mn-ea"/>
              </a:rPr>
              <a:t>2</a:t>
            </a:r>
            <a:r>
              <a:rPr lang="en-US" sz="1600" b="1">
                <a:solidFill>
                  <a:srgbClr val="FF0000"/>
                </a:solidFill>
                <a:latin typeface="新宋体" panose="02010609030101010101" charset="-122"/>
                <a:ea typeface="新宋体" panose="02010609030101010101" charset="-122"/>
                <a:cs typeface="新宋体" panose="02010609030101010101" charset="-122"/>
                <a:sym typeface="+mn-ea"/>
              </a:rPr>
              <a:t>(g)+4</a:t>
            </a:r>
            <a:r>
              <a:rPr lang="en-US" sz="1600" b="1">
                <a:solidFill>
                  <a:srgbClr val="FF0000"/>
                </a:solidFill>
                <a:latin typeface="宋体" panose="02010600030101010101" pitchFamily="2" charset="-122"/>
                <a:sym typeface="+mn-ea"/>
              </a:rPr>
              <a:t>H</a:t>
            </a:r>
            <a:r>
              <a:rPr lang="en-US" sz="1600" b="1" baseline="-25000">
                <a:solidFill>
                  <a:srgbClr val="FF0000"/>
                </a:solidFill>
                <a:latin typeface="宋体" panose="02010600030101010101" pitchFamily="2" charset="-122"/>
                <a:sym typeface="+mn-ea"/>
              </a:rPr>
              <a:t>2</a:t>
            </a:r>
            <a:r>
              <a:rPr lang="en-US" sz="1600" b="1">
                <a:solidFill>
                  <a:srgbClr val="FF0000"/>
                </a:solidFill>
                <a:latin typeface="宋体" panose="02010600030101010101" pitchFamily="2" charset="-122"/>
                <a:sym typeface="+mn-ea"/>
              </a:rPr>
              <a:t>(g)</a:t>
            </a:r>
            <a:r>
              <a:rPr lang="en-US" sz="1600" b="1">
                <a:solidFill>
                  <a:srgbClr val="FF0000"/>
                </a:solidFill>
                <a:latin typeface="新宋体" panose="02010609030101010101" charset="-122"/>
                <a:ea typeface="新宋体" panose="02010609030101010101" charset="-122"/>
                <a:sym typeface="+mn-ea"/>
              </a:rPr>
              <a:t> </a:t>
            </a:r>
            <a:r>
              <a:rPr lang="en-US" sz="1600" b="1">
                <a:solidFill>
                  <a:srgbClr val="FF0000"/>
                </a:solidFill>
                <a:latin typeface="微软雅黑" panose="020B0503020204020204" pitchFamily="34" charset="-122"/>
                <a:ea typeface="微软雅黑" panose="020B0503020204020204" pitchFamily="34" charset="-122"/>
                <a:sym typeface="+mn-ea"/>
              </a:rPr>
              <a:t>⇆</a:t>
            </a:r>
            <a:r>
              <a:rPr lang="en-US" sz="1600" b="1">
                <a:solidFill>
                  <a:srgbClr val="FF0000"/>
                </a:solidFill>
                <a:latin typeface="宋体" panose="02010600030101010101" pitchFamily="2" charset="-122"/>
                <a:sym typeface="+mn-ea"/>
              </a:rPr>
              <a:t>C</a:t>
            </a:r>
            <a:r>
              <a:rPr lang="en-US" sz="1600" b="1" baseline="-25000">
                <a:solidFill>
                  <a:srgbClr val="FF0000"/>
                </a:solidFill>
                <a:latin typeface="宋体" panose="02010600030101010101" pitchFamily="2" charset="-122"/>
                <a:sym typeface="+mn-ea"/>
              </a:rPr>
              <a:t>2</a:t>
            </a:r>
            <a:r>
              <a:rPr lang="en-US" sz="1600" b="1">
                <a:solidFill>
                  <a:srgbClr val="FF0000"/>
                </a:solidFill>
                <a:latin typeface="宋体" panose="02010600030101010101" pitchFamily="2" charset="-122"/>
                <a:sym typeface="+mn-ea"/>
              </a:rPr>
              <a:t>H</a:t>
            </a:r>
            <a:r>
              <a:rPr lang="en-US" sz="1600" b="1" baseline="-25000">
                <a:solidFill>
                  <a:srgbClr val="FF0000"/>
                </a:solidFill>
                <a:latin typeface="宋体" panose="02010600030101010101" pitchFamily="2" charset="-122"/>
                <a:sym typeface="+mn-ea"/>
              </a:rPr>
              <a:t>4</a:t>
            </a:r>
            <a:r>
              <a:rPr lang="en-US" sz="1600" b="1">
                <a:solidFill>
                  <a:srgbClr val="FF0000"/>
                </a:solidFill>
                <a:latin typeface="宋体" panose="02010600030101010101" pitchFamily="2" charset="-122"/>
                <a:sym typeface="+mn-ea"/>
              </a:rPr>
              <a:t>(g)</a:t>
            </a:r>
            <a:r>
              <a:rPr lang="en-US" sz="1600" b="1">
                <a:solidFill>
                  <a:srgbClr val="FF0000"/>
                </a:solidFill>
                <a:latin typeface="新宋体" panose="02010609030101010101" charset="-122"/>
                <a:ea typeface="新宋体" panose="02010609030101010101" charset="-122"/>
                <a:cs typeface="新宋体" panose="02010609030101010101" charset="-122"/>
                <a:sym typeface="+mn-ea"/>
              </a:rPr>
              <a:t>+2</a:t>
            </a:r>
            <a:r>
              <a:rPr lang="en-US" sz="1600" b="1">
                <a:solidFill>
                  <a:srgbClr val="FF0000"/>
                </a:solidFill>
                <a:latin typeface="宋体" panose="02010600030101010101" pitchFamily="2" charset="-122"/>
                <a:sym typeface="+mn-ea"/>
              </a:rPr>
              <a:t>H</a:t>
            </a:r>
            <a:r>
              <a:rPr lang="en-US" sz="1600" b="1" baseline="-25000">
                <a:solidFill>
                  <a:srgbClr val="FF0000"/>
                </a:solidFill>
                <a:latin typeface="宋体" panose="02010600030101010101" pitchFamily="2" charset="-122"/>
                <a:sym typeface="+mn-ea"/>
              </a:rPr>
              <a:t>2</a:t>
            </a:r>
            <a:r>
              <a:rPr lang="en-US" sz="1600" b="1">
                <a:solidFill>
                  <a:srgbClr val="FF0000"/>
                </a:solidFill>
                <a:latin typeface="新宋体" panose="02010609030101010101" charset="-122"/>
                <a:ea typeface="新宋体" panose="02010609030101010101" charset="-122"/>
                <a:sym typeface="+mn-ea"/>
              </a:rPr>
              <a:t>O(g)</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1600" b="1">
                <a:solidFill>
                  <a:srgbClr val="000000"/>
                </a:solidFill>
                <a:latin typeface="新宋体" panose="02010609030101010101" charset="-122"/>
                <a:ea typeface="新宋体" panose="02010609030101010101" charset="-122"/>
                <a:cs typeface="新宋体" panose="02010609030101010101" charset="-122"/>
              </a:rPr>
              <a:t>  </a:t>
            </a:r>
            <a:endParaRPr lang="zh-CN" altLang="en-US" sz="1600"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1600" b="1">
                <a:solidFill>
                  <a:srgbClr val="FF0000"/>
                </a:solidFill>
                <a:latin typeface="新宋体" panose="02010609030101010101" charset="-122"/>
                <a:ea typeface="新宋体" panose="02010609030101010101" charset="-122"/>
                <a:cs typeface="新宋体" panose="02010609030101010101" charset="-122"/>
                <a:sym typeface="+mn-ea"/>
              </a:rPr>
              <a:t>第</a:t>
            </a:r>
            <a:r>
              <a:rPr lang="en-US" altLang="zh-CN" sz="1600" b="1">
                <a:solidFill>
                  <a:srgbClr val="FF0000"/>
                </a:solidFill>
                <a:latin typeface="新宋体" panose="02010609030101010101" charset="-122"/>
                <a:ea typeface="新宋体" panose="02010609030101010101" charset="-122"/>
                <a:cs typeface="新宋体" panose="02010609030101010101" charset="-122"/>
                <a:sym typeface="+mn-ea"/>
              </a:rPr>
              <a:t>2</a:t>
            </a:r>
            <a:r>
              <a:rPr lang="zh-CN" altLang="en-US" sz="1600" b="1">
                <a:solidFill>
                  <a:srgbClr val="FF0000"/>
                </a:solidFill>
                <a:latin typeface="新宋体" panose="02010609030101010101" charset="-122"/>
                <a:ea typeface="新宋体" panose="02010609030101010101" charset="-122"/>
                <a:cs typeface="新宋体" panose="02010609030101010101" charset="-122"/>
                <a:sym typeface="+mn-ea"/>
              </a:rPr>
              <a:t>模块：</a:t>
            </a:r>
            <a:r>
              <a:rPr lang="zh-CN" altLang="en-US" sz="1600" b="1">
                <a:solidFill>
                  <a:srgbClr val="0000FF"/>
                </a:solidFill>
                <a:latin typeface="新宋体" panose="02010609030101010101" charset="-122"/>
                <a:ea typeface="新宋体" panose="02010609030101010101" charset="-122"/>
                <a:cs typeface="新宋体" panose="02010609030101010101" charset="-122"/>
                <a:sym typeface="+mn-ea"/>
              </a:rPr>
              <a:t>原理</a:t>
            </a:r>
            <a:r>
              <a:rPr lang="en-US" altLang="zh-CN" sz="1600" b="1">
                <a:solidFill>
                  <a:srgbClr val="0000FF"/>
                </a:solidFill>
                <a:latin typeface="新宋体" panose="02010609030101010101" charset="-122"/>
                <a:ea typeface="新宋体" panose="02010609030101010101" charset="-122"/>
                <a:cs typeface="新宋体" panose="02010609030101010101" charset="-122"/>
                <a:sym typeface="+mn-ea"/>
              </a:rPr>
              <a:t>1</a:t>
            </a:r>
            <a:r>
              <a:rPr lang="en-US" altLang="zh-CN" sz="1600" b="1">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FF0000"/>
                </a:solidFill>
                <a:latin typeface="新宋体" panose="02010609030101010101" charset="-122"/>
                <a:ea typeface="新宋体" panose="02010609030101010101" charset="-122"/>
                <a:cs typeface="新宋体" panose="02010609030101010101" charset="-122"/>
                <a:sym typeface="+mn-ea"/>
              </a:rPr>
              <a:t>热化学：盖斯定律</a:t>
            </a:r>
            <a:endParaRPr lang="zh-CN" altLang="en-US" sz="1600" b="1" baseline="30000">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zh-CN" altLang="en-US" sz="1600" b="1">
                <a:solidFill>
                  <a:srgbClr val="000000"/>
                </a:solidFill>
                <a:latin typeface="新宋体" panose="02010609030101010101" charset="-122"/>
                <a:ea typeface="新宋体" panose="02010609030101010101" charset="-122"/>
                <a:cs typeface="新宋体" panose="02010609030101010101" charset="-122"/>
                <a:sym typeface="+mn-ea"/>
              </a:rPr>
              <a:t>         </a:t>
            </a:r>
            <a:r>
              <a:rPr lang="zh-CN" altLang="en-US" sz="1600" b="1">
                <a:solidFill>
                  <a:srgbClr val="0000FF"/>
                </a:solidFill>
                <a:latin typeface="新宋体" panose="02010609030101010101" charset="-122"/>
                <a:ea typeface="新宋体" panose="02010609030101010101" charset="-122"/>
                <a:cs typeface="新宋体" panose="02010609030101010101" charset="-122"/>
                <a:sym typeface="+mn-ea"/>
              </a:rPr>
              <a:t>原理</a:t>
            </a:r>
            <a:r>
              <a:rPr lang="en-US" altLang="zh-CN" sz="1600" b="1">
                <a:solidFill>
                  <a:srgbClr val="0000FF"/>
                </a:solidFill>
                <a:latin typeface="新宋体" panose="02010609030101010101" charset="-122"/>
                <a:ea typeface="新宋体" panose="02010609030101010101" charset="-122"/>
                <a:cs typeface="新宋体" panose="02010609030101010101" charset="-122"/>
                <a:sym typeface="+mn-ea"/>
              </a:rPr>
              <a:t>2</a:t>
            </a:r>
            <a:r>
              <a:rPr lang="en-US" altLang="zh-CN" sz="1600" b="1">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FF0000"/>
                </a:solidFill>
                <a:latin typeface="新宋体" panose="02010609030101010101" charset="-122"/>
                <a:ea typeface="新宋体" panose="02010609030101010101" charset="-122"/>
                <a:cs typeface="新宋体" panose="02010609030101010101" charset="-122"/>
                <a:sym typeface="+mn-ea"/>
              </a:rPr>
              <a:t>动力学：速率、平衡、转化率、平衡常数、影响因素、条件选择</a:t>
            </a:r>
            <a:endParaRPr lang="zh-CN" altLang="en-US" sz="1600" b="1">
              <a:solidFill>
                <a:srgbClr val="FF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zh-CN" altLang="en-US" sz="1600" b="1">
                <a:solidFill>
                  <a:srgbClr val="0000FF"/>
                </a:solidFill>
                <a:latin typeface="新宋体" panose="02010609030101010101" charset="-122"/>
                <a:ea typeface="新宋体" panose="02010609030101010101" charset="-122"/>
                <a:cs typeface="新宋体" panose="02010609030101010101" charset="-122"/>
                <a:sym typeface="+mn-ea"/>
              </a:rPr>
              <a:t>         原理</a:t>
            </a:r>
            <a:r>
              <a:rPr lang="en-US" altLang="zh-CN" sz="1600" b="1">
                <a:solidFill>
                  <a:srgbClr val="0000FF"/>
                </a:solidFill>
                <a:latin typeface="新宋体" panose="02010609030101010101" charset="-122"/>
                <a:ea typeface="新宋体" panose="02010609030101010101" charset="-122"/>
                <a:cs typeface="新宋体" panose="02010609030101010101" charset="-122"/>
                <a:sym typeface="+mn-ea"/>
              </a:rPr>
              <a:t>3</a:t>
            </a:r>
            <a:r>
              <a:rPr lang="en-US" altLang="zh-CN" sz="1600" b="1">
                <a:solidFill>
                  <a:srgbClr val="FF0000"/>
                </a:solidFill>
                <a:latin typeface="新宋体" panose="02010609030101010101" charset="-122"/>
                <a:ea typeface="新宋体" panose="02010609030101010101" charset="-122"/>
                <a:cs typeface="新宋体" panose="02010609030101010101" charset="-122"/>
                <a:sym typeface="+mn-ea"/>
              </a:rPr>
              <a:t>——</a:t>
            </a:r>
            <a:r>
              <a:rPr lang="zh-CN" altLang="en-US" sz="1600" b="1">
                <a:solidFill>
                  <a:srgbClr val="FF0000"/>
                </a:solidFill>
                <a:latin typeface="新宋体" panose="02010609030101010101" charset="-122"/>
                <a:ea typeface="新宋体" panose="02010609030101010101" charset="-122"/>
                <a:cs typeface="新宋体" panose="02010609030101010101" charset="-122"/>
                <a:sym typeface="+mn-ea"/>
              </a:rPr>
              <a:t>电化学：电解池</a:t>
            </a:r>
            <a:endParaRPr lang="zh-CN" altLang="en-US" sz="1600" b="1" baseline="30000">
              <a:solidFill>
                <a:srgbClr val="FF0000"/>
              </a:solidFill>
              <a:latin typeface="新宋体" panose="02010609030101010101" charset="-122"/>
              <a:ea typeface="新宋体" panose="02010609030101010101" charset="-122"/>
              <a:cs typeface="新宋体" panose="02010609030101010101" charset="-122"/>
              <a:sym typeface="+mn-ea"/>
            </a:endParaRPr>
          </a:p>
        </p:txBody>
      </p:sp>
    </p:spTree>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53814" y="437633"/>
            <a:ext cx="2940050" cy="460375"/>
          </a:xfrm>
          <a:prstGeom prst="rect">
            <a:avLst/>
          </a:prstGeom>
          <a:noFill/>
        </p:spPr>
        <p:txBody>
          <a:bodyPr wrap="none" rtlCol="0">
            <a:spAutoFit/>
          </a:bodyPr>
          <a:lstStyle/>
          <a:p>
            <a:pPr fontAlgn="base">
              <a:spcBef>
                <a:spcPct val="0"/>
              </a:spcBef>
              <a:spcAft>
                <a:spcPct val="0"/>
              </a:spcAft>
            </a:pPr>
            <a:r>
              <a:rPr lang="en-US" altLang="zh-CN" sz="2400" b="1" smtClean="0">
                <a:solidFill>
                  <a:srgbClr val="C00000"/>
                </a:solidFill>
                <a:latin typeface="黑体" panose="02010609060101010101" pitchFamily="49" charset="-122"/>
                <a:ea typeface="黑体" panose="02010609060101010101" pitchFamily="49" charset="-122"/>
              </a:rPr>
              <a:t>4.2.</a:t>
            </a:r>
            <a:r>
              <a:rPr lang="zh-CN" altLang="en-US" sz="2400" b="1" smtClean="0">
                <a:solidFill>
                  <a:srgbClr val="C00000"/>
                </a:solidFill>
                <a:latin typeface="黑体" panose="02010609060101010101" pitchFamily="49" charset="-122"/>
                <a:ea typeface="黑体" panose="02010609060101010101" pitchFamily="49" charset="-122"/>
              </a:rPr>
              <a:t>速率及影响因素</a:t>
            </a:r>
            <a:endParaRPr lang="zh-CN" altLang="en-US" sz="2400" b="1" smtClean="0">
              <a:solidFill>
                <a:srgbClr val="C00000"/>
              </a:solidFill>
              <a:latin typeface="黑体" panose="02010609060101010101" pitchFamily="49" charset="-122"/>
              <a:ea typeface="黑体" panose="02010609060101010101" pitchFamily="49" charset="-122"/>
            </a:endParaRPr>
          </a:p>
        </p:txBody>
      </p:sp>
      <p:sp>
        <p:nvSpPr>
          <p:cNvPr id="5" name="圆角矩形 4"/>
          <p:cNvSpPr/>
          <p:nvPr/>
        </p:nvSpPr>
        <p:spPr>
          <a:xfrm flipV="1">
            <a:off x="453813" y="911860"/>
            <a:ext cx="11435080"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100" name="文本框 99"/>
          <p:cNvSpPr txBox="1"/>
          <p:nvPr/>
        </p:nvSpPr>
        <p:spPr>
          <a:xfrm>
            <a:off x="793327" y="1380493"/>
            <a:ext cx="10604500" cy="4523105"/>
          </a:xfrm>
          <a:prstGeom prst="rect">
            <a:avLst/>
          </a:prstGeom>
          <a:noFill/>
          <a:ln w="9525">
            <a:solidFill>
              <a:srgbClr val="FF0000"/>
            </a:solidFill>
          </a:ln>
        </p:spPr>
        <p:txBody>
          <a:bodyPr wrap="square">
            <a:spAutoFit/>
          </a:bodyPr>
          <a:lstStyle/>
          <a:p>
            <a:pPr fontAlgn="base">
              <a:spcBef>
                <a:spcPct val="0"/>
              </a:spcBef>
              <a:spcAft>
                <a:spcPct val="0"/>
              </a:spcAft>
            </a:pPr>
            <a:r>
              <a:rPr lang="en-US" altLang="zh-CN" b="1">
                <a:solidFill>
                  <a:srgbClr val="0000FF"/>
                </a:solidFill>
                <a:latin typeface="Times New Roman" panose="02020603050405020304" pitchFamily="18" charset="0"/>
                <a:ea typeface="黑体" panose="02010609060101010101" pitchFamily="49" charset="-122"/>
              </a:rPr>
              <a:t>4.2.1. </a:t>
            </a:r>
            <a:r>
              <a:rPr lang="zh-CN" altLang="en-US" b="1">
                <a:solidFill>
                  <a:srgbClr val="0000FF"/>
                </a:solidFill>
                <a:latin typeface="Times New Roman" panose="02020603050405020304" pitchFamily="18" charset="0"/>
                <a:ea typeface="黑体" panose="02010609060101010101" pitchFamily="49" charset="-122"/>
              </a:rPr>
              <a:t>主干知识</a:t>
            </a:r>
            <a:endParaRPr lang="zh-CN" altLang="en-US" b="1">
              <a:solidFill>
                <a:srgbClr val="0000FF"/>
              </a:solidFill>
              <a:latin typeface="Times New Roman" panose="02020603050405020304" pitchFamily="18" charset="0"/>
              <a:ea typeface="黑体" panose="02010609060101010101" pitchFamily="49" charset="-122"/>
            </a:endParaRPr>
          </a:p>
          <a:p>
            <a:pPr fontAlgn="base">
              <a:spcBef>
                <a:spcPct val="0"/>
              </a:spcBef>
              <a:spcAft>
                <a:spcPct val="0"/>
              </a:spcAft>
            </a:pPr>
            <a:r>
              <a:rPr lang="en-US" b="1">
                <a:solidFill>
                  <a:srgbClr val="FF0000"/>
                </a:solidFill>
                <a:latin typeface="新宋体" panose="02010609030101010101" charset="-122"/>
                <a:ea typeface="新宋体" panose="02010609030101010101" charset="-122"/>
                <a:cs typeface="新宋体" panose="02010609030101010101" charset="-122"/>
              </a:rPr>
              <a:t>1</a:t>
            </a:r>
            <a:r>
              <a:rPr lang="zh-CN" altLang="en-US" b="1">
                <a:solidFill>
                  <a:srgbClr val="FF0000"/>
                </a:solidFill>
                <a:latin typeface="新宋体" panose="02010609030101010101" charset="-122"/>
                <a:ea typeface="新宋体" panose="02010609030101010101" charset="-122"/>
                <a:cs typeface="新宋体" panose="02010609030101010101" charset="-122"/>
              </a:rPr>
              <a:t>速率公</a:t>
            </a:r>
            <a:r>
              <a:rPr lang="zh-CN" altLang="en-US" b="1">
                <a:solidFill>
                  <a:srgbClr val="FF0000"/>
                </a:solidFill>
                <a:latin typeface="新宋体" panose="02010609030101010101" charset="-122"/>
                <a:ea typeface="新宋体" panose="02010609030101010101" charset="-122"/>
                <a:cs typeface="新宋体" panose="02010609030101010101" charset="-122"/>
                <a:sym typeface="+mn-ea"/>
              </a:rPr>
              <a:t>式</a:t>
            </a:r>
            <a:r>
              <a:rPr lang="zh-CN" altLang="en-US" b="1">
                <a:solidFill>
                  <a:srgbClr val="FF0000"/>
                </a:solidFill>
                <a:latin typeface="新宋体" panose="02010609030101010101" charset="-122"/>
                <a:ea typeface="新宋体" panose="02010609030101010101" charset="-122"/>
                <a:cs typeface="新宋体" panose="02010609030101010101" charset="-122"/>
              </a:rPr>
              <a:t>的剖析与应用</a:t>
            </a:r>
            <a:r>
              <a:rPr lang="zh-CN" altLang="en-US" b="1">
                <a:solidFill>
                  <a:srgbClr val="000000"/>
                </a:solidFill>
                <a:latin typeface="新宋体" panose="02010609030101010101" charset="-122"/>
                <a:ea typeface="新宋体" panose="02010609030101010101" charset="-122"/>
                <a:cs typeface="新宋体" panose="02010609030101010101" charset="-122"/>
              </a:rPr>
              <a:t>  </a:t>
            </a:r>
            <a:r>
              <a:rPr lang="en-US" b="1" i="1">
                <a:solidFill>
                  <a:srgbClr val="FF0000"/>
                </a:solidFill>
                <a:latin typeface="新宋体" panose="02010609030101010101" charset="-122"/>
                <a:ea typeface="新宋体" panose="02010609030101010101" charset="-122"/>
                <a:cs typeface="新宋体" panose="02010609030101010101" charset="-122"/>
                <a:sym typeface="+mn-ea"/>
              </a:rPr>
              <a:t>v</a:t>
            </a:r>
            <a:r>
              <a:rPr lang="en-US" b="1">
                <a:solidFill>
                  <a:srgbClr val="FF0000"/>
                </a:solidFill>
                <a:latin typeface="新宋体" panose="02010609030101010101" charset="-122"/>
                <a:ea typeface="新宋体" panose="02010609030101010101" charset="-122"/>
                <a:cs typeface="新宋体" panose="02010609030101010101" charset="-122"/>
                <a:sym typeface="+mn-ea"/>
              </a:rPr>
              <a:t>(B)</a:t>
            </a:r>
            <a:r>
              <a:rPr lang="zh-CN" altLang="en-US" b="1">
                <a:solidFill>
                  <a:srgbClr val="FF0000"/>
                </a:solidFill>
                <a:latin typeface="新宋体" panose="02010609030101010101" charset="-122"/>
                <a:ea typeface="新宋体" panose="02010609030101010101" charset="-122"/>
                <a:cs typeface="新宋体" panose="02010609030101010101" charset="-122"/>
                <a:sym typeface="+mn-ea"/>
              </a:rPr>
              <a:t>＝</a:t>
            </a:r>
            <a:r>
              <a:rPr lang="en-US" b="1">
                <a:solidFill>
                  <a:srgbClr val="FF0000"/>
                </a:solidFill>
                <a:latin typeface="新宋体" panose="02010609030101010101" charset="-122"/>
                <a:ea typeface="新宋体" panose="02010609030101010101" charset="-122"/>
                <a:cs typeface="新宋体" panose="02010609030101010101" charset="-122"/>
                <a:sym typeface="+mn-ea"/>
              </a:rPr>
              <a:t>Δc(B)/Δt</a:t>
            </a:r>
            <a:endParaRPr lang="en-US" b="1">
              <a:solidFill>
                <a:srgbClr val="FF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注意：</a:t>
            </a:r>
            <a:r>
              <a:rPr lang="en-US" b="1">
                <a:solidFill>
                  <a:srgbClr val="000000"/>
                </a:solidFill>
                <a:latin typeface="新宋体" panose="02010609030101010101" charset="-122"/>
                <a:ea typeface="新宋体" panose="02010609030101010101" charset="-122"/>
                <a:cs typeface="新宋体" panose="02010609030101010101" charset="-122"/>
              </a:rPr>
              <a:t>(1)</a:t>
            </a:r>
            <a:r>
              <a:rPr lang="zh-CN" altLang="en-US" b="1">
                <a:solidFill>
                  <a:srgbClr val="000000"/>
                </a:solidFill>
                <a:latin typeface="新宋体" panose="02010609030101010101" charset="-122"/>
                <a:ea typeface="新宋体" panose="02010609030101010101" charset="-122"/>
                <a:cs typeface="新宋体" panose="02010609030101010101" charset="-122"/>
              </a:rPr>
              <a:t>浓度适于气体和溶液；</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a:t>
            </a:r>
            <a:r>
              <a:rPr lang="en-US" altLang="zh-CN" b="1">
                <a:solidFill>
                  <a:srgbClr val="000000"/>
                </a:solidFill>
                <a:latin typeface="新宋体" panose="02010609030101010101" charset="-122"/>
                <a:ea typeface="新宋体" panose="02010609030101010101" charset="-122"/>
                <a:cs typeface="新宋体" panose="02010609030101010101" charset="-122"/>
              </a:rPr>
              <a:t>(2)</a:t>
            </a:r>
            <a:r>
              <a:rPr lang="zh-CN" altLang="en-US" b="1">
                <a:solidFill>
                  <a:srgbClr val="000000"/>
                </a:solidFill>
                <a:latin typeface="新宋体" panose="02010609030101010101" charset="-122"/>
                <a:ea typeface="新宋体" panose="02010609030101010101" charset="-122"/>
                <a:cs typeface="新宋体" panose="02010609030101010101" charset="-122"/>
              </a:rPr>
              <a:t>平均反应速率，取正值；</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(3)同一反应、不同物质表示速率，数值可能不同，但意义相同；</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a:t>
            </a:r>
            <a:r>
              <a:rPr lang="zh-CN" altLang="en-US" b="1">
                <a:solidFill>
                  <a:srgbClr val="000000"/>
                </a:solidFill>
                <a:latin typeface="新宋体" panose="02010609030101010101" charset="-122"/>
                <a:ea typeface="新宋体" panose="02010609030101010101" charset="-122"/>
                <a:cs typeface="新宋体" panose="02010609030101010101" charset="-122"/>
                <a:sym typeface="+mn-ea"/>
              </a:rPr>
              <a:t>(4)</a:t>
            </a:r>
            <a:r>
              <a:rPr lang="zh-CN" altLang="en-US" b="1">
                <a:solidFill>
                  <a:srgbClr val="000000"/>
                </a:solidFill>
                <a:latin typeface="新宋体" panose="02010609030101010101" charset="-122"/>
                <a:ea typeface="新宋体" panose="02010609030101010101" charset="-122"/>
                <a:cs typeface="新宋体" panose="02010609030101010101" charset="-122"/>
              </a:rPr>
              <a:t>反应速率之比等于其化学计量数之比；</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FF0000"/>
                </a:solidFill>
                <a:latin typeface="新宋体" panose="02010609030101010101" charset="-122"/>
                <a:ea typeface="新宋体" panose="02010609030101010101" charset="-122"/>
                <a:cs typeface="新宋体" panose="02010609030101010101" charset="-122"/>
              </a:rPr>
              <a:t>2</a:t>
            </a:r>
            <a:r>
              <a:rPr lang="en-US" altLang="zh-CN" b="1">
                <a:solidFill>
                  <a:srgbClr val="FF0000"/>
                </a:solidFill>
                <a:latin typeface="新宋体" panose="02010609030101010101" charset="-122"/>
                <a:ea typeface="新宋体" panose="02010609030101010101" charset="-122"/>
                <a:cs typeface="新宋体" panose="02010609030101010101" charset="-122"/>
              </a:rPr>
              <a:t>.</a:t>
            </a:r>
            <a:r>
              <a:rPr lang="zh-CN" altLang="en-US" b="1">
                <a:solidFill>
                  <a:srgbClr val="FF0000"/>
                </a:solidFill>
                <a:latin typeface="新宋体" panose="02010609030101010101" charset="-122"/>
                <a:ea typeface="新宋体" panose="02010609030101010101" charset="-122"/>
                <a:cs typeface="新宋体" panose="02010609030101010101" charset="-122"/>
              </a:rPr>
              <a:t>外界条件对反应速率影响</a:t>
            </a:r>
            <a:endParaRPr lang="zh-CN" altLang="en-US" b="1">
              <a:solidFill>
                <a:srgbClr val="FF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(1)纯液体、固体浓度视为常数，但固体颗粒大小影响反应速率；</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(2)压强对无气体参加的化学反应的速率无影响；</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(3)升温，不论吸热、放热、正反应、逆反应，速率都增大；</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(4)温度选择还需考虑催化剂的活性温度范围；</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         (5)气体反应，要考虑</a:t>
            </a:r>
            <a:r>
              <a:rPr lang="en-US" altLang="zh-CN" b="1">
                <a:solidFill>
                  <a:srgbClr val="000000"/>
                </a:solidFill>
                <a:latin typeface="新宋体" panose="02010609030101010101" charset="-122"/>
                <a:ea typeface="新宋体" panose="02010609030101010101" charset="-122"/>
                <a:cs typeface="新宋体" panose="02010609030101010101" charset="-122"/>
              </a:rPr>
              <a:t>T</a:t>
            </a:r>
            <a:r>
              <a:rPr lang="zh-CN" altLang="en-US" b="1">
                <a:solidFill>
                  <a:srgbClr val="000000"/>
                </a:solidFill>
                <a:latin typeface="新宋体" panose="02010609030101010101" charset="-122"/>
                <a:ea typeface="新宋体" panose="02010609030101010101" charset="-122"/>
                <a:cs typeface="新宋体" panose="02010609030101010101" charset="-122"/>
              </a:rPr>
              <a:t>、</a:t>
            </a:r>
            <a:r>
              <a:rPr lang="en-US" altLang="zh-CN" b="1">
                <a:solidFill>
                  <a:srgbClr val="000000"/>
                </a:solidFill>
                <a:latin typeface="新宋体" panose="02010609030101010101" charset="-122"/>
                <a:ea typeface="新宋体" panose="02010609030101010101" charset="-122"/>
                <a:cs typeface="新宋体" panose="02010609030101010101" charset="-122"/>
              </a:rPr>
              <a:t>P</a:t>
            </a:r>
            <a:r>
              <a:rPr lang="zh-CN" altLang="en-US" b="1">
                <a:solidFill>
                  <a:srgbClr val="000000"/>
                </a:solidFill>
                <a:latin typeface="新宋体" panose="02010609030101010101" charset="-122"/>
                <a:ea typeface="新宋体" panose="02010609030101010101" charset="-122"/>
                <a:cs typeface="新宋体" panose="02010609030101010101" charset="-122"/>
              </a:rPr>
              <a:t>是否造成浓度改变，在判断速率变化；</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altLang="zh-CN" b="1">
                <a:solidFill>
                  <a:srgbClr val="FF0000"/>
                </a:solidFill>
                <a:latin typeface="新宋体" panose="02010609030101010101" charset="-122"/>
                <a:ea typeface="新宋体" panose="02010609030101010101" charset="-122"/>
                <a:cs typeface="新宋体" panose="02010609030101010101" charset="-122"/>
              </a:rPr>
              <a:t>3.</a:t>
            </a:r>
            <a:r>
              <a:rPr lang="zh-CN" altLang="zh-CN" b="1">
                <a:solidFill>
                  <a:srgbClr val="FF0000"/>
                </a:solidFill>
                <a:latin typeface="新宋体" panose="02010609030101010101" charset="-122"/>
                <a:ea typeface="新宋体" panose="02010609030101010101" charset="-122"/>
                <a:cs typeface="新宋体" panose="02010609030101010101" charset="-122"/>
              </a:rPr>
              <a:t>常见</a:t>
            </a:r>
            <a:r>
              <a:rPr lang="en-US" altLang="zh-CN" b="1">
                <a:solidFill>
                  <a:srgbClr val="FF0000"/>
                </a:solidFill>
                <a:latin typeface="新宋体" panose="02010609030101010101" charset="-122"/>
                <a:ea typeface="新宋体" panose="02010609030101010101" charset="-122"/>
                <a:cs typeface="新宋体" panose="02010609030101010101" charset="-122"/>
              </a:rPr>
              <a:t>失误</a:t>
            </a:r>
            <a:endParaRPr lang="en-US" altLang="zh-CN" b="1">
              <a:solidFill>
                <a:srgbClr val="FF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altLang="zh-CN" b="1">
                <a:solidFill>
                  <a:srgbClr val="000000"/>
                </a:solidFill>
                <a:latin typeface="新宋体" panose="02010609030101010101" charset="-122"/>
                <a:ea typeface="新宋体" panose="02010609030101010101" charset="-122"/>
                <a:cs typeface="新宋体" panose="02010609030101010101" charset="-122"/>
              </a:rPr>
              <a:t>         (1)不注意容器的体积；</a:t>
            </a:r>
            <a:endParaRPr lang="en-US" altLang="zh-CN"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altLang="zh-CN" b="1">
                <a:solidFill>
                  <a:srgbClr val="000000"/>
                </a:solidFill>
                <a:latin typeface="新宋体" panose="02010609030101010101" charset="-122"/>
                <a:ea typeface="新宋体" panose="02010609030101010101" charset="-122"/>
                <a:cs typeface="新宋体" panose="02010609030101010101" charset="-122"/>
              </a:rPr>
              <a:t>         (2)漏写单位或单位写错；</a:t>
            </a:r>
            <a:endParaRPr lang="en-US" altLang="zh-CN" b="1">
              <a:solidFill>
                <a:srgbClr val="000000"/>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en-US" altLang="zh-CN" b="1">
                <a:solidFill>
                  <a:srgbClr val="000000"/>
                </a:solidFill>
                <a:latin typeface="新宋体" panose="02010609030101010101" charset="-122"/>
                <a:ea typeface="新宋体" panose="02010609030101010101" charset="-122"/>
                <a:cs typeface="新宋体" panose="02010609030101010101" charset="-122"/>
              </a:rPr>
              <a:t>         (3)忽略有效数字。</a:t>
            </a:r>
            <a:endParaRPr lang="en-US" altLang="zh-CN" b="1">
              <a:solidFill>
                <a:srgbClr val="000000"/>
              </a:solidFill>
              <a:latin typeface="新宋体" panose="02010609030101010101" charset="-122"/>
              <a:ea typeface="新宋体" panose="02010609030101010101" charset="-122"/>
              <a:cs typeface="新宋体" panose="02010609030101010101" charset="-122"/>
            </a:endParaRPr>
          </a:p>
        </p:txBody>
      </p:sp>
    </p:spTree>
  </p:cSld>
  <p:clrMapOvr>
    <a:masterClrMapping/>
  </p:clrMapOvr>
  <p:transition>
    <p:random/>
  </p:transition>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53816" y="437633"/>
            <a:ext cx="2786380" cy="460375"/>
          </a:xfrm>
          <a:prstGeom prst="rect">
            <a:avLst/>
          </a:prstGeom>
          <a:noFill/>
        </p:spPr>
        <p:txBody>
          <a:bodyPr wrap="none" rtlCol="0">
            <a:spAutoFit/>
          </a:bodyPr>
          <a:lstStyle/>
          <a:p>
            <a:pPr fontAlgn="base">
              <a:spcBef>
                <a:spcPct val="0"/>
              </a:spcBef>
              <a:spcAft>
                <a:spcPct val="0"/>
              </a:spcAft>
            </a:pPr>
            <a:r>
              <a:rPr lang="en-US" altLang="zh-CN" sz="2400" b="1" smtClean="0">
                <a:solidFill>
                  <a:srgbClr val="C00000"/>
                </a:solidFill>
                <a:latin typeface="黑体" panose="02010609060101010101" pitchFamily="49" charset="-122"/>
                <a:ea typeface="黑体" panose="02010609060101010101" pitchFamily="49" charset="-122"/>
              </a:rPr>
              <a:t>(1)</a:t>
            </a:r>
            <a:r>
              <a:rPr lang="zh-CN" altLang="en-US" sz="2400" b="1" smtClean="0">
                <a:solidFill>
                  <a:srgbClr val="C00000"/>
                </a:solidFill>
                <a:latin typeface="黑体" panose="02010609060101010101" pitchFamily="49" charset="-122"/>
                <a:ea typeface="黑体" panose="02010609060101010101" pitchFamily="49" charset="-122"/>
              </a:rPr>
              <a:t>速率及影响因素</a:t>
            </a:r>
            <a:endParaRPr lang="zh-CN" altLang="en-US" sz="2400" b="1" smtClean="0">
              <a:solidFill>
                <a:srgbClr val="C00000"/>
              </a:solidFill>
              <a:latin typeface="黑体" panose="02010609060101010101" pitchFamily="49" charset="-122"/>
              <a:ea typeface="黑体" panose="02010609060101010101" pitchFamily="49" charset="-122"/>
            </a:endParaRPr>
          </a:p>
        </p:txBody>
      </p:sp>
      <p:sp>
        <p:nvSpPr>
          <p:cNvPr id="5" name="圆角矩形 4"/>
          <p:cNvSpPr/>
          <p:nvPr/>
        </p:nvSpPr>
        <p:spPr>
          <a:xfrm flipV="1">
            <a:off x="453813" y="911860"/>
            <a:ext cx="11435080"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50" name="文本框 49"/>
          <p:cNvSpPr txBox="1"/>
          <p:nvPr/>
        </p:nvSpPr>
        <p:spPr>
          <a:xfrm>
            <a:off x="1573107" y="3321051"/>
            <a:ext cx="7162800" cy="460375"/>
          </a:xfrm>
          <a:prstGeom prst="rect">
            <a:avLst/>
          </a:prstGeom>
          <a:noFill/>
        </p:spPr>
        <p:txBody>
          <a:bodyPr wrap="square" rtlCol="0">
            <a:spAutoFit/>
          </a:bodyPr>
          <a:lstStyle/>
          <a:p>
            <a:pPr fontAlgn="base">
              <a:spcBef>
                <a:spcPct val="0"/>
              </a:spcBef>
              <a:spcAft>
                <a:spcPct val="0"/>
              </a:spcAft>
            </a:pPr>
            <a:r>
              <a:rPr lang="zh-CN" altLang="en-US" sz="2400" b="1" smtClean="0">
                <a:solidFill>
                  <a:srgbClr val="0000FF"/>
                </a:solidFill>
                <a:latin typeface="黑体" panose="02010609060101010101" pitchFamily="49" charset="-122"/>
                <a:ea typeface="黑体" panose="02010609060101010101" pitchFamily="49" charset="-122"/>
              </a:rPr>
              <a:t>考点</a:t>
            </a:r>
            <a:r>
              <a:rPr lang="en-US" altLang="zh-CN" sz="2400" b="1" smtClean="0">
                <a:solidFill>
                  <a:srgbClr val="0000FF"/>
                </a:solidFill>
                <a:latin typeface="黑体" panose="02010609060101010101" pitchFamily="49" charset="-122"/>
                <a:ea typeface="黑体" panose="02010609060101010101" pitchFamily="49" charset="-122"/>
              </a:rPr>
              <a:t>2</a:t>
            </a:r>
            <a:r>
              <a:rPr lang="en-US" altLang="zh-CN" sz="2400" b="1" smtClean="0">
                <a:solidFill>
                  <a:srgbClr val="000000"/>
                </a:solidFill>
                <a:latin typeface="黑体" panose="02010609060101010101" pitchFamily="49" charset="-122"/>
                <a:ea typeface="黑体" panose="02010609060101010101" pitchFamily="49" charset="-122"/>
              </a:rPr>
              <a:t>——</a:t>
            </a:r>
            <a:r>
              <a:rPr lang="zh-CN" altLang="en-US" sz="2400" b="1" smtClean="0">
                <a:solidFill>
                  <a:srgbClr val="000000"/>
                </a:solidFill>
                <a:latin typeface="黑体" panose="02010609060101010101" pitchFamily="49" charset="-122"/>
                <a:ea typeface="黑体" panose="02010609060101010101" pitchFamily="49" charset="-122"/>
              </a:rPr>
              <a:t>速率及影响因素的</a:t>
            </a:r>
            <a:r>
              <a:rPr lang="zh-CN" altLang="en-US" sz="2400" b="1" smtClean="0">
                <a:solidFill>
                  <a:srgbClr val="0000FF"/>
                </a:solidFill>
                <a:latin typeface="黑体" panose="02010609060101010101" pitchFamily="49" charset="-122"/>
                <a:ea typeface="黑体" panose="02010609060101010101" pitchFamily="49" charset="-122"/>
              </a:rPr>
              <a:t>概念考查</a:t>
            </a:r>
            <a:endParaRPr lang="zh-CN" altLang="en-US" sz="2400" b="1" smtClean="0">
              <a:solidFill>
                <a:srgbClr val="0000FF"/>
              </a:solidFill>
              <a:latin typeface="黑体" panose="02010609060101010101" pitchFamily="49" charset="-122"/>
              <a:ea typeface="黑体" panose="02010609060101010101" pitchFamily="49" charset="-122"/>
            </a:endParaRPr>
          </a:p>
        </p:txBody>
      </p:sp>
      <p:sp>
        <p:nvSpPr>
          <p:cNvPr id="51" name="文本框 50"/>
          <p:cNvSpPr txBox="1"/>
          <p:nvPr/>
        </p:nvSpPr>
        <p:spPr>
          <a:xfrm>
            <a:off x="1573109" y="4901568"/>
            <a:ext cx="5233670" cy="460375"/>
          </a:xfrm>
          <a:prstGeom prst="rect">
            <a:avLst/>
          </a:prstGeom>
          <a:noFill/>
        </p:spPr>
        <p:txBody>
          <a:bodyPr wrap="none" rtlCol="0">
            <a:spAutoFit/>
          </a:bodyPr>
          <a:lstStyle/>
          <a:p>
            <a:pPr fontAlgn="base">
              <a:spcBef>
                <a:spcPct val="0"/>
              </a:spcBef>
              <a:spcAft>
                <a:spcPct val="0"/>
              </a:spcAft>
            </a:pPr>
            <a:r>
              <a:rPr lang="zh-CN" altLang="en-US" sz="2400" b="1" smtClean="0">
                <a:solidFill>
                  <a:srgbClr val="0000FF"/>
                </a:solidFill>
                <a:latin typeface="黑体" panose="02010609060101010101" pitchFamily="49" charset="-122"/>
                <a:ea typeface="黑体" panose="02010609060101010101" pitchFamily="49" charset="-122"/>
                <a:sym typeface="+mn-ea"/>
              </a:rPr>
              <a:t>考点</a:t>
            </a:r>
            <a:r>
              <a:rPr lang="en-US" altLang="zh-CN" sz="2400" b="1" smtClean="0">
                <a:solidFill>
                  <a:srgbClr val="0000FF"/>
                </a:solidFill>
                <a:latin typeface="黑体" panose="02010609060101010101" pitchFamily="49" charset="-122"/>
                <a:ea typeface="黑体" panose="02010609060101010101" pitchFamily="49" charset="-122"/>
                <a:sym typeface="+mn-ea"/>
              </a:rPr>
              <a:t>3</a:t>
            </a:r>
            <a:r>
              <a:rPr lang="en-US" altLang="zh-CN" sz="2400" b="1" smtClean="0">
                <a:solidFill>
                  <a:srgbClr val="000000"/>
                </a:solidFill>
                <a:latin typeface="黑体" panose="02010609060101010101" pitchFamily="49" charset="-122"/>
                <a:ea typeface="黑体" panose="02010609060101010101" pitchFamily="49" charset="-122"/>
                <a:sym typeface="+mn-ea"/>
              </a:rPr>
              <a:t>——</a:t>
            </a:r>
            <a:r>
              <a:rPr lang="zh-CN" altLang="en-US" sz="2400" b="1" smtClean="0">
                <a:solidFill>
                  <a:srgbClr val="000000"/>
                </a:solidFill>
                <a:latin typeface="黑体" panose="02010609060101010101" pitchFamily="49" charset="-122"/>
                <a:ea typeface="黑体" panose="02010609060101010101" pitchFamily="49" charset="-122"/>
                <a:sym typeface="+mn-ea"/>
              </a:rPr>
              <a:t>速率及影响因素的</a:t>
            </a:r>
            <a:r>
              <a:rPr lang="zh-CN" altLang="en-US" sz="2400" b="1" smtClean="0">
                <a:solidFill>
                  <a:srgbClr val="0000FF"/>
                </a:solidFill>
                <a:latin typeface="黑体" panose="02010609060101010101" pitchFamily="49" charset="-122"/>
                <a:ea typeface="黑体" panose="02010609060101010101" pitchFamily="49" charset="-122"/>
                <a:sym typeface="+mn-ea"/>
              </a:rPr>
              <a:t>实验探究</a:t>
            </a:r>
            <a:endParaRPr lang="zh-CN" altLang="en-US" sz="2400" b="1" smtClean="0">
              <a:solidFill>
                <a:srgbClr val="0000FF"/>
              </a:solidFill>
              <a:latin typeface="黑体" panose="02010609060101010101" pitchFamily="49" charset="-122"/>
              <a:ea typeface="黑体" panose="02010609060101010101" pitchFamily="49" charset="-122"/>
            </a:endParaRPr>
          </a:p>
        </p:txBody>
      </p:sp>
      <p:sp>
        <p:nvSpPr>
          <p:cNvPr id="52" name="文本框 51"/>
          <p:cNvSpPr txBox="1"/>
          <p:nvPr/>
        </p:nvSpPr>
        <p:spPr>
          <a:xfrm>
            <a:off x="8831582" y="2755900"/>
            <a:ext cx="1436793" cy="1568450"/>
          </a:xfrm>
          <a:prstGeom prst="rect">
            <a:avLst/>
          </a:prstGeom>
          <a:noFill/>
        </p:spPr>
        <p:txBody>
          <a:bodyPr wrap="square" rtlCol="0">
            <a:spAutoFit/>
          </a:bodyPr>
          <a:lstStyle/>
          <a:p>
            <a:pPr fontAlgn="base">
              <a:spcBef>
                <a:spcPct val="0"/>
              </a:spcBef>
              <a:spcAft>
                <a:spcPct val="0"/>
              </a:spcAft>
            </a:pPr>
            <a:r>
              <a:rPr lang="en-US" sz="2400" b="1" smtClean="0">
                <a:solidFill>
                  <a:srgbClr val="FF0000"/>
                </a:solidFill>
                <a:latin typeface="黑体" panose="02010609060101010101" pitchFamily="49" charset="-122"/>
                <a:ea typeface="黑体" panose="02010609060101010101" pitchFamily="49" charset="-122"/>
              </a:rPr>
              <a:t>2</a:t>
            </a:r>
            <a:r>
              <a:rPr lang="zh-CN" altLang="en-US" sz="2400" b="1" smtClean="0">
                <a:solidFill>
                  <a:srgbClr val="0000FF"/>
                </a:solidFill>
                <a:latin typeface="黑体" panose="02010609060101010101" pitchFamily="49" charset="-122"/>
                <a:ea typeface="黑体" panose="02010609060101010101" pitchFamily="49" charset="-122"/>
              </a:rPr>
              <a:t>公式</a:t>
            </a:r>
            <a:endParaRPr lang="zh-CN" altLang="en-US" sz="2400" b="1" smtClean="0">
              <a:solidFill>
                <a:srgbClr val="0000FF"/>
              </a:solidFill>
              <a:latin typeface="黑体" panose="02010609060101010101" pitchFamily="49" charset="-122"/>
              <a:ea typeface="黑体" panose="02010609060101010101" pitchFamily="49" charset="-122"/>
            </a:endParaRPr>
          </a:p>
          <a:p>
            <a:pPr fontAlgn="base">
              <a:spcBef>
                <a:spcPct val="0"/>
              </a:spcBef>
              <a:spcAft>
                <a:spcPct val="0"/>
              </a:spcAft>
            </a:pPr>
            <a:r>
              <a:rPr lang="en-US" altLang="zh-CN" sz="2400" b="1" smtClean="0">
                <a:solidFill>
                  <a:srgbClr val="FF0000"/>
                </a:solidFill>
                <a:latin typeface="黑体" panose="02010609060101010101" pitchFamily="49" charset="-122"/>
                <a:ea typeface="黑体" panose="02010609060101010101" pitchFamily="49" charset="-122"/>
              </a:rPr>
              <a:t>4</a:t>
            </a:r>
            <a:r>
              <a:rPr lang="zh-CN" altLang="en-US" sz="2400" b="1" smtClean="0">
                <a:solidFill>
                  <a:srgbClr val="0000FF"/>
                </a:solidFill>
                <a:latin typeface="黑体" panose="02010609060101010101" pitchFamily="49" charset="-122"/>
                <a:ea typeface="黑体" panose="02010609060101010101" pitchFamily="49" charset="-122"/>
              </a:rPr>
              <a:t>因素</a:t>
            </a:r>
            <a:endParaRPr lang="zh-CN" altLang="en-US" sz="2400" b="1" smtClean="0">
              <a:solidFill>
                <a:srgbClr val="0000FF"/>
              </a:solidFill>
              <a:latin typeface="黑体" panose="02010609060101010101" pitchFamily="49" charset="-122"/>
              <a:ea typeface="黑体" panose="02010609060101010101" pitchFamily="49" charset="-122"/>
            </a:endParaRPr>
          </a:p>
          <a:p>
            <a:pPr fontAlgn="base">
              <a:spcBef>
                <a:spcPct val="0"/>
              </a:spcBef>
              <a:spcAft>
                <a:spcPct val="0"/>
              </a:spcAft>
            </a:pPr>
            <a:r>
              <a:rPr lang="en-US" altLang="zh-CN" sz="2400" b="1" smtClean="0">
                <a:solidFill>
                  <a:srgbClr val="FF0000"/>
                </a:solidFill>
                <a:latin typeface="黑体" panose="02010609060101010101" pitchFamily="49" charset="-122"/>
                <a:ea typeface="黑体" panose="02010609060101010101" pitchFamily="49" charset="-122"/>
              </a:rPr>
              <a:t>2</a:t>
            </a:r>
            <a:r>
              <a:rPr lang="zh-CN" altLang="en-US" sz="2400" b="1" smtClean="0">
                <a:solidFill>
                  <a:srgbClr val="0000FF"/>
                </a:solidFill>
                <a:latin typeface="黑体" panose="02010609060101010101" pitchFamily="49" charset="-122"/>
                <a:ea typeface="黑体" panose="02010609060101010101" pitchFamily="49" charset="-122"/>
              </a:rPr>
              <a:t>解释</a:t>
            </a:r>
            <a:endParaRPr lang="zh-CN" altLang="en-US" sz="2400" b="1" smtClean="0">
              <a:solidFill>
                <a:srgbClr val="0000FF"/>
              </a:solidFill>
              <a:latin typeface="黑体" panose="02010609060101010101" pitchFamily="49" charset="-122"/>
              <a:ea typeface="黑体" panose="02010609060101010101" pitchFamily="49" charset="-122"/>
            </a:endParaRPr>
          </a:p>
          <a:p>
            <a:pPr fontAlgn="base">
              <a:spcBef>
                <a:spcPct val="0"/>
              </a:spcBef>
              <a:spcAft>
                <a:spcPct val="0"/>
              </a:spcAft>
            </a:pPr>
            <a:r>
              <a:rPr lang="en-US" altLang="zh-CN" sz="2400" b="1" smtClean="0">
                <a:solidFill>
                  <a:srgbClr val="FF0000"/>
                </a:solidFill>
                <a:latin typeface="黑体" panose="02010609060101010101" pitchFamily="49" charset="-122"/>
                <a:ea typeface="黑体" panose="02010609060101010101" pitchFamily="49" charset="-122"/>
              </a:rPr>
              <a:t>4</a:t>
            </a:r>
            <a:r>
              <a:rPr lang="zh-CN" altLang="en-US" sz="2400" b="1" smtClean="0">
                <a:solidFill>
                  <a:srgbClr val="0000FF"/>
                </a:solidFill>
                <a:latin typeface="黑体" panose="02010609060101010101" pitchFamily="49" charset="-122"/>
                <a:ea typeface="黑体" panose="02010609060101010101" pitchFamily="49" charset="-122"/>
              </a:rPr>
              <a:t>误区</a:t>
            </a:r>
            <a:endParaRPr lang="zh-CN" altLang="en-US" sz="2400" b="1" smtClean="0">
              <a:solidFill>
                <a:srgbClr val="0000FF"/>
              </a:solidFill>
              <a:latin typeface="黑体" panose="02010609060101010101" pitchFamily="49" charset="-122"/>
              <a:ea typeface="黑体" panose="02010609060101010101" pitchFamily="49" charset="-122"/>
            </a:endParaRPr>
          </a:p>
        </p:txBody>
      </p:sp>
      <p:sp>
        <p:nvSpPr>
          <p:cNvPr id="53" name="左大括号 52"/>
          <p:cNvSpPr/>
          <p:nvPr/>
        </p:nvSpPr>
        <p:spPr>
          <a:xfrm>
            <a:off x="8631768" y="2898140"/>
            <a:ext cx="206587" cy="1341120"/>
          </a:xfrm>
          <a:prstGeom prst="leftBrace">
            <a:avLst/>
          </a:prstGeom>
          <a:solidFill>
            <a:schemeClr val="accent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54" name="文本框 53"/>
          <p:cNvSpPr txBox="1"/>
          <p:nvPr/>
        </p:nvSpPr>
        <p:spPr>
          <a:xfrm>
            <a:off x="8805335" y="4757420"/>
            <a:ext cx="1102360" cy="368300"/>
          </a:xfrm>
          <a:prstGeom prst="rect">
            <a:avLst/>
          </a:prstGeom>
          <a:noFill/>
        </p:spPr>
        <p:txBody>
          <a:bodyPr wrap="none" rtlCol="0" anchor="t">
            <a:spAutoFit/>
          </a:bodyPr>
          <a:lstStyle/>
          <a:p>
            <a:pPr fontAlgn="base">
              <a:spcBef>
                <a:spcPct val="0"/>
              </a:spcBef>
              <a:spcAft>
                <a:spcPct val="0"/>
              </a:spcAft>
            </a:pPr>
            <a:r>
              <a:rPr lang="zh-CN" altLang="en-US" b="1">
                <a:solidFill>
                  <a:srgbClr val="0000FF"/>
                </a:solidFill>
                <a:latin typeface="黑体" panose="02010609060101010101" pitchFamily="49" charset="-122"/>
                <a:ea typeface="黑体" panose="02010609060101010101" pitchFamily="49" charset="-122"/>
                <a:cs typeface="仿宋_GB2312" panose="02010609030101010101" pitchFamily="49" charset="-122"/>
                <a:sym typeface="+mn-ea"/>
              </a:rPr>
              <a:t>确定变量</a:t>
            </a:r>
            <a:endParaRPr lang="zh-CN" altLang="en-US" b="1">
              <a:solidFill>
                <a:srgbClr val="0000FF"/>
              </a:solidFill>
              <a:latin typeface="黑体" panose="02010609060101010101" pitchFamily="49" charset="-122"/>
              <a:ea typeface="黑体" panose="02010609060101010101" pitchFamily="49" charset="-122"/>
              <a:cs typeface="仿宋_GB2312" panose="02010609030101010101" pitchFamily="49" charset="-122"/>
              <a:sym typeface="+mn-ea"/>
            </a:endParaRPr>
          </a:p>
        </p:txBody>
      </p:sp>
      <p:sp>
        <p:nvSpPr>
          <p:cNvPr id="55" name="左大括号 54"/>
          <p:cNvSpPr/>
          <p:nvPr/>
        </p:nvSpPr>
        <p:spPr>
          <a:xfrm>
            <a:off x="8624993" y="4757420"/>
            <a:ext cx="206587" cy="795020"/>
          </a:xfrm>
          <a:prstGeom prst="leftBrace">
            <a:avLst/>
          </a:prstGeom>
          <a:solidFill>
            <a:schemeClr val="accent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56" name="文本框 55"/>
          <p:cNvSpPr txBox="1"/>
          <p:nvPr/>
        </p:nvSpPr>
        <p:spPr>
          <a:xfrm>
            <a:off x="8818880" y="5184140"/>
            <a:ext cx="1102360" cy="368300"/>
          </a:xfrm>
          <a:prstGeom prst="rect">
            <a:avLst/>
          </a:prstGeom>
          <a:noFill/>
        </p:spPr>
        <p:txBody>
          <a:bodyPr wrap="none" rtlCol="0" anchor="t">
            <a:spAutoFit/>
          </a:bodyPr>
          <a:lstStyle/>
          <a:p>
            <a:pPr fontAlgn="base">
              <a:spcBef>
                <a:spcPct val="0"/>
              </a:spcBef>
              <a:spcAft>
                <a:spcPct val="0"/>
              </a:spcAft>
            </a:pPr>
            <a:r>
              <a:rPr lang="zh-CN" altLang="en-US" b="1">
                <a:solidFill>
                  <a:srgbClr val="0000FF"/>
                </a:solidFill>
                <a:latin typeface="黑体" panose="02010609060101010101" pitchFamily="49" charset="-122"/>
                <a:ea typeface="黑体" panose="02010609060101010101" pitchFamily="49" charset="-122"/>
                <a:cs typeface="仿宋_GB2312" panose="02010609030101010101" pitchFamily="49" charset="-122"/>
                <a:sym typeface="+mn-ea"/>
              </a:rPr>
              <a:t>定多变一</a:t>
            </a:r>
            <a:endParaRPr lang="zh-CN" altLang="en-US" b="1">
              <a:solidFill>
                <a:srgbClr val="0000FF"/>
              </a:solidFill>
              <a:latin typeface="黑体" panose="02010609060101010101" pitchFamily="49" charset="-122"/>
              <a:ea typeface="黑体" panose="02010609060101010101" pitchFamily="49" charset="-122"/>
              <a:cs typeface="仿宋_GB2312" panose="02010609030101010101" pitchFamily="49" charset="-122"/>
              <a:sym typeface="+mn-ea"/>
            </a:endParaRPr>
          </a:p>
        </p:txBody>
      </p:sp>
      <p:sp>
        <p:nvSpPr>
          <p:cNvPr id="3" name="文本框 2"/>
          <p:cNvSpPr txBox="1"/>
          <p:nvPr/>
        </p:nvSpPr>
        <p:spPr>
          <a:xfrm>
            <a:off x="1573107" y="1924053"/>
            <a:ext cx="3703320" cy="460375"/>
          </a:xfrm>
          <a:prstGeom prst="rect">
            <a:avLst/>
          </a:prstGeom>
          <a:noFill/>
        </p:spPr>
        <p:txBody>
          <a:bodyPr wrap="none" rtlCol="0">
            <a:spAutoFit/>
          </a:bodyPr>
          <a:lstStyle/>
          <a:p>
            <a:pPr fontAlgn="base">
              <a:spcBef>
                <a:spcPct val="0"/>
              </a:spcBef>
              <a:spcAft>
                <a:spcPct val="0"/>
              </a:spcAft>
            </a:pPr>
            <a:r>
              <a:rPr lang="zh-CN" altLang="en-US" sz="2400" b="1" smtClean="0">
                <a:solidFill>
                  <a:srgbClr val="0000FF"/>
                </a:solidFill>
                <a:latin typeface="黑体" panose="02010609060101010101" pitchFamily="49" charset="-122"/>
                <a:ea typeface="黑体" panose="02010609060101010101" pitchFamily="49" charset="-122"/>
                <a:sym typeface="+mn-ea"/>
              </a:rPr>
              <a:t>考点</a:t>
            </a:r>
            <a:r>
              <a:rPr lang="en-US" altLang="zh-CN" sz="2400" b="1" smtClean="0">
                <a:solidFill>
                  <a:srgbClr val="0000FF"/>
                </a:solidFill>
                <a:latin typeface="黑体" panose="02010609060101010101" pitchFamily="49" charset="-122"/>
                <a:ea typeface="黑体" panose="02010609060101010101" pitchFamily="49" charset="-122"/>
                <a:sym typeface="+mn-ea"/>
              </a:rPr>
              <a:t>1</a:t>
            </a:r>
            <a:r>
              <a:rPr lang="en-US" altLang="zh-CN" sz="2400" b="1" smtClean="0">
                <a:solidFill>
                  <a:srgbClr val="000000"/>
                </a:solidFill>
                <a:latin typeface="黑体" panose="02010609060101010101" pitchFamily="49" charset="-122"/>
                <a:ea typeface="黑体" panose="02010609060101010101" pitchFamily="49" charset="-122"/>
                <a:sym typeface="+mn-ea"/>
              </a:rPr>
              <a:t>——</a:t>
            </a:r>
            <a:r>
              <a:rPr lang="zh-CN" altLang="en-US" sz="2400" b="1" smtClean="0">
                <a:solidFill>
                  <a:srgbClr val="000000"/>
                </a:solidFill>
                <a:latin typeface="黑体" panose="02010609060101010101" pitchFamily="49" charset="-122"/>
                <a:ea typeface="黑体" panose="02010609060101010101" pitchFamily="49" charset="-122"/>
                <a:sym typeface="+mn-ea"/>
              </a:rPr>
              <a:t>速率的基本计算</a:t>
            </a:r>
            <a:endParaRPr lang="zh-CN" altLang="en-US" sz="2400" b="1" smtClean="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random/>
  </p:transition>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4"/>
          <p:cNvSpPr>
            <a:spLocks noRot="1"/>
          </p:cNvSpPr>
          <p:nvPr/>
        </p:nvSpPr>
        <p:spPr>
          <a:xfrm>
            <a:off x="442808" y="1386205"/>
            <a:ext cx="10893213" cy="1466850"/>
          </a:xfrm>
          <a:prstGeom prst="rect">
            <a:avLst/>
          </a:prstGeom>
          <a:noFill/>
          <a:ln w="9525">
            <a:noFill/>
          </a:ln>
        </p:spPr>
        <p:txBody>
          <a:bodyPr anchor="ctr"/>
          <a:lstStyle/>
          <a:p>
            <a:pPr fontAlgn="base">
              <a:lnSpc>
                <a:spcPct val="120000"/>
              </a:lnSpc>
              <a:spcBef>
                <a:spcPct val="0"/>
              </a:spcBef>
              <a:spcAft>
                <a:spcPct val="0"/>
              </a:spcAft>
            </a:pPr>
            <a:r>
              <a:rPr lang="zh-CN" altLang="en-US" sz="2000" b="1">
                <a:solidFill>
                  <a:srgbClr val="FF5050"/>
                </a:solidFill>
                <a:latin typeface="新宋体" panose="02010609030101010101" charset="-122"/>
                <a:ea typeface="新宋体" panose="02010609030101010101" charset="-122"/>
                <a:cs typeface="新宋体" panose="02010609030101010101" charset="-122"/>
              </a:rPr>
              <a:t>    </a:t>
            </a:r>
            <a:r>
              <a:rPr lang="en-US" altLang="zh-CN" sz="2000" b="1">
                <a:solidFill>
                  <a:srgbClr val="333399"/>
                </a:solidFill>
                <a:latin typeface="新宋体" panose="02010609030101010101" charset="-122"/>
                <a:ea typeface="新宋体" panose="02010609030101010101" charset="-122"/>
                <a:cs typeface="新宋体" panose="02010609030101010101" charset="-122"/>
              </a:rPr>
              <a:t>过渡状态理论认为：化学反应不只是通过反应物分子之间简单碰撞就能完成的，而是在碰撞后先要经过一个中间的过渡状态，即首先形成一种活性集团(活化配合物) </a:t>
            </a:r>
            <a:endParaRPr lang="en-US" altLang="zh-CN" sz="2000" b="1">
              <a:solidFill>
                <a:srgbClr val="FF0000"/>
              </a:solidFill>
              <a:latin typeface="新宋体" panose="02010609030101010101" charset="-122"/>
              <a:ea typeface="新宋体" panose="02010609030101010101" charset="-122"/>
              <a:cs typeface="新宋体" panose="02010609030101010101" charset="-122"/>
            </a:endParaRPr>
          </a:p>
        </p:txBody>
      </p:sp>
      <p:grpSp>
        <p:nvGrpSpPr>
          <p:cNvPr id="2" name="Group 5"/>
          <p:cNvGrpSpPr/>
          <p:nvPr/>
        </p:nvGrpSpPr>
        <p:grpSpPr>
          <a:xfrm>
            <a:off x="1665817" y="2852741"/>
            <a:ext cx="8847667" cy="1235075"/>
            <a:chOff x="1013" y="811"/>
            <a:chExt cx="4180" cy="778"/>
          </a:xfrm>
        </p:grpSpPr>
        <p:sp>
          <p:nvSpPr>
            <p:cNvPr id="3078" name="Text Box 6"/>
            <p:cNvSpPr txBox="1"/>
            <p:nvPr/>
          </p:nvSpPr>
          <p:spPr>
            <a:xfrm>
              <a:off x="1013" y="916"/>
              <a:ext cx="4180" cy="673"/>
            </a:xfrm>
            <a:prstGeom prst="rect">
              <a:avLst/>
            </a:prstGeom>
            <a:noFill/>
            <a:ln w="9525">
              <a:noFill/>
            </a:ln>
          </p:spPr>
          <p:txBody>
            <a:bodyPr>
              <a:spAutoFit/>
            </a:bodyPr>
            <a:lstStyle/>
            <a:p>
              <a:pPr fontAlgn="base">
                <a:spcBef>
                  <a:spcPct val="50000"/>
                </a:spcBef>
                <a:spcAft>
                  <a:spcPct val="0"/>
                </a:spcAft>
              </a:pPr>
              <a:r>
                <a:rPr lang="en-US" altLang="zh-CN" sz="3200" b="1">
                  <a:solidFill>
                    <a:srgbClr val="000000"/>
                  </a:solidFill>
                  <a:latin typeface="Times New Roman" panose="02020603050405020304" pitchFamily="18" charset="0"/>
                </a:rPr>
                <a:t>A + B-C        [A···B···C]  </a:t>
              </a:r>
              <a:r>
                <a:rPr lang="zh-CN" altLang="en-US" sz="3200" b="1">
                  <a:solidFill>
                    <a:srgbClr val="000000"/>
                  </a:solidFill>
                  <a:latin typeface="Times New Roman" panose="02020603050405020304" pitchFamily="18" charset="0"/>
                </a:rPr>
                <a:t>　  </a:t>
              </a:r>
              <a:r>
                <a:rPr lang="en-US" altLang="zh-CN" sz="3200" b="1">
                  <a:solidFill>
                    <a:srgbClr val="000000"/>
                  </a:solidFill>
                  <a:latin typeface="Times New Roman" panose="02020603050405020304" pitchFamily="18" charset="0"/>
                </a:rPr>
                <a:t>A-B + C</a:t>
              </a:r>
              <a:endParaRPr lang="en-US" altLang="zh-CN" sz="3200" b="1">
                <a:solidFill>
                  <a:srgbClr val="000000"/>
                </a:solidFill>
                <a:latin typeface="Times New Roman" panose="02020603050405020304" pitchFamily="18" charset="0"/>
              </a:endParaRPr>
            </a:p>
            <a:p>
              <a:pPr fontAlgn="base">
                <a:lnSpc>
                  <a:spcPct val="50000"/>
                </a:lnSpc>
                <a:spcBef>
                  <a:spcPct val="50000"/>
                </a:spcBef>
                <a:spcAft>
                  <a:spcPct val="0"/>
                </a:spcAft>
              </a:pPr>
              <a:r>
                <a:rPr lang="en-US" altLang="zh-CN" sz="3200" b="1">
                  <a:solidFill>
                    <a:srgbClr val="000000"/>
                  </a:solidFill>
                  <a:latin typeface="Times New Roman" panose="02020603050405020304" pitchFamily="18" charset="0"/>
                </a:rPr>
                <a:t>                    </a:t>
              </a:r>
              <a:r>
                <a:rPr lang="zh-CN" altLang="en-US" sz="3200" b="1">
                  <a:solidFill>
                    <a:srgbClr val="FF0000"/>
                  </a:solidFill>
                  <a:latin typeface="Times New Roman" panose="02020603050405020304" pitchFamily="18" charset="0"/>
                  <a:ea typeface="黑体" panose="02010609060101010101" pitchFamily="49" charset="-122"/>
                </a:rPr>
                <a:t>活化络合物</a:t>
              </a:r>
              <a:endParaRPr lang="zh-CN" altLang="en-US" sz="3200" b="1">
                <a:solidFill>
                  <a:srgbClr val="FF0000"/>
                </a:solidFill>
                <a:latin typeface="Times New Roman" panose="02020603050405020304" pitchFamily="18" charset="0"/>
                <a:ea typeface="黑体" panose="02010609060101010101" pitchFamily="49" charset="-122"/>
              </a:endParaRPr>
            </a:p>
          </p:txBody>
        </p:sp>
        <p:graphicFrame>
          <p:nvGraphicFramePr>
            <p:cNvPr id="3074" name="Object 7"/>
            <p:cNvGraphicFramePr>
              <a:graphicFrameLocks noChangeAspect="1"/>
            </p:cNvGraphicFramePr>
            <p:nvPr/>
          </p:nvGraphicFramePr>
          <p:xfrm>
            <a:off x="1973" y="1071"/>
            <a:ext cx="544" cy="136"/>
          </p:xfrm>
          <a:graphic>
            <a:graphicData uri="http://schemas.openxmlformats.org/presentationml/2006/ole">
              <mc:AlternateContent xmlns:mc="http://schemas.openxmlformats.org/markup-compatibility/2006">
                <mc:Choice xmlns:v="urn:schemas-microsoft-com:vml" Requires="v">
                  <p:oleObj spid="_x0000_s1052" name="" r:id="rId1" imgW="733425" imgH="228600" progId="">
                    <p:embed/>
                  </p:oleObj>
                </mc:Choice>
                <mc:Fallback>
                  <p:oleObj name="" r:id="rId1" imgW="733425" imgH="228600" progId="">
                    <p:embed/>
                    <p:pic>
                      <p:nvPicPr>
                        <p:cNvPr id="0" name="OLE substitute image"/>
                        <p:cNvPicPr/>
                        <p:nvPr/>
                      </p:nvPicPr>
                      <p:blipFill>
                        <a:blip r:embed="rId2"/>
                        <a:stretch>
                          <a:fillRect/>
                        </a:stretch>
                      </p:blipFill>
                      <p:spPr>
                        <a:xfrm>
                          <a:off x="1973" y="1071"/>
                          <a:ext cx="544" cy="136"/>
                        </a:xfrm>
                        <a:prstGeom prst="rect">
                          <a:avLst/>
                        </a:prstGeom>
                        <a:noFill/>
                        <a:ln w="9525">
                          <a:noFill/>
                        </a:ln>
                      </p:spPr>
                    </p:pic>
                  </p:oleObj>
                </mc:Fallback>
              </mc:AlternateContent>
            </a:graphicData>
          </a:graphic>
        </p:graphicFrame>
        <p:sp>
          <p:nvSpPr>
            <p:cNvPr id="3079" name="Text Box 8"/>
            <p:cNvSpPr txBox="1"/>
            <p:nvPr/>
          </p:nvSpPr>
          <p:spPr>
            <a:xfrm>
              <a:off x="2042" y="811"/>
              <a:ext cx="317" cy="327"/>
            </a:xfrm>
            <a:prstGeom prst="rect">
              <a:avLst/>
            </a:prstGeom>
            <a:noFill/>
            <a:ln w="9525">
              <a:noFill/>
            </a:ln>
          </p:spPr>
          <p:txBody>
            <a:bodyPr>
              <a:spAutoFit/>
            </a:bodyPr>
            <a:lstStyle/>
            <a:p>
              <a:pPr fontAlgn="base">
                <a:spcBef>
                  <a:spcPct val="50000"/>
                </a:spcBef>
                <a:spcAft>
                  <a:spcPct val="0"/>
                </a:spcAft>
              </a:pPr>
              <a:r>
                <a:rPr lang="zh-CN" altLang="en-US" sz="2800" b="1">
                  <a:solidFill>
                    <a:srgbClr val="000000"/>
                  </a:solidFill>
                  <a:latin typeface="Tahoma" panose="020B0604030504040204" pitchFamily="34" charset="0"/>
                </a:rPr>
                <a:t>快</a:t>
              </a:r>
              <a:endParaRPr lang="zh-CN" altLang="en-US" sz="2800" b="1">
                <a:solidFill>
                  <a:srgbClr val="000000"/>
                </a:solidFill>
                <a:latin typeface="Tahoma" panose="020B0604030504040204" pitchFamily="34" charset="0"/>
              </a:endParaRPr>
            </a:p>
          </p:txBody>
        </p:sp>
        <p:sp>
          <p:nvSpPr>
            <p:cNvPr id="3080" name="Text Box 9"/>
            <p:cNvSpPr txBox="1"/>
            <p:nvPr/>
          </p:nvSpPr>
          <p:spPr>
            <a:xfrm>
              <a:off x="3651" y="823"/>
              <a:ext cx="398" cy="327"/>
            </a:xfrm>
            <a:prstGeom prst="rect">
              <a:avLst/>
            </a:prstGeom>
            <a:noFill/>
            <a:ln w="9525">
              <a:noFill/>
            </a:ln>
          </p:spPr>
          <p:txBody>
            <a:bodyPr>
              <a:spAutoFit/>
            </a:bodyPr>
            <a:lstStyle/>
            <a:p>
              <a:pPr fontAlgn="base">
                <a:spcBef>
                  <a:spcPct val="50000"/>
                </a:spcBef>
                <a:spcAft>
                  <a:spcPct val="0"/>
                </a:spcAft>
              </a:pPr>
              <a:r>
                <a:rPr lang="zh-CN" altLang="en-US" sz="2800" b="1">
                  <a:solidFill>
                    <a:srgbClr val="000000"/>
                  </a:solidFill>
                  <a:latin typeface="Tahoma" panose="020B0604030504040204" pitchFamily="34" charset="0"/>
                </a:rPr>
                <a:t>慢</a:t>
              </a:r>
              <a:endParaRPr lang="zh-CN" altLang="en-US" sz="2800" b="1">
                <a:solidFill>
                  <a:srgbClr val="000000"/>
                </a:solidFill>
                <a:latin typeface="Tahoma" panose="020B0604030504040204" pitchFamily="34" charset="0"/>
              </a:endParaRPr>
            </a:p>
          </p:txBody>
        </p:sp>
        <p:sp>
          <p:nvSpPr>
            <p:cNvPr id="3081" name="Line 10"/>
            <p:cNvSpPr/>
            <p:nvPr/>
          </p:nvSpPr>
          <p:spPr>
            <a:xfrm>
              <a:off x="3634" y="1147"/>
              <a:ext cx="454" cy="0"/>
            </a:xfrm>
            <a:prstGeom prst="line">
              <a:avLst/>
            </a:prstGeom>
            <a:ln w="12700" cap="flat" cmpd="sng">
              <a:solidFill>
                <a:schemeClr val="tx1"/>
              </a:solidFill>
              <a:prstDash val="solid"/>
              <a:headEnd type="none" w="med" len="med"/>
              <a:tailEnd type="triangle" w="med" len="med"/>
            </a:ln>
          </p:spPr>
          <p:txBody>
            <a:bodyPr/>
            <a:lstStyle/>
            <a:p>
              <a:pPr fontAlgn="base">
                <a:spcBef>
                  <a:spcPct val="0"/>
                </a:spcBef>
                <a:spcAft>
                  <a:spcPct val="0"/>
                </a:spcAft>
              </a:pPr>
              <a:endParaRPr b="1">
                <a:solidFill>
                  <a:srgbClr val="000000"/>
                </a:solidFill>
              </a:endParaRPr>
            </a:p>
          </p:txBody>
        </p:sp>
      </p:grpSp>
      <p:sp>
        <p:nvSpPr>
          <p:cNvPr id="24660" name="Text Box 84"/>
          <p:cNvSpPr txBox="1">
            <a:spLocks noChangeArrowheads="1"/>
          </p:cNvSpPr>
          <p:nvPr/>
        </p:nvSpPr>
        <p:spPr bwMode="auto">
          <a:xfrm>
            <a:off x="565575" y="4380868"/>
            <a:ext cx="10770447" cy="1529715"/>
          </a:xfrm>
          <a:prstGeom prst="rect">
            <a:avLst/>
          </a:prstGeom>
          <a:solidFill>
            <a:srgbClr val="CCFFFF"/>
          </a:solidFill>
          <a:ln w="9525">
            <a:solidFill>
              <a:schemeClr val="accent1"/>
            </a:solidFill>
            <a:miter lim="800000"/>
          </a:ln>
          <a:effectLst>
            <a:outerShdw dist="107763" dir="2700000" algn="ctr" rotWithShape="0">
              <a:schemeClr val="bg2">
                <a:alpha val="50000"/>
              </a:schemeClr>
            </a:outerShdw>
          </a:effectLst>
        </p:spPr>
        <p:txBody>
          <a:bodyPr wrap="square">
            <a:spAutoFit/>
          </a:bodyPr>
          <a:lstStyle/>
          <a:p>
            <a:pPr fontAlgn="base">
              <a:lnSpc>
                <a:spcPct val="130000"/>
              </a:lnSpc>
              <a:spcBef>
                <a:spcPct val="0"/>
              </a:spcBef>
              <a:spcAft>
                <a:spcPct val="0"/>
              </a:spcAft>
              <a:buClr>
                <a:srgbClr val="808080"/>
              </a:buClr>
              <a:buFont typeface="Monotype Sorts"/>
              <a:buNone/>
              <a:defRPr/>
            </a:pPr>
            <a:r>
              <a:rPr lang="zh-CN" altLang="en-US" sz="2400" b="1" smtClean="0">
                <a:solidFill>
                  <a:srgbClr val="A50021"/>
                </a:solidFill>
                <a:latin typeface="新宋体" panose="02010609030101010101" charset="-122"/>
                <a:ea typeface="新宋体" panose="02010609030101010101" charset="-122"/>
              </a:rPr>
              <a:t>活化络合物不稳定，或是恢复为反应物，或是变成产物。若产物分子能量比一般反应物分子低，多余能量便以热的形式释放出来，就是放热反应；反之，即是吸热反应</a:t>
            </a:r>
            <a:endParaRPr lang="zh-CN" altLang="en-US" sz="2400" b="1" smtClean="0">
              <a:solidFill>
                <a:srgbClr val="A50021"/>
              </a:solidFill>
              <a:latin typeface="新宋体" panose="02010609030101010101" charset="-122"/>
              <a:ea typeface="新宋体" panose="02010609030101010101" charset="-122"/>
            </a:endParaRPr>
          </a:p>
        </p:txBody>
      </p:sp>
      <p:sp>
        <p:nvSpPr>
          <p:cNvPr id="4" name="文本框 3"/>
          <p:cNvSpPr txBox="1"/>
          <p:nvPr/>
        </p:nvSpPr>
        <p:spPr>
          <a:xfrm>
            <a:off x="741680" y="591823"/>
            <a:ext cx="2785110" cy="460375"/>
          </a:xfrm>
          <a:prstGeom prst="rect">
            <a:avLst/>
          </a:prstGeom>
          <a:noFill/>
        </p:spPr>
        <p:txBody>
          <a:bodyPr wrap="none" rtlCol="0">
            <a:spAutoFit/>
          </a:bodyPr>
          <a:lstStyle/>
          <a:p>
            <a:pPr fontAlgn="base">
              <a:spcBef>
                <a:spcPct val="0"/>
              </a:spcBef>
              <a:spcAft>
                <a:spcPct val="0"/>
              </a:spcAft>
            </a:pP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a:t>
            </a:r>
            <a:r>
              <a:rPr lang="en-US" altLang="zh-CN" sz="2400" b="1">
                <a:solidFill>
                  <a:srgbClr val="FF0000"/>
                </a:solidFill>
                <a:latin typeface="新宋体" panose="02010609030101010101" charset="-122"/>
                <a:ea typeface="新宋体" panose="02010609030101010101" charset="-122"/>
                <a:cs typeface="新宋体" panose="02010609030101010101" charset="-122"/>
                <a:sym typeface="+mn-ea"/>
              </a:rPr>
              <a:t>2</a:t>
            </a:r>
            <a:r>
              <a:rPr lang="zh-CN" altLang="en-US" sz="2400" b="1">
                <a:solidFill>
                  <a:srgbClr val="FF0000"/>
                </a:solidFill>
                <a:latin typeface="新宋体" panose="02010609030101010101" charset="-122"/>
                <a:ea typeface="新宋体" panose="02010609030101010101" charset="-122"/>
                <a:cs typeface="新宋体" panose="02010609030101010101" charset="-122"/>
                <a:sym typeface="+mn-ea"/>
              </a:rPr>
              <a:t>）过渡状态理论</a:t>
            </a:r>
            <a:endParaRPr lang="en-US" altLang="zh-CN" sz="2000" b="1">
              <a:solidFill>
                <a:srgbClr val="FF0000"/>
              </a:solidFill>
              <a:latin typeface="新宋体" panose="02010609030101010101" charset="-122"/>
              <a:ea typeface="新宋体" panose="02010609030101010101" charset="-122"/>
              <a:cs typeface="新宋体" panose="02010609030101010101" charset="-122"/>
            </a:endParaRPr>
          </a:p>
        </p:txBody>
      </p:sp>
      <p:sp>
        <p:nvSpPr>
          <p:cNvPr id="5" name="圆角矩形 4"/>
          <p:cNvSpPr/>
          <p:nvPr/>
        </p:nvSpPr>
        <p:spPr>
          <a:xfrm flipV="1">
            <a:off x="127848" y="1052195"/>
            <a:ext cx="11936307" cy="762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4660"/>
                                        </p:tgtEl>
                                        <p:attrNameLst>
                                          <p:attrName>style.visibility</p:attrName>
                                        </p:attrNameLst>
                                      </p:cBhvr>
                                      <p:to>
                                        <p:strVal val="visible"/>
                                      </p:to>
                                    </p:set>
                                    <p:animEffect transition="in" filter="slide(fromBottom)">
                                      <p:cBhvr>
                                        <p:cTn id="12" dur="500"/>
                                        <p:tgtEl>
                                          <p:spTgt spid="24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60" grpId="0"/>
    </p:bld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Freeform 2"/>
          <p:cNvSpPr/>
          <p:nvPr/>
        </p:nvSpPr>
        <p:spPr>
          <a:xfrm>
            <a:off x="3454400" y="2514600"/>
            <a:ext cx="5080000" cy="2438400"/>
          </a:xfrm>
          <a:custGeom>
            <a:avLst/>
            <a:gdLst>
              <a:gd name="txL" fmla="*/ 0 w 2304"/>
              <a:gd name="txT" fmla="*/ 0 h 1272"/>
              <a:gd name="txR" fmla="*/ 2304 w 2304"/>
              <a:gd name="txB" fmla="*/ 1272 h 1272"/>
            </a:gdLst>
            <a:ahLst/>
            <a:cxnLst>
              <a:cxn ang="0">
                <a:pos x="0" y="680"/>
              </a:cxn>
              <a:cxn ang="0">
                <a:pos x="480" y="680"/>
              </a:cxn>
              <a:cxn ang="0">
                <a:pos x="624" y="488"/>
              </a:cxn>
              <a:cxn ang="0">
                <a:pos x="816" y="152"/>
              </a:cxn>
              <a:cxn ang="0">
                <a:pos x="960" y="8"/>
              </a:cxn>
              <a:cxn ang="0">
                <a:pos x="1104" y="104"/>
              </a:cxn>
              <a:cxn ang="0">
                <a:pos x="1248" y="344"/>
              </a:cxn>
              <a:cxn ang="0">
                <a:pos x="1440" y="920"/>
              </a:cxn>
              <a:cxn ang="0">
                <a:pos x="1584" y="1160"/>
              </a:cxn>
              <a:cxn ang="0">
                <a:pos x="1728" y="1256"/>
              </a:cxn>
              <a:cxn ang="0">
                <a:pos x="2304" y="1256"/>
              </a:cxn>
            </a:cxnLst>
            <a:rect l="txL" t="txT" r="txR" b="txB"/>
            <a:pathLst>
              <a:path w="2304" h="1272">
                <a:moveTo>
                  <a:pt x="0" y="680"/>
                </a:moveTo>
                <a:cubicBezTo>
                  <a:pt x="188" y="696"/>
                  <a:pt x="376" y="712"/>
                  <a:pt x="480" y="680"/>
                </a:cubicBezTo>
                <a:cubicBezTo>
                  <a:pt x="584" y="648"/>
                  <a:pt x="568" y="576"/>
                  <a:pt x="624" y="488"/>
                </a:cubicBezTo>
                <a:cubicBezTo>
                  <a:pt x="680" y="400"/>
                  <a:pt x="760" y="232"/>
                  <a:pt x="816" y="152"/>
                </a:cubicBezTo>
                <a:cubicBezTo>
                  <a:pt x="872" y="72"/>
                  <a:pt x="912" y="16"/>
                  <a:pt x="960" y="8"/>
                </a:cubicBezTo>
                <a:cubicBezTo>
                  <a:pt x="1008" y="0"/>
                  <a:pt x="1056" y="48"/>
                  <a:pt x="1104" y="104"/>
                </a:cubicBezTo>
                <a:cubicBezTo>
                  <a:pt x="1152" y="160"/>
                  <a:pt x="1192" y="208"/>
                  <a:pt x="1248" y="344"/>
                </a:cubicBezTo>
                <a:cubicBezTo>
                  <a:pt x="1304" y="480"/>
                  <a:pt x="1384" y="784"/>
                  <a:pt x="1440" y="920"/>
                </a:cubicBezTo>
                <a:cubicBezTo>
                  <a:pt x="1496" y="1056"/>
                  <a:pt x="1536" y="1104"/>
                  <a:pt x="1584" y="1160"/>
                </a:cubicBezTo>
                <a:cubicBezTo>
                  <a:pt x="1632" y="1216"/>
                  <a:pt x="1608" y="1240"/>
                  <a:pt x="1728" y="1256"/>
                </a:cubicBezTo>
                <a:cubicBezTo>
                  <a:pt x="1848" y="1272"/>
                  <a:pt x="2208" y="1256"/>
                  <a:pt x="2304" y="1256"/>
                </a:cubicBezTo>
              </a:path>
            </a:pathLst>
          </a:custGeom>
          <a:noFill/>
          <a:ln w="28575" cap="flat" cmpd="sng">
            <a:solidFill>
              <a:schemeClr val="hlink">
                <a:alpha val="100000"/>
              </a:schemeClr>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grpSp>
        <p:nvGrpSpPr>
          <p:cNvPr id="2" name="Group 3"/>
          <p:cNvGrpSpPr/>
          <p:nvPr/>
        </p:nvGrpSpPr>
        <p:grpSpPr>
          <a:xfrm>
            <a:off x="3352800" y="5410200"/>
            <a:ext cx="5816600" cy="457200"/>
            <a:chOff x="1776" y="3696"/>
            <a:chExt cx="2640" cy="288"/>
          </a:xfrm>
        </p:grpSpPr>
        <p:sp>
          <p:nvSpPr>
            <p:cNvPr id="45090" name="Line 4"/>
            <p:cNvSpPr/>
            <p:nvPr/>
          </p:nvSpPr>
          <p:spPr>
            <a:xfrm>
              <a:off x="1776" y="3696"/>
              <a:ext cx="2640" cy="0"/>
            </a:xfrm>
            <a:prstGeom prst="line">
              <a:avLst/>
            </a:prstGeom>
            <a:ln w="28575" cap="flat" cmpd="sng">
              <a:solidFill>
                <a:schemeClr val="hlink"/>
              </a:solidFill>
              <a:prstDash val="solid"/>
              <a:headEnd type="none" w="med" len="med"/>
              <a:tailEnd type="none" w="med" len="med"/>
            </a:ln>
          </p:spPr>
          <p:txBody>
            <a:bodyPr/>
            <a:lstStyle/>
            <a:p>
              <a:pPr fontAlgn="base">
                <a:spcBef>
                  <a:spcPct val="0"/>
                </a:spcBef>
                <a:spcAft>
                  <a:spcPct val="0"/>
                </a:spcAft>
              </a:pPr>
              <a:endParaRPr b="1">
                <a:solidFill>
                  <a:srgbClr val="000000"/>
                </a:solidFill>
              </a:endParaRPr>
            </a:p>
          </p:txBody>
        </p:sp>
        <p:grpSp>
          <p:nvGrpSpPr>
            <p:cNvPr id="3" name="Group 5"/>
            <p:cNvGrpSpPr/>
            <p:nvPr/>
          </p:nvGrpSpPr>
          <p:grpSpPr>
            <a:xfrm>
              <a:off x="2434" y="3696"/>
              <a:ext cx="1406" cy="288"/>
              <a:chOff x="1810" y="3504"/>
              <a:chExt cx="1406" cy="288"/>
            </a:xfrm>
          </p:grpSpPr>
          <p:sp>
            <p:nvSpPr>
              <p:cNvPr id="45092" name="Text Box 6"/>
              <p:cNvSpPr txBox="1"/>
              <p:nvPr/>
            </p:nvSpPr>
            <p:spPr>
              <a:xfrm>
                <a:off x="1810" y="3504"/>
                <a:ext cx="892" cy="288"/>
              </a:xfrm>
              <a:prstGeom prst="rect">
                <a:avLst/>
              </a:prstGeom>
              <a:noFill/>
              <a:ln w="9525">
                <a:noFill/>
              </a:ln>
            </p:spPr>
            <p:txBody>
              <a:bodyPr anchor="ctr">
                <a:spAutoFit/>
              </a:bodyPr>
              <a:lstStyle/>
              <a:p>
                <a:pPr algn="ctr" fontAlgn="base">
                  <a:spcBef>
                    <a:spcPct val="20000"/>
                  </a:spcBef>
                  <a:spcAft>
                    <a:spcPct val="0"/>
                  </a:spcAft>
                  <a:buClr>
                    <a:srgbClr val="808080"/>
                  </a:buClr>
                  <a:buFont typeface="Monotype Sorts"/>
                  <a:buNone/>
                </a:pPr>
                <a:r>
                  <a:rPr lang="zh-CN" altLang="en-US" sz="2400" b="1">
                    <a:solidFill>
                      <a:srgbClr val="009999"/>
                    </a:solidFill>
                    <a:latin typeface="Times New Roman" panose="02020603050405020304" pitchFamily="18" charset="0"/>
                  </a:rPr>
                  <a:t>反应进程</a:t>
                </a:r>
                <a:endParaRPr lang="zh-CN" altLang="en-US" sz="2400" b="1">
                  <a:solidFill>
                    <a:srgbClr val="333399"/>
                  </a:solidFill>
                  <a:latin typeface="Times New Roman" panose="02020603050405020304" pitchFamily="18" charset="0"/>
                </a:endParaRPr>
              </a:p>
            </p:txBody>
          </p:sp>
          <p:sp>
            <p:nvSpPr>
              <p:cNvPr id="45093" name="Line 7"/>
              <p:cNvSpPr/>
              <p:nvPr/>
            </p:nvSpPr>
            <p:spPr>
              <a:xfrm>
                <a:off x="2688" y="3696"/>
                <a:ext cx="528" cy="0"/>
              </a:xfrm>
              <a:prstGeom prst="line">
                <a:avLst/>
              </a:prstGeom>
              <a:ln w="28575" cap="flat" cmpd="sng">
                <a:solidFill>
                  <a:schemeClr val="hlink"/>
                </a:solidFill>
                <a:prstDash val="solid"/>
                <a:headEnd type="none" w="med" len="med"/>
                <a:tailEnd type="triangle" w="med" len="med"/>
              </a:ln>
            </p:spPr>
            <p:txBody>
              <a:bodyPr/>
              <a:lstStyle/>
              <a:p>
                <a:pPr fontAlgn="base">
                  <a:spcBef>
                    <a:spcPct val="0"/>
                  </a:spcBef>
                  <a:spcAft>
                    <a:spcPct val="0"/>
                  </a:spcAft>
                </a:pPr>
                <a:endParaRPr b="1">
                  <a:solidFill>
                    <a:srgbClr val="000000"/>
                  </a:solidFill>
                </a:endParaRPr>
              </a:p>
            </p:txBody>
          </p:sp>
        </p:grpSp>
      </p:grpSp>
      <p:grpSp>
        <p:nvGrpSpPr>
          <p:cNvPr id="4" name="Group 8"/>
          <p:cNvGrpSpPr/>
          <p:nvPr/>
        </p:nvGrpSpPr>
        <p:grpSpPr>
          <a:xfrm>
            <a:off x="2512485" y="1773238"/>
            <a:ext cx="840318" cy="3636962"/>
            <a:chOff x="1379" y="912"/>
            <a:chExt cx="397" cy="2208"/>
          </a:xfrm>
        </p:grpSpPr>
        <p:sp>
          <p:nvSpPr>
            <p:cNvPr id="45086" name="Line 9"/>
            <p:cNvSpPr/>
            <p:nvPr/>
          </p:nvSpPr>
          <p:spPr>
            <a:xfrm flipH="1">
              <a:off x="1776" y="912"/>
              <a:ext cx="0" cy="2208"/>
            </a:xfrm>
            <a:prstGeom prst="line">
              <a:avLst/>
            </a:prstGeom>
            <a:ln w="28575" cap="flat" cmpd="sng">
              <a:solidFill>
                <a:schemeClr val="hlink"/>
              </a:solidFill>
              <a:prstDash val="solid"/>
              <a:headEnd type="none" w="med" len="med"/>
              <a:tailEnd type="none" w="med" len="med"/>
            </a:ln>
          </p:spPr>
          <p:txBody>
            <a:bodyPr/>
            <a:lstStyle/>
            <a:p>
              <a:pPr fontAlgn="base">
                <a:spcBef>
                  <a:spcPct val="0"/>
                </a:spcBef>
                <a:spcAft>
                  <a:spcPct val="0"/>
                </a:spcAft>
              </a:pPr>
              <a:endParaRPr b="1">
                <a:solidFill>
                  <a:srgbClr val="000000"/>
                </a:solidFill>
              </a:endParaRPr>
            </a:p>
          </p:txBody>
        </p:sp>
        <p:grpSp>
          <p:nvGrpSpPr>
            <p:cNvPr id="6" name="Group 10"/>
            <p:cNvGrpSpPr/>
            <p:nvPr/>
          </p:nvGrpSpPr>
          <p:grpSpPr>
            <a:xfrm>
              <a:off x="1379" y="1344"/>
              <a:ext cx="218" cy="1032"/>
              <a:chOff x="1331" y="1680"/>
              <a:chExt cx="218" cy="1032"/>
            </a:xfrm>
          </p:grpSpPr>
          <p:sp>
            <p:nvSpPr>
              <p:cNvPr id="45088" name="Text Box 11"/>
              <p:cNvSpPr txBox="1"/>
              <p:nvPr/>
            </p:nvSpPr>
            <p:spPr>
              <a:xfrm rot="16200000">
                <a:off x="1188" y="2351"/>
                <a:ext cx="504" cy="218"/>
              </a:xfrm>
              <a:prstGeom prst="rect">
                <a:avLst/>
              </a:prstGeom>
              <a:noFill/>
              <a:ln w="9525">
                <a:noFill/>
              </a:ln>
            </p:spPr>
            <p:txBody>
              <a:bodyPr anchor="ctr">
                <a:spAutoFit/>
              </a:bodyPr>
              <a:lstStyle/>
              <a:p>
                <a:pPr algn="ctr" fontAlgn="base">
                  <a:spcBef>
                    <a:spcPct val="20000"/>
                  </a:spcBef>
                  <a:spcAft>
                    <a:spcPct val="0"/>
                  </a:spcAft>
                  <a:buClr>
                    <a:srgbClr val="808080"/>
                  </a:buClr>
                  <a:buFont typeface="Monotype Sorts"/>
                  <a:buNone/>
                </a:pPr>
                <a:r>
                  <a:rPr lang="zh-CN" altLang="en-US" sz="2400" b="1">
                    <a:solidFill>
                      <a:srgbClr val="009999"/>
                    </a:solidFill>
                    <a:latin typeface="Times New Roman" panose="02020603050405020304" pitchFamily="18" charset="0"/>
                  </a:rPr>
                  <a:t>势能</a:t>
                </a:r>
                <a:endParaRPr lang="zh-CN" altLang="en-US" sz="2400" b="1">
                  <a:solidFill>
                    <a:srgbClr val="000000"/>
                  </a:solidFill>
                  <a:latin typeface="Times New Roman" panose="02020603050405020304" pitchFamily="18" charset="0"/>
                </a:endParaRPr>
              </a:p>
            </p:txBody>
          </p:sp>
          <p:sp>
            <p:nvSpPr>
              <p:cNvPr id="45089" name="Line 12"/>
              <p:cNvSpPr/>
              <p:nvPr/>
            </p:nvSpPr>
            <p:spPr>
              <a:xfrm flipH="1" flipV="1">
                <a:off x="1488" y="1680"/>
                <a:ext cx="0" cy="576"/>
              </a:xfrm>
              <a:prstGeom prst="line">
                <a:avLst/>
              </a:prstGeom>
              <a:ln w="28575" cap="flat" cmpd="sng">
                <a:solidFill>
                  <a:schemeClr val="hlink"/>
                </a:solidFill>
                <a:prstDash val="solid"/>
                <a:headEnd type="none" w="med" len="med"/>
                <a:tailEnd type="triangle" w="med" len="med"/>
              </a:ln>
            </p:spPr>
            <p:txBody>
              <a:bodyPr/>
              <a:lstStyle/>
              <a:p>
                <a:pPr fontAlgn="base">
                  <a:spcBef>
                    <a:spcPct val="0"/>
                  </a:spcBef>
                  <a:spcAft>
                    <a:spcPct val="0"/>
                  </a:spcAft>
                </a:pPr>
                <a:endParaRPr b="1">
                  <a:solidFill>
                    <a:srgbClr val="000000"/>
                  </a:solidFill>
                </a:endParaRPr>
              </a:p>
            </p:txBody>
          </p:sp>
        </p:grpSp>
      </p:grpSp>
      <p:sp>
        <p:nvSpPr>
          <p:cNvPr id="45061" name="Text Box 13"/>
          <p:cNvSpPr txBox="1"/>
          <p:nvPr/>
        </p:nvSpPr>
        <p:spPr>
          <a:xfrm>
            <a:off x="1145964" y="346237"/>
            <a:ext cx="3397250" cy="460375"/>
          </a:xfrm>
          <a:prstGeom prst="rect">
            <a:avLst/>
          </a:prstGeom>
          <a:noFill/>
          <a:ln w="9525">
            <a:noFill/>
          </a:ln>
          <a:extLst>
            <a:ext uri="{909E8E84-426E-40DD-AFC4-6F175D3DCCD1}">
              <a14:hiddenFill xmlns:a14="http://schemas.microsoft.com/office/drawing/2010/main">
                <a:solidFill>
                  <a:schemeClr val="accent1"/>
                </a:solidFill>
              </a14:hiddenFill>
            </a:ext>
          </a:extLst>
        </p:spPr>
        <p:txBody>
          <a:bodyPr wrap="none" anchor="ctr">
            <a:spAutoFit/>
          </a:bodyPr>
          <a:lstStyle/>
          <a:p>
            <a:pPr algn="ctr" fontAlgn="base">
              <a:spcBef>
                <a:spcPct val="20000"/>
              </a:spcBef>
              <a:spcAft>
                <a:spcPct val="0"/>
              </a:spcAft>
              <a:buClr>
                <a:srgbClr val="808080"/>
              </a:buClr>
              <a:buFont typeface="Monotype Sorts"/>
              <a:buNone/>
            </a:pPr>
            <a:r>
              <a:rPr lang="zh-CN" altLang="en-US" sz="2400" b="1">
                <a:solidFill>
                  <a:srgbClr val="000000"/>
                </a:solidFill>
                <a:latin typeface="黑体" panose="02010609060101010101" pitchFamily="49" charset="-122"/>
                <a:ea typeface="黑体" panose="02010609060101010101" pitchFamily="49" charset="-122"/>
              </a:rPr>
              <a:t>反应热与活化能的关系</a:t>
            </a:r>
            <a:r>
              <a:rPr lang="en-US" altLang="zh-CN" sz="2400" b="1">
                <a:solidFill>
                  <a:srgbClr val="000000"/>
                </a:solidFill>
                <a:latin typeface="黑体" panose="02010609060101010101" pitchFamily="49" charset="-122"/>
                <a:ea typeface="黑体" panose="02010609060101010101" pitchFamily="49" charset="-122"/>
              </a:rPr>
              <a:t>:</a:t>
            </a:r>
            <a:endParaRPr lang="en-US" altLang="zh-CN" sz="2400" b="1">
              <a:solidFill>
                <a:srgbClr val="000000"/>
              </a:solidFill>
              <a:latin typeface="黑体" panose="02010609060101010101" pitchFamily="49" charset="-122"/>
              <a:ea typeface="黑体" panose="02010609060101010101" pitchFamily="49" charset="-122"/>
            </a:endParaRPr>
          </a:p>
        </p:txBody>
      </p:sp>
      <p:sp>
        <p:nvSpPr>
          <p:cNvPr id="45062" name="Rectangle 14"/>
          <p:cNvSpPr/>
          <p:nvPr/>
        </p:nvSpPr>
        <p:spPr>
          <a:xfrm>
            <a:off x="3841645" y="989173"/>
            <a:ext cx="4582795" cy="521970"/>
          </a:xfrm>
          <a:prstGeom prst="rect">
            <a:avLst/>
          </a:prstGeom>
          <a:noFill/>
          <a:ln w="9525">
            <a:noFill/>
          </a:ln>
        </p:spPr>
        <p:txBody>
          <a:bodyPr wrap="none" anchor="ctr">
            <a:spAutoFit/>
          </a:bodyPr>
          <a:lstStyle/>
          <a:p>
            <a:pPr algn="ctr" fontAlgn="base">
              <a:spcBef>
                <a:spcPct val="20000"/>
              </a:spcBef>
              <a:spcAft>
                <a:spcPct val="0"/>
              </a:spcAft>
              <a:buClr>
                <a:srgbClr val="808080"/>
              </a:buClr>
              <a:buFont typeface="Monotype Sorts"/>
              <a:buNone/>
            </a:pPr>
            <a:r>
              <a:rPr lang="en-US" altLang="zh-CN" sz="2800" b="1">
                <a:solidFill>
                  <a:srgbClr val="000000"/>
                </a:solidFill>
                <a:latin typeface="Times New Roman" panose="02020603050405020304" pitchFamily="18" charset="0"/>
              </a:rPr>
              <a:t>A</a:t>
            </a:r>
            <a:r>
              <a:rPr lang="en-US" altLang="zh-CN" sz="2800" b="1" baseline="-25000">
                <a:solidFill>
                  <a:srgbClr val="000000"/>
                </a:solidFill>
                <a:latin typeface="Times New Roman" panose="02020603050405020304" pitchFamily="18" charset="0"/>
              </a:rPr>
              <a:t>2 </a:t>
            </a:r>
            <a:r>
              <a:rPr lang="en-US" altLang="zh-CN" sz="2800" b="1">
                <a:solidFill>
                  <a:srgbClr val="000000"/>
                </a:solidFill>
                <a:latin typeface="Times New Roman" panose="02020603050405020304" pitchFamily="18" charset="0"/>
              </a:rPr>
              <a:t>+ B</a:t>
            </a:r>
            <a:r>
              <a:rPr lang="en-US" altLang="zh-CN" sz="2800" b="1" baseline="-25000">
                <a:solidFill>
                  <a:srgbClr val="000000"/>
                </a:solidFill>
                <a:latin typeface="Times New Roman" panose="02020603050405020304" pitchFamily="18" charset="0"/>
              </a:rPr>
              <a:t>2</a:t>
            </a:r>
            <a:r>
              <a:rPr lang="en-US" altLang="zh-CN" sz="2800" b="1">
                <a:solidFill>
                  <a:srgbClr val="CC0000"/>
                </a:solidFill>
                <a:latin typeface="Times New Roman" panose="02020603050405020304" pitchFamily="18" charset="0"/>
              </a:rPr>
              <a:t>    </a:t>
            </a:r>
            <a:r>
              <a:rPr lang="en-US" altLang="zh-CN" sz="2800" b="1">
                <a:solidFill>
                  <a:srgbClr val="000000"/>
                </a:solidFill>
                <a:latin typeface="Times New Roman" panose="02020603050405020304" pitchFamily="18" charset="0"/>
                <a:sym typeface="Symbol" panose="05050102010706020507" pitchFamily="18" charset="2"/>
              </a:rPr>
              <a:t></a:t>
            </a:r>
            <a:r>
              <a:rPr lang="en-US" altLang="zh-CN" sz="2800" b="1">
                <a:solidFill>
                  <a:srgbClr val="000000"/>
                </a:solidFill>
                <a:latin typeface="Times New Roman" panose="02020603050405020304" pitchFamily="18" charset="0"/>
              </a:rPr>
              <a:t>    A</a:t>
            </a:r>
            <a:r>
              <a:rPr lang="en-US" altLang="zh-CN" sz="2800" b="1" baseline="-25000">
                <a:solidFill>
                  <a:srgbClr val="000000"/>
                </a:solidFill>
                <a:latin typeface="Times New Roman" panose="02020603050405020304" pitchFamily="18" charset="0"/>
              </a:rPr>
              <a:t>2</a:t>
            </a:r>
            <a:r>
              <a:rPr lang="en-US" altLang="zh-CN" sz="2800" b="1">
                <a:solidFill>
                  <a:srgbClr val="000000"/>
                </a:solidFill>
                <a:latin typeface="Times New Roman" panose="02020603050405020304" pitchFamily="18" charset="0"/>
              </a:rPr>
              <a:t>B</a:t>
            </a:r>
            <a:r>
              <a:rPr lang="en-US" altLang="zh-CN" sz="2800" b="1" baseline="-25000">
                <a:solidFill>
                  <a:srgbClr val="000000"/>
                </a:solidFill>
                <a:latin typeface="Times New Roman" panose="02020603050405020304" pitchFamily="18" charset="0"/>
              </a:rPr>
              <a:t>2</a:t>
            </a:r>
            <a:r>
              <a:rPr lang="en-US" altLang="zh-CN" sz="2800" b="1">
                <a:solidFill>
                  <a:srgbClr val="000000"/>
                </a:solidFill>
                <a:latin typeface="Times New Roman" panose="02020603050405020304" pitchFamily="18" charset="0"/>
              </a:rPr>
              <a:t>   </a:t>
            </a:r>
            <a:r>
              <a:rPr lang="en-US" altLang="zh-CN" sz="2800" b="1">
                <a:solidFill>
                  <a:srgbClr val="000000"/>
                </a:solidFill>
                <a:latin typeface="Times New Roman" panose="02020603050405020304" pitchFamily="18" charset="0"/>
                <a:sym typeface="Symbol" panose="05050102010706020507" pitchFamily="18" charset="2"/>
              </a:rPr>
              <a:t></a:t>
            </a:r>
            <a:r>
              <a:rPr lang="en-US" altLang="zh-CN" sz="2800" b="1">
                <a:solidFill>
                  <a:srgbClr val="CC0000"/>
                </a:solidFill>
                <a:latin typeface="Times New Roman" panose="02020603050405020304" pitchFamily="18" charset="0"/>
                <a:sym typeface="Symbol" panose="05050102010706020507" pitchFamily="18" charset="2"/>
              </a:rPr>
              <a:t> </a:t>
            </a:r>
            <a:r>
              <a:rPr lang="en-US" altLang="zh-CN" sz="2800" b="1">
                <a:solidFill>
                  <a:srgbClr val="CC0000"/>
                </a:solidFill>
                <a:latin typeface="Times New Roman" panose="02020603050405020304" pitchFamily="18" charset="0"/>
              </a:rPr>
              <a:t>  </a:t>
            </a:r>
            <a:r>
              <a:rPr lang="en-US" altLang="zh-CN" sz="2800" b="1">
                <a:solidFill>
                  <a:srgbClr val="000000"/>
                </a:solidFill>
                <a:latin typeface="Times New Roman" panose="02020603050405020304" pitchFamily="18" charset="0"/>
              </a:rPr>
              <a:t>2AB</a:t>
            </a:r>
            <a:endParaRPr lang="en-US" altLang="zh-CN" sz="2400" b="1">
              <a:solidFill>
                <a:srgbClr val="000000"/>
              </a:solidFill>
              <a:latin typeface="Times New Roman" panose="02020603050405020304" pitchFamily="18" charset="0"/>
            </a:endParaRPr>
          </a:p>
        </p:txBody>
      </p:sp>
      <p:sp>
        <p:nvSpPr>
          <p:cNvPr id="25615" name="Rectangle 15"/>
          <p:cNvSpPr/>
          <p:nvPr/>
        </p:nvSpPr>
        <p:spPr>
          <a:xfrm>
            <a:off x="3251200" y="6049966"/>
            <a:ext cx="4978400" cy="583565"/>
          </a:xfrm>
          <a:prstGeom prst="rect">
            <a:avLst/>
          </a:prstGeom>
          <a:solidFill>
            <a:srgbClr val="FFFFCC"/>
          </a:solidFill>
          <a:ln w="9525">
            <a:noFill/>
          </a:ln>
        </p:spPr>
        <p:txBody>
          <a:bodyPr>
            <a:spAutoFit/>
          </a:bodyPr>
          <a:lstStyle/>
          <a:p>
            <a:pPr fontAlgn="base">
              <a:spcBef>
                <a:spcPct val="20000"/>
              </a:spcBef>
              <a:spcAft>
                <a:spcPct val="0"/>
              </a:spcAft>
              <a:buClr>
                <a:srgbClr val="808080"/>
              </a:buClr>
              <a:buFont typeface="Monotype Sorts"/>
              <a:buNone/>
            </a:pPr>
            <a:r>
              <a:rPr lang="zh-CN" altLang="zh-CN" sz="3200" b="1">
                <a:solidFill>
                  <a:srgbClr val="CC0000"/>
                </a:solidFill>
                <a:latin typeface="Times New Roman" panose="02020603050405020304" pitchFamily="18" charset="0"/>
                <a:sym typeface="Symbol" panose="05050102010706020507" pitchFamily="18" charset="2"/>
              </a:rPr>
              <a:t></a:t>
            </a:r>
            <a:r>
              <a:rPr lang="en-US" altLang="zh-CN" sz="3200" b="1" baseline="-25000">
                <a:solidFill>
                  <a:srgbClr val="CC0000"/>
                </a:solidFill>
                <a:latin typeface="Times New Roman" panose="02020603050405020304" pitchFamily="18" charset="0"/>
              </a:rPr>
              <a:t>r</a:t>
            </a:r>
            <a:r>
              <a:rPr lang="en-US" altLang="zh-CN" sz="3200" b="1" i="1">
                <a:solidFill>
                  <a:srgbClr val="CC0000"/>
                </a:solidFill>
                <a:latin typeface="Times New Roman" panose="02020603050405020304" pitchFamily="18" charset="0"/>
              </a:rPr>
              <a:t>H</a:t>
            </a:r>
            <a:r>
              <a:rPr lang="en-US" altLang="zh-CN" sz="3200" b="1" baseline="-25000">
                <a:solidFill>
                  <a:srgbClr val="CC0000"/>
                </a:solidFill>
                <a:latin typeface="Times New Roman" panose="02020603050405020304" pitchFamily="18" charset="0"/>
              </a:rPr>
              <a:t>m</a:t>
            </a:r>
            <a:r>
              <a:rPr lang="en-US" altLang="zh-CN" sz="3200" b="1">
                <a:solidFill>
                  <a:srgbClr val="CC0000"/>
                </a:solidFill>
                <a:latin typeface="Times New Roman" panose="02020603050405020304" pitchFamily="18" charset="0"/>
              </a:rPr>
              <a:t>°= </a:t>
            </a:r>
            <a:r>
              <a:rPr lang="en-US" altLang="zh-CN" sz="3200" b="1" i="1">
                <a:solidFill>
                  <a:srgbClr val="CC0000"/>
                </a:solidFill>
                <a:latin typeface="Times New Roman" panose="02020603050405020304" pitchFamily="18" charset="0"/>
              </a:rPr>
              <a:t>E</a:t>
            </a:r>
            <a:r>
              <a:rPr lang="en-US" altLang="zh-CN" sz="3200" b="1">
                <a:solidFill>
                  <a:srgbClr val="CC0000"/>
                </a:solidFill>
                <a:latin typeface="Times New Roman" panose="02020603050405020304" pitchFamily="18" charset="0"/>
              </a:rPr>
              <a:t>a  -- </a:t>
            </a:r>
            <a:r>
              <a:rPr lang="en-US" altLang="zh-CN" sz="3200" b="1" i="1">
                <a:solidFill>
                  <a:srgbClr val="CC0000"/>
                </a:solidFill>
                <a:latin typeface="Times New Roman" panose="02020603050405020304" pitchFamily="18" charset="0"/>
              </a:rPr>
              <a:t>E</a:t>
            </a:r>
            <a:r>
              <a:rPr lang="en-US" altLang="zh-CN" sz="3200" b="1">
                <a:solidFill>
                  <a:srgbClr val="CC0000"/>
                </a:solidFill>
                <a:latin typeface="Times New Roman" panose="02020603050405020304" pitchFamily="18" charset="0"/>
              </a:rPr>
              <a:t>a’</a:t>
            </a:r>
            <a:r>
              <a:rPr lang="en-US" altLang="zh-CN" sz="2400" b="1">
                <a:solidFill>
                  <a:srgbClr val="000000"/>
                </a:solidFill>
                <a:latin typeface="Times New Roman" panose="02020603050405020304" pitchFamily="18" charset="0"/>
              </a:rPr>
              <a:t>     </a:t>
            </a:r>
            <a:endParaRPr lang="en-US" altLang="zh-CN" sz="2400" b="1">
              <a:solidFill>
                <a:srgbClr val="000000"/>
              </a:solidFill>
              <a:latin typeface="Times New Roman" panose="02020603050405020304" pitchFamily="18" charset="0"/>
            </a:endParaRPr>
          </a:p>
        </p:txBody>
      </p:sp>
      <p:sp>
        <p:nvSpPr>
          <p:cNvPr id="25616" name="Line 16"/>
          <p:cNvSpPr/>
          <p:nvPr/>
        </p:nvSpPr>
        <p:spPr>
          <a:xfrm>
            <a:off x="3556000" y="3827463"/>
            <a:ext cx="5080000" cy="0"/>
          </a:xfrm>
          <a:prstGeom prst="line">
            <a:avLst/>
          </a:prstGeom>
          <a:ln w="9525" cap="flat" cmpd="sng">
            <a:solidFill>
              <a:schemeClr val="hlink"/>
            </a:solidFill>
            <a:prstDash val="sysDot"/>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25617" name="Line 17"/>
          <p:cNvSpPr/>
          <p:nvPr/>
        </p:nvSpPr>
        <p:spPr>
          <a:xfrm>
            <a:off x="5486400" y="2514600"/>
            <a:ext cx="2438400" cy="0"/>
          </a:xfrm>
          <a:prstGeom prst="line">
            <a:avLst/>
          </a:prstGeom>
          <a:ln w="9525" cap="flat" cmpd="sng">
            <a:solidFill>
              <a:schemeClr val="hlink"/>
            </a:solidFill>
            <a:prstDash val="sysDot"/>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25618" name="Rectangle 18"/>
          <p:cNvSpPr/>
          <p:nvPr/>
        </p:nvSpPr>
        <p:spPr>
          <a:xfrm>
            <a:off x="3519699" y="3732215"/>
            <a:ext cx="978535" cy="460375"/>
          </a:xfrm>
          <a:prstGeom prst="rect">
            <a:avLst/>
          </a:prstGeom>
          <a:noFill/>
          <a:ln w="9525">
            <a:noFill/>
          </a:ln>
        </p:spPr>
        <p:txBody>
          <a:bodyPr wrap="none" anchor="ctr">
            <a:spAutoFit/>
          </a:bodyPr>
          <a:lstStyle/>
          <a:p>
            <a:pPr algn="ctr" fontAlgn="base">
              <a:spcBef>
                <a:spcPct val="20000"/>
              </a:spcBef>
              <a:spcAft>
                <a:spcPct val="0"/>
              </a:spcAft>
              <a:buClr>
                <a:srgbClr val="808080"/>
              </a:buClr>
              <a:buFont typeface="Monotype Sorts"/>
              <a:buNone/>
            </a:pPr>
            <a:r>
              <a:rPr lang="en-US" altLang="zh-CN" sz="2400" b="1">
                <a:solidFill>
                  <a:srgbClr val="000000"/>
                </a:solidFill>
                <a:latin typeface="Times New Roman" panose="02020603050405020304" pitchFamily="18" charset="0"/>
              </a:rPr>
              <a:t>A</a:t>
            </a:r>
            <a:r>
              <a:rPr lang="en-US" altLang="zh-CN" sz="2400" b="1" baseline="-25000">
                <a:solidFill>
                  <a:srgbClr val="000000"/>
                </a:solidFill>
                <a:latin typeface="Times New Roman" panose="02020603050405020304" pitchFamily="18" charset="0"/>
              </a:rPr>
              <a:t>2</a:t>
            </a:r>
            <a:r>
              <a:rPr lang="en-US" altLang="zh-CN" sz="2400" b="1">
                <a:solidFill>
                  <a:srgbClr val="000000"/>
                </a:solidFill>
                <a:latin typeface="Times New Roman" panose="02020603050405020304" pitchFamily="18" charset="0"/>
              </a:rPr>
              <a:t>+B</a:t>
            </a:r>
            <a:r>
              <a:rPr lang="en-US" altLang="zh-CN" sz="2400" b="1" baseline="-25000">
                <a:solidFill>
                  <a:srgbClr val="000000"/>
                </a:solidFill>
                <a:latin typeface="Times New Roman" panose="02020603050405020304" pitchFamily="18" charset="0"/>
              </a:rPr>
              <a:t>2</a:t>
            </a:r>
            <a:endParaRPr lang="en-US" altLang="zh-CN" sz="2400" b="1" baseline="-25000">
              <a:solidFill>
                <a:srgbClr val="CC0000"/>
              </a:solidFill>
              <a:latin typeface="Times New Roman" panose="02020603050405020304" pitchFamily="18" charset="0"/>
            </a:endParaRPr>
          </a:p>
        </p:txBody>
      </p:sp>
      <p:sp>
        <p:nvSpPr>
          <p:cNvPr id="25619" name="Rectangle 19"/>
          <p:cNvSpPr/>
          <p:nvPr/>
        </p:nvSpPr>
        <p:spPr>
          <a:xfrm>
            <a:off x="7442731" y="4875215"/>
            <a:ext cx="758825" cy="460375"/>
          </a:xfrm>
          <a:prstGeom prst="rect">
            <a:avLst/>
          </a:prstGeom>
          <a:noFill/>
          <a:ln w="9525">
            <a:noFill/>
          </a:ln>
        </p:spPr>
        <p:txBody>
          <a:bodyPr wrap="none" anchor="ctr">
            <a:spAutoFit/>
          </a:bodyPr>
          <a:lstStyle/>
          <a:p>
            <a:pPr algn="ctr" fontAlgn="base">
              <a:spcBef>
                <a:spcPct val="20000"/>
              </a:spcBef>
              <a:spcAft>
                <a:spcPct val="0"/>
              </a:spcAft>
              <a:buClr>
                <a:srgbClr val="808080"/>
              </a:buClr>
              <a:buFont typeface="Monotype Sorts"/>
              <a:buNone/>
            </a:pPr>
            <a:r>
              <a:rPr lang="zh-CN" altLang="zh-CN" sz="2400" b="1">
                <a:solidFill>
                  <a:srgbClr val="000000"/>
                </a:solidFill>
                <a:latin typeface="Times New Roman" panose="02020603050405020304" pitchFamily="18" charset="0"/>
              </a:rPr>
              <a:t>2</a:t>
            </a:r>
            <a:r>
              <a:rPr lang="en-US" altLang="zh-CN" sz="2400" b="1">
                <a:solidFill>
                  <a:srgbClr val="000000"/>
                </a:solidFill>
                <a:latin typeface="Times New Roman" panose="02020603050405020304" pitchFamily="18" charset="0"/>
              </a:rPr>
              <a:t>AB</a:t>
            </a:r>
            <a:endParaRPr lang="en-US" altLang="zh-CN" sz="2400" b="1">
              <a:solidFill>
                <a:srgbClr val="CC0000"/>
              </a:solidFill>
              <a:latin typeface="Times New Roman" panose="02020603050405020304" pitchFamily="18" charset="0"/>
            </a:endParaRPr>
          </a:p>
        </p:txBody>
      </p:sp>
      <p:grpSp>
        <p:nvGrpSpPr>
          <p:cNvPr id="7" name="Group 20"/>
          <p:cNvGrpSpPr/>
          <p:nvPr/>
        </p:nvGrpSpPr>
        <p:grpSpPr>
          <a:xfrm>
            <a:off x="5228162" y="1595439"/>
            <a:ext cx="853017" cy="1016000"/>
            <a:chOff x="2470" y="1005"/>
            <a:chExt cx="403" cy="640"/>
          </a:xfrm>
        </p:grpSpPr>
        <p:sp>
          <p:nvSpPr>
            <p:cNvPr id="45081" name="Rectangle 21"/>
            <p:cNvSpPr/>
            <p:nvPr/>
          </p:nvSpPr>
          <p:spPr>
            <a:xfrm>
              <a:off x="2470" y="1005"/>
              <a:ext cx="403" cy="640"/>
            </a:xfrm>
            <a:prstGeom prst="rect">
              <a:avLst/>
            </a:prstGeom>
            <a:noFill/>
            <a:ln w="9525">
              <a:noFill/>
            </a:ln>
          </p:spPr>
          <p:txBody>
            <a:bodyPr wrap="none" anchor="ctr">
              <a:spAutoFit/>
            </a:bodyPr>
            <a:lstStyle/>
            <a:p>
              <a:pPr algn="ctr" fontAlgn="base">
                <a:lnSpc>
                  <a:spcPct val="115000"/>
                </a:lnSpc>
                <a:spcBef>
                  <a:spcPct val="20000"/>
                </a:spcBef>
                <a:spcAft>
                  <a:spcPct val="0"/>
                </a:spcAft>
                <a:buClr>
                  <a:srgbClr val="808080"/>
                </a:buClr>
                <a:buFont typeface="Monotype Sorts"/>
                <a:buNone/>
              </a:pPr>
              <a:r>
                <a:rPr lang="en-US" altLang="zh-CN" sz="2400" b="1">
                  <a:solidFill>
                    <a:srgbClr val="000000"/>
                  </a:solidFill>
                  <a:latin typeface="Times New Roman" panose="02020603050405020304" pitchFamily="18" charset="0"/>
                </a:rPr>
                <a:t>A</a:t>
              </a:r>
              <a:r>
                <a:rPr lang="en-US" altLang="zh-CN" sz="2400" b="1" baseline="-25000">
                  <a:solidFill>
                    <a:srgbClr val="000000"/>
                  </a:solidFill>
                  <a:latin typeface="Times New Roman" panose="02020603050405020304" pitchFamily="18" charset="0"/>
                </a:rPr>
                <a:t>     </a:t>
              </a:r>
              <a:r>
                <a:rPr lang="en-US" altLang="zh-CN" sz="2400" b="1">
                  <a:solidFill>
                    <a:srgbClr val="000000"/>
                  </a:solidFill>
                  <a:latin typeface="Times New Roman" panose="02020603050405020304" pitchFamily="18" charset="0"/>
                </a:rPr>
                <a:t>B</a:t>
              </a:r>
              <a:endParaRPr lang="en-US" altLang="zh-CN" sz="2400" b="1">
                <a:solidFill>
                  <a:srgbClr val="000000"/>
                </a:solidFill>
                <a:latin typeface="Times New Roman" panose="02020603050405020304" pitchFamily="18" charset="0"/>
              </a:endParaRPr>
            </a:p>
            <a:p>
              <a:pPr algn="ctr" fontAlgn="base">
                <a:lnSpc>
                  <a:spcPct val="115000"/>
                </a:lnSpc>
                <a:spcBef>
                  <a:spcPct val="20000"/>
                </a:spcBef>
                <a:spcAft>
                  <a:spcPct val="0"/>
                </a:spcAft>
                <a:buClr>
                  <a:srgbClr val="808080"/>
                </a:buClr>
                <a:buFont typeface="Monotype Sorts"/>
                <a:buNone/>
              </a:pPr>
              <a:r>
                <a:rPr lang="en-US" altLang="zh-CN" sz="2400" b="1">
                  <a:solidFill>
                    <a:srgbClr val="000000"/>
                  </a:solidFill>
                  <a:latin typeface="Times New Roman" panose="02020603050405020304" pitchFamily="18" charset="0"/>
                </a:rPr>
                <a:t>A</a:t>
              </a:r>
              <a:r>
                <a:rPr lang="en-US" altLang="zh-CN" sz="2400" b="1" baseline="-25000">
                  <a:solidFill>
                    <a:srgbClr val="000000"/>
                  </a:solidFill>
                  <a:latin typeface="Times New Roman" panose="02020603050405020304" pitchFamily="18" charset="0"/>
                </a:rPr>
                <a:t>     </a:t>
              </a:r>
              <a:r>
                <a:rPr lang="en-US" altLang="zh-CN" sz="2400" b="1">
                  <a:solidFill>
                    <a:srgbClr val="000000"/>
                  </a:solidFill>
                  <a:latin typeface="Times New Roman" panose="02020603050405020304" pitchFamily="18" charset="0"/>
                </a:rPr>
                <a:t>B</a:t>
              </a:r>
              <a:endParaRPr lang="en-US" altLang="zh-CN" sz="2400" b="1">
                <a:solidFill>
                  <a:srgbClr val="000000"/>
                </a:solidFill>
                <a:latin typeface="Times New Roman" panose="02020603050405020304" pitchFamily="18" charset="0"/>
              </a:endParaRPr>
            </a:p>
          </p:txBody>
        </p:sp>
        <p:sp>
          <p:nvSpPr>
            <p:cNvPr id="45082" name="Line 22"/>
            <p:cNvSpPr/>
            <p:nvPr/>
          </p:nvSpPr>
          <p:spPr>
            <a:xfrm flipH="1">
              <a:off x="2521" y="1277"/>
              <a:ext cx="0" cy="144"/>
            </a:xfrm>
            <a:prstGeom prst="line">
              <a:avLst/>
            </a:prstGeom>
            <a:ln w="9525" cap="rnd" cmpd="sng">
              <a:solidFill>
                <a:schemeClr val="tx2"/>
              </a:solidFill>
              <a:prstDash val="sysDot"/>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45083" name="Line 23"/>
            <p:cNvSpPr/>
            <p:nvPr/>
          </p:nvSpPr>
          <p:spPr>
            <a:xfrm flipH="1">
              <a:off x="2809" y="1277"/>
              <a:ext cx="0" cy="144"/>
            </a:xfrm>
            <a:prstGeom prst="line">
              <a:avLst/>
            </a:prstGeom>
            <a:ln w="9525" cap="rnd" cmpd="sng">
              <a:solidFill>
                <a:schemeClr val="tx2"/>
              </a:solidFill>
              <a:prstDash val="sysDot"/>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45084" name="Line 24"/>
            <p:cNvSpPr/>
            <p:nvPr/>
          </p:nvSpPr>
          <p:spPr>
            <a:xfrm>
              <a:off x="2569" y="1181"/>
              <a:ext cx="192" cy="0"/>
            </a:xfrm>
            <a:prstGeom prst="line">
              <a:avLst/>
            </a:prstGeom>
            <a:ln w="9525" cap="rnd" cmpd="sng">
              <a:solidFill>
                <a:schemeClr val="tx2"/>
              </a:solidFill>
              <a:prstDash val="sysDot"/>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45085" name="Line 25"/>
            <p:cNvSpPr/>
            <p:nvPr/>
          </p:nvSpPr>
          <p:spPr>
            <a:xfrm>
              <a:off x="2569" y="1506"/>
              <a:ext cx="192" cy="0"/>
            </a:xfrm>
            <a:prstGeom prst="line">
              <a:avLst/>
            </a:prstGeom>
            <a:ln w="9525" cap="rnd" cmpd="sng">
              <a:solidFill>
                <a:schemeClr val="tx2"/>
              </a:solidFill>
              <a:prstDash val="sysDot"/>
              <a:headEnd type="none" w="med" len="med"/>
              <a:tailEnd type="none" w="med" len="med"/>
            </a:ln>
          </p:spPr>
          <p:txBody>
            <a:bodyPr/>
            <a:lstStyle/>
            <a:p>
              <a:pPr fontAlgn="base">
                <a:spcBef>
                  <a:spcPct val="0"/>
                </a:spcBef>
                <a:spcAft>
                  <a:spcPct val="0"/>
                </a:spcAft>
              </a:pPr>
              <a:endParaRPr b="1">
                <a:solidFill>
                  <a:srgbClr val="000000"/>
                </a:solidFill>
              </a:endParaRPr>
            </a:p>
          </p:txBody>
        </p:sp>
      </p:grpSp>
      <p:grpSp>
        <p:nvGrpSpPr>
          <p:cNvPr id="8" name="Group 26"/>
          <p:cNvGrpSpPr/>
          <p:nvPr/>
        </p:nvGrpSpPr>
        <p:grpSpPr>
          <a:xfrm>
            <a:off x="5094810" y="2497141"/>
            <a:ext cx="493182" cy="1330325"/>
            <a:chOff x="4471" y="1728"/>
            <a:chExt cx="233" cy="816"/>
          </a:xfrm>
        </p:grpSpPr>
        <p:sp>
          <p:nvSpPr>
            <p:cNvPr id="45079" name="Line 27"/>
            <p:cNvSpPr/>
            <p:nvPr/>
          </p:nvSpPr>
          <p:spPr>
            <a:xfrm flipH="1">
              <a:off x="4704" y="1728"/>
              <a:ext cx="0" cy="816"/>
            </a:xfrm>
            <a:prstGeom prst="line">
              <a:avLst/>
            </a:prstGeom>
            <a:ln w="19050" cap="flat" cmpd="sng">
              <a:solidFill>
                <a:srgbClr val="CC0000"/>
              </a:solidFill>
              <a:prstDash val="solid"/>
              <a:headEnd type="triangle" w="med" len="med"/>
              <a:tailEnd type="triangle" w="med" len="med"/>
            </a:ln>
          </p:spPr>
          <p:txBody>
            <a:bodyPr/>
            <a:lstStyle/>
            <a:p>
              <a:pPr fontAlgn="base">
                <a:spcBef>
                  <a:spcPct val="0"/>
                </a:spcBef>
                <a:spcAft>
                  <a:spcPct val="0"/>
                </a:spcAft>
              </a:pPr>
              <a:endParaRPr b="1">
                <a:solidFill>
                  <a:srgbClr val="000000"/>
                </a:solidFill>
              </a:endParaRPr>
            </a:p>
          </p:txBody>
        </p:sp>
        <p:sp>
          <p:nvSpPr>
            <p:cNvPr id="45080" name="Text Box 28"/>
            <p:cNvSpPr txBox="1"/>
            <p:nvPr/>
          </p:nvSpPr>
          <p:spPr>
            <a:xfrm>
              <a:off x="4471" y="1934"/>
              <a:ext cx="233" cy="283"/>
            </a:xfrm>
            <a:prstGeom prst="rect">
              <a:avLst/>
            </a:prstGeom>
            <a:noFill/>
            <a:ln w="9525">
              <a:noFill/>
            </a:ln>
          </p:spPr>
          <p:txBody>
            <a:bodyPr wrap="none" anchor="ctr">
              <a:spAutoFit/>
            </a:bodyPr>
            <a:lstStyle/>
            <a:p>
              <a:pPr algn="ctr" fontAlgn="base">
                <a:spcBef>
                  <a:spcPct val="20000"/>
                </a:spcBef>
                <a:spcAft>
                  <a:spcPct val="0"/>
                </a:spcAft>
                <a:buClr>
                  <a:srgbClr val="808080"/>
                </a:buClr>
                <a:buFont typeface="Monotype Sorts"/>
                <a:buNone/>
              </a:pPr>
              <a:r>
                <a:rPr lang="en-US" altLang="zh-CN" sz="2400" b="1" i="1">
                  <a:solidFill>
                    <a:srgbClr val="CC0000"/>
                  </a:solidFill>
                  <a:latin typeface="Times New Roman" panose="02020603050405020304" pitchFamily="18" charset="0"/>
                </a:rPr>
                <a:t>E</a:t>
              </a:r>
              <a:r>
                <a:rPr lang="en-US" altLang="zh-CN" sz="2400" b="1" baseline="-25000">
                  <a:solidFill>
                    <a:srgbClr val="CC0000"/>
                  </a:solidFill>
                  <a:latin typeface="Times New Roman" panose="02020603050405020304" pitchFamily="18" charset="0"/>
                </a:rPr>
                <a:t>a</a:t>
              </a:r>
              <a:endParaRPr lang="en-US" altLang="zh-CN" sz="2400" b="1">
                <a:solidFill>
                  <a:srgbClr val="000000"/>
                </a:solidFill>
                <a:latin typeface="Times New Roman" panose="02020603050405020304" pitchFamily="18" charset="0"/>
              </a:endParaRPr>
            </a:p>
          </p:txBody>
        </p:sp>
      </p:grpSp>
      <p:grpSp>
        <p:nvGrpSpPr>
          <p:cNvPr id="9" name="Group 29"/>
          <p:cNvGrpSpPr/>
          <p:nvPr/>
        </p:nvGrpSpPr>
        <p:grpSpPr>
          <a:xfrm>
            <a:off x="7213599" y="2514600"/>
            <a:ext cx="781051" cy="2438400"/>
            <a:chOff x="3408" y="1584"/>
            <a:chExt cx="369" cy="1536"/>
          </a:xfrm>
        </p:grpSpPr>
        <p:sp>
          <p:nvSpPr>
            <p:cNvPr id="45077" name="Line 30"/>
            <p:cNvSpPr/>
            <p:nvPr/>
          </p:nvSpPr>
          <p:spPr>
            <a:xfrm flipH="1">
              <a:off x="3408" y="1584"/>
              <a:ext cx="0" cy="1536"/>
            </a:xfrm>
            <a:prstGeom prst="line">
              <a:avLst/>
            </a:prstGeom>
            <a:ln w="9525" cap="flat" cmpd="sng">
              <a:solidFill>
                <a:srgbClr val="CC0000"/>
              </a:solidFill>
              <a:prstDash val="solid"/>
              <a:headEnd type="triangle" w="med" len="med"/>
              <a:tailEnd type="triangle" w="med" len="med"/>
            </a:ln>
          </p:spPr>
          <p:txBody>
            <a:bodyPr/>
            <a:lstStyle/>
            <a:p>
              <a:pPr fontAlgn="base">
                <a:spcBef>
                  <a:spcPct val="0"/>
                </a:spcBef>
                <a:spcAft>
                  <a:spcPct val="0"/>
                </a:spcAft>
              </a:pPr>
              <a:endParaRPr b="1">
                <a:solidFill>
                  <a:srgbClr val="000000"/>
                </a:solidFill>
              </a:endParaRPr>
            </a:p>
          </p:txBody>
        </p:sp>
        <p:sp>
          <p:nvSpPr>
            <p:cNvPr id="45078" name="Rectangle 31"/>
            <p:cNvSpPr/>
            <p:nvPr/>
          </p:nvSpPr>
          <p:spPr>
            <a:xfrm>
              <a:off x="3496" y="1823"/>
              <a:ext cx="281" cy="291"/>
            </a:xfrm>
            <a:prstGeom prst="rect">
              <a:avLst/>
            </a:prstGeom>
            <a:noFill/>
            <a:ln w="9525">
              <a:noFill/>
            </a:ln>
          </p:spPr>
          <p:txBody>
            <a:bodyPr wrap="none" anchor="ctr">
              <a:spAutoFit/>
            </a:bodyPr>
            <a:lstStyle/>
            <a:p>
              <a:pPr algn="ctr" fontAlgn="base">
                <a:spcBef>
                  <a:spcPct val="20000"/>
                </a:spcBef>
                <a:spcAft>
                  <a:spcPct val="0"/>
                </a:spcAft>
                <a:buClr>
                  <a:srgbClr val="808080"/>
                </a:buClr>
                <a:buFont typeface="Monotype Sorts"/>
                <a:buNone/>
              </a:pPr>
              <a:r>
                <a:rPr lang="en-US" altLang="zh-CN" sz="2400" b="1" i="1">
                  <a:solidFill>
                    <a:srgbClr val="CC0000"/>
                  </a:solidFill>
                  <a:latin typeface="Times New Roman" panose="02020603050405020304" pitchFamily="18" charset="0"/>
                </a:rPr>
                <a:t>E</a:t>
              </a:r>
              <a:r>
                <a:rPr lang="en-US" altLang="zh-CN" sz="2400" b="1" baseline="-25000">
                  <a:solidFill>
                    <a:srgbClr val="CC0000"/>
                  </a:solidFill>
                  <a:latin typeface="Times New Roman" panose="02020603050405020304" pitchFamily="18" charset="0"/>
                </a:rPr>
                <a:t>a</a:t>
              </a:r>
              <a:r>
                <a:rPr lang="en-US" altLang="zh-CN" sz="2400" b="1">
                  <a:solidFill>
                    <a:srgbClr val="CC0000"/>
                  </a:solidFill>
                  <a:latin typeface="Times New Roman" panose="02020603050405020304" pitchFamily="18" charset="0"/>
                </a:rPr>
                <a:t>’</a:t>
              </a:r>
              <a:endParaRPr lang="en-US" altLang="zh-CN" sz="2400" b="1" baseline="-25000">
                <a:solidFill>
                  <a:srgbClr val="CC0000"/>
                </a:solidFill>
                <a:latin typeface="Times New Roman" panose="02020603050405020304" pitchFamily="18" charset="0"/>
              </a:endParaRPr>
            </a:p>
          </p:txBody>
        </p:sp>
      </p:grpSp>
      <p:grpSp>
        <p:nvGrpSpPr>
          <p:cNvPr id="10" name="Group 32"/>
          <p:cNvGrpSpPr/>
          <p:nvPr/>
        </p:nvGrpSpPr>
        <p:grpSpPr>
          <a:xfrm>
            <a:off x="7924801" y="3810000"/>
            <a:ext cx="793751" cy="1143000"/>
            <a:chOff x="3744" y="2400"/>
            <a:chExt cx="375" cy="720"/>
          </a:xfrm>
        </p:grpSpPr>
        <p:sp>
          <p:nvSpPr>
            <p:cNvPr id="45075" name="Line 33"/>
            <p:cNvSpPr/>
            <p:nvPr/>
          </p:nvSpPr>
          <p:spPr>
            <a:xfrm flipH="1">
              <a:off x="3744" y="2400"/>
              <a:ext cx="0" cy="720"/>
            </a:xfrm>
            <a:prstGeom prst="line">
              <a:avLst/>
            </a:prstGeom>
            <a:ln w="28575" cap="flat" cmpd="sng">
              <a:solidFill>
                <a:srgbClr val="660066"/>
              </a:solidFill>
              <a:prstDash val="solid"/>
              <a:headEnd type="triangle" w="med" len="med"/>
              <a:tailEnd type="triangle" w="med" len="med"/>
            </a:ln>
          </p:spPr>
          <p:txBody>
            <a:bodyPr/>
            <a:lstStyle/>
            <a:p>
              <a:pPr fontAlgn="base">
                <a:spcBef>
                  <a:spcPct val="0"/>
                </a:spcBef>
                <a:spcAft>
                  <a:spcPct val="0"/>
                </a:spcAft>
              </a:pPr>
              <a:endParaRPr b="1">
                <a:solidFill>
                  <a:srgbClr val="000000"/>
                </a:solidFill>
              </a:endParaRPr>
            </a:p>
          </p:txBody>
        </p:sp>
        <p:sp>
          <p:nvSpPr>
            <p:cNvPr id="45076" name="Rectangle 34"/>
            <p:cNvSpPr/>
            <p:nvPr/>
          </p:nvSpPr>
          <p:spPr>
            <a:xfrm>
              <a:off x="3796" y="2639"/>
              <a:ext cx="323" cy="330"/>
            </a:xfrm>
            <a:prstGeom prst="rect">
              <a:avLst/>
            </a:prstGeom>
            <a:noFill/>
            <a:ln w="9525">
              <a:noFill/>
            </a:ln>
          </p:spPr>
          <p:txBody>
            <a:bodyPr wrap="none" anchor="ctr">
              <a:spAutoFit/>
            </a:bodyPr>
            <a:lstStyle/>
            <a:p>
              <a:pPr algn="ctr" fontAlgn="base">
                <a:spcBef>
                  <a:spcPct val="20000"/>
                </a:spcBef>
                <a:spcAft>
                  <a:spcPct val="0"/>
                </a:spcAft>
                <a:buClr>
                  <a:srgbClr val="808080"/>
                </a:buClr>
                <a:buFont typeface="Monotype Sorts"/>
                <a:buNone/>
              </a:pPr>
              <a:r>
                <a:rPr lang="zh-CN" altLang="zh-CN" sz="2800" b="1">
                  <a:solidFill>
                    <a:srgbClr val="660066"/>
                  </a:solidFill>
                  <a:latin typeface="Times New Roman" panose="02020603050405020304" pitchFamily="18" charset="0"/>
                  <a:sym typeface="Symbol" panose="05050102010706020507" pitchFamily="18" charset="2"/>
                </a:rPr>
                <a:t></a:t>
              </a:r>
              <a:r>
                <a:rPr lang="en-US" altLang="zh-CN" sz="2800" b="1" i="1">
                  <a:solidFill>
                    <a:srgbClr val="660066"/>
                  </a:solidFill>
                  <a:latin typeface="Times New Roman" panose="02020603050405020304" pitchFamily="18" charset="0"/>
                </a:rPr>
                <a:t>H</a:t>
              </a:r>
              <a:endParaRPr lang="en-US" altLang="zh-CN" sz="2800" b="1" baseline="-25000">
                <a:solidFill>
                  <a:srgbClr val="660066"/>
                </a:solidFill>
                <a:latin typeface="Times New Roman" panose="02020603050405020304" pitchFamily="18" charset="0"/>
              </a:endParaRPr>
            </a:p>
          </p:txBody>
        </p:sp>
      </p:grpSp>
      <p:sp>
        <p:nvSpPr>
          <p:cNvPr id="25635" name="AutoShape 35"/>
          <p:cNvSpPr/>
          <p:nvPr/>
        </p:nvSpPr>
        <p:spPr>
          <a:xfrm>
            <a:off x="847203" y="2000469"/>
            <a:ext cx="1249880" cy="834590"/>
          </a:xfrm>
          <a:prstGeom prst="wedgeRoundRectCallout">
            <a:avLst>
              <a:gd name="adj1" fmla="val 216917"/>
              <a:gd name="adj2" fmla="val 79806"/>
              <a:gd name="adj3" fmla="val 16667"/>
            </a:avLst>
          </a:prstGeom>
          <a:solidFill>
            <a:srgbClr val="FFFFFF"/>
          </a:solidFill>
          <a:ln w="9525" cap="flat" cmpd="sng">
            <a:solidFill>
              <a:srgbClr val="000000"/>
            </a:solidFill>
            <a:prstDash val="solid"/>
            <a:miter/>
            <a:headEnd type="none" w="med" len="med"/>
            <a:tailEnd type="none" w="med" len="med"/>
          </a:ln>
        </p:spPr>
        <p:txBody>
          <a:bodyPr wrap="none" lIns="76810" tIns="38405" rIns="76810" bIns="38405" anchor="ctr">
            <a:spAutoFit/>
          </a:bodyPr>
          <a:lstStyle/>
          <a:p>
            <a:pPr algn="ctr" fontAlgn="base">
              <a:spcBef>
                <a:spcPct val="20000"/>
              </a:spcBef>
              <a:spcAft>
                <a:spcPct val="0"/>
              </a:spcAft>
              <a:buClr>
                <a:srgbClr val="808080"/>
              </a:buClr>
              <a:buFont typeface="Monotype Sorts"/>
              <a:buNone/>
            </a:pPr>
            <a:r>
              <a:rPr lang="zh-CN" altLang="en-US" sz="2000" b="1">
                <a:solidFill>
                  <a:srgbClr val="CC0000"/>
                </a:solidFill>
                <a:latin typeface="Times New Roman" panose="02020603050405020304" pitchFamily="18" charset="0"/>
              </a:rPr>
              <a:t>正反应的</a:t>
            </a:r>
            <a:endParaRPr lang="zh-CN" altLang="en-US" sz="2000" b="1">
              <a:solidFill>
                <a:srgbClr val="CC0000"/>
              </a:solidFill>
              <a:latin typeface="Times New Roman" panose="02020603050405020304" pitchFamily="18" charset="0"/>
            </a:endParaRPr>
          </a:p>
          <a:p>
            <a:pPr algn="ctr" fontAlgn="base">
              <a:spcBef>
                <a:spcPct val="20000"/>
              </a:spcBef>
              <a:spcAft>
                <a:spcPct val="0"/>
              </a:spcAft>
              <a:buClr>
                <a:srgbClr val="808080"/>
              </a:buClr>
              <a:buFont typeface="Monotype Sorts"/>
              <a:buNone/>
            </a:pPr>
            <a:r>
              <a:rPr lang="zh-CN" altLang="en-US" sz="2000" b="1">
                <a:solidFill>
                  <a:srgbClr val="CC0000"/>
                </a:solidFill>
                <a:latin typeface="Times New Roman" panose="02020603050405020304" pitchFamily="18" charset="0"/>
              </a:rPr>
              <a:t>活化能</a:t>
            </a:r>
            <a:endParaRPr lang="zh-CN" altLang="en-US" sz="2000" b="1">
              <a:solidFill>
                <a:srgbClr val="CC0000"/>
              </a:solidFill>
              <a:latin typeface="Times New Roman" panose="02020603050405020304" pitchFamily="18" charset="0"/>
            </a:endParaRPr>
          </a:p>
        </p:txBody>
      </p:sp>
      <p:sp>
        <p:nvSpPr>
          <p:cNvPr id="25636" name="AutoShape 36"/>
          <p:cNvSpPr/>
          <p:nvPr/>
        </p:nvSpPr>
        <p:spPr>
          <a:xfrm>
            <a:off x="10014487" y="2152869"/>
            <a:ext cx="1249880" cy="834590"/>
          </a:xfrm>
          <a:prstGeom prst="wedgeRoundRectCallout">
            <a:avLst>
              <a:gd name="adj1" fmla="val -156287"/>
              <a:gd name="adj2" fmla="val 64509"/>
              <a:gd name="adj3" fmla="val 16667"/>
            </a:avLst>
          </a:prstGeom>
          <a:solidFill>
            <a:srgbClr val="FFFFFF"/>
          </a:solidFill>
          <a:ln w="9525" cap="flat" cmpd="sng">
            <a:solidFill>
              <a:srgbClr val="000000"/>
            </a:solidFill>
            <a:prstDash val="solid"/>
            <a:miter/>
            <a:headEnd type="none" w="med" len="med"/>
            <a:tailEnd type="none" w="med" len="med"/>
          </a:ln>
        </p:spPr>
        <p:txBody>
          <a:bodyPr wrap="none" lIns="76810" tIns="38405" rIns="76810" bIns="38405" anchor="ctr">
            <a:spAutoFit/>
          </a:bodyPr>
          <a:lstStyle/>
          <a:p>
            <a:pPr algn="ctr" fontAlgn="base">
              <a:spcBef>
                <a:spcPct val="20000"/>
              </a:spcBef>
              <a:spcAft>
                <a:spcPct val="0"/>
              </a:spcAft>
              <a:buClr>
                <a:srgbClr val="808080"/>
              </a:buClr>
              <a:buFont typeface="Monotype Sorts"/>
              <a:buNone/>
            </a:pPr>
            <a:r>
              <a:rPr lang="zh-CN" altLang="en-US" sz="2000" b="1">
                <a:solidFill>
                  <a:srgbClr val="CC0000"/>
                </a:solidFill>
                <a:latin typeface="Times New Roman" panose="02020603050405020304" pitchFamily="18" charset="0"/>
              </a:rPr>
              <a:t>逆反应的</a:t>
            </a:r>
            <a:endParaRPr lang="zh-CN" altLang="en-US" sz="2000" b="1">
              <a:solidFill>
                <a:srgbClr val="CC0000"/>
              </a:solidFill>
              <a:latin typeface="Times New Roman" panose="02020603050405020304" pitchFamily="18" charset="0"/>
            </a:endParaRPr>
          </a:p>
          <a:p>
            <a:pPr algn="ctr" fontAlgn="base">
              <a:spcBef>
                <a:spcPct val="20000"/>
              </a:spcBef>
              <a:spcAft>
                <a:spcPct val="0"/>
              </a:spcAft>
              <a:buClr>
                <a:srgbClr val="808080"/>
              </a:buClr>
              <a:buFont typeface="Monotype Sorts"/>
              <a:buNone/>
            </a:pPr>
            <a:r>
              <a:rPr lang="zh-CN" altLang="en-US" sz="2000" b="1">
                <a:solidFill>
                  <a:srgbClr val="CC0000"/>
                </a:solidFill>
                <a:latin typeface="Times New Roman" panose="02020603050405020304" pitchFamily="18" charset="0"/>
              </a:rPr>
              <a:t>活化能</a:t>
            </a:r>
            <a:endParaRPr lang="zh-CN" altLang="en-US" sz="2000" b="1">
              <a:solidFill>
                <a:srgbClr val="CC0000"/>
              </a:solidFill>
              <a:latin typeface="Times New Roman" panose="02020603050405020304" pitchFamily="18" charset="0"/>
            </a:endParaRPr>
          </a:p>
        </p:txBody>
      </p:sp>
      <p:sp>
        <p:nvSpPr>
          <p:cNvPr id="25637" name="AutoShape 37"/>
          <p:cNvSpPr/>
          <p:nvPr/>
        </p:nvSpPr>
        <p:spPr>
          <a:xfrm>
            <a:off x="10342033" y="4453937"/>
            <a:ext cx="1610784" cy="493303"/>
          </a:xfrm>
          <a:prstGeom prst="wedgeRoundRectCallout">
            <a:avLst>
              <a:gd name="adj1" fmla="val -137120"/>
              <a:gd name="adj2" fmla="val -52301"/>
              <a:gd name="adj3" fmla="val 16667"/>
            </a:avLst>
          </a:prstGeom>
          <a:solidFill>
            <a:srgbClr val="FFFFFF"/>
          </a:solidFill>
          <a:ln w="9525" cap="flat" cmpd="sng">
            <a:solidFill>
              <a:srgbClr val="000000"/>
            </a:solidFill>
            <a:prstDash val="solid"/>
            <a:miter/>
            <a:headEnd type="none" w="med" len="med"/>
            <a:tailEnd type="none" w="med" len="med"/>
          </a:ln>
        </p:spPr>
        <p:txBody>
          <a:bodyPr lIns="76810" tIns="38405" rIns="76810" bIns="38405" anchor="ctr">
            <a:spAutoFit/>
          </a:bodyPr>
          <a:lstStyle/>
          <a:p>
            <a:pPr algn="ctr" fontAlgn="base">
              <a:spcBef>
                <a:spcPct val="20000"/>
              </a:spcBef>
              <a:spcAft>
                <a:spcPct val="0"/>
              </a:spcAft>
              <a:buClr>
                <a:srgbClr val="808080"/>
              </a:buClr>
              <a:buFont typeface="Monotype Sorts"/>
              <a:buNone/>
            </a:pPr>
            <a:r>
              <a:rPr lang="zh-CN" altLang="en-US" sz="2400" b="1">
                <a:solidFill>
                  <a:srgbClr val="CC0000"/>
                </a:solidFill>
                <a:latin typeface="Times New Roman" panose="02020603050405020304" pitchFamily="18" charset="0"/>
              </a:rPr>
              <a:t>反应热</a:t>
            </a:r>
            <a:endParaRPr lang="zh-CN" altLang="en-US" sz="2400" b="1">
              <a:solidFill>
                <a:srgbClr val="CC0000"/>
              </a:solidFill>
              <a:latin typeface="Times New Roman" panose="02020603050405020304" pitchFamily="18" charset="0"/>
            </a:endParaRPr>
          </a:p>
        </p:txBody>
      </p:sp>
      <p:sp>
        <p:nvSpPr>
          <p:cNvPr id="5" name="圆角矩形 4"/>
          <p:cNvSpPr/>
          <p:nvPr/>
        </p:nvSpPr>
        <p:spPr>
          <a:xfrm flipV="1">
            <a:off x="128693" y="897890"/>
            <a:ext cx="11936307" cy="762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18">
                                            <p:txEl>
                                              <p:pRg st="0" end="0"/>
                                            </p:txEl>
                                          </p:spTgt>
                                        </p:tgtEl>
                                        <p:attrNameLst>
                                          <p:attrName>style.visibility</p:attrName>
                                        </p:attrNameLst>
                                      </p:cBhvr>
                                      <p:to>
                                        <p:strVal val="visible"/>
                                      </p:to>
                                    </p:set>
                                    <p:animEffect transition="in" filter="box(out)">
                                      <p:cBhvr>
                                        <p:cTn id="7" dur="500"/>
                                        <p:tgtEl>
                                          <p:spTgt spid="256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619">
                                            <p:txEl>
                                              <p:pRg st="0" end="0"/>
                                            </p:txEl>
                                          </p:spTgt>
                                        </p:tgtEl>
                                        <p:attrNameLst>
                                          <p:attrName>style.visibility</p:attrName>
                                        </p:attrNameLst>
                                      </p:cBhvr>
                                      <p:to>
                                        <p:strVal val="visible"/>
                                      </p:to>
                                    </p:set>
                                    <p:animEffect transition="in" filter="box(out)">
                                      <p:cBhvr>
                                        <p:cTn id="17" dur="500"/>
                                        <p:tgtEl>
                                          <p:spTgt spid="256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5616"/>
                                        </p:tgtEl>
                                        <p:attrNameLst>
                                          <p:attrName>style.visibility</p:attrName>
                                        </p:attrNameLst>
                                      </p:cBhvr>
                                      <p:to>
                                        <p:strVal val="visible"/>
                                      </p:to>
                                    </p:set>
                                    <p:animEffect transition="in" filter="box(out)">
                                      <p:cBhvr>
                                        <p:cTn id="22" dur="500"/>
                                        <p:tgtEl>
                                          <p:spTgt spid="256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5617"/>
                                        </p:tgtEl>
                                        <p:attrNameLst>
                                          <p:attrName>style.visibility</p:attrName>
                                        </p:attrNameLst>
                                      </p:cBhvr>
                                      <p:to>
                                        <p:strVal val="visible"/>
                                      </p:to>
                                    </p:set>
                                    <p:animEffect transition="in" filter="box(out)">
                                      <p:cBhvr>
                                        <p:cTn id="27" dur="500"/>
                                        <p:tgtEl>
                                          <p:spTgt spid="2561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ou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5635"/>
                                        </p:tgtEl>
                                        <p:attrNameLst>
                                          <p:attrName>style.visibility</p:attrName>
                                        </p:attrNameLst>
                                      </p:cBhvr>
                                      <p:to>
                                        <p:strVal val="visible"/>
                                      </p:to>
                                    </p:set>
                                    <p:animEffect transition="in" filter="box(out)">
                                      <p:cBhvr>
                                        <p:cTn id="37" dur="500"/>
                                        <p:tgtEl>
                                          <p:spTgt spid="2563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ou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5636"/>
                                        </p:tgtEl>
                                        <p:attrNameLst>
                                          <p:attrName>style.visibility</p:attrName>
                                        </p:attrNameLst>
                                      </p:cBhvr>
                                      <p:to>
                                        <p:strVal val="visible"/>
                                      </p:to>
                                    </p:set>
                                    <p:animEffect transition="in" filter="box(out)">
                                      <p:cBhvr>
                                        <p:cTn id="47" dur="500"/>
                                        <p:tgtEl>
                                          <p:spTgt spid="2563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ou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25637"/>
                                        </p:tgtEl>
                                        <p:attrNameLst>
                                          <p:attrName>style.visibility</p:attrName>
                                        </p:attrNameLst>
                                      </p:cBhvr>
                                      <p:to>
                                        <p:strVal val="visible"/>
                                      </p:to>
                                    </p:set>
                                    <p:animEffect transition="in" filter="box(out)">
                                      <p:cBhvr>
                                        <p:cTn id="57" dur="500"/>
                                        <p:tgtEl>
                                          <p:spTgt spid="2563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5615"/>
                                        </p:tgtEl>
                                        <p:attrNameLst>
                                          <p:attrName>style.visibility</p:attrName>
                                        </p:attrNameLst>
                                      </p:cBhvr>
                                      <p:to>
                                        <p:strVal val="visible"/>
                                      </p:to>
                                    </p:set>
                                    <p:animEffect transition="in" filter="box(out)">
                                      <p:cBhvr>
                                        <p:cTn id="62"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25618" grpId="0" build="p"/>
      <p:bldP spid="25619" grpId="0" build="p"/>
      <p:bldP spid="25635" grpId="0"/>
      <p:bldP spid="25636" grpId="0"/>
      <p:bldP spid="2563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3" name="直接连接符 32"/>
          <p:cNvCxnSpPr/>
          <p:nvPr/>
        </p:nvCxnSpPr>
        <p:spPr>
          <a:xfrm>
            <a:off x="480316" y="623888"/>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椭圆 33"/>
          <p:cNvSpPr>
            <a:spLocks noChangeArrowheads="1"/>
          </p:cNvSpPr>
          <p:nvPr/>
        </p:nvSpPr>
        <p:spPr bwMode="auto">
          <a:xfrm>
            <a:off x="826391" y="323851"/>
            <a:ext cx="368300" cy="366713"/>
          </a:xfrm>
          <a:prstGeom prst="ellipse">
            <a:avLst/>
          </a:prstGeom>
          <a:solidFill>
            <a:srgbClr val="1A3F6C"/>
          </a:solidFill>
          <a:ln>
            <a:noFill/>
          </a:ln>
          <a:effectLst>
            <a:outerShdw blurRad="254000" dist="127001" dir="8100000" algn="tr" rotWithShape="0">
              <a:srgbClr val="000000">
                <a:alpha val="59999"/>
              </a:srgbClr>
            </a:outerShdw>
          </a:effectLst>
          <a:extLst>
            <a:ext uri="{91240B29-F687-4F45-9708-019B960494DF}">
              <a14:hiddenLine xmlns:a14="http://schemas.microsoft.com/office/drawing/2010/main" w="25400">
                <a:solidFill>
                  <a:srgbClr val="000000"/>
                </a:solidFill>
                <a:round/>
              </a14:hiddenLine>
            </a:ext>
          </a:extLst>
        </p:spPr>
        <p:txBody>
          <a:bodyPr lIns="121917" tIns="60958" rIns="121917" bIns="60958" anchor="ctr"/>
          <a:lstStyle>
            <a:lvl1pPr defTabSz="1219200" eaLnBrk="0" hangingPunct="0">
              <a:defRPr>
                <a:solidFill>
                  <a:schemeClr val="tx1"/>
                </a:solidFill>
                <a:latin typeface="Arial" panose="020B0604020202020204" pitchFamily="34" charset="0"/>
                <a:ea typeface="黑体" panose="02010609060101010101" pitchFamily="49" charset="-122"/>
              </a:defRPr>
            </a:lvl1pPr>
            <a:lvl2pPr marL="990600" indent="-381000" defTabSz="1219200" eaLnBrk="0" hangingPunct="0">
              <a:defRPr>
                <a:solidFill>
                  <a:schemeClr val="tx1"/>
                </a:solidFill>
                <a:latin typeface="Arial" panose="020B0604020202020204" pitchFamily="34" charset="0"/>
                <a:ea typeface="黑体" panose="02010609060101010101" pitchFamily="49" charset="-122"/>
              </a:defRPr>
            </a:lvl2pPr>
            <a:lvl3pPr marL="1524000" indent="-304800" defTabSz="1219200" eaLnBrk="0" hangingPunct="0">
              <a:defRPr>
                <a:solidFill>
                  <a:schemeClr val="tx1"/>
                </a:solidFill>
                <a:latin typeface="Arial" panose="020B0604020202020204" pitchFamily="34" charset="0"/>
                <a:ea typeface="黑体" panose="02010609060101010101" pitchFamily="49" charset="-122"/>
              </a:defRPr>
            </a:lvl3pPr>
            <a:lvl4pPr marL="2133600" indent="-304800" defTabSz="1219200" eaLnBrk="0" hangingPunct="0">
              <a:defRPr>
                <a:solidFill>
                  <a:schemeClr val="tx1"/>
                </a:solidFill>
                <a:latin typeface="Arial" panose="020B0604020202020204" pitchFamily="34" charset="0"/>
                <a:ea typeface="黑体" panose="02010609060101010101" pitchFamily="49" charset="-122"/>
              </a:defRPr>
            </a:lvl4pPr>
            <a:lvl5pPr marL="2743200" indent="-304800" defTabSz="1219200" eaLnBrk="0" hangingPunct="0">
              <a:defRPr>
                <a:solidFill>
                  <a:schemeClr val="tx1"/>
                </a:solidFill>
                <a:latin typeface="Arial" panose="020B0604020202020204" pitchFamily="34" charset="0"/>
                <a:ea typeface="黑体" panose="02010609060101010101" pitchFamily="49" charset="-122"/>
              </a:defRPr>
            </a:lvl5pPr>
            <a:lvl6pPr marL="3200400" indent="-3048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3657600" indent="-3048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4114800" indent="-3048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4572000" indent="-3048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fontAlgn="base">
              <a:spcBef>
                <a:spcPct val="0"/>
              </a:spcBef>
              <a:spcAft>
                <a:spcPct val="0"/>
              </a:spcAft>
              <a:defRPr/>
            </a:pPr>
            <a:endParaRPr lang="zh-CN" altLang="en-US" sz="2400" smtClean="0">
              <a:solidFill>
                <a:srgbClr val="FFFFFF"/>
              </a:solidFill>
              <a:latin typeface="Calibri" panose="020F0502020204030204" pitchFamily="34" charset="0"/>
              <a:ea typeface="宋体" panose="02010600030101010101" pitchFamily="2" charset="-122"/>
            </a:endParaRPr>
          </a:p>
        </p:txBody>
      </p:sp>
      <p:grpSp>
        <p:nvGrpSpPr>
          <p:cNvPr id="2" name="组合 3"/>
          <p:cNvGrpSpPr/>
          <p:nvPr/>
        </p:nvGrpSpPr>
        <p:grpSpPr>
          <a:xfrm>
            <a:off x="1391445" y="1119094"/>
            <a:ext cx="8453195" cy="4438351"/>
            <a:chOff x="2121155" y="581673"/>
            <a:chExt cx="5143415" cy="3327701"/>
          </a:xfrm>
        </p:grpSpPr>
        <p:grpSp>
          <p:nvGrpSpPr>
            <p:cNvPr id="3" name="组合 1"/>
            <p:cNvGrpSpPr/>
            <p:nvPr/>
          </p:nvGrpSpPr>
          <p:grpSpPr>
            <a:xfrm>
              <a:off x="3487751" y="581673"/>
              <a:ext cx="3776819" cy="1005807"/>
              <a:chOff x="3284000" y="623888"/>
              <a:chExt cx="3776820" cy="1005807"/>
            </a:xfrm>
          </p:grpSpPr>
          <p:pic>
            <p:nvPicPr>
              <p:cNvPr id="466950" name="图片 21"/>
              <p:cNvPicPr>
                <a:picLocks noChangeAspect="1"/>
              </p:cNvPicPr>
              <p:nvPr/>
            </p:nvPicPr>
            <p:blipFill>
              <a:blip r:embed="rId1"/>
              <a:stretch>
                <a:fillRect/>
              </a:stretch>
            </p:blipFill>
            <p:spPr>
              <a:xfrm>
                <a:off x="3357454" y="730252"/>
                <a:ext cx="3652793" cy="899443"/>
              </a:xfrm>
              <a:prstGeom prst="rect">
                <a:avLst/>
              </a:prstGeom>
              <a:noFill/>
              <a:ln w="9525">
                <a:noFill/>
              </a:ln>
            </p:spPr>
          </p:pic>
          <p:sp>
            <p:nvSpPr>
              <p:cNvPr id="466951" name="TextBox 22"/>
              <p:cNvSpPr txBox="1"/>
              <p:nvPr/>
            </p:nvSpPr>
            <p:spPr>
              <a:xfrm>
                <a:off x="3284000" y="623888"/>
                <a:ext cx="561875" cy="645907"/>
              </a:xfrm>
              <a:prstGeom prst="rect">
                <a:avLst/>
              </a:prstGeom>
              <a:noFill/>
              <a:ln w="9525">
                <a:noFill/>
              </a:ln>
            </p:spPr>
            <p:txBody>
              <a:bodyPr lIns="121917" tIns="60958" rIns="121917" bIns="60958" anchor="t">
                <a:spAutoFit/>
              </a:bodyPr>
              <a:lstStyle/>
              <a:p>
                <a:pPr algn="ctr" defTabSz="1219200"/>
                <a:r>
                  <a:rPr lang="en-US" altLang="zh-CN" sz="4800" b="1">
                    <a:solidFill>
                      <a:srgbClr val="00B0F0"/>
                    </a:solidFill>
                    <a:latin typeface="Times New Roman" panose="02020603050405020304" pitchFamily="18" charset="0"/>
                    <a:ea typeface="微软雅黑" panose="020B0503020204020204" pitchFamily="34" charset="-122"/>
                    <a:sym typeface="Arial" panose="020B0604020202020204" pitchFamily="34" charset="0"/>
                  </a:rPr>
                  <a:t>1.</a:t>
                </a:r>
                <a:endParaRPr lang="zh-CN" altLang="en-US" sz="4800" b="1">
                  <a:solidFill>
                    <a:srgbClr val="00B0F0"/>
                  </a:solidFill>
                  <a:latin typeface="Times New Roman" panose="02020603050405020304" pitchFamily="18" charset="0"/>
                  <a:ea typeface="微软雅黑" panose="020B0503020204020204" pitchFamily="34" charset="-122"/>
                  <a:sym typeface="Arial" panose="020B0604020202020204" pitchFamily="34" charset="0"/>
                </a:endParaRPr>
              </a:p>
            </p:txBody>
          </p:sp>
          <p:sp>
            <p:nvSpPr>
              <p:cNvPr id="466952" name="TextBox 23"/>
              <p:cNvSpPr txBox="1"/>
              <p:nvPr/>
            </p:nvSpPr>
            <p:spPr>
              <a:xfrm>
                <a:off x="3932118" y="1136406"/>
                <a:ext cx="3128702" cy="369211"/>
              </a:xfrm>
              <a:prstGeom prst="rect">
                <a:avLst/>
              </a:prstGeom>
              <a:noFill/>
              <a:ln w="9525">
                <a:noFill/>
              </a:ln>
            </p:spPr>
            <p:txBody>
              <a:bodyPr wrap="square" lIns="121917" tIns="60958" rIns="121917" bIns="60958" anchor="t">
                <a:spAutoFit/>
              </a:bodyPr>
              <a:lstStyle/>
              <a:p>
                <a:pPr defTabSz="1219200"/>
                <a:r>
                  <a:rPr lang="zh-CN" altLang="en-US" sz="2400"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anose="020B0604020202020204" pitchFamily="34" charset="0"/>
                  </a:rPr>
                  <a:t>了解高考评价体系、把握备考方向</a:t>
                </a:r>
                <a:endParaRPr lang="en-US" altLang="zh-CN" sz="24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anose="020B0604020202020204" pitchFamily="34" charset="0"/>
                </a:endParaRPr>
              </a:p>
            </p:txBody>
          </p:sp>
        </p:grpSp>
        <p:grpSp>
          <p:nvGrpSpPr>
            <p:cNvPr id="4" name="组合 13"/>
            <p:cNvGrpSpPr/>
            <p:nvPr/>
          </p:nvGrpSpPr>
          <p:grpSpPr>
            <a:xfrm>
              <a:off x="2989364" y="1376757"/>
              <a:ext cx="3939633" cy="1005632"/>
              <a:chOff x="3283695" y="624063"/>
              <a:chExt cx="3939634" cy="1005632"/>
            </a:xfrm>
          </p:grpSpPr>
          <p:pic>
            <p:nvPicPr>
              <p:cNvPr id="466954" name="图片 21"/>
              <p:cNvPicPr>
                <a:picLocks noChangeAspect="1"/>
              </p:cNvPicPr>
              <p:nvPr/>
            </p:nvPicPr>
            <p:blipFill>
              <a:blip r:embed="rId1"/>
              <a:stretch>
                <a:fillRect/>
              </a:stretch>
            </p:blipFill>
            <p:spPr>
              <a:xfrm>
                <a:off x="3357452" y="730252"/>
                <a:ext cx="3865877" cy="899443"/>
              </a:xfrm>
              <a:prstGeom prst="rect">
                <a:avLst/>
              </a:prstGeom>
              <a:noFill/>
              <a:ln w="9525">
                <a:noFill/>
              </a:ln>
            </p:spPr>
          </p:pic>
          <p:sp>
            <p:nvSpPr>
              <p:cNvPr id="466955" name="TextBox 22"/>
              <p:cNvSpPr txBox="1"/>
              <p:nvPr/>
            </p:nvSpPr>
            <p:spPr>
              <a:xfrm>
                <a:off x="3283695" y="624063"/>
                <a:ext cx="561875" cy="645906"/>
              </a:xfrm>
              <a:prstGeom prst="rect">
                <a:avLst/>
              </a:prstGeom>
              <a:noFill/>
              <a:ln w="9525">
                <a:noFill/>
              </a:ln>
            </p:spPr>
            <p:txBody>
              <a:bodyPr lIns="121917" tIns="60958" rIns="121917" bIns="60958" anchor="t">
                <a:spAutoFit/>
              </a:bodyPr>
              <a:lstStyle/>
              <a:p>
                <a:pPr algn="ctr" defTabSz="1219200"/>
                <a:r>
                  <a:rPr lang="en-US" altLang="zh-CN" sz="4800" b="1">
                    <a:solidFill>
                      <a:srgbClr val="00B0F0"/>
                    </a:solidFill>
                    <a:latin typeface="Times New Roman" panose="02020603050405020304" pitchFamily="18" charset="0"/>
                    <a:ea typeface="微软雅黑" panose="020B0503020204020204" pitchFamily="34" charset="-122"/>
                    <a:sym typeface="Arial" panose="020B0604020202020204" pitchFamily="34" charset="0"/>
                  </a:rPr>
                  <a:t>2.</a:t>
                </a:r>
                <a:endParaRPr lang="zh-CN" altLang="en-US" sz="4800" b="1">
                  <a:solidFill>
                    <a:srgbClr val="00B0F0"/>
                  </a:solidFill>
                  <a:latin typeface="Times New Roman" panose="02020603050405020304" pitchFamily="18" charset="0"/>
                  <a:ea typeface="微软雅黑" panose="020B0503020204020204" pitchFamily="34" charset="-122"/>
                  <a:sym typeface="Arial" panose="020B0604020202020204" pitchFamily="34" charset="0"/>
                </a:endParaRPr>
              </a:p>
            </p:txBody>
          </p:sp>
          <p:sp>
            <p:nvSpPr>
              <p:cNvPr id="466956" name="TextBox 23"/>
              <p:cNvSpPr txBox="1"/>
              <p:nvPr/>
            </p:nvSpPr>
            <p:spPr>
              <a:xfrm>
                <a:off x="4023339" y="1136580"/>
                <a:ext cx="2774458" cy="369211"/>
              </a:xfrm>
              <a:prstGeom prst="rect">
                <a:avLst/>
              </a:prstGeom>
              <a:noFill/>
              <a:ln w="9525">
                <a:noFill/>
              </a:ln>
            </p:spPr>
            <p:txBody>
              <a:bodyPr lIns="121917" tIns="60958" rIns="121917" bIns="60958" anchor="t">
                <a:spAutoFit/>
              </a:bodyPr>
              <a:lstStyle/>
              <a:p>
                <a:pPr defTabSz="1219200"/>
                <a:r>
                  <a:rPr lang="en-US" altLang="zh-CN" sz="2400" b="1" smtClean="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anose="020B0604020202020204" pitchFamily="34" charset="0"/>
                  </a:rPr>
                  <a:t>2021</a:t>
                </a:r>
                <a:r>
                  <a:rPr lang="zh-CN" altLang="en-US" sz="2400" b="1" smtClean="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anose="020B0604020202020204" pitchFamily="34" charset="0"/>
                  </a:rPr>
                  <a:t>年高考化学试卷分析</a:t>
                </a:r>
                <a:endParaRPr lang="en-US" altLang="zh-CN" sz="2400" b="1">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anose="020B0604020202020204" pitchFamily="34" charset="0"/>
                </a:endParaRPr>
              </a:p>
            </p:txBody>
          </p:sp>
        </p:grpSp>
        <p:grpSp>
          <p:nvGrpSpPr>
            <p:cNvPr id="5" name="组合 17"/>
            <p:cNvGrpSpPr/>
            <p:nvPr/>
          </p:nvGrpSpPr>
          <p:grpSpPr>
            <a:xfrm>
              <a:off x="2576688" y="2141688"/>
              <a:ext cx="4094043" cy="1005854"/>
              <a:chOff x="3284010" y="623840"/>
              <a:chExt cx="4094043" cy="1005854"/>
            </a:xfrm>
          </p:grpSpPr>
          <p:pic>
            <p:nvPicPr>
              <p:cNvPr id="466958" name="图片 21"/>
              <p:cNvPicPr>
                <a:picLocks noChangeAspect="1"/>
              </p:cNvPicPr>
              <p:nvPr/>
            </p:nvPicPr>
            <p:blipFill>
              <a:blip r:embed="rId1"/>
              <a:stretch>
                <a:fillRect/>
              </a:stretch>
            </p:blipFill>
            <p:spPr>
              <a:xfrm>
                <a:off x="3357453" y="730251"/>
                <a:ext cx="3949337" cy="899443"/>
              </a:xfrm>
              <a:prstGeom prst="rect">
                <a:avLst/>
              </a:prstGeom>
              <a:noFill/>
              <a:ln w="9525">
                <a:noFill/>
              </a:ln>
            </p:spPr>
          </p:pic>
          <p:sp>
            <p:nvSpPr>
              <p:cNvPr id="466959" name="TextBox 22"/>
              <p:cNvSpPr txBox="1"/>
              <p:nvPr/>
            </p:nvSpPr>
            <p:spPr>
              <a:xfrm>
                <a:off x="3284010" y="623840"/>
                <a:ext cx="561875" cy="645906"/>
              </a:xfrm>
              <a:prstGeom prst="rect">
                <a:avLst/>
              </a:prstGeom>
              <a:noFill/>
              <a:ln w="9525">
                <a:noFill/>
              </a:ln>
            </p:spPr>
            <p:txBody>
              <a:bodyPr lIns="121917" tIns="60958" rIns="121917" bIns="60958" anchor="t">
                <a:spAutoFit/>
              </a:bodyPr>
              <a:lstStyle/>
              <a:p>
                <a:pPr algn="ctr" defTabSz="1219200"/>
                <a:r>
                  <a:rPr lang="en-US" altLang="zh-CN" sz="4800" b="1">
                    <a:solidFill>
                      <a:srgbClr val="00B0F0"/>
                    </a:solidFill>
                    <a:latin typeface="Times New Roman" panose="02020603050405020304" pitchFamily="18" charset="0"/>
                    <a:ea typeface="微软雅黑" panose="020B0503020204020204" pitchFamily="34" charset="-122"/>
                    <a:sym typeface="Arial" panose="020B0604020202020204" pitchFamily="34" charset="0"/>
                  </a:rPr>
                  <a:t>3.</a:t>
                </a:r>
                <a:endParaRPr lang="zh-CN" altLang="en-US" sz="4800" b="1">
                  <a:solidFill>
                    <a:srgbClr val="00B0F0"/>
                  </a:solidFill>
                  <a:latin typeface="Times New Roman" panose="02020603050405020304" pitchFamily="18" charset="0"/>
                  <a:ea typeface="微软雅黑" panose="020B0503020204020204" pitchFamily="34" charset="-122"/>
                  <a:sym typeface="Arial" panose="020B0604020202020204" pitchFamily="34" charset="0"/>
                </a:endParaRPr>
              </a:p>
            </p:txBody>
          </p:sp>
          <p:sp>
            <p:nvSpPr>
              <p:cNvPr id="466960" name="TextBox 23"/>
              <p:cNvSpPr txBox="1"/>
              <p:nvPr/>
            </p:nvSpPr>
            <p:spPr>
              <a:xfrm>
                <a:off x="4023654" y="1136357"/>
                <a:ext cx="3354399" cy="369211"/>
              </a:xfrm>
              <a:prstGeom prst="rect">
                <a:avLst/>
              </a:prstGeom>
              <a:noFill/>
              <a:ln w="9525">
                <a:noFill/>
              </a:ln>
            </p:spPr>
            <p:txBody>
              <a:bodyPr wrap="square" lIns="121917" tIns="60958" rIns="121917" bIns="60958" anchor="t">
                <a:spAutoFit/>
              </a:bodyPr>
              <a:lstStyle/>
              <a:p>
                <a:pPr defTabSz="1219200"/>
                <a:r>
                  <a:rPr lang="en-US" altLang="zh-CN" sz="2400" b="1" smtClean="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anose="020B0604020202020204" pitchFamily="34" charset="0"/>
                  </a:rPr>
                  <a:t>2022</a:t>
                </a:r>
                <a:r>
                  <a:rPr lang="zh-CN" altLang="en-US" sz="2400" b="1" smtClean="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anose="020B0604020202020204" pitchFamily="34" charset="0"/>
                  </a:rPr>
                  <a:t>届高考化学一轮复习策略</a:t>
                </a:r>
                <a:endParaRPr lang="en-US" altLang="zh-CN" sz="2400" b="1">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anose="020B0604020202020204" pitchFamily="34" charset="0"/>
                </a:endParaRPr>
              </a:p>
            </p:txBody>
          </p:sp>
        </p:grpSp>
        <p:grpSp>
          <p:nvGrpSpPr>
            <p:cNvPr id="6" name="组合 21"/>
            <p:cNvGrpSpPr/>
            <p:nvPr/>
          </p:nvGrpSpPr>
          <p:grpSpPr>
            <a:xfrm>
              <a:off x="2121155" y="2903445"/>
              <a:ext cx="4326908" cy="1005929"/>
              <a:chOff x="3283350" y="623765"/>
              <a:chExt cx="4326908" cy="1005929"/>
            </a:xfrm>
          </p:grpSpPr>
          <p:pic>
            <p:nvPicPr>
              <p:cNvPr id="466962" name="图片 21"/>
              <p:cNvPicPr>
                <a:picLocks noChangeAspect="1"/>
              </p:cNvPicPr>
              <p:nvPr/>
            </p:nvPicPr>
            <p:blipFill>
              <a:blip r:embed="rId1"/>
              <a:stretch>
                <a:fillRect/>
              </a:stretch>
            </p:blipFill>
            <p:spPr>
              <a:xfrm>
                <a:off x="3357453" y="730251"/>
                <a:ext cx="4074680" cy="899443"/>
              </a:xfrm>
              <a:prstGeom prst="rect">
                <a:avLst/>
              </a:prstGeom>
              <a:noFill/>
              <a:ln w="9525">
                <a:noFill/>
              </a:ln>
            </p:spPr>
          </p:pic>
          <p:sp>
            <p:nvSpPr>
              <p:cNvPr id="466963" name="TextBox 22"/>
              <p:cNvSpPr txBox="1"/>
              <p:nvPr/>
            </p:nvSpPr>
            <p:spPr>
              <a:xfrm>
                <a:off x="3283350" y="623765"/>
                <a:ext cx="561875" cy="645906"/>
              </a:xfrm>
              <a:prstGeom prst="rect">
                <a:avLst/>
              </a:prstGeom>
              <a:noFill/>
              <a:ln w="9525">
                <a:noFill/>
              </a:ln>
            </p:spPr>
            <p:txBody>
              <a:bodyPr lIns="121917" tIns="60958" rIns="121917" bIns="60958" anchor="t">
                <a:spAutoFit/>
              </a:bodyPr>
              <a:lstStyle/>
              <a:p>
                <a:pPr algn="ctr" defTabSz="1219200"/>
                <a:r>
                  <a:rPr lang="en-US" altLang="zh-CN" sz="4800" b="1">
                    <a:solidFill>
                      <a:srgbClr val="00B0F0"/>
                    </a:solidFill>
                    <a:latin typeface="Times New Roman" panose="02020603050405020304" pitchFamily="18" charset="0"/>
                    <a:ea typeface="微软雅黑" panose="020B0503020204020204" pitchFamily="34" charset="-122"/>
                    <a:sym typeface="Arial" panose="020B0604020202020204" pitchFamily="34" charset="0"/>
                  </a:rPr>
                  <a:t>4.</a:t>
                </a:r>
                <a:endParaRPr lang="zh-CN" altLang="en-US" sz="4800" b="1">
                  <a:solidFill>
                    <a:srgbClr val="00B0F0"/>
                  </a:solidFill>
                  <a:latin typeface="Times New Roman" panose="02020603050405020304" pitchFamily="18" charset="0"/>
                  <a:ea typeface="微软雅黑" panose="020B0503020204020204" pitchFamily="34" charset="-122"/>
                  <a:sym typeface="Arial" panose="020B0604020202020204" pitchFamily="34" charset="0"/>
                </a:endParaRPr>
              </a:p>
            </p:txBody>
          </p:sp>
          <p:sp>
            <p:nvSpPr>
              <p:cNvPr id="466964" name="TextBox 23"/>
              <p:cNvSpPr txBox="1"/>
              <p:nvPr/>
            </p:nvSpPr>
            <p:spPr>
              <a:xfrm>
                <a:off x="4022994" y="1136281"/>
                <a:ext cx="3587264" cy="369211"/>
              </a:xfrm>
              <a:prstGeom prst="rect">
                <a:avLst/>
              </a:prstGeom>
              <a:noFill/>
              <a:ln w="9525">
                <a:noFill/>
              </a:ln>
            </p:spPr>
            <p:txBody>
              <a:bodyPr wrap="square" lIns="121917" tIns="60958" rIns="121917" bIns="60958" anchor="t">
                <a:spAutoFit/>
              </a:bodyPr>
              <a:lstStyle/>
              <a:p>
                <a:pPr defTabSz="1219200"/>
                <a:r>
                  <a:rPr lang="zh-CN" altLang="en-US" sz="2400" b="1" smtClean="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anose="020B0604020202020204" pitchFamily="34" charset="0"/>
                  </a:rPr>
                  <a:t>高考化学一轮复习知识点、考点讲解</a:t>
                </a:r>
                <a:endParaRPr lang="en-US" altLang="zh-CN" sz="2400" b="1">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anose="020B0604020202020204" pitchFamily="34" charset="0"/>
                </a:endParaRPr>
              </a:p>
            </p:txBody>
          </p:sp>
        </p:grpSp>
      </p:grpSp>
      <p:sp>
        <p:nvSpPr>
          <p:cNvPr id="7" name="TextBox 34"/>
          <p:cNvSpPr txBox="1"/>
          <p:nvPr/>
        </p:nvSpPr>
        <p:spPr>
          <a:xfrm>
            <a:off x="1365270" y="139383"/>
            <a:ext cx="3521075" cy="551180"/>
          </a:xfrm>
          <a:prstGeom prst="rect">
            <a:avLst/>
          </a:prstGeom>
          <a:noFill/>
          <a:ln w="9525">
            <a:noFill/>
          </a:ln>
        </p:spPr>
        <p:txBody>
          <a:bodyPr wrap="none" lIns="121917" tIns="60958" rIns="121917" bIns="60958" anchor="t">
            <a:spAutoFit/>
          </a:bodyPr>
          <a:lstStyle/>
          <a:p>
            <a:pPr>
              <a:buSzPct val="125000"/>
            </a:pPr>
            <a:r>
              <a:rPr lang="zh-CN" altLang="en-US" sz="2800" b="1">
                <a:solidFill>
                  <a:srgbClr val="A50021"/>
                </a:solidFill>
                <a:latin typeface="华文中宋" panose="02010600040101010101" pitchFamily="2" charset="-122"/>
                <a:ea typeface="华文中宋" panose="02010600040101010101" pitchFamily="2" charset="-122"/>
                <a:sym typeface="Arial" panose="020B0604020202020204" pitchFamily="34" charset="0"/>
              </a:rPr>
              <a:t>复习备考策略</a:t>
            </a:r>
            <a:r>
              <a:rPr lang="en-US" altLang="zh-CN" sz="2800" b="1" smtClean="0">
                <a:solidFill>
                  <a:srgbClr val="A50021"/>
                </a:solidFill>
                <a:latin typeface="华文中宋" panose="02010600040101010101" pitchFamily="2" charset="-122"/>
                <a:ea typeface="华文中宋" panose="02010600040101010101" pitchFamily="2" charset="-122"/>
                <a:sym typeface="Arial" panose="020B0604020202020204" pitchFamily="34" charset="0"/>
              </a:rPr>
              <a:t>---</a:t>
            </a:r>
            <a:r>
              <a:rPr lang="zh-CN" altLang="en-US" sz="2800" b="1" smtClean="0">
                <a:solidFill>
                  <a:srgbClr val="A50021"/>
                </a:solidFill>
                <a:latin typeface="华文中宋" panose="02010600040101010101" pitchFamily="2" charset="-122"/>
                <a:ea typeface="华文中宋" panose="02010600040101010101" pitchFamily="2" charset="-122"/>
                <a:sym typeface="Arial" panose="020B0604020202020204" pitchFamily="34" charset="0"/>
              </a:rPr>
              <a:t>目录</a:t>
            </a:r>
            <a:endParaRPr lang="zh-CN" altLang="en-US" sz="2800" b="1">
              <a:solidFill>
                <a:srgbClr val="A50021"/>
              </a:solidFill>
              <a:latin typeface="华文中宋" panose="02010600040101010101" pitchFamily="2" charset="-122"/>
              <a:ea typeface="华文中宋" panose="02010600040101010101" pitchFamily="2"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300"/>
                                        <p:tgtEl>
                                          <p:spTgt spid="3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300"/>
                                        <p:tgtEl>
                                          <p:spTgt spid="3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300"/>
                                        <p:tgtEl>
                                          <p:spTgt spid="2"/>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
                                        <p:tgtEl>
                                          <p:spTgt spid="7"/>
                                        </p:tgtEl>
                                        <p:attrNameLst>
                                          <p:attrName>ppt_x</p:attrName>
                                        </p:attrNameLst>
                                      </p:cBhvr>
                                      <p:tavLst>
                                        <p:tav tm="0">
                                          <p:val>
                                            <p:strVal val="#ppt_x-#ppt_w*1.125000"/>
                                          </p:val>
                                        </p:tav>
                                        <p:tav tm="100000">
                                          <p:val>
                                            <p:strVal val="#ppt_x"/>
                                          </p:val>
                                        </p:tav>
                                      </p:tavLst>
                                    </p:anim>
                                    <p:animEffect transition="in" filter="wipe(right)">
                                      <p:cBhvr>
                                        <p:cTn id="20"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974095" y="1085852"/>
            <a:ext cx="5760331" cy="1576387"/>
          </a:xfrm>
          <a:prstGeom prst="rect">
            <a:avLst/>
          </a:prstGeom>
        </p:spPr>
      </p:pic>
      <p:graphicFrame>
        <p:nvGraphicFramePr>
          <p:cNvPr id="3" name="表格 4"/>
          <p:cNvGraphicFramePr>
            <a:graphicFrameLocks noGrp="1"/>
          </p:cNvGraphicFramePr>
          <p:nvPr/>
        </p:nvGraphicFramePr>
        <p:xfrm>
          <a:off x="1429385" y="3118601"/>
          <a:ext cx="9580880" cy="2011680"/>
        </p:xfrm>
        <a:graphic>
          <a:graphicData uri="http://schemas.openxmlformats.org/drawingml/2006/table">
            <a:tbl>
              <a:tblPr firstRow="1" bandRow="1">
                <a:tableStyleId>{5C22544A-7EE6-4342-B048-85BDC9FD1C3A}</a:tableStyleId>
              </a:tblPr>
              <a:tblGrid>
                <a:gridCol w="1503680"/>
                <a:gridCol w="1971040"/>
                <a:gridCol w="1625600"/>
                <a:gridCol w="4480560"/>
              </a:tblGrid>
              <a:tr h="370840">
                <a:tc>
                  <a:txBody>
                    <a:bodyPr wrap="square"/>
                    <a:lstStyle/>
                    <a:p>
                      <a:r>
                        <a:rPr lang="zh-CN" altLang="en-US" sz="2400" b="1"/>
                        <a:t>考查要求</a:t>
                      </a:r>
                      <a:endParaRPr lang="zh-CN" altLang="en-US" sz="2400" b="1"/>
                    </a:p>
                  </a:txBody>
                  <a:tcPr vert="horz"/>
                </a:tc>
                <a:tc>
                  <a:txBody>
                    <a:bodyPr wrap="square"/>
                    <a:lstStyle/>
                    <a:p>
                      <a:r>
                        <a:rPr lang="zh-CN" altLang="en-US" sz="2400" b="1"/>
                        <a:t>考查内容</a:t>
                      </a:r>
                      <a:endParaRPr lang="zh-CN" altLang="en-US" sz="2400" b="1"/>
                    </a:p>
                  </a:txBody>
                  <a:tcPr vert="horz"/>
                </a:tc>
                <a:tc>
                  <a:txBody>
                    <a:bodyPr wrap="square"/>
                    <a:lstStyle/>
                    <a:p>
                      <a:r>
                        <a:rPr lang="zh-CN" altLang="en-US" sz="2400" b="1"/>
                        <a:t>考查载体</a:t>
                      </a:r>
                      <a:endParaRPr lang="zh-CN" altLang="en-US" sz="2400" b="1"/>
                    </a:p>
                  </a:txBody>
                  <a:tcPr vert="horz"/>
                </a:tc>
                <a:tc>
                  <a:txBody>
                    <a:bodyPr wrap="square"/>
                    <a:lstStyle/>
                    <a:p>
                      <a:r>
                        <a:rPr lang="zh-CN" altLang="en-US" sz="2400" b="1"/>
                        <a:t>基于情境活动的命题要求</a:t>
                      </a:r>
                      <a:endParaRPr lang="zh-CN" altLang="en-US" sz="2400" b="1"/>
                    </a:p>
                  </a:txBody>
                  <a:tcPr vert="horz"/>
                </a:tc>
              </a:tr>
              <a:tr h="370840">
                <a:tc>
                  <a:txBody>
                    <a:bodyPr wrap="square"/>
                    <a:lstStyle/>
                    <a:p>
                      <a:r>
                        <a:rPr lang="zh-CN" altLang="en-US" sz="2400" b="1"/>
                        <a:t>基础性</a:t>
                      </a:r>
                      <a:endParaRPr lang="zh-CN" altLang="en-US" sz="2400" b="1"/>
                    </a:p>
                  </a:txBody>
                  <a:tcPr vert="horz"/>
                </a:tc>
                <a:tc>
                  <a:txBody>
                    <a:bodyPr wrap="square"/>
                    <a:lstStyle/>
                    <a:p>
                      <a:r>
                        <a:rPr lang="zh-CN" altLang="en-US" sz="2400" b="1"/>
                        <a:t>构成学科素养基础的必备知识和关键能力</a:t>
                      </a:r>
                      <a:endParaRPr lang="zh-CN" altLang="en-US" sz="2400" b="1"/>
                    </a:p>
                  </a:txBody>
                  <a:tcPr vert="horz"/>
                </a:tc>
                <a:tc>
                  <a:txBody>
                    <a:bodyPr wrap="square"/>
                    <a:lstStyle/>
                    <a:p>
                      <a:r>
                        <a:rPr lang="zh-CN" altLang="en-US" sz="2400" b="1"/>
                        <a:t>基本层面的问题情境</a:t>
                      </a:r>
                      <a:endParaRPr lang="zh-CN" altLang="en-US" sz="2400" b="1"/>
                    </a:p>
                  </a:txBody>
                  <a:tcPr vert="horz"/>
                </a:tc>
                <a:tc>
                  <a:txBody>
                    <a:bodyPr wrap="square"/>
                    <a:lstStyle/>
                    <a:p>
                      <a:endParaRPr lang="zh-CN" altLang="en-US" sz="2400" b="1"/>
                    </a:p>
                  </a:txBody>
                  <a:tcPr vert="horz"/>
                </a:tc>
              </a:tr>
            </a:tbl>
          </a:graphicData>
        </a:graphic>
      </p:graphicFrame>
      <p:pic>
        <p:nvPicPr>
          <p:cNvPr id="4" name="图片 3"/>
          <p:cNvPicPr>
            <a:picLocks noChangeAspect="1"/>
          </p:cNvPicPr>
          <p:nvPr/>
        </p:nvPicPr>
        <p:blipFill>
          <a:blip r:embed="rId2"/>
          <a:stretch>
            <a:fillRect/>
          </a:stretch>
        </p:blipFill>
        <p:spPr>
          <a:xfrm>
            <a:off x="6667818" y="3860281"/>
            <a:ext cx="1782128" cy="942094"/>
          </a:xfrm>
          <a:prstGeom prst="rect">
            <a:avLst/>
          </a:prstGeom>
        </p:spPr>
      </p:pic>
      <p:sp>
        <p:nvSpPr>
          <p:cNvPr id="5" name="文本框 4"/>
          <p:cNvSpPr txBox="1"/>
          <p:nvPr/>
        </p:nvSpPr>
        <p:spPr>
          <a:xfrm>
            <a:off x="8561706" y="3768092"/>
            <a:ext cx="2326640" cy="1198880"/>
          </a:xfrm>
          <a:prstGeom prst="rect">
            <a:avLst/>
          </a:prstGeom>
          <a:noFill/>
        </p:spPr>
        <p:txBody>
          <a:bodyPr wrap="square" rtlCol="0">
            <a:spAutoFit/>
          </a:bodyPr>
          <a:lstStyle/>
          <a:p>
            <a:r>
              <a:rPr lang="zh-CN" altLang="en-US" sz="2400" b="1"/>
              <a:t>要求学生调动单一的知识或技能解决问题</a:t>
            </a:r>
            <a:endParaRPr lang="zh-CN" altLang="en-US" sz="2400" b="1"/>
          </a:p>
        </p:txBody>
      </p:sp>
      <p:sp>
        <p:nvSpPr>
          <p:cNvPr id="6" name="灯片编号占位符 5"/>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fld>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406402" y="679450"/>
            <a:ext cx="3236807" cy="521970"/>
          </a:xfrm>
          <a:prstGeom prst="rect">
            <a:avLst/>
          </a:prstGeom>
          <a:ln>
            <a:noFill/>
          </a:ln>
          <a:extLst>
            <a:ext uri="{909E8E84-426E-40DD-AFC4-6F175D3DCCD1}">
              <a14:hiddenFill xmlns:a14="http://schemas.microsoft.com/office/drawing/2010/main">
                <a:solidFill>
                  <a:schemeClr val="accent1"/>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fontAlgn="base">
              <a:spcBef>
                <a:spcPct val="20000"/>
              </a:spcBef>
              <a:spcAft>
                <a:spcPct val="0"/>
              </a:spcAft>
              <a:buClr>
                <a:srgbClr val="808080"/>
              </a:buClr>
              <a:buFont typeface="Monotype Sorts"/>
              <a:buNone/>
              <a:defRPr/>
            </a:pPr>
            <a:r>
              <a:rPr lang="zh-CN" altLang="en-US" sz="2800" b="1" smtClean="0">
                <a:solidFill>
                  <a:srgbClr val="000000"/>
                </a:solidFill>
                <a:latin typeface="Times New Roman" panose="02020603050405020304" pitchFamily="18" charset="0"/>
                <a:ea typeface="黑体" panose="02010609060101010101" pitchFamily="49" charset="-122"/>
              </a:rPr>
              <a:t>活化能的特征</a:t>
            </a:r>
            <a:endParaRPr lang="zh-CN" altLang="en-US" sz="2800" b="1" smtClean="0">
              <a:solidFill>
                <a:srgbClr val="000000"/>
              </a:solidFill>
              <a:latin typeface="Times New Roman" panose="02020603050405020304" pitchFamily="18" charset="0"/>
              <a:ea typeface="黑体" panose="02010609060101010101" pitchFamily="49" charset="-122"/>
            </a:endParaRPr>
          </a:p>
        </p:txBody>
      </p:sp>
      <p:sp>
        <p:nvSpPr>
          <p:cNvPr id="27653" name="Rectangle 5"/>
          <p:cNvSpPr/>
          <p:nvPr/>
        </p:nvSpPr>
        <p:spPr>
          <a:xfrm>
            <a:off x="406400" y="1557655"/>
            <a:ext cx="11277600" cy="2861310"/>
          </a:xfrm>
          <a:prstGeom prst="rect">
            <a:avLst/>
          </a:prstGeom>
          <a:noFill/>
          <a:ln w="9525">
            <a:solidFill>
              <a:srgbClr val="008000"/>
            </a:solidFill>
          </a:ln>
        </p:spPr>
        <p:txBody>
          <a:bodyPr>
            <a:spAutoFit/>
          </a:bodyPr>
          <a:lstStyle/>
          <a:p>
            <a:pPr fontAlgn="base">
              <a:lnSpc>
                <a:spcPct val="125000"/>
              </a:lnSpc>
              <a:spcBef>
                <a:spcPct val="0"/>
              </a:spcBef>
              <a:spcAft>
                <a:spcPct val="0"/>
              </a:spcAft>
              <a:buClr>
                <a:srgbClr val="808080"/>
              </a:buClr>
              <a:buFont typeface="Monotype Sorts"/>
              <a:buNone/>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1.</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均为正值，一般在：</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40—400</a:t>
            </a:r>
            <a:r>
              <a:rPr lang="en-US" altLang="zh-CN" sz="2400" b="1">
                <a:solidFill>
                  <a:srgbClr val="000000"/>
                </a:solidFill>
                <a:latin typeface="Times New Roman" panose="02020603050405020304" pitchFamily="18" charset="0"/>
                <a:ea typeface="黑体" panose="02010609060101010101" pitchFamily="49" charset="-122"/>
                <a:sym typeface="+mn-ea"/>
              </a:rPr>
              <a:t>kJ·mol</a:t>
            </a:r>
            <a:r>
              <a:rPr lang="en-US" altLang="zh-CN" sz="2400" b="1" baseline="30000">
                <a:solidFill>
                  <a:srgbClr val="000000"/>
                </a:solidFill>
                <a:latin typeface="Times New Roman" panose="02020603050405020304" pitchFamily="18" charset="0"/>
                <a:ea typeface="黑体" panose="02010609060101010101" pitchFamily="49" charset="-122"/>
                <a:sym typeface="+mn-ea"/>
              </a:rPr>
              <a:t>-1</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lnSpc>
                <a:spcPct val="125000"/>
              </a:lnSpc>
              <a:spcBef>
                <a:spcPct val="0"/>
              </a:spcBef>
              <a:spcAft>
                <a:spcPct val="0"/>
              </a:spcAft>
              <a:buClr>
                <a:srgbClr val="808080"/>
              </a:buClr>
              <a:buFont typeface="Monotype Sorts"/>
              <a:buNone/>
            </a:pP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  </a:t>
            </a:r>
            <a:r>
              <a:rPr lang="en-US" altLang="zh-CN" sz="2400" b="1">
                <a:solidFill>
                  <a:srgbClr val="333399"/>
                </a:solidFill>
                <a:latin typeface="新宋体" panose="02010609030101010101" charset="-122"/>
                <a:ea typeface="新宋体" panose="02010609030101010101" charset="-122"/>
                <a:cs typeface="新宋体" panose="02010609030101010101" charset="-122"/>
                <a:sym typeface="+mn-ea"/>
              </a:rPr>
              <a:t>Ea</a:t>
            </a:r>
            <a:r>
              <a:rPr lang="en-US" altLang="zh-CN" sz="2400" b="1">
                <a:solidFill>
                  <a:srgbClr val="FF0000"/>
                </a:solidFill>
                <a:latin typeface="Times New Roman" panose="02020603050405020304" pitchFamily="18" charset="0"/>
                <a:sym typeface="+mn-ea"/>
              </a:rPr>
              <a:t>&lt;40,</a:t>
            </a:r>
            <a:r>
              <a:rPr lang="zh-CN" altLang="en-US" sz="2400" b="1">
                <a:solidFill>
                  <a:srgbClr val="FF0000"/>
                </a:solidFill>
                <a:latin typeface="Times New Roman" panose="02020603050405020304" pitchFamily="18" charset="0"/>
                <a:sym typeface="+mn-ea"/>
              </a:rPr>
              <a:t>反应十分快，</a:t>
            </a:r>
            <a:r>
              <a:rPr lang="en-US" altLang="zh-CN" sz="2400" b="1">
                <a:solidFill>
                  <a:srgbClr val="333399"/>
                </a:solidFill>
                <a:latin typeface="新宋体" panose="02010609030101010101" charset="-122"/>
                <a:ea typeface="新宋体" panose="02010609030101010101" charset="-122"/>
                <a:cs typeface="新宋体" panose="02010609030101010101" charset="-122"/>
                <a:sym typeface="+mn-ea"/>
              </a:rPr>
              <a:t>Ea</a:t>
            </a:r>
            <a:r>
              <a:rPr lang="en-US" altLang="zh-CN" sz="2400" b="1">
                <a:solidFill>
                  <a:srgbClr val="FF0000"/>
                </a:solidFill>
                <a:latin typeface="Times New Roman" panose="02020603050405020304" pitchFamily="18" charset="0"/>
                <a:sym typeface="+mn-ea"/>
              </a:rPr>
              <a:t>&gt;400,</a:t>
            </a:r>
            <a:r>
              <a:rPr lang="zh-CN" altLang="en-US" sz="2400" b="1">
                <a:solidFill>
                  <a:srgbClr val="FF0000"/>
                </a:solidFill>
                <a:latin typeface="Times New Roman" panose="02020603050405020304" pitchFamily="18" charset="0"/>
                <a:sym typeface="+mn-ea"/>
              </a:rPr>
              <a:t>慢得难以觉察。</a:t>
            </a:r>
            <a:endParaRPr lang="en-US" altLang="zh-CN" sz="2400" b="1">
              <a:solidFill>
                <a:srgbClr val="000000"/>
              </a:solidFill>
              <a:latin typeface="Times New Roman" panose="02020603050405020304" pitchFamily="18" charset="0"/>
              <a:ea typeface="黑体" panose="02010609060101010101" pitchFamily="49" charset="-122"/>
            </a:endParaRPr>
          </a:p>
          <a:p>
            <a:pPr fontAlgn="base">
              <a:lnSpc>
                <a:spcPct val="125000"/>
              </a:lnSpc>
              <a:spcBef>
                <a:spcPct val="0"/>
              </a:spcBef>
              <a:spcAft>
                <a:spcPct val="0"/>
              </a:spcAft>
              <a:buClr>
                <a:srgbClr val="808080"/>
              </a:buClr>
              <a:buFont typeface="Monotype Sorts"/>
              <a:buNone/>
            </a:pPr>
            <a:r>
              <a:rPr lang="en-US" altLang="zh-CN" sz="2400" b="1">
                <a:solidFill>
                  <a:srgbClr val="000000"/>
                </a:solidFill>
                <a:latin typeface="新宋体" panose="02010609030101010101" charset="-122"/>
                <a:ea typeface="新宋体" panose="02010609030101010101" charset="-122"/>
                <a:cs typeface="新宋体" panose="02010609030101010101" charset="-122"/>
              </a:rPr>
              <a:t>2.</a:t>
            </a:r>
            <a:r>
              <a:rPr lang="zh-CN" altLang="en-US" sz="2400" b="1">
                <a:solidFill>
                  <a:srgbClr val="000000"/>
                </a:solidFill>
                <a:latin typeface="新宋体" panose="02010609030101010101" charset="-122"/>
                <a:ea typeface="新宋体" panose="02010609030101010101" charset="-122"/>
                <a:cs typeface="新宋体" panose="02010609030101010101" charset="-122"/>
              </a:rPr>
              <a:t>活化能的大小仅由反应物本性及反应的途径决定，</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fontAlgn="base">
              <a:lnSpc>
                <a:spcPct val="125000"/>
              </a:lnSpc>
              <a:spcBef>
                <a:spcPct val="0"/>
              </a:spcBef>
              <a:spcAft>
                <a:spcPct val="0"/>
              </a:spcAft>
              <a:buClr>
                <a:srgbClr val="808080"/>
              </a:buClr>
              <a:buFont typeface="Monotype Sorts"/>
              <a:buNone/>
            </a:pPr>
            <a:r>
              <a:rPr lang="zh-CN" altLang="en-US" sz="2400" b="1">
                <a:solidFill>
                  <a:srgbClr val="000000"/>
                </a:solidFill>
                <a:latin typeface="新宋体" panose="02010609030101010101" charset="-122"/>
                <a:ea typeface="新宋体" panose="02010609030101010101" charset="-122"/>
                <a:cs typeface="新宋体" panose="02010609030101010101" charset="-122"/>
              </a:rPr>
              <a:t>  与反应物的浓度无关，在温度变化不大时，也与温度无关</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fontAlgn="base">
              <a:lnSpc>
                <a:spcPct val="125000"/>
              </a:lnSpc>
              <a:spcBef>
                <a:spcPct val="0"/>
              </a:spcBef>
              <a:spcAft>
                <a:spcPct val="0"/>
              </a:spcAft>
              <a:buClr>
                <a:srgbClr val="808080"/>
              </a:buClr>
              <a:buFont typeface="Monotype Sorts"/>
              <a:buNone/>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3.</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一般地，</a:t>
            </a:r>
            <a:r>
              <a:rPr lang="en-US" altLang="zh-CN" sz="2400" b="1" i="1">
                <a:solidFill>
                  <a:srgbClr val="000000"/>
                </a:solidFill>
                <a:latin typeface="新宋体" panose="02010609030101010101" charset="-122"/>
                <a:ea typeface="新宋体" panose="02010609030101010101" charset="-122"/>
                <a:cs typeface="新宋体" panose="02010609030101010101" charset="-122"/>
                <a:sym typeface="+mn-ea"/>
              </a:rPr>
              <a:t>E</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愈小，活化分子数愈多，</a:t>
            </a: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lnSpc>
                <a:spcPct val="125000"/>
              </a:lnSpc>
              <a:spcBef>
                <a:spcPct val="0"/>
              </a:spcBef>
              <a:spcAft>
                <a:spcPct val="0"/>
              </a:spcAft>
              <a:buClr>
                <a:srgbClr val="808080"/>
              </a:buClr>
              <a:buFont typeface="Monotype Sorts"/>
              <a:buNone/>
            </a:pP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  单位体积内碰撞次数愈多，其反应速率愈大</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27654" name="Rectangle 6"/>
          <p:cNvSpPr/>
          <p:nvPr/>
        </p:nvSpPr>
        <p:spPr>
          <a:xfrm>
            <a:off x="406400" y="3124203"/>
            <a:ext cx="11379200" cy="553085"/>
          </a:xfrm>
          <a:prstGeom prst="rect">
            <a:avLst/>
          </a:prstGeom>
          <a:noFill/>
          <a:ln w="9525">
            <a:noFill/>
          </a:ln>
        </p:spPr>
        <p:txBody>
          <a:bodyPr>
            <a:spAutoFit/>
          </a:bodyPr>
          <a:lstStyle/>
          <a:p>
            <a:pPr fontAlgn="base">
              <a:lnSpc>
                <a:spcPct val="125000"/>
              </a:lnSpc>
              <a:spcBef>
                <a:spcPct val="0"/>
              </a:spcBef>
              <a:spcAft>
                <a:spcPct val="0"/>
              </a:spcAft>
              <a:buClr>
                <a:srgbClr val="808080"/>
              </a:buClr>
              <a:buFont typeface="Monotype Sorts"/>
              <a:buNone/>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5" name="圆角矩形 4"/>
          <p:cNvSpPr/>
          <p:nvPr/>
        </p:nvSpPr>
        <p:spPr>
          <a:xfrm flipV="1">
            <a:off x="127848" y="1201420"/>
            <a:ext cx="11936307" cy="762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circle(in)">
                                      <p:cBhvr>
                                        <p:cTn id="7" dur="20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slide(fromBottom)">
                                      <p:cBhvr>
                                        <p:cTn id="12"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p:bld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12" name="Text Box 2"/>
          <p:cNvSpPr txBox="1"/>
          <p:nvPr/>
        </p:nvSpPr>
        <p:spPr>
          <a:xfrm>
            <a:off x="1930400" y="663575"/>
            <a:ext cx="4673600" cy="583565"/>
          </a:xfrm>
          <a:prstGeom prst="rect">
            <a:avLst/>
          </a:prstGeom>
          <a:noFill/>
          <a:ln w="9525">
            <a:noFill/>
          </a:ln>
        </p:spPr>
        <p:txBody>
          <a:bodyPr>
            <a:spAutoFit/>
          </a:bodyPr>
          <a:lstStyle/>
          <a:p>
            <a:pPr fontAlgn="base">
              <a:spcBef>
                <a:spcPct val="50000"/>
              </a:spcBef>
              <a:spcAft>
                <a:spcPct val="0"/>
              </a:spcAft>
            </a:pPr>
            <a:endParaRPr lang="zh-CN" altLang="zh-CN" sz="3200" b="1">
              <a:solidFill>
                <a:srgbClr val="000000"/>
              </a:solidFill>
              <a:latin typeface="Times New Roman" panose="02020603050405020304" pitchFamily="18" charset="0"/>
            </a:endParaRPr>
          </a:p>
        </p:txBody>
      </p:sp>
      <p:sp>
        <p:nvSpPr>
          <p:cNvPr id="4113" name="Text Box 3"/>
          <p:cNvSpPr txBox="1"/>
          <p:nvPr/>
        </p:nvSpPr>
        <p:spPr>
          <a:xfrm>
            <a:off x="1096435" y="1533525"/>
            <a:ext cx="9156700" cy="398780"/>
          </a:xfrm>
          <a:prstGeom prst="rect">
            <a:avLst/>
          </a:prstGeom>
          <a:noFill/>
          <a:ln w="9525">
            <a:noFill/>
          </a:ln>
        </p:spPr>
        <p:txBody>
          <a:bodyPr wrap="square">
            <a:spAutoFit/>
          </a:bodyPr>
          <a:lstStyle/>
          <a:p>
            <a:pPr fontAlgn="base">
              <a:spcBef>
                <a:spcPct val="50000"/>
              </a:spcBef>
              <a:spcAft>
                <a:spcPct val="0"/>
              </a:spcAft>
            </a:pPr>
            <a:r>
              <a:rPr lang="en-US" altLang="zh-CN" sz="2000" b="1">
                <a:solidFill>
                  <a:srgbClr val="000000"/>
                </a:solidFill>
                <a:latin typeface="Times New Roman" panose="02020603050405020304" pitchFamily="18" charset="0"/>
                <a:ea typeface="黑体" panose="02010609060101010101" pitchFamily="49" charset="-122"/>
              </a:rPr>
              <a:t>40℃</a:t>
            </a:r>
            <a:r>
              <a:rPr lang="zh-CN" altLang="en-US" sz="2000" b="1">
                <a:solidFill>
                  <a:srgbClr val="000000"/>
                </a:solidFill>
                <a:latin typeface="Times New Roman" panose="02020603050405020304" pitchFamily="18" charset="0"/>
                <a:ea typeface="黑体" panose="02010609060101010101" pitchFamily="49" charset="-122"/>
              </a:rPr>
              <a:t>，</a:t>
            </a:r>
            <a:r>
              <a:rPr lang="en-US" altLang="zh-CN" sz="2000" b="1">
                <a:solidFill>
                  <a:srgbClr val="000000"/>
                </a:solidFill>
                <a:latin typeface="Times New Roman" panose="02020603050405020304" pitchFamily="18" charset="0"/>
                <a:ea typeface="黑体" panose="02010609060101010101" pitchFamily="49" charset="-122"/>
              </a:rPr>
              <a:t>CCl</a:t>
            </a:r>
            <a:r>
              <a:rPr lang="en-US" altLang="zh-CN" sz="2000" b="1" baseline="-25000">
                <a:solidFill>
                  <a:srgbClr val="000000"/>
                </a:solidFill>
                <a:latin typeface="Times New Roman" panose="02020603050405020304" pitchFamily="18" charset="0"/>
                <a:ea typeface="黑体" panose="02010609060101010101" pitchFamily="49" charset="-122"/>
              </a:rPr>
              <a:t>4</a:t>
            </a:r>
            <a:r>
              <a:rPr lang="zh-CN" altLang="en-US" sz="2000" b="1">
                <a:solidFill>
                  <a:srgbClr val="000000"/>
                </a:solidFill>
                <a:latin typeface="Times New Roman" panose="02020603050405020304" pitchFamily="18" charset="0"/>
                <a:ea typeface="黑体" panose="02010609060101010101" pitchFamily="49" charset="-122"/>
              </a:rPr>
              <a:t>中</a:t>
            </a:r>
            <a:r>
              <a:rPr lang="en-US" altLang="zh-CN" sz="2000" b="1">
                <a:solidFill>
                  <a:srgbClr val="000000"/>
                </a:solidFill>
                <a:latin typeface="Times New Roman" panose="02020603050405020304" pitchFamily="18" charset="0"/>
                <a:ea typeface="黑体" panose="02010609060101010101" pitchFamily="49" charset="-122"/>
              </a:rPr>
              <a:t>N</a:t>
            </a:r>
            <a:r>
              <a:rPr lang="en-US" altLang="zh-CN" sz="2000" b="1" baseline="-25000">
                <a:solidFill>
                  <a:srgbClr val="000000"/>
                </a:solidFill>
                <a:latin typeface="Times New Roman" panose="02020603050405020304" pitchFamily="18" charset="0"/>
                <a:ea typeface="黑体" panose="02010609060101010101" pitchFamily="49" charset="-122"/>
              </a:rPr>
              <a:t>2</a:t>
            </a:r>
            <a:r>
              <a:rPr lang="en-US" altLang="zh-CN" sz="2000" b="1">
                <a:solidFill>
                  <a:srgbClr val="000000"/>
                </a:solidFill>
                <a:latin typeface="Times New Roman" panose="02020603050405020304" pitchFamily="18" charset="0"/>
                <a:ea typeface="黑体" panose="02010609060101010101" pitchFamily="49" charset="-122"/>
              </a:rPr>
              <a:t>O</a:t>
            </a:r>
            <a:r>
              <a:rPr lang="en-US" altLang="zh-CN" sz="2000" b="1" baseline="-25000">
                <a:solidFill>
                  <a:srgbClr val="000000"/>
                </a:solidFill>
                <a:latin typeface="Times New Roman" panose="02020603050405020304" pitchFamily="18" charset="0"/>
                <a:ea typeface="黑体" panose="02010609060101010101" pitchFamily="49" charset="-122"/>
              </a:rPr>
              <a:t>5</a:t>
            </a:r>
            <a:r>
              <a:rPr lang="zh-CN" altLang="en-US" sz="2000" b="1">
                <a:solidFill>
                  <a:srgbClr val="000000"/>
                </a:solidFill>
                <a:latin typeface="Times New Roman" panose="02020603050405020304" pitchFamily="18" charset="0"/>
                <a:ea typeface="黑体" panose="02010609060101010101" pitchFamily="49" charset="-122"/>
              </a:rPr>
              <a:t>分解反应的  </a:t>
            </a:r>
            <a:r>
              <a:rPr lang="en-US" altLang="zh-CN" sz="2000" b="1" i="1">
                <a:solidFill>
                  <a:srgbClr val="000000"/>
                </a:solidFill>
                <a:latin typeface="Times New Roman" panose="02020603050405020304" pitchFamily="18" charset="0"/>
                <a:ea typeface="黑体" panose="02010609060101010101" pitchFamily="49" charset="-122"/>
              </a:rPr>
              <a:t>υ</a:t>
            </a:r>
            <a:r>
              <a:rPr lang="zh-CN" altLang="en-US" sz="2000" b="1">
                <a:solidFill>
                  <a:srgbClr val="000000"/>
                </a:solidFill>
                <a:latin typeface="Times New Roman" panose="02020603050405020304" pitchFamily="18" charset="0"/>
                <a:ea typeface="黑体" panose="02010609060101010101" pitchFamily="49" charset="-122"/>
              </a:rPr>
              <a:t>：</a:t>
            </a:r>
            <a:r>
              <a:rPr lang="en-US" altLang="zh-CN" sz="2000" b="1" i="1">
                <a:solidFill>
                  <a:srgbClr val="000000"/>
                </a:solidFill>
                <a:latin typeface="Times New Roman" panose="02020603050405020304" pitchFamily="18" charset="0"/>
                <a:ea typeface="黑体" panose="02010609060101010101" pitchFamily="49" charset="-122"/>
              </a:rPr>
              <a:t>c</a:t>
            </a:r>
            <a:r>
              <a:rPr lang="en-US" altLang="zh-CN" sz="2000" b="1">
                <a:solidFill>
                  <a:srgbClr val="000000"/>
                </a:solidFill>
                <a:latin typeface="Times New Roman" panose="02020603050405020304" pitchFamily="18" charset="0"/>
                <a:ea typeface="黑体" panose="02010609060101010101" pitchFamily="49" charset="-122"/>
              </a:rPr>
              <a:t>( N</a:t>
            </a:r>
            <a:r>
              <a:rPr lang="en-US" altLang="zh-CN" sz="2000" b="1" baseline="-25000">
                <a:solidFill>
                  <a:srgbClr val="000000"/>
                </a:solidFill>
                <a:latin typeface="Times New Roman" panose="02020603050405020304" pitchFamily="18" charset="0"/>
                <a:ea typeface="黑体" panose="02010609060101010101" pitchFamily="49" charset="-122"/>
              </a:rPr>
              <a:t>2</a:t>
            </a:r>
            <a:r>
              <a:rPr lang="en-US" altLang="zh-CN" sz="2000" b="1">
                <a:solidFill>
                  <a:srgbClr val="000000"/>
                </a:solidFill>
                <a:latin typeface="Times New Roman" panose="02020603050405020304" pitchFamily="18" charset="0"/>
                <a:ea typeface="黑体" panose="02010609060101010101" pitchFamily="49" charset="-122"/>
              </a:rPr>
              <a:t>O</a:t>
            </a:r>
            <a:r>
              <a:rPr lang="en-US" altLang="zh-CN" sz="2000" b="1" baseline="-25000">
                <a:solidFill>
                  <a:srgbClr val="000000"/>
                </a:solidFill>
                <a:latin typeface="Times New Roman" panose="02020603050405020304" pitchFamily="18" charset="0"/>
                <a:ea typeface="黑体" panose="02010609060101010101" pitchFamily="49" charset="-122"/>
              </a:rPr>
              <a:t>5</a:t>
            </a:r>
            <a:r>
              <a:rPr lang="en-US" altLang="zh-CN" sz="2000" b="1">
                <a:solidFill>
                  <a:srgbClr val="000000"/>
                </a:solidFill>
                <a:latin typeface="Times New Roman" panose="02020603050405020304" pitchFamily="18" charset="0"/>
                <a:ea typeface="黑体" panose="02010609060101010101" pitchFamily="49" charset="-122"/>
              </a:rPr>
              <a:t> )</a:t>
            </a:r>
            <a:endParaRPr lang="en-US" altLang="zh-CN" sz="2000" b="1">
              <a:solidFill>
                <a:srgbClr val="000000"/>
              </a:solidFill>
              <a:latin typeface="Times New Roman" panose="02020603050405020304" pitchFamily="18" charset="0"/>
              <a:ea typeface="黑体" panose="02010609060101010101" pitchFamily="49" charset="-122"/>
            </a:endParaRPr>
          </a:p>
        </p:txBody>
      </p:sp>
      <p:grpSp>
        <p:nvGrpSpPr>
          <p:cNvPr id="2" name="Group 4"/>
          <p:cNvGrpSpPr/>
          <p:nvPr/>
        </p:nvGrpSpPr>
        <p:grpSpPr>
          <a:xfrm>
            <a:off x="1096433" y="2025650"/>
            <a:ext cx="9284547" cy="2608580"/>
            <a:chOff x="528" y="1200"/>
            <a:chExt cx="4752" cy="2016"/>
          </a:xfrm>
        </p:grpSpPr>
        <p:graphicFrame>
          <p:nvGraphicFramePr>
            <p:cNvPr id="4099" name="Object 5"/>
            <p:cNvGraphicFramePr>
              <a:graphicFrameLocks noChangeAspect="1"/>
            </p:cNvGraphicFramePr>
            <p:nvPr/>
          </p:nvGraphicFramePr>
          <p:xfrm>
            <a:off x="528" y="1200"/>
            <a:ext cx="4752" cy="2016"/>
          </p:xfrm>
          <a:graphic>
            <a:graphicData uri="http://schemas.openxmlformats.org/presentationml/2006/ole">
              <mc:AlternateContent xmlns:mc="http://schemas.openxmlformats.org/markup-compatibility/2006">
                <mc:Choice xmlns:v="urn:schemas-microsoft-com:vml" Requires="v">
                  <p:oleObj spid="_x0000_s1053" name="" r:id="rId1" imgW="3362325" imgH="1219200" progId="">
                    <p:embed/>
                  </p:oleObj>
                </mc:Choice>
                <mc:Fallback>
                  <p:oleObj name="" r:id="rId1" imgW="3362325" imgH="1219200" progId="">
                    <p:embed/>
                    <p:pic>
                      <p:nvPicPr>
                        <p:cNvPr id="0" name="OLE substitute image"/>
                        <p:cNvPicPr/>
                        <p:nvPr/>
                      </p:nvPicPr>
                      <p:blipFill>
                        <a:blip r:embed="rId2"/>
                        <a:stretch>
                          <a:fillRect/>
                        </a:stretch>
                      </p:blipFill>
                      <p:spPr>
                        <a:xfrm>
                          <a:off x="528" y="1200"/>
                          <a:ext cx="4752" cy="2016"/>
                        </a:xfrm>
                        <a:prstGeom prst="rect">
                          <a:avLst/>
                        </a:prstGeom>
                        <a:noFill/>
                        <a:ln w="9525">
                          <a:noFill/>
                        </a:ln>
                      </p:spPr>
                    </p:pic>
                  </p:oleObj>
                </mc:Fallback>
              </mc:AlternateContent>
            </a:graphicData>
          </a:graphic>
        </p:graphicFrame>
        <p:grpSp>
          <p:nvGrpSpPr>
            <p:cNvPr id="3" name="Group 6"/>
            <p:cNvGrpSpPr/>
            <p:nvPr/>
          </p:nvGrpSpPr>
          <p:grpSpPr>
            <a:xfrm>
              <a:off x="1545" y="1200"/>
              <a:ext cx="1263" cy="1986"/>
              <a:chOff x="1353" y="1248"/>
              <a:chExt cx="1373" cy="2479"/>
            </a:xfrm>
          </p:grpSpPr>
          <p:graphicFrame>
            <p:nvGraphicFramePr>
              <p:cNvPr id="4106" name="Object 7"/>
              <p:cNvGraphicFramePr>
                <a:graphicFrameLocks noChangeAspect="1"/>
              </p:cNvGraphicFramePr>
              <p:nvPr/>
            </p:nvGraphicFramePr>
            <p:xfrm>
              <a:off x="1353" y="1248"/>
              <a:ext cx="1373" cy="393"/>
            </p:xfrm>
            <a:graphic>
              <a:graphicData uri="http://schemas.openxmlformats.org/presentationml/2006/ole">
                <mc:AlternateContent xmlns:mc="http://schemas.openxmlformats.org/markup-compatibility/2006">
                  <mc:Choice xmlns:v="urn:schemas-microsoft-com:vml" Requires="v">
                    <p:oleObj spid="_x0000_s1054" name="" r:id="rId3" imgW="23164800" imgH="6096000" progId="">
                      <p:embed/>
                    </p:oleObj>
                  </mc:Choice>
                  <mc:Fallback>
                    <p:oleObj name="" r:id="rId3" imgW="23164800" imgH="6096000" progId="">
                      <p:embed/>
                      <p:pic>
                        <p:nvPicPr>
                          <p:cNvPr id="0" name="OLE substitute image"/>
                          <p:cNvPicPr/>
                          <p:nvPr/>
                        </p:nvPicPr>
                        <p:blipFill>
                          <a:blip r:embed="rId4"/>
                          <a:stretch>
                            <a:fillRect/>
                          </a:stretch>
                        </p:blipFill>
                        <p:spPr>
                          <a:xfrm>
                            <a:off x="1353" y="1248"/>
                            <a:ext cx="1373" cy="393"/>
                          </a:xfrm>
                          <a:prstGeom prst="rect">
                            <a:avLst/>
                          </a:prstGeom>
                          <a:noFill/>
                          <a:ln w="9525">
                            <a:noFill/>
                          </a:ln>
                        </p:spPr>
                      </p:pic>
                    </p:oleObj>
                  </mc:Fallback>
                </mc:AlternateContent>
              </a:graphicData>
            </a:graphic>
          </p:graphicFrame>
          <p:graphicFrame>
            <p:nvGraphicFramePr>
              <p:cNvPr id="4107" name="Object 8"/>
              <p:cNvGraphicFramePr>
                <a:graphicFrameLocks noChangeAspect="1"/>
              </p:cNvGraphicFramePr>
              <p:nvPr/>
            </p:nvGraphicFramePr>
            <p:xfrm>
              <a:off x="1392" y="1728"/>
              <a:ext cx="1200" cy="367"/>
            </p:xfrm>
            <a:graphic>
              <a:graphicData uri="http://schemas.openxmlformats.org/presentationml/2006/ole">
                <mc:AlternateContent xmlns:mc="http://schemas.openxmlformats.org/markup-compatibility/2006">
                  <mc:Choice xmlns:v="urn:schemas-microsoft-com:vml" Requires="v">
                    <p:oleObj spid="_x0000_s1055" name="" r:id="rId5" imgW="15849600" imgH="4876800" progId="">
                      <p:embed/>
                    </p:oleObj>
                  </mc:Choice>
                  <mc:Fallback>
                    <p:oleObj name="" r:id="rId5" imgW="15849600" imgH="4876800" progId="">
                      <p:embed/>
                      <p:pic>
                        <p:nvPicPr>
                          <p:cNvPr id="0" name="OLE substitute image"/>
                          <p:cNvPicPr/>
                          <p:nvPr/>
                        </p:nvPicPr>
                        <p:blipFill>
                          <a:blip r:embed="rId6"/>
                          <a:stretch>
                            <a:fillRect/>
                          </a:stretch>
                        </p:blipFill>
                        <p:spPr>
                          <a:xfrm>
                            <a:off x="1392" y="1728"/>
                            <a:ext cx="1200" cy="367"/>
                          </a:xfrm>
                          <a:prstGeom prst="rect">
                            <a:avLst/>
                          </a:prstGeom>
                          <a:noFill/>
                          <a:ln w="9525">
                            <a:noFill/>
                          </a:ln>
                        </p:spPr>
                      </p:pic>
                    </p:oleObj>
                  </mc:Fallback>
                </mc:AlternateContent>
              </a:graphicData>
            </a:graphic>
          </p:graphicFrame>
          <p:graphicFrame>
            <p:nvGraphicFramePr>
              <p:cNvPr id="4108" name="Object 9"/>
              <p:cNvGraphicFramePr>
                <a:graphicFrameLocks noChangeAspect="1"/>
              </p:cNvGraphicFramePr>
              <p:nvPr/>
            </p:nvGraphicFramePr>
            <p:xfrm>
              <a:off x="1392" y="2544"/>
              <a:ext cx="1200" cy="367"/>
            </p:xfrm>
            <a:graphic>
              <a:graphicData uri="http://schemas.openxmlformats.org/presentationml/2006/ole">
                <mc:AlternateContent xmlns:mc="http://schemas.openxmlformats.org/markup-compatibility/2006">
                  <mc:Choice xmlns:v="urn:schemas-microsoft-com:vml" Requires="v">
                    <p:oleObj spid="_x0000_s1056" name="" r:id="rId7" imgW="15849600" imgH="4876800" progId="">
                      <p:embed/>
                    </p:oleObj>
                  </mc:Choice>
                  <mc:Fallback>
                    <p:oleObj name="" r:id="rId7" imgW="15849600" imgH="4876800" progId="">
                      <p:embed/>
                      <p:pic>
                        <p:nvPicPr>
                          <p:cNvPr id="0" name="OLE substitute image"/>
                          <p:cNvPicPr/>
                          <p:nvPr/>
                        </p:nvPicPr>
                        <p:blipFill>
                          <a:blip r:embed="rId8"/>
                          <a:stretch>
                            <a:fillRect/>
                          </a:stretch>
                        </p:blipFill>
                        <p:spPr>
                          <a:xfrm>
                            <a:off x="1392" y="2544"/>
                            <a:ext cx="1200" cy="367"/>
                          </a:xfrm>
                          <a:prstGeom prst="rect">
                            <a:avLst/>
                          </a:prstGeom>
                          <a:noFill/>
                          <a:ln w="9525">
                            <a:noFill/>
                          </a:ln>
                        </p:spPr>
                      </p:pic>
                    </p:oleObj>
                  </mc:Fallback>
                </mc:AlternateContent>
              </a:graphicData>
            </a:graphic>
          </p:graphicFrame>
          <p:graphicFrame>
            <p:nvGraphicFramePr>
              <p:cNvPr id="4109" name="Object 10"/>
              <p:cNvGraphicFramePr>
                <a:graphicFrameLocks noChangeAspect="1"/>
              </p:cNvGraphicFramePr>
              <p:nvPr/>
            </p:nvGraphicFramePr>
            <p:xfrm>
              <a:off x="1392" y="2976"/>
              <a:ext cx="1200" cy="367"/>
            </p:xfrm>
            <a:graphic>
              <a:graphicData uri="http://schemas.openxmlformats.org/presentationml/2006/ole">
                <mc:AlternateContent xmlns:mc="http://schemas.openxmlformats.org/markup-compatibility/2006">
                  <mc:Choice xmlns:v="urn:schemas-microsoft-com:vml" Requires="v">
                    <p:oleObj spid="_x0000_s1057" name="" r:id="rId9" imgW="15849600" imgH="4876800" progId="">
                      <p:embed/>
                    </p:oleObj>
                  </mc:Choice>
                  <mc:Fallback>
                    <p:oleObj name="" r:id="rId9" imgW="15849600" imgH="4876800" progId="">
                      <p:embed/>
                      <p:pic>
                        <p:nvPicPr>
                          <p:cNvPr id="0" name="OLE substitute image"/>
                          <p:cNvPicPr/>
                          <p:nvPr/>
                        </p:nvPicPr>
                        <p:blipFill>
                          <a:blip r:embed="rId10"/>
                          <a:stretch>
                            <a:fillRect/>
                          </a:stretch>
                        </p:blipFill>
                        <p:spPr>
                          <a:xfrm>
                            <a:off x="1392" y="2976"/>
                            <a:ext cx="1200" cy="367"/>
                          </a:xfrm>
                          <a:prstGeom prst="rect">
                            <a:avLst/>
                          </a:prstGeom>
                          <a:noFill/>
                          <a:ln w="9525">
                            <a:noFill/>
                          </a:ln>
                        </p:spPr>
                      </p:pic>
                    </p:oleObj>
                  </mc:Fallback>
                </mc:AlternateContent>
              </a:graphicData>
            </a:graphic>
          </p:graphicFrame>
          <p:graphicFrame>
            <p:nvGraphicFramePr>
              <p:cNvPr id="4110" name="Object 11"/>
              <p:cNvGraphicFramePr>
                <a:graphicFrameLocks noChangeAspect="1"/>
              </p:cNvGraphicFramePr>
              <p:nvPr/>
            </p:nvGraphicFramePr>
            <p:xfrm>
              <a:off x="1392" y="3360"/>
              <a:ext cx="1177" cy="367"/>
            </p:xfrm>
            <a:graphic>
              <a:graphicData uri="http://schemas.openxmlformats.org/presentationml/2006/ole">
                <mc:AlternateContent xmlns:mc="http://schemas.openxmlformats.org/markup-compatibility/2006">
                  <mc:Choice xmlns:v="urn:schemas-microsoft-com:vml" Requires="v">
                    <p:oleObj spid="_x0000_s1058" name="" r:id="rId11" imgW="15544800" imgH="4876800" progId="">
                      <p:embed/>
                    </p:oleObj>
                  </mc:Choice>
                  <mc:Fallback>
                    <p:oleObj name="" r:id="rId11" imgW="15544800" imgH="4876800" progId="">
                      <p:embed/>
                      <p:pic>
                        <p:nvPicPr>
                          <p:cNvPr id="0" name="OLE substitute image"/>
                          <p:cNvPicPr/>
                          <p:nvPr/>
                        </p:nvPicPr>
                        <p:blipFill>
                          <a:blip r:embed="rId12"/>
                          <a:stretch>
                            <a:fillRect/>
                          </a:stretch>
                        </p:blipFill>
                        <p:spPr>
                          <a:xfrm>
                            <a:off x="1392" y="3360"/>
                            <a:ext cx="1177" cy="367"/>
                          </a:xfrm>
                          <a:prstGeom prst="rect">
                            <a:avLst/>
                          </a:prstGeom>
                          <a:noFill/>
                          <a:ln w="9525">
                            <a:noFill/>
                          </a:ln>
                        </p:spPr>
                      </p:pic>
                    </p:oleObj>
                  </mc:Fallback>
                </mc:AlternateContent>
              </a:graphicData>
            </a:graphic>
          </p:graphicFrame>
          <p:graphicFrame>
            <p:nvGraphicFramePr>
              <p:cNvPr id="4111" name="Object 12"/>
              <p:cNvGraphicFramePr>
                <a:graphicFrameLocks noChangeAspect="1"/>
              </p:cNvGraphicFramePr>
              <p:nvPr/>
            </p:nvGraphicFramePr>
            <p:xfrm>
              <a:off x="1392" y="2160"/>
              <a:ext cx="1200" cy="367"/>
            </p:xfrm>
            <a:graphic>
              <a:graphicData uri="http://schemas.openxmlformats.org/presentationml/2006/ole">
                <mc:AlternateContent xmlns:mc="http://schemas.openxmlformats.org/markup-compatibility/2006">
                  <mc:Choice xmlns:v="urn:schemas-microsoft-com:vml" Requires="v">
                    <p:oleObj spid="_x0000_s1059" name="" r:id="rId13" imgW="15849600" imgH="4876800" progId="">
                      <p:embed/>
                    </p:oleObj>
                  </mc:Choice>
                  <mc:Fallback>
                    <p:oleObj name="" r:id="rId13" imgW="15849600" imgH="4876800" progId="">
                      <p:embed/>
                      <p:pic>
                        <p:nvPicPr>
                          <p:cNvPr id="0" name="OLE substitute image"/>
                          <p:cNvPicPr/>
                          <p:nvPr/>
                        </p:nvPicPr>
                        <p:blipFill>
                          <a:blip r:embed="rId14"/>
                          <a:stretch>
                            <a:fillRect/>
                          </a:stretch>
                        </p:blipFill>
                        <p:spPr>
                          <a:xfrm>
                            <a:off x="1392" y="2160"/>
                            <a:ext cx="1200" cy="367"/>
                          </a:xfrm>
                          <a:prstGeom prst="rect">
                            <a:avLst/>
                          </a:prstGeom>
                          <a:noFill/>
                          <a:ln w="9525">
                            <a:noFill/>
                          </a:ln>
                        </p:spPr>
                      </p:pic>
                    </p:oleObj>
                  </mc:Fallback>
                </mc:AlternateContent>
              </a:graphicData>
            </a:graphic>
          </p:graphicFrame>
        </p:grpSp>
        <p:graphicFrame>
          <p:nvGraphicFramePr>
            <p:cNvPr id="4100" name="Object 13"/>
            <p:cNvGraphicFramePr>
              <a:graphicFrameLocks noChangeAspect="1"/>
            </p:cNvGraphicFramePr>
            <p:nvPr/>
          </p:nvGraphicFramePr>
          <p:xfrm>
            <a:off x="4128" y="2217"/>
            <a:ext cx="912" cy="279"/>
          </p:xfrm>
          <a:graphic>
            <a:graphicData uri="http://schemas.openxmlformats.org/presentationml/2006/ole">
              <mc:AlternateContent xmlns:mc="http://schemas.openxmlformats.org/markup-compatibility/2006">
                <mc:Choice xmlns:v="urn:schemas-microsoft-com:vml" Requires="v">
                  <p:oleObj spid="_x0000_s1060" name="" r:id="rId15" imgW="15849600" imgH="4876800" progId="">
                    <p:embed/>
                  </p:oleObj>
                </mc:Choice>
                <mc:Fallback>
                  <p:oleObj name="" r:id="rId15" imgW="15849600" imgH="4876800" progId="">
                    <p:embed/>
                    <p:pic>
                      <p:nvPicPr>
                        <p:cNvPr id="0" name="OLE substitute image"/>
                        <p:cNvPicPr/>
                        <p:nvPr/>
                      </p:nvPicPr>
                      <p:blipFill>
                        <a:blip r:embed="rId16"/>
                        <a:stretch>
                          <a:fillRect/>
                        </a:stretch>
                      </p:blipFill>
                      <p:spPr>
                        <a:xfrm>
                          <a:off x="4128" y="2217"/>
                          <a:ext cx="912" cy="279"/>
                        </a:xfrm>
                        <a:prstGeom prst="rect">
                          <a:avLst/>
                        </a:prstGeom>
                        <a:noFill/>
                        <a:ln w="9525">
                          <a:noFill/>
                        </a:ln>
                      </p:spPr>
                    </p:pic>
                  </p:oleObj>
                </mc:Fallback>
              </mc:AlternateContent>
            </a:graphicData>
          </a:graphic>
        </p:graphicFrame>
        <p:graphicFrame>
          <p:nvGraphicFramePr>
            <p:cNvPr id="4101" name="Object 14"/>
            <p:cNvGraphicFramePr>
              <a:graphicFrameLocks noChangeAspect="1"/>
            </p:cNvGraphicFramePr>
            <p:nvPr/>
          </p:nvGraphicFramePr>
          <p:xfrm>
            <a:off x="4128" y="1881"/>
            <a:ext cx="912" cy="279"/>
          </p:xfrm>
          <a:graphic>
            <a:graphicData uri="http://schemas.openxmlformats.org/presentationml/2006/ole">
              <mc:AlternateContent xmlns:mc="http://schemas.openxmlformats.org/markup-compatibility/2006">
                <mc:Choice xmlns:v="urn:schemas-microsoft-com:vml" Requires="v">
                  <p:oleObj spid="_x0000_s1061" name="" r:id="rId17" imgW="15849600" imgH="4876800" progId="">
                    <p:embed/>
                  </p:oleObj>
                </mc:Choice>
                <mc:Fallback>
                  <p:oleObj name="" r:id="rId17" imgW="15849600" imgH="4876800" progId="">
                    <p:embed/>
                    <p:pic>
                      <p:nvPicPr>
                        <p:cNvPr id="0" name="OLE substitute image"/>
                        <p:cNvPicPr/>
                        <p:nvPr/>
                      </p:nvPicPr>
                      <p:blipFill>
                        <a:blip r:embed="rId10"/>
                        <a:stretch>
                          <a:fillRect/>
                        </a:stretch>
                      </p:blipFill>
                      <p:spPr>
                        <a:xfrm>
                          <a:off x="4128" y="1881"/>
                          <a:ext cx="912" cy="279"/>
                        </a:xfrm>
                        <a:prstGeom prst="rect">
                          <a:avLst/>
                        </a:prstGeom>
                        <a:noFill/>
                        <a:ln w="9525">
                          <a:noFill/>
                        </a:ln>
                      </p:spPr>
                    </p:pic>
                  </p:oleObj>
                </mc:Fallback>
              </mc:AlternateContent>
            </a:graphicData>
          </a:graphic>
        </p:graphicFrame>
        <p:graphicFrame>
          <p:nvGraphicFramePr>
            <p:cNvPr id="4102" name="Object 15"/>
            <p:cNvGraphicFramePr>
              <a:graphicFrameLocks noChangeAspect="1"/>
            </p:cNvGraphicFramePr>
            <p:nvPr/>
          </p:nvGraphicFramePr>
          <p:xfrm>
            <a:off x="4128" y="1545"/>
            <a:ext cx="912" cy="279"/>
          </p:xfrm>
          <a:graphic>
            <a:graphicData uri="http://schemas.openxmlformats.org/presentationml/2006/ole">
              <mc:AlternateContent xmlns:mc="http://schemas.openxmlformats.org/markup-compatibility/2006">
                <mc:Choice xmlns:v="urn:schemas-microsoft-com:vml" Requires="v">
                  <p:oleObj spid="_x0000_s1062" name="" r:id="rId18" imgW="15849600" imgH="4876800" progId="">
                    <p:embed/>
                  </p:oleObj>
                </mc:Choice>
                <mc:Fallback>
                  <p:oleObj name="" r:id="rId18" imgW="15849600" imgH="4876800" progId="">
                    <p:embed/>
                    <p:pic>
                      <p:nvPicPr>
                        <p:cNvPr id="0" name="OLE substitute image"/>
                        <p:cNvPicPr/>
                        <p:nvPr/>
                      </p:nvPicPr>
                      <p:blipFill>
                        <a:blip r:embed="rId19"/>
                        <a:stretch>
                          <a:fillRect/>
                        </a:stretch>
                      </p:blipFill>
                      <p:spPr>
                        <a:xfrm>
                          <a:off x="4128" y="1545"/>
                          <a:ext cx="912" cy="279"/>
                        </a:xfrm>
                        <a:prstGeom prst="rect">
                          <a:avLst/>
                        </a:prstGeom>
                        <a:noFill/>
                        <a:ln w="9525">
                          <a:noFill/>
                        </a:ln>
                      </p:spPr>
                    </p:pic>
                  </p:oleObj>
                </mc:Fallback>
              </mc:AlternateContent>
            </a:graphicData>
          </a:graphic>
        </p:graphicFrame>
        <p:graphicFrame>
          <p:nvGraphicFramePr>
            <p:cNvPr id="4103" name="Object 16"/>
            <p:cNvGraphicFramePr>
              <a:graphicFrameLocks noChangeAspect="1"/>
            </p:cNvGraphicFramePr>
            <p:nvPr/>
          </p:nvGraphicFramePr>
          <p:xfrm>
            <a:off x="4128" y="2880"/>
            <a:ext cx="912" cy="279"/>
          </p:xfrm>
          <a:graphic>
            <a:graphicData uri="http://schemas.openxmlformats.org/presentationml/2006/ole">
              <mc:AlternateContent xmlns:mc="http://schemas.openxmlformats.org/markup-compatibility/2006">
                <mc:Choice xmlns:v="urn:schemas-microsoft-com:vml" Requires="v">
                  <p:oleObj spid="_x0000_s1063" name="" r:id="rId20" imgW="15849600" imgH="4876800" progId="">
                    <p:embed/>
                  </p:oleObj>
                </mc:Choice>
                <mc:Fallback>
                  <p:oleObj name="" r:id="rId20" imgW="15849600" imgH="4876800" progId="">
                    <p:embed/>
                    <p:pic>
                      <p:nvPicPr>
                        <p:cNvPr id="0" name="OLE substitute image"/>
                        <p:cNvPicPr/>
                        <p:nvPr/>
                      </p:nvPicPr>
                      <p:blipFill>
                        <a:blip r:embed="rId21"/>
                        <a:stretch>
                          <a:fillRect/>
                        </a:stretch>
                      </p:blipFill>
                      <p:spPr>
                        <a:xfrm>
                          <a:off x="4128" y="2880"/>
                          <a:ext cx="912" cy="279"/>
                        </a:xfrm>
                        <a:prstGeom prst="rect">
                          <a:avLst/>
                        </a:prstGeom>
                        <a:noFill/>
                        <a:ln w="9525">
                          <a:noFill/>
                        </a:ln>
                      </p:spPr>
                    </p:pic>
                  </p:oleObj>
                </mc:Fallback>
              </mc:AlternateContent>
            </a:graphicData>
          </a:graphic>
        </p:graphicFrame>
        <p:graphicFrame>
          <p:nvGraphicFramePr>
            <p:cNvPr id="4104" name="Object 17"/>
            <p:cNvGraphicFramePr>
              <a:graphicFrameLocks noChangeAspect="1"/>
            </p:cNvGraphicFramePr>
            <p:nvPr/>
          </p:nvGraphicFramePr>
          <p:xfrm>
            <a:off x="4128" y="2553"/>
            <a:ext cx="895" cy="279"/>
          </p:xfrm>
          <a:graphic>
            <a:graphicData uri="http://schemas.openxmlformats.org/presentationml/2006/ole">
              <mc:AlternateContent xmlns:mc="http://schemas.openxmlformats.org/markup-compatibility/2006">
                <mc:Choice xmlns:v="urn:schemas-microsoft-com:vml" Requires="v">
                  <p:oleObj spid="_x0000_s1064" name="" r:id="rId22" imgW="15544800" imgH="4876800" progId="">
                    <p:embed/>
                  </p:oleObj>
                </mc:Choice>
                <mc:Fallback>
                  <p:oleObj name="" r:id="rId22" imgW="15544800" imgH="4876800" progId="">
                    <p:embed/>
                    <p:pic>
                      <p:nvPicPr>
                        <p:cNvPr id="0" name="OLE substitute image"/>
                        <p:cNvPicPr/>
                        <p:nvPr/>
                      </p:nvPicPr>
                      <p:blipFill>
                        <a:blip r:embed="rId12"/>
                        <a:stretch>
                          <a:fillRect/>
                        </a:stretch>
                      </p:blipFill>
                      <p:spPr>
                        <a:xfrm>
                          <a:off x="4128" y="2553"/>
                          <a:ext cx="895" cy="279"/>
                        </a:xfrm>
                        <a:prstGeom prst="rect">
                          <a:avLst/>
                        </a:prstGeom>
                        <a:noFill/>
                        <a:ln w="9525">
                          <a:noFill/>
                        </a:ln>
                      </p:spPr>
                    </p:pic>
                  </p:oleObj>
                </mc:Fallback>
              </mc:AlternateContent>
            </a:graphicData>
          </a:graphic>
        </p:graphicFrame>
        <p:graphicFrame>
          <p:nvGraphicFramePr>
            <p:cNvPr id="4105" name="Object 18"/>
            <p:cNvGraphicFramePr>
              <a:graphicFrameLocks noChangeAspect="1"/>
            </p:cNvGraphicFramePr>
            <p:nvPr/>
          </p:nvGraphicFramePr>
          <p:xfrm>
            <a:off x="4080" y="1239"/>
            <a:ext cx="1134" cy="325"/>
          </p:xfrm>
          <a:graphic>
            <a:graphicData uri="http://schemas.openxmlformats.org/presentationml/2006/ole">
              <mc:AlternateContent xmlns:mc="http://schemas.openxmlformats.org/markup-compatibility/2006">
                <mc:Choice xmlns:v="urn:schemas-microsoft-com:vml" Requires="v">
                  <p:oleObj spid="_x0000_s1065" name="" r:id="rId23" imgW="23164800" imgH="6096000" progId="">
                    <p:embed/>
                  </p:oleObj>
                </mc:Choice>
                <mc:Fallback>
                  <p:oleObj name="" r:id="rId23" imgW="23164800" imgH="6096000" progId="">
                    <p:embed/>
                    <p:pic>
                      <p:nvPicPr>
                        <p:cNvPr id="0" name="OLE substitute image"/>
                        <p:cNvPicPr/>
                        <p:nvPr/>
                      </p:nvPicPr>
                      <p:blipFill>
                        <a:blip r:embed="rId4"/>
                        <a:stretch>
                          <a:fillRect/>
                        </a:stretch>
                      </p:blipFill>
                      <p:spPr>
                        <a:xfrm>
                          <a:off x="4080" y="1239"/>
                          <a:ext cx="1134" cy="325"/>
                        </a:xfrm>
                        <a:prstGeom prst="rect">
                          <a:avLst/>
                        </a:prstGeom>
                        <a:noFill/>
                        <a:ln w="9525">
                          <a:noFill/>
                        </a:ln>
                      </p:spPr>
                    </p:pic>
                  </p:oleObj>
                </mc:Fallback>
              </mc:AlternateContent>
            </a:graphicData>
          </a:graphic>
        </p:graphicFrame>
      </p:grpSp>
      <p:sp>
        <p:nvSpPr>
          <p:cNvPr id="4115" name="Rectangle 19"/>
          <p:cNvSpPr>
            <a:spLocks noGrp="1"/>
          </p:cNvSpPr>
          <p:nvPr>
            <p:ph type="title" idx="4294967295"/>
          </p:nvPr>
        </p:nvSpPr>
        <p:spPr>
          <a:xfrm>
            <a:off x="0" y="557530"/>
            <a:ext cx="4330700" cy="685800"/>
          </a:xfrm>
        </p:spPr>
        <p:txBody>
          <a:bodyPr vert="horz" wrap="square" lIns="91440" tIns="45720" rIns="91440" bIns="45720" anchor="ctr"/>
          <a:lstStyle/>
          <a:p>
            <a:pPr algn="l" eaLnBrk="1" hangingPunct="1"/>
            <a:r>
              <a:rPr lang="zh-CN" altLang="en-US" sz="2800" b="1">
                <a:solidFill>
                  <a:schemeClr val="tx1"/>
                </a:solidFill>
                <a:latin typeface="新宋体" panose="02010609030101010101" charset="-122"/>
                <a:ea typeface="新宋体" panose="02010609030101010101" charset="-122"/>
              </a:rPr>
              <a:t>化学反应速率方程</a:t>
            </a:r>
            <a:endParaRPr lang="zh-CN" altLang="en-US" sz="2800" b="1">
              <a:solidFill>
                <a:schemeClr val="tx1"/>
              </a:solidFill>
              <a:latin typeface="新宋体" panose="02010609030101010101" charset="-122"/>
              <a:ea typeface="新宋体" panose="02010609030101010101" charset="-122"/>
            </a:endParaRPr>
          </a:p>
        </p:txBody>
      </p:sp>
      <p:grpSp>
        <p:nvGrpSpPr>
          <p:cNvPr id="4" name="组合 1"/>
          <p:cNvGrpSpPr/>
          <p:nvPr/>
        </p:nvGrpSpPr>
        <p:grpSpPr>
          <a:xfrm>
            <a:off x="1267461" y="5184143"/>
            <a:ext cx="7227147" cy="860425"/>
            <a:chOff x="1497" y="8164"/>
            <a:chExt cx="8536" cy="1355"/>
          </a:xfrm>
        </p:grpSpPr>
        <p:sp>
          <p:nvSpPr>
            <p:cNvPr id="30740" name="Text Box 20"/>
            <p:cNvSpPr txBox="1"/>
            <p:nvPr/>
          </p:nvSpPr>
          <p:spPr>
            <a:xfrm>
              <a:off x="1497" y="8164"/>
              <a:ext cx="8537" cy="1355"/>
            </a:xfrm>
            <a:prstGeom prst="rect">
              <a:avLst/>
            </a:prstGeom>
            <a:noFill/>
            <a:ln w="9525">
              <a:solidFill>
                <a:srgbClr val="FF0000"/>
              </a:solidFill>
            </a:ln>
          </p:spPr>
          <p:txBody>
            <a:bodyPr wrap="square">
              <a:spAutoFit/>
            </a:bodyPr>
            <a:lstStyle/>
            <a:p>
              <a:pPr fontAlgn="base">
                <a:spcBef>
                  <a:spcPct val="50000"/>
                </a:spcBef>
                <a:spcAft>
                  <a:spcPct val="0"/>
                </a:spcAft>
              </a:pPr>
              <a:r>
                <a:rPr lang="en-US" altLang="zh-CN" sz="2000" b="1">
                  <a:solidFill>
                    <a:srgbClr val="000000"/>
                  </a:solidFill>
                  <a:latin typeface="Times New Roman" panose="02020603050405020304" pitchFamily="18" charset="0"/>
                  <a:ea typeface="黑体" panose="02010609060101010101" pitchFamily="49" charset="-122"/>
                </a:rPr>
                <a:t>N</a:t>
              </a:r>
              <a:r>
                <a:rPr lang="en-US" altLang="zh-CN" sz="2000" b="1" baseline="-25000">
                  <a:solidFill>
                    <a:srgbClr val="000000"/>
                  </a:solidFill>
                  <a:latin typeface="Times New Roman" panose="02020603050405020304" pitchFamily="18" charset="0"/>
                  <a:ea typeface="黑体" panose="02010609060101010101" pitchFamily="49" charset="-122"/>
                </a:rPr>
                <a:t>2</a:t>
              </a:r>
              <a:r>
                <a:rPr lang="en-US" altLang="zh-CN" sz="2000" b="1">
                  <a:solidFill>
                    <a:srgbClr val="000000"/>
                  </a:solidFill>
                  <a:latin typeface="Times New Roman" panose="02020603050405020304" pitchFamily="18" charset="0"/>
                  <a:ea typeface="黑体" panose="02010609060101010101" pitchFamily="49" charset="-122"/>
                </a:rPr>
                <a:t>O</a:t>
              </a:r>
              <a:r>
                <a:rPr lang="en-US" altLang="zh-CN" sz="2000" b="1" baseline="-25000">
                  <a:solidFill>
                    <a:srgbClr val="000000"/>
                  </a:solidFill>
                  <a:latin typeface="Times New Roman" panose="02020603050405020304" pitchFamily="18" charset="0"/>
                  <a:ea typeface="黑体" panose="02010609060101010101" pitchFamily="49" charset="-122"/>
                </a:rPr>
                <a:t>5</a:t>
              </a:r>
              <a:r>
                <a:rPr lang="zh-CN" altLang="en-US" sz="2000" b="1">
                  <a:solidFill>
                    <a:srgbClr val="000000"/>
                  </a:solidFill>
                  <a:latin typeface="Times New Roman" panose="02020603050405020304" pitchFamily="18" charset="0"/>
                  <a:ea typeface="黑体" panose="02010609060101010101" pitchFamily="49" charset="-122"/>
                </a:rPr>
                <a:t>的分解速率与</a:t>
              </a:r>
              <a:r>
                <a:rPr lang="en-US" altLang="zh-CN" sz="2000" b="1">
                  <a:solidFill>
                    <a:srgbClr val="000000"/>
                  </a:solidFill>
                  <a:latin typeface="Times New Roman" panose="02020603050405020304" pitchFamily="18" charset="0"/>
                  <a:ea typeface="黑体" panose="02010609060101010101" pitchFamily="49" charset="-122"/>
                </a:rPr>
                <a:t>N</a:t>
              </a:r>
              <a:r>
                <a:rPr lang="en-US" altLang="zh-CN" sz="2000" b="1" baseline="-25000">
                  <a:solidFill>
                    <a:srgbClr val="000000"/>
                  </a:solidFill>
                  <a:latin typeface="Times New Roman" panose="02020603050405020304" pitchFamily="18" charset="0"/>
                  <a:ea typeface="黑体" panose="02010609060101010101" pitchFamily="49" charset="-122"/>
                </a:rPr>
                <a:t>2</a:t>
              </a:r>
              <a:r>
                <a:rPr lang="en-US" altLang="zh-CN" sz="2000" b="1">
                  <a:solidFill>
                    <a:srgbClr val="000000"/>
                  </a:solidFill>
                  <a:latin typeface="Times New Roman" panose="02020603050405020304" pitchFamily="18" charset="0"/>
                  <a:ea typeface="黑体" panose="02010609060101010101" pitchFamily="49" charset="-122"/>
                </a:rPr>
                <a:t>O</a:t>
              </a:r>
              <a:r>
                <a:rPr lang="en-US" altLang="zh-CN" sz="2000" b="1" baseline="-25000">
                  <a:solidFill>
                    <a:srgbClr val="000000"/>
                  </a:solidFill>
                  <a:latin typeface="Times New Roman" panose="02020603050405020304" pitchFamily="18" charset="0"/>
                  <a:ea typeface="黑体" panose="02010609060101010101" pitchFamily="49" charset="-122"/>
                </a:rPr>
                <a:t>5</a:t>
              </a:r>
              <a:r>
                <a:rPr lang="zh-CN" altLang="en-US" sz="2000" b="1">
                  <a:solidFill>
                    <a:srgbClr val="000000"/>
                  </a:solidFill>
                  <a:latin typeface="Times New Roman" panose="02020603050405020304" pitchFamily="18" charset="0"/>
                  <a:ea typeface="黑体" panose="02010609060101010101" pitchFamily="49" charset="-122"/>
                </a:rPr>
                <a:t>浓度的比值是恒定的，</a:t>
              </a:r>
              <a:endParaRPr lang="zh-CN" altLang="en-US" sz="2000" b="1">
                <a:solidFill>
                  <a:srgbClr val="000000"/>
                </a:solidFill>
                <a:latin typeface="Times New Roman" panose="02020603050405020304" pitchFamily="18" charset="0"/>
                <a:ea typeface="黑体" panose="02010609060101010101" pitchFamily="49" charset="-122"/>
              </a:endParaRPr>
            </a:p>
            <a:p>
              <a:pPr fontAlgn="base">
                <a:spcBef>
                  <a:spcPct val="50000"/>
                </a:spcBef>
                <a:spcAft>
                  <a:spcPct val="0"/>
                </a:spcAft>
              </a:pPr>
              <a:r>
                <a:rPr lang="zh-CN" altLang="en-US" sz="2000" b="1">
                  <a:solidFill>
                    <a:srgbClr val="000000"/>
                  </a:solidFill>
                  <a:latin typeface="Times New Roman" panose="02020603050405020304" pitchFamily="18" charset="0"/>
                  <a:ea typeface="黑体" panose="02010609060101010101" pitchFamily="49" charset="-122"/>
                </a:rPr>
                <a:t>即反应速率</a:t>
              </a:r>
              <a:r>
                <a:rPr lang="en-US" altLang="zh-CN" sz="2000" b="1" i="1">
                  <a:solidFill>
                    <a:srgbClr val="000000"/>
                  </a:solidFill>
                  <a:latin typeface="Times New Roman" panose="02020603050405020304" pitchFamily="18" charset="0"/>
                  <a:ea typeface="黑体" panose="02010609060101010101" pitchFamily="49" charset="-122"/>
                </a:rPr>
                <a:t>υ</a:t>
              </a:r>
              <a:r>
                <a:rPr lang="zh-CN" altLang="en-US" sz="2000" b="1">
                  <a:solidFill>
                    <a:srgbClr val="000000"/>
                  </a:solidFill>
                  <a:latin typeface="Times New Roman" panose="02020603050405020304" pitchFamily="18" charset="0"/>
                  <a:ea typeface="黑体" panose="02010609060101010101" pitchFamily="49" charset="-122"/>
                </a:rPr>
                <a:t>与</a:t>
              </a:r>
              <a:r>
                <a:rPr lang="en-US" altLang="zh-CN" sz="2000" b="1" i="1">
                  <a:solidFill>
                    <a:srgbClr val="000000"/>
                  </a:solidFill>
                  <a:latin typeface="Times New Roman" panose="02020603050405020304" pitchFamily="18" charset="0"/>
                  <a:ea typeface="黑体" panose="02010609060101010101" pitchFamily="49" charset="-122"/>
                </a:rPr>
                <a:t>c</a:t>
              </a:r>
              <a:r>
                <a:rPr lang="en-US" altLang="zh-CN" sz="2000" b="1">
                  <a:solidFill>
                    <a:srgbClr val="000000"/>
                  </a:solidFill>
                  <a:latin typeface="Times New Roman" panose="02020603050405020304" pitchFamily="18" charset="0"/>
                  <a:ea typeface="黑体" panose="02010609060101010101" pitchFamily="49" charset="-122"/>
                </a:rPr>
                <a:t>(N</a:t>
              </a:r>
              <a:r>
                <a:rPr lang="en-US" altLang="zh-CN" sz="2000" b="1" baseline="-25000">
                  <a:solidFill>
                    <a:srgbClr val="000000"/>
                  </a:solidFill>
                  <a:latin typeface="Times New Roman" panose="02020603050405020304" pitchFamily="18" charset="0"/>
                  <a:ea typeface="黑体" panose="02010609060101010101" pitchFamily="49" charset="-122"/>
                </a:rPr>
                <a:t>2</a:t>
              </a:r>
              <a:r>
                <a:rPr lang="en-US" altLang="zh-CN" sz="2000" b="1">
                  <a:solidFill>
                    <a:srgbClr val="000000"/>
                  </a:solidFill>
                  <a:latin typeface="Times New Roman" panose="02020603050405020304" pitchFamily="18" charset="0"/>
                  <a:ea typeface="黑体" panose="02010609060101010101" pitchFamily="49" charset="-122"/>
                </a:rPr>
                <a:t>O</a:t>
              </a:r>
              <a:r>
                <a:rPr lang="en-US" altLang="zh-CN" sz="2000" b="1" baseline="-25000">
                  <a:solidFill>
                    <a:srgbClr val="000000"/>
                  </a:solidFill>
                  <a:latin typeface="Times New Roman" panose="02020603050405020304" pitchFamily="18" charset="0"/>
                  <a:ea typeface="黑体" panose="02010609060101010101" pitchFamily="49" charset="-122"/>
                </a:rPr>
                <a:t>5</a:t>
              </a:r>
              <a:r>
                <a:rPr lang="en-US" altLang="zh-CN" sz="2000" b="1">
                  <a:solidFill>
                    <a:srgbClr val="000000"/>
                  </a:solidFill>
                  <a:latin typeface="Times New Roman" panose="02020603050405020304" pitchFamily="18" charset="0"/>
                  <a:ea typeface="黑体" panose="02010609060101010101" pitchFamily="49" charset="-122"/>
                </a:rPr>
                <a:t>)</a:t>
              </a:r>
              <a:r>
                <a:rPr lang="zh-CN" altLang="en-US" sz="2000" b="1">
                  <a:solidFill>
                    <a:srgbClr val="000000"/>
                  </a:solidFill>
                  <a:latin typeface="Times New Roman" panose="02020603050405020304" pitchFamily="18" charset="0"/>
                  <a:ea typeface="黑体" panose="02010609060101010101" pitchFamily="49" charset="-122"/>
                </a:rPr>
                <a:t>成正比。</a:t>
              </a:r>
              <a:endParaRPr lang="zh-CN" altLang="en-US" sz="2000" b="1">
                <a:solidFill>
                  <a:srgbClr val="000000"/>
                </a:solidFill>
                <a:latin typeface="Times New Roman" panose="02020603050405020304" pitchFamily="18" charset="0"/>
                <a:ea typeface="黑体" panose="02010609060101010101" pitchFamily="49" charset="-122"/>
              </a:endParaRPr>
            </a:p>
          </p:txBody>
        </p:sp>
        <p:graphicFrame>
          <p:nvGraphicFramePr>
            <p:cNvPr id="30742" name="Object 22"/>
            <p:cNvGraphicFramePr>
              <a:graphicFrameLocks noChangeAspect="1"/>
            </p:cNvGraphicFramePr>
            <p:nvPr/>
          </p:nvGraphicFramePr>
          <p:xfrm>
            <a:off x="7198" y="8833"/>
            <a:ext cx="2435" cy="686"/>
          </p:xfrm>
          <a:graphic>
            <a:graphicData uri="http://schemas.openxmlformats.org/presentationml/2006/ole">
              <mc:AlternateContent xmlns:mc="http://schemas.openxmlformats.org/markup-compatibility/2006">
                <mc:Choice xmlns:v="urn:schemas-microsoft-com:vml" Requires="v">
                  <p:oleObj spid="_x0000_s1066" name="" r:id="rId24" imgW="20726400" imgH="5486400" progId="">
                    <p:embed/>
                  </p:oleObj>
                </mc:Choice>
                <mc:Fallback>
                  <p:oleObj name="" r:id="rId24" imgW="20726400" imgH="5486400" progId="">
                    <p:embed/>
                    <p:pic>
                      <p:nvPicPr>
                        <p:cNvPr id="0" name="OLE substitute image"/>
                        <p:cNvPicPr/>
                        <p:nvPr/>
                      </p:nvPicPr>
                      <p:blipFill>
                        <a:blip r:embed="rId25"/>
                        <a:stretch>
                          <a:fillRect/>
                        </a:stretch>
                      </p:blipFill>
                      <p:spPr>
                        <a:xfrm>
                          <a:off x="7198" y="8833"/>
                          <a:ext cx="2435" cy="686"/>
                        </a:xfrm>
                        <a:prstGeom prst="rect">
                          <a:avLst/>
                        </a:prstGeom>
                        <a:noFill/>
                        <a:ln w="9525">
                          <a:noFill/>
                        </a:ln>
                      </p:spPr>
                    </p:pic>
                  </p:oleObj>
                </mc:Fallback>
              </mc:AlternateContent>
            </a:graphicData>
          </a:graphic>
        </p:graphicFrame>
      </p:grpSp>
      <p:sp>
        <p:nvSpPr>
          <p:cNvPr id="5" name="圆角矩形 4"/>
          <p:cNvSpPr/>
          <p:nvPr/>
        </p:nvSpPr>
        <p:spPr>
          <a:xfrm flipV="1">
            <a:off x="255693" y="1167130"/>
            <a:ext cx="11936307" cy="762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3"/>
          <p:cNvGrpSpPr/>
          <p:nvPr/>
        </p:nvGrpSpPr>
        <p:grpSpPr>
          <a:xfrm>
            <a:off x="489373" y="607060"/>
            <a:ext cx="10325947" cy="4866640"/>
            <a:chOff x="578" y="956"/>
            <a:chExt cx="12196" cy="7664"/>
          </a:xfrm>
        </p:grpSpPr>
        <p:sp>
          <p:nvSpPr>
            <p:cNvPr id="48130" name="Rectangle 2"/>
            <p:cNvSpPr/>
            <p:nvPr/>
          </p:nvSpPr>
          <p:spPr>
            <a:xfrm>
              <a:off x="578" y="956"/>
              <a:ext cx="6690" cy="725"/>
            </a:xfrm>
            <a:prstGeom prst="rect">
              <a:avLst/>
            </a:prstGeom>
            <a:noFill/>
            <a:ln w="12700">
              <a:noFill/>
            </a:ln>
          </p:spPr>
          <p:txBody>
            <a:bodyPr>
              <a:spAutoFit/>
            </a:bodyPr>
            <a:lstStyle/>
            <a:p>
              <a:pPr eaLnBrk="0" fontAlgn="base" hangingPunct="0">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(1) </a:t>
              </a:r>
              <a:r>
                <a:rPr lang="zh-CN" altLang="en-US" sz="2400" b="1">
                  <a:solidFill>
                    <a:srgbClr val="000000"/>
                  </a:solidFill>
                  <a:latin typeface="新宋体" panose="02010609030101010101" charset="-122"/>
                  <a:ea typeface="新宋体" panose="02010609030101010101" charset="-122"/>
                  <a:cs typeface="新宋体" panose="02010609030101010101" charset="-122"/>
                </a:rPr>
                <a:t>基元反应的速率方程</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48131" name="Rectangle 3"/>
            <p:cNvSpPr/>
            <p:nvPr/>
          </p:nvSpPr>
          <p:spPr>
            <a:xfrm>
              <a:off x="1400" y="1832"/>
              <a:ext cx="11374" cy="1146"/>
            </a:xfrm>
            <a:prstGeom prst="rect">
              <a:avLst/>
            </a:prstGeom>
            <a:noFill/>
            <a:ln w="12700">
              <a:noFill/>
            </a:ln>
          </p:spPr>
          <p:txBody>
            <a:bodyPr wrap="square">
              <a:spAutoFit/>
            </a:bodyPr>
            <a:lstStyle/>
            <a:p>
              <a:pPr marL="457200" indent="-457200" eaLnBrk="0" fontAlgn="base" hangingPunct="0">
                <a:spcBef>
                  <a:spcPct val="30000"/>
                </a:spcBef>
                <a:spcAft>
                  <a:spcPct val="0"/>
                </a:spcAft>
              </a:pPr>
              <a:r>
                <a:rPr lang="en-US" altLang="zh-CN" b="1">
                  <a:solidFill>
                    <a:srgbClr val="000000"/>
                  </a:solidFill>
                  <a:latin typeface="新宋体" panose="02010609030101010101" charset="-122"/>
                  <a:ea typeface="新宋体" panose="02010609030101010101" charset="-122"/>
                  <a:cs typeface="新宋体" panose="02010609030101010101" charset="-122"/>
                </a:rPr>
                <a:t> </a:t>
              </a:r>
              <a:r>
                <a:rPr lang="zh-CN" altLang="en-US" b="1">
                  <a:solidFill>
                    <a:srgbClr val="000000"/>
                  </a:solidFill>
                  <a:latin typeface="新宋体" panose="02010609030101010101" charset="-122"/>
                  <a:ea typeface="新宋体" panose="02010609030101010101" charset="-122"/>
                  <a:cs typeface="新宋体" panose="02010609030101010101" charset="-122"/>
                </a:rPr>
                <a:t>反应物分子在有效碰撞中一步直接转化为产物的反应称为基元反应。</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a:p>
              <a:pPr marL="457200" indent="-457200" eaLnBrk="0" fontAlgn="base" hangingPunct="0">
                <a:spcBef>
                  <a:spcPct val="30000"/>
                </a:spcBef>
                <a:spcAft>
                  <a:spcPct val="0"/>
                </a:spcAft>
              </a:pPr>
              <a:r>
                <a:rPr lang="zh-CN" altLang="en-US" b="1">
                  <a:solidFill>
                    <a:srgbClr val="000000"/>
                  </a:solidFill>
                  <a:latin typeface="新宋体" panose="02010609030101010101" charset="-122"/>
                  <a:ea typeface="新宋体" panose="02010609030101010101" charset="-122"/>
                  <a:cs typeface="新宋体" panose="02010609030101010101" charset="-122"/>
                </a:rPr>
                <a:t>（由一个基元反应构成的化学反应称为简单反应）。</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p:txBody>
        </p:sp>
        <p:sp>
          <p:nvSpPr>
            <p:cNvPr id="48137" name="Rectangle 9"/>
            <p:cNvSpPr/>
            <p:nvPr/>
          </p:nvSpPr>
          <p:spPr>
            <a:xfrm>
              <a:off x="1596" y="3107"/>
              <a:ext cx="8347" cy="1113"/>
            </a:xfrm>
            <a:prstGeom prst="rect">
              <a:avLst/>
            </a:prstGeom>
            <a:noFill/>
            <a:ln w="12700">
              <a:noFill/>
            </a:ln>
          </p:spPr>
          <p:txBody>
            <a:bodyPr wrap="square">
              <a:spAutoFit/>
            </a:bodyPr>
            <a:lstStyle/>
            <a:p>
              <a:pPr eaLnBrk="0" fontAlgn="base" hangingPunct="0">
                <a:spcBef>
                  <a:spcPct val="0"/>
                </a:spcBef>
                <a:spcAft>
                  <a:spcPct val="0"/>
                </a:spcAft>
              </a:pPr>
              <a:r>
                <a:rPr lang="zh-CN" altLang="en-US" sz="2000" b="1">
                  <a:solidFill>
                    <a:srgbClr val="000000"/>
                  </a:solidFill>
                  <a:latin typeface="新宋体" panose="02010609030101010101" charset="-122"/>
                  <a:ea typeface="新宋体" panose="02010609030101010101" charset="-122"/>
                  <a:cs typeface="新宋体" panose="02010609030101010101" charset="-122"/>
                </a:rPr>
                <a:t>对一般基元反应，则  </a:t>
              </a:r>
              <a:r>
                <a:rPr lang="en-US" altLang="zh-CN" sz="2000" b="1" i="1">
                  <a:solidFill>
                    <a:srgbClr val="000000"/>
                  </a:solidFill>
                  <a:latin typeface="新宋体" panose="02010609030101010101" charset="-122"/>
                  <a:ea typeface="新宋体" panose="02010609030101010101" charset="-122"/>
                  <a:cs typeface="新宋体" panose="02010609030101010101" charset="-122"/>
                </a:rPr>
                <a:t>v</a:t>
              </a:r>
              <a:r>
                <a:rPr lang="en-US" altLang="zh-CN" sz="2000" b="1">
                  <a:solidFill>
                    <a:srgbClr val="000000"/>
                  </a:solidFill>
                  <a:latin typeface="新宋体" panose="02010609030101010101" charset="-122"/>
                  <a:ea typeface="新宋体" panose="02010609030101010101" charset="-122"/>
                  <a:cs typeface="新宋体" panose="02010609030101010101" charset="-122"/>
                </a:rPr>
                <a:t> = </a:t>
              </a:r>
              <a:r>
                <a:rPr lang="en-US" altLang="zh-CN" sz="2000" b="1" i="1">
                  <a:solidFill>
                    <a:srgbClr val="000000"/>
                  </a:solidFill>
                  <a:latin typeface="新宋体" panose="02010609030101010101" charset="-122"/>
                  <a:ea typeface="新宋体" panose="02010609030101010101" charset="-122"/>
                  <a:cs typeface="新宋体" panose="02010609030101010101" charset="-122"/>
                </a:rPr>
                <a:t>kc</a:t>
              </a:r>
              <a:r>
                <a:rPr lang="en-US" altLang="zh-CN" sz="2000" b="1" baseline="30000">
                  <a:solidFill>
                    <a:srgbClr val="000000"/>
                  </a:solidFill>
                  <a:latin typeface="新宋体" panose="02010609030101010101" charset="-122"/>
                  <a:ea typeface="新宋体" panose="02010609030101010101" charset="-122"/>
                  <a:cs typeface="新宋体" panose="02010609030101010101" charset="-122"/>
                </a:rPr>
                <a:t>a</a:t>
              </a:r>
              <a:r>
                <a:rPr lang="en-US" altLang="zh-CN" sz="2000" b="1">
                  <a:solidFill>
                    <a:srgbClr val="000000"/>
                  </a:solidFill>
                  <a:latin typeface="新宋体" panose="02010609030101010101" charset="-122"/>
                  <a:ea typeface="新宋体" panose="02010609030101010101" charset="-122"/>
                  <a:cs typeface="新宋体" panose="02010609030101010101" charset="-122"/>
                </a:rPr>
                <a:t>(A)</a:t>
              </a:r>
              <a:r>
                <a:rPr lang="en-US" altLang="zh-CN" sz="2000" b="1" i="1">
                  <a:solidFill>
                    <a:srgbClr val="000000"/>
                  </a:solidFill>
                  <a:latin typeface="新宋体" panose="02010609030101010101" charset="-122"/>
                  <a:ea typeface="新宋体" panose="02010609030101010101" charset="-122"/>
                  <a:cs typeface="新宋体" panose="02010609030101010101" charset="-122"/>
                </a:rPr>
                <a:t>c</a:t>
              </a:r>
              <a:r>
                <a:rPr lang="en-US" altLang="zh-CN" sz="2000" b="1" baseline="30000">
                  <a:solidFill>
                    <a:srgbClr val="000000"/>
                  </a:solidFill>
                  <a:latin typeface="新宋体" panose="02010609030101010101" charset="-122"/>
                  <a:ea typeface="新宋体" panose="02010609030101010101" charset="-122"/>
                  <a:cs typeface="新宋体" panose="02010609030101010101" charset="-122"/>
                </a:rPr>
                <a:t>b</a:t>
              </a:r>
              <a:r>
                <a:rPr lang="en-US" altLang="zh-CN" sz="2000" b="1">
                  <a:solidFill>
                    <a:srgbClr val="000000"/>
                  </a:solidFill>
                  <a:latin typeface="新宋体" panose="02010609030101010101" charset="-122"/>
                  <a:ea typeface="新宋体" panose="02010609030101010101" charset="-122"/>
                  <a:cs typeface="新宋体" panose="02010609030101010101" charset="-122"/>
                </a:rPr>
                <a:t>(B)... </a:t>
              </a:r>
              <a:endParaRPr lang="en-US" altLang="zh-CN" sz="2000" b="1">
                <a:solidFill>
                  <a:srgbClr val="000000"/>
                </a:solidFill>
                <a:latin typeface="新宋体" panose="02010609030101010101" charset="-122"/>
                <a:ea typeface="新宋体" panose="02010609030101010101" charset="-122"/>
                <a:cs typeface="新宋体" panose="02010609030101010101" charset="-122"/>
              </a:endParaRPr>
            </a:p>
            <a:p>
              <a:pPr eaLnBrk="0" fontAlgn="base" hangingPunct="0">
                <a:spcBef>
                  <a:spcPct val="0"/>
                </a:spcBef>
                <a:spcAft>
                  <a:spcPct val="0"/>
                </a:spcAft>
              </a:pPr>
              <a:r>
                <a:rPr lang="en-US" altLang="zh-CN" sz="2000" b="1">
                  <a:solidFill>
                    <a:srgbClr val="000000"/>
                  </a:solidFill>
                  <a:latin typeface="新宋体" panose="02010609030101010101" charset="-122"/>
                  <a:ea typeface="新宋体" panose="02010609030101010101" charset="-122"/>
                  <a:cs typeface="新宋体" panose="02010609030101010101" charset="-122"/>
                </a:rPr>
                <a:t>                    (</a:t>
              </a:r>
              <a:r>
                <a:rPr lang="zh-CN" altLang="en-US" sz="2000" b="1">
                  <a:solidFill>
                    <a:srgbClr val="000000"/>
                  </a:solidFill>
                  <a:latin typeface="新宋体" panose="02010609030101010101" charset="-122"/>
                  <a:ea typeface="新宋体" panose="02010609030101010101" charset="-122"/>
                  <a:cs typeface="新宋体" panose="02010609030101010101" charset="-122"/>
                </a:rPr>
                <a:t>质量作用定律）</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p:txBody>
        </p:sp>
        <p:sp>
          <p:nvSpPr>
            <p:cNvPr id="48138" name="Rectangle 10"/>
            <p:cNvSpPr/>
            <p:nvPr/>
          </p:nvSpPr>
          <p:spPr>
            <a:xfrm>
              <a:off x="1596" y="4488"/>
              <a:ext cx="6740" cy="725"/>
            </a:xfrm>
            <a:prstGeom prst="rect">
              <a:avLst/>
            </a:prstGeom>
            <a:noFill/>
            <a:ln w="12700">
              <a:noFill/>
            </a:ln>
          </p:spPr>
          <p:txBody>
            <a:bodyPr>
              <a:spAutoFit/>
            </a:bodyPr>
            <a:lstStyle/>
            <a:p>
              <a:pPr eaLnBrk="0" fontAlgn="base" hangingPunct="0">
                <a:spcBef>
                  <a:spcPct val="0"/>
                </a:spcBef>
                <a:spcAft>
                  <a:spcPct val="0"/>
                </a:spcAft>
              </a:pPr>
              <a:r>
                <a:rPr lang="en-US" altLang="zh-CN" sz="2400" b="1" i="1">
                  <a:solidFill>
                    <a:srgbClr val="000000"/>
                  </a:solidFill>
                  <a:latin typeface="新宋体" panose="02010609030101010101" charset="-122"/>
                  <a:ea typeface="新宋体" panose="02010609030101010101" charset="-122"/>
                  <a:cs typeface="新宋体" panose="02010609030101010101" charset="-122"/>
                </a:rPr>
                <a:t>k  </a:t>
              </a:r>
              <a:r>
                <a:rPr lang="zh-CN" altLang="en-US" sz="2400" b="1">
                  <a:solidFill>
                    <a:srgbClr val="000000"/>
                  </a:solidFill>
                  <a:latin typeface="新宋体" panose="02010609030101010101" charset="-122"/>
                  <a:ea typeface="新宋体" panose="02010609030101010101" charset="-122"/>
                  <a:cs typeface="新宋体" panose="02010609030101010101" charset="-122"/>
                </a:rPr>
                <a:t>为速率常数 ：</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48139" name="Rectangle 11"/>
            <p:cNvSpPr/>
            <p:nvPr/>
          </p:nvSpPr>
          <p:spPr>
            <a:xfrm>
              <a:off x="5786" y="4342"/>
              <a:ext cx="5144" cy="1598"/>
            </a:xfrm>
            <a:prstGeom prst="rect">
              <a:avLst/>
            </a:prstGeom>
            <a:noFill/>
            <a:ln w="12700">
              <a:noFill/>
            </a:ln>
          </p:spPr>
          <p:txBody>
            <a:bodyPr wrap="square">
              <a:spAutoFit/>
            </a:bodyPr>
            <a:lstStyle/>
            <a:p>
              <a:pPr eaLnBrk="0" fontAlgn="base" hangingPunct="0">
                <a:lnSpc>
                  <a:spcPct val="125000"/>
                </a:lnSpc>
                <a:spcBef>
                  <a:spcPct val="0"/>
                </a:spcBef>
                <a:spcAft>
                  <a:spcPct val="0"/>
                </a:spcAft>
              </a:pPr>
              <a:r>
                <a:rPr lang="zh-CN" altLang="en-US" sz="2400" b="1">
                  <a:solidFill>
                    <a:srgbClr val="000000"/>
                  </a:solidFill>
                  <a:latin typeface="新宋体" panose="02010609030101010101" charset="-122"/>
                  <a:ea typeface="新宋体" panose="02010609030101010101" charset="-122"/>
                  <a:cs typeface="新宋体" panose="02010609030101010101" charset="-122"/>
                </a:rPr>
                <a:t>与</a:t>
              </a:r>
              <a:r>
                <a:rPr lang="en-US" altLang="zh-CN" sz="2400" b="1" i="1">
                  <a:solidFill>
                    <a:srgbClr val="000000"/>
                  </a:solidFill>
                  <a:latin typeface="新宋体" panose="02010609030101010101" charset="-122"/>
                  <a:ea typeface="新宋体" panose="02010609030101010101" charset="-122"/>
                  <a:cs typeface="新宋体" panose="02010609030101010101" charset="-122"/>
                </a:rPr>
                <a:t>T </a:t>
              </a:r>
              <a:r>
                <a:rPr lang="zh-CN" altLang="en-US" sz="2400" b="1">
                  <a:solidFill>
                    <a:srgbClr val="000000"/>
                  </a:solidFill>
                  <a:latin typeface="新宋体" panose="02010609030101010101" charset="-122"/>
                  <a:ea typeface="新宋体" panose="02010609030101010101" charset="-122"/>
                  <a:cs typeface="新宋体" panose="02010609030101010101" charset="-122"/>
                </a:rPr>
                <a:t>有关，与</a:t>
              </a:r>
              <a:r>
                <a:rPr lang="en-US" altLang="zh-CN" sz="2400" b="1">
                  <a:solidFill>
                    <a:srgbClr val="000000"/>
                  </a:solidFill>
                  <a:latin typeface="新宋体" panose="02010609030101010101" charset="-122"/>
                  <a:ea typeface="新宋体" panose="02010609030101010101" charset="-122"/>
                  <a:cs typeface="新宋体" panose="02010609030101010101" charset="-122"/>
                </a:rPr>
                <a:t>c</a:t>
              </a:r>
              <a:r>
                <a:rPr lang="zh-CN" altLang="en-US" sz="2400" b="1">
                  <a:solidFill>
                    <a:srgbClr val="000000"/>
                  </a:solidFill>
                  <a:latin typeface="新宋体" panose="02010609030101010101" charset="-122"/>
                  <a:ea typeface="新宋体" panose="02010609030101010101" charset="-122"/>
                  <a:cs typeface="新宋体" panose="02010609030101010101" charset="-122"/>
                </a:rPr>
                <a:t>无关  </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eaLnBrk="0" fontAlgn="base" hangingPunct="0">
                <a:lnSpc>
                  <a:spcPct val="125000"/>
                </a:lnSpc>
                <a:spcBef>
                  <a:spcPct val="0"/>
                </a:spcBef>
                <a:spcAft>
                  <a:spcPct val="0"/>
                </a:spcAft>
              </a:pPr>
              <a:r>
                <a:rPr lang="en-US" altLang="zh-CN" sz="2400" b="1" i="1">
                  <a:solidFill>
                    <a:srgbClr val="000000"/>
                  </a:solidFill>
                  <a:latin typeface="新宋体" panose="02010609030101010101" charset="-122"/>
                  <a:ea typeface="新宋体" panose="02010609030101010101" charset="-122"/>
                  <a:cs typeface="新宋体" panose="02010609030101010101" charset="-122"/>
                </a:rPr>
                <a:t>n</a:t>
              </a:r>
              <a:r>
                <a:rPr lang="en-US" altLang="zh-CN" sz="2400" b="1">
                  <a:solidFill>
                    <a:srgbClr val="000000"/>
                  </a:solidFill>
                  <a:latin typeface="新宋体" panose="02010609030101010101" charset="-122"/>
                  <a:ea typeface="新宋体" panose="02010609030101010101" charset="-122"/>
                  <a:cs typeface="新宋体" panose="02010609030101010101" charset="-122"/>
                </a:rPr>
                <a:t>= a+b+</a:t>
              </a:r>
              <a:r>
                <a:rPr lang="en-US" altLang="zh-CN" sz="2400" b="1">
                  <a:solidFill>
                    <a:srgbClr val="000000"/>
                  </a:solidFill>
                  <a:ea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反应级数</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p:txBody>
        </p:sp>
        <p:grpSp>
          <p:nvGrpSpPr>
            <p:cNvPr id="4" name="组合 2"/>
            <p:cNvGrpSpPr/>
            <p:nvPr/>
          </p:nvGrpSpPr>
          <p:grpSpPr>
            <a:xfrm>
              <a:off x="682" y="6736"/>
              <a:ext cx="11905" cy="1884"/>
              <a:chOff x="623" y="1318"/>
              <a:chExt cx="11905" cy="1884"/>
            </a:xfrm>
          </p:grpSpPr>
          <p:sp>
            <p:nvSpPr>
              <p:cNvPr id="33795" name="Rectangle 3"/>
              <p:cNvSpPr/>
              <p:nvPr/>
            </p:nvSpPr>
            <p:spPr>
              <a:xfrm>
                <a:off x="623" y="1318"/>
                <a:ext cx="11455" cy="628"/>
              </a:xfrm>
              <a:prstGeom prst="rect">
                <a:avLst/>
              </a:prstGeom>
              <a:noFill/>
              <a:ln w="12700">
                <a:noFill/>
              </a:ln>
            </p:spPr>
            <p:txBody>
              <a:bodyPr>
                <a:spAutoFit/>
              </a:bodyPr>
              <a:lstStyle/>
              <a:p>
                <a:pPr eaLnBrk="0" fontAlgn="base" hangingPunct="0">
                  <a:spcBef>
                    <a:spcPct val="0"/>
                  </a:spcBef>
                  <a:spcAft>
                    <a:spcPct val="0"/>
                  </a:spcAft>
                </a:pPr>
                <a:r>
                  <a:rPr lang="zh-CN" altLang="en-US" sz="2000" b="1">
                    <a:solidFill>
                      <a:srgbClr val="000000"/>
                    </a:solidFill>
                    <a:latin typeface="新宋体" panose="02010609030101010101" charset="-122"/>
                    <a:ea typeface="新宋体" panose="02010609030101010101" charset="-122"/>
                  </a:rPr>
                  <a:t>（</a:t>
                </a:r>
                <a:r>
                  <a:rPr lang="en-US" altLang="zh-CN" sz="2000" b="1">
                    <a:solidFill>
                      <a:srgbClr val="000000"/>
                    </a:solidFill>
                    <a:latin typeface="新宋体" panose="02010609030101010101" charset="-122"/>
                    <a:ea typeface="新宋体" panose="02010609030101010101" charset="-122"/>
                  </a:rPr>
                  <a:t>2</a:t>
                </a:r>
                <a:r>
                  <a:rPr lang="zh-CN" altLang="en-US" sz="2000" b="1">
                    <a:solidFill>
                      <a:srgbClr val="000000"/>
                    </a:solidFill>
                    <a:latin typeface="新宋体" panose="02010609030101010101" charset="-122"/>
                    <a:ea typeface="新宋体" panose="02010609030101010101" charset="-122"/>
                  </a:rPr>
                  <a:t>）由两个或多个基元反应的反应：</a:t>
                </a:r>
                <a:endParaRPr lang="zh-CN" altLang="en-US" sz="2000" b="1">
                  <a:solidFill>
                    <a:srgbClr val="000000"/>
                  </a:solidFill>
                  <a:latin typeface="新宋体" panose="02010609030101010101" charset="-122"/>
                  <a:ea typeface="新宋体" panose="02010609030101010101" charset="-122"/>
                </a:endParaRPr>
              </a:p>
            </p:txBody>
          </p:sp>
          <p:sp>
            <p:nvSpPr>
              <p:cNvPr id="33796" name="Rectangle 4"/>
              <p:cNvSpPr/>
              <p:nvPr/>
            </p:nvSpPr>
            <p:spPr>
              <a:xfrm>
                <a:off x="1331" y="1946"/>
                <a:ext cx="2810" cy="630"/>
              </a:xfrm>
              <a:prstGeom prst="rect">
                <a:avLst/>
              </a:prstGeom>
              <a:noFill/>
              <a:ln w="12700">
                <a:noFill/>
              </a:ln>
            </p:spPr>
            <p:txBody>
              <a:bodyPr wrap="none">
                <a:spAutoFit/>
              </a:bodyPr>
              <a:lstStyle/>
              <a:p>
                <a:pPr eaLnBrk="0" fontAlgn="base" hangingPunct="0">
                  <a:spcBef>
                    <a:spcPct val="0"/>
                  </a:spcBef>
                  <a:spcAft>
                    <a:spcPct val="0"/>
                  </a:spcAft>
                </a:pPr>
                <a:r>
                  <a:rPr lang="en-US" altLang="zh-CN" sz="2000" b="1">
                    <a:solidFill>
                      <a:srgbClr val="000000"/>
                    </a:solidFill>
                    <a:latin typeface="新宋体" panose="02010609030101010101" charset="-122"/>
                    <a:ea typeface="新宋体" panose="02010609030101010101" charset="-122"/>
                    <a:cs typeface="新宋体" panose="02010609030101010101" charset="-122"/>
                  </a:rPr>
                  <a:t> </a:t>
                </a:r>
                <a:r>
                  <a:rPr lang="zh-CN" altLang="en-US" sz="2000" b="1">
                    <a:solidFill>
                      <a:srgbClr val="000000"/>
                    </a:solidFill>
                    <a:latin typeface="新宋体" panose="02010609030101010101" charset="-122"/>
                    <a:ea typeface="新宋体" panose="02010609030101010101" charset="-122"/>
                    <a:cs typeface="新宋体" panose="02010609030101010101" charset="-122"/>
                  </a:rPr>
                  <a:t>实际是两步完成：</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p:txBody>
          </p:sp>
          <p:sp>
            <p:nvSpPr>
              <p:cNvPr id="33797" name="Rectangle 5"/>
              <p:cNvSpPr/>
              <p:nvPr/>
            </p:nvSpPr>
            <p:spPr>
              <a:xfrm>
                <a:off x="7513" y="1318"/>
                <a:ext cx="4253" cy="630"/>
              </a:xfrm>
              <a:prstGeom prst="rect">
                <a:avLst/>
              </a:prstGeom>
              <a:noFill/>
              <a:ln w="12700">
                <a:noFill/>
              </a:ln>
            </p:spPr>
            <p:txBody>
              <a:bodyPr wrap="none">
                <a:spAutoFit/>
              </a:bodyPr>
              <a:lstStyle/>
              <a:p>
                <a:pPr eaLnBrk="0" fontAlgn="base" hangingPunct="0">
                  <a:spcBef>
                    <a:spcPct val="0"/>
                  </a:spcBef>
                  <a:spcAft>
                    <a:spcPct val="0"/>
                  </a:spcAft>
                </a:pPr>
                <a:r>
                  <a:rPr lang="en-US" altLang="zh-CN" sz="2000" b="1">
                    <a:solidFill>
                      <a:srgbClr val="000000"/>
                    </a:solidFill>
                    <a:latin typeface="新宋体" panose="02010609030101010101" charset="-122"/>
                    <a:ea typeface="新宋体" panose="02010609030101010101" charset="-122"/>
                    <a:cs typeface="新宋体" panose="02010609030101010101" charset="-122"/>
                  </a:rPr>
                  <a:t> </a:t>
                </a:r>
                <a:r>
                  <a:rPr lang="zh-CN" altLang="en-US" sz="2000" b="1">
                    <a:solidFill>
                      <a:srgbClr val="000000"/>
                    </a:solidFill>
                    <a:latin typeface="新宋体" panose="02010609030101010101" charset="-122"/>
                    <a:ea typeface="新宋体" panose="02010609030101010101" charset="-122"/>
                    <a:cs typeface="新宋体" panose="02010609030101010101" charset="-122"/>
                  </a:rPr>
                  <a:t>如：</a:t>
                </a:r>
                <a:r>
                  <a:rPr lang="en-US" altLang="zh-CN" sz="2000" b="1">
                    <a:solidFill>
                      <a:srgbClr val="000000"/>
                    </a:solidFill>
                    <a:latin typeface="新宋体" panose="02010609030101010101" charset="-122"/>
                    <a:ea typeface="新宋体" panose="02010609030101010101" charset="-122"/>
                    <a:cs typeface="新宋体" panose="02010609030101010101" charset="-122"/>
                  </a:rPr>
                  <a:t> H</a:t>
                </a:r>
                <a:r>
                  <a:rPr lang="en-US" altLang="zh-CN" sz="2000" b="1" baseline="-25000">
                    <a:solidFill>
                      <a:srgbClr val="000000"/>
                    </a:solidFill>
                    <a:latin typeface="新宋体" panose="02010609030101010101" charset="-122"/>
                    <a:ea typeface="新宋体" panose="02010609030101010101" charset="-122"/>
                    <a:cs typeface="新宋体" panose="02010609030101010101" charset="-122"/>
                  </a:rPr>
                  <a:t>2</a:t>
                </a:r>
                <a:r>
                  <a:rPr lang="en-US" altLang="zh-CN" sz="2000" b="1">
                    <a:solidFill>
                      <a:srgbClr val="000000"/>
                    </a:solidFill>
                    <a:latin typeface="新宋体" panose="02010609030101010101" charset="-122"/>
                    <a:ea typeface="新宋体" panose="02010609030101010101" charset="-122"/>
                    <a:cs typeface="新宋体" panose="02010609030101010101" charset="-122"/>
                  </a:rPr>
                  <a:t>(g) + I</a:t>
                </a:r>
                <a:r>
                  <a:rPr lang="en-US" altLang="zh-CN" sz="2000" b="1" baseline="-25000">
                    <a:solidFill>
                      <a:srgbClr val="000000"/>
                    </a:solidFill>
                    <a:latin typeface="新宋体" panose="02010609030101010101" charset="-122"/>
                    <a:ea typeface="新宋体" panose="02010609030101010101" charset="-122"/>
                    <a:cs typeface="新宋体" panose="02010609030101010101" charset="-122"/>
                  </a:rPr>
                  <a:t>2</a:t>
                </a:r>
                <a:r>
                  <a:rPr lang="en-US" altLang="zh-CN" sz="2000" b="1">
                    <a:solidFill>
                      <a:srgbClr val="000000"/>
                    </a:solidFill>
                    <a:latin typeface="新宋体" panose="02010609030101010101" charset="-122"/>
                    <a:ea typeface="新宋体" panose="02010609030101010101" charset="-122"/>
                    <a:cs typeface="新宋体" panose="02010609030101010101" charset="-122"/>
                  </a:rPr>
                  <a:t>(g) =2HI(g)</a:t>
                </a:r>
                <a:endParaRPr lang="en-US" altLang="zh-CN" sz="2000" b="1">
                  <a:solidFill>
                    <a:srgbClr val="000000"/>
                  </a:solidFill>
                  <a:latin typeface="新宋体" panose="02010609030101010101" charset="-122"/>
                  <a:ea typeface="新宋体" panose="02010609030101010101" charset="-122"/>
                  <a:cs typeface="新宋体" panose="02010609030101010101" charset="-122"/>
                </a:endParaRPr>
              </a:p>
            </p:txBody>
          </p:sp>
          <p:sp>
            <p:nvSpPr>
              <p:cNvPr id="33798" name="Rectangle 6"/>
              <p:cNvSpPr/>
              <p:nvPr/>
            </p:nvSpPr>
            <p:spPr>
              <a:xfrm>
                <a:off x="4818" y="1946"/>
                <a:ext cx="4307" cy="628"/>
              </a:xfrm>
              <a:prstGeom prst="rect">
                <a:avLst/>
              </a:prstGeom>
              <a:noFill/>
              <a:ln w="12700">
                <a:noFill/>
              </a:ln>
            </p:spPr>
            <p:txBody>
              <a:bodyPr>
                <a:spAutoFit/>
              </a:bodyPr>
              <a:lstStyle/>
              <a:p>
                <a:pPr eaLnBrk="0" fontAlgn="base" hangingPunct="0">
                  <a:spcBef>
                    <a:spcPct val="0"/>
                  </a:spcBef>
                  <a:spcAft>
                    <a:spcPct val="0"/>
                  </a:spcAft>
                </a:pPr>
                <a:r>
                  <a:rPr lang="en-US" altLang="zh-CN" sz="2000" b="1">
                    <a:solidFill>
                      <a:srgbClr val="000000"/>
                    </a:solidFill>
                    <a:latin typeface="新宋体" panose="02010609030101010101" charset="-122"/>
                    <a:ea typeface="新宋体" panose="02010609030101010101" charset="-122"/>
                  </a:rPr>
                  <a:t>I</a:t>
                </a:r>
                <a:r>
                  <a:rPr lang="en-US" altLang="zh-CN" sz="2000" b="1" baseline="-25000">
                    <a:solidFill>
                      <a:srgbClr val="000000"/>
                    </a:solidFill>
                    <a:latin typeface="新宋体" panose="02010609030101010101" charset="-122"/>
                    <a:ea typeface="新宋体" panose="02010609030101010101" charset="-122"/>
                  </a:rPr>
                  <a:t>2</a:t>
                </a:r>
                <a:r>
                  <a:rPr lang="en-US" altLang="zh-CN" sz="2000" b="1">
                    <a:solidFill>
                      <a:srgbClr val="000000"/>
                    </a:solidFill>
                    <a:latin typeface="新宋体" panose="02010609030101010101" charset="-122"/>
                    <a:ea typeface="新宋体" panose="02010609030101010101" charset="-122"/>
                  </a:rPr>
                  <a:t>(g) = I(g) + I(g)</a:t>
                </a:r>
                <a:endParaRPr lang="en-US" altLang="zh-CN" sz="2000" b="1">
                  <a:solidFill>
                    <a:srgbClr val="000000"/>
                  </a:solidFill>
                  <a:latin typeface="新宋体" panose="02010609030101010101" charset="-122"/>
                  <a:ea typeface="新宋体" panose="02010609030101010101" charset="-122"/>
                </a:endParaRPr>
              </a:p>
            </p:txBody>
          </p:sp>
          <p:sp>
            <p:nvSpPr>
              <p:cNvPr id="33807" name="Rectangle 15"/>
              <p:cNvSpPr/>
              <p:nvPr/>
            </p:nvSpPr>
            <p:spPr>
              <a:xfrm>
                <a:off x="4818" y="2574"/>
                <a:ext cx="7710" cy="628"/>
              </a:xfrm>
              <a:prstGeom prst="rect">
                <a:avLst/>
              </a:prstGeom>
              <a:noFill/>
              <a:ln w="12700">
                <a:noFill/>
              </a:ln>
            </p:spPr>
            <p:txBody>
              <a:bodyPr>
                <a:spAutoFit/>
              </a:bodyPr>
              <a:lstStyle/>
              <a:p>
                <a:pPr eaLnBrk="0" fontAlgn="base" hangingPunct="0">
                  <a:spcBef>
                    <a:spcPct val="0"/>
                  </a:spcBef>
                  <a:spcAft>
                    <a:spcPct val="0"/>
                  </a:spcAft>
                </a:pPr>
                <a:r>
                  <a:rPr lang="en-US" altLang="zh-CN" sz="2000" b="1">
                    <a:solidFill>
                      <a:srgbClr val="000000"/>
                    </a:solidFill>
                    <a:latin typeface="新宋体" panose="02010609030101010101" charset="-122"/>
                    <a:ea typeface="新宋体" panose="02010609030101010101" charset="-122"/>
                  </a:rPr>
                  <a:t>H</a:t>
                </a:r>
                <a:r>
                  <a:rPr lang="en-US" altLang="zh-CN" sz="2000" b="1" baseline="-25000">
                    <a:solidFill>
                      <a:srgbClr val="000000"/>
                    </a:solidFill>
                    <a:latin typeface="新宋体" panose="02010609030101010101" charset="-122"/>
                    <a:ea typeface="新宋体" panose="02010609030101010101" charset="-122"/>
                  </a:rPr>
                  <a:t>2</a:t>
                </a:r>
                <a:r>
                  <a:rPr lang="en-US" altLang="zh-CN" sz="2000" b="1">
                    <a:solidFill>
                      <a:srgbClr val="000000"/>
                    </a:solidFill>
                    <a:latin typeface="新宋体" panose="02010609030101010101" charset="-122"/>
                    <a:ea typeface="新宋体" panose="02010609030101010101" charset="-122"/>
                  </a:rPr>
                  <a:t>(g) + I</a:t>
                </a:r>
                <a:r>
                  <a:rPr lang="en-US" altLang="zh-CN" sz="2000" b="1" baseline="-25000">
                    <a:solidFill>
                      <a:srgbClr val="000000"/>
                    </a:solidFill>
                    <a:latin typeface="新宋体" panose="02010609030101010101" charset="-122"/>
                    <a:ea typeface="新宋体" panose="02010609030101010101" charset="-122"/>
                  </a:rPr>
                  <a:t> </a:t>
                </a:r>
                <a:r>
                  <a:rPr lang="en-US" altLang="zh-CN" sz="2000" b="1">
                    <a:solidFill>
                      <a:srgbClr val="000000"/>
                    </a:solidFill>
                    <a:latin typeface="新宋体" panose="02010609030101010101" charset="-122"/>
                    <a:ea typeface="新宋体" panose="02010609030101010101" charset="-122"/>
                  </a:rPr>
                  <a:t>(g) + I(g) = HI(g) + HI(g)</a:t>
                </a:r>
                <a:endParaRPr lang="en-US" altLang="zh-CN" sz="2000" b="1">
                  <a:solidFill>
                    <a:srgbClr val="000000"/>
                  </a:solidFill>
                  <a:latin typeface="新宋体" panose="02010609030101010101" charset="-122"/>
                  <a:ea typeface="新宋体" panose="02010609030101010101" charset="-122"/>
                </a:endParaRPr>
              </a:p>
            </p:txBody>
          </p:sp>
        </p:grpSp>
        <p:sp>
          <p:nvSpPr>
            <p:cNvPr id="2" name="文本框 1"/>
            <p:cNvSpPr txBox="1"/>
            <p:nvPr/>
          </p:nvSpPr>
          <p:spPr>
            <a:xfrm>
              <a:off x="2429" y="5930"/>
              <a:ext cx="6807" cy="582"/>
            </a:xfrm>
            <a:prstGeom prst="rect">
              <a:avLst/>
            </a:prstGeom>
            <a:noFill/>
          </p:spPr>
          <p:txBody>
            <a:bodyPr wrap="none" rtlCol="0" anchor="t">
              <a:spAutoFit/>
            </a:bodyPr>
            <a:lstStyle/>
            <a:p>
              <a:pPr fontAlgn="base">
                <a:spcBef>
                  <a:spcPct val="0"/>
                </a:spcBef>
                <a:spcAft>
                  <a:spcPct val="0"/>
                </a:spcAft>
              </a:pPr>
              <a:r>
                <a:rPr lang="zh-CN" altLang="en-US" b="1">
                  <a:solidFill>
                    <a:srgbClr val="333399"/>
                  </a:solidFill>
                  <a:latin typeface="新宋体" panose="02010609030101010101" charset="-122"/>
                  <a:ea typeface="新宋体" panose="02010609030101010101" charset="-122"/>
                  <a:cs typeface="新宋体" panose="02010609030101010101" charset="-122"/>
                  <a:sym typeface="+mn-ea"/>
                </a:rPr>
                <a:t>反应级数越大，则反应物浓度对反应速率的影响越大。</a:t>
              </a:r>
              <a:endParaRPr lang="zh-CN" altLang="en-US" b="1">
                <a:solidFill>
                  <a:srgbClr val="000000"/>
                </a:solidFill>
              </a:endParaRPr>
            </a:p>
          </p:txBody>
        </p:sp>
      </p:grpSp>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2"/>
          <p:cNvGrpSpPr/>
          <p:nvPr/>
        </p:nvGrpSpPr>
        <p:grpSpPr>
          <a:xfrm>
            <a:off x="334435" y="1024258"/>
            <a:ext cx="11485860" cy="4458335"/>
            <a:chOff x="395" y="1613"/>
            <a:chExt cx="13895" cy="7021"/>
          </a:xfrm>
        </p:grpSpPr>
        <p:sp>
          <p:nvSpPr>
            <p:cNvPr id="32770" name="Rectangle 2"/>
            <p:cNvSpPr/>
            <p:nvPr/>
          </p:nvSpPr>
          <p:spPr>
            <a:xfrm>
              <a:off x="795" y="1613"/>
              <a:ext cx="11859" cy="1355"/>
            </a:xfrm>
            <a:prstGeom prst="rect">
              <a:avLst/>
            </a:prstGeom>
            <a:noFill/>
            <a:ln w="12700">
              <a:noFill/>
            </a:ln>
          </p:spPr>
          <p:txBody>
            <a:bodyPr wrap="square">
              <a:spAutoFit/>
            </a:bodyPr>
            <a:lstStyle/>
            <a:p>
              <a:pPr algn="just" eaLnBrk="0" fontAlgn="base" hangingPunct="0">
                <a:lnSpc>
                  <a:spcPct val="125000"/>
                </a:lnSpc>
                <a:spcBef>
                  <a:spcPct val="0"/>
                </a:spcBef>
                <a:spcAft>
                  <a:spcPct val="0"/>
                </a:spcAft>
              </a:pPr>
              <a:r>
                <a:rPr lang="zh-CN" altLang="en-US" sz="2000" b="1">
                  <a:solidFill>
                    <a:srgbClr val="000000"/>
                  </a:solidFill>
                  <a:latin typeface="新宋体" panose="02010609030101010101" charset="-122"/>
                  <a:ea typeface="新宋体" panose="02010609030101010101" charset="-122"/>
                  <a:cs typeface="新宋体" panose="02010609030101010101" charset="-122"/>
                </a:rPr>
                <a:t>（</a:t>
              </a:r>
              <a:r>
                <a:rPr lang="en-US" altLang="zh-CN" sz="2000" b="1">
                  <a:solidFill>
                    <a:srgbClr val="000000"/>
                  </a:solidFill>
                  <a:latin typeface="新宋体" panose="02010609030101010101" charset="-122"/>
                  <a:ea typeface="新宋体" panose="02010609030101010101" charset="-122"/>
                  <a:cs typeface="新宋体" panose="02010609030101010101" charset="-122"/>
                </a:rPr>
                <a:t>3</a:t>
              </a:r>
              <a:r>
                <a:rPr lang="zh-CN" altLang="en-US" sz="2000" b="1">
                  <a:solidFill>
                    <a:srgbClr val="000000"/>
                  </a:solidFill>
                  <a:latin typeface="新宋体" panose="02010609030101010101" charset="-122"/>
                  <a:ea typeface="新宋体" panose="02010609030101010101" charset="-122"/>
                  <a:cs typeface="新宋体" panose="02010609030101010101" charset="-122"/>
                </a:rPr>
                <a:t>）在多相反应中</a:t>
              </a:r>
              <a:r>
                <a:rPr lang="en-US" altLang="zh-CN" sz="2000" b="1">
                  <a:solidFill>
                    <a:srgbClr val="000000"/>
                  </a:solidFill>
                  <a:latin typeface="新宋体" panose="02010609030101010101" charset="-122"/>
                  <a:ea typeface="新宋体" panose="02010609030101010101" charset="-122"/>
                  <a:cs typeface="新宋体" panose="02010609030101010101" charset="-122"/>
                </a:rPr>
                <a:t>, </a:t>
              </a:r>
              <a:r>
                <a:rPr lang="zh-CN" altLang="en-US" sz="2000" b="1">
                  <a:solidFill>
                    <a:srgbClr val="000000"/>
                  </a:solidFill>
                  <a:latin typeface="新宋体" panose="02010609030101010101" charset="-122"/>
                  <a:ea typeface="新宋体" panose="02010609030101010101" charset="-122"/>
                  <a:cs typeface="新宋体" panose="02010609030101010101" charset="-122"/>
                </a:rPr>
                <a:t>固态反应物的浓度和</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a:p>
              <a:pPr algn="just" eaLnBrk="0" fontAlgn="base" hangingPunct="0">
                <a:lnSpc>
                  <a:spcPct val="125000"/>
                </a:lnSpc>
                <a:spcBef>
                  <a:spcPct val="0"/>
                </a:spcBef>
                <a:spcAft>
                  <a:spcPct val="0"/>
                </a:spcAft>
              </a:pPr>
              <a:r>
                <a:rPr lang="zh-CN" altLang="en-US" sz="2000" b="1">
                  <a:solidFill>
                    <a:srgbClr val="000000"/>
                  </a:solidFill>
                  <a:latin typeface="新宋体" panose="02010609030101010101" charset="-122"/>
                  <a:ea typeface="新宋体" panose="02010609030101010101" charset="-122"/>
                  <a:cs typeface="新宋体" panose="02010609030101010101" charset="-122"/>
                </a:rPr>
                <a:t>     不互溶的纯液体反应物的浓度不写入速率方程。</a:t>
              </a:r>
              <a:endParaRPr lang="zh-CN" altLang="en-US" sz="2000" b="1" i="1" baseline="-25000">
                <a:solidFill>
                  <a:srgbClr val="000000"/>
                </a:solidFill>
                <a:latin typeface="新宋体" panose="02010609030101010101" charset="-122"/>
                <a:ea typeface="新宋体" panose="02010609030101010101" charset="-122"/>
                <a:cs typeface="新宋体" panose="02010609030101010101" charset="-122"/>
              </a:endParaRPr>
            </a:p>
          </p:txBody>
        </p:sp>
        <p:sp>
          <p:nvSpPr>
            <p:cNvPr id="49160" name="Rectangle 4"/>
            <p:cNvSpPr/>
            <p:nvPr/>
          </p:nvSpPr>
          <p:spPr>
            <a:xfrm>
              <a:off x="1870" y="3245"/>
              <a:ext cx="7030" cy="628"/>
            </a:xfrm>
            <a:prstGeom prst="rect">
              <a:avLst/>
            </a:prstGeom>
            <a:noFill/>
            <a:ln w="12700">
              <a:noFill/>
            </a:ln>
          </p:spPr>
          <p:txBody>
            <a:bodyPr>
              <a:spAutoFit/>
            </a:bodyPr>
            <a:lstStyle/>
            <a:p>
              <a:pPr algn="just" eaLnBrk="0" fontAlgn="base" hangingPunct="0">
                <a:spcBef>
                  <a:spcPct val="0"/>
                </a:spcBef>
                <a:spcAft>
                  <a:spcPct val="0"/>
                </a:spcAft>
              </a:pPr>
              <a:r>
                <a:rPr lang="en-US" altLang="zh-CN" sz="2000" b="1">
                  <a:solidFill>
                    <a:srgbClr val="000000"/>
                  </a:solidFill>
                  <a:latin typeface="新宋体" panose="02010609030101010101" charset="-122"/>
                  <a:ea typeface="新宋体" panose="02010609030101010101" charset="-122"/>
                </a:rPr>
                <a:t>C(s) + O</a:t>
              </a:r>
              <a:r>
                <a:rPr lang="en-US" altLang="zh-CN" sz="2000" b="1" baseline="-30000">
                  <a:solidFill>
                    <a:srgbClr val="000000"/>
                  </a:solidFill>
                  <a:latin typeface="新宋体" panose="02010609030101010101" charset="-122"/>
                  <a:ea typeface="新宋体" panose="02010609030101010101" charset="-122"/>
                </a:rPr>
                <a:t>2</a:t>
              </a:r>
              <a:r>
                <a:rPr lang="en-US" altLang="zh-CN" sz="2000" b="1">
                  <a:solidFill>
                    <a:srgbClr val="000000"/>
                  </a:solidFill>
                  <a:latin typeface="新宋体" panose="02010609030101010101" charset="-122"/>
                  <a:ea typeface="新宋体" panose="02010609030101010101" charset="-122"/>
                </a:rPr>
                <a:t>(g) </a:t>
              </a:r>
              <a:r>
                <a:rPr lang="en-US" altLang="zh-CN" sz="2000" b="1">
                  <a:solidFill>
                    <a:srgbClr val="000000"/>
                  </a:solidFill>
                  <a:latin typeface="微软雅黑" panose="020B0503020204020204" pitchFamily="34" charset="-122"/>
                  <a:ea typeface="微软雅黑" panose="020B0503020204020204" pitchFamily="34" charset="-122"/>
                  <a:sym typeface="+mn-ea"/>
                </a:rPr>
                <a:t>⇆</a:t>
              </a:r>
              <a:r>
                <a:rPr lang="en-US" altLang="zh-CN" sz="2000" b="1">
                  <a:solidFill>
                    <a:srgbClr val="000000"/>
                  </a:solidFill>
                  <a:latin typeface="新宋体" panose="02010609030101010101" charset="-122"/>
                  <a:ea typeface="新宋体" panose="02010609030101010101" charset="-122"/>
                </a:rPr>
                <a:t>CO</a:t>
              </a:r>
              <a:r>
                <a:rPr lang="en-US" altLang="zh-CN" sz="2000" b="1" baseline="-25000">
                  <a:solidFill>
                    <a:srgbClr val="000000"/>
                  </a:solidFill>
                  <a:latin typeface="新宋体" panose="02010609030101010101" charset="-122"/>
                  <a:ea typeface="新宋体" panose="02010609030101010101" charset="-122"/>
                </a:rPr>
                <a:t>2</a:t>
              </a:r>
              <a:r>
                <a:rPr lang="en-US" altLang="zh-CN" sz="2000" b="1">
                  <a:solidFill>
                    <a:srgbClr val="000000"/>
                  </a:solidFill>
                  <a:latin typeface="新宋体" panose="02010609030101010101" charset="-122"/>
                  <a:ea typeface="新宋体" panose="02010609030101010101" charset="-122"/>
                </a:rPr>
                <a:t>(g)</a:t>
              </a:r>
              <a:endParaRPr lang="en-US" altLang="zh-CN" sz="2000" b="1">
                <a:solidFill>
                  <a:srgbClr val="000000"/>
                </a:solidFill>
                <a:latin typeface="新宋体" panose="02010609030101010101" charset="-122"/>
                <a:ea typeface="新宋体" panose="02010609030101010101" charset="-122"/>
              </a:endParaRPr>
            </a:p>
          </p:txBody>
        </p:sp>
        <p:sp>
          <p:nvSpPr>
            <p:cNvPr id="49161" name="Rectangle 5"/>
            <p:cNvSpPr/>
            <p:nvPr/>
          </p:nvSpPr>
          <p:spPr>
            <a:xfrm>
              <a:off x="5005" y="3735"/>
              <a:ext cx="2160" cy="628"/>
            </a:xfrm>
            <a:prstGeom prst="rect">
              <a:avLst/>
            </a:prstGeom>
            <a:noFill/>
            <a:ln w="12700">
              <a:noFill/>
            </a:ln>
          </p:spPr>
          <p:txBody>
            <a:bodyPr>
              <a:spAutoFit/>
            </a:bodyPr>
            <a:lstStyle/>
            <a:p>
              <a:pPr algn="just" eaLnBrk="0" fontAlgn="base" hangingPunct="0">
                <a:spcBef>
                  <a:spcPct val="0"/>
                </a:spcBef>
                <a:spcAft>
                  <a:spcPct val="0"/>
                </a:spcAft>
              </a:pPr>
              <a:r>
                <a:rPr lang="en-US" altLang="zh-CN" sz="2000" b="1">
                  <a:solidFill>
                    <a:srgbClr val="000000"/>
                  </a:solidFill>
                  <a:latin typeface="新宋体" panose="02010609030101010101" charset="-122"/>
                  <a:ea typeface="新宋体" panose="02010609030101010101" charset="-122"/>
                </a:rPr>
                <a:t> </a:t>
              </a:r>
              <a:endParaRPr lang="en-US" altLang="zh-CN" sz="2000" b="1">
                <a:solidFill>
                  <a:srgbClr val="000000"/>
                </a:solidFill>
                <a:latin typeface="新宋体" panose="02010609030101010101" charset="-122"/>
                <a:ea typeface="新宋体" panose="02010609030101010101" charset="-122"/>
              </a:endParaRPr>
            </a:p>
          </p:txBody>
        </p:sp>
        <p:sp>
          <p:nvSpPr>
            <p:cNvPr id="49164" name="Rectangle 12"/>
            <p:cNvSpPr/>
            <p:nvPr/>
          </p:nvSpPr>
          <p:spPr>
            <a:xfrm>
              <a:off x="1806" y="3927"/>
              <a:ext cx="8784" cy="628"/>
            </a:xfrm>
            <a:prstGeom prst="rect">
              <a:avLst/>
            </a:prstGeom>
            <a:noFill/>
            <a:ln w="12700">
              <a:noFill/>
            </a:ln>
          </p:spPr>
          <p:txBody>
            <a:bodyPr wrap="square">
              <a:spAutoFit/>
            </a:bodyPr>
            <a:lstStyle/>
            <a:p>
              <a:pPr algn="just" eaLnBrk="0" fontAlgn="base" hangingPunct="0">
                <a:spcBef>
                  <a:spcPct val="0"/>
                </a:spcBef>
                <a:spcAft>
                  <a:spcPct val="0"/>
                </a:spcAft>
              </a:pPr>
              <a:r>
                <a:rPr lang="en-US" altLang="zh-CN" sz="2000" b="1">
                  <a:solidFill>
                    <a:srgbClr val="000000"/>
                  </a:solidFill>
                  <a:latin typeface="新宋体" panose="02010609030101010101" charset="-122"/>
                  <a:ea typeface="新宋体" panose="02010609030101010101" charset="-122"/>
                </a:rPr>
                <a:t>2 Na(l) + 2 H</a:t>
              </a:r>
              <a:r>
                <a:rPr lang="en-US" altLang="zh-CN" sz="2000" b="1" baseline="-30000">
                  <a:solidFill>
                    <a:srgbClr val="000000"/>
                  </a:solidFill>
                  <a:latin typeface="新宋体" panose="02010609030101010101" charset="-122"/>
                  <a:ea typeface="新宋体" panose="02010609030101010101" charset="-122"/>
                </a:rPr>
                <a:t>2</a:t>
              </a:r>
              <a:r>
                <a:rPr lang="en-US" altLang="zh-CN" sz="2000" b="1">
                  <a:solidFill>
                    <a:srgbClr val="000000"/>
                  </a:solidFill>
                  <a:latin typeface="新宋体" panose="02010609030101010101" charset="-122"/>
                  <a:ea typeface="新宋体" panose="02010609030101010101" charset="-122"/>
                </a:rPr>
                <a:t>O(l) </a:t>
              </a:r>
              <a:r>
                <a:rPr lang="en-US" altLang="zh-CN" sz="2000" b="1">
                  <a:solidFill>
                    <a:srgbClr val="000000"/>
                  </a:solidFill>
                  <a:latin typeface="微软雅黑" panose="020B0503020204020204" pitchFamily="34" charset="-122"/>
                  <a:ea typeface="微软雅黑" panose="020B0503020204020204" pitchFamily="34" charset="-122"/>
                </a:rPr>
                <a:t>⇆</a:t>
              </a:r>
              <a:r>
                <a:rPr lang="en-US" altLang="zh-CN" sz="2000" b="1">
                  <a:solidFill>
                    <a:srgbClr val="000000"/>
                  </a:solidFill>
                  <a:latin typeface="新宋体" panose="02010609030101010101" charset="-122"/>
                  <a:ea typeface="新宋体" panose="02010609030101010101" charset="-122"/>
                </a:rPr>
                <a:t> 2 NaOH(aq) + H</a:t>
              </a:r>
              <a:r>
                <a:rPr lang="en-US" altLang="zh-CN" sz="2000" b="1" baseline="-25000">
                  <a:solidFill>
                    <a:srgbClr val="000000"/>
                  </a:solidFill>
                  <a:latin typeface="新宋体" panose="02010609030101010101" charset="-122"/>
                  <a:ea typeface="新宋体" panose="02010609030101010101" charset="-122"/>
                </a:rPr>
                <a:t>2</a:t>
              </a:r>
              <a:r>
                <a:rPr lang="en-US" altLang="zh-CN" sz="2000" b="1">
                  <a:solidFill>
                    <a:srgbClr val="000000"/>
                  </a:solidFill>
                  <a:latin typeface="新宋体" panose="02010609030101010101" charset="-122"/>
                  <a:ea typeface="新宋体" panose="02010609030101010101" charset="-122"/>
                </a:rPr>
                <a:t>(g)</a:t>
              </a:r>
              <a:endParaRPr lang="en-US" altLang="zh-CN" sz="2000" b="1">
                <a:solidFill>
                  <a:srgbClr val="000000"/>
                </a:solidFill>
                <a:latin typeface="新宋体" panose="02010609030101010101" charset="-122"/>
                <a:ea typeface="新宋体" panose="02010609030101010101" charset="-122"/>
              </a:endParaRPr>
            </a:p>
          </p:txBody>
        </p:sp>
        <p:sp>
          <p:nvSpPr>
            <p:cNvPr id="49165" name="Rectangle 13"/>
            <p:cNvSpPr/>
            <p:nvPr/>
          </p:nvSpPr>
          <p:spPr>
            <a:xfrm>
              <a:off x="8333" y="4040"/>
              <a:ext cx="4320" cy="628"/>
            </a:xfrm>
            <a:prstGeom prst="rect">
              <a:avLst/>
            </a:prstGeom>
            <a:noFill/>
            <a:ln w="12700">
              <a:noFill/>
            </a:ln>
          </p:spPr>
          <p:txBody>
            <a:bodyPr>
              <a:spAutoFit/>
            </a:bodyPr>
            <a:lstStyle/>
            <a:p>
              <a:pPr algn="just" eaLnBrk="0" fontAlgn="base" hangingPunct="0">
                <a:spcBef>
                  <a:spcPct val="0"/>
                </a:spcBef>
                <a:spcAft>
                  <a:spcPct val="0"/>
                </a:spcAft>
              </a:pPr>
              <a:r>
                <a:rPr lang="en-US" altLang="zh-CN" sz="2000" b="1">
                  <a:solidFill>
                    <a:srgbClr val="000000"/>
                  </a:solidFill>
                  <a:latin typeface="新宋体" panose="02010609030101010101" charset="-122"/>
                  <a:ea typeface="新宋体" panose="02010609030101010101" charset="-122"/>
                </a:rPr>
                <a:t> </a:t>
              </a:r>
              <a:endParaRPr lang="en-US" altLang="zh-CN" sz="2000" b="1">
                <a:solidFill>
                  <a:srgbClr val="000000"/>
                </a:solidFill>
                <a:latin typeface="新宋体" panose="02010609030101010101" charset="-122"/>
                <a:ea typeface="新宋体" panose="02010609030101010101" charset="-122"/>
              </a:endParaRPr>
            </a:p>
          </p:txBody>
        </p:sp>
        <p:sp>
          <p:nvSpPr>
            <p:cNvPr id="32782" name="Rectangle 14"/>
            <p:cNvSpPr/>
            <p:nvPr/>
          </p:nvSpPr>
          <p:spPr>
            <a:xfrm>
              <a:off x="1771" y="4924"/>
              <a:ext cx="10133" cy="1355"/>
            </a:xfrm>
            <a:prstGeom prst="rect">
              <a:avLst/>
            </a:prstGeom>
            <a:noFill/>
            <a:ln w="12700">
              <a:noFill/>
            </a:ln>
          </p:spPr>
          <p:txBody>
            <a:bodyPr wrap="square">
              <a:spAutoFit/>
            </a:bodyPr>
            <a:lstStyle/>
            <a:p>
              <a:pPr algn="just" eaLnBrk="0" fontAlgn="base" hangingPunct="0">
                <a:lnSpc>
                  <a:spcPct val="125000"/>
                </a:lnSpc>
                <a:spcBef>
                  <a:spcPct val="0"/>
                </a:spcBef>
                <a:spcAft>
                  <a:spcPct val="0"/>
                </a:spcAft>
              </a:pPr>
              <a:r>
                <a:rPr lang="zh-CN" altLang="en-US" sz="2000" b="1">
                  <a:solidFill>
                    <a:srgbClr val="000000"/>
                  </a:solidFill>
                  <a:latin typeface="新宋体" panose="02010609030101010101" charset="-122"/>
                  <a:ea typeface="新宋体" panose="02010609030101010101" charset="-122"/>
                  <a:cs typeface="新宋体" panose="02010609030101010101" charset="-122"/>
                </a:rPr>
                <a:t>速率方程分别为：反应速率 </a:t>
              </a:r>
              <a:r>
                <a:rPr lang="en-US" altLang="zh-CN" sz="2000" b="1">
                  <a:solidFill>
                    <a:srgbClr val="000000"/>
                  </a:solidFill>
                  <a:latin typeface="新宋体" panose="02010609030101010101" charset="-122"/>
                  <a:ea typeface="新宋体" panose="02010609030101010101" charset="-122"/>
                  <a:cs typeface="新宋体" panose="02010609030101010101" charset="-122"/>
                </a:rPr>
                <a:t>= </a:t>
              </a:r>
              <a:r>
                <a:rPr lang="en-US" altLang="zh-CN" sz="2000" b="1" i="1">
                  <a:solidFill>
                    <a:srgbClr val="000000"/>
                  </a:solidFill>
                  <a:latin typeface="新宋体" panose="02010609030101010101" charset="-122"/>
                  <a:ea typeface="新宋体" panose="02010609030101010101" charset="-122"/>
                  <a:cs typeface="新宋体" panose="02010609030101010101" charset="-122"/>
                </a:rPr>
                <a:t>k c</a:t>
              </a:r>
              <a:r>
                <a:rPr lang="en-US" altLang="zh-CN" sz="2000" b="1">
                  <a:solidFill>
                    <a:srgbClr val="000000"/>
                  </a:solidFill>
                  <a:latin typeface="新宋体" panose="02010609030101010101" charset="-122"/>
                  <a:ea typeface="新宋体" panose="02010609030101010101" charset="-122"/>
                  <a:cs typeface="新宋体" panose="02010609030101010101" charset="-122"/>
                </a:rPr>
                <a:t>(O</a:t>
              </a:r>
              <a:r>
                <a:rPr lang="en-US" altLang="zh-CN" sz="2000" b="1" baseline="-25000">
                  <a:solidFill>
                    <a:srgbClr val="000000"/>
                  </a:solidFill>
                  <a:latin typeface="新宋体" panose="02010609030101010101" charset="-122"/>
                  <a:ea typeface="新宋体" panose="02010609030101010101" charset="-122"/>
                  <a:cs typeface="新宋体" panose="02010609030101010101" charset="-122"/>
                </a:rPr>
                <a:t>2</a:t>
              </a:r>
              <a:r>
                <a:rPr lang="en-US" altLang="zh-CN" sz="2000" b="1">
                  <a:solidFill>
                    <a:srgbClr val="000000"/>
                  </a:solidFill>
                  <a:latin typeface="新宋体" panose="02010609030101010101" charset="-122"/>
                  <a:ea typeface="新宋体" panose="02010609030101010101" charset="-122"/>
                  <a:cs typeface="新宋体" panose="02010609030101010101" charset="-122"/>
                </a:rPr>
                <a:t>)</a:t>
              </a:r>
              <a:endParaRPr lang="en-US" altLang="zh-CN" sz="2000" b="1">
                <a:solidFill>
                  <a:srgbClr val="000000"/>
                </a:solidFill>
                <a:latin typeface="新宋体" panose="02010609030101010101" charset="-122"/>
                <a:ea typeface="新宋体" panose="02010609030101010101" charset="-122"/>
                <a:cs typeface="新宋体" panose="02010609030101010101" charset="-122"/>
              </a:endParaRPr>
            </a:p>
            <a:p>
              <a:pPr algn="just" eaLnBrk="0" fontAlgn="base" hangingPunct="0">
                <a:lnSpc>
                  <a:spcPct val="125000"/>
                </a:lnSpc>
                <a:spcBef>
                  <a:spcPct val="0"/>
                </a:spcBef>
                <a:spcAft>
                  <a:spcPct val="0"/>
                </a:spcAft>
              </a:pPr>
              <a:r>
                <a:rPr lang="en-US" altLang="zh-CN" sz="2000" b="1">
                  <a:solidFill>
                    <a:srgbClr val="000000"/>
                  </a:solidFill>
                  <a:latin typeface="新宋体" panose="02010609030101010101" charset="-122"/>
                  <a:ea typeface="新宋体" panose="02010609030101010101" charset="-122"/>
                  <a:cs typeface="新宋体" panose="02010609030101010101" charset="-122"/>
                </a:rPr>
                <a:t>                </a:t>
              </a:r>
              <a:r>
                <a:rPr lang="zh-CN" altLang="en-US" sz="2000" b="1">
                  <a:solidFill>
                    <a:srgbClr val="000000"/>
                  </a:solidFill>
                  <a:latin typeface="新宋体" panose="02010609030101010101" charset="-122"/>
                  <a:ea typeface="新宋体" panose="02010609030101010101" charset="-122"/>
                  <a:cs typeface="新宋体" panose="02010609030101010101" charset="-122"/>
                </a:rPr>
                <a:t>反应速率 </a:t>
              </a:r>
              <a:r>
                <a:rPr lang="en-US" altLang="zh-CN" sz="2000" b="1">
                  <a:solidFill>
                    <a:srgbClr val="000000"/>
                  </a:solidFill>
                  <a:latin typeface="新宋体" panose="02010609030101010101" charset="-122"/>
                  <a:ea typeface="新宋体" panose="02010609030101010101" charset="-122"/>
                  <a:cs typeface="新宋体" panose="02010609030101010101" charset="-122"/>
                </a:rPr>
                <a:t>= </a:t>
              </a:r>
              <a:r>
                <a:rPr lang="en-US" altLang="zh-CN" sz="2000" b="1" i="1">
                  <a:solidFill>
                    <a:srgbClr val="000000"/>
                  </a:solidFill>
                  <a:latin typeface="新宋体" panose="02010609030101010101" charset="-122"/>
                  <a:ea typeface="新宋体" panose="02010609030101010101" charset="-122"/>
                  <a:cs typeface="新宋体" panose="02010609030101010101" charset="-122"/>
                </a:rPr>
                <a:t>k</a:t>
              </a:r>
              <a:endParaRPr lang="en-US" altLang="zh-CN" sz="2000" b="1" i="1">
                <a:solidFill>
                  <a:srgbClr val="000000"/>
                </a:solidFill>
                <a:latin typeface="新宋体" panose="02010609030101010101" charset="-122"/>
                <a:ea typeface="新宋体" panose="02010609030101010101" charset="-122"/>
                <a:cs typeface="新宋体" panose="02010609030101010101" charset="-122"/>
              </a:endParaRPr>
            </a:p>
          </p:txBody>
        </p:sp>
        <p:sp>
          <p:nvSpPr>
            <p:cNvPr id="32783" name="Rectangle 15"/>
            <p:cNvSpPr/>
            <p:nvPr/>
          </p:nvSpPr>
          <p:spPr>
            <a:xfrm>
              <a:off x="395" y="6535"/>
              <a:ext cx="13895" cy="1355"/>
            </a:xfrm>
            <a:prstGeom prst="rect">
              <a:avLst/>
            </a:prstGeom>
            <a:noFill/>
            <a:ln w="12700">
              <a:noFill/>
            </a:ln>
          </p:spPr>
          <p:txBody>
            <a:bodyPr wrap="square">
              <a:spAutoFit/>
            </a:bodyPr>
            <a:lstStyle/>
            <a:p>
              <a:pPr algn="just" eaLnBrk="0" fontAlgn="base" hangingPunct="0">
                <a:lnSpc>
                  <a:spcPct val="125000"/>
                </a:lnSpc>
                <a:spcBef>
                  <a:spcPct val="0"/>
                </a:spcBef>
                <a:spcAft>
                  <a:spcPct val="0"/>
                </a:spcAft>
              </a:pPr>
              <a:r>
                <a:rPr lang="zh-CN" altLang="en-US" sz="2000" b="1">
                  <a:solidFill>
                    <a:srgbClr val="000000"/>
                  </a:solidFill>
                  <a:latin typeface="新宋体" panose="02010609030101010101" charset="-122"/>
                  <a:ea typeface="新宋体" panose="02010609030101010101" charset="-122"/>
                  <a:cs typeface="新宋体" panose="02010609030101010101" charset="-122"/>
                </a:rPr>
                <a:t>（</a:t>
              </a:r>
              <a:r>
                <a:rPr lang="en-US" altLang="zh-CN" sz="2000" b="1">
                  <a:solidFill>
                    <a:srgbClr val="000000"/>
                  </a:solidFill>
                  <a:latin typeface="新宋体" panose="02010609030101010101" charset="-122"/>
                  <a:ea typeface="新宋体" panose="02010609030101010101" charset="-122"/>
                  <a:cs typeface="新宋体" panose="02010609030101010101" charset="-122"/>
                </a:rPr>
                <a:t>4</a:t>
              </a:r>
              <a:r>
                <a:rPr lang="zh-CN" altLang="en-US" sz="2000" b="1">
                  <a:solidFill>
                    <a:srgbClr val="000000"/>
                  </a:solidFill>
                  <a:latin typeface="新宋体" panose="02010609030101010101" charset="-122"/>
                  <a:ea typeface="新宋体" panose="02010609030101010101" charset="-122"/>
                  <a:cs typeface="新宋体" panose="02010609030101010101" charset="-122"/>
                </a:rPr>
                <a:t>）对气相反应和有气相参与的反应</a:t>
              </a:r>
              <a:r>
                <a:rPr lang="en-US" altLang="zh-CN" sz="2000" b="1">
                  <a:solidFill>
                    <a:srgbClr val="000000"/>
                  </a:solidFill>
                  <a:latin typeface="新宋体" panose="02010609030101010101" charset="-122"/>
                  <a:ea typeface="新宋体" panose="02010609030101010101" charset="-122"/>
                  <a:cs typeface="新宋体" panose="02010609030101010101" charset="-122"/>
                </a:rPr>
                <a:t>, </a:t>
              </a:r>
              <a:r>
                <a:rPr lang="zh-CN" altLang="en-US" sz="2000" b="1">
                  <a:solidFill>
                    <a:srgbClr val="000000"/>
                  </a:solidFill>
                  <a:latin typeface="新宋体" panose="02010609030101010101" charset="-122"/>
                  <a:ea typeface="新宋体" panose="02010609030101010101" charset="-122"/>
                  <a:cs typeface="新宋体" panose="02010609030101010101" charset="-122"/>
                </a:rPr>
                <a:t>速率方程中浓度项可用分压代替。</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a:p>
              <a:pPr algn="just" eaLnBrk="0" fontAlgn="base" hangingPunct="0">
                <a:lnSpc>
                  <a:spcPct val="125000"/>
                </a:lnSpc>
                <a:spcBef>
                  <a:spcPct val="0"/>
                </a:spcBef>
                <a:spcAft>
                  <a:spcPct val="0"/>
                </a:spcAft>
              </a:pPr>
              <a:r>
                <a:rPr lang="zh-CN" altLang="en-US" sz="2000" b="1">
                  <a:solidFill>
                    <a:srgbClr val="000000"/>
                  </a:solidFill>
                  <a:latin typeface="新宋体" panose="02010609030101010101" charset="-122"/>
                  <a:ea typeface="新宋体" panose="02010609030101010101" charset="-122"/>
                  <a:cs typeface="新宋体" panose="02010609030101010101" charset="-122"/>
                </a:rPr>
                <a:t>     碳与氧生成二氧化碳反应的速率常数亦可表示为：</a:t>
              </a:r>
              <a:endParaRPr lang="en-US" altLang="zh-CN" sz="2000" b="1">
                <a:solidFill>
                  <a:srgbClr val="000000"/>
                </a:solidFill>
                <a:latin typeface="新宋体" panose="02010609030101010101" charset="-122"/>
                <a:ea typeface="新宋体" panose="02010609030101010101" charset="-122"/>
                <a:cs typeface="新宋体" panose="02010609030101010101" charset="-122"/>
              </a:endParaRPr>
            </a:p>
          </p:txBody>
        </p:sp>
        <p:sp>
          <p:nvSpPr>
            <p:cNvPr id="32784" name="Rectangle 16"/>
            <p:cNvSpPr/>
            <p:nvPr/>
          </p:nvSpPr>
          <p:spPr>
            <a:xfrm>
              <a:off x="1658" y="8006"/>
              <a:ext cx="7937" cy="628"/>
            </a:xfrm>
            <a:prstGeom prst="rect">
              <a:avLst/>
            </a:prstGeom>
            <a:noFill/>
            <a:ln w="12700">
              <a:noFill/>
            </a:ln>
          </p:spPr>
          <p:txBody>
            <a:bodyPr>
              <a:spAutoFit/>
            </a:bodyPr>
            <a:lstStyle/>
            <a:p>
              <a:pPr algn="just" eaLnBrk="0" fontAlgn="base" hangingPunct="0">
                <a:spcBef>
                  <a:spcPct val="0"/>
                </a:spcBef>
                <a:spcAft>
                  <a:spcPct val="0"/>
                </a:spcAft>
              </a:pPr>
              <a:r>
                <a:rPr lang="zh-CN" altLang="en-US" sz="2000" b="1">
                  <a:solidFill>
                    <a:srgbClr val="000000"/>
                  </a:solidFill>
                  <a:latin typeface="新宋体" panose="02010609030101010101" charset="-122"/>
                  <a:ea typeface="新宋体" panose="02010609030101010101" charset="-122"/>
                  <a:cs typeface="新宋体" panose="02010609030101010101" charset="-122"/>
                </a:rPr>
                <a:t>反应速率 </a:t>
              </a:r>
              <a:r>
                <a:rPr lang="en-US" altLang="zh-CN" sz="2000" b="1">
                  <a:solidFill>
                    <a:srgbClr val="000000"/>
                  </a:solidFill>
                  <a:latin typeface="新宋体" panose="02010609030101010101" charset="-122"/>
                  <a:ea typeface="新宋体" panose="02010609030101010101" charset="-122"/>
                  <a:cs typeface="新宋体" panose="02010609030101010101" charset="-122"/>
                </a:rPr>
                <a:t>= </a:t>
              </a:r>
              <a:r>
                <a:rPr lang="en-US" altLang="zh-CN" sz="2000" b="1" i="1">
                  <a:solidFill>
                    <a:srgbClr val="000000"/>
                  </a:solidFill>
                  <a:latin typeface="新宋体" panose="02010609030101010101" charset="-122"/>
                  <a:ea typeface="新宋体" panose="02010609030101010101" charset="-122"/>
                  <a:cs typeface="新宋体" panose="02010609030101010101" charset="-122"/>
                </a:rPr>
                <a:t>k</a:t>
              </a:r>
              <a:r>
                <a:rPr lang="en-US" altLang="zh-CN" sz="2000" b="1">
                  <a:solidFill>
                    <a:srgbClr val="000000"/>
                  </a:solidFill>
                  <a:latin typeface="新宋体" panose="02010609030101010101" charset="-122"/>
                  <a:ea typeface="新宋体" panose="02010609030101010101" charset="-122"/>
                  <a:cs typeface="新宋体" panose="02010609030101010101" charset="-122"/>
                </a:rPr>
                <a:t>’ </a:t>
              </a:r>
              <a:r>
                <a:rPr lang="en-US" altLang="zh-CN" sz="2000" b="1" i="1">
                  <a:solidFill>
                    <a:srgbClr val="000000"/>
                  </a:solidFill>
                  <a:latin typeface="新宋体" panose="02010609030101010101" charset="-122"/>
                  <a:ea typeface="新宋体" panose="02010609030101010101" charset="-122"/>
                  <a:cs typeface="新宋体" panose="02010609030101010101" charset="-122"/>
                </a:rPr>
                <a:t>p</a:t>
              </a:r>
              <a:r>
                <a:rPr lang="en-US" altLang="zh-CN" sz="2000" b="1">
                  <a:solidFill>
                    <a:srgbClr val="000000"/>
                  </a:solidFill>
                  <a:latin typeface="新宋体" panose="02010609030101010101" charset="-122"/>
                  <a:ea typeface="新宋体" panose="02010609030101010101" charset="-122"/>
                  <a:cs typeface="新宋体" panose="02010609030101010101" charset="-122"/>
                </a:rPr>
                <a:t>(O</a:t>
              </a:r>
              <a:r>
                <a:rPr lang="en-US" altLang="zh-CN" sz="2000" b="1" baseline="-25000">
                  <a:solidFill>
                    <a:srgbClr val="000000"/>
                  </a:solidFill>
                  <a:latin typeface="新宋体" panose="02010609030101010101" charset="-122"/>
                  <a:ea typeface="新宋体" panose="02010609030101010101" charset="-122"/>
                  <a:cs typeface="新宋体" panose="02010609030101010101" charset="-122"/>
                </a:rPr>
                <a:t>2</a:t>
              </a:r>
              <a:r>
                <a:rPr lang="en-US" altLang="zh-CN" sz="2000" b="1">
                  <a:solidFill>
                    <a:srgbClr val="000000"/>
                  </a:solidFill>
                  <a:latin typeface="新宋体" panose="02010609030101010101" charset="-122"/>
                  <a:ea typeface="新宋体" panose="02010609030101010101" charset="-122"/>
                  <a:cs typeface="新宋体" panose="02010609030101010101" charset="-122"/>
                </a:rPr>
                <a:t>)</a:t>
              </a:r>
              <a:r>
                <a:rPr lang="zh-CN" altLang="en-US" sz="2000" b="1">
                  <a:solidFill>
                    <a:srgbClr val="000000"/>
                  </a:solidFill>
                  <a:latin typeface="新宋体" panose="02010609030101010101" charset="-122"/>
                  <a:ea typeface="新宋体" panose="02010609030101010101" charset="-122"/>
                  <a:cs typeface="新宋体" panose="02010609030101010101" charset="-122"/>
                </a:rPr>
                <a:t>（显然</a:t>
              </a:r>
              <a:r>
                <a:rPr lang="en-US" altLang="zh-CN" sz="2000" b="1" i="1">
                  <a:solidFill>
                    <a:srgbClr val="000000"/>
                  </a:solidFill>
                  <a:latin typeface="新宋体" panose="02010609030101010101" charset="-122"/>
                  <a:ea typeface="新宋体" panose="02010609030101010101" charset="-122"/>
                  <a:cs typeface="新宋体" panose="02010609030101010101" charset="-122"/>
                </a:rPr>
                <a:t>k</a:t>
              </a:r>
              <a:r>
                <a:rPr lang="en-US" altLang="zh-CN" sz="2000" b="1">
                  <a:solidFill>
                    <a:srgbClr val="000000"/>
                  </a:solidFill>
                  <a:latin typeface="新宋体" panose="02010609030101010101" charset="-122"/>
                  <a:ea typeface="新宋体" panose="02010609030101010101" charset="-122"/>
                  <a:cs typeface="新宋体" panose="02010609030101010101" charset="-122"/>
                </a:rPr>
                <a:t>’</a:t>
              </a:r>
              <a:r>
                <a:rPr lang="zh-CN" altLang="en-US" sz="2000" b="1">
                  <a:solidFill>
                    <a:srgbClr val="000000"/>
                  </a:solidFill>
                  <a:latin typeface="新宋体" panose="02010609030101010101" charset="-122"/>
                  <a:ea typeface="新宋体" panose="02010609030101010101" charset="-122"/>
                  <a:cs typeface="新宋体" panose="02010609030101010101" charset="-122"/>
                </a:rPr>
                <a:t>不是</a:t>
              </a:r>
              <a:r>
                <a:rPr lang="en-US" altLang="zh-CN" sz="2000" b="1" i="1">
                  <a:solidFill>
                    <a:srgbClr val="000000"/>
                  </a:solidFill>
                  <a:latin typeface="新宋体" panose="02010609030101010101" charset="-122"/>
                  <a:ea typeface="新宋体" panose="02010609030101010101" charset="-122"/>
                  <a:cs typeface="新宋体" panose="02010609030101010101" charset="-122"/>
                </a:rPr>
                <a:t>k</a:t>
              </a:r>
              <a:r>
                <a:rPr lang="zh-CN" altLang="en-US" sz="2000" b="1">
                  <a:solidFill>
                    <a:srgbClr val="000000"/>
                  </a:solidFill>
                  <a:latin typeface="新宋体" panose="02010609030101010101" charset="-122"/>
                  <a:ea typeface="新宋体" panose="02010609030101010101" charset="-122"/>
                  <a:cs typeface="新宋体" panose="02010609030101010101" charset="-122"/>
                </a:rPr>
                <a:t>）</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p:txBody>
        </p:sp>
      </p:grpSp>
    </p:spTree>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8" name="Text Box 4"/>
          <p:cNvSpPr txBox="1"/>
          <p:nvPr/>
        </p:nvSpPr>
        <p:spPr>
          <a:xfrm>
            <a:off x="379307" y="827408"/>
            <a:ext cx="8191500" cy="460375"/>
          </a:xfrm>
          <a:prstGeom prst="rect">
            <a:avLst/>
          </a:prstGeom>
          <a:noFill/>
          <a:ln w="9525">
            <a:noFill/>
          </a:ln>
        </p:spPr>
        <p:txBody>
          <a:bodyPr wrap="square">
            <a:spAutoFit/>
          </a:bodyPr>
          <a:lstStyle/>
          <a:p>
            <a:pPr fontAlgn="base">
              <a:spcBef>
                <a:spcPct val="50000"/>
              </a:spcBef>
              <a:spcAft>
                <a:spcPct val="0"/>
              </a:spcAft>
            </a:pPr>
            <a:r>
              <a:rPr lang="zh-CN" altLang="en-US" sz="2400" b="1">
                <a:solidFill>
                  <a:srgbClr val="000066"/>
                </a:solidFill>
                <a:latin typeface="新宋体" panose="02010609030101010101" charset="-122"/>
                <a:ea typeface="新宋体" panose="02010609030101010101" charset="-122"/>
                <a:cs typeface="新宋体" panose="02010609030101010101" charset="-122"/>
              </a:rPr>
              <a:t>（</a:t>
            </a:r>
            <a:r>
              <a:rPr lang="en-US" altLang="zh-CN" sz="2400" b="1">
                <a:solidFill>
                  <a:srgbClr val="000066"/>
                </a:solidFill>
                <a:latin typeface="新宋体" panose="02010609030101010101" charset="-122"/>
                <a:ea typeface="新宋体" panose="02010609030101010101" charset="-122"/>
                <a:cs typeface="新宋体" panose="02010609030101010101" charset="-122"/>
              </a:rPr>
              <a:t>4</a:t>
            </a:r>
            <a:r>
              <a:rPr lang="zh-CN" altLang="en-US" sz="2400" b="1">
                <a:solidFill>
                  <a:srgbClr val="000066"/>
                </a:solidFill>
                <a:latin typeface="新宋体" panose="02010609030101010101" charset="-122"/>
                <a:ea typeface="新宋体" panose="02010609030101010101" charset="-122"/>
                <a:cs typeface="新宋体" panose="02010609030101010101" charset="-122"/>
              </a:rPr>
              <a:t>） 阿仑尼乌斯</a:t>
            </a:r>
            <a:r>
              <a:rPr lang="en-US" altLang="zh-CN" sz="2400" b="1">
                <a:solidFill>
                  <a:srgbClr val="000066"/>
                </a:solidFill>
                <a:latin typeface="新宋体" panose="02010609030101010101" charset="-122"/>
                <a:ea typeface="新宋体" panose="02010609030101010101" charset="-122"/>
                <a:cs typeface="新宋体" panose="02010609030101010101" charset="-122"/>
              </a:rPr>
              <a:t>(Arrhenius)</a:t>
            </a:r>
            <a:r>
              <a:rPr lang="zh-CN" altLang="en-US" sz="2400" b="1">
                <a:solidFill>
                  <a:srgbClr val="000066"/>
                </a:solidFill>
                <a:latin typeface="新宋体" panose="02010609030101010101" charset="-122"/>
                <a:ea typeface="新宋体" panose="02010609030101010101" charset="-122"/>
                <a:cs typeface="新宋体" panose="02010609030101010101" charset="-122"/>
              </a:rPr>
              <a:t>经验公式 </a:t>
            </a:r>
            <a:endParaRPr lang="zh-CN" altLang="en-US" sz="2400" b="1">
              <a:solidFill>
                <a:srgbClr val="000066"/>
              </a:solidFill>
              <a:latin typeface="新宋体" panose="02010609030101010101" charset="-122"/>
              <a:ea typeface="新宋体" panose="02010609030101010101" charset="-122"/>
              <a:cs typeface="新宋体" panose="02010609030101010101" charset="-122"/>
            </a:endParaRPr>
          </a:p>
        </p:txBody>
      </p:sp>
      <p:sp>
        <p:nvSpPr>
          <p:cNvPr id="52230" name="Text Box 6"/>
          <p:cNvSpPr txBox="1"/>
          <p:nvPr/>
        </p:nvSpPr>
        <p:spPr>
          <a:xfrm>
            <a:off x="2085342" y="2790825"/>
            <a:ext cx="8237220" cy="2399665"/>
          </a:xfrm>
          <a:prstGeom prst="rect">
            <a:avLst/>
          </a:prstGeom>
          <a:noFill/>
          <a:ln w="9525">
            <a:noFill/>
          </a:ln>
        </p:spPr>
        <p:txBody>
          <a:bodyPr wrap="square">
            <a:spAutoFit/>
          </a:bodyPr>
          <a:lstStyle/>
          <a:p>
            <a:pPr fontAlgn="base">
              <a:lnSpc>
                <a:spcPct val="125000"/>
              </a:lnSpc>
              <a:spcBef>
                <a:spcPct val="0"/>
              </a:spcBef>
              <a:spcAft>
                <a:spcPct val="0"/>
              </a:spcAft>
            </a:pPr>
            <a:r>
              <a:rPr lang="en-US" altLang="zh-CN" sz="2400" b="1">
                <a:solidFill>
                  <a:srgbClr val="A50021"/>
                </a:solidFill>
                <a:latin typeface="新宋体" panose="02010609030101010101" charset="-122"/>
                <a:ea typeface="新宋体" panose="02010609030101010101" charset="-122"/>
                <a:cs typeface="新宋体" panose="02010609030101010101" charset="-122"/>
              </a:rPr>
              <a:t>A</a:t>
            </a:r>
            <a:r>
              <a:rPr lang="zh-CN" altLang="en-US" sz="2400" b="1">
                <a:solidFill>
                  <a:srgbClr val="A50021"/>
                </a:solidFill>
                <a:latin typeface="新宋体" panose="02010609030101010101" charset="-122"/>
                <a:ea typeface="新宋体" panose="02010609030101010101" charset="-122"/>
                <a:cs typeface="新宋体" panose="02010609030101010101" charset="-122"/>
              </a:rPr>
              <a:t>：反应的特征常数，称为指前因子</a:t>
            </a:r>
            <a:endParaRPr lang="zh-CN" altLang="en-US" sz="2400" b="1">
              <a:solidFill>
                <a:srgbClr val="A50021"/>
              </a:solidFill>
              <a:latin typeface="新宋体" panose="02010609030101010101" charset="-122"/>
              <a:ea typeface="新宋体" panose="02010609030101010101" charset="-122"/>
              <a:cs typeface="新宋体" panose="02010609030101010101" charset="-122"/>
            </a:endParaRPr>
          </a:p>
          <a:p>
            <a:pPr fontAlgn="base">
              <a:lnSpc>
                <a:spcPct val="125000"/>
              </a:lnSpc>
              <a:spcBef>
                <a:spcPct val="0"/>
              </a:spcBef>
              <a:spcAft>
                <a:spcPct val="0"/>
              </a:spcAft>
            </a:pPr>
            <a:r>
              <a:rPr lang="en-US" altLang="zh-CN" sz="2400" b="1">
                <a:solidFill>
                  <a:srgbClr val="A50021"/>
                </a:solidFill>
                <a:latin typeface="新宋体" panose="02010609030101010101" charset="-122"/>
                <a:ea typeface="新宋体" panose="02010609030101010101" charset="-122"/>
                <a:cs typeface="新宋体" panose="02010609030101010101" charset="-122"/>
              </a:rPr>
              <a:t>e</a:t>
            </a:r>
            <a:r>
              <a:rPr lang="zh-CN" altLang="en-US" sz="2400" b="1">
                <a:solidFill>
                  <a:srgbClr val="A50021"/>
                </a:solidFill>
                <a:latin typeface="新宋体" panose="02010609030101010101" charset="-122"/>
                <a:ea typeface="新宋体" panose="02010609030101010101" charset="-122"/>
                <a:cs typeface="新宋体" panose="02010609030101010101" charset="-122"/>
              </a:rPr>
              <a:t>：自然对数的底数，</a:t>
            </a:r>
            <a:r>
              <a:rPr lang="en-US" altLang="zh-CN" sz="2400" b="1">
                <a:solidFill>
                  <a:srgbClr val="A50021"/>
                </a:solidFill>
                <a:latin typeface="新宋体" panose="02010609030101010101" charset="-122"/>
                <a:ea typeface="新宋体" panose="02010609030101010101" charset="-122"/>
                <a:cs typeface="新宋体" panose="02010609030101010101" charset="-122"/>
              </a:rPr>
              <a:t>2.718</a:t>
            </a:r>
            <a:endParaRPr lang="en-US" altLang="zh-CN" sz="2400" b="1">
              <a:solidFill>
                <a:srgbClr val="A50021"/>
              </a:solidFill>
              <a:latin typeface="新宋体" panose="02010609030101010101" charset="-122"/>
              <a:ea typeface="新宋体" panose="02010609030101010101" charset="-122"/>
              <a:cs typeface="新宋体" panose="02010609030101010101" charset="-122"/>
            </a:endParaRPr>
          </a:p>
          <a:p>
            <a:pPr fontAlgn="base">
              <a:lnSpc>
                <a:spcPct val="125000"/>
              </a:lnSpc>
              <a:spcBef>
                <a:spcPct val="0"/>
              </a:spcBef>
              <a:spcAft>
                <a:spcPct val="0"/>
              </a:spcAft>
            </a:pPr>
            <a:r>
              <a:rPr lang="en-US" altLang="zh-CN" sz="2400" b="1">
                <a:solidFill>
                  <a:srgbClr val="A50021"/>
                </a:solidFill>
                <a:latin typeface="新宋体" panose="02010609030101010101" charset="-122"/>
                <a:ea typeface="新宋体" panose="02010609030101010101" charset="-122"/>
                <a:cs typeface="新宋体" panose="02010609030101010101" charset="-122"/>
              </a:rPr>
              <a:t>R</a:t>
            </a:r>
            <a:r>
              <a:rPr lang="zh-CN" altLang="en-US" sz="2400" b="1">
                <a:solidFill>
                  <a:srgbClr val="A50021"/>
                </a:solidFill>
                <a:latin typeface="新宋体" panose="02010609030101010101" charset="-122"/>
                <a:ea typeface="新宋体" panose="02010609030101010101" charset="-122"/>
                <a:cs typeface="新宋体" panose="02010609030101010101" charset="-122"/>
              </a:rPr>
              <a:t>：</a:t>
            </a:r>
            <a:r>
              <a:rPr lang="zh-CN" altLang="zh-CN" sz="2400" b="1">
                <a:solidFill>
                  <a:srgbClr val="A50021"/>
                </a:solidFill>
                <a:latin typeface="新宋体" panose="02010609030101010101" charset="-122"/>
                <a:ea typeface="新宋体" panose="02010609030101010101" charset="-122"/>
                <a:cs typeface="新宋体" panose="02010609030101010101" charset="-122"/>
              </a:rPr>
              <a:t>气体常数，为 </a:t>
            </a:r>
            <a:r>
              <a:rPr lang="en-US" altLang="zh-CN" sz="2400" b="1">
                <a:solidFill>
                  <a:srgbClr val="A50021"/>
                </a:solidFill>
                <a:latin typeface="新宋体" panose="02010609030101010101" charset="-122"/>
                <a:ea typeface="新宋体" panose="02010609030101010101" charset="-122"/>
                <a:cs typeface="新宋体" panose="02010609030101010101" charset="-122"/>
              </a:rPr>
              <a:t>8.314 J·mol</a:t>
            </a:r>
            <a:r>
              <a:rPr lang="en-US" altLang="zh-CN" sz="2400" b="1" baseline="30000">
                <a:solidFill>
                  <a:srgbClr val="A50021"/>
                </a:solidFill>
                <a:latin typeface="新宋体" panose="02010609030101010101" charset="-122"/>
                <a:ea typeface="新宋体" panose="02010609030101010101" charset="-122"/>
                <a:cs typeface="新宋体" panose="02010609030101010101" charset="-122"/>
              </a:rPr>
              <a:t>-1</a:t>
            </a:r>
            <a:r>
              <a:rPr lang="en-US" altLang="zh-CN" sz="2400" b="1">
                <a:solidFill>
                  <a:srgbClr val="A50021"/>
                </a:solidFill>
                <a:latin typeface="新宋体" panose="02010609030101010101" charset="-122"/>
                <a:ea typeface="新宋体" panose="02010609030101010101" charset="-122"/>
                <a:cs typeface="新宋体" panose="02010609030101010101" charset="-122"/>
              </a:rPr>
              <a:t>·K</a:t>
            </a:r>
            <a:r>
              <a:rPr lang="en-US" altLang="zh-CN" sz="2400" b="1" baseline="30000">
                <a:solidFill>
                  <a:srgbClr val="A50021"/>
                </a:solidFill>
                <a:latin typeface="新宋体" panose="02010609030101010101" charset="-122"/>
                <a:ea typeface="新宋体" panose="02010609030101010101" charset="-122"/>
                <a:cs typeface="新宋体" panose="02010609030101010101" charset="-122"/>
              </a:rPr>
              <a:t>-1</a:t>
            </a:r>
            <a:endParaRPr lang="en-US" altLang="zh-CN" sz="2400" b="1" baseline="30000">
              <a:solidFill>
                <a:srgbClr val="A50021"/>
              </a:solidFill>
              <a:latin typeface="新宋体" panose="02010609030101010101" charset="-122"/>
              <a:ea typeface="新宋体" panose="02010609030101010101" charset="-122"/>
              <a:cs typeface="新宋体" panose="02010609030101010101" charset="-122"/>
            </a:endParaRPr>
          </a:p>
          <a:p>
            <a:pPr fontAlgn="base">
              <a:lnSpc>
                <a:spcPct val="125000"/>
              </a:lnSpc>
              <a:spcBef>
                <a:spcPct val="0"/>
              </a:spcBef>
              <a:spcAft>
                <a:spcPct val="0"/>
              </a:spcAft>
            </a:pPr>
            <a:r>
              <a:rPr lang="en-US" altLang="zh-CN" sz="2400" b="1">
                <a:solidFill>
                  <a:srgbClr val="A50021"/>
                </a:solidFill>
                <a:latin typeface="新宋体" panose="02010609030101010101" charset="-122"/>
                <a:ea typeface="新宋体" panose="02010609030101010101" charset="-122"/>
                <a:cs typeface="新宋体" panose="02010609030101010101" charset="-122"/>
                <a:sym typeface="+mn-ea"/>
              </a:rPr>
              <a:t>T</a:t>
            </a:r>
            <a:r>
              <a:rPr lang="zh-CN" altLang="en-US" sz="2400" b="1">
                <a:solidFill>
                  <a:srgbClr val="A50021"/>
                </a:solidFill>
                <a:latin typeface="新宋体" panose="02010609030101010101" charset="-122"/>
                <a:ea typeface="新宋体" panose="02010609030101010101" charset="-122"/>
                <a:cs typeface="新宋体" panose="02010609030101010101" charset="-122"/>
                <a:sym typeface="+mn-ea"/>
              </a:rPr>
              <a:t>：热力学温度 </a:t>
            </a:r>
            <a:r>
              <a:rPr lang="en-US" altLang="zh-CN" sz="2400" b="1">
                <a:solidFill>
                  <a:srgbClr val="A50021"/>
                </a:solidFill>
                <a:latin typeface="新宋体" panose="02010609030101010101" charset="-122"/>
                <a:ea typeface="新宋体" panose="02010609030101010101" charset="-122"/>
                <a:cs typeface="新宋体" panose="02010609030101010101" charset="-122"/>
                <a:sym typeface="+mn-ea"/>
              </a:rPr>
              <a:t>( K )</a:t>
            </a:r>
            <a:endParaRPr lang="en-US" altLang="zh-CN" sz="2400" b="1">
              <a:solidFill>
                <a:srgbClr val="A50021"/>
              </a:solidFill>
              <a:latin typeface="新宋体" panose="02010609030101010101" charset="-122"/>
              <a:ea typeface="新宋体" panose="02010609030101010101" charset="-122"/>
              <a:cs typeface="新宋体" panose="02010609030101010101" charset="-122"/>
            </a:endParaRPr>
          </a:p>
          <a:p>
            <a:pPr fontAlgn="base">
              <a:lnSpc>
                <a:spcPct val="125000"/>
              </a:lnSpc>
              <a:spcBef>
                <a:spcPct val="0"/>
              </a:spcBef>
              <a:spcAft>
                <a:spcPct val="0"/>
              </a:spcAft>
            </a:pPr>
            <a:r>
              <a:rPr lang="en-US" altLang="zh-CN" sz="2400" b="1">
                <a:solidFill>
                  <a:srgbClr val="A50021"/>
                </a:solidFill>
                <a:latin typeface="新宋体" panose="02010609030101010101" charset="-122"/>
                <a:ea typeface="新宋体" panose="02010609030101010101" charset="-122"/>
                <a:cs typeface="新宋体" panose="02010609030101010101" charset="-122"/>
                <a:sym typeface="+mn-ea"/>
              </a:rPr>
              <a:t>E</a:t>
            </a:r>
            <a:r>
              <a:rPr lang="en-US" altLang="zh-CN" sz="2400" b="1" baseline="-25000">
                <a:solidFill>
                  <a:srgbClr val="A50021"/>
                </a:solidFill>
                <a:latin typeface="新宋体" panose="02010609030101010101" charset="-122"/>
                <a:ea typeface="新宋体" panose="02010609030101010101" charset="-122"/>
                <a:cs typeface="新宋体" panose="02010609030101010101" charset="-122"/>
                <a:sym typeface="+mn-ea"/>
              </a:rPr>
              <a:t>a</a:t>
            </a:r>
            <a:r>
              <a:rPr lang="zh-CN" altLang="en-US" sz="2400" b="1">
                <a:solidFill>
                  <a:srgbClr val="A50021"/>
                </a:solidFill>
                <a:latin typeface="新宋体" panose="02010609030101010101" charset="-122"/>
                <a:ea typeface="新宋体" panose="02010609030101010101" charset="-122"/>
                <a:cs typeface="新宋体" panose="02010609030101010101" charset="-122"/>
                <a:sym typeface="+mn-ea"/>
              </a:rPr>
              <a:t>：活化能 </a:t>
            </a:r>
            <a:r>
              <a:rPr lang="en-US" altLang="zh-CN" sz="2400" b="1">
                <a:solidFill>
                  <a:srgbClr val="A50021"/>
                </a:solidFill>
                <a:latin typeface="新宋体" panose="02010609030101010101" charset="-122"/>
                <a:ea typeface="新宋体" panose="02010609030101010101" charset="-122"/>
                <a:cs typeface="新宋体" panose="02010609030101010101" charset="-122"/>
                <a:sym typeface="+mn-ea"/>
              </a:rPr>
              <a:t>( kJ ·mol</a:t>
            </a:r>
            <a:r>
              <a:rPr lang="en-US" altLang="zh-CN" sz="2400" b="1" baseline="30000">
                <a:solidFill>
                  <a:srgbClr val="A50021"/>
                </a:solidFill>
                <a:latin typeface="新宋体" panose="02010609030101010101" charset="-122"/>
                <a:ea typeface="新宋体" panose="02010609030101010101" charset="-122"/>
                <a:cs typeface="新宋体" panose="02010609030101010101" charset="-122"/>
                <a:sym typeface="+mn-ea"/>
              </a:rPr>
              <a:t>-1 </a:t>
            </a:r>
            <a:r>
              <a:rPr lang="en-US" altLang="zh-CN" sz="2400" b="1">
                <a:solidFill>
                  <a:srgbClr val="A50021"/>
                </a:solidFill>
                <a:latin typeface="新宋体" panose="02010609030101010101" charset="-122"/>
                <a:ea typeface="新宋体" panose="02010609030101010101" charset="-122"/>
                <a:cs typeface="新宋体" panose="02010609030101010101" charset="-122"/>
                <a:sym typeface="+mn-ea"/>
              </a:rPr>
              <a:t>)</a:t>
            </a:r>
            <a:endParaRPr lang="en-US" altLang="zh-CN" sz="2400" b="1">
              <a:solidFill>
                <a:srgbClr val="A50021"/>
              </a:solidFill>
              <a:latin typeface="新宋体" panose="02010609030101010101" charset="-122"/>
              <a:ea typeface="新宋体" panose="02010609030101010101" charset="-122"/>
              <a:cs typeface="新宋体" panose="02010609030101010101" charset="-122"/>
            </a:endParaRPr>
          </a:p>
        </p:txBody>
      </p:sp>
      <p:grpSp>
        <p:nvGrpSpPr>
          <p:cNvPr id="2" name="组合 7"/>
          <p:cNvGrpSpPr/>
          <p:nvPr/>
        </p:nvGrpSpPr>
        <p:grpSpPr>
          <a:xfrm>
            <a:off x="2440941" y="1765300"/>
            <a:ext cx="2070100" cy="627380"/>
            <a:chOff x="3102" y="2451"/>
            <a:chExt cx="2445" cy="988"/>
          </a:xfrm>
        </p:grpSpPr>
        <p:sp>
          <p:nvSpPr>
            <p:cNvPr id="3" name="文本框 2"/>
            <p:cNvSpPr txBox="1"/>
            <p:nvPr/>
          </p:nvSpPr>
          <p:spPr>
            <a:xfrm>
              <a:off x="3102" y="2603"/>
              <a:ext cx="1904" cy="822"/>
            </a:xfrm>
            <a:prstGeom prst="rect">
              <a:avLst/>
            </a:prstGeom>
            <a:noFill/>
          </p:spPr>
          <p:txBody>
            <a:bodyPr wrap="square" rtlCol="0">
              <a:spAutoFit/>
            </a:bodyPr>
            <a:lstStyle/>
            <a:p>
              <a:pPr fontAlgn="base">
                <a:spcBef>
                  <a:spcPct val="0"/>
                </a:spcBef>
                <a:spcAft>
                  <a:spcPct val="0"/>
                </a:spcAft>
              </a:pPr>
              <a:r>
                <a:rPr lang="en-US" altLang="zh-CN" sz="2400" b="1">
                  <a:solidFill>
                    <a:srgbClr val="000000"/>
                  </a:solidFill>
                </a:rPr>
                <a:t>K=A</a:t>
              </a:r>
              <a:r>
                <a:rPr lang="en-US" altLang="zh-CN" sz="2400" b="1" baseline="30000">
                  <a:solidFill>
                    <a:srgbClr val="000000"/>
                  </a:solidFill>
                </a:rPr>
                <a:t>.</a:t>
              </a:r>
              <a:r>
                <a:rPr lang="en-US" altLang="zh-CN" sz="2800" b="1">
                  <a:solidFill>
                    <a:srgbClr val="000000"/>
                  </a:solidFill>
                  <a:latin typeface="新宋体" panose="02010609030101010101" charset="-122"/>
                  <a:ea typeface="新宋体" panose="02010609030101010101" charset="-122"/>
                  <a:cs typeface="新宋体" panose="02010609030101010101" charset="-122"/>
                  <a:sym typeface="+mn-ea"/>
                </a:rPr>
                <a:t>e</a:t>
              </a:r>
              <a:endParaRPr lang="en-US" altLang="zh-CN" sz="2800" b="1" baseline="30000">
                <a:solidFill>
                  <a:srgbClr val="000000"/>
                </a:solidFill>
                <a:latin typeface="新宋体" panose="02010609030101010101" charset="-122"/>
                <a:ea typeface="新宋体" panose="02010609030101010101" charset="-122"/>
                <a:cs typeface="新宋体" panose="02010609030101010101" charset="-122"/>
                <a:sym typeface="+mn-ea"/>
              </a:endParaRPr>
            </a:p>
          </p:txBody>
        </p:sp>
        <p:grpSp>
          <p:nvGrpSpPr>
            <p:cNvPr id="7" name="组合 6"/>
            <p:cNvGrpSpPr/>
            <p:nvPr/>
          </p:nvGrpSpPr>
          <p:grpSpPr>
            <a:xfrm>
              <a:off x="4592" y="2451"/>
              <a:ext cx="955" cy="988"/>
              <a:chOff x="5496" y="2225"/>
              <a:chExt cx="955" cy="988"/>
            </a:xfrm>
          </p:grpSpPr>
          <p:sp>
            <p:nvSpPr>
              <p:cNvPr id="4" name="文本框 3"/>
              <p:cNvSpPr txBox="1"/>
              <p:nvPr/>
            </p:nvSpPr>
            <p:spPr>
              <a:xfrm>
                <a:off x="5496" y="2225"/>
                <a:ext cx="955" cy="598"/>
              </a:xfrm>
              <a:prstGeom prst="rect">
                <a:avLst/>
              </a:prstGeom>
              <a:noFill/>
            </p:spPr>
            <p:txBody>
              <a:bodyPr wrap="square" rtlCol="0">
                <a:spAutoFit/>
              </a:bodyPr>
              <a:lstStyle/>
              <a:p>
                <a:pPr fontAlgn="base">
                  <a:spcBef>
                    <a:spcPct val="0"/>
                  </a:spcBef>
                  <a:spcAft>
                    <a:spcPct val="0"/>
                  </a:spcAft>
                </a:pPr>
                <a:r>
                  <a:rPr lang="en-US" altLang="zh-CN" sz="2800" b="1" baseline="30000">
                    <a:solidFill>
                      <a:srgbClr val="000000"/>
                    </a:solidFill>
                    <a:latin typeface="新宋体" panose="02010609030101010101" charset="-122"/>
                    <a:ea typeface="新宋体" panose="02010609030101010101" charset="-122"/>
                    <a:cs typeface="新宋体" panose="02010609030101010101" charset="-122"/>
                    <a:sym typeface="+mn-ea"/>
                  </a:rPr>
                  <a:t>Ea</a:t>
                </a:r>
                <a:endParaRPr lang="en-US" altLang="zh-CN" sz="2800" b="1" baseline="30000">
                  <a:solidFill>
                    <a:srgbClr val="000000"/>
                  </a:solidFill>
                  <a:latin typeface="新宋体" panose="02010609030101010101" charset="-122"/>
                  <a:ea typeface="新宋体" panose="02010609030101010101" charset="-122"/>
                  <a:cs typeface="新宋体" panose="02010609030101010101" charset="-122"/>
                  <a:sym typeface="+mn-ea"/>
                </a:endParaRPr>
              </a:p>
            </p:txBody>
          </p:sp>
          <p:sp>
            <p:nvSpPr>
              <p:cNvPr id="5" name="文本框 4"/>
              <p:cNvSpPr txBox="1"/>
              <p:nvPr/>
            </p:nvSpPr>
            <p:spPr>
              <a:xfrm>
                <a:off x="5496" y="2615"/>
                <a:ext cx="955" cy="598"/>
              </a:xfrm>
              <a:prstGeom prst="rect">
                <a:avLst/>
              </a:prstGeom>
              <a:noFill/>
            </p:spPr>
            <p:txBody>
              <a:bodyPr wrap="square" rtlCol="0">
                <a:spAutoFit/>
              </a:bodyPr>
              <a:lstStyle/>
              <a:p>
                <a:pPr fontAlgn="base">
                  <a:spcBef>
                    <a:spcPct val="0"/>
                  </a:spcBef>
                  <a:spcAft>
                    <a:spcPct val="0"/>
                  </a:spcAft>
                </a:pPr>
                <a:r>
                  <a:rPr lang="en-US" altLang="zh-CN" sz="2800" b="1" baseline="30000">
                    <a:solidFill>
                      <a:srgbClr val="000000"/>
                    </a:solidFill>
                    <a:latin typeface="新宋体" panose="02010609030101010101" charset="-122"/>
                    <a:ea typeface="新宋体" panose="02010609030101010101" charset="-122"/>
                    <a:cs typeface="新宋体" panose="02010609030101010101" charset="-122"/>
                    <a:sym typeface="+mn-ea"/>
                  </a:rPr>
                  <a:t>RT</a:t>
                </a:r>
                <a:endParaRPr lang="en-US" altLang="zh-CN" sz="2800" b="1" baseline="30000">
                  <a:solidFill>
                    <a:srgbClr val="000000"/>
                  </a:solidFill>
                  <a:latin typeface="新宋体" panose="02010609030101010101" charset="-122"/>
                  <a:ea typeface="新宋体" panose="02010609030101010101" charset="-122"/>
                  <a:cs typeface="新宋体" panose="02010609030101010101" charset="-122"/>
                  <a:sym typeface="+mn-ea"/>
                </a:endParaRPr>
              </a:p>
            </p:txBody>
          </p:sp>
          <p:cxnSp>
            <p:nvCxnSpPr>
              <p:cNvPr id="6" name="直接连接符 5"/>
              <p:cNvCxnSpPr/>
              <p:nvPr/>
            </p:nvCxnSpPr>
            <p:spPr>
              <a:xfrm flipV="1">
                <a:off x="5496" y="2566"/>
                <a:ext cx="684" cy="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Text Box 3"/>
          <p:cNvSpPr txBox="1"/>
          <p:nvPr/>
        </p:nvSpPr>
        <p:spPr>
          <a:xfrm>
            <a:off x="527476" y="1589088"/>
            <a:ext cx="11521017" cy="902970"/>
          </a:xfrm>
          <a:prstGeom prst="rect">
            <a:avLst/>
          </a:prstGeom>
          <a:noFill/>
          <a:ln w="9525">
            <a:noFill/>
          </a:ln>
        </p:spPr>
        <p:txBody>
          <a:bodyPr>
            <a:spAutoFit/>
          </a:bodyPr>
          <a:lstStyle/>
          <a:p>
            <a:pPr fontAlgn="base">
              <a:lnSpc>
                <a:spcPct val="110000"/>
              </a:lnSpc>
              <a:spcBef>
                <a:spcPct val="0"/>
              </a:spcBef>
              <a:spcAft>
                <a:spcPct val="0"/>
              </a:spcAft>
            </a:pPr>
            <a:r>
              <a:rPr lang="zh-CN" altLang="en-US" sz="2400" b="1">
                <a:solidFill>
                  <a:srgbClr val="FF0000"/>
                </a:solidFill>
                <a:latin typeface="黑体" panose="02010609060101010101" pitchFamily="49" charset="-122"/>
                <a:ea typeface="黑体" panose="02010609060101010101" pitchFamily="49" charset="-122"/>
              </a:rPr>
              <a:t>催化剂</a:t>
            </a:r>
            <a:r>
              <a:rPr lang="en-US" altLang="zh-CN" sz="2400" b="1">
                <a:solidFill>
                  <a:srgbClr val="FF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存在少量就能显著改变反应速率，反应结束时，</a:t>
            </a:r>
            <a:endParaRPr lang="zh-CN" altLang="en-US" sz="2400" b="1">
              <a:solidFill>
                <a:srgbClr val="000000"/>
              </a:solidFill>
              <a:latin typeface="黑体" panose="02010609060101010101" pitchFamily="49" charset="-122"/>
              <a:ea typeface="黑体" panose="02010609060101010101" pitchFamily="49" charset="-122"/>
            </a:endParaRPr>
          </a:p>
          <a:p>
            <a:pPr fontAlgn="base">
              <a:lnSpc>
                <a:spcPct val="110000"/>
              </a:lnSpc>
              <a:spcBef>
                <a:spcPct val="0"/>
              </a:spcBef>
              <a:spcAft>
                <a:spcPct val="0"/>
              </a:spcAft>
            </a:pPr>
            <a:r>
              <a:rPr lang="zh-CN" altLang="en-US" sz="2400" b="1">
                <a:solidFill>
                  <a:srgbClr val="000000"/>
                </a:solidFill>
                <a:latin typeface="黑体" panose="02010609060101010101" pitchFamily="49" charset="-122"/>
                <a:ea typeface="黑体" panose="02010609060101010101" pitchFamily="49" charset="-122"/>
              </a:rPr>
              <a:t>       其自身的质量、组成和化学性质基本不变的物质。 </a:t>
            </a:r>
            <a:endParaRPr lang="zh-CN" altLang="en-US" sz="2400" b="1">
              <a:solidFill>
                <a:srgbClr val="000000"/>
              </a:solidFill>
              <a:latin typeface="黑体" panose="02010609060101010101" pitchFamily="49" charset="-122"/>
              <a:ea typeface="黑体" panose="02010609060101010101" pitchFamily="49" charset="-122"/>
            </a:endParaRPr>
          </a:p>
        </p:txBody>
      </p:sp>
      <p:sp>
        <p:nvSpPr>
          <p:cNvPr id="58372" name="Text Box 4"/>
          <p:cNvSpPr txBox="1"/>
          <p:nvPr/>
        </p:nvSpPr>
        <p:spPr>
          <a:xfrm>
            <a:off x="527051" y="2492378"/>
            <a:ext cx="4510616" cy="460375"/>
          </a:xfrm>
          <a:prstGeom prst="rect">
            <a:avLst/>
          </a:prstGeom>
          <a:noFill/>
          <a:ln w="9525">
            <a:noFill/>
          </a:ln>
        </p:spPr>
        <p:txBody>
          <a:bodyPr>
            <a:spAutoFit/>
          </a:bodyPr>
          <a:lstStyle/>
          <a:p>
            <a:pPr fontAlgn="base">
              <a:spcBef>
                <a:spcPct val="50000"/>
              </a:spcBef>
              <a:spcAft>
                <a:spcPct val="0"/>
              </a:spcAft>
            </a:pPr>
            <a:r>
              <a:rPr lang="zh-CN" altLang="en-US" sz="2400" b="1">
                <a:solidFill>
                  <a:srgbClr val="FF0000"/>
                </a:solidFill>
                <a:latin typeface="黑体" panose="02010609060101010101" pitchFamily="49" charset="-122"/>
                <a:ea typeface="黑体" panose="02010609060101010101" pitchFamily="49" charset="-122"/>
              </a:rPr>
              <a:t>催化特点 ：</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58377" name="Text Box 9"/>
          <p:cNvSpPr txBox="1"/>
          <p:nvPr/>
        </p:nvSpPr>
        <p:spPr>
          <a:xfrm>
            <a:off x="527053" y="783590"/>
            <a:ext cx="5185833" cy="521970"/>
          </a:xfrm>
          <a:prstGeom prst="rect">
            <a:avLst/>
          </a:prstGeom>
          <a:noFill/>
          <a:ln w="9525">
            <a:noFill/>
          </a:ln>
        </p:spPr>
        <p:txBody>
          <a:bodyPr>
            <a:spAutoFit/>
          </a:bodyPr>
          <a:lstStyle/>
          <a:p>
            <a:pPr fontAlgn="base">
              <a:spcBef>
                <a:spcPct val="50000"/>
              </a:spcBef>
              <a:spcAft>
                <a:spcPct val="0"/>
              </a:spcAft>
            </a:pPr>
            <a:r>
              <a:rPr lang="en-US" altLang="zh-CN" sz="2800" b="1">
                <a:solidFill>
                  <a:srgbClr val="000000"/>
                </a:solidFill>
                <a:latin typeface="Times New Roman" panose="02020603050405020304" pitchFamily="18" charset="0"/>
                <a:ea typeface="黑体" panose="02010609060101010101" pitchFamily="49" charset="-122"/>
              </a:rPr>
              <a:t>(5) </a:t>
            </a:r>
            <a:r>
              <a:rPr lang="zh-CN" altLang="en-US" sz="2800" b="1">
                <a:solidFill>
                  <a:srgbClr val="000000"/>
                </a:solidFill>
                <a:latin typeface="Times New Roman" panose="02020603050405020304" pitchFamily="18" charset="0"/>
                <a:ea typeface="黑体" panose="02010609060101010101" pitchFamily="49" charset="-122"/>
              </a:rPr>
              <a:t>催化剂与催化作用</a:t>
            </a:r>
            <a:endParaRPr lang="zh-CN" altLang="en-US" sz="2800" b="1">
              <a:solidFill>
                <a:srgbClr val="000000"/>
              </a:solidFill>
              <a:latin typeface="Times New Roman" panose="02020603050405020304" pitchFamily="18" charset="0"/>
              <a:ea typeface="黑体" panose="02010609060101010101" pitchFamily="49" charset="-122"/>
            </a:endParaRPr>
          </a:p>
        </p:txBody>
      </p:sp>
      <p:pic>
        <p:nvPicPr>
          <p:cNvPr id="58378" name="Picture 10" descr="slide0293_image151"/>
          <p:cNvPicPr>
            <a:picLocks noChangeAspect="1"/>
          </p:cNvPicPr>
          <p:nvPr/>
        </p:nvPicPr>
        <p:blipFill>
          <a:blip r:embed="rId1"/>
          <a:srcRect l="1676" t="6247" b="1340"/>
          <a:stretch>
            <a:fillRect/>
          </a:stretch>
        </p:blipFill>
        <p:spPr>
          <a:xfrm>
            <a:off x="7037495" y="2492378"/>
            <a:ext cx="4396740" cy="3554095"/>
          </a:xfrm>
          <a:prstGeom prst="rect">
            <a:avLst/>
          </a:prstGeom>
          <a:noFill/>
          <a:ln w="9525">
            <a:solidFill>
              <a:srgbClr val="FF0000"/>
            </a:solidFill>
          </a:ln>
        </p:spPr>
      </p:pic>
      <p:sp>
        <p:nvSpPr>
          <p:cNvPr id="55303" name="Rectangle 11"/>
          <p:cNvSpPr/>
          <p:nvPr/>
        </p:nvSpPr>
        <p:spPr>
          <a:xfrm>
            <a:off x="1980356" y="3068955"/>
            <a:ext cx="4825153" cy="1445260"/>
          </a:xfrm>
          <a:prstGeom prst="rect">
            <a:avLst/>
          </a:prstGeom>
          <a:noFill/>
          <a:ln w="9525">
            <a:noFill/>
          </a:ln>
        </p:spPr>
        <p:txBody>
          <a:bodyPr wrap="square">
            <a:spAutoFit/>
          </a:bodyPr>
          <a:lstStyle/>
          <a:p>
            <a:pPr fontAlgn="base">
              <a:spcBef>
                <a:spcPct val="50000"/>
              </a:spcBef>
              <a:spcAft>
                <a:spcPct val="0"/>
              </a:spcAft>
            </a:pPr>
            <a:r>
              <a:rPr lang="en-US" altLang="zh-CN" sz="1600" b="1">
                <a:solidFill>
                  <a:srgbClr val="FF0000"/>
                </a:solidFill>
                <a:latin typeface="Calibri"/>
                <a:ea typeface="黑体" panose="02010609060101010101" pitchFamily="49" charset="-122"/>
              </a:rPr>
              <a:t>①</a:t>
            </a:r>
            <a:r>
              <a:rPr lang="zh-CN" altLang="en-US" sz="1600" b="1">
                <a:solidFill>
                  <a:srgbClr val="FF0000"/>
                </a:solidFill>
                <a:latin typeface="黑体" panose="02010609060101010101" pitchFamily="49" charset="-122"/>
                <a:ea typeface="黑体" panose="02010609060101010101" pitchFamily="49" charset="-122"/>
              </a:rPr>
              <a:t>高效性，可以大大地加快反应速率。</a:t>
            </a:r>
            <a:endParaRPr lang="zh-CN" altLang="en-US" sz="1600" b="1">
              <a:solidFill>
                <a:srgbClr val="FF0000"/>
              </a:solidFill>
              <a:latin typeface="黑体" panose="02010609060101010101" pitchFamily="49" charset="-122"/>
              <a:ea typeface="黑体" panose="02010609060101010101" pitchFamily="49" charset="-122"/>
            </a:endParaRPr>
          </a:p>
          <a:p>
            <a:pPr fontAlgn="base">
              <a:spcBef>
                <a:spcPct val="50000"/>
              </a:spcBef>
              <a:spcAft>
                <a:spcPct val="0"/>
              </a:spcAft>
            </a:pPr>
            <a:r>
              <a:rPr lang="en-US" altLang="zh-CN" sz="1600" b="1">
                <a:solidFill>
                  <a:srgbClr val="FF0000"/>
                </a:solidFill>
                <a:latin typeface="Calibri"/>
                <a:ea typeface="黑体" panose="02010609060101010101" pitchFamily="49" charset="-122"/>
                <a:sym typeface="+mn-ea"/>
              </a:rPr>
              <a:t>②</a:t>
            </a:r>
            <a:r>
              <a:rPr lang="zh-CN" altLang="en-US" sz="1600" b="1">
                <a:solidFill>
                  <a:srgbClr val="FF0000"/>
                </a:solidFill>
                <a:latin typeface="黑体" panose="02010609060101010101" pitchFamily="49" charset="-122"/>
                <a:ea typeface="黑体" panose="02010609060101010101" pitchFamily="49" charset="-122"/>
                <a:sym typeface="+mn-ea"/>
              </a:rPr>
              <a:t>选择性，反应不同，催化剂不同。</a:t>
            </a:r>
            <a:endParaRPr lang="zh-CN" altLang="en-US" sz="1600" b="1">
              <a:solidFill>
                <a:srgbClr val="FF0000"/>
              </a:solidFill>
              <a:latin typeface="黑体" panose="02010609060101010101" pitchFamily="49" charset="-122"/>
              <a:ea typeface="黑体" panose="02010609060101010101" pitchFamily="49" charset="-122"/>
              <a:sym typeface="+mn-ea"/>
            </a:endParaRPr>
          </a:p>
          <a:p>
            <a:pPr fontAlgn="base">
              <a:spcBef>
                <a:spcPct val="50000"/>
              </a:spcBef>
              <a:spcAft>
                <a:spcPct val="0"/>
              </a:spcAft>
            </a:pPr>
            <a:r>
              <a:rPr lang="en-US" altLang="zh-CN" sz="1600" b="1">
                <a:solidFill>
                  <a:srgbClr val="000000"/>
                </a:solidFill>
                <a:latin typeface="Calibri"/>
                <a:ea typeface="黑体" panose="02010609060101010101" pitchFamily="49" charset="-122"/>
                <a:sym typeface="+mn-ea"/>
              </a:rPr>
              <a:t>③</a:t>
            </a:r>
            <a:r>
              <a:rPr lang="zh-CN" altLang="en-US" sz="1600" b="1">
                <a:solidFill>
                  <a:srgbClr val="000000"/>
                </a:solidFill>
                <a:latin typeface="黑体" panose="02010609060101010101" pitchFamily="49" charset="-122"/>
                <a:ea typeface="黑体" panose="02010609060101010101" pitchFamily="49" charset="-122"/>
                <a:sym typeface="+mn-ea"/>
              </a:rPr>
              <a:t>同等程度地加快正、逆反应的速率。</a:t>
            </a:r>
            <a:endParaRPr lang="zh-CN" altLang="en-US" sz="1600" b="1">
              <a:solidFill>
                <a:srgbClr val="000000"/>
              </a:solidFill>
              <a:latin typeface="黑体" panose="02010609060101010101" pitchFamily="49" charset="-122"/>
              <a:ea typeface="黑体" panose="02010609060101010101" pitchFamily="49" charset="-122"/>
              <a:sym typeface="+mn-ea"/>
            </a:endParaRPr>
          </a:p>
          <a:p>
            <a:pPr fontAlgn="base">
              <a:spcBef>
                <a:spcPct val="50000"/>
              </a:spcBef>
              <a:spcAft>
                <a:spcPct val="0"/>
              </a:spcAft>
            </a:pPr>
            <a:r>
              <a:rPr lang="en-US" altLang="zh-CN" sz="1600" b="1">
                <a:solidFill>
                  <a:srgbClr val="000000"/>
                </a:solidFill>
                <a:latin typeface="宋体" panose="02010600030101010101" pitchFamily="2" charset="-122"/>
                <a:sym typeface="+mn-ea"/>
              </a:rPr>
              <a:t>④</a:t>
            </a:r>
            <a:r>
              <a:rPr lang="zh-CN" altLang="en-US" sz="1600" b="1">
                <a:solidFill>
                  <a:srgbClr val="000000"/>
                </a:solidFill>
                <a:latin typeface="黑体" panose="02010609060101010101" pitchFamily="49" charset="-122"/>
                <a:ea typeface="黑体" panose="02010609060101010101" pitchFamily="49" charset="-122"/>
                <a:sym typeface="+mn-ea"/>
              </a:rPr>
              <a:t>不能改变反应的可能性和平衡常数。</a:t>
            </a:r>
            <a:endParaRPr lang="en-US" altLang="zh-CN" sz="1600" b="1">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453815" y="437518"/>
            <a:ext cx="5402580" cy="460375"/>
          </a:xfrm>
          <a:prstGeom prst="rect">
            <a:avLst/>
          </a:prstGeom>
          <a:noFill/>
        </p:spPr>
        <p:txBody>
          <a:bodyPr wrap="square" rtlCol="0">
            <a:spAutoFit/>
          </a:bodyPr>
          <a:lstStyle/>
          <a:p>
            <a:pPr fontAlgn="base">
              <a:spcBef>
                <a:spcPct val="0"/>
              </a:spcBef>
              <a:spcAft>
                <a:spcPct val="0"/>
              </a:spcAft>
            </a:pPr>
            <a:r>
              <a:rPr lang="en-US" altLang="zh-CN" sz="2400" b="1" smtClean="0">
                <a:solidFill>
                  <a:srgbClr val="000000"/>
                </a:solidFill>
                <a:latin typeface="黑体" panose="02010609060101010101" pitchFamily="49" charset="-122"/>
                <a:ea typeface="黑体" panose="02010609060101010101" pitchFamily="49" charset="-122"/>
              </a:rPr>
              <a:t>4.5.</a:t>
            </a:r>
            <a:r>
              <a:rPr lang="zh-CN" altLang="en-US" sz="2400" b="1">
                <a:solidFill>
                  <a:srgbClr val="FF0000"/>
                </a:solidFill>
                <a:sym typeface="+mn-ea"/>
              </a:rPr>
              <a:t>平衡常数的计算</a:t>
            </a:r>
            <a:endParaRPr lang="en-US" altLang="zh-CN" sz="2400" b="1" smtClean="0">
              <a:solidFill>
                <a:srgbClr val="FF0000"/>
              </a:solidFill>
              <a:ea typeface="黑体" panose="02010609060101010101" pitchFamily="49" charset="-122"/>
            </a:endParaRPr>
          </a:p>
        </p:txBody>
      </p:sp>
      <p:sp>
        <p:nvSpPr>
          <p:cNvPr id="8" name="圆角矩形 7"/>
          <p:cNvSpPr/>
          <p:nvPr/>
        </p:nvSpPr>
        <p:spPr>
          <a:xfrm flipV="1">
            <a:off x="96522" y="897890"/>
            <a:ext cx="11888047" cy="90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6146" name="标题 1"/>
          <p:cNvSpPr>
            <a:spLocks noGrp="1"/>
          </p:cNvSpPr>
          <p:nvPr/>
        </p:nvSpPr>
        <p:spPr>
          <a:xfrm>
            <a:off x="2105662" y="1461773"/>
            <a:ext cx="7979833" cy="1772285"/>
          </a:xfrm>
          <a:prstGeom prst="rect">
            <a:avLst/>
          </a:prstGeom>
          <a:noFill/>
          <a:ln w="9525">
            <a:solidFill>
              <a:srgbClr val="008000"/>
            </a:solidFill>
          </a:ln>
        </p:spPr>
        <p:txBody>
          <a:bodyPr vert="horz" wrap="square" lIns="91440" tIns="45720" rIns="91440" bIns="45720"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a:lstStyle>
          <a:p>
            <a:pPr algn="l">
              <a:lnSpc>
                <a:spcPct val="150000"/>
              </a:lnSpc>
            </a:pPr>
            <a:r>
              <a:rPr lang="zh-CN" altLang="en-US" sz="2400" b="1">
                <a:solidFill>
                  <a:srgbClr val="FF0000"/>
                </a:solidFill>
              </a:rPr>
              <a:t>考点</a:t>
            </a:r>
            <a:r>
              <a:rPr lang="en-US" altLang="zh-CN" sz="2400" b="1">
                <a:solidFill>
                  <a:srgbClr val="FF0000"/>
                </a:solidFill>
              </a:rPr>
              <a:t>1</a:t>
            </a:r>
            <a:r>
              <a:rPr lang="zh-CN" altLang="en-US" sz="2400" b="1">
                <a:solidFill>
                  <a:srgbClr val="000000"/>
                </a:solidFill>
              </a:rPr>
              <a:t>：利用方程式求</a:t>
            </a:r>
            <a:r>
              <a:rPr lang="en-US" altLang="zh-CN" sz="2400" b="1">
                <a:solidFill>
                  <a:srgbClr val="000000"/>
                </a:solidFill>
              </a:rPr>
              <a:t>K</a:t>
            </a:r>
            <a:r>
              <a:rPr lang="zh-CN" altLang="en-US" sz="2400" b="1">
                <a:solidFill>
                  <a:srgbClr val="000000"/>
                </a:solidFill>
              </a:rPr>
              <a:t>的关系</a:t>
            </a:r>
            <a:endParaRPr lang="zh-CN" altLang="en-US" sz="2400" b="1">
              <a:solidFill>
                <a:srgbClr val="000000"/>
              </a:solidFill>
            </a:endParaRPr>
          </a:p>
          <a:p>
            <a:pPr algn="l">
              <a:lnSpc>
                <a:spcPct val="150000"/>
              </a:lnSpc>
            </a:pPr>
            <a:r>
              <a:rPr lang="zh-CN" altLang="en-US" sz="2400" b="1">
                <a:solidFill>
                  <a:srgbClr val="FF0000"/>
                </a:solidFill>
                <a:sym typeface="+mn-ea"/>
              </a:rPr>
              <a:t>考点</a:t>
            </a:r>
            <a:r>
              <a:rPr lang="en-US" altLang="zh-CN" sz="2400" b="1">
                <a:solidFill>
                  <a:srgbClr val="FF0000"/>
                </a:solidFill>
                <a:sym typeface="+mn-ea"/>
              </a:rPr>
              <a:t>2</a:t>
            </a:r>
            <a:r>
              <a:rPr lang="zh-CN" altLang="en-US" sz="2400" b="1">
                <a:solidFill>
                  <a:srgbClr val="000000"/>
                </a:solidFill>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与速率常数有关的</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K</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计算</a:t>
            </a: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algn="l">
              <a:lnSpc>
                <a:spcPct val="150000"/>
              </a:lnSpc>
            </a:pPr>
            <a:r>
              <a:rPr lang="zh-CN" altLang="en-US" sz="2400" b="1">
                <a:solidFill>
                  <a:srgbClr val="FF0000"/>
                </a:solidFill>
                <a:sym typeface="+mn-ea"/>
              </a:rPr>
              <a:t>考点</a:t>
            </a:r>
            <a:r>
              <a:rPr lang="en-US" altLang="zh-CN" sz="2400" b="1">
                <a:solidFill>
                  <a:srgbClr val="FF0000"/>
                </a:solidFill>
                <a:sym typeface="+mn-ea"/>
              </a:rPr>
              <a:t>3</a:t>
            </a:r>
            <a:r>
              <a:rPr lang="zh-CN" altLang="en-US" sz="2400" b="1">
                <a:solidFill>
                  <a:srgbClr val="000000"/>
                </a:solidFill>
                <a:sym typeface="+mn-ea"/>
              </a:rPr>
              <a:t>：压强平衡常数计算</a:t>
            </a:r>
            <a:endParaRPr lang="zh-CN" altLang="en-US" sz="2400" b="1">
              <a:solidFill>
                <a:srgbClr val="000000"/>
              </a:solidFill>
              <a:sym typeface="+mn-ea"/>
            </a:endParaRPr>
          </a:p>
        </p:txBody>
      </p:sp>
    </p:spTree>
  </p:cSld>
  <p:clrMapOvr>
    <a:masterClrMapping/>
  </p:clrMapOvr>
  <p:transition>
    <p:blinds/>
  </p:transition>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1490" name="对象 191489"/>
          <p:cNvGraphicFramePr>
            <a:graphicFrameLocks noChangeAspect="1"/>
          </p:cNvGraphicFramePr>
          <p:nvPr/>
        </p:nvGraphicFramePr>
        <p:xfrm>
          <a:off x="1349588" y="1033145"/>
          <a:ext cx="8861213" cy="4792345"/>
        </p:xfrm>
        <a:graphic>
          <a:graphicData uri="http://schemas.openxmlformats.org/presentationml/2006/ole">
            <mc:AlternateContent xmlns:mc="http://schemas.openxmlformats.org/markup-compatibility/2006">
              <mc:Choice xmlns:v="urn:schemas-microsoft-com:vml" Requires="v">
                <p:oleObj spid="_x0000_s1067" name="" r:id="rId1" imgW="8305800" imgH="5743575" progId="">
                  <p:embed/>
                </p:oleObj>
              </mc:Choice>
              <mc:Fallback>
                <p:oleObj name="" r:id="rId1" imgW="8305800" imgH="5743575" progId="">
                  <p:embed/>
                  <p:pic>
                    <p:nvPicPr>
                      <p:cNvPr id="0" name="OLE substitute image"/>
                      <p:cNvPicPr/>
                      <p:nvPr/>
                    </p:nvPicPr>
                    <p:blipFill>
                      <a:blip r:embed="rId2"/>
                      <a:stretch>
                        <a:fillRect/>
                      </a:stretch>
                    </p:blipFill>
                    <p:spPr>
                      <a:xfrm>
                        <a:off x="1349588" y="1033145"/>
                        <a:ext cx="8861213" cy="4792345"/>
                      </a:xfrm>
                      <a:prstGeom prst="rect">
                        <a:avLst/>
                      </a:prstGeom>
                      <a:noFill/>
                      <a:ln w="9525">
                        <a:noFill/>
                      </a:ln>
                    </p:spPr>
                  </p:pic>
                </p:oleObj>
              </mc:Fallback>
            </mc:AlternateContent>
          </a:graphicData>
        </a:graphic>
      </p:graphicFrame>
    </p:spTree>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2514" name="对象 192513"/>
          <p:cNvGraphicFramePr>
            <a:graphicFrameLocks noChangeAspect="1"/>
          </p:cNvGraphicFramePr>
          <p:nvPr/>
        </p:nvGraphicFramePr>
        <p:xfrm>
          <a:off x="562613" y="1279049"/>
          <a:ext cx="11007513" cy="4257040"/>
        </p:xfrm>
        <a:graphic>
          <a:graphicData uri="http://schemas.openxmlformats.org/presentationml/2006/ole">
            <mc:AlternateContent xmlns:mc="http://schemas.openxmlformats.org/markup-compatibility/2006">
              <mc:Choice xmlns:v="urn:schemas-microsoft-com:vml" Requires="v">
                <p:oleObj spid="_x0000_s1068" name="" r:id="rId1" imgW="8324850" imgH="4286250" progId="">
                  <p:embed/>
                </p:oleObj>
              </mc:Choice>
              <mc:Fallback>
                <p:oleObj name="" r:id="rId1" imgW="8324850" imgH="4286250" progId="">
                  <p:embed/>
                  <p:pic>
                    <p:nvPicPr>
                      <p:cNvPr id="0" name="OLE substitute image"/>
                      <p:cNvPicPr/>
                      <p:nvPr/>
                    </p:nvPicPr>
                    <p:blipFill>
                      <a:blip r:embed="rId2"/>
                      <a:stretch>
                        <a:fillRect/>
                      </a:stretch>
                    </p:blipFill>
                    <p:spPr>
                      <a:xfrm>
                        <a:off x="562613" y="1279049"/>
                        <a:ext cx="11007513" cy="4257040"/>
                      </a:xfrm>
                      <a:prstGeom prst="rect">
                        <a:avLst/>
                      </a:prstGeom>
                      <a:noFill/>
                      <a:ln w="9525">
                        <a:noFill/>
                      </a:ln>
                    </p:spPr>
                  </p:pic>
                </p:oleObj>
              </mc:Fallback>
            </mc:AlternateContent>
          </a:graphicData>
        </a:graphic>
      </p:graphicFrame>
    </p:spTree>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3538" name="对象 193537"/>
          <p:cNvGraphicFramePr>
            <a:graphicFrameLocks noChangeAspect="1"/>
          </p:cNvGraphicFramePr>
          <p:nvPr/>
        </p:nvGraphicFramePr>
        <p:xfrm>
          <a:off x="563033" y="1573213"/>
          <a:ext cx="11068051" cy="3713162"/>
        </p:xfrm>
        <a:graphic>
          <a:graphicData uri="http://schemas.openxmlformats.org/presentationml/2006/ole">
            <mc:AlternateContent xmlns:mc="http://schemas.openxmlformats.org/markup-compatibility/2006">
              <mc:Choice xmlns:v="urn:schemas-microsoft-com:vml" Requires="v">
                <p:oleObj spid="_x0000_s1069" name="" r:id="rId1" imgW="8288655" imgH="3709035" progId="">
                  <p:embed/>
                </p:oleObj>
              </mc:Choice>
              <mc:Fallback>
                <p:oleObj name="" r:id="rId1" imgW="8288655" imgH="3709035" progId="">
                  <p:embed/>
                  <p:pic>
                    <p:nvPicPr>
                      <p:cNvPr id="0" name="OLE substitute image"/>
                      <p:cNvPicPr/>
                      <p:nvPr/>
                    </p:nvPicPr>
                    <p:blipFill>
                      <a:blip r:embed="rId2"/>
                      <a:stretch>
                        <a:fillRect/>
                      </a:stretch>
                    </p:blipFill>
                    <p:spPr>
                      <a:xfrm>
                        <a:off x="563033" y="1573213"/>
                        <a:ext cx="11068051" cy="3713162"/>
                      </a:xfrm>
                      <a:prstGeom prst="rect">
                        <a:avLst/>
                      </a:prstGeom>
                      <a:noFill/>
                      <a:ln w="9525">
                        <a:noFill/>
                      </a:ln>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4"/>
          <p:cNvGraphicFramePr>
            <a:graphicFrameLocks noGrp="1"/>
          </p:cNvGraphicFramePr>
          <p:nvPr/>
        </p:nvGraphicFramePr>
        <p:xfrm>
          <a:off x="711201" y="3783447"/>
          <a:ext cx="10982960" cy="2915169"/>
        </p:xfrm>
        <a:graphic>
          <a:graphicData uri="http://schemas.openxmlformats.org/drawingml/2006/table">
            <a:tbl>
              <a:tblPr firstRow="1" bandRow="1">
                <a:tableStyleId>{5C22544A-7EE6-4342-B048-85BDC9FD1C3A}</a:tableStyleId>
              </a:tblPr>
              <a:tblGrid>
                <a:gridCol w="1405158"/>
                <a:gridCol w="1571722"/>
                <a:gridCol w="1656080"/>
                <a:gridCol w="6350000"/>
              </a:tblGrid>
              <a:tr h="662538">
                <a:tc>
                  <a:txBody>
                    <a:bodyPr wrap="square"/>
                    <a:lstStyle/>
                    <a:p>
                      <a:r>
                        <a:rPr lang="zh-CN" altLang="en-US" sz="2400" b="1"/>
                        <a:t>考查要求</a:t>
                      </a:r>
                      <a:endParaRPr lang="zh-CN" altLang="en-US" sz="2400" b="1"/>
                    </a:p>
                  </a:txBody>
                  <a:tcPr vert="horz"/>
                </a:tc>
                <a:tc>
                  <a:txBody>
                    <a:bodyPr wrap="square"/>
                    <a:lstStyle/>
                    <a:p>
                      <a:r>
                        <a:rPr lang="zh-CN" altLang="en-US" sz="2400" b="1"/>
                        <a:t>考查内容</a:t>
                      </a:r>
                      <a:endParaRPr lang="zh-CN" altLang="en-US" sz="2400" b="1"/>
                    </a:p>
                  </a:txBody>
                  <a:tcPr vert="horz"/>
                </a:tc>
                <a:tc>
                  <a:txBody>
                    <a:bodyPr wrap="square"/>
                    <a:lstStyle/>
                    <a:p>
                      <a:r>
                        <a:rPr lang="zh-CN" altLang="en-US" sz="2400" b="1"/>
                        <a:t>考查载体</a:t>
                      </a:r>
                      <a:endParaRPr lang="zh-CN" altLang="en-US" sz="2400" b="1"/>
                    </a:p>
                  </a:txBody>
                  <a:tcPr vert="horz"/>
                </a:tc>
                <a:tc>
                  <a:txBody>
                    <a:bodyPr wrap="square"/>
                    <a:lstStyle/>
                    <a:p>
                      <a:r>
                        <a:rPr lang="zh-CN" altLang="en-US" sz="2400" b="1"/>
                        <a:t>基于情境活动的命题要求</a:t>
                      </a:r>
                      <a:endParaRPr lang="zh-CN" altLang="en-US" sz="2400" b="1"/>
                    </a:p>
                  </a:txBody>
                  <a:tcPr vert="horz"/>
                </a:tc>
              </a:tr>
              <a:tr h="2252631">
                <a:tc>
                  <a:txBody>
                    <a:bodyPr wrap="square"/>
                    <a:lstStyle/>
                    <a:p>
                      <a:r>
                        <a:rPr lang="zh-CN" altLang="en-US" sz="2400" b="1"/>
                        <a:t>综合性</a:t>
                      </a:r>
                      <a:endParaRPr lang="zh-CN" altLang="en-US" sz="2400" b="1"/>
                    </a:p>
                  </a:txBody>
                  <a:tcPr vert="horz"/>
                </a:tc>
                <a:tc>
                  <a:txBody>
                    <a:bodyPr wrap="square"/>
                    <a:lstStyle/>
                    <a:p>
                      <a:r>
                        <a:rPr lang="zh-CN" altLang="en-US" sz="2400" b="1"/>
                        <a:t>必备知识</a:t>
                      </a:r>
                      <a:endParaRPr lang="en-US" altLang="zh-CN" sz="2400" b="1"/>
                    </a:p>
                    <a:p>
                      <a:r>
                        <a:rPr lang="zh-CN" altLang="en-US" sz="2400" b="1"/>
                        <a:t>关键能力</a:t>
                      </a:r>
                      <a:endParaRPr lang="en-US" altLang="zh-CN" sz="2400" b="1"/>
                    </a:p>
                    <a:p>
                      <a:r>
                        <a:rPr lang="zh-CN" altLang="en-US" sz="2400" b="1"/>
                        <a:t>学科素养</a:t>
                      </a:r>
                      <a:endParaRPr lang="en-US" altLang="zh-CN" sz="2400" b="1"/>
                    </a:p>
                    <a:p>
                      <a:r>
                        <a:rPr lang="zh-CN" altLang="en-US" sz="2400" b="1"/>
                        <a:t>核心价值</a:t>
                      </a:r>
                      <a:endParaRPr lang="zh-CN" altLang="en-US" sz="2400" b="1"/>
                    </a:p>
                  </a:txBody>
                  <a:tcPr vert="horz"/>
                </a:tc>
                <a:tc>
                  <a:txBody>
                    <a:bodyPr wrap="square"/>
                    <a:lstStyle/>
                    <a:p>
                      <a:r>
                        <a:rPr lang="zh-CN" altLang="en-US" sz="2400" b="1"/>
                        <a:t>综合层面的问题情境</a:t>
                      </a:r>
                      <a:endParaRPr lang="zh-CN" altLang="en-US" sz="2400" b="1"/>
                    </a:p>
                  </a:txBody>
                  <a:tcPr vert="horz"/>
                </a:tc>
                <a:tc>
                  <a:txBody>
                    <a:bodyPr wrap="square"/>
                    <a:lstStyle/>
                    <a:p>
                      <a:endParaRPr lang="zh-CN" altLang="en-US" sz="2400" b="1"/>
                    </a:p>
                  </a:txBody>
                  <a:tcPr vert="horz"/>
                </a:tc>
              </a:tr>
            </a:tbl>
          </a:graphicData>
        </a:graphic>
      </p:graphicFrame>
      <p:sp>
        <p:nvSpPr>
          <p:cNvPr id="4" name="文本框 3"/>
          <p:cNvSpPr txBox="1"/>
          <p:nvPr/>
        </p:nvSpPr>
        <p:spPr>
          <a:xfrm>
            <a:off x="8158480" y="4829175"/>
            <a:ext cx="2682240" cy="1568450"/>
          </a:xfrm>
          <a:prstGeom prst="rect">
            <a:avLst/>
          </a:prstGeom>
          <a:noFill/>
        </p:spPr>
        <p:txBody>
          <a:bodyPr wrap="square" rtlCol="0">
            <a:spAutoFit/>
          </a:bodyPr>
          <a:lstStyle/>
          <a:p>
            <a:r>
              <a:rPr lang="zh-CN" altLang="en-US" sz="2400" b="1"/>
              <a:t>要求学生在正确思想观念引领下，综合运用多种知识或技能解决问题</a:t>
            </a:r>
            <a:endParaRPr lang="zh-CN" altLang="en-US" sz="2400" b="1"/>
          </a:p>
        </p:txBody>
      </p:sp>
      <p:pic>
        <p:nvPicPr>
          <p:cNvPr id="5" name="图片 4"/>
          <p:cNvPicPr>
            <a:picLocks noChangeAspect="1"/>
          </p:cNvPicPr>
          <p:nvPr/>
        </p:nvPicPr>
        <p:blipFill>
          <a:blip r:embed="rId1"/>
          <a:stretch>
            <a:fillRect/>
          </a:stretch>
        </p:blipFill>
        <p:spPr>
          <a:xfrm>
            <a:off x="5739765" y="4803775"/>
            <a:ext cx="2114550" cy="1238250"/>
          </a:xfrm>
          <a:prstGeom prst="rect">
            <a:avLst/>
          </a:prstGeom>
        </p:spPr>
      </p:pic>
      <p:pic>
        <p:nvPicPr>
          <p:cNvPr id="6" name="图片 5"/>
          <p:cNvPicPr>
            <a:picLocks noChangeAspect="1"/>
          </p:cNvPicPr>
          <p:nvPr/>
        </p:nvPicPr>
        <p:blipFill>
          <a:blip r:embed="rId2"/>
          <a:stretch>
            <a:fillRect/>
          </a:stretch>
        </p:blipFill>
        <p:spPr>
          <a:xfrm>
            <a:off x="1271769" y="0"/>
            <a:ext cx="5186905" cy="3624456"/>
          </a:xfrm>
          <a:prstGeom prst="rect">
            <a:avLst/>
          </a:prstGeom>
        </p:spPr>
      </p:pic>
      <p:pic>
        <p:nvPicPr>
          <p:cNvPr id="7" name="图片 6"/>
          <p:cNvPicPr>
            <a:picLocks noChangeAspect="1"/>
          </p:cNvPicPr>
          <p:nvPr/>
        </p:nvPicPr>
        <p:blipFill>
          <a:blip r:embed="rId3"/>
          <a:stretch>
            <a:fillRect/>
          </a:stretch>
        </p:blipFill>
        <p:spPr>
          <a:xfrm>
            <a:off x="6501220" y="2443063"/>
            <a:ext cx="5146772" cy="1181395"/>
          </a:xfrm>
          <a:prstGeom prst="rect">
            <a:avLst/>
          </a:prstGeom>
        </p:spPr>
      </p:pic>
      <p:sp>
        <p:nvSpPr>
          <p:cNvPr id="2" name="灯片编号占位符 1"/>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fld>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4562" name="对象 194561"/>
          <p:cNvGraphicFramePr>
            <a:graphicFrameLocks noChangeAspect="1"/>
          </p:cNvGraphicFramePr>
          <p:nvPr/>
        </p:nvGraphicFramePr>
        <p:xfrm>
          <a:off x="563033" y="1058863"/>
          <a:ext cx="11068051" cy="4741862"/>
        </p:xfrm>
        <a:graphic>
          <a:graphicData uri="http://schemas.openxmlformats.org/presentationml/2006/ole">
            <mc:AlternateContent xmlns:mc="http://schemas.openxmlformats.org/markup-compatibility/2006">
              <mc:Choice xmlns:v="urn:schemas-microsoft-com:vml" Requires="v">
                <p:oleObj spid="_x0000_s1070" name="" r:id="rId1" imgW="8288655" imgH="4734560" progId="">
                  <p:embed/>
                </p:oleObj>
              </mc:Choice>
              <mc:Fallback>
                <p:oleObj name="" r:id="rId1" imgW="8288655" imgH="4734560" progId="">
                  <p:embed/>
                  <p:pic>
                    <p:nvPicPr>
                      <p:cNvPr id="0" name="OLE substitute image"/>
                      <p:cNvPicPr/>
                      <p:nvPr/>
                    </p:nvPicPr>
                    <p:blipFill>
                      <a:blip r:embed="rId2"/>
                      <a:stretch>
                        <a:fillRect/>
                      </a:stretch>
                    </p:blipFill>
                    <p:spPr>
                      <a:xfrm>
                        <a:off x="563033" y="1058863"/>
                        <a:ext cx="11068051" cy="4741862"/>
                      </a:xfrm>
                      <a:prstGeom prst="rect">
                        <a:avLst/>
                      </a:prstGeom>
                      <a:noFill/>
                      <a:ln w="9525">
                        <a:noFill/>
                      </a:ln>
                    </p:spPr>
                  </p:pic>
                </p:oleObj>
              </mc:Fallback>
            </mc:AlternateContent>
          </a:graphicData>
        </a:graphic>
      </p:graphicFrame>
    </p:spTree>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5586" name="对象 195585"/>
          <p:cNvGraphicFramePr>
            <a:graphicFrameLocks noChangeAspect="1"/>
          </p:cNvGraphicFramePr>
          <p:nvPr/>
        </p:nvGraphicFramePr>
        <p:xfrm>
          <a:off x="563033" y="1651000"/>
          <a:ext cx="11068051" cy="3556000"/>
        </p:xfrm>
        <a:graphic>
          <a:graphicData uri="http://schemas.openxmlformats.org/presentationml/2006/ole">
            <mc:AlternateContent xmlns:mc="http://schemas.openxmlformats.org/markup-compatibility/2006">
              <mc:Choice xmlns:v="urn:schemas-microsoft-com:vml" Requires="v">
                <p:oleObj spid="_x0000_s1071" name="" r:id="rId1" imgW="8288655" imgH="3550920" progId="">
                  <p:embed/>
                </p:oleObj>
              </mc:Choice>
              <mc:Fallback>
                <p:oleObj name="" r:id="rId1" imgW="8288655" imgH="3550920" progId="">
                  <p:embed/>
                  <p:pic>
                    <p:nvPicPr>
                      <p:cNvPr id="0" name="OLE substitute image"/>
                      <p:cNvPicPr/>
                      <p:nvPr/>
                    </p:nvPicPr>
                    <p:blipFill>
                      <a:blip r:embed="rId2"/>
                      <a:stretch>
                        <a:fillRect/>
                      </a:stretch>
                    </p:blipFill>
                    <p:spPr>
                      <a:xfrm>
                        <a:off x="563033" y="1651000"/>
                        <a:ext cx="11068051" cy="3556000"/>
                      </a:xfrm>
                      <a:prstGeom prst="rect">
                        <a:avLst/>
                      </a:prstGeom>
                      <a:noFill/>
                      <a:ln w="9525">
                        <a:noFill/>
                      </a:ln>
                    </p:spPr>
                  </p:pic>
                </p:oleObj>
              </mc:Fallback>
            </mc:AlternateContent>
          </a:graphicData>
        </a:graphic>
      </p:graphicFrame>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6610" name="对象 196609"/>
          <p:cNvGraphicFramePr>
            <a:graphicFrameLocks noChangeAspect="1"/>
          </p:cNvGraphicFramePr>
          <p:nvPr/>
        </p:nvGraphicFramePr>
        <p:xfrm>
          <a:off x="563033" y="1333500"/>
          <a:ext cx="11068051" cy="4192588"/>
        </p:xfrm>
        <a:graphic>
          <a:graphicData uri="http://schemas.openxmlformats.org/presentationml/2006/ole">
            <mc:AlternateContent xmlns:mc="http://schemas.openxmlformats.org/markup-compatibility/2006">
              <mc:Choice xmlns:v="urn:schemas-microsoft-com:vml" Requires="v">
                <p:oleObj spid="_x0000_s1072" name="" r:id="rId1" imgW="8288655" imgH="4187190" progId="">
                  <p:embed/>
                </p:oleObj>
              </mc:Choice>
              <mc:Fallback>
                <p:oleObj name="" r:id="rId1" imgW="8288655" imgH="4187190" progId="">
                  <p:embed/>
                  <p:pic>
                    <p:nvPicPr>
                      <p:cNvPr id="0" name="OLE substitute image"/>
                      <p:cNvPicPr/>
                      <p:nvPr/>
                    </p:nvPicPr>
                    <p:blipFill>
                      <a:blip r:embed="rId2"/>
                      <a:stretch>
                        <a:fillRect/>
                      </a:stretch>
                    </p:blipFill>
                    <p:spPr>
                      <a:xfrm>
                        <a:off x="563033" y="1333500"/>
                        <a:ext cx="11068051" cy="4192588"/>
                      </a:xfrm>
                      <a:prstGeom prst="rect">
                        <a:avLst/>
                      </a:prstGeom>
                      <a:noFill/>
                      <a:ln w="9525">
                        <a:noFill/>
                      </a:ln>
                    </p:spPr>
                  </p:pic>
                </p:oleObj>
              </mc:Fallback>
            </mc:AlternateContent>
          </a:graphicData>
        </a:graphic>
      </p:graphicFrame>
    </p:spTree>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628229" y="4083053"/>
            <a:ext cx="10677313" cy="1753235"/>
          </a:xfrm>
          <a:prstGeom prst="rect">
            <a:avLst/>
          </a:prstGeom>
          <a:noFill/>
          <a:ln w="9525">
            <a:noFill/>
          </a:ln>
        </p:spPr>
        <p:txBody>
          <a:bodyPr wrap="square">
            <a:spAutoFit/>
          </a:bodyPr>
          <a:lstStyle/>
          <a:p>
            <a:pPr fontAlgn="base">
              <a:spcBef>
                <a:spcPct val="0"/>
              </a:spcBef>
              <a:spcAft>
                <a:spcPct val="0"/>
              </a:spcAft>
            </a:pPr>
            <a:r>
              <a:rPr lang="en-US" altLang="zh-CN">
                <a:solidFill>
                  <a:srgbClr val="FF0000"/>
                </a:solidFill>
                <a:ea typeface="黑体" panose="02010609060101010101" pitchFamily="49" charset="-122"/>
              </a:rPr>
              <a:t>4.</a:t>
            </a:r>
            <a:r>
              <a:rPr lang="zh-CN" altLang="en-US">
                <a:solidFill>
                  <a:srgbClr val="FF0000"/>
                </a:solidFill>
                <a:ea typeface="黑体" panose="02010609060101010101" pitchFamily="49" charset="-122"/>
              </a:rPr>
              <a:t>关于转化率的认识误区</a:t>
            </a:r>
            <a:endParaRPr lang="en-US">
              <a:solidFill>
                <a:srgbClr val="FF0000"/>
              </a:solidFill>
              <a:latin typeface="Times New Roman" panose="02020603050405020304" pitchFamily="18" charset="0"/>
              <a:cs typeface="仿宋_GB2312" panose="02010609030101010101" pitchFamily="49" charset="-122"/>
            </a:endParaRPr>
          </a:p>
          <a:p>
            <a:pPr fontAlgn="base">
              <a:spcBef>
                <a:spcPct val="0"/>
              </a:spcBef>
              <a:spcAft>
                <a:spcPct val="0"/>
              </a:spcAft>
            </a:pPr>
            <a:r>
              <a:rPr lang="en-US">
                <a:solidFill>
                  <a:srgbClr val="000000"/>
                </a:solidFill>
                <a:latin typeface="Times New Roman" panose="02020603050405020304" pitchFamily="18" charset="0"/>
                <a:cs typeface="仿宋_GB2312" panose="02010609030101010101" pitchFamily="49" charset="-122"/>
              </a:rPr>
              <a:t>    (1)</a:t>
            </a:r>
            <a:r>
              <a:rPr lang="zh-CN" altLang="en-US">
                <a:solidFill>
                  <a:srgbClr val="000000"/>
                </a:solidFill>
                <a:cs typeface="仿宋_GB2312" panose="02010609030101010101" pitchFamily="49" charset="-122"/>
              </a:rPr>
              <a:t>增大反应物浓度</a:t>
            </a:r>
            <a:r>
              <a:rPr lang="zh-CN" altLang="en-US">
                <a:solidFill>
                  <a:srgbClr val="000000"/>
                </a:solidFill>
                <a:latin typeface="MingLiU_HKSCS" panose="02020500000000000000" charset="-120"/>
              </a:rPr>
              <a:t>，</a:t>
            </a:r>
            <a:r>
              <a:rPr lang="zh-CN" altLang="en-US">
                <a:solidFill>
                  <a:srgbClr val="000000"/>
                </a:solidFill>
                <a:cs typeface="仿宋_GB2312" panose="02010609030101010101" pitchFamily="49" charset="-122"/>
              </a:rPr>
              <a:t>转化率不一定增大。</a:t>
            </a:r>
            <a:endParaRPr lang="en-US">
              <a:solidFill>
                <a:srgbClr val="000000"/>
              </a:solidFill>
              <a:latin typeface="Times New Roman" panose="02020603050405020304" pitchFamily="18" charset="0"/>
              <a:cs typeface="仿宋_GB2312" panose="02010609030101010101" pitchFamily="49" charset="-122"/>
            </a:endParaRPr>
          </a:p>
          <a:p>
            <a:pPr fontAlgn="base">
              <a:spcBef>
                <a:spcPct val="0"/>
              </a:spcBef>
              <a:spcAft>
                <a:spcPct val="0"/>
              </a:spcAft>
            </a:pPr>
            <a:r>
              <a:rPr lang="en-US">
                <a:solidFill>
                  <a:srgbClr val="000000"/>
                </a:solidFill>
                <a:latin typeface="Times New Roman" panose="02020603050405020304" pitchFamily="18" charset="0"/>
                <a:cs typeface="仿宋_GB2312" panose="02010609030101010101" pitchFamily="49" charset="-122"/>
              </a:rPr>
              <a:t>    (2)</a:t>
            </a:r>
            <a:r>
              <a:rPr lang="zh-CN" altLang="en-US">
                <a:solidFill>
                  <a:srgbClr val="000000"/>
                </a:solidFill>
                <a:cs typeface="仿宋_GB2312" panose="02010609030101010101" pitchFamily="49" charset="-122"/>
              </a:rPr>
              <a:t>平衡正向移动</a:t>
            </a:r>
            <a:r>
              <a:rPr lang="zh-CN" altLang="en-US">
                <a:solidFill>
                  <a:srgbClr val="000000"/>
                </a:solidFill>
                <a:latin typeface="MingLiU_HKSCS" panose="02020500000000000000" charset="-120"/>
              </a:rPr>
              <a:t>，</a:t>
            </a:r>
            <a:r>
              <a:rPr lang="zh-CN" altLang="en-US">
                <a:solidFill>
                  <a:srgbClr val="000000"/>
                </a:solidFill>
                <a:cs typeface="仿宋_GB2312" panose="02010609030101010101" pitchFamily="49" charset="-122"/>
              </a:rPr>
              <a:t>转化率不</a:t>
            </a:r>
            <a:r>
              <a:rPr lang="zh-CN" altLang="en-US">
                <a:solidFill>
                  <a:srgbClr val="000000"/>
                </a:solidFill>
                <a:latin typeface="Times New Roman" panose="02020603050405020304" pitchFamily="18" charset="0"/>
                <a:cs typeface="仿宋_GB2312" panose="02010609030101010101" pitchFamily="49" charset="-122"/>
              </a:rPr>
              <a:t>一定增大</a:t>
            </a:r>
            <a:r>
              <a:rPr lang="zh-CN" altLang="en-US">
                <a:solidFill>
                  <a:srgbClr val="000000"/>
                </a:solidFill>
                <a:latin typeface="MingLiU_HKSCS" panose="02020500000000000000" charset="-120"/>
              </a:rPr>
              <a:t>，</a:t>
            </a:r>
            <a:endParaRPr lang="zh-CN" altLang="en-US">
              <a:solidFill>
                <a:srgbClr val="000000"/>
              </a:solidFill>
              <a:latin typeface="MingLiU_HKSCS" panose="02020500000000000000" charset="-120"/>
            </a:endParaRPr>
          </a:p>
          <a:p>
            <a:pPr fontAlgn="base">
              <a:spcBef>
                <a:spcPct val="0"/>
              </a:spcBef>
              <a:spcAft>
                <a:spcPct val="0"/>
              </a:spcAft>
            </a:pPr>
            <a:r>
              <a:rPr lang="zh-CN" altLang="en-US">
                <a:solidFill>
                  <a:srgbClr val="000000"/>
                </a:solidFill>
                <a:latin typeface="Times New Roman" panose="02020603050405020304" pitchFamily="18" charset="0"/>
                <a:cs typeface="仿宋_GB2312" panose="02010609030101010101" pitchFamily="49" charset="-122"/>
              </a:rPr>
              <a:t>          但是改变温度和压强使平衡正向移动</a:t>
            </a:r>
            <a:r>
              <a:rPr lang="zh-CN" altLang="en-US">
                <a:solidFill>
                  <a:srgbClr val="000000"/>
                </a:solidFill>
                <a:latin typeface="MingLiU_HKSCS" panose="02020500000000000000" charset="-120"/>
              </a:rPr>
              <a:t>，</a:t>
            </a:r>
            <a:r>
              <a:rPr lang="zh-CN" altLang="en-US">
                <a:solidFill>
                  <a:srgbClr val="000000"/>
                </a:solidFill>
                <a:latin typeface="Times New Roman" panose="02020603050405020304" pitchFamily="18" charset="0"/>
                <a:cs typeface="仿宋_GB2312" panose="02010609030101010101" pitchFamily="49" charset="-122"/>
              </a:rPr>
              <a:t>转化率一定增大。</a:t>
            </a:r>
            <a:endParaRPr lang="en-US">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solidFill>
                  <a:srgbClr val="000000"/>
                </a:solidFill>
                <a:latin typeface="Times New Roman" panose="02020603050405020304" pitchFamily="18" charset="0"/>
                <a:cs typeface="Times New Roman" panose="02020603050405020304" pitchFamily="18" charset="0"/>
              </a:rPr>
              <a:t>    (</a:t>
            </a:r>
            <a:r>
              <a:rPr lang="en-US">
                <a:solidFill>
                  <a:srgbClr val="000000"/>
                </a:solidFill>
                <a:latin typeface="Times New Roman" panose="02020603050405020304" pitchFamily="18" charset="0"/>
                <a:cs typeface="仿宋_GB2312" panose="02010609030101010101" pitchFamily="49" charset="-122"/>
              </a:rPr>
              <a:t>3)</a:t>
            </a:r>
            <a:r>
              <a:rPr lang="zh-CN" altLang="en-US">
                <a:solidFill>
                  <a:srgbClr val="000000"/>
                </a:solidFill>
                <a:cs typeface="仿宋_GB2312" panose="02010609030101010101" pitchFamily="49" charset="-122"/>
              </a:rPr>
              <a:t>转化率增大</a:t>
            </a:r>
            <a:r>
              <a:rPr lang="zh-CN" altLang="en-US">
                <a:solidFill>
                  <a:srgbClr val="000000"/>
                </a:solidFill>
                <a:latin typeface="MingLiU_HKSCS" panose="02020500000000000000" charset="-120"/>
              </a:rPr>
              <a:t>，</a:t>
            </a:r>
            <a:r>
              <a:rPr lang="zh-CN" altLang="en-US">
                <a:solidFill>
                  <a:srgbClr val="000000"/>
                </a:solidFill>
                <a:cs typeface="仿宋_GB2312" panose="02010609030101010101" pitchFamily="49" charset="-122"/>
              </a:rPr>
              <a:t>平衡常数不一定增大。</a:t>
            </a:r>
            <a:endParaRPr lang="en-US">
              <a:solidFill>
                <a:srgbClr val="000000"/>
              </a:solidFill>
              <a:latin typeface="Times New Roman" panose="02020603050405020304" pitchFamily="18" charset="0"/>
              <a:cs typeface="仿宋_GB2312" panose="02010609030101010101" pitchFamily="49" charset="-122"/>
            </a:endParaRPr>
          </a:p>
          <a:p>
            <a:pPr fontAlgn="base">
              <a:spcBef>
                <a:spcPct val="0"/>
              </a:spcBef>
              <a:spcAft>
                <a:spcPct val="0"/>
              </a:spcAft>
            </a:pPr>
            <a:r>
              <a:rPr lang="en-US">
                <a:solidFill>
                  <a:srgbClr val="000000"/>
                </a:solidFill>
                <a:latin typeface="Times New Roman" panose="02020603050405020304" pitchFamily="18" charset="0"/>
                <a:cs typeface="仿宋_GB2312" panose="02010609030101010101" pitchFamily="49" charset="-122"/>
              </a:rPr>
              <a:t>    (4)</a:t>
            </a:r>
            <a:r>
              <a:rPr lang="zh-CN" altLang="en-US">
                <a:solidFill>
                  <a:srgbClr val="000000"/>
                </a:solidFill>
                <a:cs typeface="仿宋_GB2312" panose="02010609030101010101" pitchFamily="49" charset="-122"/>
              </a:rPr>
              <a:t>正反应速率增大</a:t>
            </a:r>
            <a:r>
              <a:rPr lang="zh-CN" altLang="en-US">
                <a:solidFill>
                  <a:srgbClr val="000000"/>
                </a:solidFill>
                <a:latin typeface="MingLiU_HKSCS" panose="02020500000000000000" charset="-120"/>
              </a:rPr>
              <a:t>，</a:t>
            </a:r>
            <a:r>
              <a:rPr lang="zh-CN" altLang="en-US">
                <a:solidFill>
                  <a:srgbClr val="000000"/>
                </a:solidFill>
                <a:cs typeface="仿宋_GB2312" panose="02010609030101010101" pitchFamily="49" charset="-122"/>
              </a:rPr>
              <a:t>转化率不一定增大。</a:t>
            </a:r>
            <a:endParaRPr lang="zh-CN" altLang="en-US" b="1">
              <a:solidFill>
                <a:srgbClr val="000000"/>
              </a:solidFill>
            </a:endParaRPr>
          </a:p>
        </p:txBody>
      </p:sp>
      <p:sp>
        <p:nvSpPr>
          <p:cNvPr id="2" name="文本框 1"/>
          <p:cNvSpPr txBox="1"/>
          <p:nvPr/>
        </p:nvSpPr>
        <p:spPr>
          <a:xfrm>
            <a:off x="628228" y="503555"/>
            <a:ext cx="10935547" cy="1630045"/>
          </a:xfrm>
          <a:prstGeom prst="rect">
            <a:avLst/>
          </a:prstGeom>
          <a:noFill/>
          <a:ln w="9525">
            <a:noFill/>
          </a:ln>
        </p:spPr>
        <p:txBody>
          <a:bodyPr wrap="square">
            <a:spAutoFit/>
          </a:bodyPr>
          <a:lstStyle/>
          <a:p>
            <a:pPr fontAlgn="base">
              <a:spcBef>
                <a:spcPct val="0"/>
              </a:spcBef>
              <a:spcAft>
                <a:spcPct val="0"/>
              </a:spcAft>
            </a:pPr>
            <a:r>
              <a:rPr lang="en-US" altLang="zh-CN" sz="2000">
                <a:solidFill>
                  <a:srgbClr val="FF0000"/>
                </a:solidFill>
                <a:latin typeface="Times New Roman" panose="02020603050405020304" pitchFamily="18" charset="0"/>
              </a:rPr>
              <a:t>2</a:t>
            </a:r>
            <a:r>
              <a:rPr lang="zh-CN" altLang="en-US" sz="2000">
                <a:solidFill>
                  <a:srgbClr val="FF0000"/>
                </a:solidFill>
                <a:latin typeface="Times New Roman" panose="02020603050405020304" pitchFamily="18" charset="0"/>
              </a:rPr>
              <a:t>．</a:t>
            </a:r>
            <a:r>
              <a:rPr lang="zh-CN" altLang="en-US" sz="2000">
                <a:solidFill>
                  <a:srgbClr val="FF0000"/>
                </a:solidFill>
                <a:ea typeface="黑体" panose="02010609060101010101" pitchFamily="49" charset="-122"/>
              </a:rPr>
              <a:t>化学平衡常数的唯一影响因素</a:t>
            </a:r>
            <a:r>
              <a:rPr lang="en-US" sz="2000">
                <a:solidFill>
                  <a:srgbClr val="FF0000"/>
                </a:solidFill>
                <a:latin typeface="Times New Roman" panose="02020603050405020304" pitchFamily="18" charset="0"/>
                <a:ea typeface="黑体" panose="02010609060101010101" pitchFamily="49" charset="-122"/>
              </a:rPr>
              <a:t>——</a:t>
            </a:r>
            <a:r>
              <a:rPr lang="zh-CN" altLang="en-US" sz="2000">
                <a:solidFill>
                  <a:srgbClr val="FF0000"/>
                </a:solidFill>
                <a:ea typeface="黑体" panose="02010609060101010101" pitchFamily="49" charset="-122"/>
              </a:rPr>
              <a:t>温度</a:t>
            </a:r>
            <a:endParaRPr lang="en-US" sz="2000">
              <a:solidFill>
                <a:srgbClr val="000000"/>
              </a:solidFill>
              <a:latin typeface="Times New Roman" panose="02020603050405020304" pitchFamily="18" charset="0"/>
            </a:endParaRPr>
          </a:p>
          <a:p>
            <a:pPr fontAlgn="base">
              <a:spcBef>
                <a:spcPct val="0"/>
              </a:spcBef>
              <a:spcAft>
                <a:spcPct val="0"/>
              </a:spcAft>
            </a:pPr>
            <a:r>
              <a:rPr lang="en-US" sz="2000">
                <a:solidFill>
                  <a:srgbClr val="000000"/>
                </a:solidFill>
                <a:latin typeface="Times New Roman" panose="02020603050405020304" pitchFamily="18" charset="0"/>
              </a:rPr>
              <a:t>(1)</a:t>
            </a:r>
            <a:r>
              <a:rPr lang="zh-CN" altLang="en-US" sz="2000">
                <a:solidFill>
                  <a:srgbClr val="000000"/>
                </a:solidFill>
              </a:rPr>
              <a:t>平衡常数与物质浓度改变、压强改变、催化剂使用均无关系。</a:t>
            </a:r>
            <a:endParaRPr lang="en-US" sz="2000">
              <a:solidFill>
                <a:srgbClr val="000000"/>
              </a:solidFill>
              <a:latin typeface="Times New Roman" panose="02020603050405020304" pitchFamily="18" charset="0"/>
            </a:endParaRPr>
          </a:p>
          <a:p>
            <a:pPr fontAlgn="base">
              <a:spcBef>
                <a:spcPct val="0"/>
              </a:spcBef>
              <a:spcAft>
                <a:spcPct val="0"/>
              </a:spcAft>
            </a:pPr>
            <a:r>
              <a:rPr lang="en-US" sz="2000">
                <a:solidFill>
                  <a:srgbClr val="000000"/>
                </a:solidFill>
                <a:latin typeface="Times New Roman" panose="02020603050405020304" pitchFamily="18" charset="0"/>
              </a:rPr>
              <a:t>(2)</a:t>
            </a:r>
            <a:r>
              <a:rPr lang="zh-CN" altLang="en-US" sz="2000">
                <a:solidFill>
                  <a:srgbClr val="000000"/>
                </a:solidFill>
              </a:rPr>
              <a:t>化学方程式与平衡常数一一对应</a:t>
            </a:r>
            <a:r>
              <a:rPr lang="zh-CN" altLang="en-US" sz="2000">
                <a:solidFill>
                  <a:srgbClr val="000000"/>
                </a:solidFill>
                <a:latin typeface="Times New Roman" panose="02020603050405020304" pitchFamily="18" charset="0"/>
              </a:rPr>
              <a:t>。化学计量数改变，平衡常数改变，但意义不变。</a:t>
            </a:r>
            <a:endParaRPr lang="en-US" sz="2000" b="1">
              <a:solidFill>
                <a:srgbClr val="000000"/>
              </a:solidFill>
              <a:latin typeface="Times New Roman" panose="02020603050405020304" pitchFamily="18" charset="0"/>
              <a:ea typeface="黑体" panose="02010609060101010101" pitchFamily="49" charset="-122"/>
            </a:endParaRPr>
          </a:p>
          <a:p>
            <a:pPr fontAlgn="base">
              <a:spcBef>
                <a:spcPct val="0"/>
              </a:spcBef>
              <a:spcAft>
                <a:spcPct val="0"/>
              </a:spcAft>
            </a:pPr>
            <a:r>
              <a:rPr lang="en-US" altLang="zh-CN" sz="2000">
                <a:solidFill>
                  <a:srgbClr val="FF0000"/>
                </a:solidFill>
                <a:latin typeface="Times New Roman" panose="02020603050405020304" pitchFamily="18" charset="0"/>
              </a:rPr>
              <a:t>3</a:t>
            </a:r>
            <a:r>
              <a:rPr lang="zh-CN" altLang="en-US" sz="2000">
                <a:solidFill>
                  <a:srgbClr val="FF0000"/>
                </a:solidFill>
                <a:latin typeface="Times New Roman" panose="02020603050405020304" pitchFamily="18" charset="0"/>
              </a:rPr>
              <a:t>．</a:t>
            </a:r>
            <a:r>
              <a:rPr lang="zh-CN" altLang="en-US" sz="2000">
                <a:solidFill>
                  <a:srgbClr val="FF0000"/>
                </a:solidFill>
                <a:ea typeface="黑体" panose="02010609060101010101" pitchFamily="49" charset="-122"/>
              </a:rPr>
              <a:t>平衡常数的三应用</a:t>
            </a:r>
            <a:endParaRPr lang="en-US" sz="2000">
              <a:solidFill>
                <a:srgbClr val="FF0000"/>
              </a:solidFill>
              <a:latin typeface="Times New Roman" panose="02020603050405020304" pitchFamily="18" charset="0"/>
            </a:endParaRPr>
          </a:p>
          <a:p>
            <a:pPr fontAlgn="base">
              <a:spcBef>
                <a:spcPct val="0"/>
              </a:spcBef>
              <a:spcAft>
                <a:spcPct val="0"/>
              </a:spcAft>
            </a:pPr>
            <a:r>
              <a:rPr lang="en-US" sz="2000">
                <a:solidFill>
                  <a:srgbClr val="000000"/>
                </a:solidFill>
                <a:latin typeface="Times New Roman" panose="02020603050405020304" pitchFamily="18" charset="0"/>
              </a:rPr>
              <a:t>(1)</a:t>
            </a:r>
            <a:r>
              <a:rPr lang="zh-CN" altLang="en-US" sz="2000">
                <a:solidFill>
                  <a:srgbClr val="000000"/>
                </a:solidFill>
              </a:rPr>
              <a:t>利用</a:t>
            </a:r>
            <a:r>
              <a:rPr lang="en-US" sz="2000" i="1">
                <a:solidFill>
                  <a:srgbClr val="000000"/>
                </a:solidFill>
                <a:latin typeface="Times New Roman" panose="02020603050405020304" pitchFamily="18" charset="0"/>
                <a:cs typeface="Times New Roman" panose="02020603050405020304" pitchFamily="18" charset="0"/>
              </a:rPr>
              <a:t>K</a:t>
            </a:r>
            <a:r>
              <a:rPr lang="zh-CN" altLang="en-US" sz="2000">
                <a:solidFill>
                  <a:srgbClr val="000000"/>
                </a:solidFill>
              </a:rPr>
              <a:t>判断化学反应的热效应</a:t>
            </a:r>
            <a:endParaRPr lang="zh-CN" altLang="en-US" sz="2000" b="1">
              <a:solidFill>
                <a:srgbClr val="000000"/>
              </a:solidFill>
            </a:endParaRPr>
          </a:p>
        </p:txBody>
      </p:sp>
      <p:pic>
        <p:nvPicPr>
          <p:cNvPr id="3" name="图片 2"/>
          <p:cNvPicPr/>
          <p:nvPr/>
        </p:nvPicPr>
        <p:blipFill>
          <a:blip r:embed="rId1"/>
          <a:stretch>
            <a:fillRect/>
          </a:stretch>
        </p:blipFill>
        <p:spPr>
          <a:xfrm>
            <a:off x="944880" y="2527300"/>
            <a:ext cx="4802293" cy="1172210"/>
          </a:xfrm>
          <a:prstGeom prst="rect">
            <a:avLst/>
          </a:prstGeom>
          <a:noFill/>
          <a:ln w="9525">
            <a:noFill/>
          </a:ln>
        </p:spPr>
      </p:pic>
    </p:spTree>
  </p:cSld>
  <p:clrMapOvr>
    <a:masterClrMapping/>
  </p:clrMapOvr>
  <p:transition>
    <p:random/>
  </p:transition>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标题 1"/>
          <p:cNvSpPr>
            <a:spLocks noGrp="1"/>
          </p:cNvSpPr>
          <p:nvPr>
            <p:ph type="title" idx="4294967295"/>
          </p:nvPr>
        </p:nvSpPr>
        <p:spPr>
          <a:xfrm>
            <a:off x="0" y="274955"/>
            <a:ext cx="6347460" cy="386715"/>
          </a:xfrm>
        </p:spPr>
        <p:txBody>
          <a:bodyPr vert="horz" wrap="square" lIns="91440" tIns="45720" rIns="91440" bIns="45720" anchor="ctr"/>
          <a:lstStyle/>
          <a:p>
            <a:pPr algn="l"/>
            <a:r>
              <a:rPr lang="en-US" sz="2400" b="1">
                <a:solidFill>
                  <a:srgbClr val="FF0000"/>
                </a:solidFill>
                <a:latin typeface="新宋体" panose="02010609030101010101" charset="-122"/>
                <a:ea typeface="新宋体" panose="02010609030101010101" charset="-122"/>
                <a:cs typeface="新宋体" panose="02010609030101010101" charset="-122"/>
              </a:rPr>
              <a:t>2.</a:t>
            </a:r>
            <a:r>
              <a:rPr lang="zh-CN" altLang="en-US" sz="2400" b="1">
                <a:solidFill>
                  <a:srgbClr val="FF0000"/>
                </a:solidFill>
                <a:latin typeface="新宋体" panose="02010609030101010101" charset="-122"/>
                <a:ea typeface="新宋体" panose="02010609030101010101" charset="-122"/>
                <a:cs typeface="新宋体" panose="02010609030101010101" charset="-122"/>
              </a:rPr>
              <a:t>与速率常数有关的</a:t>
            </a:r>
            <a:r>
              <a:rPr lang="en-US" altLang="zh-CN" sz="2400" b="1">
                <a:solidFill>
                  <a:srgbClr val="FF0000"/>
                </a:solidFill>
                <a:latin typeface="新宋体" panose="02010609030101010101" charset="-122"/>
                <a:ea typeface="新宋体" panose="02010609030101010101" charset="-122"/>
                <a:cs typeface="新宋体" panose="02010609030101010101" charset="-122"/>
              </a:rPr>
              <a:t>K</a:t>
            </a:r>
            <a:r>
              <a:rPr lang="zh-CN" altLang="en-US" sz="2400" b="1">
                <a:solidFill>
                  <a:srgbClr val="FF0000"/>
                </a:solidFill>
                <a:latin typeface="新宋体" panose="02010609030101010101" charset="-122"/>
                <a:ea typeface="新宋体" panose="02010609030101010101" charset="-122"/>
                <a:cs typeface="新宋体" panose="02010609030101010101" charset="-122"/>
              </a:rPr>
              <a:t>计算</a:t>
            </a:r>
            <a:endParaRPr lang="zh-CN" altLang="en-US" sz="2400">
              <a:solidFill>
                <a:srgbClr val="FF0000"/>
              </a:solidFill>
              <a:latin typeface="新宋体" panose="02010609030101010101" charset="-122"/>
              <a:ea typeface="新宋体" panose="02010609030101010101" charset="-122"/>
              <a:cs typeface="新宋体" panose="02010609030101010101" charset="-122"/>
            </a:endParaRPr>
          </a:p>
        </p:txBody>
      </p:sp>
      <p:sp>
        <p:nvSpPr>
          <p:cNvPr id="3" name="内容占位符 2"/>
          <p:cNvSpPr>
            <a:spLocks noGrp="1"/>
          </p:cNvSpPr>
          <p:nvPr>
            <p:ph idx="4294967295"/>
          </p:nvPr>
        </p:nvSpPr>
        <p:spPr>
          <a:xfrm>
            <a:off x="0" y="1216025"/>
            <a:ext cx="10972800" cy="4530725"/>
          </a:xfrm>
          <a:ln>
            <a:solidFill>
              <a:srgbClr val="008000"/>
            </a:solid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例</a:t>
            </a:r>
            <a:r>
              <a:rPr kumimoji="0" lang="en-US" alt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2.</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顺</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-1</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2-</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二甲基环丙烷和反</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-1</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2-</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二甲基环丙烷可发生如下转化：</a:t>
            </a:r>
            <a:endPar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                        </a:t>
            </a:r>
            <a:endPar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endParaRPr>
          </a:p>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l"/>
              <a:defRPr/>
            </a:pPr>
            <a:endParaRPr kumimoji="0" lang="en-US" alt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    该反应的速率方程可表示为：</a:t>
            </a:r>
            <a:r>
              <a:rPr kumimoji="0" lang="en-US" sz="2400" b="1" i="1"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v</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正</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en-US" sz="2400" b="1" i="1"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k</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正</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en-US" sz="2400" b="1" i="1"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c</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顺</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和</a:t>
            </a:r>
            <a:endPar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r>
              <a:rPr kumimoji="0" lang="en-US" sz="2400" b="1" i="1"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v</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逆</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en-US" sz="2400" b="1" i="1"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k</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逆</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en-US" sz="2400" b="1" i="1"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c</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反</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en-US" sz="2400" b="1" i="1"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k</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正</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和</a:t>
            </a:r>
            <a:r>
              <a:rPr kumimoji="0" lang="en-US" sz="2400" b="1" i="1"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k</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逆</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在一定温度时为常数，分别称作正、逆反应速率常数。</a:t>
            </a:r>
            <a:endPar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已知：</a:t>
            </a:r>
            <a:r>
              <a:rPr kumimoji="0" lang="en-US" sz="2400" b="1" i="1"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t</a:t>
            </a:r>
            <a:r>
              <a:rPr kumimoji="0" lang="en-US" sz="2400" b="1" i="0" u="none" strike="noStrike" kern="0" cap="none" spc="0" normalizeH="0" baseline="-2500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1</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温度下，</a:t>
            </a:r>
            <a:r>
              <a:rPr kumimoji="0" lang="en-US" sz="2400" b="1" i="1"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k</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正</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)=0.006s</a:t>
            </a:r>
            <a:r>
              <a:rPr kumimoji="0" lang="zh-CN" sz="2400" b="1" i="0" u="none" strike="noStrike" kern="0" cap="none" spc="0" normalizeH="0" baseline="3000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en-US" sz="2400" b="1" i="0" u="none" strike="noStrike" kern="0" cap="none" spc="0" normalizeH="0" baseline="3000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1</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en-US" sz="2400" b="1" i="1"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k</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逆</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)=0.002s</a:t>
            </a:r>
            <a:r>
              <a:rPr kumimoji="0" lang="zh-CN" sz="2400" b="1" i="0" u="none" strike="noStrike" kern="0" cap="none" spc="0" normalizeH="0" baseline="3000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r>
              <a:rPr kumimoji="0" lang="en-US" sz="2400" b="1" i="0" u="none" strike="noStrike" kern="0" cap="none" spc="0" normalizeH="0" baseline="3000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1</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endPar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该温度下反应的平衡常数值</a:t>
            </a:r>
            <a:r>
              <a:rPr kumimoji="0" lang="en-US" sz="2400" b="1"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K</a:t>
            </a:r>
            <a:r>
              <a:rPr kumimoji="0" 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=_____</a:t>
            </a:r>
            <a:r>
              <a:rPr kumimoji="0" lang="zh-CN"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rPr>
              <a:t>；</a:t>
            </a:r>
            <a:endParaRPr kumimoji="0" lang="zh-CN" altLang="en-US" sz="2400" b="1" i="0" u="none" strike="noStrike" kern="0" cap="none" spc="0" normalizeH="0" baseline="0" noProof="0" smtClean="0">
              <a:ln>
                <a:noFill/>
              </a:ln>
              <a:solidFill>
                <a:schemeClr val="tx1"/>
              </a:solidFill>
              <a:effectLst/>
              <a:uLnTx/>
              <a:uFillTx/>
              <a:latin typeface="新宋体" panose="02010609030101010101" charset="-122"/>
              <a:ea typeface="新宋体" panose="02010609030101010101" charset="-122"/>
              <a:cs typeface="新宋体" panose="02010609030101010101" charset="-122"/>
            </a:endParaRPr>
          </a:p>
        </p:txBody>
      </p:sp>
      <p:pic>
        <p:nvPicPr>
          <p:cNvPr id="18436" name="图片 3" descr="学科网(www.zxxk.com)--教育资源门户，提供试卷、教案、课件、论文、素材及各类教学资源下载，还有大量而丰富的教学相关资讯！"/>
          <p:cNvPicPr>
            <a:picLocks noChangeAspect="1"/>
          </p:cNvPicPr>
          <p:nvPr/>
        </p:nvPicPr>
        <p:blipFill>
          <a:blip r:embed="rId1">
            <a:lum bright="-20001" contrast="40000"/>
          </a:blip>
          <a:stretch>
            <a:fillRect/>
          </a:stretch>
        </p:blipFill>
        <p:spPr>
          <a:xfrm>
            <a:off x="3239347" y="2028828"/>
            <a:ext cx="3655060" cy="822325"/>
          </a:xfrm>
          <a:prstGeom prst="rect">
            <a:avLst/>
          </a:prstGeom>
          <a:noFill/>
          <a:ln w="9525">
            <a:noFill/>
          </a:ln>
        </p:spPr>
      </p:pic>
      <p:sp>
        <p:nvSpPr>
          <p:cNvPr id="6" name="TextBox 5"/>
          <p:cNvSpPr txBox="1"/>
          <p:nvPr/>
        </p:nvSpPr>
        <p:spPr>
          <a:xfrm>
            <a:off x="6327987" y="4443098"/>
            <a:ext cx="566420" cy="583565"/>
          </a:xfrm>
          <a:prstGeom prst="rect">
            <a:avLst/>
          </a:prstGeom>
          <a:noFill/>
          <a:ln w="9525">
            <a:noFill/>
          </a:ln>
        </p:spPr>
        <p:txBody>
          <a:bodyPr wrap="square">
            <a:spAutoFit/>
          </a:bodyPr>
          <a:lstStyle/>
          <a:p>
            <a:pPr fontAlgn="base">
              <a:spcBef>
                <a:spcPct val="0"/>
              </a:spcBef>
              <a:spcAft>
                <a:spcPct val="0"/>
              </a:spcAft>
            </a:pPr>
            <a:r>
              <a:rPr lang="en-US" altLang="zh-CN" sz="3200" b="1">
                <a:solidFill>
                  <a:srgbClr val="FF0000"/>
                </a:solidFill>
              </a:rPr>
              <a:t>3</a:t>
            </a:r>
            <a:endParaRPr lang="zh-CN" altLang="en-US" sz="3200" b="1">
              <a:solidFill>
                <a:srgbClr val="FF0000"/>
              </a:solidFill>
            </a:endParaRPr>
          </a:p>
        </p:txBody>
      </p:sp>
      <p:sp>
        <p:nvSpPr>
          <p:cNvPr id="73" name="圆角矩形 72"/>
          <p:cNvSpPr/>
          <p:nvPr/>
        </p:nvSpPr>
        <p:spPr>
          <a:xfrm flipV="1">
            <a:off x="151555" y="767080"/>
            <a:ext cx="11888047" cy="90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3093720" y="1242698"/>
            <a:ext cx="6189133" cy="690563"/>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a:lstStyle/>
          <a:p>
            <a:pPr algn="ctr" eaLnBrk="0" hangingPunct="0">
              <a:spcBef>
                <a:spcPct val="0"/>
              </a:spcBef>
              <a:spcAft>
                <a:spcPct val="0"/>
              </a:spcAft>
              <a:defRPr/>
            </a:pPr>
            <a:endParaRPr lang="zh-CN" altLang="en-US" sz="2400">
              <a:solidFill>
                <a:srgbClr val="000000"/>
              </a:solidFill>
            </a:endParaRPr>
          </a:p>
        </p:txBody>
      </p:sp>
      <p:sp>
        <p:nvSpPr>
          <p:cNvPr id="12" name="TextBox 3"/>
          <p:cNvSpPr txBox="1"/>
          <p:nvPr/>
        </p:nvSpPr>
        <p:spPr>
          <a:xfrm>
            <a:off x="3048000" y="1357316"/>
            <a:ext cx="6502400" cy="460375"/>
          </a:xfrm>
          <a:prstGeom prst="rect">
            <a:avLst/>
          </a:prstGeom>
          <a:noFill/>
          <a:ln w="9525">
            <a:noFill/>
          </a:ln>
        </p:spPr>
        <p:txBody>
          <a:bodyPr>
            <a:spAutoFit/>
          </a:bodyPr>
          <a:lstStyle/>
          <a:p>
            <a:pPr algn="ctr" eaLnBrk="0" fontAlgn="base" hangingPunct="0">
              <a:spcBef>
                <a:spcPct val="0"/>
              </a:spcBef>
              <a:spcAft>
                <a:spcPct val="0"/>
              </a:spcAft>
            </a:pPr>
            <a:r>
              <a:rPr lang="zh-CN" altLang="en-US" sz="2400" b="1">
                <a:solidFill>
                  <a:srgbClr val="FFFF00"/>
                </a:solidFill>
                <a:latin typeface="宋体" panose="02010600030101010101" pitchFamily="2" charset="-122"/>
              </a:rPr>
              <a:t>利用速率常数</a:t>
            </a:r>
            <a:r>
              <a:rPr lang="en-US" altLang="zh-CN" sz="2400" b="1">
                <a:solidFill>
                  <a:srgbClr val="FFFF00"/>
                </a:solidFill>
                <a:latin typeface="宋体" panose="02010600030101010101" pitchFamily="2" charset="-122"/>
              </a:rPr>
              <a:t>k</a:t>
            </a:r>
            <a:r>
              <a:rPr lang="zh-CN" altLang="en-US" sz="2400" b="1">
                <a:solidFill>
                  <a:srgbClr val="FFFF00"/>
                </a:solidFill>
                <a:latin typeface="宋体" panose="02010600030101010101" pitchFamily="2" charset="-122"/>
              </a:rPr>
              <a:t>的计算 </a:t>
            </a:r>
            <a:endParaRPr lang="zh-CN" altLang="en-US" sz="2400" b="1">
              <a:solidFill>
                <a:srgbClr val="FFFF00"/>
              </a:solidFill>
              <a:latin typeface="宋体" panose="02010600030101010101" pitchFamily="2" charset="-122"/>
            </a:endParaRPr>
          </a:p>
        </p:txBody>
      </p:sp>
      <p:sp>
        <p:nvSpPr>
          <p:cNvPr id="2" name="AutoShape 5"/>
          <p:cNvSpPr/>
          <p:nvPr/>
        </p:nvSpPr>
        <p:spPr>
          <a:xfrm>
            <a:off x="5905501" y="2071691"/>
            <a:ext cx="287867" cy="503237"/>
          </a:xfrm>
          <a:prstGeom prst="downArrow">
            <a:avLst>
              <a:gd name="adj1" fmla="val 50000"/>
              <a:gd name="adj2" fmla="val 58066"/>
            </a:avLst>
          </a:prstGeom>
          <a:solidFill>
            <a:srgbClr val="FF9933"/>
          </a:solidFill>
          <a:ln w="57150" cap="flat" cmpd="sng">
            <a:noFill/>
            <a:prstDash val="solid"/>
            <a:miter/>
            <a:headEnd type="none" w="med" len="med"/>
            <a:tailEnd type="none" w="med" len="med"/>
          </a:ln>
        </p:spPr>
        <p:txBody>
          <a:bodyPr vert="eaVert" wrap="none" anchor="ctr"/>
          <a:lstStyle/>
          <a:p>
            <a:pPr algn="ctr" fontAlgn="base">
              <a:spcBef>
                <a:spcPct val="0"/>
              </a:spcBef>
              <a:spcAft>
                <a:spcPct val="0"/>
              </a:spcAft>
            </a:pPr>
            <a:endParaRPr lang="zh-CN" altLang="en-US" sz="2400" b="1">
              <a:solidFill>
                <a:srgbClr val="000000"/>
              </a:solidFill>
            </a:endParaRPr>
          </a:p>
        </p:txBody>
      </p:sp>
      <p:sp>
        <p:nvSpPr>
          <p:cNvPr id="3" name="Text Box 4"/>
          <p:cNvSpPr txBox="1"/>
          <p:nvPr/>
        </p:nvSpPr>
        <p:spPr>
          <a:xfrm>
            <a:off x="4381500" y="2643191"/>
            <a:ext cx="3820584" cy="460375"/>
          </a:xfrm>
          <a:prstGeom prst="rect">
            <a:avLst/>
          </a:prstGeom>
          <a:noFill/>
          <a:ln w="57150" cap="flat" cmpd="sng">
            <a:noFill/>
            <a:prstDash val="solid"/>
            <a:miter/>
            <a:headEnd type="none" w="med" len="med"/>
            <a:tailEnd type="none" w="med" len="med"/>
          </a:ln>
        </p:spPr>
        <p:txBody>
          <a:bodyPr>
            <a:spAutoFit/>
          </a:bodyPr>
          <a:lstStyle/>
          <a:p>
            <a:pPr algn="ctr" fontAlgn="base">
              <a:spcBef>
                <a:spcPct val="0"/>
              </a:spcBef>
              <a:spcAft>
                <a:spcPct val="0"/>
              </a:spcAft>
            </a:pPr>
            <a:r>
              <a:rPr lang="zh-CN" altLang="en-US" sz="2400" b="1">
                <a:solidFill>
                  <a:srgbClr val="0000FF"/>
                </a:solidFill>
              </a:rPr>
              <a:t>写出</a:t>
            </a:r>
            <a:r>
              <a:rPr lang="en-US" altLang="zh-CN" sz="2400" b="1">
                <a:solidFill>
                  <a:srgbClr val="0000FF"/>
                </a:solidFill>
              </a:rPr>
              <a:t>K</a:t>
            </a:r>
            <a:r>
              <a:rPr lang="zh-CN" altLang="en-US" sz="2400" b="1">
                <a:solidFill>
                  <a:srgbClr val="0000FF"/>
                </a:solidFill>
              </a:rPr>
              <a:t>表达式</a:t>
            </a:r>
            <a:endParaRPr lang="zh-CN" altLang="en-US" sz="2400" b="1">
              <a:solidFill>
                <a:srgbClr val="0000FF"/>
              </a:solidFill>
            </a:endParaRPr>
          </a:p>
        </p:txBody>
      </p:sp>
      <p:sp>
        <p:nvSpPr>
          <p:cNvPr id="4" name="Text Box 4"/>
          <p:cNvSpPr txBox="1"/>
          <p:nvPr/>
        </p:nvSpPr>
        <p:spPr>
          <a:xfrm>
            <a:off x="2104813" y="3714753"/>
            <a:ext cx="8166947" cy="829945"/>
          </a:xfrm>
          <a:prstGeom prst="rect">
            <a:avLst/>
          </a:prstGeom>
          <a:noFill/>
          <a:ln w="57150" cap="flat" cmpd="sng">
            <a:noFill/>
            <a:prstDash val="solid"/>
            <a:miter/>
            <a:headEnd type="none" w="med" len="med"/>
            <a:tailEnd type="none" w="med" len="med"/>
          </a:ln>
        </p:spPr>
        <p:txBody>
          <a:bodyPr wrap="square">
            <a:spAutoFit/>
          </a:bodyPr>
          <a:lstStyle/>
          <a:p>
            <a:pPr algn="ctr" fontAlgn="base">
              <a:spcBef>
                <a:spcPct val="0"/>
              </a:spcBef>
              <a:spcAft>
                <a:spcPct val="0"/>
              </a:spcAft>
            </a:pPr>
            <a:r>
              <a:rPr lang="zh-CN" altLang="en-US" sz="2400" b="1">
                <a:solidFill>
                  <a:srgbClr val="0000FF"/>
                </a:solidFill>
              </a:rPr>
              <a:t>据速率方程列式</a:t>
            </a:r>
            <a:r>
              <a:rPr lang="en-US" altLang="zh-CN" sz="2400" b="1">
                <a:solidFill>
                  <a:srgbClr val="0000FF"/>
                </a:solidFill>
              </a:rPr>
              <a:t>v</a:t>
            </a:r>
            <a:r>
              <a:rPr lang="zh-CN" altLang="en-US" sz="2400" b="1">
                <a:solidFill>
                  <a:srgbClr val="0000FF"/>
                </a:solidFill>
              </a:rPr>
              <a:t>正</a:t>
            </a:r>
            <a:r>
              <a:rPr lang="en-US" altLang="zh-CN" sz="2400" b="1">
                <a:solidFill>
                  <a:srgbClr val="0000FF"/>
                </a:solidFill>
              </a:rPr>
              <a:t>=v</a:t>
            </a:r>
            <a:r>
              <a:rPr lang="zh-CN" altLang="en-US" sz="2400" b="1">
                <a:solidFill>
                  <a:srgbClr val="0000FF"/>
                </a:solidFill>
              </a:rPr>
              <a:t>逆</a:t>
            </a:r>
            <a:endParaRPr lang="zh-CN" altLang="en-US" sz="2400" b="1">
              <a:solidFill>
                <a:srgbClr val="0000FF"/>
              </a:solidFill>
            </a:endParaRPr>
          </a:p>
          <a:p>
            <a:pPr algn="ctr" fontAlgn="base">
              <a:spcBef>
                <a:spcPct val="0"/>
              </a:spcBef>
              <a:spcAft>
                <a:spcPct val="0"/>
              </a:spcAft>
            </a:pPr>
            <a:r>
              <a:rPr lang="zh-CN" altLang="en-US" sz="2400" b="1">
                <a:solidFill>
                  <a:srgbClr val="0000FF"/>
                </a:solidFill>
              </a:rPr>
              <a:t>推导出</a:t>
            </a:r>
            <a:r>
              <a:rPr lang="en-US" altLang="zh-CN" sz="2400" b="1">
                <a:solidFill>
                  <a:srgbClr val="0000FF"/>
                </a:solidFill>
              </a:rPr>
              <a:t>K</a:t>
            </a:r>
            <a:r>
              <a:rPr lang="zh-CN" altLang="en-US" sz="2400" b="1">
                <a:solidFill>
                  <a:srgbClr val="0000FF"/>
                </a:solidFill>
              </a:rPr>
              <a:t>表达式</a:t>
            </a:r>
            <a:endParaRPr lang="zh-CN" altLang="en-US" sz="2400" b="1">
              <a:solidFill>
                <a:srgbClr val="0000FF"/>
              </a:solidFill>
            </a:endParaRPr>
          </a:p>
        </p:txBody>
      </p:sp>
      <p:sp>
        <p:nvSpPr>
          <p:cNvPr id="5" name="Text Box 4"/>
          <p:cNvSpPr txBox="1"/>
          <p:nvPr/>
        </p:nvSpPr>
        <p:spPr>
          <a:xfrm>
            <a:off x="4044106" y="5180016"/>
            <a:ext cx="3820583" cy="460375"/>
          </a:xfrm>
          <a:prstGeom prst="rect">
            <a:avLst/>
          </a:prstGeom>
          <a:noFill/>
          <a:ln w="57150" cap="flat" cmpd="sng">
            <a:noFill/>
            <a:prstDash val="solid"/>
            <a:miter/>
            <a:headEnd type="none" w="med" len="med"/>
            <a:tailEnd type="none" w="med" len="med"/>
          </a:ln>
        </p:spPr>
        <p:txBody>
          <a:bodyPr>
            <a:spAutoFit/>
          </a:bodyPr>
          <a:lstStyle/>
          <a:p>
            <a:pPr algn="ctr" fontAlgn="base">
              <a:spcBef>
                <a:spcPct val="0"/>
              </a:spcBef>
              <a:spcAft>
                <a:spcPct val="0"/>
              </a:spcAft>
            </a:pPr>
            <a:r>
              <a:rPr lang="zh-CN" altLang="en-US" sz="2400" b="1">
                <a:solidFill>
                  <a:srgbClr val="000000"/>
                </a:solidFill>
              </a:rPr>
              <a:t>代入计算</a:t>
            </a:r>
            <a:endParaRPr lang="zh-CN" altLang="en-US" sz="2400" b="1">
              <a:solidFill>
                <a:srgbClr val="000000"/>
              </a:solidFill>
            </a:endParaRPr>
          </a:p>
        </p:txBody>
      </p:sp>
      <p:sp>
        <p:nvSpPr>
          <p:cNvPr id="6" name="AutoShape 5"/>
          <p:cNvSpPr/>
          <p:nvPr/>
        </p:nvSpPr>
        <p:spPr>
          <a:xfrm>
            <a:off x="5905501" y="3143250"/>
            <a:ext cx="287867" cy="503238"/>
          </a:xfrm>
          <a:prstGeom prst="downArrow">
            <a:avLst>
              <a:gd name="adj1" fmla="val 50000"/>
              <a:gd name="adj2" fmla="val 58067"/>
            </a:avLst>
          </a:prstGeom>
          <a:solidFill>
            <a:srgbClr val="FF9933"/>
          </a:solidFill>
          <a:ln w="57150" cap="flat" cmpd="sng">
            <a:noFill/>
            <a:prstDash val="solid"/>
            <a:miter/>
            <a:headEnd type="none" w="med" len="med"/>
            <a:tailEnd type="none" w="med" len="med"/>
          </a:ln>
        </p:spPr>
        <p:txBody>
          <a:bodyPr vert="eaVert" wrap="none" anchor="ctr"/>
          <a:lstStyle/>
          <a:p>
            <a:pPr algn="ctr" fontAlgn="base">
              <a:spcBef>
                <a:spcPct val="0"/>
              </a:spcBef>
              <a:spcAft>
                <a:spcPct val="0"/>
              </a:spcAft>
            </a:pPr>
            <a:endParaRPr lang="zh-CN" altLang="en-US" sz="2400" b="1">
              <a:solidFill>
                <a:srgbClr val="000000"/>
              </a:solidFill>
            </a:endParaRPr>
          </a:p>
        </p:txBody>
      </p:sp>
      <p:sp>
        <p:nvSpPr>
          <p:cNvPr id="7" name="AutoShape 5"/>
          <p:cNvSpPr/>
          <p:nvPr/>
        </p:nvSpPr>
        <p:spPr>
          <a:xfrm>
            <a:off x="5810252" y="4572000"/>
            <a:ext cx="287867" cy="503238"/>
          </a:xfrm>
          <a:prstGeom prst="downArrow">
            <a:avLst>
              <a:gd name="adj1" fmla="val 50000"/>
              <a:gd name="adj2" fmla="val 58067"/>
            </a:avLst>
          </a:prstGeom>
          <a:solidFill>
            <a:srgbClr val="FF9933"/>
          </a:solidFill>
          <a:ln w="57150" cap="flat" cmpd="sng">
            <a:noFill/>
            <a:prstDash val="solid"/>
            <a:miter/>
            <a:headEnd type="none" w="med" len="med"/>
            <a:tailEnd type="none" w="med" len="med"/>
          </a:ln>
        </p:spPr>
        <p:txBody>
          <a:bodyPr vert="eaVert" wrap="none" anchor="ctr"/>
          <a:lstStyle/>
          <a:p>
            <a:pPr algn="ctr" fontAlgn="base">
              <a:spcBef>
                <a:spcPct val="0"/>
              </a:spcBef>
              <a:spcAft>
                <a:spcPct val="0"/>
              </a:spcAft>
            </a:pPr>
            <a:endParaRPr lang="zh-CN" altLang="en-US" sz="2400" b="1">
              <a:solidFill>
                <a:srgbClr val="000000"/>
              </a:solidFill>
            </a:endParaRPr>
          </a:p>
        </p:txBody>
      </p:sp>
      <p:sp>
        <p:nvSpPr>
          <p:cNvPr id="9" name="文本框 8"/>
          <p:cNvSpPr txBox="1"/>
          <p:nvPr/>
        </p:nvSpPr>
        <p:spPr>
          <a:xfrm>
            <a:off x="741680" y="447678"/>
            <a:ext cx="1402080" cy="460375"/>
          </a:xfrm>
          <a:prstGeom prst="rect">
            <a:avLst/>
          </a:prstGeom>
          <a:noFill/>
        </p:spPr>
        <p:txBody>
          <a:bodyPr wrap="none" rtlCol="0">
            <a:spAutoFit/>
          </a:bodyPr>
          <a:lstStyle/>
          <a:p>
            <a:pPr fontAlgn="base">
              <a:spcBef>
                <a:spcPct val="0"/>
              </a:spcBef>
              <a:spcAft>
                <a:spcPct val="0"/>
              </a:spcAft>
            </a:pPr>
            <a:r>
              <a:rPr lang="zh-CN" altLang="en-US" sz="2400" b="1">
                <a:solidFill>
                  <a:srgbClr val="000000"/>
                </a:solidFill>
                <a:sym typeface="+mn-ea"/>
              </a:rPr>
              <a:t>思维建模</a:t>
            </a:r>
            <a:endParaRPr lang="zh-CN" altLang="en-US" sz="2400" b="1">
              <a:solidFill>
                <a:srgbClr val="000000"/>
              </a:solidFill>
              <a:sym typeface="+mn-ea"/>
            </a:endParaRPr>
          </a:p>
        </p:txBody>
      </p:sp>
      <p:sp>
        <p:nvSpPr>
          <p:cNvPr id="73" name="圆角矩形 72"/>
          <p:cNvSpPr/>
          <p:nvPr/>
        </p:nvSpPr>
        <p:spPr>
          <a:xfrm flipV="1">
            <a:off x="151555" y="908050"/>
            <a:ext cx="11888047" cy="90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P spid="3" grpId="0"/>
      <p:bldP spid="4" grpId="0"/>
      <p:bldP spid="5" grpId="0"/>
      <p:bldP spid="6" grpId="0"/>
      <p:bldP spid="7" grpId="0"/>
    </p:bld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0"/>
          <p:cNvSpPr>
            <a:spLocks noGrp="1"/>
          </p:cNvSpPr>
          <p:nvPr>
            <p:ph type="title" idx="4294967295"/>
          </p:nvPr>
        </p:nvSpPr>
        <p:spPr>
          <a:xfrm>
            <a:off x="0" y="1450340"/>
            <a:ext cx="5638800" cy="638175"/>
          </a:xfrm>
          <a:solidFill>
            <a:schemeClr val="accent3">
              <a:lumMod val="95000"/>
            </a:schemeClr>
          </a:solidFill>
          <a:ln w="9525">
            <a:solidFill>
              <a:schemeClr val="tx1">
                <a:alpha val="100000"/>
              </a:schemeClr>
            </a:solidFill>
            <a:miter/>
          </a:ln>
        </p:spPr>
        <p:txBody>
          <a:bodyPr vert="horz" wrap="square" lIns="91440" tIns="45720" rIns="91440" bIns="45720" anchor="ctr"/>
          <a:lstStyle/>
          <a:p>
            <a:r>
              <a:rPr lang="zh-CN" altLang="en-US" sz="2000" b="1">
                <a:solidFill>
                  <a:srgbClr val="FF0000"/>
                </a:solidFill>
              </a:rPr>
              <a:t>对恒温恒压容器的反应，求</a:t>
            </a:r>
            <a:r>
              <a:rPr lang="en-US" altLang="zh-CN" sz="2000" b="1">
                <a:solidFill>
                  <a:srgbClr val="FF0000"/>
                </a:solidFill>
              </a:rPr>
              <a:t>Kp</a:t>
            </a:r>
            <a:r>
              <a:rPr lang="zh-CN" altLang="en-US" sz="2000" b="1">
                <a:solidFill>
                  <a:srgbClr val="FF0000"/>
                </a:solidFill>
              </a:rPr>
              <a:t>简单；</a:t>
            </a:r>
            <a:br>
              <a:rPr lang="zh-CN" altLang="en-US" sz="2000" b="1">
                <a:solidFill>
                  <a:srgbClr val="FF0000"/>
                </a:solidFill>
              </a:rPr>
            </a:br>
            <a:r>
              <a:rPr lang="zh-CN" altLang="en-US" sz="2000" b="1">
                <a:solidFill>
                  <a:srgbClr val="FF0000"/>
                </a:solidFill>
              </a:rPr>
              <a:t>对恒温恒容容器的反应，求</a:t>
            </a:r>
            <a:r>
              <a:rPr lang="en-US" altLang="zh-CN" sz="2000" b="1">
                <a:solidFill>
                  <a:srgbClr val="FF0000"/>
                </a:solidFill>
              </a:rPr>
              <a:t>Kc</a:t>
            </a:r>
            <a:r>
              <a:rPr lang="zh-CN" altLang="en-US" sz="2000" b="1">
                <a:solidFill>
                  <a:srgbClr val="FF0000"/>
                </a:solidFill>
              </a:rPr>
              <a:t>简单</a:t>
            </a:r>
            <a:endParaRPr lang="zh-CN" altLang="en-US" sz="2000" b="1">
              <a:solidFill>
                <a:srgbClr val="FF0000"/>
              </a:solidFill>
            </a:endParaRPr>
          </a:p>
        </p:txBody>
      </p:sp>
      <p:sp>
        <p:nvSpPr>
          <p:cNvPr id="7" name="Text Box 2"/>
          <p:cNvSpPr txBox="1"/>
          <p:nvPr/>
        </p:nvSpPr>
        <p:spPr>
          <a:xfrm>
            <a:off x="1793242" y="2383790"/>
            <a:ext cx="8281247" cy="398780"/>
          </a:xfrm>
          <a:prstGeom prst="rect">
            <a:avLst/>
          </a:prstGeom>
          <a:noFill/>
          <a:ln w="9525" cap="flat" cmpd="sng">
            <a:solidFill>
              <a:srgbClr val="008000"/>
            </a:solidFill>
            <a:prstDash val="solid"/>
            <a:miter/>
            <a:headEnd type="none" w="med" len="med"/>
            <a:tailEnd type="none" w="med" len="med"/>
          </a:ln>
        </p:spPr>
        <p:txBody>
          <a:bodyPr wrap="square">
            <a:spAutoFit/>
          </a:bodyPr>
          <a:lstStyle/>
          <a:p>
            <a:pPr algn="ctr" fontAlgn="base">
              <a:spcBef>
                <a:spcPct val="0"/>
              </a:spcBef>
              <a:spcAft>
                <a:spcPct val="0"/>
              </a:spcAft>
            </a:pPr>
            <a:r>
              <a:rPr lang="zh-CN" altLang="en-US" sz="2000" b="1">
                <a:solidFill>
                  <a:srgbClr val="000000"/>
                </a:solidFill>
                <a:latin typeface="Times New Roman" panose="02020603050405020304" pitchFamily="18" charset="0"/>
                <a:ea typeface="华文中宋" panose="02010600040101010101" pitchFamily="2" charset="-122"/>
              </a:rPr>
              <a:t>认真审题，列出计算式还是列式计算，是求</a:t>
            </a:r>
            <a:r>
              <a:rPr lang="en-US" altLang="zh-CN" sz="2000" b="1">
                <a:solidFill>
                  <a:srgbClr val="0000FF"/>
                </a:solidFill>
                <a:latin typeface="宋体" panose="02010600030101010101" pitchFamily="2" charset="-122"/>
              </a:rPr>
              <a:t>Kc</a:t>
            </a:r>
            <a:r>
              <a:rPr lang="zh-CN" altLang="en-US" sz="2000" b="1">
                <a:solidFill>
                  <a:srgbClr val="0000FF"/>
                </a:solidFill>
                <a:latin typeface="宋体" panose="02010600030101010101" pitchFamily="2" charset="-122"/>
              </a:rPr>
              <a:t>还是</a:t>
            </a:r>
            <a:r>
              <a:rPr lang="en-US" altLang="zh-CN" sz="2000" b="1">
                <a:solidFill>
                  <a:srgbClr val="0000FF"/>
                </a:solidFill>
                <a:latin typeface="宋体" panose="02010600030101010101" pitchFamily="2" charset="-122"/>
              </a:rPr>
              <a:t>Kp</a:t>
            </a:r>
            <a:endParaRPr lang="zh-CN" altLang="en-US" sz="2000" b="1">
              <a:solidFill>
                <a:srgbClr val="0000FF"/>
              </a:solidFill>
              <a:latin typeface="Times New Roman" panose="02020603050405020304" pitchFamily="18" charset="0"/>
              <a:ea typeface="华文中宋" panose="02010600040101010101" pitchFamily="2" charset="-122"/>
            </a:endParaRPr>
          </a:p>
        </p:txBody>
      </p:sp>
      <p:sp>
        <p:nvSpPr>
          <p:cNvPr id="8" name="Text Box 4"/>
          <p:cNvSpPr txBox="1"/>
          <p:nvPr/>
        </p:nvSpPr>
        <p:spPr>
          <a:xfrm>
            <a:off x="4023786" y="3142615"/>
            <a:ext cx="3820583" cy="398780"/>
          </a:xfrm>
          <a:prstGeom prst="rect">
            <a:avLst/>
          </a:prstGeom>
          <a:noFill/>
          <a:ln w="9525" cap="flat" cmpd="sng">
            <a:solidFill>
              <a:srgbClr val="008000"/>
            </a:solidFill>
            <a:prstDash val="solid"/>
            <a:miter/>
            <a:headEnd type="none" w="med" len="med"/>
            <a:tailEnd type="none" w="med" len="med"/>
          </a:ln>
        </p:spPr>
        <p:txBody>
          <a:bodyPr>
            <a:spAutoFit/>
          </a:bodyPr>
          <a:lstStyle/>
          <a:p>
            <a:pPr algn="ctr" fontAlgn="base">
              <a:spcBef>
                <a:spcPct val="0"/>
              </a:spcBef>
              <a:spcAft>
                <a:spcPct val="0"/>
              </a:spcAft>
            </a:pPr>
            <a:r>
              <a:rPr lang="zh-CN" altLang="en-US" sz="2000" b="1">
                <a:solidFill>
                  <a:srgbClr val="000000"/>
                </a:solidFill>
                <a:latin typeface="Times New Roman" panose="02020603050405020304" pitchFamily="18" charset="0"/>
                <a:ea typeface="华文中宋" panose="02010600040101010101" pitchFamily="2" charset="-122"/>
              </a:rPr>
              <a:t>写出</a:t>
            </a:r>
            <a:r>
              <a:rPr lang="en-US" altLang="zh-CN" sz="2000" b="1">
                <a:solidFill>
                  <a:srgbClr val="0000FF"/>
                </a:solidFill>
              </a:rPr>
              <a:t>Kc</a:t>
            </a:r>
            <a:r>
              <a:rPr lang="zh-CN" altLang="en-US" sz="2000" b="1">
                <a:solidFill>
                  <a:srgbClr val="0000FF"/>
                </a:solidFill>
              </a:rPr>
              <a:t>、</a:t>
            </a:r>
            <a:r>
              <a:rPr lang="en-US" altLang="zh-CN" sz="2000" b="1">
                <a:solidFill>
                  <a:srgbClr val="0000FF"/>
                </a:solidFill>
              </a:rPr>
              <a:t>Kp</a:t>
            </a:r>
            <a:r>
              <a:rPr lang="zh-CN" altLang="en-US" sz="2000" b="1">
                <a:solidFill>
                  <a:srgbClr val="0000FF"/>
                </a:solidFill>
              </a:rPr>
              <a:t>表达式</a:t>
            </a:r>
            <a:endParaRPr lang="zh-CN" altLang="en-US" sz="2000" b="1">
              <a:solidFill>
                <a:srgbClr val="0000FF"/>
              </a:solidFill>
            </a:endParaRPr>
          </a:p>
        </p:txBody>
      </p:sp>
      <p:sp>
        <p:nvSpPr>
          <p:cNvPr id="9" name="Text Box 3"/>
          <p:cNvSpPr txBox="1"/>
          <p:nvPr/>
        </p:nvSpPr>
        <p:spPr>
          <a:xfrm>
            <a:off x="3817199" y="3789363"/>
            <a:ext cx="4476749" cy="398780"/>
          </a:xfrm>
          <a:prstGeom prst="rect">
            <a:avLst/>
          </a:prstGeom>
          <a:noFill/>
          <a:ln w="9525" cap="flat" cmpd="sng">
            <a:solidFill>
              <a:srgbClr val="008000"/>
            </a:solidFill>
            <a:prstDash val="solid"/>
            <a:miter/>
            <a:headEnd type="none" w="med" len="med"/>
            <a:tailEnd type="none" w="med" len="med"/>
          </a:ln>
        </p:spPr>
        <p:txBody>
          <a:bodyPr>
            <a:spAutoFit/>
          </a:bodyPr>
          <a:lstStyle/>
          <a:p>
            <a:pPr algn="ctr" fontAlgn="base">
              <a:spcBef>
                <a:spcPct val="0"/>
              </a:spcBef>
              <a:spcAft>
                <a:spcPct val="0"/>
              </a:spcAft>
            </a:pPr>
            <a:r>
              <a:rPr lang="zh-CN" altLang="en-US" sz="2000" b="1">
                <a:solidFill>
                  <a:srgbClr val="FF0000"/>
                </a:solidFill>
                <a:latin typeface="Times New Roman" panose="02020603050405020304" pitchFamily="18" charset="0"/>
                <a:ea typeface="华文中宋" panose="02010600040101010101" pitchFamily="2" charset="-122"/>
              </a:rPr>
              <a:t>列三段式计算浓度或分压</a:t>
            </a:r>
            <a:endParaRPr lang="zh-CN" altLang="en-US" sz="2000" b="1">
              <a:solidFill>
                <a:srgbClr val="FF0000"/>
              </a:solidFill>
              <a:latin typeface="Times New Roman" panose="02020603050405020304" pitchFamily="18" charset="0"/>
              <a:ea typeface="华文中宋" panose="02010600040101010101" pitchFamily="2" charset="-122"/>
            </a:endParaRPr>
          </a:p>
        </p:txBody>
      </p:sp>
      <p:sp>
        <p:nvSpPr>
          <p:cNvPr id="10" name="Text Box 7"/>
          <p:cNvSpPr txBox="1"/>
          <p:nvPr/>
        </p:nvSpPr>
        <p:spPr>
          <a:xfrm>
            <a:off x="4182959" y="4436428"/>
            <a:ext cx="3744383" cy="398780"/>
          </a:xfrm>
          <a:prstGeom prst="rect">
            <a:avLst/>
          </a:prstGeom>
          <a:noFill/>
          <a:ln w="9525" cap="flat" cmpd="sng">
            <a:solidFill>
              <a:srgbClr val="008000"/>
            </a:solidFill>
            <a:prstDash val="solid"/>
            <a:miter/>
            <a:headEnd type="none" w="med" len="med"/>
            <a:tailEnd type="none" w="med" len="med"/>
          </a:ln>
        </p:spPr>
        <p:txBody>
          <a:bodyPr>
            <a:spAutoFit/>
          </a:bodyPr>
          <a:lstStyle/>
          <a:p>
            <a:pPr algn="ctr" fontAlgn="base">
              <a:spcBef>
                <a:spcPct val="0"/>
              </a:spcBef>
              <a:spcAft>
                <a:spcPct val="0"/>
              </a:spcAft>
            </a:pPr>
            <a:r>
              <a:rPr lang="zh-CN" altLang="en-US" sz="2000" b="1">
                <a:solidFill>
                  <a:srgbClr val="000000"/>
                </a:solidFill>
                <a:latin typeface="Times New Roman" panose="02020603050405020304" pitchFamily="18" charset="0"/>
                <a:ea typeface="华文中宋" panose="02010600040101010101" pitchFamily="2" charset="-122"/>
              </a:rPr>
              <a:t>代入计算</a:t>
            </a:r>
            <a:endParaRPr lang="zh-CN" altLang="en-US" sz="2000" b="1">
              <a:solidFill>
                <a:srgbClr val="000000"/>
              </a:solidFill>
              <a:latin typeface="Times New Roman" panose="02020603050405020304" pitchFamily="18" charset="0"/>
              <a:ea typeface="华文中宋" panose="02010600040101010101" pitchFamily="2" charset="-122"/>
            </a:endParaRPr>
          </a:p>
        </p:txBody>
      </p:sp>
      <p:sp>
        <p:nvSpPr>
          <p:cNvPr id="13" name="AutoShape 5"/>
          <p:cNvSpPr/>
          <p:nvPr/>
        </p:nvSpPr>
        <p:spPr>
          <a:xfrm>
            <a:off x="5803901" y="4188463"/>
            <a:ext cx="303107" cy="248285"/>
          </a:xfrm>
          <a:prstGeom prst="downArrow">
            <a:avLst>
              <a:gd name="adj1" fmla="val 50000"/>
              <a:gd name="adj2" fmla="val 58066"/>
            </a:avLst>
          </a:prstGeom>
          <a:solidFill>
            <a:srgbClr val="FF9933"/>
          </a:solidFill>
          <a:ln w="9525" cap="flat" cmpd="sng">
            <a:solidFill>
              <a:srgbClr val="008000"/>
            </a:solidFill>
            <a:prstDash val="solid"/>
            <a:miter/>
            <a:headEnd type="none" w="med" len="med"/>
            <a:tailEnd type="none" w="med" len="med"/>
          </a:ln>
        </p:spPr>
        <p:txBody>
          <a:bodyPr vert="eaVert" wrap="none" anchor="ctr"/>
          <a:lstStyle/>
          <a:p>
            <a:pPr fontAlgn="base">
              <a:spcBef>
                <a:spcPct val="0"/>
              </a:spcBef>
              <a:spcAft>
                <a:spcPct val="0"/>
              </a:spcAft>
            </a:pPr>
            <a:endParaRPr lang="zh-CN" altLang="en-US" sz="2000" b="1">
              <a:solidFill>
                <a:srgbClr val="000000"/>
              </a:solidFill>
            </a:endParaRPr>
          </a:p>
        </p:txBody>
      </p:sp>
      <p:sp>
        <p:nvSpPr>
          <p:cNvPr id="2" name="文本框 1"/>
          <p:cNvSpPr txBox="1"/>
          <p:nvPr/>
        </p:nvSpPr>
        <p:spPr>
          <a:xfrm>
            <a:off x="741680" y="447678"/>
            <a:ext cx="4450080" cy="460375"/>
          </a:xfrm>
          <a:prstGeom prst="rect">
            <a:avLst/>
          </a:prstGeom>
          <a:noFill/>
        </p:spPr>
        <p:txBody>
          <a:bodyPr wrap="none" rtlCol="0">
            <a:spAutoFit/>
          </a:bodyPr>
          <a:lstStyle/>
          <a:p>
            <a:pPr fontAlgn="base">
              <a:spcBef>
                <a:spcPct val="0"/>
              </a:spcBef>
              <a:spcAft>
                <a:spcPct val="0"/>
              </a:spcAft>
            </a:pPr>
            <a:r>
              <a:rPr lang="zh-CN" altLang="en-US" sz="2400" b="1">
                <a:solidFill>
                  <a:srgbClr val="000000"/>
                </a:solidFill>
                <a:sym typeface="+mn-ea"/>
              </a:rPr>
              <a:t>思维建模</a:t>
            </a:r>
            <a:r>
              <a:rPr lang="en-US" altLang="zh-CN" sz="2400" b="1">
                <a:solidFill>
                  <a:srgbClr val="000000"/>
                </a:solidFill>
                <a:sym typeface="+mn-ea"/>
              </a:rPr>
              <a:t>——</a:t>
            </a:r>
            <a:r>
              <a:rPr lang="zh-CN" altLang="en-US" sz="2400" b="1">
                <a:solidFill>
                  <a:srgbClr val="000000"/>
                </a:solidFill>
                <a:sym typeface="+mn-ea"/>
              </a:rPr>
              <a:t>万能模式：</a:t>
            </a:r>
            <a:r>
              <a:rPr lang="zh-CN" altLang="en-US" sz="2400" b="1">
                <a:solidFill>
                  <a:srgbClr val="FF0000"/>
                </a:solidFill>
                <a:sym typeface="+mn-ea"/>
              </a:rPr>
              <a:t>三段式</a:t>
            </a:r>
            <a:endParaRPr lang="zh-CN" altLang="en-US" sz="2400" b="1">
              <a:solidFill>
                <a:srgbClr val="FF0000"/>
              </a:solidFill>
              <a:sym typeface="+mn-ea"/>
            </a:endParaRPr>
          </a:p>
        </p:txBody>
      </p:sp>
      <p:sp>
        <p:nvSpPr>
          <p:cNvPr id="73" name="圆角矩形 72"/>
          <p:cNvSpPr/>
          <p:nvPr/>
        </p:nvSpPr>
        <p:spPr>
          <a:xfrm flipV="1">
            <a:off x="151555" y="908050"/>
            <a:ext cx="11888047" cy="90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4" name="AutoShape 5"/>
          <p:cNvSpPr/>
          <p:nvPr/>
        </p:nvSpPr>
        <p:spPr>
          <a:xfrm>
            <a:off x="5782733" y="3541398"/>
            <a:ext cx="303107" cy="248285"/>
          </a:xfrm>
          <a:prstGeom prst="downArrow">
            <a:avLst>
              <a:gd name="adj1" fmla="val 50000"/>
              <a:gd name="adj2" fmla="val 58066"/>
            </a:avLst>
          </a:prstGeom>
          <a:solidFill>
            <a:srgbClr val="FF9933"/>
          </a:solidFill>
          <a:ln w="9525" cap="flat" cmpd="sng">
            <a:solidFill>
              <a:srgbClr val="008000"/>
            </a:solidFill>
            <a:prstDash val="solid"/>
            <a:miter/>
            <a:headEnd type="none" w="med" len="med"/>
            <a:tailEnd type="none" w="med" len="med"/>
          </a:ln>
        </p:spPr>
        <p:txBody>
          <a:bodyPr vert="eaVert" wrap="none" anchor="ctr"/>
          <a:lstStyle/>
          <a:p>
            <a:pPr fontAlgn="base">
              <a:spcBef>
                <a:spcPct val="0"/>
              </a:spcBef>
              <a:spcAft>
                <a:spcPct val="0"/>
              </a:spcAft>
            </a:pPr>
            <a:endParaRPr lang="zh-CN" altLang="en-US" sz="2000" b="1">
              <a:solidFill>
                <a:srgbClr val="000000"/>
              </a:solidFill>
            </a:endParaRPr>
          </a:p>
        </p:txBody>
      </p:sp>
      <p:sp>
        <p:nvSpPr>
          <p:cNvPr id="6" name="AutoShape 5"/>
          <p:cNvSpPr/>
          <p:nvPr/>
        </p:nvSpPr>
        <p:spPr>
          <a:xfrm>
            <a:off x="5782733" y="2894333"/>
            <a:ext cx="303107" cy="248285"/>
          </a:xfrm>
          <a:prstGeom prst="downArrow">
            <a:avLst>
              <a:gd name="adj1" fmla="val 50000"/>
              <a:gd name="adj2" fmla="val 58066"/>
            </a:avLst>
          </a:prstGeom>
          <a:solidFill>
            <a:srgbClr val="FF9933"/>
          </a:solidFill>
          <a:ln w="9525" cap="flat" cmpd="sng">
            <a:solidFill>
              <a:srgbClr val="008000"/>
            </a:solidFill>
            <a:prstDash val="solid"/>
            <a:miter/>
            <a:headEnd type="none" w="med" len="med"/>
            <a:tailEnd type="none" w="med" len="med"/>
          </a:ln>
        </p:spPr>
        <p:txBody>
          <a:bodyPr vert="eaVert" wrap="none" anchor="ctr"/>
          <a:lstStyle/>
          <a:p>
            <a:pPr fontAlgn="base">
              <a:spcBef>
                <a:spcPct val="0"/>
              </a:spcBef>
              <a:spcAft>
                <a:spcPct val="0"/>
              </a:spcAft>
            </a:pPr>
            <a:endParaRPr lang="zh-CN" altLang="en-US" sz="2000" b="1">
              <a:solidFill>
                <a:srgbClr val="000000"/>
              </a:solidFill>
            </a:endParaRPr>
          </a:p>
        </p:txBody>
      </p:sp>
      <p:sp>
        <p:nvSpPr>
          <p:cNvPr id="15" name="AutoShape 5"/>
          <p:cNvSpPr/>
          <p:nvPr/>
        </p:nvSpPr>
        <p:spPr>
          <a:xfrm>
            <a:off x="5745481" y="2135508"/>
            <a:ext cx="303107" cy="248285"/>
          </a:xfrm>
          <a:prstGeom prst="downArrow">
            <a:avLst>
              <a:gd name="adj1" fmla="val 50000"/>
              <a:gd name="adj2" fmla="val 58066"/>
            </a:avLst>
          </a:prstGeom>
          <a:solidFill>
            <a:srgbClr val="FF9933"/>
          </a:solidFill>
          <a:ln w="9525" cap="flat" cmpd="sng">
            <a:solidFill>
              <a:srgbClr val="008000"/>
            </a:solidFill>
            <a:prstDash val="solid"/>
            <a:miter/>
            <a:headEnd type="none" w="med" len="med"/>
            <a:tailEnd type="none" w="med" len="med"/>
          </a:ln>
        </p:spPr>
        <p:txBody>
          <a:bodyPr vert="eaVert" wrap="none" anchor="ctr"/>
          <a:lstStyle/>
          <a:p>
            <a:pPr fontAlgn="base">
              <a:spcBef>
                <a:spcPct val="0"/>
              </a:spcBef>
              <a:spcAft>
                <a:spcPct val="0"/>
              </a:spcAft>
            </a:pPr>
            <a:endParaRPr lang="zh-CN" altLang="en-US" sz="2000" b="1">
              <a:solidFill>
                <a:srgbClr val="000000"/>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3" grpId="0"/>
      <p:bldP spid="4" grpId="0"/>
      <p:bldP spid="6" grpId="0"/>
      <p:bldP spid="15" grpId="0"/>
    </p:bld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 name="文本框 104"/>
          <p:cNvSpPr txBox="1"/>
          <p:nvPr/>
        </p:nvSpPr>
        <p:spPr>
          <a:xfrm>
            <a:off x="415715" y="390210"/>
            <a:ext cx="6773333" cy="460375"/>
          </a:xfrm>
          <a:prstGeom prst="rect">
            <a:avLst/>
          </a:prstGeom>
          <a:noFill/>
          <a:ln w="9525">
            <a:noFill/>
          </a:ln>
        </p:spPr>
        <p:txBody>
          <a:bodyPr>
            <a:spAutoFit/>
          </a:bodyPr>
          <a:lstStyle/>
          <a:p>
            <a:pPr fontAlgn="base">
              <a:spcBef>
                <a:spcPct val="0"/>
              </a:spcBef>
              <a:spcAft>
                <a:spcPct val="0"/>
              </a:spcAft>
            </a:pPr>
            <a:r>
              <a:rPr lang="en-US" altLang="zh-CN" sz="2400" b="1">
                <a:solidFill>
                  <a:srgbClr val="000000"/>
                </a:solidFill>
              </a:rPr>
              <a:t>4.6.</a:t>
            </a:r>
            <a:r>
              <a:rPr lang="zh-CN" altLang="en-US" sz="2400" b="1">
                <a:solidFill>
                  <a:srgbClr val="000000"/>
                </a:solidFill>
              </a:rPr>
              <a:t>速率与平衡影响因素</a:t>
            </a:r>
            <a:r>
              <a:rPr lang="zh-CN" altLang="en-US" sz="2400" b="1">
                <a:solidFill>
                  <a:srgbClr val="000000"/>
                </a:solidFill>
                <a:sym typeface="+mn-ea"/>
              </a:rPr>
              <a:t>的</a:t>
            </a:r>
            <a:r>
              <a:rPr lang="zh-CN" altLang="en-US" sz="2400" b="1">
                <a:solidFill>
                  <a:srgbClr val="FF0000"/>
                </a:solidFill>
                <a:sym typeface="+mn-ea"/>
              </a:rPr>
              <a:t>图像表达</a:t>
            </a:r>
            <a:endParaRPr lang="zh-CN" altLang="en-US" sz="2400" b="1">
              <a:solidFill>
                <a:srgbClr val="FF0000"/>
              </a:solidFill>
              <a:sym typeface="+mn-ea"/>
            </a:endParaRPr>
          </a:p>
        </p:txBody>
      </p:sp>
      <p:sp>
        <p:nvSpPr>
          <p:cNvPr id="5" name="圆角矩形 4"/>
          <p:cNvSpPr/>
          <p:nvPr/>
        </p:nvSpPr>
        <p:spPr>
          <a:xfrm flipV="1">
            <a:off x="453813" y="911860"/>
            <a:ext cx="11435080"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
        <p:nvSpPr>
          <p:cNvPr id="100" name="文本框 99"/>
          <p:cNvSpPr txBox="1"/>
          <p:nvPr/>
        </p:nvSpPr>
        <p:spPr>
          <a:xfrm>
            <a:off x="453816" y="1412243"/>
            <a:ext cx="6750473" cy="460375"/>
          </a:xfrm>
          <a:prstGeom prst="rect">
            <a:avLst/>
          </a:prstGeom>
          <a:noFill/>
          <a:ln w="9525">
            <a:noFill/>
          </a:ln>
        </p:spPr>
        <p:txBody>
          <a:bodyPr wrap="square">
            <a:spAutoFit/>
          </a:bodyPr>
          <a:lstStyle/>
          <a:p>
            <a:pPr fontAlgn="base">
              <a:spcBef>
                <a:spcPct val="0"/>
              </a:spcBef>
              <a:spcAft>
                <a:spcPct val="0"/>
              </a:spcAft>
            </a:pPr>
            <a:r>
              <a:rPr lang="zh-CN" altLang="en-US" sz="2400" b="1">
                <a:solidFill>
                  <a:srgbClr val="0000FF"/>
                </a:solidFill>
                <a:latin typeface="新宋体" panose="02010609030101010101" charset="-122"/>
                <a:ea typeface="新宋体" panose="02010609030101010101" charset="-122"/>
                <a:cs typeface="新宋体" panose="02010609030101010101" charset="-122"/>
              </a:rPr>
              <a:t>（一）</a:t>
            </a:r>
            <a:r>
              <a:rPr lang="en-US" sz="2400" b="1">
                <a:solidFill>
                  <a:srgbClr val="0000FF"/>
                </a:solidFill>
                <a:latin typeface="新宋体" panose="02010609030101010101" charset="-122"/>
                <a:ea typeface="新宋体" panose="02010609030101010101" charset="-122"/>
                <a:cs typeface="新宋体" panose="02010609030101010101" charset="-122"/>
              </a:rPr>
              <a:t>5</a:t>
            </a:r>
            <a:r>
              <a:rPr lang="zh-CN" altLang="en-US" sz="2400" b="1">
                <a:solidFill>
                  <a:srgbClr val="0000FF"/>
                </a:solidFill>
                <a:latin typeface="新宋体" panose="02010609030101010101" charset="-122"/>
                <a:ea typeface="新宋体" panose="02010609030101010101" charset="-122"/>
                <a:cs typeface="新宋体" panose="02010609030101010101" charset="-122"/>
              </a:rPr>
              <a:t>种图像，一类解题思路</a:t>
            </a:r>
            <a:endParaRPr lang="zh-CN" altLang="en-US" sz="2400" b="1">
              <a:solidFill>
                <a:srgbClr val="0000FF"/>
              </a:solidFill>
              <a:latin typeface="新宋体" panose="02010609030101010101" charset="-122"/>
              <a:ea typeface="新宋体" panose="02010609030101010101" charset="-122"/>
              <a:cs typeface="新宋体" panose="02010609030101010101" charset="-122"/>
            </a:endParaRPr>
          </a:p>
        </p:txBody>
      </p:sp>
      <p:pic>
        <p:nvPicPr>
          <p:cNvPr id="1073742850" name="图片 1073742849" descr="../16CX2-34.TIF"/>
          <p:cNvPicPr>
            <a:picLocks noChangeAspect="1"/>
          </p:cNvPicPr>
          <p:nvPr/>
        </p:nvPicPr>
        <p:blipFill>
          <a:blip r:embed="rId1"/>
          <a:stretch>
            <a:fillRect/>
          </a:stretch>
        </p:blipFill>
        <p:spPr>
          <a:xfrm>
            <a:off x="5307755" y="2263778"/>
            <a:ext cx="2230967" cy="1576705"/>
          </a:xfrm>
          <a:prstGeom prst="rect">
            <a:avLst/>
          </a:prstGeom>
          <a:noFill/>
          <a:ln w="9525">
            <a:noFill/>
          </a:ln>
        </p:spPr>
      </p:pic>
      <p:pic>
        <p:nvPicPr>
          <p:cNvPr id="8" name="图片 7" descr="../16CX2-35.TIF"/>
          <p:cNvPicPr>
            <a:picLocks noChangeAspect="1"/>
          </p:cNvPicPr>
          <p:nvPr/>
        </p:nvPicPr>
        <p:blipFill>
          <a:blip r:embed="rId2"/>
          <a:stretch>
            <a:fillRect/>
          </a:stretch>
        </p:blipFill>
        <p:spPr>
          <a:xfrm>
            <a:off x="1017693" y="3840483"/>
            <a:ext cx="2921000" cy="1867535"/>
          </a:xfrm>
          <a:prstGeom prst="rect">
            <a:avLst/>
          </a:prstGeom>
          <a:noFill/>
          <a:ln w="9525">
            <a:noFill/>
          </a:ln>
        </p:spPr>
      </p:pic>
      <p:pic>
        <p:nvPicPr>
          <p:cNvPr id="9" name="图片 8" descr="../16CX2-36.TIF"/>
          <p:cNvPicPr>
            <a:picLocks noChangeAspect="1"/>
          </p:cNvPicPr>
          <p:nvPr/>
        </p:nvPicPr>
        <p:blipFill>
          <a:blip r:embed="rId3"/>
          <a:stretch>
            <a:fillRect/>
          </a:stretch>
        </p:blipFill>
        <p:spPr>
          <a:xfrm>
            <a:off x="2476501" y="2264410"/>
            <a:ext cx="2147147" cy="1576070"/>
          </a:xfrm>
          <a:prstGeom prst="rect">
            <a:avLst/>
          </a:prstGeom>
          <a:noFill/>
          <a:ln w="9525">
            <a:noFill/>
          </a:ln>
        </p:spPr>
      </p:pic>
      <p:pic>
        <p:nvPicPr>
          <p:cNvPr id="11" name="图片 10" descr="../16CX2-37.TIF"/>
          <p:cNvPicPr>
            <a:picLocks noChangeAspect="1"/>
          </p:cNvPicPr>
          <p:nvPr/>
        </p:nvPicPr>
        <p:blipFill>
          <a:blip r:embed="rId4"/>
          <a:stretch>
            <a:fillRect/>
          </a:stretch>
        </p:blipFill>
        <p:spPr>
          <a:xfrm>
            <a:off x="4623647" y="4050665"/>
            <a:ext cx="2565400" cy="1657350"/>
          </a:xfrm>
          <a:prstGeom prst="rect">
            <a:avLst/>
          </a:prstGeom>
          <a:noFill/>
          <a:ln w="9525">
            <a:noFill/>
          </a:ln>
        </p:spPr>
      </p:pic>
      <p:pic>
        <p:nvPicPr>
          <p:cNvPr id="1073742851" name="图片 1073742850" descr="../16CX2-38.TIF"/>
          <p:cNvPicPr>
            <a:picLocks noChangeAspect="1"/>
          </p:cNvPicPr>
          <p:nvPr/>
        </p:nvPicPr>
        <p:blipFill>
          <a:blip r:embed="rId5"/>
          <a:stretch>
            <a:fillRect/>
          </a:stretch>
        </p:blipFill>
        <p:spPr>
          <a:xfrm>
            <a:off x="8006080" y="4050665"/>
            <a:ext cx="2844800" cy="1657350"/>
          </a:xfrm>
          <a:prstGeom prst="rect">
            <a:avLst/>
          </a:prstGeom>
          <a:noFill/>
          <a:ln w="9525">
            <a:noFill/>
          </a:ln>
        </p:spPr>
      </p:pic>
    </p:spTree>
  </p:cSld>
  <p:clrMapOvr>
    <a:masterClrMapping/>
  </p:clrMapOvr>
  <p:transition/>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2147482624" descr="16CX2-40b.TIF"/>
          <p:cNvPicPr>
            <a:picLocks noChangeAspect="1"/>
          </p:cNvPicPr>
          <p:nvPr/>
        </p:nvPicPr>
        <p:blipFill>
          <a:blip r:embed="rId1"/>
          <a:stretch>
            <a:fillRect/>
          </a:stretch>
        </p:blipFill>
        <p:spPr>
          <a:xfrm>
            <a:off x="1211580" y="1394460"/>
            <a:ext cx="9099973" cy="3812540"/>
          </a:xfrm>
          <a:prstGeom prst="rect">
            <a:avLst/>
          </a:prstGeom>
          <a:noFill/>
          <a:ln w="9525">
            <a:noFill/>
          </a:ln>
        </p:spPr>
      </p:pic>
      <p:sp>
        <p:nvSpPr>
          <p:cNvPr id="4" name="文本框 3"/>
          <p:cNvSpPr txBox="1"/>
          <p:nvPr/>
        </p:nvSpPr>
        <p:spPr>
          <a:xfrm>
            <a:off x="756919" y="455933"/>
            <a:ext cx="2170948" cy="460375"/>
          </a:xfrm>
          <a:prstGeom prst="rect">
            <a:avLst/>
          </a:prstGeom>
          <a:noFill/>
        </p:spPr>
        <p:txBody>
          <a:bodyPr wrap="square" rtlCol="0">
            <a:spAutoFit/>
          </a:bodyPr>
          <a:lstStyle/>
          <a:p>
            <a:pPr algn="ctr" fontAlgn="base">
              <a:spcBef>
                <a:spcPct val="0"/>
              </a:spcBef>
              <a:spcAft>
                <a:spcPct val="0"/>
              </a:spcAft>
            </a:pPr>
            <a:r>
              <a:rPr lang="en-US" sz="2400" b="1" err="1">
                <a:solidFill>
                  <a:srgbClr val="000000"/>
                </a:solidFill>
                <a:latin typeface="Times New Roman" panose="02020603050405020304" pitchFamily="18" charset="0"/>
                <a:cs typeface="Times New Roman" panose="02020603050405020304" pitchFamily="18" charset="0"/>
                <a:sym typeface="+mn-ea"/>
              </a:rPr>
              <a:t>破题思路</a:t>
            </a: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圆角矩形 4"/>
          <p:cNvSpPr/>
          <p:nvPr/>
        </p:nvSpPr>
        <p:spPr>
          <a:xfrm flipV="1">
            <a:off x="453813" y="911860"/>
            <a:ext cx="11435080"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b="1" noProof="1">
              <a:solidFill>
                <a:srgbClr val="FFFFFF"/>
              </a:solidFill>
            </a:endParaRPr>
          </a:p>
        </p:txBody>
      </p:sp>
    </p:spTree>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直接连接符 2"/>
          <p:cNvCxnSpPr/>
          <p:nvPr/>
        </p:nvCxnSpPr>
        <p:spPr>
          <a:xfrm flipV="1">
            <a:off x="300569" y="98083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10" name="文本框 127"/>
          <p:cNvSpPr txBox="1"/>
          <p:nvPr/>
        </p:nvSpPr>
        <p:spPr>
          <a:xfrm>
            <a:off x="527615" y="404793"/>
            <a:ext cx="10464727" cy="460375"/>
          </a:xfrm>
          <a:prstGeom prst="rect">
            <a:avLst/>
          </a:prstGeom>
          <a:noFill/>
          <a:ln w="9525">
            <a:noFill/>
          </a:ln>
        </p:spPr>
        <p:txBody>
          <a:bodyPr wrap="square">
            <a:spAutoFit/>
          </a:bodyPr>
          <a:lstStyle/>
          <a:p>
            <a:pPr fontAlgn="base">
              <a:spcBef>
                <a:spcPct val="0"/>
              </a:spcBef>
              <a:spcAft>
                <a:spcPct val="0"/>
              </a:spcAft>
            </a:pPr>
            <a:r>
              <a:rPr lang="en-US" altLang="zh-CN" sz="2400" b="1" smtClean="0">
                <a:solidFill>
                  <a:srgbClr val="000000"/>
                </a:solidFill>
                <a:latin typeface="黑体" panose="02010609060101010101" pitchFamily="49" charset="-122"/>
                <a:ea typeface="黑体" panose="02010609060101010101" pitchFamily="49" charset="-122"/>
                <a:cs typeface="华文中宋" panose="02010600040101010101" pitchFamily="2" charset="-122"/>
              </a:rPr>
              <a:t>5.</a:t>
            </a:r>
            <a:r>
              <a:rPr lang="zh-CN" altLang="en-US" sz="2400" b="1" smtClean="0">
                <a:solidFill>
                  <a:srgbClr val="000000"/>
                </a:solidFill>
                <a:latin typeface="黑体" panose="02010609060101010101" pitchFamily="49" charset="-122"/>
                <a:ea typeface="黑体" panose="02010609060101010101" pitchFamily="49" charset="-122"/>
                <a:cs typeface="华文中宋" panose="02010600040101010101" pitchFamily="2" charset="-122"/>
              </a:rPr>
              <a:t>化学工艺大专题</a:t>
            </a:r>
            <a:r>
              <a:rPr lang="en-US" altLang="zh-CN" sz="24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a:t>
            </a:r>
            <a:r>
              <a:rPr lang="en-US" altLang="zh-CN" sz="2000" b="1" smtClean="0">
                <a:solidFill>
                  <a:srgbClr val="FF0000"/>
                </a:solidFill>
                <a:latin typeface="黑体" panose="02010609060101010101" pitchFamily="49" charset="-122"/>
                <a:ea typeface="黑体" panose="02010609060101010101" pitchFamily="49" charset="-122"/>
                <a:cs typeface="华文中宋" panose="02010600040101010101" pitchFamily="2" charset="-122"/>
              </a:rPr>
              <a:t>3</a:t>
            </a:r>
            <a:r>
              <a:rPr lang="zh-CN" altLang="en-US" sz="2000" b="1" smtClean="0">
                <a:solidFill>
                  <a:srgbClr val="FF0000"/>
                </a:solidFill>
                <a:latin typeface="黑体" panose="02010609060101010101" pitchFamily="49" charset="-122"/>
                <a:ea typeface="黑体" panose="02010609060101010101" pitchFamily="49" charset="-122"/>
                <a:cs typeface="华文中宋" panose="02010600040101010101" pitchFamily="2" charset="-122"/>
              </a:rPr>
              <a:t>步骤</a:t>
            </a:r>
            <a:r>
              <a:rPr lang="en-US" altLang="zh-CN" sz="2000" b="1" smtClean="0">
                <a:solidFill>
                  <a:srgbClr val="FF0000"/>
                </a:solidFill>
                <a:latin typeface="黑体" panose="02010609060101010101" pitchFamily="49" charset="-122"/>
                <a:ea typeface="黑体" panose="02010609060101010101" pitchFamily="49" charset="-122"/>
                <a:cs typeface="华文中宋" panose="02010600040101010101" pitchFamily="2" charset="-122"/>
              </a:rPr>
              <a:t>3</a:t>
            </a:r>
            <a:r>
              <a:rPr lang="zh-CN" altLang="en-US" sz="2000" b="1" smtClean="0">
                <a:solidFill>
                  <a:srgbClr val="FF0000"/>
                </a:solidFill>
                <a:latin typeface="黑体" panose="02010609060101010101" pitchFamily="49" charset="-122"/>
                <a:ea typeface="黑体" panose="02010609060101010101" pitchFamily="49" charset="-122"/>
                <a:cs typeface="华文中宋" panose="02010600040101010101" pitchFamily="2" charset="-122"/>
              </a:rPr>
              <a:t>信息</a:t>
            </a:r>
            <a:r>
              <a:rPr lang="en-US" altLang="zh-CN" sz="2000" b="1" smtClean="0">
                <a:solidFill>
                  <a:srgbClr val="FF0000"/>
                </a:solidFill>
                <a:latin typeface="黑体" panose="02010609060101010101" pitchFamily="49" charset="-122"/>
                <a:ea typeface="黑体" panose="02010609060101010101" pitchFamily="49" charset="-122"/>
                <a:cs typeface="华文中宋" panose="02010600040101010101" pitchFamily="2" charset="-122"/>
              </a:rPr>
              <a:t>3</a:t>
            </a:r>
            <a:r>
              <a:rPr lang="zh-CN" altLang="en-US" sz="2000" b="1" smtClean="0">
                <a:solidFill>
                  <a:srgbClr val="FF0000"/>
                </a:solidFill>
                <a:latin typeface="黑体" panose="02010609060101010101" pitchFamily="49" charset="-122"/>
                <a:ea typeface="黑体" panose="02010609060101010101" pitchFamily="49" charset="-122"/>
                <a:cs typeface="华文中宋" panose="02010600040101010101" pitchFamily="2" charset="-122"/>
              </a:rPr>
              <a:t>考法</a:t>
            </a:r>
            <a:endParaRPr lang="zh-CN" altLang="en-US" sz="2000" b="1">
              <a:solidFill>
                <a:srgbClr val="FF0000"/>
              </a:solidFill>
              <a:latin typeface="黑体" panose="02010609060101010101" pitchFamily="49" charset="-122"/>
              <a:ea typeface="黑体" panose="02010609060101010101" pitchFamily="49" charset="-122"/>
            </a:endParaRPr>
          </a:p>
        </p:txBody>
      </p:sp>
      <p:sp>
        <p:nvSpPr>
          <p:cNvPr id="14" name="矩形 13"/>
          <p:cNvSpPr/>
          <p:nvPr/>
        </p:nvSpPr>
        <p:spPr>
          <a:xfrm>
            <a:off x="431607" y="1699520"/>
            <a:ext cx="11232780" cy="4799965"/>
          </a:xfrm>
          <a:prstGeom prst="rect">
            <a:avLst/>
          </a:prstGeom>
          <a:ln>
            <a:solidFill>
              <a:srgbClr val="008000"/>
            </a:solidFill>
          </a:ln>
        </p:spPr>
        <p:txBody>
          <a:bodyPr wrap="square">
            <a:spAutoFit/>
          </a:bodyPr>
          <a:lstStyle/>
          <a:p>
            <a:pPr fontAlgn="base">
              <a:spcBef>
                <a:spcPct val="0"/>
              </a:spcBef>
              <a:spcAft>
                <a:spcPct val="0"/>
              </a:spcAft>
            </a:pPr>
            <a:r>
              <a:rPr lang="zh-CN" altLang="en-US" b="1" smtClean="0">
                <a:solidFill>
                  <a:srgbClr val="FF0000"/>
                </a:solidFill>
                <a:latin typeface="新宋体" panose="02010609030101010101" charset="-122"/>
                <a:ea typeface="新宋体" panose="02010609030101010101" charset="-122"/>
                <a:cs typeface="Times New Roman" panose="02020603050405020304" pitchFamily="18" charset="0"/>
              </a:rPr>
              <a:t>“</a:t>
            </a:r>
            <a:r>
              <a:rPr lang="en-US" altLang="zh-CN" b="1" smtClean="0">
                <a:solidFill>
                  <a:srgbClr val="FF0000"/>
                </a:solidFill>
                <a:latin typeface="新宋体" panose="02010609030101010101" charset="-122"/>
                <a:ea typeface="新宋体" panose="02010609030101010101" charset="-122"/>
                <a:cs typeface="Times New Roman" panose="02020603050405020304" pitchFamily="18" charset="0"/>
              </a:rPr>
              <a:t>1</a:t>
            </a:r>
            <a:r>
              <a:rPr lang="zh-CN" altLang="en-US" b="1" smtClean="0">
                <a:solidFill>
                  <a:srgbClr val="FF0000"/>
                </a:solidFill>
                <a:latin typeface="新宋体" panose="02010609030101010101" charset="-122"/>
                <a:ea typeface="新宋体" panose="02010609030101010101" charset="-122"/>
                <a:cs typeface="Times New Roman" panose="02020603050405020304" pitchFamily="18" charset="0"/>
              </a:rPr>
              <a:t>情境”</a:t>
            </a:r>
            <a:r>
              <a:rPr lang="en-US" altLang="zh-CN" b="1" smtClean="0">
                <a:solidFill>
                  <a:srgbClr val="FF0000"/>
                </a:solidFill>
                <a:latin typeface="新宋体" panose="02010609030101010101" charset="-122"/>
                <a:ea typeface="新宋体" panose="02010609030101010101" charset="-122"/>
                <a:cs typeface="Times New Roman" panose="02020603050405020304" pitchFamily="18" charset="0"/>
              </a:rPr>
              <a:t>——</a:t>
            </a:r>
            <a:r>
              <a:rPr lang="zh-CN" altLang="zh-CN" b="1" smtClean="0">
                <a:solidFill>
                  <a:srgbClr val="FF0000"/>
                </a:solidFill>
                <a:latin typeface="新宋体" panose="02010609030101010101" charset="-122"/>
                <a:ea typeface="新宋体" panose="02010609030101010101" charset="-122"/>
              </a:rPr>
              <a:t>以无机矿物、生产生活废旧物质</a:t>
            </a:r>
            <a:r>
              <a:rPr lang="zh-CN" altLang="zh-CN" b="1" smtClean="0">
                <a:solidFill>
                  <a:srgbClr val="000000"/>
                </a:solidFill>
                <a:latin typeface="新宋体" panose="02010609030101010101" charset="-122"/>
                <a:ea typeface="新宋体" panose="02010609030101010101" charset="-122"/>
              </a:rPr>
              <a:t>为原料</a:t>
            </a:r>
            <a:r>
              <a:rPr lang="zh-CN" altLang="en-US" b="1" smtClean="0">
                <a:solidFill>
                  <a:srgbClr val="000000"/>
                </a:solidFill>
                <a:latin typeface="新宋体" panose="02010609030101010101" charset="-122"/>
                <a:ea typeface="新宋体" panose="02010609030101010101" charset="-122"/>
              </a:rPr>
              <a:t>，</a:t>
            </a:r>
            <a:r>
              <a:rPr lang="zh-CN" altLang="zh-CN" b="1" smtClean="0">
                <a:solidFill>
                  <a:srgbClr val="000000"/>
                </a:solidFill>
                <a:latin typeface="新宋体" panose="02010609030101010101" charset="-122"/>
                <a:ea typeface="新宋体" panose="02010609030101010101" charset="-122"/>
              </a:rPr>
              <a:t>制备</a:t>
            </a:r>
            <a:r>
              <a:rPr lang="zh-CN" altLang="zh-CN" b="1" smtClean="0">
                <a:solidFill>
                  <a:srgbClr val="FF0000"/>
                </a:solidFill>
                <a:latin typeface="新宋体" panose="02010609030101010101" charset="-122"/>
                <a:ea typeface="新宋体" panose="02010609030101010101" charset="-122"/>
              </a:rPr>
              <a:t>某</a:t>
            </a:r>
            <a:r>
              <a:rPr lang="zh-CN" altLang="en-US" b="1" smtClean="0">
                <a:solidFill>
                  <a:srgbClr val="FF0000"/>
                </a:solidFill>
                <a:latin typeface="新宋体" panose="02010609030101010101" charset="-122"/>
                <a:ea typeface="新宋体" panose="02010609030101010101" charset="-122"/>
              </a:rPr>
              <a:t>纯净物</a:t>
            </a:r>
            <a:r>
              <a:rPr lang="zh-CN" altLang="zh-CN" b="1" smtClean="0">
                <a:solidFill>
                  <a:srgbClr val="000000"/>
                </a:solidFill>
                <a:latin typeface="新宋体" panose="02010609030101010101" charset="-122"/>
                <a:ea typeface="新宋体" panose="02010609030101010101" charset="-122"/>
              </a:rPr>
              <a:t>为目的</a:t>
            </a:r>
            <a:r>
              <a:rPr lang="zh-CN" altLang="en-US" b="1" smtClean="0">
                <a:solidFill>
                  <a:srgbClr val="000000"/>
                </a:solidFill>
                <a:latin typeface="新宋体" panose="02010609030101010101" charset="-122"/>
                <a:ea typeface="新宋体" panose="02010609030101010101" charset="-122"/>
              </a:rPr>
              <a:t>，</a:t>
            </a:r>
            <a:endParaRPr lang="en-US" altLang="zh-CN" b="1" smtClean="0">
              <a:solidFill>
                <a:srgbClr val="000000"/>
              </a:solidFill>
              <a:latin typeface="新宋体" panose="02010609030101010101" charset="-122"/>
              <a:ea typeface="新宋体" panose="02010609030101010101" charset="-122"/>
            </a:endParaRPr>
          </a:p>
          <a:p>
            <a:pPr fontAlgn="base">
              <a:spcBef>
                <a:spcPct val="0"/>
              </a:spcBef>
              <a:spcAft>
                <a:spcPct val="0"/>
              </a:spcAft>
            </a:pPr>
            <a:r>
              <a:rPr lang="en-US" altLang="zh-CN" b="1" smtClean="0">
                <a:solidFill>
                  <a:srgbClr val="000000"/>
                </a:solidFill>
                <a:latin typeface="新宋体" panose="02010609030101010101" charset="-122"/>
                <a:ea typeface="新宋体" panose="02010609030101010101" charset="-122"/>
              </a:rPr>
              <a:t>             </a:t>
            </a:r>
            <a:r>
              <a:rPr lang="zh-CN" altLang="en-US" b="1" smtClean="0">
                <a:solidFill>
                  <a:srgbClr val="000000"/>
                </a:solidFill>
                <a:latin typeface="新宋体" panose="02010609030101010101" charset="-122"/>
                <a:ea typeface="新宋体" panose="02010609030101010101" charset="-122"/>
              </a:rPr>
              <a:t>生产</a:t>
            </a:r>
            <a:r>
              <a:rPr lang="zh-CN" altLang="zh-CN" b="1" smtClean="0">
                <a:solidFill>
                  <a:srgbClr val="000000"/>
                </a:solidFill>
                <a:latin typeface="新宋体" panose="02010609030101010101" charset="-122"/>
                <a:ea typeface="新宋体" panose="02010609030101010101" charset="-122"/>
              </a:rPr>
              <a:t>过程以简图形式</a:t>
            </a:r>
            <a:r>
              <a:rPr lang="en-US" altLang="zh-CN" b="1" smtClean="0">
                <a:solidFill>
                  <a:srgbClr val="000000"/>
                </a:solidFill>
                <a:latin typeface="新宋体" panose="02010609030101010101" charset="-122"/>
                <a:ea typeface="新宋体" panose="02010609030101010101" charset="-122"/>
              </a:rPr>
              <a:t>——</a:t>
            </a:r>
            <a:r>
              <a:rPr lang="zh-CN" altLang="en-US" b="1" smtClean="0">
                <a:solidFill>
                  <a:srgbClr val="0000FF"/>
                </a:solidFill>
                <a:latin typeface="新宋体" panose="02010609030101010101" charset="-122"/>
                <a:ea typeface="新宋体" panose="02010609030101010101" charset="-122"/>
                <a:cs typeface="Times New Roman" panose="02020603050405020304" pitchFamily="18" charset="0"/>
              </a:rPr>
              <a:t>化工生产流程图</a:t>
            </a:r>
            <a:r>
              <a:rPr lang="en-US" altLang="zh-CN" b="1" smtClean="0">
                <a:solidFill>
                  <a:srgbClr val="000000"/>
                </a:solidFill>
                <a:latin typeface="新宋体" panose="02010609030101010101" charset="-122"/>
                <a:ea typeface="新宋体" panose="02010609030101010101" charset="-122"/>
                <a:cs typeface="Times New Roman" panose="02020603050405020304" pitchFamily="18" charset="0"/>
              </a:rPr>
              <a:t> </a:t>
            </a:r>
            <a:endParaRPr lang="en-US" altLang="zh-CN" b="1" smtClean="0">
              <a:solidFill>
                <a:srgbClr val="000000"/>
              </a:solidFill>
              <a:latin typeface="新宋体" panose="02010609030101010101" charset="-122"/>
              <a:ea typeface="新宋体" panose="02010609030101010101" charset="-122"/>
              <a:cs typeface="Times New Roman" panose="02020603050405020304" pitchFamily="18" charset="0"/>
            </a:endParaRPr>
          </a:p>
          <a:p>
            <a:pPr fontAlgn="base">
              <a:spcBef>
                <a:spcPct val="0"/>
              </a:spcBef>
              <a:spcAft>
                <a:spcPct val="0"/>
              </a:spcAft>
            </a:pPr>
            <a:r>
              <a:rPr lang="zh-CN" altLang="en-US" b="1" smtClean="0">
                <a:solidFill>
                  <a:srgbClr val="FF0000"/>
                </a:solidFill>
                <a:latin typeface="新宋体" panose="02010609030101010101" charset="-122"/>
                <a:ea typeface="新宋体" panose="02010609030101010101" charset="-122"/>
                <a:cs typeface="Times New Roman" panose="02020603050405020304" pitchFamily="18" charset="0"/>
              </a:rPr>
              <a:t>“</a:t>
            </a:r>
            <a:r>
              <a:rPr lang="en-US" altLang="zh-CN" b="1" smtClean="0">
                <a:solidFill>
                  <a:srgbClr val="FF0000"/>
                </a:solidFill>
                <a:latin typeface="新宋体" panose="02010609030101010101" charset="-122"/>
                <a:ea typeface="新宋体" panose="02010609030101010101" charset="-122"/>
                <a:cs typeface="Times New Roman" panose="02020603050405020304" pitchFamily="18" charset="0"/>
              </a:rPr>
              <a:t>3</a:t>
            </a:r>
            <a:r>
              <a:rPr lang="zh-CN" altLang="en-US" b="1" smtClean="0">
                <a:solidFill>
                  <a:srgbClr val="FF0000"/>
                </a:solidFill>
                <a:latin typeface="新宋体" panose="02010609030101010101" charset="-122"/>
                <a:ea typeface="新宋体" panose="02010609030101010101" charset="-122"/>
                <a:cs typeface="Times New Roman" panose="02020603050405020304" pitchFamily="18" charset="0"/>
              </a:rPr>
              <a:t>步骤”</a:t>
            </a:r>
            <a:r>
              <a:rPr lang="en-US" altLang="zh-CN" b="1" smtClean="0">
                <a:solidFill>
                  <a:srgbClr val="FF0000"/>
                </a:solidFill>
                <a:latin typeface="新宋体" panose="02010609030101010101" charset="-122"/>
                <a:ea typeface="新宋体" panose="02010609030101010101" charset="-122"/>
                <a:cs typeface="Times New Roman" panose="02020603050405020304" pitchFamily="18" charset="0"/>
              </a:rPr>
              <a:t>——</a:t>
            </a:r>
            <a:r>
              <a:rPr lang="zh-CN" altLang="zh-CN" b="1" smtClean="0">
                <a:solidFill>
                  <a:srgbClr val="000000"/>
                </a:solidFill>
                <a:latin typeface="新宋体" panose="02010609030101010101" charset="-122"/>
                <a:ea typeface="新宋体" panose="02010609030101010101" charset="-122"/>
              </a:rPr>
              <a:t>利用化学反应原理知识，</a:t>
            </a:r>
            <a:endParaRPr lang="en-US" altLang="zh-CN" b="1" smtClean="0">
              <a:solidFill>
                <a:srgbClr val="FF0000"/>
              </a:solidFill>
              <a:latin typeface="新宋体" panose="02010609030101010101" charset="-122"/>
              <a:ea typeface="新宋体" panose="02010609030101010101" charset="-122"/>
              <a:cs typeface="Times New Roman" panose="02020603050405020304" pitchFamily="18" charset="0"/>
            </a:endParaRPr>
          </a:p>
          <a:p>
            <a:pPr fontAlgn="base">
              <a:spcBef>
                <a:spcPct val="0"/>
              </a:spcBef>
              <a:spcAft>
                <a:spcPct val="0"/>
              </a:spcAft>
            </a:pPr>
            <a:r>
              <a:rPr lang="en-US" altLang="zh-CN" b="1" smtClean="0">
                <a:solidFill>
                  <a:srgbClr val="FF0000"/>
                </a:solidFill>
                <a:latin typeface="新宋体" panose="02010609030101010101" charset="-122"/>
                <a:ea typeface="新宋体" panose="02010609030101010101" charset="-122"/>
                <a:cs typeface="Times New Roman" panose="02020603050405020304" pitchFamily="18" charset="0"/>
              </a:rPr>
              <a:t>            </a:t>
            </a:r>
            <a:r>
              <a:rPr lang="en-US" altLang="zh-CN" b="1" smtClean="0">
                <a:solidFill>
                  <a:srgbClr val="000000"/>
                </a:solidFill>
                <a:latin typeface="新宋体" panose="02010609030101010101" charset="-122"/>
                <a:ea typeface="新宋体" panose="02010609030101010101" charset="-122"/>
                <a:cs typeface="Times New Roman" panose="02020603050405020304" pitchFamily="18" charset="0"/>
              </a:rPr>
              <a:t>①</a:t>
            </a:r>
            <a:r>
              <a:rPr lang="zh-CN" altLang="zh-CN" b="1" smtClean="0">
                <a:solidFill>
                  <a:srgbClr val="000000"/>
                </a:solidFill>
                <a:latin typeface="新宋体" panose="02010609030101010101" charset="-122"/>
                <a:ea typeface="新宋体" panose="02010609030101010101" charset="-122"/>
              </a:rPr>
              <a:t>首先</a:t>
            </a:r>
            <a:r>
              <a:rPr lang="zh-CN" altLang="en-US" b="1" smtClean="0">
                <a:solidFill>
                  <a:srgbClr val="000000"/>
                </a:solidFill>
                <a:latin typeface="新宋体" panose="02010609030101010101" charset="-122"/>
                <a:ea typeface="新宋体" panose="02010609030101010101" charset="-122"/>
              </a:rPr>
              <a:t>，</a:t>
            </a:r>
            <a:r>
              <a:rPr lang="zh-CN" altLang="zh-CN" b="1" smtClean="0">
                <a:solidFill>
                  <a:srgbClr val="FF0000"/>
                </a:solidFill>
                <a:latin typeface="新宋体" panose="02010609030101010101" charset="-122"/>
                <a:ea typeface="新宋体" panose="02010609030101010101" charset="-122"/>
              </a:rPr>
              <a:t>对原料经过一定的预处理，</a:t>
            </a:r>
            <a:endParaRPr lang="en-US" altLang="zh-CN" b="1" smtClean="0">
              <a:solidFill>
                <a:srgbClr val="FF0000"/>
              </a:solidFill>
              <a:latin typeface="新宋体" panose="02010609030101010101" charset="-122"/>
              <a:ea typeface="新宋体" panose="02010609030101010101" charset="-122"/>
            </a:endParaRPr>
          </a:p>
          <a:p>
            <a:pPr fontAlgn="base">
              <a:spcBef>
                <a:spcPct val="0"/>
              </a:spcBef>
              <a:spcAft>
                <a:spcPct val="0"/>
              </a:spcAft>
            </a:pPr>
            <a:r>
              <a:rPr lang="en-US" altLang="zh-CN" b="1" smtClean="0">
                <a:solidFill>
                  <a:srgbClr val="FF0000"/>
                </a:solidFill>
                <a:latin typeface="新宋体" panose="02010609030101010101" charset="-122"/>
                <a:ea typeface="新宋体" panose="02010609030101010101" charset="-122"/>
                <a:cs typeface="Times New Roman" panose="02020603050405020304" pitchFamily="18" charset="0"/>
              </a:rPr>
              <a:t>            </a:t>
            </a:r>
            <a:r>
              <a:rPr lang="en-US" altLang="zh-CN" b="1" smtClean="0">
                <a:solidFill>
                  <a:srgbClr val="000000"/>
                </a:solidFill>
                <a:latin typeface="新宋体" panose="02010609030101010101" charset="-122"/>
                <a:ea typeface="新宋体" panose="02010609030101010101" charset="-122"/>
                <a:cs typeface="Times New Roman" panose="02020603050405020304" pitchFamily="18" charset="0"/>
              </a:rPr>
              <a:t>②</a:t>
            </a:r>
            <a:r>
              <a:rPr lang="zh-CN" altLang="en-US" b="1" smtClean="0">
                <a:solidFill>
                  <a:srgbClr val="000000"/>
                </a:solidFill>
                <a:latin typeface="新宋体" panose="02010609030101010101" charset="-122"/>
                <a:ea typeface="新宋体" panose="02010609030101010101" charset="-122"/>
                <a:cs typeface="Times New Roman" panose="02020603050405020304" pitchFamily="18" charset="0"/>
              </a:rPr>
              <a:t>其次，</a:t>
            </a:r>
            <a:r>
              <a:rPr lang="zh-CN" altLang="zh-CN" b="1" smtClean="0">
                <a:solidFill>
                  <a:srgbClr val="000000"/>
                </a:solidFill>
                <a:latin typeface="新宋体" panose="02010609030101010101" charset="-122"/>
                <a:ea typeface="新宋体" panose="02010609030101010101" charset="-122"/>
              </a:rPr>
              <a:t>通过一系列</a:t>
            </a:r>
            <a:r>
              <a:rPr lang="zh-CN" altLang="zh-CN" b="1" smtClean="0">
                <a:solidFill>
                  <a:srgbClr val="FF0000"/>
                </a:solidFill>
                <a:latin typeface="新宋体" panose="02010609030101010101" charset="-122"/>
                <a:ea typeface="新宋体" panose="02010609030101010101" charset="-122"/>
              </a:rPr>
              <a:t>化学反应</a:t>
            </a:r>
            <a:r>
              <a:rPr lang="zh-CN" altLang="zh-CN" b="1" smtClean="0">
                <a:solidFill>
                  <a:srgbClr val="000000"/>
                </a:solidFill>
                <a:latin typeface="新宋体" panose="02010609030101010101" charset="-122"/>
                <a:ea typeface="新宋体" panose="02010609030101010101" charset="-122"/>
              </a:rPr>
              <a:t>，</a:t>
            </a:r>
            <a:r>
              <a:rPr lang="zh-CN" altLang="en-US" b="1" smtClean="0">
                <a:solidFill>
                  <a:srgbClr val="000000"/>
                </a:solidFill>
                <a:latin typeface="新宋体" panose="02010609030101010101" charset="-122"/>
                <a:ea typeface="新宋体" panose="02010609030101010101" charset="-122"/>
              </a:rPr>
              <a:t>由第一步进入第二步</a:t>
            </a:r>
            <a:r>
              <a:rPr lang="en-US" altLang="zh-CN" b="1" smtClean="0">
                <a:solidFill>
                  <a:srgbClr val="000000"/>
                </a:solidFill>
                <a:latin typeface="新宋体" panose="02010609030101010101" charset="-122"/>
                <a:ea typeface="新宋体" panose="02010609030101010101" charset="-122"/>
              </a:rPr>
              <a:t>……</a:t>
            </a:r>
            <a:endParaRPr lang="en-US" altLang="zh-CN" b="1" smtClean="0">
              <a:solidFill>
                <a:srgbClr val="000000"/>
              </a:solidFill>
              <a:latin typeface="新宋体" panose="02010609030101010101" charset="-122"/>
              <a:ea typeface="新宋体" panose="02010609030101010101" charset="-122"/>
            </a:endParaRPr>
          </a:p>
          <a:p>
            <a:pPr fontAlgn="base">
              <a:spcBef>
                <a:spcPct val="0"/>
              </a:spcBef>
              <a:spcAft>
                <a:spcPct val="0"/>
              </a:spcAft>
            </a:pPr>
            <a:r>
              <a:rPr lang="en-US" altLang="zh-CN" b="1" smtClean="0">
                <a:solidFill>
                  <a:srgbClr val="000000"/>
                </a:solidFill>
                <a:latin typeface="新宋体" panose="02010609030101010101" charset="-122"/>
                <a:ea typeface="新宋体" panose="02010609030101010101" charset="-122"/>
              </a:rPr>
              <a:t>            </a:t>
            </a:r>
            <a:r>
              <a:rPr lang="en-US" altLang="zh-CN" b="1" smtClean="0">
                <a:solidFill>
                  <a:srgbClr val="000000"/>
                </a:solidFill>
                <a:latin typeface="新宋体" panose="02010609030101010101" charset="-122"/>
                <a:ea typeface="新宋体" panose="02010609030101010101" charset="-122"/>
                <a:cs typeface="Times New Roman" panose="02020603050405020304" pitchFamily="18" charset="0"/>
              </a:rPr>
              <a:t>③</a:t>
            </a:r>
            <a:r>
              <a:rPr lang="zh-CN" altLang="en-US" b="1" smtClean="0">
                <a:solidFill>
                  <a:srgbClr val="000000"/>
                </a:solidFill>
                <a:latin typeface="新宋体" panose="02010609030101010101" charset="-122"/>
                <a:ea typeface="新宋体" panose="02010609030101010101" charset="-122"/>
                <a:cs typeface="Times New Roman" panose="02020603050405020304" pitchFamily="18" charset="0"/>
              </a:rPr>
              <a:t>再次，</a:t>
            </a:r>
            <a:r>
              <a:rPr lang="zh-CN" altLang="zh-CN" b="1" smtClean="0">
                <a:solidFill>
                  <a:srgbClr val="000000"/>
                </a:solidFill>
                <a:latin typeface="新宋体" panose="02010609030101010101" charset="-122"/>
                <a:ea typeface="新宋体" panose="02010609030101010101" charset="-122"/>
              </a:rPr>
              <a:t>经过多次</a:t>
            </a:r>
            <a:r>
              <a:rPr lang="zh-CN" altLang="zh-CN" b="1" smtClean="0">
                <a:solidFill>
                  <a:srgbClr val="FF0000"/>
                </a:solidFill>
                <a:latin typeface="新宋体" panose="02010609030101010101" charset="-122"/>
                <a:ea typeface="新宋体" panose="02010609030101010101" charset="-122"/>
              </a:rPr>
              <a:t>分离提纯</a:t>
            </a:r>
            <a:r>
              <a:rPr lang="zh-CN" altLang="zh-CN" b="1" smtClean="0">
                <a:solidFill>
                  <a:srgbClr val="000000"/>
                </a:solidFill>
                <a:latin typeface="新宋体" panose="02010609030101010101" charset="-122"/>
                <a:ea typeface="新宋体" panose="02010609030101010101" charset="-122"/>
              </a:rPr>
              <a:t>，</a:t>
            </a:r>
            <a:r>
              <a:rPr lang="zh-CN" altLang="en-US" b="1" smtClean="0">
                <a:solidFill>
                  <a:srgbClr val="000000"/>
                </a:solidFill>
                <a:latin typeface="新宋体" panose="02010609030101010101" charset="-122"/>
                <a:ea typeface="新宋体" panose="02010609030101010101" charset="-122"/>
              </a:rPr>
              <a:t>形成分支线路，</a:t>
            </a:r>
            <a:r>
              <a:rPr lang="zh-CN" altLang="zh-CN" b="1" smtClean="0">
                <a:solidFill>
                  <a:srgbClr val="000000"/>
                </a:solidFill>
                <a:latin typeface="新宋体" panose="02010609030101010101" charset="-122"/>
                <a:ea typeface="新宋体" panose="02010609030101010101" charset="-122"/>
              </a:rPr>
              <a:t>最后得到</a:t>
            </a:r>
            <a:r>
              <a:rPr lang="zh-CN" altLang="zh-CN" b="1" smtClean="0">
                <a:solidFill>
                  <a:srgbClr val="FF0000"/>
                </a:solidFill>
                <a:latin typeface="新宋体" panose="02010609030101010101" charset="-122"/>
                <a:ea typeface="新宋体" panose="02010609030101010101" charset="-122"/>
              </a:rPr>
              <a:t>目标产物</a:t>
            </a:r>
            <a:r>
              <a:rPr lang="zh-CN" altLang="zh-CN" b="1" smtClean="0">
                <a:solidFill>
                  <a:srgbClr val="000000"/>
                </a:solidFill>
                <a:latin typeface="新宋体" panose="02010609030101010101" charset="-122"/>
                <a:ea typeface="新宋体" panose="02010609030101010101" charset="-122"/>
              </a:rPr>
              <a:t>。</a:t>
            </a:r>
            <a:endParaRPr lang="en-US" altLang="zh-CN" b="1" smtClean="0">
              <a:solidFill>
                <a:srgbClr val="000000"/>
              </a:solidFill>
              <a:latin typeface="新宋体" panose="02010609030101010101" charset="-122"/>
              <a:ea typeface="新宋体" panose="02010609030101010101" charset="-122"/>
            </a:endParaRPr>
          </a:p>
          <a:p>
            <a:pPr fontAlgn="base">
              <a:spcBef>
                <a:spcPct val="0"/>
              </a:spcBef>
              <a:spcAft>
                <a:spcPct val="0"/>
              </a:spcAft>
            </a:pPr>
            <a:r>
              <a:rPr lang="zh-CN" altLang="en-US" b="1" smtClean="0">
                <a:solidFill>
                  <a:srgbClr val="FF0000"/>
                </a:solidFill>
                <a:latin typeface="Times New Roman" panose="02020603050405020304" pitchFamily="18" charset="0"/>
                <a:cs typeface="Times New Roman" panose="02020603050405020304" pitchFamily="18" charset="0"/>
              </a:rPr>
              <a:t>“</a:t>
            </a:r>
            <a:r>
              <a:rPr lang="en-US" altLang="zh-CN" b="1" smtClean="0">
                <a:solidFill>
                  <a:srgbClr val="FF0000"/>
                </a:solidFill>
                <a:latin typeface="Times New Roman" panose="02020603050405020304" pitchFamily="18" charset="0"/>
                <a:cs typeface="Times New Roman" panose="02020603050405020304" pitchFamily="18" charset="0"/>
              </a:rPr>
              <a:t>3</a:t>
            </a:r>
            <a:r>
              <a:rPr lang="zh-CN" altLang="en-US" b="1" smtClean="0">
                <a:solidFill>
                  <a:srgbClr val="FF0000"/>
                </a:solidFill>
                <a:latin typeface="Times New Roman" panose="02020603050405020304" pitchFamily="18" charset="0"/>
                <a:cs typeface="Times New Roman" panose="02020603050405020304" pitchFamily="18" charset="0"/>
              </a:rPr>
              <a:t>信息”</a:t>
            </a:r>
            <a:r>
              <a:rPr lang="en-US" altLang="zh-CN" b="1" smtClean="0">
                <a:solidFill>
                  <a:srgbClr val="FF0000"/>
                </a:solidFill>
                <a:latin typeface="Times New Roman" panose="02020603050405020304" pitchFamily="18" charset="0"/>
                <a:cs typeface="Times New Roman" panose="02020603050405020304" pitchFamily="18" charset="0"/>
              </a:rPr>
              <a:t>——</a:t>
            </a:r>
            <a:r>
              <a:rPr lang="en-US" altLang="zh-CN" b="1" smtClean="0">
                <a:solidFill>
                  <a:srgbClr val="000000"/>
                </a:solidFill>
                <a:latin typeface="新宋体" panose="02010609030101010101" charset="-122"/>
                <a:ea typeface="新宋体" panose="02010609030101010101" charset="-122"/>
                <a:cs typeface="Times New Roman" panose="02020603050405020304" pitchFamily="18" charset="0"/>
              </a:rPr>
              <a:t>①</a:t>
            </a:r>
            <a:r>
              <a:rPr lang="zh-CN" altLang="en-US" b="1" smtClean="0">
                <a:solidFill>
                  <a:srgbClr val="000000"/>
                </a:solidFill>
                <a:latin typeface="新宋体" panose="02010609030101010101" charset="-122"/>
                <a:ea typeface="新宋体" panose="02010609030101010101" charset="-122"/>
                <a:cs typeface="Times New Roman" panose="02020603050405020304" pitchFamily="18" charset="0"/>
              </a:rPr>
              <a:t>题干信息：</a:t>
            </a:r>
            <a:r>
              <a:rPr lang="zh-CN" altLang="zh-CN" b="1" smtClean="0">
                <a:solidFill>
                  <a:srgbClr val="000000"/>
                </a:solidFill>
                <a:latin typeface="新宋体" panose="02010609030101010101" charset="-122"/>
                <a:ea typeface="新宋体" panose="02010609030101010101" charset="-122"/>
              </a:rPr>
              <a:t>原料</a:t>
            </a:r>
            <a:r>
              <a:rPr lang="zh-CN" altLang="en-US" b="1" smtClean="0">
                <a:solidFill>
                  <a:srgbClr val="000000"/>
                </a:solidFill>
                <a:latin typeface="新宋体" panose="02010609030101010101" charset="-122"/>
                <a:ea typeface="新宋体" panose="02010609030101010101" charset="-122"/>
              </a:rPr>
              <a:t>成份，目标产物；</a:t>
            </a:r>
            <a:endParaRPr lang="en-US" altLang="zh-CN" b="1" smtClean="0">
              <a:solidFill>
                <a:srgbClr val="000000"/>
              </a:solidFill>
              <a:latin typeface="新宋体" panose="02010609030101010101" charset="-122"/>
              <a:ea typeface="新宋体" panose="02010609030101010101" charset="-122"/>
            </a:endParaRPr>
          </a:p>
          <a:p>
            <a:pPr fontAlgn="base">
              <a:spcBef>
                <a:spcPct val="0"/>
              </a:spcBef>
              <a:spcAft>
                <a:spcPct val="0"/>
              </a:spcAft>
            </a:pPr>
            <a:r>
              <a:rPr lang="en-US" altLang="zh-CN" b="1" smtClean="0">
                <a:solidFill>
                  <a:srgbClr val="000000"/>
                </a:solidFill>
                <a:latin typeface="新宋体" panose="02010609030101010101" charset="-122"/>
                <a:ea typeface="新宋体" panose="02010609030101010101" charset="-122"/>
              </a:rPr>
              <a:t>             </a:t>
            </a:r>
            <a:r>
              <a:rPr lang="en-US" altLang="zh-CN" b="1" smtClean="0">
                <a:solidFill>
                  <a:srgbClr val="000000"/>
                </a:solidFill>
                <a:latin typeface="新宋体" panose="02010609030101010101" charset="-122"/>
                <a:ea typeface="新宋体" panose="02010609030101010101" charset="-122"/>
                <a:cs typeface="Times New Roman" panose="02020603050405020304" pitchFamily="18" charset="0"/>
              </a:rPr>
              <a:t>②</a:t>
            </a:r>
            <a:r>
              <a:rPr lang="zh-CN" altLang="en-US" b="1" smtClean="0">
                <a:solidFill>
                  <a:srgbClr val="0000FF"/>
                </a:solidFill>
                <a:latin typeface="新宋体" panose="02010609030101010101" charset="-122"/>
                <a:ea typeface="新宋体" panose="02010609030101010101" charset="-122"/>
                <a:cs typeface="Times New Roman" panose="02020603050405020304" pitchFamily="18" charset="0"/>
              </a:rPr>
              <a:t>流程图信息；</a:t>
            </a:r>
            <a:endParaRPr lang="en-US" altLang="zh-CN" b="1" smtClean="0">
              <a:solidFill>
                <a:srgbClr val="0000FF"/>
              </a:solidFill>
              <a:latin typeface="新宋体" panose="02010609030101010101" charset="-122"/>
              <a:ea typeface="新宋体" panose="02010609030101010101" charset="-122"/>
              <a:cs typeface="Times New Roman" panose="02020603050405020304" pitchFamily="18" charset="0"/>
            </a:endParaRPr>
          </a:p>
          <a:p>
            <a:pPr fontAlgn="base">
              <a:spcBef>
                <a:spcPct val="0"/>
              </a:spcBef>
              <a:spcAft>
                <a:spcPct val="0"/>
              </a:spcAft>
            </a:pPr>
            <a:r>
              <a:rPr lang="en-US" altLang="zh-CN" b="1" smtClean="0">
                <a:solidFill>
                  <a:srgbClr val="000000"/>
                </a:solidFill>
                <a:latin typeface="新宋体" panose="02010609030101010101" charset="-122"/>
                <a:ea typeface="新宋体" panose="02010609030101010101" charset="-122"/>
                <a:cs typeface="Times New Roman" panose="02020603050405020304" pitchFamily="18" charset="0"/>
              </a:rPr>
              <a:t>             ③</a:t>
            </a:r>
            <a:r>
              <a:rPr lang="zh-CN" altLang="en-US" b="1" smtClean="0">
                <a:solidFill>
                  <a:srgbClr val="000000"/>
                </a:solidFill>
                <a:latin typeface="新宋体" panose="02010609030101010101" charset="-122"/>
                <a:ea typeface="新宋体" panose="02010609030101010101" charset="-122"/>
                <a:cs typeface="Times New Roman" panose="02020603050405020304" pitchFamily="18" charset="0"/>
              </a:rPr>
              <a:t>问题信息；</a:t>
            </a:r>
            <a:endParaRPr lang="en-US" altLang="zh-CN" b="1" smtClean="0">
              <a:solidFill>
                <a:srgbClr val="000000"/>
              </a:solidFill>
              <a:latin typeface="新宋体" panose="02010609030101010101" charset="-122"/>
              <a:ea typeface="新宋体" panose="02010609030101010101" charset="-122"/>
              <a:cs typeface="Times New Roman" panose="02020603050405020304" pitchFamily="18" charset="0"/>
            </a:endParaRPr>
          </a:p>
          <a:p>
            <a:pPr fontAlgn="base">
              <a:spcBef>
                <a:spcPct val="0"/>
              </a:spcBef>
              <a:spcAft>
                <a:spcPct val="0"/>
              </a:spcAft>
            </a:pPr>
            <a:r>
              <a:rPr lang="zh-CN" altLang="en-US" b="1" smtClean="0">
                <a:solidFill>
                  <a:srgbClr val="FF0000"/>
                </a:solidFill>
                <a:latin typeface="Times New Roman" panose="02020603050405020304" pitchFamily="18" charset="0"/>
                <a:cs typeface="Times New Roman" panose="02020603050405020304" pitchFamily="18" charset="0"/>
              </a:rPr>
              <a:t>“</a:t>
            </a:r>
            <a:r>
              <a:rPr lang="en-US" altLang="zh-CN" b="1" smtClean="0">
                <a:solidFill>
                  <a:srgbClr val="FF0000"/>
                </a:solidFill>
                <a:latin typeface="Times New Roman" panose="02020603050405020304" pitchFamily="18" charset="0"/>
                <a:cs typeface="Times New Roman" panose="02020603050405020304" pitchFamily="18" charset="0"/>
              </a:rPr>
              <a:t>3</a:t>
            </a:r>
            <a:r>
              <a:rPr lang="zh-CN" altLang="en-US" b="1" smtClean="0">
                <a:solidFill>
                  <a:srgbClr val="FF0000"/>
                </a:solidFill>
                <a:latin typeface="Times New Roman" panose="02020603050405020304" pitchFamily="18" charset="0"/>
                <a:cs typeface="Times New Roman" panose="02020603050405020304" pitchFamily="18" charset="0"/>
              </a:rPr>
              <a:t>考法”</a:t>
            </a:r>
            <a:r>
              <a:rPr lang="en-US" altLang="zh-CN" b="1" smtClean="0">
                <a:solidFill>
                  <a:srgbClr val="FF0000"/>
                </a:solidFill>
                <a:latin typeface="Times New Roman" panose="02020603050405020304" pitchFamily="18" charset="0"/>
                <a:cs typeface="Times New Roman" panose="02020603050405020304" pitchFamily="18" charset="0"/>
              </a:rPr>
              <a:t>——</a:t>
            </a:r>
            <a:endParaRPr lang="en-US" altLang="zh-CN" b="1" smtClean="0">
              <a:solidFill>
                <a:srgbClr val="FF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zh-CN" altLang="en-US" b="1" smtClean="0">
                <a:solidFill>
                  <a:srgbClr val="0000FF"/>
                </a:solidFill>
                <a:latin typeface="Times New Roman" panose="02020603050405020304" pitchFamily="18" charset="0"/>
                <a:cs typeface="Times New Roman" panose="02020603050405020304" pitchFamily="18" charset="0"/>
              </a:rPr>
              <a:t>    </a:t>
            </a:r>
            <a:r>
              <a:rPr lang="zh-CN" altLang="en-US" b="1" smtClean="0">
                <a:solidFill>
                  <a:srgbClr val="000000"/>
                </a:solidFill>
                <a:latin typeface="Times New Roman" panose="02020603050405020304" pitchFamily="18" charset="0"/>
                <a:cs typeface="Times New Roman" panose="02020603050405020304" pitchFamily="18" charset="0"/>
              </a:rPr>
              <a:t>第一，</a:t>
            </a:r>
            <a:r>
              <a:rPr lang="zh-CN" altLang="en-US" b="1" smtClean="0">
                <a:solidFill>
                  <a:srgbClr val="0000FF"/>
                </a:solidFill>
                <a:latin typeface="Times New Roman" panose="02020603050405020304" pitchFamily="18" charset="0"/>
                <a:cs typeface="Times New Roman" panose="02020603050405020304" pitchFamily="18" charset="0"/>
              </a:rPr>
              <a:t>元素化合物知识、焙烧方程式、氧化还原方程式的书写</a:t>
            </a:r>
            <a:r>
              <a:rPr lang="zh-CN" altLang="en-US" b="1" smtClean="0">
                <a:solidFill>
                  <a:srgbClr val="000000"/>
                </a:solidFill>
                <a:latin typeface="Times New Roman" panose="02020603050405020304" pitchFamily="18" charset="0"/>
                <a:cs typeface="Times New Roman" panose="02020603050405020304" pitchFamily="18" charset="0"/>
              </a:rPr>
              <a:t>；</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zh-CN" b="1" smtClean="0">
                <a:solidFill>
                  <a:srgbClr val="000000"/>
                </a:solidFill>
                <a:latin typeface="Times New Roman" panose="02020603050405020304" pitchFamily="18" charset="0"/>
                <a:cs typeface="Times New Roman" panose="02020603050405020304" pitchFamily="18" charset="0"/>
              </a:rPr>
              <a:t>    </a:t>
            </a:r>
            <a:r>
              <a:rPr lang="zh-CN" altLang="en-US" b="1" smtClean="0">
                <a:solidFill>
                  <a:srgbClr val="000000"/>
                </a:solidFill>
                <a:latin typeface="Times New Roman" panose="02020603050405020304" pitchFamily="18" charset="0"/>
                <a:cs typeface="Times New Roman" panose="02020603050405020304" pitchFamily="18" charset="0"/>
              </a:rPr>
              <a:t>第二，</a:t>
            </a:r>
            <a:r>
              <a:rPr lang="zh-CN" altLang="en-US" b="1" smtClean="0">
                <a:solidFill>
                  <a:srgbClr val="0000FF"/>
                </a:solidFill>
                <a:latin typeface="Times New Roman" panose="02020603050405020304" pitchFamily="18" charset="0"/>
                <a:cs typeface="Times New Roman" panose="02020603050405020304" pitchFamily="18" charset="0"/>
              </a:rPr>
              <a:t>实验基本操作、实验步骤的分析、绿色化学思想</a:t>
            </a:r>
            <a:r>
              <a:rPr lang="zh-CN" altLang="en-US" b="1" smtClean="0">
                <a:solidFill>
                  <a:srgbClr val="000000"/>
                </a:solidFill>
                <a:latin typeface="Times New Roman" panose="02020603050405020304" pitchFamily="18" charset="0"/>
                <a:cs typeface="Times New Roman" panose="02020603050405020304" pitchFamily="18" charset="0"/>
              </a:rPr>
              <a:t>的体现；</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zh-CN" altLang="en-US" b="1" smtClean="0">
                <a:solidFill>
                  <a:srgbClr val="000000"/>
                </a:solidFill>
                <a:latin typeface="Times New Roman" panose="02020603050405020304" pitchFamily="18" charset="0"/>
                <a:cs typeface="Times New Roman" panose="02020603050405020304" pitchFamily="18" charset="0"/>
              </a:rPr>
              <a:t>    第三，通过化工原理的分析</a:t>
            </a:r>
            <a:r>
              <a:rPr lang="en-US" altLang="zh-CN" b="1" smtClean="0">
                <a:solidFill>
                  <a:srgbClr val="000000"/>
                </a:solidFill>
                <a:latin typeface="Times New Roman" panose="02020603050405020304" pitchFamily="18" charset="0"/>
                <a:cs typeface="Times New Roman" panose="02020603050405020304" pitchFamily="18" charset="0"/>
              </a:rPr>
              <a:t>——</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zh-CN" altLang="en-US" b="1" smtClean="0">
                <a:solidFill>
                  <a:srgbClr val="000000"/>
                </a:solidFill>
                <a:latin typeface="Times New Roman" panose="02020603050405020304" pitchFamily="18" charset="0"/>
                <a:cs typeface="Times New Roman" panose="02020603050405020304" pitchFamily="18" charset="0"/>
              </a:rPr>
              <a:t>                 </a:t>
            </a:r>
            <a:r>
              <a:rPr lang="zh-CN" altLang="en-US" b="1" smtClean="0">
                <a:solidFill>
                  <a:srgbClr val="0000FF"/>
                </a:solidFill>
                <a:latin typeface="Times New Roman" panose="02020603050405020304" pitchFamily="18" charset="0"/>
                <a:cs typeface="Times New Roman" panose="02020603050405020304" pitchFamily="18" charset="0"/>
              </a:rPr>
              <a:t>判断流程中残渣或废液的成分、</a:t>
            </a:r>
            <a:endParaRPr lang="en-US" altLang="zh-CN" b="1" smtClean="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zh-CN" b="1" smtClean="0">
                <a:solidFill>
                  <a:srgbClr val="0000FF"/>
                </a:solidFill>
                <a:latin typeface="Times New Roman" panose="02020603050405020304" pitchFamily="18" charset="0"/>
                <a:cs typeface="Times New Roman" panose="02020603050405020304" pitchFamily="18" charset="0"/>
              </a:rPr>
              <a:t>                 </a:t>
            </a:r>
            <a:r>
              <a:rPr lang="zh-CN" altLang="en-US" b="1" smtClean="0">
                <a:solidFill>
                  <a:srgbClr val="0000FF"/>
                </a:solidFill>
                <a:latin typeface="Times New Roman" panose="02020603050405020304" pitchFamily="18" charset="0"/>
                <a:cs typeface="Times New Roman" panose="02020603050405020304" pitchFamily="18" charset="0"/>
              </a:rPr>
              <a:t>反应条件的控制与选择、</a:t>
            </a:r>
            <a:endParaRPr lang="en-US" altLang="zh-CN" b="1" smtClean="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zh-CN" b="1" smtClean="0">
                <a:solidFill>
                  <a:srgbClr val="0000FF"/>
                </a:solidFill>
                <a:latin typeface="Times New Roman" panose="02020603050405020304" pitchFamily="18" charset="0"/>
                <a:cs typeface="Times New Roman" panose="02020603050405020304" pitchFamily="18" charset="0"/>
              </a:rPr>
              <a:t>                 </a:t>
            </a:r>
            <a:r>
              <a:rPr lang="zh-CN" altLang="en-US" b="1" smtClean="0">
                <a:solidFill>
                  <a:srgbClr val="0000FF"/>
                </a:solidFill>
                <a:latin typeface="Times New Roman" panose="02020603050405020304" pitchFamily="18" charset="0"/>
                <a:cs typeface="Times New Roman" panose="02020603050405020304" pitchFamily="18" charset="0"/>
              </a:rPr>
              <a:t>产率的计算、</a:t>
            </a:r>
            <a:endParaRPr lang="en-US" altLang="zh-CN" b="1" smtClean="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zh-CN" b="1" i="1" smtClean="0">
                <a:solidFill>
                  <a:srgbClr val="0000FF"/>
                </a:solidFill>
                <a:latin typeface="Times New Roman" panose="02020603050405020304" pitchFamily="18" charset="0"/>
                <a:cs typeface="Times New Roman" panose="02020603050405020304" pitchFamily="18" charset="0"/>
              </a:rPr>
              <a:t>                  K</a:t>
            </a:r>
            <a:r>
              <a:rPr lang="en-US" altLang="zh-CN" b="1" baseline="-30000" smtClean="0">
                <a:solidFill>
                  <a:srgbClr val="0000FF"/>
                </a:solidFill>
                <a:latin typeface="Times New Roman" panose="02020603050405020304" pitchFamily="18" charset="0"/>
                <a:cs typeface="Times New Roman" panose="02020603050405020304" pitchFamily="18" charset="0"/>
              </a:rPr>
              <a:t>sp</a:t>
            </a:r>
            <a:r>
              <a:rPr lang="zh-CN" altLang="en-US" b="1" smtClean="0">
                <a:solidFill>
                  <a:srgbClr val="0000FF"/>
                </a:solidFill>
                <a:latin typeface="Times New Roman" panose="02020603050405020304" pitchFamily="18" charset="0"/>
                <a:cs typeface="Times New Roman" panose="02020603050405020304" pitchFamily="18" charset="0"/>
              </a:rPr>
              <a:t>的应用等。</a:t>
            </a:r>
            <a:endParaRPr lang="en-US" altLang="zh-CN" b="1" smtClean="0">
              <a:solidFill>
                <a:srgbClr val="FF0000"/>
              </a:solidFill>
              <a:latin typeface="新宋体" panose="02010609030101010101" charset="-122"/>
              <a:ea typeface="新宋体" panose="02010609030101010101" charset="-122"/>
              <a:cs typeface="Times New Roman" panose="02020603050405020304" pitchFamily="18" charset="0"/>
            </a:endParaRPr>
          </a:p>
        </p:txBody>
      </p:sp>
      <p:sp>
        <p:nvSpPr>
          <p:cNvPr id="15" name="矩形 14"/>
          <p:cNvSpPr/>
          <p:nvPr/>
        </p:nvSpPr>
        <p:spPr>
          <a:xfrm>
            <a:off x="380960" y="1071549"/>
            <a:ext cx="10477573" cy="460375"/>
          </a:xfrm>
          <a:prstGeom prst="rect">
            <a:avLst/>
          </a:prstGeom>
        </p:spPr>
        <p:txBody>
          <a:bodyPr wrap="square">
            <a:spAutoFit/>
          </a:bodyPr>
          <a:lstStyle/>
          <a:p>
            <a:pPr fontAlgn="base">
              <a:spcBef>
                <a:spcPct val="0"/>
              </a:spcBef>
              <a:spcAft>
                <a:spcPct val="0"/>
              </a:spcAft>
            </a:pPr>
            <a:r>
              <a:rPr lang="en-US" altLang="zh-CN" sz="24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sz="24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高考必考，包罗主干</a:t>
            </a:r>
            <a:endParaRPr lang="zh-CN" altLang="en-US" sz="2400" b="1">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4"/>
          <p:cNvGraphicFramePr>
            <a:graphicFrameLocks noGrp="1"/>
          </p:cNvGraphicFramePr>
          <p:nvPr/>
        </p:nvGraphicFramePr>
        <p:xfrm>
          <a:off x="711201" y="1392672"/>
          <a:ext cx="10982960" cy="2915169"/>
        </p:xfrm>
        <a:graphic>
          <a:graphicData uri="http://schemas.openxmlformats.org/drawingml/2006/table">
            <a:tbl>
              <a:tblPr firstRow="1" bandRow="1">
                <a:tableStyleId>{5C22544A-7EE6-4342-B048-85BDC9FD1C3A}</a:tableStyleId>
              </a:tblPr>
              <a:tblGrid>
                <a:gridCol w="1405158"/>
                <a:gridCol w="1571722"/>
                <a:gridCol w="1656080"/>
                <a:gridCol w="6350000"/>
              </a:tblGrid>
              <a:tr h="662538">
                <a:tc>
                  <a:txBody>
                    <a:bodyPr wrap="square"/>
                    <a:lstStyle/>
                    <a:p>
                      <a:r>
                        <a:rPr lang="zh-CN" altLang="en-US" sz="2400" b="1"/>
                        <a:t>考查要求</a:t>
                      </a:r>
                      <a:endParaRPr lang="zh-CN" altLang="en-US" sz="2400" b="1"/>
                    </a:p>
                  </a:txBody>
                  <a:tcPr vert="horz"/>
                </a:tc>
                <a:tc>
                  <a:txBody>
                    <a:bodyPr wrap="square"/>
                    <a:lstStyle/>
                    <a:p>
                      <a:r>
                        <a:rPr lang="zh-CN" altLang="en-US" sz="2400" b="1"/>
                        <a:t>考查内容</a:t>
                      </a:r>
                      <a:endParaRPr lang="zh-CN" altLang="en-US" sz="2400" b="1"/>
                    </a:p>
                  </a:txBody>
                  <a:tcPr vert="horz"/>
                </a:tc>
                <a:tc>
                  <a:txBody>
                    <a:bodyPr wrap="square"/>
                    <a:lstStyle/>
                    <a:p>
                      <a:r>
                        <a:rPr lang="zh-CN" altLang="en-US" sz="2400" b="1"/>
                        <a:t>考查载体</a:t>
                      </a:r>
                      <a:endParaRPr lang="zh-CN" altLang="en-US" sz="2400" b="1"/>
                    </a:p>
                  </a:txBody>
                  <a:tcPr vert="horz"/>
                </a:tc>
                <a:tc>
                  <a:txBody>
                    <a:bodyPr wrap="square"/>
                    <a:lstStyle/>
                    <a:p>
                      <a:r>
                        <a:rPr lang="zh-CN" altLang="en-US" sz="2400" b="1"/>
                        <a:t>基于情境活动的命题要求</a:t>
                      </a:r>
                      <a:endParaRPr lang="zh-CN" altLang="en-US" sz="2400" b="1"/>
                    </a:p>
                  </a:txBody>
                  <a:tcPr vert="horz"/>
                </a:tc>
              </a:tr>
              <a:tr h="2252631">
                <a:tc>
                  <a:txBody>
                    <a:bodyPr wrap="square"/>
                    <a:lstStyle/>
                    <a:p>
                      <a:r>
                        <a:rPr lang="zh-CN" altLang="en-US" sz="2400" b="1"/>
                        <a:t>应用性</a:t>
                      </a:r>
                      <a:endParaRPr lang="zh-CN" altLang="en-US" sz="2400" b="1"/>
                    </a:p>
                  </a:txBody>
                  <a:tcPr vert="horz"/>
                </a:tc>
                <a:tc>
                  <a:txBody>
                    <a:bodyPr wrap="square"/>
                    <a:lstStyle/>
                    <a:p>
                      <a:r>
                        <a:rPr lang="zh-CN" altLang="en-US" sz="2400" b="1"/>
                        <a:t>必备知识</a:t>
                      </a:r>
                      <a:endParaRPr lang="en-US" altLang="zh-CN" sz="2400" b="1"/>
                    </a:p>
                    <a:p>
                      <a:r>
                        <a:rPr lang="zh-CN" altLang="en-US" sz="2400" b="1"/>
                        <a:t>关键能力</a:t>
                      </a:r>
                      <a:endParaRPr lang="en-US" altLang="zh-CN" sz="2400" b="1"/>
                    </a:p>
                    <a:p>
                      <a:r>
                        <a:rPr lang="zh-CN" altLang="en-US" sz="2400" b="1"/>
                        <a:t>学科素养</a:t>
                      </a:r>
                      <a:endParaRPr lang="en-US" altLang="zh-CN" sz="2400" b="1"/>
                    </a:p>
                    <a:p>
                      <a:r>
                        <a:rPr lang="zh-CN" altLang="en-US" sz="2400" b="1"/>
                        <a:t>核心价值</a:t>
                      </a:r>
                      <a:endParaRPr lang="zh-CN" altLang="en-US" sz="2400" b="1"/>
                    </a:p>
                  </a:txBody>
                  <a:tcPr vert="horz"/>
                </a:tc>
                <a:tc>
                  <a:txBody>
                    <a:bodyPr wrap="square"/>
                    <a:lstStyle/>
                    <a:p>
                      <a:r>
                        <a:rPr lang="zh-CN" altLang="en-US" sz="2400" b="1"/>
                        <a:t>生活实践问题情境或学习探索情境</a:t>
                      </a:r>
                      <a:endParaRPr lang="zh-CN" altLang="en-US" sz="2400" b="1"/>
                    </a:p>
                  </a:txBody>
                  <a:tcPr vert="horz"/>
                </a:tc>
                <a:tc>
                  <a:txBody>
                    <a:bodyPr wrap="square"/>
                    <a:lstStyle/>
                    <a:p>
                      <a:endParaRPr lang="zh-CN" altLang="en-US" sz="2400" b="1"/>
                    </a:p>
                  </a:txBody>
                  <a:tcPr vert="horz"/>
                </a:tc>
              </a:tr>
            </a:tbl>
          </a:graphicData>
        </a:graphic>
      </p:graphicFrame>
      <p:sp>
        <p:nvSpPr>
          <p:cNvPr id="4" name="文本框 3"/>
          <p:cNvSpPr txBox="1"/>
          <p:nvPr/>
        </p:nvSpPr>
        <p:spPr>
          <a:xfrm>
            <a:off x="7934960" y="2368575"/>
            <a:ext cx="3230880" cy="1568450"/>
          </a:xfrm>
          <a:prstGeom prst="rect">
            <a:avLst/>
          </a:prstGeom>
          <a:noFill/>
        </p:spPr>
        <p:txBody>
          <a:bodyPr wrap="square" rtlCol="0">
            <a:spAutoFit/>
          </a:bodyPr>
          <a:lstStyle/>
          <a:p>
            <a:r>
              <a:rPr lang="zh-CN" altLang="en-US" sz="2400" b="1"/>
              <a:t>要求学生在正确思想观念引领下，综合运用多种知识或技能来解决生活实践中的应用性问题</a:t>
            </a:r>
            <a:endParaRPr lang="zh-CN" altLang="en-US" sz="2400" b="1"/>
          </a:p>
        </p:txBody>
      </p:sp>
      <p:pic>
        <p:nvPicPr>
          <p:cNvPr id="6" name="图片 5"/>
          <p:cNvPicPr>
            <a:picLocks noChangeAspect="1"/>
          </p:cNvPicPr>
          <p:nvPr/>
        </p:nvPicPr>
        <p:blipFill>
          <a:blip r:embed="rId1"/>
          <a:stretch>
            <a:fillRect/>
          </a:stretch>
        </p:blipFill>
        <p:spPr>
          <a:xfrm>
            <a:off x="5599747" y="2233295"/>
            <a:ext cx="1959293" cy="1840220"/>
          </a:xfrm>
          <a:prstGeom prst="rect">
            <a:avLst/>
          </a:prstGeom>
        </p:spPr>
      </p:pic>
      <p:sp>
        <p:nvSpPr>
          <p:cNvPr id="2" name="灯片编号占位符 1"/>
          <p:cNvSpPr>
            <a:spLocks noGrp="1"/>
          </p:cNvSpPr>
          <p:nvPr>
            <p:ph type="sldNum" sz="quarter" idx="4294967295"/>
          </p:nvPr>
        </p:nvSpPr>
        <p:spPr>
          <a:xfrm>
            <a:off x="9448800" y="6356350"/>
            <a:ext cx="2743200" cy="365125"/>
          </a:xfrm>
        </p:spPr>
        <p:txBody>
          <a:bodyPr/>
          <a:lstStyle/>
          <a:p>
            <a:fld id="{9FDC6F41-5359-43B2-BB2E-F4C51E0D81FC}" type="slidenum">
              <a:rPr lang="zh-CN" altLang="en-US" smtClean="0"/>
            </a:fld>
            <a:endParaRPr lang="zh-CN" altLang="en-US"/>
          </a:p>
        </p:txBody>
      </p:sp>
    </p:spTree>
  </p:cSld>
  <p:clrMapOvr>
    <a:masterClrMapping/>
  </p:clrMapOvr>
  <p:transition spd="slow">
    <p:push dir="u"/>
  </p:transition>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直接连接符 4"/>
          <p:cNvCxnSpPr/>
          <p:nvPr/>
        </p:nvCxnSpPr>
        <p:spPr>
          <a:xfrm flipV="1">
            <a:off x="300569" y="1122938"/>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31608" y="618903"/>
            <a:ext cx="10560733" cy="460375"/>
          </a:xfrm>
          <a:prstGeom prst="rect">
            <a:avLst/>
          </a:prstGeom>
          <a:ln>
            <a:noFill/>
          </a:ln>
        </p:spPr>
        <p:txBody>
          <a:bodyPr wrap="square">
            <a:spAutoFit/>
          </a:bodyPr>
          <a:lstStyle/>
          <a:p>
            <a:pPr fontAlgn="base">
              <a:spcBef>
                <a:spcPct val="0"/>
              </a:spcBef>
              <a:spcAft>
                <a:spcPct val="0"/>
              </a:spcAft>
            </a:pPr>
            <a:r>
              <a:rPr lang="en-US" altLang="zh-CN" sz="2400" b="1" smtClean="0">
                <a:solidFill>
                  <a:srgbClr val="000000"/>
                </a:solidFill>
              </a:rPr>
              <a:t>【2】</a:t>
            </a:r>
            <a:r>
              <a:rPr lang="zh-CN" altLang="zh-CN" sz="2400" b="1" smtClean="0">
                <a:solidFill>
                  <a:srgbClr val="000000"/>
                </a:solidFill>
              </a:rPr>
              <a:t>流程</a:t>
            </a:r>
            <a:r>
              <a:rPr lang="zh-CN" altLang="en-US" sz="2400" b="1" smtClean="0">
                <a:solidFill>
                  <a:srgbClr val="000000"/>
                </a:solidFill>
              </a:rPr>
              <a:t>、</a:t>
            </a:r>
            <a:r>
              <a:rPr lang="zh-CN" altLang="zh-CN" sz="2400" b="1" smtClean="0">
                <a:solidFill>
                  <a:srgbClr val="000000"/>
                </a:solidFill>
              </a:rPr>
              <a:t>环节关键点</a:t>
            </a:r>
            <a:r>
              <a:rPr lang="zh-CN" altLang="en-US" sz="2400" b="1" smtClean="0">
                <a:solidFill>
                  <a:srgbClr val="000000"/>
                </a:solidFill>
              </a:rPr>
              <a:t>（</a:t>
            </a:r>
            <a:r>
              <a:rPr lang="en-US" altLang="zh-CN" sz="2400" b="1" smtClean="0">
                <a:solidFill>
                  <a:srgbClr val="FF0000"/>
                </a:solidFill>
              </a:rPr>
              <a:t>ABC</a:t>
            </a:r>
            <a:r>
              <a:rPr lang="zh-CN" altLang="en-US" sz="2400" b="1" smtClean="0">
                <a:solidFill>
                  <a:srgbClr val="000000"/>
                </a:solidFill>
              </a:rPr>
              <a:t>）解析</a:t>
            </a:r>
            <a:endParaRPr lang="zh-CN" altLang="zh-CN" sz="2400" b="1" smtClean="0">
              <a:solidFill>
                <a:srgbClr val="000000"/>
              </a:solidFill>
            </a:endParaRPr>
          </a:p>
        </p:txBody>
      </p:sp>
      <p:pic>
        <p:nvPicPr>
          <p:cNvPr id="7" name="Picture 4" descr="18SWAH8-11.TIF"/>
          <p:cNvPicPr>
            <a:picLocks noChangeAspect="1" noChangeArrowheads="1"/>
          </p:cNvPicPr>
          <p:nvPr/>
        </p:nvPicPr>
        <p:blipFill>
          <a:blip r:embed="rId1"/>
          <a:stretch>
            <a:fillRect/>
          </a:stretch>
        </p:blipFill>
        <p:spPr bwMode="auto">
          <a:xfrm>
            <a:off x="527615" y="1412862"/>
            <a:ext cx="11232780" cy="4824335"/>
          </a:xfrm>
          <a:prstGeom prst="rect">
            <a:avLst/>
          </a:prstGeom>
          <a:noFill/>
          <a:ln w="9525">
            <a:solidFill>
              <a:srgbClr val="FF0000"/>
            </a:solidFill>
            <a:miter lim="800000"/>
            <a:headEnd/>
            <a:tailEnd/>
          </a:ln>
        </p:spPr>
      </p:pic>
      <p:sp>
        <p:nvSpPr>
          <p:cNvPr id="9" name="灯片编号占位符 8"/>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直接连接符 5"/>
          <p:cNvCxnSpPr/>
          <p:nvPr/>
        </p:nvCxnSpPr>
        <p:spPr>
          <a:xfrm flipV="1">
            <a:off x="2" y="126885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03653" y="3501005"/>
            <a:ext cx="10176707" cy="1938020"/>
          </a:xfrm>
          <a:prstGeom prst="rect">
            <a:avLst/>
          </a:prstGeom>
          <a:ln>
            <a:solidFill>
              <a:srgbClr val="FF0000"/>
            </a:solidFill>
          </a:ln>
        </p:spPr>
        <p:txBody>
          <a:bodyPr wrap="square">
            <a:spAutoFit/>
          </a:bodyPr>
          <a:lstStyle/>
          <a:p>
            <a:pPr algn="just" fontAlgn="base">
              <a:spcBef>
                <a:spcPct val="0"/>
              </a:spcBef>
              <a:spcAft>
                <a:spcPct val="0"/>
              </a:spcAft>
              <a:tabLst>
                <a:tab pos="2514600" algn="l"/>
              </a:tabLst>
            </a:pPr>
            <a:r>
              <a:rPr lang="en-US" altLang="zh-CN" sz="2000" b="1" kern="100" smtClean="0">
                <a:solidFill>
                  <a:srgbClr val="008000"/>
                </a:solidFill>
                <a:latin typeface="Times New Roman" panose="02020603050405020304"/>
                <a:ea typeface="黑体" panose="02010609060101010101" pitchFamily="49" charset="-122"/>
                <a:cs typeface="Courier New" panose="02070309020205020404"/>
              </a:rPr>
              <a:t>  (1)</a:t>
            </a:r>
            <a:r>
              <a:rPr lang="zh-CN" altLang="zh-CN" sz="2000" b="1" kern="100" smtClean="0">
                <a:solidFill>
                  <a:srgbClr val="008000"/>
                </a:solidFill>
                <a:latin typeface="Times New Roman" panose="02020603050405020304"/>
                <a:ea typeface="黑体" panose="02010609060101010101" pitchFamily="49" charset="-122"/>
                <a:cs typeface="Times New Roman" panose="02020603050405020304"/>
              </a:rPr>
              <a:t>审题</a:t>
            </a:r>
            <a:endParaRPr lang="en-US" altLang="zh-CN" sz="2000" b="1" kern="100" smtClean="0">
              <a:solidFill>
                <a:srgbClr val="000000"/>
              </a:solidFill>
              <a:latin typeface="宋体" panose="02010600030101010101" pitchFamily="2" charset="-122"/>
              <a:cs typeface="Courier New" panose="02070309020205020404"/>
            </a:endParaRPr>
          </a:p>
          <a:p>
            <a:pPr algn="just" fontAlgn="base">
              <a:spcBef>
                <a:spcPct val="0"/>
              </a:spcBef>
              <a:spcAft>
                <a:spcPct val="0"/>
              </a:spcAft>
              <a:tabLst>
                <a:tab pos="2514600" algn="l"/>
              </a:tabLst>
            </a:pPr>
            <a:r>
              <a:rPr lang="en-US" altLang="zh-CN" sz="2000" b="1" kern="100" smtClean="0">
                <a:solidFill>
                  <a:srgbClr val="000000"/>
                </a:solidFill>
                <a:latin typeface="宋体" panose="02010600030101010101" pitchFamily="2" charset="-122"/>
                <a:cs typeface="Courier New" panose="02070309020205020404"/>
              </a:rPr>
              <a:t>    </a:t>
            </a:r>
            <a:r>
              <a:rPr lang="zh-CN" altLang="en-US" sz="2000" b="1" kern="100" smtClean="0">
                <a:solidFill>
                  <a:srgbClr val="000000"/>
                </a:solidFill>
                <a:latin typeface="Times New Roman" panose="02020603050405020304"/>
                <a:cs typeface="Times New Roman" panose="02020603050405020304"/>
              </a:rPr>
              <a:t>一</a:t>
            </a:r>
            <a:r>
              <a:rPr lang="zh-CN" altLang="zh-CN" sz="2000" b="1" kern="100" smtClean="0">
                <a:solidFill>
                  <a:srgbClr val="000000"/>
                </a:solidFill>
                <a:latin typeface="Times New Roman" panose="02020603050405020304"/>
                <a:cs typeface="Times New Roman" panose="02020603050405020304"/>
              </a:rPr>
              <a:t>审</a:t>
            </a:r>
            <a:r>
              <a:rPr lang="zh-CN" altLang="zh-CN" sz="2000" b="1" kern="100" smtClean="0">
                <a:solidFill>
                  <a:srgbClr val="0000FF"/>
                </a:solidFill>
                <a:latin typeface="黑体" panose="02010609060101010101" pitchFamily="49" charset="-122"/>
                <a:ea typeface="黑体" panose="02010609060101010101" pitchFamily="49" charset="-122"/>
                <a:cs typeface="Times New Roman" panose="02020603050405020304"/>
              </a:rPr>
              <a:t>题头</a:t>
            </a:r>
            <a:r>
              <a:rPr lang="en-US" altLang="zh-CN" sz="2000" b="1" kern="100" smtClean="0">
                <a:solidFill>
                  <a:srgbClr val="000000"/>
                </a:solidFill>
                <a:latin typeface="Times New Roman" panose="02020603050405020304"/>
                <a:cs typeface="Times New Roman" panose="02020603050405020304"/>
              </a:rPr>
              <a:t>——</a:t>
            </a:r>
            <a:r>
              <a:rPr lang="zh-CN" altLang="zh-CN" sz="2000" b="1" kern="100" smtClean="0">
                <a:solidFill>
                  <a:srgbClr val="000000"/>
                </a:solidFill>
                <a:latin typeface="Times New Roman" panose="02020603050405020304"/>
                <a:cs typeface="Times New Roman" panose="02020603050405020304"/>
              </a:rPr>
              <a:t>从题头中获取有用信息，了解制取的产品</a:t>
            </a:r>
            <a:r>
              <a:rPr lang="zh-CN" altLang="en-US" sz="2000" b="1" kern="100" smtClean="0">
                <a:solidFill>
                  <a:srgbClr val="000000"/>
                </a:solidFill>
                <a:latin typeface="Times New Roman" panose="02020603050405020304"/>
                <a:cs typeface="Times New Roman" panose="02020603050405020304"/>
              </a:rPr>
              <a:t>；</a:t>
            </a:r>
            <a:endParaRPr lang="en-US" altLang="zh-CN" sz="2000" b="1" kern="100" smtClean="0">
              <a:solidFill>
                <a:srgbClr val="000000"/>
              </a:solidFill>
              <a:latin typeface="Times New Roman" panose="02020603050405020304"/>
              <a:cs typeface="Times New Roman" panose="02020603050405020304"/>
            </a:endParaRPr>
          </a:p>
          <a:p>
            <a:pPr algn="just" fontAlgn="base">
              <a:spcBef>
                <a:spcPct val="0"/>
              </a:spcBef>
              <a:spcAft>
                <a:spcPct val="0"/>
              </a:spcAft>
              <a:tabLst>
                <a:tab pos="2514600" algn="l"/>
              </a:tabLst>
            </a:pPr>
            <a:r>
              <a:rPr lang="en-US" altLang="zh-CN" sz="2000" b="1" kern="100" smtClean="0">
                <a:solidFill>
                  <a:srgbClr val="000000"/>
                </a:solidFill>
                <a:latin typeface="Times New Roman" panose="02020603050405020304"/>
                <a:cs typeface="Times New Roman" panose="02020603050405020304"/>
              </a:rPr>
              <a:t>        </a:t>
            </a:r>
            <a:r>
              <a:rPr lang="zh-CN" altLang="en-US" sz="2000" b="1" kern="100" smtClean="0">
                <a:solidFill>
                  <a:srgbClr val="000000"/>
                </a:solidFill>
                <a:latin typeface="Times New Roman" panose="02020603050405020304"/>
                <a:cs typeface="Times New Roman" panose="02020603050405020304"/>
              </a:rPr>
              <a:t>二审</a:t>
            </a:r>
            <a:r>
              <a:rPr lang="zh-CN" altLang="zh-CN" sz="2000" b="1" kern="100" smtClean="0">
                <a:solidFill>
                  <a:srgbClr val="0000FF"/>
                </a:solidFill>
                <a:latin typeface="黑体" panose="02010609060101010101" pitchFamily="49" charset="-122"/>
                <a:ea typeface="黑体" panose="02010609060101010101" pitchFamily="49" charset="-122"/>
                <a:cs typeface="Times New Roman" panose="02020603050405020304"/>
              </a:rPr>
              <a:t>题干</a:t>
            </a:r>
            <a:r>
              <a:rPr lang="en-US" altLang="zh-CN" sz="2000" b="1" kern="100" smtClean="0">
                <a:solidFill>
                  <a:srgbClr val="000000"/>
                </a:solidFill>
                <a:latin typeface="Times New Roman" panose="02020603050405020304"/>
                <a:ea typeface="楷体_GB2312" panose="02010609030101010101" pitchFamily="49" charset="-122"/>
                <a:cs typeface="Times New Roman" panose="02020603050405020304"/>
              </a:rPr>
              <a:t>——</a:t>
            </a:r>
            <a:r>
              <a:rPr lang="zh-CN" altLang="zh-CN" sz="2000" b="1" kern="100" smtClean="0">
                <a:solidFill>
                  <a:srgbClr val="000000"/>
                </a:solidFill>
                <a:latin typeface="Times New Roman" panose="02020603050405020304"/>
                <a:cs typeface="Times New Roman" panose="02020603050405020304"/>
              </a:rPr>
              <a:t>整体浏览流程图，</a:t>
            </a:r>
            <a:endParaRPr lang="en-US" altLang="zh-CN" sz="2000" b="1" kern="100" smtClean="0">
              <a:solidFill>
                <a:srgbClr val="000000"/>
              </a:solidFill>
              <a:latin typeface="Times New Roman" panose="02020603050405020304"/>
              <a:cs typeface="Times New Roman" panose="02020603050405020304"/>
            </a:endParaRPr>
          </a:p>
          <a:p>
            <a:pPr algn="just" fontAlgn="base">
              <a:spcBef>
                <a:spcPct val="0"/>
              </a:spcBef>
              <a:spcAft>
                <a:spcPct val="0"/>
              </a:spcAft>
              <a:tabLst>
                <a:tab pos="2514600" algn="l"/>
              </a:tabLst>
            </a:pPr>
            <a:r>
              <a:rPr lang="en-US" altLang="zh-CN" sz="2000" b="1" kern="100" smtClean="0">
                <a:solidFill>
                  <a:srgbClr val="000000"/>
                </a:solidFill>
                <a:latin typeface="Times New Roman" panose="02020603050405020304"/>
                <a:cs typeface="Times New Roman" panose="02020603050405020304"/>
              </a:rPr>
              <a:t>                                 </a:t>
            </a:r>
            <a:r>
              <a:rPr lang="zh-CN" altLang="zh-CN" sz="2000" b="1" kern="100" smtClean="0">
                <a:solidFill>
                  <a:srgbClr val="000000"/>
                </a:solidFill>
                <a:latin typeface="Times New Roman" panose="02020603050405020304"/>
                <a:cs typeface="Times New Roman" panose="02020603050405020304"/>
              </a:rPr>
              <a:t>分清原料预处理、反应条件的控制、</a:t>
            </a:r>
            <a:endParaRPr lang="en-US" altLang="zh-CN" sz="2000" b="1" kern="100" smtClean="0">
              <a:solidFill>
                <a:srgbClr val="000000"/>
              </a:solidFill>
              <a:latin typeface="Times New Roman" panose="02020603050405020304"/>
              <a:cs typeface="Times New Roman" panose="02020603050405020304"/>
            </a:endParaRPr>
          </a:p>
          <a:p>
            <a:pPr algn="just" fontAlgn="base">
              <a:spcBef>
                <a:spcPct val="0"/>
              </a:spcBef>
              <a:spcAft>
                <a:spcPct val="0"/>
              </a:spcAft>
              <a:tabLst>
                <a:tab pos="2514600" algn="l"/>
              </a:tabLst>
            </a:pPr>
            <a:r>
              <a:rPr lang="en-US" altLang="zh-CN" sz="2000" b="1" kern="100" smtClean="0">
                <a:solidFill>
                  <a:srgbClr val="000000"/>
                </a:solidFill>
                <a:latin typeface="Times New Roman" panose="02020603050405020304"/>
                <a:cs typeface="Times New Roman" panose="02020603050405020304"/>
              </a:rPr>
              <a:t>                                 </a:t>
            </a:r>
            <a:r>
              <a:rPr lang="zh-CN" altLang="zh-CN" sz="2000" b="1" kern="100" smtClean="0">
                <a:solidFill>
                  <a:srgbClr val="000000"/>
                </a:solidFill>
                <a:latin typeface="Times New Roman" panose="02020603050405020304"/>
                <a:cs typeface="Times New Roman" panose="02020603050405020304"/>
              </a:rPr>
              <a:t>核心反应、物质的分离与提纯等，</a:t>
            </a:r>
            <a:endParaRPr lang="en-US" altLang="zh-CN" sz="2000" b="1" kern="100" smtClean="0">
              <a:solidFill>
                <a:srgbClr val="000000"/>
              </a:solidFill>
              <a:latin typeface="Times New Roman" panose="02020603050405020304"/>
              <a:cs typeface="Times New Roman" panose="02020603050405020304"/>
            </a:endParaRPr>
          </a:p>
          <a:p>
            <a:pPr algn="just" fontAlgn="base">
              <a:spcBef>
                <a:spcPct val="0"/>
              </a:spcBef>
              <a:spcAft>
                <a:spcPct val="0"/>
              </a:spcAft>
              <a:tabLst>
                <a:tab pos="2514600" algn="l"/>
              </a:tabLst>
            </a:pPr>
            <a:r>
              <a:rPr lang="en-US" altLang="zh-CN" sz="2000" b="1" kern="100" smtClean="0">
                <a:solidFill>
                  <a:srgbClr val="000000"/>
                </a:solidFill>
                <a:latin typeface="Times New Roman" panose="02020603050405020304"/>
                <a:cs typeface="Times New Roman" panose="02020603050405020304"/>
              </a:rPr>
              <a:t>        </a:t>
            </a:r>
            <a:r>
              <a:rPr lang="zh-CN" altLang="en-US" sz="2000" b="1" kern="100" smtClean="0">
                <a:solidFill>
                  <a:srgbClr val="000000"/>
                </a:solidFill>
                <a:latin typeface="Times New Roman" panose="02020603050405020304"/>
                <a:cs typeface="Times New Roman" panose="02020603050405020304"/>
              </a:rPr>
              <a:t>三审</a:t>
            </a:r>
            <a:r>
              <a:rPr lang="zh-CN" altLang="zh-CN" sz="2000" b="1" kern="100" smtClean="0">
                <a:solidFill>
                  <a:srgbClr val="0000FF"/>
                </a:solidFill>
                <a:latin typeface="黑体" panose="02010609060101010101" pitchFamily="49" charset="-122"/>
                <a:ea typeface="黑体" panose="02010609060101010101" pitchFamily="49" charset="-122"/>
                <a:cs typeface="Times New Roman" panose="02020603050405020304"/>
              </a:rPr>
              <a:t>题尾</a:t>
            </a:r>
            <a:r>
              <a:rPr lang="en-US" altLang="zh-CN" sz="2000" b="1" kern="100" smtClean="0">
                <a:solidFill>
                  <a:srgbClr val="000000"/>
                </a:solidFill>
                <a:latin typeface="Times New Roman" panose="02020603050405020304"/>
                <a:ea typeface="楷体_GB2312" panose="02010609030101010101" pitchFamily="49" charset="-122"/>
                <a:cs typeface="Times New Roman" panose="02020603050405020304"/>
              </a:rPr>
              <a:t>——</a:t>
            </a:r>
            <a:r>
              <a:rPr lang="zh-CN" altLang="zh-CN" sz="2000" b="1" kern="100" smtClean="0">
                <a:solidFill>
                  <a:srgbClr val="000000"/>
                </a:solidFill>
                <a:latin typeface="Times New Roman" panose="02020603050405020304"/>
                <a:cs typeface="Times New Roman" panose="02020603050405020304"/>
              </a:rPr>
              <a:t>最后审设问，逐一回答问题。</a:t>
            </a:r>
            <a:endParaRPr lang="zh-CN" altLang="zh-CN" sz="2000" b="1" kern="100">
              <a:solidFill>
                <a:srgbClr val="000000"/>
              </a:solidFill>
              <a:latin typeface="宋体" panose="02010600030101010101" pitchFamily="2" charset="-122"/>
              <a:cs typeface="Courier New" panose="02070309020205020404"/>
            </a:endParaRPr>
          </a:p>
        </p:txBody>
      </p:sp>
      <p:sp>
        <p:nvSpPr>
          <p:cNvPr id="7" name="矩形 6"/>
          <p:cNvSpPr/>
          <p:nvPr/>
        </p:nvSpPr>
        <p:spPr>
          <a:xfrm>
            <a:off x="527615" y="692812"/>
            <a:ext cx="7839549" cy="460375"/>
          </a:xfrm>
          <a:prstGeom prst="rect">
            <a:avLst/>
          </a:prstGeom>
        </p:spPr>
        <p:txBody>
          <a:bodyPr wrap="square">
            <a:spAutoFit/>
          </a:bodyPr>
          <a:lstStyle/>
          <a:p>
            <a:pPr fontAlgn="base">
              <a:spcBef>
                <a:spcPct val="0"/>
              </a:spcBef>
              <a:spcAft>
                <a:spcPct val="0"/>
              </a:spcAft>
              <a:tabLst>
                <a:tab pos="2514600" algn="l"/>
              </a:tabLst>
            </a:pPr>
            <a:r>
              <a:rPr lang="en-US" altLang="zh-CN" sz="2400" b="1" kern="100" smtClean="0">
                <a:solidFill>
                  <a:srgbClr val="000000"/>
                </a:solidFill>
                <a:latin typeface="宋体" panose="02010600030101010101" pitchFamily="2" charset="-122"/>
                <a:ea typeface="黑体" panose="02010609060101010101" pitchFamily="49" charset="-122"/>
                <a:cs typeface="Times New Roman" panose="02020603050405020304"/>
              </a:rPr>
              <a:t>【4】</a:t>
            </a:r>
            <a:r>
              <a:rPr lang="zh-CN" altLang="zh-CN" sz="2400" b="1" kern="100" smtClean="0">
                <a:solidFill>
                  <a:srgbClr val="000000"/>
                </a:solidFill>
                <a:latin typeface="宋体" panose="02010600030101010101" pitchFamily="2" charset="-122"/>
                <a:ea typeface="黑体" panose="02010609060101010101" pitchFamily="49" charset="-122"/>
                <a:cs typeface="Times New Roman" panose="02020603050405020304"/>
              </a:rPr>
              <a:t>掌握解题流程</a:t>
            </a:r>
            <a:endParaRPr lang="en-US" altLang="zh-CN" sz="2400" b="1" kern="100" smtClean="0">
              <a:solidFill>
                <a:srgbClr val="000000"/>
              </a:solidFill>
              <a:latin typeface="宋体" panose="02010600030101010101" pitchFamily="2" charset="-122"/>
              <a:cs typeface="Courier New" panose="02070309020205020404"/>
            </a:endParaRPr>
          </a:p>
        </p:txBody>
      </p:sp>
      <p:pic>
        <p:nvPicPr>
          <p:cNvPr id="10" name="Picture 25" descr="18SWAH8-10+.TIF"/>
          <p:cNvPicPr>
            <a:picLocks noChangeAspect="1" noChangeArrowheads="1"/>
          </p:cNvPicPr>
          <p:nvPr/>
        </p:nvPicPr>
        <p:blipFill>
          <a:blip r:embed="rId1"/>
          <a:stretch>
            <a:fillRect/>
          </a:stretch>
        </p:blipFill>
        <p:spPr bwMode="auto">
          <a:xfrm>
            <a:off x="1967716" y="2060908"/>
            <a:ext cx="5568387" cy="1188083"/>
          </a:xfrm>
          <a:prstGeom prst="rect">
            <a:avLst/>
          </a:prstGeom>
          <a:noFill/>
          <a:ln w="9525">
            <a:solidFill>
              <a:srgbClr val="FF0000"/>
            </a:solidFill>
            <a:miter lim="800000"/>
            <a:headEnd/>
            <a:tailEnd/>
          </a:ln>
        </p:spPr>
      </p:pic>
      <p:sp>
        <p:nvSpPr>
          <p:cNvPr id="11" name="灯片编号占位符 10"/>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0627" name="Rectangle 3"/>
          <p:cNvSpPr>
            <a:spLocks noChangeArrowheads="1"/>
          </p:cNvSpPr>
          <p:nvPr/>
        </p:nvSpPr>
        <p:spPr bwMode="auto">
          <a:xfrm>
            <a:off x="1007647" y="1773510"/>
            <a:ext cx="10368720" cy="3476625"/>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fontAlgn="base">
              <a:spcBef>
                <a:spcPct val="0"/>
              </a:spcBef>
              <a:spcAft>
                <a:spcPct val="0"/>
              </a:spcAft>
              <a:tabLst>
                <a:tab pos="2514600" algn="l"/>
              </a:tabLst>
            </a:pPr>
            <a:r>
              <a:rPr lang="en-US" altLang="zh-CN" sz="2000" b="1" smtClean="0">
                <a:solidFill>
                  <a:srgbClr val="008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b="1" smtClean="0">
                <a:solidFill>
                  <a:srgbClr val="008000"/>
                </a:solidFill>
                <a:latin typeface="黑体" panose="02010609060101010101" pitchFamily="49" charset="-122"/>
                <a:ea typeface="黑体" panose="02010609060101010101" pitchFamily="49" charset="-122"/>
                <a:cs typeface="Times New Roman" panose="02020603050405020304" pitchFamily="18" charset="0"/>
              </a:rPr>
              <a:t>答题</a:t>
            </a:r>
            <a:endParaRPr lang="en-US" altLang="zh-CN" sz="2000" smtClean="0">
              <a:solidFill>
                <a:srgbClr val="000000"/>
              </a:solidFill>
              <a:cs typeface="Times New Roman" panose="02020603050405020304" pitchFamily="18" charset="0"/>
            </a:endParaRPr>
          </a:p>
          <a:p>
            <a:pPr fontAlgn="base">
              <a:spcBef>
                <a:spcPct val="0"/>
              </a:spcBef>
              <a:spcAft>
                <a:spcPct val="0"/>
              </a:spcAft>
              <a:tabLst>
                <a:tab pos="2514600" algn="l"/>
              </a:tabLst>
            </a:pPr>
            <a:r>
              <a:rPr lang="en-US" altLang="zh-CN" sz="2000" smtClean="0">
                <a:solidFill>
                  <a:srgbClr val="008000"/>
                </a:solidFill>
                <a:ea typeface="黑体" panose="02010609060101010101" pitchFamily="49" charset="-122"/>
                <a:cs typeface="Times New Roman" panose="02020603050405020304" pitchFamily="18" charset="0"/>
              </a:rPr>
              <a:t>        </a:t>
            </a:r>
            <a:r>
              <a:rPr lang="en-US" altLang="zh-CN" sz="2000" b="1" smtClean="0">
                <a:solidFill>
                  <a:srgbClr val="008000"/>
                </a:solidFill>
                <a:ea typeface="黑体" panose="02010609060101010101" pitchFamily="49" charset="-122"/>
                <a:cs typeface="Times New Roman" panose="02020603050405020304" pitchFamily="18" charset="0"/>
              </a:rPr>
              <a:t> </a:t>
            </a:r>
            <a:r>
              <a:rPr lang="zh-CN" altLang="en-US" sz="2000" b="1"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①先答以“点”设问的问题</a:t>
            </a:r>
            <a:r>
              <a:rPr lang="en-US" altLang="zh-CN" sz="2000" b="1"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2000" b="1" smtClean="0">
              <a:solidFill>
                <a:srgbClr val="0000FF"/>
              </a:solidFill>
              <a:latin typeface="黑体" panose="02010609060101010101" pitchFamily="49" charset="-122"/>
              <a:ea typeface="黑体" panose="02010609060101010101" pitchFamily="49" charset="-122"/>
              <a:cs typeface="Times New Roman" panose="02020603050405020304" pitchFamily="18" charset="0"/>
            </a:endParaRPr>
          </a:p>
          <a:p>
            <a:pPr fontAlgn="base">
              <a:spcBef>
                <a:spcPct val="0"/>
              </a:spcBef>
              <a:spcAft>
                <a:spcPct val="0"/>
              </a:spcAft>
              <a:tabLst>
                <a:tab pos="2514600" algn="l"/>
              </a:tabLst>
            </a:pPr>
            <a:r>
              <a:rPr lang="en-US" altLang="zh-CN" sz="2000" b="1" smtClean="0">
                <a:solidFill>
                  <a:srgbClr val="008000"/>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00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即不需要理清工艺流程图主线即可答题，</a:t>
            </a:r>
            <a:endParaRPr lang="en-US" altLang="zh-CN" sz="2000" smtClean="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fontAlgn="base">
              <a:spcBef>
                <a:spcPct val="0"/>
              </a:spcBef>
              <a:spcAft>
                <a:spcPct val="0"/>
              </a:spcAft>
              <a:tabLst>
                <a:tab pos="2514600" algn="l"/>
              </a:tabLst>
            </a:pPr>
            <a:r>
              <a:rPr lang="en-US" altLang="zh-CN" sz="2000" b="1" smtClean="0">
                <a:solidFill>
                  <a:srgbClr val="000000"/>
                </a:solidFill>
                <a:latin typeface="Times New Roman" panose="02020603050405020304" pitchFamily="18" charset="0"/>
                <a:ea typeface="楷体_GB2312" panose="02010609030101010101" pitchFamily="49" charset="-122"/>
                <a:cs typeface="Times New Roman" panose="02020603050405020304" pitchFamily="18" charset="0"/>
              </a:rPr>
              <a:t>              </a:t>
            </a:r>
            <a:r>
              <a:rPr lang="zh-CN" altLang="en-US" sz="2000" b="1" smtClean="0">
                <a:solidFill>
                  <a:srgbClr val="000000"/>
                </a:solidFill>
                <a:latin typeface="Times New Roman" panose="02020603050405020304" pitchFamily="18" charset="0"/>
                <a:ea typeface="楷体_GB2312" panose="02010609030101010101" pitchFamily="49" charset="-122"/>
                <a:cs typeface="Times New Roman" panose="02020603050405020304" pitchFamily="18" charset="0"/>
              </a:rPr>
              <a:t>例</a:t>
            </a:r>
            <a:r>
              <a:rPr lang="en-US" altLang="zh-CN" sz="2000" b="1" smtClean="0">
                <a:solidFill>
                  <a:srgbClr val="000000"/>
                </a:solidFill>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000" b="1" smtClean="0">
                <a:solidFill>
                  <a:srgbClr val="000000"/>
                </a:solidFill>
                <a:latin typeface="Times New Roman" panose="02020603050405020304" pitchFamily="18" charset="0"/>
                <a:cs typeface="Times New Roman" panose="02020603050405020304" pitchFamily="18" charset="0"/>
              </a:rPr>
              <a:t>NaClO</a:t>
            </a:r>
            <a:r>
              <a:rPr lang="en-US" altLang="zh-CN" sz="2000" b="1" baseline="-30000" smtClean="0">
                <a:solidFill>
                  <a:srgbClr val="000000"/>
                </a:solidFill>
                <a:latin typeface="Times New Roman" panose="02020603050405020304" pitchFamily="18" charset="0"/>
                <a:cs typeface="Times New Roman" panose="02020603050405020304" pitchFamily="18" charset="0"/>
              </a:rPr>
              <a:t>2</a:t>
            </a:r>
            <a:r>
              <a:rPr lang="zh-CN" altLang="en-US" sz="2000" b="1" smtClean="0">
                <a:solidFill>
                  <a:srgbClr val="000000"/>
                </a:solidFill>
                <a:latin typeface="Times New Roman" panose="02020603050405020304" pitchFamily="18" charset="0"/>
                <a:cs typeface="Times New Roman" panose="02020603050405020304" pitchFamily="18" charset="0"/>
              </a:rPr>
              <a:t>中</a:t>
            </a:r>
            <a:r>
              <a:rPr lang="en-US" altLang="zh-CN" sz="2000" b="1" smtClean="0">
                <a:solidFill>
                  <a:srgbClr val="000000"/>
                </a:solidFill>
                <a:latin typeface="Times New Roman" panose="02020603050405020304" pitchFamily="18" charset="0"/>
                <a:cs typeface="Times New Roman" panose="02020603050405020304" pitchFamily="18" charset="0"/>
              </a:rPr>
              <a:t>Cl</a:t>
            </a:r>
            <a:r>
              <a:rPr lang="zh-CN" altLang="en-US" sz="2000" b="1" smtClean="0">
                <a:solidFill>
                  <a:srgbClr val="000000"/>
                </a:solidFill>
                <a:latin typeface="Times New Roman" panose="02020603050405020304" pitchFamily="18" charset="0"/>
                <a:cs typeface="Times New Roman" panose="02020603050405020304" pitchFamily="18" charset="0"/>
              </a:rPr>
              <a:t>的化合价？</a:t>
            </a:r>
            <a:endParaRPr lang="en-US" altLang="zh-CN" sz="2000" smtClean="0">
              <a:solidFill>
                <a:srgbClr val="000000"/>
              </a:solidFill>
              <a:cs typeface="宋体" panose="02010600030101010101" pitchFamily="2" charset="-122"/>
            </a:endParaRPr>
          </a:p>
          <a:p>
            <a:pPr fontAlgn="base">
              <a:spcBef>
                <a:spcPct val="0"/>
              </a:spcBef>
              <a:spcAft>
                <a:spcPct val="0"/>
              </a:spcAft>
            </a:pPr>
            <a:r>
              <a:rPr lang="en-US" altLang="zh-CN" sz="2000" smtClean="0">
                <a:solidFill>
                  <a:srgbClr val="000000"/>
                </a:solidFill>
                <a:cs typeface="Times New Roman" panose="02020603050405020304" pitchFamily="18" charset="0"/>
              </a:rPr>
              <a:t>             </a:t>
            </a:r>
            <a:r>
              <a:rPr lang="zh-CN" altLang="en-US" sz="2000" smtClean="0">
                <a:solidFill>
                  <a:srgbClr val="000000"/>
                </a:solidFill>
                <a:cs typeface="Times New Roman" panose="02020603050405020304" pitchFamily="18" charset="0"/>
              </a:rPr>
              <a:t>例</a:t>
            </a:r>
            <a:r>
              <a:rPr lang="en-US" altLang="zh-CN" sz="2000" smtClean="0">
                <a:solidFill>
                  <a:srgbClr val="000000"/>
                </a:solidFill>
                <a:cs typeface="Times New Roman" panose="02020603050405020304" pitchFamily="18" charset="0"/>
              </a:rPr>
              <a:t>.</a:t>
            </a:r>
            <a:r>
              <a:rPr lang="zh-CN" altLang="en-US" sz="2000" b="1" smtClean="0">
                <a:solidFill>
                  <a:srgbClr val="000000"/>
                </a:solidFill>
                <a:latin typeface="Times New Roman" panose="02020603050405020304" pitchFamily="18" charset="0"/>
                <a:cs typeface="Times New Roman" panose="02020603050405020304" pitchFamily="18" charset="0"/>
              </a:rPr>
              <a:t>精制食盐水，为除去</a:t>
            </a:r>
            <a:r>
              <a:rPr lang="en-US" altLang="zh-CN" sz="2000" b="1" smtClean="0">
                <a:solidFill>
                  <a:srgbClr val="000000"/>
                </a:solidFill>
                <a:latin typeface="Times New Roman" panose="02020603050405020304" pitchFamily="18" charset="0"/>
                <a:cs typeface="Times New Roman" panose="02020603050405020304" pitchFamily="18" charset="0"/>
              </a:rPr>
              <a:t>Mg</a:t>
            </a:r>
            <a:r>
              <a:rPr lang="en-US" altLang="zh-CN" sz="2000" b="1" baseline="30000" smtClean="0">
                <a:solidFill>
                  <a:srgbClr val="000000"/>
                </a:solidFill>
                <a:latin typeface="Times New Roman" panose="02020603050405020304" pitchFamily="18" charset="0"/>
                <a:cs typeface="Times New Roman" panose="02020603050405020304" pitchFamily="18" charset="0"/>
              </a:rPr>
              <a:t>2</a:t>
            </a:r>
            <a:r>
              <a:rPr lang="zh-CN" altLang="en-US" sz="2000" b="1" baseline="30000" smtClean="0">
                <a:solidFill>
                  <a:srgbClr val="000000"/>
                </a:solidFill>
                <a:latin typeface="Times New Roman" panose="02020603050405020304" pitchFamily="18" charset="0"/>
                <a:cs typeface="Times New Roman" panose="02020603050405020304" pitchFamily="18" charset="0"/>
              </a:rPr>
              <a:t>＋</a:t>
            </a:r>
            <a:r>
              <a:rPr lang="zh-CN" altLang="en-US" sz="2000" b="1" smtClean="0">
                <a:solidFill>
                  <a:srgbClr val="000000"/>
                </a:solidFill>
                <a:latin typeface="Times New Roman" panose="02020603050405020304" pitchFamily="18" charset="0"/>
                <a:cs typeface="Times New Roman" panose="02020603050405020304" pitchFamily="18" charset="0"/>
              </a:rPr>
              <a:t>、</a:t>
            </a:r>
            <a:r>
              <a:rPr lang="en-US" altLang="zh-CN" sz="2000" b="1" smtClean="0">
                <a:solidFill>
                  <a:srgbClr val="000000"/>
                </a:solidFill>
                <a:latin typeface="Times New Roman" panose="02020603050405020304" pitchFamily="18" charset="0"/>
                <a:cs typeface="Times New Roman" panose="02020603050405020304" pitchFamily="18" charset="0"/>
              </a:rPr>
              <a:t>Ca</a:t>
            </a:r>
            <a:r>
              <a:rPr lang="en-US" altLang="zh-CN" sz="2000" b="1" baseline="30000" smtClean="0">
                <a:solidFill>
                  <a:srgbClr val="000000"/>
                </a:solidFill>
                <a:latin typeface="Times New Roman" panose="02020603050405020304" pitchFamily="18" charset="0"/>
                <a:cs typeface="Times New Roman" panose="02020603050405020304" pitchFamily="18" charset="0"/>
              </a:rPr>
              <a:t>2</a:t>
            </a:r>
            <a:r>
              <a:rPr lang="zh-CN" altLang="en-US" sz="2000" b="1" baseline="30000" smtClean="0">
                <a:solidFill>
                  <a:srgbClr val="000000"/>
                </a:solidFill>
                <a:latin typeface="Times New Roman" panose="02020603050405020304" pitchFamily="18" charset="0"/>
                <a:cs typeface="Times New Roman" panose="02020603050405020304" pitchFamily="18" charset="0"/>
              </a:rPr>
              <a:t>＋</a:t>
            </a:r>
            <a:r>
              <a:rPr lang="zh-CN" altLang="en-US" sz="2000" b="1" smtClean="0">
                <a:solidFill>
                  <a:srgbClr val="000000"/>
                </a:solidFill>
                <a:latin typeface="Times New Roman" panose="02020603050405020304" pitchFamily="18" charset="0"/>
                <a:cs typeface="Times New Roman" panose="02020603050405020304" pitchFamily="18" charset="0"/>
              </a:rPr>
              <a:t>，加入的试剂？</a:t>
            </a:r>
            <a:r>
              <a:rPr lang="en-US" altLang="zh-CN" sz="2000" b="1" smtClean="0">
                <a:solidFill>
                  <a:srgbClr val="000000"/>
                </a:solidFill>
              </a:rPr>
              <a:t> </a:t>
            </a:r>
            <a:endParaRPr lang="en-US" altLang="zh-CN" sz="2000" b="1" smtClean="0">
              <a:solidFill>
                <a:srgbClr val="000000"/>
              </a:solidFill>
            </a:endParaRPr>
          </a:p>
          <a:p>
            <a:pPr fontAlgn="base">
              <a:spcBef>
                <a:spcPct val="0"/>
              </a:spcBef>
              <a:spcAft>
                <a:spcPct val="0"/>
              </a:spcAft>
            </a:pPr>
            <a:r>
              <a:rPr lang="en-US" altLang="zh-CN" sz="2000" b="1" smtClean="0">
                <a:solidFill>
                  <a:srgbClr val="0000FF"/>
                </a:solidFill>
                <a:latin typeface="黑体" panose="02010609060101010101" pitchFamily="49" charset="-122"/>
                <a:ea typeface="黑体" panose="02010609060101010101" pitchFamily="49" charset="-122"/>
              </a:rPr>
              <a:t>     ②</a:t>
            </a:r>
            <a:r>
              <a:rPr lang="zh-CN" altLang="zh-CN" sz="2000" b="1" smtClean="0">
                <a:solidFill>
                  <a:srgbClr val="0000FF"/>
                </a:solidFill>
                <a:latin typeface="黑体" panose="02010609060101010101" pitchFamily="49" charset="-122"/>
                <a:ea typeface="黑体" panose="02010609060101010101" pitchFamily="49" charset="-122"/>
              </a:rPr>
              <a:t>再答以</a:t>
            </a:r>
            <a:r>
              <a:rPr lang="en-US" altLang="zh-CN" sz="2000" b="1" smtClean="0">
                <a:solidFill>
                  <a:srgbClr val="0000FF"/>
                </a:solidFill>
                <a:latin typeface="黑体" panose="02010609060101010101" pitchFamily="49" charset="-122"/>
                <a:ea typeface="黑体" panose="02010609060101010101" pitchFamily="49" charset="-122"/>
              </a:rPr>
              <a:t>“</a:t>
            </a:r>
            <a:r>
              <a:rPr lang="zh-CN" altLang="zh-CN" sz="2000" b="1" smtClean="0">
                <a:solidFill>
                  <a:srgbClr val="0000FF"/>
                </a:solidFill>
                <a:latin typeface="黑体" panose="02010609060101010101" pitchFamily="49" charset="-122"/>
                <a:ea typeface="黑体" panose="02010609060101010101" pitchFamily="49" charset="-122"/>
              </a:rPr>
              <a:t>线</a:t>
            </a:r>
            <a:r>
              <a:rPr lang="en-US" altLang="zh-CN" sz="2000" b="1" smtClean="0">
                <a:solidFill>
                  <a:srgbClr val="0000FF"/>
                </a:solidFill>
                <a:latin typeface="黑体" panose="02010609060101010101" pitchFamily="49" charset="-122"/>
                <a:ea typeface="黑体" panose="02010609060101010101" pitchFamily="49" charset="-122"/>
              </a:rPr>
              <a:t>”</a:t>
            </a:r>
            <a:r>
              <a:rPr lang="zh-CN" altLang="zh-CN" sz="2000" b="1" smtClean="0">
                <a:solidFill>
                  <a:srgbClr val="0000FF"/>
                </a:solidFill>
                <a:latin typeface="黑体" panose="02010609060101010101" pitchFamily="49" charset="-122"/>
                <a:ea typeface="黑体" panose="02010609060101010101" pitchFamily="49" charset="-122"/>
              </a:rPr>
              <a:t>设问的问题</a:t>
            </a:r>
            <a:r>
              <a:rPr lang="en-US" altLang="zh-CN" sz="200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endParaRPr lang="zh-CN" altLang="zh-CN" sz="2000" b="1" smtClean="0">
              <a:solidFill>
                <a:srgbClr val="0000FF"/>
              </a:solidFill>
              <a:latin typeface="黑体" panose="02010609060101010101" pitchFamily="49" charset="-122"/>
              <a:ea typeface="黑体" panose="02010609060101010101" pitchFamily="49" charset="-122"/>
            </a:endParaRPr>
          </a:p>
          <a:p>
            <a:pPr fontAlgn="base">
              <a:spcBef>
                <a:spcPct val="0"/>
              </a:spcBef>
              <a:spcAft>
                <a:spcPct val="0"/>
              </a:spcAft>
            </a:pPr>
            <a:r>
              <a:rPr lang="en-US" altLang="zh-CN" sz="2000" b="1" smtClean="0">
                <a:solidFill>
                  <a:srgbClr val="000000"/>
                </a:solidFill>
              </a:rPr>
              <a:t>             </a:t>
            </a:r>
            <a:r>
              <a:rPr lang="zh-CN" altLang="zh-CN" sz="2000" b="1" smtClean="0">
                <a:solidFill>
                  <a:srgbClr val="FF0000"/>
                </a:solidFill>
              </a:rPr>
              <a:t>即先理清工艺流程图的前后关系</a:t>
            </a:r>
            <a:r>
              <a:rPr lang="zh-CN" altLang="en-US" sz="2000" b="1" smtClean="0">
                <a:solidFill>
                  <a:srgbClr val="FF0000"/>
                </a:solidFill>
              </a:rPr>
              <a:t>，</a:t>
            </a:r>
            <a:r>
              <a:rPr lang="zh-CN" altLang="zh-CN" sz="2000" b="1" smtClean="0">
                <a:solidFill>
                  <a:srgbClr val="FF0000"/>
                </a:solidFill>
              </a:rPr>
              <a:t>才能答题</a:t>
            </a:r>
            <a:r>
              <a:rPr lang="zh-CN" altLang="en-US" sz="2000" b="1" smtClean="0">
                <a:solidFill>
                  <a:srgbClr val="FF0000"/>
                </a:solidFill>
              </a:rPr>
              <a:t>；</a:t>
            </a:r>
            <a:endParaRPr lang="en-US" altLang="zh-CN" sz="2000" b="1" smtClean="0">
              <a:solidFill>
                <a:srgbClr val="FF0000"/>
              </a:solidFill>
            </a:endParaRPr>
          </a:p>
          <a:p>
            <a:pPr fontAlgn="base">
              <a:spcBef>
                <a:spcPct val="0"/>
              </a:spcBef>
              <a:spcAft>
                <a:spcPct val="0"/>
              </a:spcAft>
            </a:pPr>
            <a:r>
              <a:rPr lang="zh-CN" altLang="en-US" sz="2000" b="1" smtClean="0">
                <a:solidFill>
                  <a:srgbClr val="000000"/>
                </a:solidFill>
                <a:latin typeface="Times New Roman" panose="02020603050405020304" pitchFamily="18" charset="0"/>
                <a:ea typeface="楷体_GB2312" panose="02010609030101010101" pitchFamily="49" charset="-122"/>
                <a:cs typeface="Times New Roman" panose="02020603050405020304" pitchFamily="18" charset="0"/>
              </a:rPr>
              <a:t>              例</a:t>
            </a:r>
            <a:r>
              <a:rPr lang="en-US" altLang="zh-CN" sz="2000" b="1" smtClean="0">
                <a:solidFill>
                  <a:srgbClr val="000000"/>
                </a:solidFill>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000" b="1" smtClean="0">
                <a:solidFill>
                  <a:srgbClr val="000000"/>
                </a:solidFill>
              </a:rPr>
              <a:t>写出</a:t>
            </a:r>
            <a:r>
              <a:rPr lang="en-US" altLang="zh-CN" sz="2000" b="1" smtClean="0">
                <a:solidFill>
                  <a:srgbClr val="000000"/>
                </a:solidFill>
              </a:rPr>
              <a:t>“</a:t>
            </a:r>
            <a:r>
              <a:rPr lang="zh-CN" altLang="zh-CN" sz="2000" b="1" smtClean="0">
                <a:solidFill>
                  <a:srgbClr val="000000"/>
                </a:solidFill>
              </a:rPr>
              <a:t>反应</a:t>
            </a:r>
            <a:r>
              <a:rPr lang="en-US" altLang="zh-CN" sz="2000" b="1" smtClean="0">
                <a:solidFill>
                  <a:srgbClr val="000000"/>
                </a:solidFill>
              </a:rPr>
              <a:t>”</a:t>
            </a:r>
            <a:r>
              <a:rPr lang="zh-CN" altLang="zh-CN" sz="2000" b="1" smtClean="0">
                <a:solidFill>
                  <a:srgbClr val="000000"/>
                </a:solidFill>
              </a:rPr>
              <a:t>步骤中生成</a:t>
            </a:r>
            <a:r>
              <a:rPr lang="en-US" altLang="zh-CN" sz="2000" b="1" smtClean="0">
                <a:solidFill>
                  <a:srgbClr val="000000"/>
                </a:solidFill>
              </a:rPr>
              <a:t>ClO</a:t>
            </a:r>
            <a:r>
              <a:rPr lang="en-US" altLang="zh-CN" sz="2000" b="1" baseline="-25000" smtClean="0">
                <a:solidFill>
                  <a:srgbClr val="000000"/>
                </a:solidFill>
              </a:rPr>
              <a:t>2</a:t>
            </a:r>
            <a:r>
              <a:rPr lang="zh-CN" altLang="zh-CN" sz="2000" b="1" smtClean="0">
                <a:solidFill>
                  <a:srgbClr val="000000"/>
                </a:solidFill>
              </a:rPr>
              <a:t>的化学方程式</a:t>
            </a:r>
            <a:endParaRPr lang="en-US" altLang="zh-CN" sz="2000" b="1" smtClean="0">
              <a:solidFill>
                <a:srgbClr val="000000"/>
              </a:solidFill>
            </a:endParaRPr>
          </a:p>
          <a:p>
            <a:pPr fontAlgn="base">
              <a:spcBef>
                <a:spcPct val="0"/>
              </a:spcBef>
              <a:spcAft>
                <a:spcPct val="0"/>
              </a:spcAft>
            </a:pPr>
            <a:r>
              <a:rPr lang="en-US" altLang="zh-CN" sz="2000" b="1" smtClean="0">
                <a:solidFill>
                  <a:srgbClr val="000000"/>
                </a:solidFill>
              </a:rPr>
              <a:t>             2NaClO</a:t>
            </a:r>
            <a:r>
              <a:rPr lang="en-US" altLang="zh-CN" sz="2000" b="1" baseline="-25000" smtClean="0">
                <a:solidFill>
                  <a:srgbClr val="000000"/>
                </a:solidFill>
              </a:rPr>
              <a:t>3</a:t>
            </a:r>
            <a:r>
              <a:rPr lang="zh-CN" altLang="zh-CN" sz="2000" b="1" smtClean="0">
                <a:solidFill>
                  <a:srgbClr val="000000"/>
                </a:solidFill>
              </a:rPr>
              <a:t>＋</a:t>
            </a:r>
            <a:r>
              <a:rPr lang="en-US" altLang="zh-CN" sz="2000" b="1" smtClean="0">
                <a:solidFill>
                  <a:srgbClr val="000000"/>
                </a:solidFill>
              </a:rPr>
              <a:t>SO</a:t>
            </a:r>
            <a:r>
              <a:rPr lang="en-US" altLang="zh-CN" sz="2000" b="1" baseline="-25000" smtClean="0">
                <a:solidFill>
                  <a:srgbClr val="000000"/>
                </a:solidFill>
              </a:rPr>
              <a:t>2</a:t>
            </a:r>
            <a:r>
              <a:rPr lang="zh-CN" altLang="zh-CN" sz="2000" b="1" smtClean="0">
                <a:solidFill>
                  <a:srgbClr val="000000"/>
                </a:solidFill>
              </a:rPr>
              <a:t>＋</a:t>
            </a:r>
            <a:r>
              <a:rPr lang="en-US" altLang="zh-CN" sz="2000" b="1" smtClean="0">
                <a:solidFill>
                  <a:srgbClr val="000000"/>
                </a:solidFill>
              </a:rPr>
              <a:t>H</a:t>
            </a:r>
            <a:r>
              <a:rPr lang="en-US" altLang="zh-CN" sz="2000" b="1" baseline="-25000" smtClean="0">
                <a:solidFill>
                  <a:srgbClr val="000000"/>
                </a:solidFill>
              </a:rPr>
              <a:t>2</a:t>
            </a:r>
            <a:r>
              <a:rPr lang="en-US" altLang="zh-CN" sz="2000" b="1" smtClean="0">
                <a:solidFill>
                  <a:srgbClr val="000000"/>
                </a:solidFill>
              </a:rPr>
              <a:t>SO</a:t>
            </a:r>
            <a:r>
              <a:rPr lang="en-US" altLang="zh-CN" sz="2000" b="1" baseline="-25000" smtClean="0">
                <a:solidFill>
                  <a:srgbClr val="000000"/>
                </a:solidFill>
              </a:rPr>
              <a:t>4  </a:t>
            </a:r>
            <a:r>
              <a:rPr lang="en-US" altLang="zh-CN" sz="2000" b="1" smtClean="0">
                <a:solidFill>
                  <a:srgbClr val="000000"/>
                </a:solidFill>
              </a:rPr>
              <a:t>==  2ClO</a:t>
            </a:r>
            <a:r>
              <a:rPr lang="en-US" altLang="zh-CN" sz="2000" b="1" baseline="-25000" smtClean="0">
                <a:solidFill>
                  <a:srgbClr val="000000"/>
                </a:solidFill>
              </a:rPr>
              <a:t>2</a:t>
            </a:r>
            <a:r>
              <a:rPr lang="zh-CN" altLang="zh-CN" sz="2000" b="1" smtClean="0">
                <a:solidFill>
                  <a:srgbClr val="000000"/>
                </a:solidFill>
              </a:rPr>
              <a:t>＋</a:t>
            </a:r>
            <a:r>
              <a:rPr lang="en-US" altLang="zh-CN" sz="2000" b="1" smtClean="0">
                <a:solidFill>
                  <a:srgbClr val="000000"/>
                </a:solidFill>
              </a:rPr>
              <a:t>2NaHSO</a:t>
            </a:r>
            <a:r>
              <a:rPr lang="en-US" altLang="zh-CN" sz="2000" b="1" baseline="-25000" smtClean="0">
                <a:solidFill>
                  <a:srgbClr val="000000"/>
                </a:solidFill>
              </a:rPr>
              <a:t>4</a:t>
            </a:r>
            <a:endParaRPr lang="en-US" altLang="zh-CN" sz="2000" b="1" baseline="-25000" smtClean="0">
              <a:solidFill>
                <a:srgbClr val="000000"/>
              </a:solidFill>
            </a:endParaRPr>
          </a:p>
          <a:p>
            <a:pPr fontAlgn="base">
              <a:spcBef>
                <a:spcPct val="0"/>
              </a:spcBef>
              <a:spcAft>
                <a:spcPct val="0"/>
              </a:spcAft>
            </a:pPr>
            <a:r>
              <a:rPr lang="en-US" altLang="zh-CN" sz="2000" b="1" smtClean="0">
                <a:solidFill>
                  <a:srgbClr val="000000"/>
                </a:solidFill>
              </a:rPr>
              <a:t>             </a:t>
            </a:r>
            <a:r>
              <a:rPr lang="zh-CN" altLang="zh-CN" sz="2000" b="1" smtClean="0">
                <a:solidFill>
                  <a:srgbClr val="FF0000"/>
                </a:solidFill>
              </a:rPr>
              <a:t>解题时</a:t>
            </a:r>
            <a:r>
              <a:rPr lang="zh-CN" altLang="en-US" sz="2000" b="1" smtClean="0">
                <a:solidFill>
                  <a:srgbClr val="FF0000"/>
                </a:solidFill>
              </a:rPr>
              <a:t>，</a:t>
            </a:r>
            <a:r>
              <a:rPr lang="zh-CN" altLang="zh-CN" sz="2000" b="1" smtClean="0">
                <a:solidFill>
                  <a:srgbClr val="FF0000"/>
                </a:solidFill>
              </a:rPr>
              <a:t>需带着问题，找工艺流程图中相应的</a:t>
            </a:r>
            <a:endParaRPr lang="en-US" altLang="zh-CN" sz="2000" b="1" smtClean="0">
              <a:solidFill>
                <a:srgbClr val="FF0000"/>
              </a:solidFill>
            </a:endParaRPr>
          </a:p>
          <a:p>
            <a:pPr fontAlgn="base">
              <a:spcBef>
                <a:spcPct val="0"/>
              </a:spcBef>
              <a:spcAft>
                <a:spcPct val="0"/>
              </a:spcAft>
            </a:pPr>
            <a:r>
              <a:rPr lang="en-US" altLang="zh-CN" sz="2000" b="1" smtClean="0">
                <a:solidFill>
                  <a:srgbClr val="FF0000"/>
                </a:solidFill>
              </a:rPr>
              <a:t>            “</a:t>
            </a:r>
            <a:r>
              <a:rPr lang="zh-CN" altLang="zh-CN" sz="2000" b="1" smtClean="0">
                <a:solidFill>
                  <a:srgbClr val="FF0000"/>
                </a:solidFill>
              </a:rPr>
              <a:t>反应</a:t>
            </a:r>
            <a:r>
              <a:rPr lang="en-US" altLang="zh-CN" sz="2000" b="1" smtClean="0">
                <a:solidFill>
                  <a:srgbClr val="FF0000"/>
                </a:solidFill>
              </a:rPr>
              <a:t>”</a:t>
            </a:r>
            <a:r>
              <a:rPr lang="zh-CN" altLang="zh-CN" sz="2000" b="1" smtClean="0">
                <a:solidFill>
                  <a:srgbClr val="FF0000"/>
                </a:solidFill>
              </a:rPr>
              <a:t>和</a:t>
            </a:r>
            <a:r>
              <a:rPr lang="en-US" altLang="zh-CN" sz="2000" b="1" smtClean="0">
                <a:solidFill>
                  <a:srgbClr val="FF0000"/>
                </a:solidFill>
              </a:rPr>
              <a:t>“</a:t>
            </a:r>
            <a:r>
              <a:rPr lang="zh-CN" altLang="zh-CN" sz="2000" b="1" smtClean="0">
                <a:solidFill>
                  <a:srgbClr val="FF0000"/>
                </a:solidFill>
              </a:rPr>
              <a:t>电解</a:t>
            </a:r>
            <a:r>
              <a:rPr lang="en-US" altLang="zh-CN" sz="2000" b="1" smtClean="0">
                <a:solidFill>
                  <a:srgbClr val="FF0000"/>
                </a:solidFill>
              </a:rPr>
              <a:t>”</a:t>
            </a:r>
            <a:r>
              <a:rPr lang="zh-CN" altLang="zh-CN" sz="2000" b="1" smtClean="0">
                <a:solidFill>
                  <a:srgbClr val="FF0000"/>
                </a:solidFill>
              </a:rPr>
              <a:t>位置，找到反应物和生成物，再具体回答。</a:t>
            </a:r>
            <a:endParaRPr lang="zh-CN" altLang="en-US" sz="2000" smtClean="0">
              <a:solidFill>
                <a:srgbClr val="FF0000"/>
              </a:solidFill>
              <a:cs typeface="宋体" panose="02010600030101010101" pitchFamily="2" charset="-122"/>
            </a:endParaRPr>
          </a:p>
        </p:txBody>
      </p:sp>
      <p:cxnSp>
        <p:nvCxnSpPr>
          <p:cNvPr id="6" name="直接连接符 5"/>
          <p:cNvCxnSpPr/>
          <p:nvPr/>
        </p:nvCxnSpPr>
        <p:spPr>
          <a:xfrm flipV="1">
            <a:off x="60976" y="119494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27615" y="620808"/>
            <a:ext cx="7839549" cy="460375"/>
          </a:xfrm>
          <a:prstGeom prst="rect">
            <a:avLst/>
          </a:prstGeom>
        </p:spPr>
        <p:txBody>
          <a:bodyPr wrap="square">
            <a:spAutoFit/>
          </a:bodyPr>
          <a:lstStyle/>
          <a:p>
            <a:pPr fontAlgn="base">
              <a:spcBef>
                <a:spcPct val="0"/>
              </a:spcBef>
              <a:spcAft>
                <a:spcPct val="0"/>
              </a:spcAft>
              <a:tabLst>
                <a:tab pos="2514600" algn="l"/>
              </a:tabLst>
            </a:pPr>
            <a:r>
              <a:rPr lang="en-US" altLang="zh-CN" sz="2400" b="1" kern="100" smtClean="0">
                <a:solidFill>
                  <a:srgbClr val="000000"/>
                </a:solidFill>
                <a:latin typeface="宋体" panose="02010600030101010101" pitchFamily="2" charset="-122"/>
                <a:ea typeface="黑体" panose="02010609060101010101" pitchFamily="49" charset="-122"/>
                <a:cs typeface="Times New Roman" panose="02020603050405020304"/>
              </a:rPr>
              <a:t>【4】</a:t>
            </a:r>
            <a:r>
              <a:rPr lang="zh-CN" altLang="zh-CN" sz="2400" b="1" kern="100" smtClean="0">
                <a:solidFill>
                  <a:srgbClr val="000000"/>
                </a:solidFill>
                <a:latin typeface="宋体" panose="02010600030101010101" pitchFamily="2" charset="-122"/>
                <a:ea typeface="黑体" panose="02010609060101010101" pitchFamily="49" charset="-122"/>
                <a:cs typeface="Times New Roman" panose="02020603050405020304"/>
              </a:rPr>
              <a:t>掌握解题流程</a:t>
            </a:r>
            <a:endParaRPr lang="en-US" altLang="zh-CN" sz="2400" b="1" kern="100" smtClean="0">
              <a:solidFill>
                <a:srgbClr val="000000"/>
              </a:solidFill>
              <a:latin typeface="宋体" panose="02010600030101010101" pitchFamily="2" charset="-122"/>
              <a:cs typeface="Courier New" panose="02070309020205020404"/>
            </a:endParaRPr>
          </a:p>
        </p:txBody>
      </p:sp>
      <p:sp>
        <p:nvSpPr>
          <p:cNvPr id="7" name="灯片编号占位符 6"/>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直接连接符 8"/>
          <p:cNvCxnSpPr/>
          <p:nvPr/>
        </p:nvCxnSpPr>
        <p:spPr>
          <a:xfrm flipV="1">
            <a:off x="60976" y="1122938"/>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pic>
        <p:nvPicPr>
          <p:cNvPr id="13" name="Picture 5" descr="18SWAH8-3.TIF"/>
          <p:cNvPicPr>
            <a:picLocks noChangeAspect="1" noChangeArrowheads="1"/>
          </p:cNvPicPr>
          <p:nvPr/>
        </p:nvPicPr>
        <p:blipFill>
          <a:blip r:embed="rId1">
            <a:clrChange>
              <a:clrFrom>
                <a:srgbClr val="E5E5E5"/>
              </a:clrFrom>
              <a:clrTo>
                <a:srgbClr val="E5E5E5">
                  <a:alpha val="0"/>
                </a:srgbClr>
              </a:clrTo>
            </a:clrChange>
          </a:blip>
          <a:stretch>
            <a:fillRect/>
          </a:stretch>
        </p:blipFill>
        <p:spPr bwMode="auto">
          <a:xfrm>
            <a:off x="1007649" y="1484868"/>
            <a:ext cx="9695273" cy="1737339"/>
          </a:xfrm>
          <a:prstGeom prst="rect">
            <a:avLst/>
          </a:prstGeom>
          <a:noFill/>
          <a:ln w="9525">
            <a:noFill/>
            <a:miter lim="800000"/>
            <a:headEnd/>
            <a:tailEnd/>
          </a:ln>
        </p:spPr>
      </p:pic>
      <p:sp>
        <p:nvSpPr>
          <p:cNvPr id="1178627" name="Rectangle 3"/>
          <p:cNvSpPr>
            <a:spLocks noChangeArrowheads="1"/>
          </p:cNvSpPr>
          <p:nvPr/>
        </p:nvSpPr>
        <p:spPr bwMode="auto">
          <a:xfrm>
            <a:off x="1295667" y="3717586"/>
            <a:ext cx="6465570" cy="706755"/>
          </a:xfrm>
          <a:prstGeom prst="rect">
            <a:avLst/>
          </a:prstGeom>
          <a:noFill/>
          <a:ln w="9525">
            <a:solidFill>
              <a:srgbClr val="FF0000"/>
            </a:solidFill>
            <a:miter lim="800000"/>
          </a:ln>
          <a:effectLst/>
        </p:spPr>
        <p:txBody>
          <a:bodyPr vert="horz" wrap="none" lIns="91440" tIns="45720" rIns="91440" bIns="45720" numCol="1" anchor="ctr" anchorCtr="0" compatLnSpc="1">
            <a:spAutoFit/>
          </a:bodyPr>
          <a:lstStyle/>
          <a:p>
            <a:pPr fontAlgn="base">
              <a:spcBef>
                <a:spcPct val="0"/>
              </a:spcBef>
              <a:spcAft>
                <a:spcPct val="0"/>
              </a:spcAft>
              <a:tabLst>
                <a:tab pos="2514600" algn="l"/>
              </a:tabLst>
            </a:pPr>
            <a:r>
              <a:rPr lang="en-US" altLang="zh-CN" sz="2000" b="1" smtClean="0">
                <a:solidFill>
                  <a:srgbClr val="000000"/>
                </a:solidFill>
                <a:latin typeface="Times New Roman" panose="02020603050405020304" pitchFamily="18" charset="0"/>
                <a:cs typeface="Times New Roman" panose="02020603050405020304" pitchFamily="18" charset="0"/>
              </a:rPr>
              <a:t>FeTiO</a:t>
            </a:r>
            <a:r>
              <a:rPr lang="en-US" altLang="zh-CN" sz="2000" b="1" baseline="-30000" smtClean="0">
                <a:solidFill>
                  <a:srgbClr val="000000"/>
                </a:solidFill>
                <a:latin typeface="Times New Roman" panose="02020603050405020304" pitchFamily="18" charset="0"/>
                <a:cs typeface="Times New Roman" panose="02020603050405020304" pitchFamily="18" charset="0"/>
              </a:rPr>
              <a:t>3</a:t>
            </a:r>
            <a:r>
              <a:rPr lang="zh-CN" altLang="en-US" sz="2000" b="1" smtClean="0">
                <a:solidFill>
                  <a:srgbClr val="000000"/>
                </a:solidFill>
                <a:latin typeface="Times New Roman" panose="02020603050405020304" pitchFamily="18" charset="0"/>
                <a:cs typeface="Times New Roman" panose="02020603050405020304" pitchFamily="18" charset="0"/>
              </a:rPr>
              <a:t>＋</a:t>
            </a:r>
            <a:r>
              <a:rPr lang="en-US" altLang="zh-CN" sz="2000" b="1" smtClean="0">
                <a:solidFill>
                  <a:srgbClr val="FF0000"/>
                </a:solidFill>
                <a:latin typeface="Times New Roman" panose="02020603050405020304" pitchFamily="18" charset="0"/>
                <a:cs typeface="Times New Roman" panose="02020603050405020304" pitchFamily="18" charset="0"/>
              </a:rPr>
              <a:t>4H</a:t>
            </a:r>
            <a:r>
              <a:rPr lang="zh-CN" altLang="en-US" sz="2000" b="1" baseline="30000" smtClean="0">
                <a:solidFill>
                  <a:srgbClr val="FF0000"/>
                </a:solidFill>
                <a:latin typeface="Times New Roman" panose="02020603050405020304" pitchFamily="18" charset="0"/>
                <a:cs typeface="Times New Roman" panose="02020603050405020304" pitchFamily="18" charset="0"/>
              </a:rPr>
              <a:t>＋</a:t>
            </a:r>
            <a:r>
              <a:rPr lang="zh-CN" altLang="en-US" sz="2000" b="1" smtClean="0">
                <a:solidFill>
                  <a:srgbClr val="FF0000"/>
                </a:solidFill>
                <a:latin typeface="Times New Roman" panose="02020603050405020304" pitchFamily="18" charset="0"/>
                <a:cs typeface="Times New Roman" panose="02020603050405020304" pitchFamily="18" charset="0"/>
              </a:rPr>
              <a:t>＋</a:t>
            </a:r>
            <a:r>
              <a:rPr lang="en-US" altLang="zh-CN" sz="2000" b="1" smtClean="0">
                <a:solidFill>
                  <a:srgbClr val="FF0000"/>
                </a:solidFill>
                <a:latin typeface="Times New Roman" panose="02020603050405020304" pitchFamily="18" charset="0"/>
                <a:cs typeface="Times New Roman" panose="02020603050405020304" pitchFamily="18" charset="0"/>
              </a:rPr>
              <a:t>4Cl</a:t>
            </a:r>
            <a:r>
              <a:rPr lang="zh-CN" altLang="en-US" sz="2000" b="1" baseline="30000" smtClean="0">
                <a:solidFill>
                  <a:srgbClr val="FF0000"/>
                </a:solidFill>
                <a:latin typeface="Times New Roman" panose="02020603050405020304" pitchFamily="18" charset="0"/>
                <a:cs typeface="Times New Roman" panose="02020603050405020304" pitchFamily="18" charset="0"/>
              </a:rPr>
              <a:t>－</a:t>
            </a:r>
            <a:r>
              <a:rPr lang="en-US" altLang="zh-CN" sz="2000" b="1" smtClean="0">
                <a:solidFill>
                  <a:srgbClr val="000000"/>
                </a:solidFill>
                <a:latin typeface="Times New Roman" panose="02020603050405020304" pitchFamily="18" charset="0"/>
                <a:cs typeface="Times New Roman" panose="02020603050405020304" pitchFamily="18" charset="0"/>
              </a:rPr>
              <a:t>== TiOCl</a:t>
            </a:r>
            <a:r>
              <a:rPr lang="en-US" altLang="zh-CN" sz="2000" b="1" baseline="-30000" smtClean="0">
                <a:solidFill>
                  <a:srgbClr val="000000"/>
                </a:solidFill>
                <a:latin typeface="Times New Roman" panose="02020603050405020304" pitchFamily="18" charset="0"/>
                <a:cs typeface="Times New Roman" panose="02020603050405020304" pitchFamily="18" charset="0"/>
              </a:rPr>
              <a:t>4</a:t>
            </a:r>
            <a:r>
              <a:rPr lang="en-US" altLang="zh-CN" sz="2000" b="1" baseline="30000" smtClean="0">
                <a:solidFill>
                  <a:srgbClr val="000000"/>
                </a:solidFill>
                <a:latin typeface="Times New Roman" panose="02020603050405020304" pitchFamily="18" charset="0"/>
                <a:cs typeface="Times New Roman" panose="02020603050405020304" pitchFamily="18" charset="0"/>
              </a:rPr>
              <a:t>2</a:t>
            </a:r>
            <a:r>
              <a:rPr lang="zh-CN" altLang="en-US" sz="2000" b="1" baseline="30000" smtClean="0">
                <a:solidFill>
                  <a:srgbClr val="000000"/>
                </a:solidFill>
                <a:latin typeface="Times New Roman" panose="02020603050405020304" pitchFamily="18" charset="0"/>
                <a:cs typeface="Times New Roman" panose="02020603050405020304" pitchFamily="18" charset="0"/>
              </a:rPr>
              <a:t>－</a:t>
            </a:r>
            <a:r>
              <a:rPr lang="zh-CN" altLang="en-US" sz="2000" b="1" smtClean="0">
                <a:solidFill>
                  <a:srgbClr val="000000"/>
                </a:solidFill>
                <a:latin typeface="Times New Roman" panose="02020603050405020304" pitchFamily="18" charset="0"/>
                <a:cs typeface="Times New Roman" panose="02020603050405020304" pitchFamily="18" charset="0"/>
              </a:rPr>
              <a:t>＋</a:t>
            </a:r>
            <a:r>
              <a:rPr lang="en-US" altLang="zh-CN" sz="2000" b="1" smtClean="0">
                <a:solidFill>
                  <a:srgbClr val="FF0000"/>
                </a:solidFill>
                <a:latin typeface="Times New Roman" panose="02020603050405020304" pitchFamily="18" charset="0"/>
                <a:cs typeface="Times New Roman" panose="02020603050405020304" pitchFamily="18" charset="0"/>
              </a:rPr>
              <a:t>Fe</a:t>
            </a:r>
            <a:r>
              <a:rPr lang="en-US" altLang="zh-CN" sz="2000" b="1" baseline="30000" smtClean="0">
                <a:solidFill>
                  <a:srgbClr val="FF0000"/>
                </a:solidFill>
                <a:latin typeface="Times New Roman" panose="02020603050405020304" pitchFamily="18" charset="0"/>
                <a:cs typeface="Times New Roman" panose="02020603050405020304" pitchFamily="18" charset="0"/>
              </a:rPr>
              <a:t>2</a:t>
            </a:r>
            <a:r>
              <a:rPr lang="zh-CN" altLang="en-US" sz="2000" b="1" baseline="30000" smtClean="0">
                <a:solidFill>
                  <a:srgbClr val="FF0000"/>
                </a:solidFill>
                <a:latin typeface="Times New Roman" panose="02020603050405020304" pitchFamily="18" charset="0"/>
                <a:cs typeface="Times New Roman" panose="02020603050405020304" pitchFamily="18" charset="0"/>
              </a:rPr>
              <a:t>＋</a:t>
            </a:r>
            <a:r>
              <a:rPr lang="zh-CN" altLang="en-US" sz="2000" b="1" smtClean="0">
                <a:solidFill>
                  <a:srgbClr val="FF0000"/>
                </a:solidFill>
                <a:latin typeface="Times New Roman" panose="02020603050405020304" pitchFamily="18" charset="0"/>
                <a:cs typeface="Times New Roman" panose="02020603050405020304" pitchFamily="18" charset="0"/>
              </a:rPr>
              <a:t>＋</a:t>
            </a:r>
            <a:r>
              <a:rPr lang="en-US" altLang="zh-CN" sz="2000" b="1" smtClean="0">
                <a:solidFill>
                  <a:srgbClr val="FF0000"/>
                </a:solidFill>
                <a:latin typeface="Times New Roman" panose="02020603050405020304" pitchFamily="18" charset="0"/>
                <a:cs typeface="Times New Roman" panose="02020603050405020304" pitchFamily="18" charset="0"/>
              </a:rPr>
              <a:t>2H</a:t>
            </a:r>
            <a:r>
              <a:rPr lang="en-US" altLang="zh-CN" sz="2000" b="1" baseline="-30000" smtClean="0">
                <a:solidFill>
                  <a:srgbClr val="FF0000"/>
                </a:solidFill>
                <a:latin typeface="Times New Roman" panose="02020603050405020304" pitchFamily="18" charset="0"/>
                <a:cs typeface="Times New Roman" panose="02020603050405020304" pitchFamily="18" charset="0"/>
              </a:rPr>
              <a:t>2</a:t>
            </a:r>
            <a:r>
              <a:rPr lang="en-US" altLang="zh-CN" sz="2000" b="1" smtClean="0">
                <a:solidFill>
                  <a:srgbClr val="FF0000"/>
                </a:solidFill>
                <a:latin typeface="Times New Roman" panose="02020603050405020304" pitchFamily="18" charset="0"/>
                <a:cs typeface="Times New Roman" panose="02020603050405020304" pitchFamily="18" charset="0"/>
              </a:rPr>
              <a:t>O</a:t>
            </a:r>
            <a:endParaRPr lang="en-US" altLang="zh-CN" sz="2000" smtClean="0">
              <a:solidFill>
                <a:srgbClr val="FF0000"/>
              </a:solidFill>
              <a:cs typeface="宋体" panose="02010600030101010101" pitchFamily="2" charset="-122"/>
            </a:endParaRPr>
          </a:p>
          <a:p>
            <a:pPr eaLnBrk="0" fontAlgn="base" hangingPunct="0">
              <a:spcBef>
                <a:spcPct val="0"/>
              </a:spcBef>
              <a:spcAft>
                <a:spcPct val="0"/>
              </a:spcAft>
              <a:tabLst>
                <a:tab pos="2514600" algn="l"/>
              </a:tabLst>
            </a:pPr>
            <a:r>
              <a:rPr lang="en-US" altLang="zh-CN" sz="2000" b="1" smtClean="0">
                <a:solidFill>
                  <a:srgbClr val="000000"/>
                </a:solidFill>
                <a:latin typeface="Times New Roman" panose="02020603050405020304" pitchFamily="18" charset="0"/>
                <a:cs typeface="Times New Roman" panose="02020603050405020304" pitchFamily="18" charset="0"/>
              </a:rPr>
              <a:t>2FePO</a:t>
            </a:r>
            <a:r>
              <a:rPr lang="en-US" altLang="zh-CN" sz="2000" b="1" baseline="-30000" smtClean="0">
                <a:solidFill>
                  <a:srgbClr val="000000"/>
                </a:solidFill>
                <a:latin typeface="Times New Roman" panose="02020603050405020304" pitchFamily="18" charset="0"/>
                <a:cs typeface="Times New Roman" panose="02020603050405020304" pitchFamily="18" charset="0"/>
              </a:rPr>
              <a:t>4</a:t>
            </a:r>
            <a:r>
              <a:rPr lang="zh-CN" altLang="en-US" sz="2000" b="1" smtClean="0">
                <a:solidFill>
                  <a:srgbClr val="000000"/>
                </a:solidFill>
                <a:latin typeface="Times New Roman" panose="02020603050405020304" pitchFamily="18" charset="0"/>
                <a:cs typeface="Times New Roman" panose="02020603050405020304" pitchFamily="18" charset="0"/>
              </a:rPr>
              <a:t>＋</a:t>
            </a:r>
            <a:r>
              <a:rPr lang="en-US" altLang="zh-CN" sz="2000" b="1" smtClean="0">
                <a:solidFill>
                  <a:srgbClr val="000000"/>
                </a:solidFill>
                <a:latin typeface="Times New Roman" panose="02020603050405020304" pitchFamily="18" charset="0"/>
                <a:cs typeface="Times New Roman" panose="02020603050405020304" pitchFamily="18" charset="0"/>
              </a:rPr>
              <a:t>Li</a:t>
            </a:r>
            <a:r>
              <a:rPr lang="en-US" altLang="zh-CN" sz="2000" b="1" baseline="-30000" smtClean="0">
                <a:solidFill>
                  <a:srgbClr val="000000"/>
                </a:solidFill>
                <a:latin typeface="Times New Roman" panose="02020603050405020304" pitchFamily="18" charset="0"/>
                <a:cs typeface="Times New Roman" panose="02020603050405020304" pitchFamily="18" charset="0"/>
              </a:rPr>
              <a:t>2</a:t>
            </a:r>
            <a:r>
              <a:rPr lang="en-US" altLang="zh-CN" sz="2000" b="1" smtClean="0">
                <a:solidFill>
                  <a:srgbClr val="000000"/>
                </a:solidFill>
                <a:latin typeface="Times New Roman" panose="02020603050405020304" pitchFamily="18" charset="0"/>
                <a:cs typeface="Times New Roman" panose="02020603050405020304" pitchFamily="18" charset="0"/>
              </a:rPr>
              <a:t>CO</a:t>
            </a:r>
            <a:r>
              <a:rPr lang="en-US" altLang="zh-CN" sz="2000" b="1" baseline="-30000" smtClean="0">
                <a:solidFill>
                  <a:srgbClr val="000000"/>
                </a:solidFill>
                <a:latin typeface="Times New Roman" panose="02020603050405020304" pitchFamily="18" charset="0"/>
                <a:cs typeface="Times New Roman" panose="02020603050405020304" pitchFamily="18" charset="0"/>
              </a:rPr>
              <a:t>3</a:t>
            </a:r>
            <a:r>
              <a:rPr lang="zh-CN" altLang="en-US" sz="2000" b="1" smtClean="0">
                <a:solidFill>
                  <a:srgbClr val="000000"/>
                </a:solidFill>
                <a:latin typeface="Times New Roman" panose="02020603050405020304" pitchFamily="18" charset="0"/>
                <a:cs typeface="Times New Roman" panose="02020603050405020304" pitchFamily="18" charset="0"/>
              </a:rPr>
              <a:t>＋</a:t>
            </a:r>
            <a:r>
              <a:rPr lang="en-US" altLang="zh-CN" sz="2000" b="1" smtClean="0">
                <a:solidFill>
                  <a:srgbClr val="000000"/>
                </a:solidFill>
                <a:latin typeface="Times New Roman" panose="02020603050405020304" pitchFamily="18" charset="0"/>
                <a:cs typeface="Times New Roman" panose="02020603050405020304" pitchFamily="18" charset="0"/>
              </a:rPr>
              <a:t>H</a:t>
            </a:r>
            <a:r>
              <a:rPr lang="en-US" altLang="zh-CN" sz="2000" b="1" baseline="-30000" smtClean="0">
                <a:solidFill>
                  <a:srgbClr val="000000"/>
                </a:solidFill>
                <a:latin typeface="Times New Roman" panose="02020603050405020304" pitchFamily="18" charset="0"/>
                <a:cs typeface="Times New Roman" panose="02020603050405020304" pitchFamily="18" charset="0"/>
              </a:rPr>
              <a:t>2</a:t>
            </a:r>
            <a:r>
              <a:rPr lang="en-US" altLang="zh-CN" sz="2000" b="1" smtClean="0">
                <a:solidFill>
                  <a:srgbClr val="000000"/>
                </a:solidFill>
                <a:latin typeface="Times New Roman" panose="02020603050405020304" pitchFamily="18" charset="0"/>
                <a:cs typeface="Times New Roman" panose="02020603050405020304" pitchFamily="18" charset="0"/>
              </a:rPr>
              <a:t>C</a:t>
            </a:r>
            <a:r>
              <a:rPr lang="en-US" altLang="zh-CN" sz="2000" b="1" baseline="-30000" smtClean="0">
                <a:solidFill>
                  <a:srgbClr val="000000"/>
                </a:solidFill>
                <a:latin typeface="Times New Roman" panose="02020603050405020304" pitchFamily="18" charset="0"/>
                <a:cs typeface="Times New Roman" panose="02020603050405020304" pitchFamily="18" charset="0"/>
              </a:rPr>
              <a:t>2</a:t>
            </a:r>
            <a:r>
              <a:rPr lang="en-US" altLang="zh-CN" sz="2000" b="1" smtClean="0">
                <a:solidFill>
                  <a:srgbClr val="000000"/>
                </a:solidFill>
                <a:latin typeface="Times New Roman" panose="02020603050405020304" pitchFamily="18" charset="0"/>
                <a:cs typeface="Times New Roman" panose="02020603050405020304" pitchFamily="18" charset="0"/>
              </a:rPr>
              <a:t>O</a:t>
            </a:r>
            <a:r>
              <a:rPr lang="en-US" altLang="zh-CN" sz="2000" b="1" baseline="-30000" smtClean="0">
                <a:solidFill>
                  <a:srgbClr val="000000"/>
                </a:solidFill>
                <a:latin typeface="Times New Roman" panose="02020603050405020304" pitchFamily="18" charset="0"/>
                <a:cs typeface="Times New Roman" panose="02020603050405020304" pitchFamily="18" charset="0"/>
              </a:rPr>
              <a:t>4    </a:t>
            </a:r>
            <a:r>
              <a:rPr lang="en-US" altLang="zh-CN" sz="2000" b="1" smtClean="0">
                <a:solidFill>
                  <a:srgbClr val="000000"/>
                </a:solidFill>
                <a:latin typeface="Times New Roman" panose="02020603050405020304" pitchFamily="18" charset="0"/>
                <a:cs typeface="Times New Roman" panose="02020603050405020304" pitchFamily="18" charset="0"/>
              </a:rPr>
              <a:t>== </a:t>
            </a:r>
            <a:r>
              <a:rPr lang="en-US" altLang="zh-CN" sz="2000" b="1" baseline="-30000" smtClean="0">
                <a:solidFill>
                  <a:srgbClr val="000000"/>
                </a:solidFill>
                <a:latin typeface="Times New Roman" panose="02020603050405020304" pitchFamily="18" charset="0"/>
                <a:cs typeface="Times New Roman" panose="02020603050405020304" pitchFamily="18" charset="0"/>
              </a:rPr>
              <a:t> </a:t>
            </a:r>
            <a:r>
              <a:rPr lang="en-US" altLang="zh-CN" sz="2000" b="1" smtClean="0">
                <a:solidFill>
                  <a:srgbClr val="000000"/>
                </a:solidFill>
                <a:latin typeface="Times New Roman" panose="02020603050405020304" pitchFamily="18" charset="0"/>
                <a:cs typeface="Times New Roman" panose="02020603050405020304" pitchFamily="18" charset="0"/>
              </a:rPr>
              <a:t>2LiFePO</a:t>
            </a:r>
            <a:r>
              <a:rPr lang="en-US" altLang="zh-CN" sz="2000" b="1" baseline="-30000" smtClean="0">
                <a:solidFill>
                  <a:srgbClr val="000000"/>
                </a:solidFill>
                <a:latin typeface="Times New Roman" panose="02020603050405020304" pitchFamily="18" charset="0"/>
                <a:cs typeface="Times New Roman" panose="02020603050405020304" pitchFamily="18" charset="0"/>
              </a:rPr>
              <a:t>4</a:t>
            </a:r>
            <a:r>
              <a:rPr lang="zh-CN" altLang="en-US" sz="2000" b="1" smtClean="0">
                <a:solidFill>
                  <a:srgbClr val="000000"/>
                </a:solidFill>
                <a:latin typeface="Times New Roman" panose="02020603050405020304" pitchFamily="18" charset="0"/>
                <a:cs typeface="Times New Roman" panose="02020603050405020304" pitchFamily="18" charset="0"/>
              </a:rPr>
              <a:t>＋</a:t>
            </a:r>
            <a:r>
              <a:rPr lang="en-US" altLang="zh-CN" sz="2000" b="1" smtClean="0">
                <a:solidFill>
                  <a:srgbClr val="FF0000"/>
                </a:solidFill>
                <a:latin typeface="Times New Roman" panose="02020603050405020304" pitchFamily="18" charset="0"/>
                <a:cs typeface="Times New Roman" panose="02020603050405020304" pitchFamily="18" charset="0"/>
              </a:rPr>
              <a:t>3CO</a:t>
            </a:r>
            <a:r>
              <a:rPr lang="en-US" altLang="zh-CN" sz="2000" b="1" baseline="-30000" smtClean="0">
                <a:solidFill>
                  <a:srgbClr val="FF0000"/>
                </a:solidFill>
                <a:latin typeface="Times New Roman" panose="02020603050405020304" pitchFamily="18" charset="0"/>
                <a:cs typeface="Times New Roman" panose="02020603050405020304" pitchFamily="18" charset="0"/>
              </a:rPr>
              <a:t>2</a:t>
            </a:r>
            <a:r>
              <a:rPr lang="en-US" altLang="zh-CN" sz="2000" b="1" smtClean="0">
                <a:solidFill>
                  <a:srgbClr val="FF0000"/>
                </a:solidFill>
                <a:cs typeface="Times New Roman" panose="02020603050405020304" pitchFamily="18" charset="0"/>
              </a:rPr>
              <a:t>↑</a:t>
            </a:r>
            <a:r>
              <a:rPr lang="zh-CN" altLang="en-US" sz="2000" b="1" smtClean="0">
                <a:solidFill>
                  <a:srgbClr val="FF0000"/>
                </a:solidFill>
                <a:latin typeface="Times New Roman" panose="02020603050405020304" pitchFamily="18" charset="0"/>
                <a:cs typeface="Times New Roman" panose="02020603050405020304" pitchFamily="18" charset="0"/>
              </a:rPr>
              <a:t>＋</a:t>
            </a:r>
            <a:r>
              <a:rPr lang="en-US" altLang="zh-CN" sz="2000" b="1" smtClean="0">
                <a:solidFill>
                  <a:srgbClr val="FF0000"/>
                </a:solidFill>
                <a:latin typeface="Times New Roman" panose="02020603050405020304" pitchFamily="18" charset="0"/>
                <a:cs typeface="Times New Roman" panose="02020603050405020304" pitchFamily="18" charset="0"/>
              </a:rPr>
              <a:t>H</a:t>
            </a:r>
            <a:r>
              <a:rPr lang="en-US" altLang="zh-CN" sz="2000" b="1" baseline="-30000" smtClean="0">
                <a:solidFill>
                  <a:srgbClr val="FF0000"/>
                </a:solidFill>
                <a:latin typeface="Times New Roman" panose="02020603050405020304" pitchFamily="18" charset="0"/>
                <a:cs typeface="Times New Roman" panose="02020603050405020304" pitchFamily="18" charset="0"/>
              </a:rPr>
              <a:t>2</a:t>
            </a:r>
            <a:r>
              <a:rPr lang="en-US" altLang="zh-CN" sz="2000" b="1" smtClean="0">
                <a:solidFill>
                  <a:srgbClr val="FF0000"/>
                </a:solidFill>
                <a:latin typeface="Times New Roman" panose="02020603050405020304" pitchFamily="18" charset="0"/>
                <a:cs typeface="Times New Roman" panose="02020603050405020304" pitchFamily="18" charset="0"/>
              </a:rPr>
              <a:t>O</a:t>
            </a:r>
            <a:endParaRPr lang="en-US" altLang="zh-CN" sz="2000" smtClean="0">
              <a:solidFill>
                <a:srgbClr val="FF0000"/>
              </a:solidFill>
              <a:cs typeface="宋体" panose="02010600030101010101" pitchFamily="2" charset="-122"/>
            </a:endParaRPr>
          </a:p>
        </p:txBody>
      </p:sp>
      <p:sp>
        <p:nvSpPr>
          <p:cNvPr id="11" name="矩形 10"/>
          <p:cNvSpPr/>
          <p:nvPr/>
        </p:nvSpPr>
        <p:spPr>
          <a:xfrm>
            <a:off x="623620" y="548803"/>
            <a:ext cx="10368720" cy="460375"/>
          </a:xfrm>
          <a:prstGeom prst="rect">
            <a:avLst/>
          </a:prstGeom>
        </p:spPr>
        <p:txBody>
          <a:bodyPr wrap="square">
            <a:spAutoFit/>
          </a:bodyPr>
          <a:lstStyle/>
          <a:p>
            <a:pPr fontAlgn="base">
              <a:spcBef>
                <a:spcPct val="0"/>
              </a:spcBef>
              <a:spcAft>
                <a:spcPct val="0"/>
              </a:spcAft>
              <a:tabLst>
                <a:tab pos="2514600" algn="l"/>
              </a:tabLst>
            </a:pPr>
            <a:r>
              <a:rPr lang="en-US" altLang="zh-CN" sz="2400" b="1"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sz="2400" b="1"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解题技巧：</a:t>
            </a:r>
            <a:r>
              <a:rPr lang="zh-CN" altLang="en-US" sz="2400"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①抓守恒，写方程；</a:t>
            </a:r>
            <a:r>
              <a:rPr lang="en-US" altLang="zh-CN" sz="2400" b="1" smtClean="0">
                <a:solidFill>
                  <a:srgbClr val="C00000"/>
                </a:solidFill>
                <a:latin typeface="黑体" panose="02010609060101010101" pitchFamily="49" charset="-122"/>
                <a:ea typeface="黑体" panose="02010609060101010101" pitchFamily="49" charset="-122"/>
              </a:rPr>
              <a:t>②</a:t>
            </a:r>
            <a:r>
              <a:rPr lang="zh-CN" altLang="en-US" sz="2400" b="1" smtClean="0">
                <a:solidFill>
                  <a:srgbClr val="C00000"/>
                </a:solidFill>
                <a:latin typeface="黑体" panose="02010609060101010101" pitchFamily="49" charset="-122"/>
                <a:ea typeface="黑体" panose="02010609060101010101" pitchFamily="49" charset="-122"/>
              </a:rPr>
              <a:t>抓主干，看三线</a:t>
            </a:r>
            <a:endParaRPr lang="en-US" altLang="zh-CN" sz="2400" smtClean="0">
              <a:solidFill>
                <a:srgbClr val="000000"/>
              </a:solidFill>
              <a:cs typeface="Times New Roman" panose="02020603050405020304" pitchFamily="18" charset="0"/>
            </a:endParaRPr>
          </a:p>
        </p:txBody>
      </p:sp>
      <p:sp>
        <p:nvSpPr>
          <p:cNvPr id="7" name="灯片编号占位符 6"/>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push dir="u"/>
  </p:transition>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6992" name="Rectangle 128"/>
          <p:cNvSpPr>
            <a:spLocks noChangeArrowheads="1"/>
          </p:cNvSpPr>
          <p:nvPr/>
        </p:nvSpPr>
        <p:spPr bwMode="auto">
          <a:xfrm>
            <a:off x="719667" y="5013113"/>
            <a:ext cx="1344084" cy="528637"/>
          </a:xfrm>
          <a:prstGeom prst="rect">
            <a:avLst/>
          </a:prstGeom>
          <a:noFill/>
          <a:ln w="19050" algn="ctr">
            <a:noFill/>
            <a:prstDash val="dash"/>
            <a:miter lim="800000"/>
          </a:ln>
          <a:effectLst/>
        </p:spPr>
        <p:txBody>
          <a:bodyPr anchor="ctr"/>
          <a:lstStyle/>
          <a:p>
            <a:pPr fontAlgn="base">
              <a:lnSpc>
                <a:spcPct val="120000"/>
              </a:lnSpc>
              <a:spcBef>
                <a:spcPct val="0"/>
              </a:spcBef>
              <a:spcAft>
                <a:spcPct val="0"/>
              </a:spcAft>
              <a:tabLst>
                <a:tab pos="2514600" algn="l"/>
              </a:tabLst>
            </a:pPr>
            <a:endParaRPr lang="zh-CN" altLang="en-US" b="1">
              <a:solidFill>
                <a:srgbClr val="000000"/>
              </a:solidFill>
            </a:endParaRPr>
          </a:p>
        </p:txBody>
      </p:sp>
      <p:sp>
        <p:nvSpPr>
          <p:cNvPr id="1065987" name="Rectangle 3"/>
          <p:cNvSpPr>
            <a:spLocks noChangeArrowheads="1"/>
          </p:cNvSpPr>
          <p:nvPr/>
        </p:nvSpPr>
        <p:spPr bwMode="auto">
          <a:xfrm>
            <a:off x="335602" y="549448"/>
            <a:ext cx="8736607" cy="460375"/>
          </a:xfrm>
          <a:prstGeom prst="rect">
            <a:avLst/>
          </a:prstGeom>
          <a:noFill/>
          <a:ln w="9525">
            <a:noFill/>
            <a:miter lim="800000"/>
          </a:ln>
          <a:effectLst/>
        </p:spPr>
        <p:txBody>
          <a:bodyPr vert="horz" wrap="square" lIns="91440" tIns="45720" rIns="91440" bIns="45720" numCol="1" anchor="ctr" anchorCtr="0" compatLnSpc="1">
            <a:spAutoFit/>
          </a:bodyPr>
          <a:lstStyle/>
          <a:p>
            <a:pPr fontAlgn="base">
              <a:spcBef>
                <a:spcPct val="0"/>
              </a:spcBef>
              <a:spcAft>
                <a:spcPct val="0"/>
              </a:spcAft>
              <a:tabLst>
                <a:tab pos="2514600" algn="l"/>
              </a:tabLst>
            </a:pPr>
            <a:r>
              <a:rPr lang="en-US" altLang="zh-CN" sz="24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【6】</a:t>
            </a:r>
            <a:r>
              <a:rPr lang="zh-CN" altLang="en-US" sz="24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原料预处理</a:t>
            </a:r>
            <a:r>
              <a:rPr lang="en-US" altLang="zh-CN" sz="24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4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常用</a:t>
            </a:r>
            <a:r>
              <a:rPr lang="en-US" altLang="zh-CN" sz="24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sz="24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方法：</a:t>
            </a:r>
            <a:r>
              <a:rPr lang="zh-CN" altLang="en-US" sz="2400" b="1"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磨、浸、烧</a:t>
            </a:r>
            <a:endParaRPr lang="zh-CN" altLang="en-US" smtClean="0">
              <a:solidFill>
                <a:srgbClr val="FF0000"/>
              </a:solidFill>
              <a:cs typeface="宋体" panose="02010600030101010101" pitchFamily="2" charset="-122"/>
            </a:endParaRPr>
          </a:p>
        </p:txBody>
      </p:sp>
      <p:sp>
        <p:nvSpPr>
          <p:cNvPr id="29" name="矩形 28"/>
          <p:cNvSpPr/>
          <p:nvPr/>
        </p:nvSpPr>
        <p:spPr>
          <a:xfrm>
            <a:off x="623622" y="1916898"/>
            <a:ext cx="10848753" cy="2084070"/>
          </a:xfrm>
          <a:prstGeom prst="rect">
            <a:avLst/>
          </a:prstGeom>
          <a:ln>
            <a:solidFill>
              <a:srgbClr val="008000"/>
            </a:solidFill>
          </a:ln>
        </p:spPr>
        <p:txBody>
          <a:bodyPr wrap="square">
            <a:spAutoFit/>
          </a:bodyPr>
          <a:lstStyle/>
          <a:p>
            <a:pPr fontAlgn="base">
              <a:lnSpc>
                <a:spcPct val="120000"/>
              </a:lnSpc>
              <a:spcBef>
                <a:spcPct val="0"/>
              </a:spcBef>
              <a:spcAft>
                <a:spcPct val="0"/>
              </a:spcAft>
              <a:tabLst>
                <a:tab pos="2514600" algn="l"/>
              </a:tabLst>
            </a:pPr>
            <a:r>
              <a:rPr lang="zh-CN" altLang="en-US" b="1" smtClean="0">
                <a:solidFill>
                  <a:srgbClr val="FF0000"/>
                </a:solidFill>
                <a:latin typeface="Times New Roman" panose="02020603050405020304" pitchFamily="18" charset="0"/>
                <a:cs typeface="Times New Roman" panose="02020603050405020304" pitchFamily="18" charset="0"/>
              </a:rPr>
              <a:t>研磨：</a:t>
            </a:r>
            <a:r>
              <a:rPr lang="zh-CN" altLang="en-US" b="1" smtClean="0">
                <a:solidFill>
                  <a:srgbClr val="000000"/>
                </a:solidFill>
                <a:latin typeface="Times New Roman" panose="02020603050405020304" pitchFamily="18" charset="0"/>
                <a:cs typeface="Times New Roman" panose="02020603050405020304" pitchFamily="18" charset="0"/>
              </a:rPr>
              <a:t>减小固体颗粒度，增大接触面积，提高反应速率</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lnSpc>
                <a:spcPct val="120000"/>
              </a:lnSpc>
              <a:spcBef>
                <a:spcPct val="0"/>
              </a:spcBef>
              <a:spcAft>
                <a:spcPct val="0"/>
              </a:spcAft>
              <a:tabLst>
                <a:tab pos="2514600" algn="l"/>
              </a:tabLst>
            </a:pPr>
            <a:r>
              <a:rPr lang="zh-CN" altLang="en-US" b="1" smtClean="0">
                <a:solidFill>
                  <a:srgbClr val="0000FF"/>
                </a:solidFill>
                <a:latin typeface="Times New Roman" panose="02020603050405020304" pitchFamily="18" charset="0"/>
                <a:cs typeface="Times New Roman" panose="02020603050405020304" pitchFamily="18" charset="0"/>
              </a:rPr>
              <a:t>水浸：</a:t>
            </a:r>
            <a:r>
              <a:rPr lang="zh-CN" altLang="en-US" b="1" smtClean="0">
                <a:solidFill>
                  <a:srgbClr val="000000"/>
                </a:solidFill>
                <a:latin typeface="Times New Roman" panose="02020603050405020304" pitchFamily="18" charset="0"/>
                <a:cs typeface="Times New Roman" panose="02020603050405020304" pitchFamily="18" charset="0"/>
              </a:rPr>
              <a:t>与水接触反应或溶解</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lnSpc>
                <a:spcPct val="120000"/>
              </a:lnSpc>
              <a:spcBef>
                <a:spcPct val="0"/>
              </a:spcBef>
              <a:spcAft>
                <a:spcPct val="0"/>
              </a:spcAft>
              <a:tabLst>
                <a:tab pos="2514600" algn="l"/>
              </a:tabLst>
            </a:pPr>
            <a:r>
              <a:rPr lang="zh-CN" altLang="en-US" b="1" smtClean="0">
                <a:solidFill>
                  <a:srgbClr val="0000FF"/>
                </a:solidFill>
                <a:latin typeface="Times New Roman" panose="02020603050405020304" pitchFamily="18" charset="0"/>
                <a:cs typeface="Times New Roman" panose="02020603050405020304" pitchFamily="18" charset="0"/>
              </a:rPr>
              <a:t>酸浸：</a:t>
            </a:r>
            <a:r>
              <a:rPr lang="zh-CN" altLang="en-US" b="1" smtClean="0">
                <a:solidFill>
                  <a:srgbClr val="000000"/>
                </a:solidFill>
                <a:latin typeface="Times New Roman" panose="02020603050405020304" pitchFamily="18" charset="0"/>
                <a:cs typeface="Times New Roman" panose="02020603050405020304" pitchFamily="18" charset="0"/>
              </a:rPr>
              <a:t>与酸反应或溶解，使可溶性金属离子进入溶液，不溶物通过过滤除去</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lnSpc>
                <a:spcPct val="120000"/>
              </a:lnSpc>
              <a:spcBef>
                <a:spcPct val="0"/>
              </a:spcBef>
              <a:spcAft>
                <a:spcPct val="0"/>
              </a:spcAft>
              <a:tabLst>
                <a:tab pos="2514600" algn="l"/>
              </a:tabLst>
            </a:pPr>
            <a:r>
              <a:rPr lang="zh-CN" altLang="en-US" b="1" smtClean="0">
                <a:solidFill>
                  <a:srgbClr val="0000FF"/>
                </a:solidFill>
                <a:latin typeface="Times New Roman" panose="02020603050405020304" pitchFamily="18" charset="0"/>
                <a:cs typeface="Times New Roman" panose="02020603050405020304" pitchFamily="18" charset="0"/>
              </a:rPr>
              <a:t>碱浸：</a:t>
            </a:r>
            <a:r>
              <a:rPr lang="zh-CN" altLang="en-US" b="1" smtClean="0">
                <a:solidFill>
                  <a:srgbClr val="000000"/>
                </a:solidFill>
                <a:latin typeface="Times New Roman" panose="02020603050405020304" pitchFamily="18" charset="0"/>
                <a:cs typeface="Times New Roman" panose="02020603050405020304" pitchFamily="18" charset="0"/>
              </a:rPr>
              <a:t>除去油污，溶解酸性氧化物、铝及其氧化物</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lnSpc>
                <a:spcPct val="120000"/>
              </a:lnSpc>
              <a:spcBef>
                <a:spcPct val="0"/>
              </a:spcBef>
              <a:spcAft>
                <a:spcPct val="0"/>
              </a:spcAft>
              <a:tabLst>
                <a:tab pos="2514600" algn="l"/>
              </a:tabLst>
            </a:pPr>
            <a:r>
              <a:rPr lang="zh-CN" altLang="en-US" b="1" smtClean="0">
                <a:solidFill>
                  <a:srgbClr val="FF0000"/>
                </a:solidFill>
                <a:latin typeface="Times New Roman" panose="02020603050405020304" pitchFamily="18" charset="0"/>
                <a:cs typeface="Times New Roman" panose="02020603050405020304" pitchFamily="18" charset="0"/>
              </a:rPr>
              <a:t>灼烧：</a:t>
            </a:r>
            <a:r>
              <a:rPr lang="zh-CN" altLang="en-US" b="1" smtClean="0">
                <a:solidFill>
                  <a:srgbClr val="000000"/>
                </a:solidFill>
                <a:latin typeface="Times New Roman" panose="02020603050405020304" pitchFamily="18" charset="0"/>
                <a:cs typeface="Times New Roman" panose="02020603050405020304" pitchFamily="18" charset="0"/>
              </a:rPr>
              <a:t>除去可燃性杂质或使原料初步转化，如海带提取碘</a:t>
            </a:r>
            <a:endParaRPr lang="en-US" altLang="zh-CN" b="1" smtClean="0">
              <a:solidFill>
                <a:srgbClr val="000000"/>
              </a:solidFill>
              <a:latin typeface="Times New Roman" panose="02020603050405020304" pitchFamily="18" charset="0"/>
              <a:cs typeface="Times New Roman" panose="02020603050405020304" pitchFamily="18" charset="0"/>
            </a:endParaRPr>
          </a:p>
          <a:p>
            <a:pPr fontAlgn="base">
              <a:lnSpc>
                <a:spcPct val="120000"/>
              </a:lnSpc>
              <a:spcBef>
                <a:spcPct val="0"/>
              </a:spcBef>
              <a:spcAft>
                <a:spcPct val="0"/>
              </a:spcAft>
              <a:tabLst>
                <a:tab pos="2514600" algn="l"/>
              </a:tabLst>
            </a:pPr>
            <a:r>
              <a:rPr lang="zh-CN" altLang="en-US" b="1" smtClean="0">
                <a:solidFill>
                  <a:srgbClr val="C00000"/>
                </a:solidFill>
                <a:latin typeface="Times New Roman" panose="02020603050405020304" pitchFamily="18" charset="0"/>
                <a:cs typeface="Times New Roman" panose="02020603050405020304" pitchFamily="18" charset="0"/>
              </a:rPr>
              <a:t>煅烧：</a:t>
            </a:r>
            <a:r>
              <a:rPr lang="zh-CN" altLang="en-US" b="1" smtClean="0">
                <a:solidFill>
                  <a:srgbClr val="000000"/>
                </a:solidFill>
                <a:latin typeface="Times New Roman" panose="02020603050405020304" pitchFamily="18" charset="0"/>
                <a:cs typeface="Times New Roman" panose="02020603050405020304" pitchFamily="18" charset="0"/>
              </a:rPr>
              <a:t>改变结构，使一些物质能溶解，并使一些杂质在高温下氧化、分解</a:t>
            </a:r>
            <a:endParaRPr lang="zh-CN" altLang="en-US" b="1">
              <a:solidFill>
                <a:srgbClr val="000000"/>
              </a:solidFill>
            </a:endParaRPr>
          </a:p>
        </p:txBody>
      </p:sp>
      <p:cxnSp>
        <p:nvCxnSpPr>
          <p:cNvPr id="31" name="直接连接符 30"/>
          <p:cNvCxnSpPr/>
          <p:nvPr/>
        </p:nvCxnSpPr>
        <p:spPr>
          <a:xfrm flipV="1">
            <a:off x="2" y="119494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911642" y="476798"/>
            <a:ext cx="4724247" cy="460375"/>
          </a:xfrm>
          <a:prstGeom prst="rect">
            <a:avLst/>
          </a:prstGeom>
        </p:spPr>
        <p:txBody>
          <a:bodyPr wrap="square">
            <a:spAutoFit/>
          </a:bodyPr>
          <a:lstStyle/>
          <a:p>
            <a:pPr fontAlgn="base">
              <a:spcBef>
                <a:spcPct val="0"/>
              </a:spcBef>
              <a:spcAft>
                <a:spcPct val="0"/>
              </a:spcAft>
            </a:pPr>
            <a:r>
              <a:rPr lang="en-US" altLang="zh-CN" sz="2400" b="1" smtClean="0">
                <a:solidFill>
                  <a:srgbClr val="000000"/>
                </a:solidFill>
                <a:latin typeface="黑体" panose="02010609060101010101" pitchFamily="49" charset="-122"/>
                <a:ea typeface="黑体" panose="02010609060101010101" pitchFamily="49" charset="-122"/>
              </a:rPr>
              <a:t>【7】</a:t>
            </a:r>
            <a:r>
              <a:rPr lang="zh-CN" altLang="en-US" sz="2400" b="1" smtClean="0">
                <a:solidFill>
                  <a:srgbClr val="000000"/>
                </a:solidFill>
                <a:latin typeface="黑体" panose="02010609060101010101" pitchFamily="49" charset="-122"/>
                <a:ea typeface="黑体" panose="02010609060101010101" pitchFamily="49" charset="-122"/>
              </a:rPr>
              <a:t>反应条件的控制</a:t>
            </a:r>
            <a:endParaRPr lang="zh-CN" altLang="en-US" sz="2400" b="1">
              <a:solidFill>
                <a:srgbClr val="000000"/>
              </a:solidFill>
              <a:latin typeface="黑体" panose="02010609060101010101" pitchFamily="49" charset="-122"/>
              <a:ea typeface="黑体" panose="02010609060101010101" pitchFamily="49" charset="-122"/>
            </a:endParaRPr>
          </a:p>
        </p:txBody>
      </p:sp>
      <p:cxnSp>
        <p:nvCxnSpPr>
          <p:cNvPr id="10" name="直接连接符 9"/>
          <p:cNvCxnSpPr/>
          <p:nvPr/>
        </p:nvCxnSpPr>
        <p:spPr>
          <a:xfrm flipV="1">
            <a:off x="60976" y="98083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1241089" name="Rectangle 1"/>
          <p:cNvSpPr>
            <a:spLocks noChangeArrowheads="1"/>
          </p:cNvSpPr>
          <p:nvPr/>
        </p:nvSpPr>
        <p:spPr bwMode="auto">
          <a:xfrm>
            <a:off x="911642" y="1271153"/>
            <a:ext cx="2208153" cy="645160"/>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algn="ctr" fontAlgn="base">
              <a:spcBef>
                <a:spcPct val="0"/>
              </a:spcBef>
              <a:spcAft>
                <a:spcPct val="0"/>
              </a:spcAft>
              <a:tabLst>
                <a:tab pos="2514600" algn="l"/>
              </a:tabLst>
            </a:pPr>
            <a:r>
              <a:rPr lang="en-US" altLang="zh-CN"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控制</a:t>
            </a:r>
            <a:endParaRPr lang="en-US" altLang="zh-CN" b="1" smtClean="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algn="ctr" fontAlgn="base">
              <a:spcBef>
                <a:spcPct val="0"/>
              </a:spcBef>
              <a:spcAft>
                <a:spcPct val="0"/>
              </a:spcAft>
              <a:tabLst>
                <a:tab pos="2514600" algn="l"/>
              </a:tabLst>
            </a:pPr>
            <a:r>
              <a:rPr lang="zh-CN" altLang="en-US"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溶液</a:t>
            </a:r>
            <a:r>
              <a:rPr lang="en-US" altLang="zh-CN" b="1"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pH</a:t>
            </a:r>
            <a:endParaRPr lang="en-US" altLang="zh-CN" smtClean="0">
              <a:solidFill>
                <a:srgbClr val="C00000"/>
              </a:solidFill>
              <a:cs typeface="宋体" panose="02010600030101010101" pitchFamily="2" charset="-122"/>
            </a:endParaRPr>
          </a:p>
        </p:txBody>
      </p:sp>
      <p:sp>
        <p:nvSpPr>
          <p:cNvPr id="13" name="Rectangle 7"/>
          <p:cNvSpPr>
            <a:spLocks noChangeArrowheads="1"/>
          </p:cNvSpPr>
          <p:nvPr/>
        </p:nvSpPr>
        <p:spPr bwMode="auto">
          <a:xfrm>
            <a:off x="3215800" y="1291501"/>
            <a:ext cx="8256573" cy="583565"/>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fontAlgn="base">
              <a:spcBef>
                <a:spcPct val="0"/>
              </a:spcBef>
              <a:spcAft>
                <a:spcPct val="0"/>
              </a:spcAft>
              <a:tabLst>
                <a:tab pos="2514600" algn="l"/>
              </a:tabLst>
            </a:pPr>
            <a:r>
              <a:rPr lang="en-US" altLang="zh-CN" sz="1600" b="1" smtClean="0">
                <a:solidFill>
                  <a:srgbClr val="000000"/>
                </a:solidFill>
                <a:latin typeface="新宋体" panose="02010609030101010101" charset="-122"/>
                <a:ea typeface="新宋体" panose="02010609030101010101" charset="-122"/>
                <a:cs typeface="Times New Roman" panose="02020603050405020304" pitchFamily="18" charset="0"/>
              </a:rPr>
              <a:t>①</a:t>
            </a:r>
            <a:r>
              <a:rPr lang="zh-CN" altLang="en-US" sz="1600" b="1" smtClean="0">
                <a:solidFill>
                  <a:srgbClr val="000000"/>
                </a:solidFill>
                <a:latin typeface="新宋体" panose="02010609030101010101" charset="-122"/>
                <a:ea typeface="新宋体" panose="02010609030101010101" charset="-122"/>
                <a:cs typeface="Times New Roman" panose="02020603050405020304" pitchFamily="18" charset="0"/>
              </a:rPr>
              <a:t>控制反应类型（氧化性、还原性、水解程度）；</a:t>
            </a:r>
            <a:endParaRPr lang="en-US" altLang="zh-CN" sz="1600" b="1" smtClean="0">
              <a:solidFill>
                <a:srgbClr val="000000"/>
              </a:solidFill>
              <a:latin typeface="新宋体" panose="02010609030101010101" charset="-122"/>
              <a:ea typeface="新宋体" panose="02010609030101010101" charset="-122"/>
              <a:cs typeface="Times New Roman" panose="02020603050405020304" pitchFamily="18" charset="0"/>
            </a:endParaRPr>
          </a:p>
          <a:p>
            <a:pPr fontAlgn="base">
              <a:spcBef>
                <a:spcPct val="0"/>
              </a:spcBef>
              <a:spcAft>
                <a:spcPct val="0"/>
              </a:spcAft>
              <a:tabLst>
                <a:tab pos="2514600" algn="l"/>
              </a:tabLst>
            </a:pPr>
            <a:r>
              <a:rPr lang="en-US" altLang="zh-CN" sz="1600" b="1" smtClean="0">
                <a:solidFill>
                  <a:srgbClr val="000000"/>
                </a:solidFill>
                <a:latin typeface="新宋体" panose="02010609030101010101" charset="-122"/>
                <a:ea typeface="新宋体" panose="02010609030101010101" charset="-122"/>
                <a:cs typeface="Times New Roman" panose="02020603050405020304" pitchFamily="18" charset="0"/>
              </a:rPr>
              <a:t>②</a:t>
            </a:r>
            <a:r>
              <a:rPr lang="zh-CN" altLang="en-US" sz="1600" b="1" smtClean="0">
                <a:solidFill>
                  <a:srgbClr val="000000"/>
                </a:solidFill>
                <a:latin typeface="新宋体" panose="02010609030101010101" charset="-122"/>
                <a:ea typeface="新宋体" panose="02010609030101010101" charset="-122"/>
                <a:cs typeface="Times New Roman" panose="02020603050405020304" pitchFamily="18" charset="0"/>
              </a:rPr>
              <a:t>控制</a:t>
            </a:r>
            <a:r>
              <a:rPr lang="zh-CN" altLang="zh-CN" sz="1600" b="1" kern="100" smtClean="0">
                <a:solidFill>
                  <a:srgbClr val="000000"/>
                </a:solidFill>
                <a:latin typeface="新宋体" panose="02010609030101010101" charset="-122"/>
                <a:ea typeface="新宋体" panose="02010609030101010101" charset="-122"/>
                <a:cs typeface="Times New Roman" panose="02020603050405020304"/>
              </a:rPr>
              <a:t>金属离子形成氢氧化物沉淀</a:t>
            </a:r>
            <a:r>
              <a:rPr lang="zh-CN" altLang="en-US" sz="1600" b="1" kern="100" smtClean="0">
                <a:solidFill>
                  <a:srgbClr val="000000"/>
                </a:solidFill>
                <a:latin typeface="新宋体" panose="02010609030101010101" charset="-122"/>
                <a:ea typeface="新宋体" panose="02010609030101010101" charset="-122"/>
                <a:cs typeface="Times New Roman" panose="02020603050405020304"/>
              </a:rPr>
              <a:t>；</a:t>
            </a:r>
            <a:endParaRPr lang="en-US" altLang="zh-CN" sz="1600" b="1" kern="100" smtClean="0">
              <a:solidFill>
                <a:srgbClr val="000000"/>
              </a:solidFill>
              <a:latin typeface="新宋体" panose="02010609030101010101" charset="-122"/>
              <a:ea typeface="新宋体" panose="02010609030101010101" charset="-122"/>
              <a:cs typeface="Times New Roman" panose="02020603050405020304"/>
            </a:endParaRPr>
          </a:p>
        </p:txBody>
      </p:sp>
      <p:sp>
        <p:nvSpPr>
          <p:cNvPr id="14" name="Rectangle 1"/>
          <p:cNvSpPr>
            <a:spLocks noChangeArrowheads="1"/>
          </p:cNvSpPr>
          <p:nvPr/>
        </p:nvSpPr>
        <p:spPr bwMode="auto">
          <a:xfrm>
            <a:off x="1007649" y="2277508"/>
            <a:ext cx="2208153" cy="645160"/>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algn="ctr" fontAlgn="base">
              <a:spcBef>
                <a:spcPct val="0"/>
              </a:spcBef>
              <a:spcAft>
                <a:spcPct val="0"/>
              </a:spcAft>
              <a:tabLst>
                <a:tab pos="2514600" algn="l"/>
              </a:tabLst>
            </a:pPr>
            <a:r>
              <a:rPr lang="en-US" altLang="zh-CN"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控制</a:t>
            </a:r>
            <a:endParaRPr lang="en-US" altLang="zh-CN" b="1" smtClean="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algn="ctr" fontAlgn="base">
              <a:spcBef>
                <a:spcPct val="0"/>
              </a:spcBef>
              <a:spcAft>
                <a:spcPct val="0"/>
              </a:spcAft>
              <a:tabLst>
                <a:tab pos="2514600" algn="l"/>
              </a:tabLst>
            </a:pPr>
            <a:r>
              <a:rPr lang="zh-CN" altLang="en-US" b="1" smtClean="0">
                <a:solidFill>
                  <a:srgbClr val="C00000"/>
                </a:solidFill>
                <a:latin typeface="黑体" panose="02010609060101010101" pitchFamily="49" charset="-122"/>
                <a:ea typeface="黑体" panose="02010609060101010101" pitchFamily="49" charset="-122"/>
                <a:cs typeface="宋体" panose="02010600030101010101" pitchFamily="2" charset="-122"/>
              </a:rPr>
              <a:t>反应温度</a:t>
            </a:r>
            <a:endParaRPr lang="en-US" altLang="zh-CN" b="1" smtClean="0">
              <a:solidFill>
                <a:srgbClr val="C00000"/>
              </a:solidFill>
              <a:latin typeface="黑体" panose="02010609060101010101" pitchFamily="49" charset="-122"/>
              <a:ea typeface="黑体" panose="02010609060101010101" pitchFamily="49" charset="-122"/>
              <a:cs typeface="宋体" panose="02010600030101010101" pitchFamily="2" charset="-122"/>
            </a:endParaRPr>
          </a:p>
        </p:txBody>
      </p:sp>
      <p:sp>
        <p:nvSpPr>
          <p:cNvPr id="15" name="矩形 14"/>
          <p:cNvSpPr/>
          <p:nvPr/>
        </p:nvSpPr>
        <p:spPr>
          <a:xfrm>
            <a:off x="3311808" y="2010946"/>
            <a:ext cx="8160565" cy="1383665"/>
          </a:xfrm>
          <a:prstGeom prst="rect">
            <a:avLst/>
          </a:prstGeom>
          <a:ln>
            <a:solidFill>
              <a:srgbClr val="FF0000"/>
            </a:solidFill>
          </a:ln>
        </p:spPr>
        <p:txBody>
          <a:bodyPr wrap="square">
            <a:spAutoFit/>
          </a:bodyPr>
          <a:lstStyle/>
          <a:p>
            <a:pPr algn="just" fontAlgn="base">
              <a:lnSpc>
                <a:spcPct val="150000"/>
              </a:lnSpc>
              <a:spcBef>
                <a:spcPct val="0"/>
              </a:spcBef>
              <a:spcAft>
                <a:spcPct val="0"/>
              </a:spcAft>
              <a:tabLst>
                <a:tab pos="2514600" algn="l"/>
              </a:tabLst>
            </a:pPr>
            <a:r>
              <a:rPr lang="en-US" altLang="zh-CN" sz="1400" b="1" kern="100" smtClean="0">
                <a:solidFill>
                  <a:srgbClr val="000000"/>
                </a:solidFill>
                <a:latin typeface="Times New Roman" panose="02020603050405020304"/>
                <a:cs typeface="Courier New" panose="02070309020205020404"/>
              </a:rPr>
              <a:t>①</a:t>
            </a:r>
            <a:r>
              <a:rPr lang="zh-CN" altLang="zh-CN" sz="1400" b="1" kern="100" smtClean="0">
                <a:solidFill>
                  <a:srgbClr val="000000"/>
                </a:solidFill>
                <a:latin typeface="Times New Roman" panose="02020603050405020304"/>
                <a:cs typeface="Times New Roman" panose="02020603050405020304"/>
              </a:rPr>
              <a:t>控制化学反应速率</a:t>
            </a:r>
            <a:r>
              <a:rPr lang="zh-CN" altLang="en-US" sz="1400" b="1" kern="100" smtClean="0">
                <a:solidFill>
                  <a:srgbClr val="000000"/>
                </a:solidFill>
                <a:latin typeface="Times New Roman" panose="02020603050405020304"/>
                <a:cs typeface="Times New Roman" panose="02020603050405020304"/>
              </a:rPr>
              <a:t>；</a:t>
            </a:r>
            <a:r>
              <a:rPr lang="en-US" altLang="zh-CN" sz="1400" b="1" kern="100" smtClean="0">
                <a:solidFill>
                  <a:srgbClr val="000000"/>
                </a:solidFill>
                <a:latin typeface="Times New Roman" panose="02020603050405020304"/>
                <a:cs typeface="Courier New" panose="02070309020205020404"/>
              </a:rPr>
              <a:t>②</a:t>
            </a:r>
            <a:r>
              <a:rPr lang="zh-CN" altLang="zh-CN" sz="1400" b="1" kern="100" smtClean="0">
                <a:solidFill>
                  <a:srgbClr val="000000"/>
                </a:solidFill>
                <a:latin typeface="Times New Roman" panose="02020603050405020304"/>
                <a:cs typeface="Times New Roman" panose="02020603050405020304"/>
              </a:rPr>
              <a:t>控制平衡移动方向</a:t>
            </a:r>
            <a:r>
              <a:rPr lang="zh-CN" altLang="en-US" sz="1400" b="1" kern="100" smtClean="0">
                <a:solidFill>
                  <a:srgbClr val="000000"/>
                </a:solidFill>
                <a:latin typeface="Times New Roman" panose="02020603050405020304"/>
                <a:cs typeface="Times New Roman" panose="02020603050405020304"/>
              </a:rPr>
              <a:t>；</a:t>
            </a:r>
            <a:endParaRPr lang="en-US" altLang="zh-CN" sz="1400" b="1" kern="100" smtClean="0">
              <a:solidFill>
                <a:srgbClr val="000000"/>
              </a:solidFill>
              <a:latin typeface="Times New Roman" panose="02020603050405020304"/>
              <a:cs typeface="Times New Roman" panose="02020603050405020304"/>
            </a:endParaRPr>
          </a:p>
          <a:p>
            <a:pPr algn="just" fontAlgn="base">
              <a:lnSpc>
                <a:spcPct val="150000"/>
              </a:lnSpc>
              <a:spcBef>
                <a:spcPct val="0"/>
              </a:spcBef>
              <a:spcAft>
                <a:spcPct val="0"/>
              </a:spcAft>
              <a:tabLst>
                <a:tab pos="2514600" algn="l"/>
              </a:tabLst>
            </a:pPr>
            <a:r>
              <a:rPr lang="en-US" altLang="zh-CN" sz="1400" b="1" kern="100" smtClean="0">
                <a:solidFill>
                  <a:srgbClr val="000000"/>
                </a:solidFill>
                <a:latin typeface="Times New Roman" panose="02020603050405020304"/>
                <a:cs typeface="Courier New" panose="02070309020205020404"/>
              </a:rPr>
              <a:t>③</a:t>
            </a:r>
            <a:r>
              <a:rPr lang="zh-CN" altLang="zh-CN" sz="1400" b="1" kern="100" smtClean="0">
                <a:solidFill>
                  <a:srgbClr val="000000"/>
                </a:solidFill>
                <a:latin typeface="Times New Roman" panose="02020603050405020304"/>
                <a:cs typeface="Times New Roman" panose="02020603050405020304"/>
              </a:rPr>
              <a:t>控制固体的溶解与结晶</a:t>
            </a:r>
            <a:r>
              <a:rPr lang="zh-CN" altLang="en-US" sz="1400" b="1" kern="100" smtClean="0">
                <a:solidFill>
                  <a:srgbClr val="000000"/>
                </a:solidFill>
                <a:latin typeface="Times New Roman" panose="02020603050405020304"/>
                <a:cs typeface="Times New Roman" panose="02020603050405020304"/>
              </a:rPr>
              <a:t>；</a:t>
            </a:r>
            <a:r>
              <a:rPr lang="en-US" altLang="zh-CN" sz="1400" b="1" kern="100" smtClean="0">
                <a:solidFill>
                  <a:srgbClr val="000000"/>
                </a:solidFill>
                <a:latin typeface="Times New Roman" panose="02020603050405020304"/>
                <a:cs typeface="Courier New" panose="02070309020205020404"/>
              </a:rPr>
              <a:t>④</a:t>
            </a:r>
            <a:r>
              <a:rPr lang="zh-CN" altLang="zh-CN" sz="1400" b="1" kern="100" smtClean="0">
                <a:solidFill>
                  <a:srgbClr val="000000"/>
                </a:solidFill>
                <a:latin typeface="Times New Roman" panose="02020603050405020304"/>
                <a:cs typeface="Times New Roman" panose="02020603050405020304"/>
              </a:rPr>
              <a:t>促进溶液中气体的逸出或实现蒸馏</a:t>
            </a:r>
            <a:r>
              <a:rPr lang="zh-CN" altLang="en-US" sz="1400" b="1" kern="100" smtClean="0">
                <a:solidFill>
                  <a:srgbClr val="000000"/>
                </a:solidFill>
                <a:latin typeface="Times New Roman" panose="02020603050405020304"/>
                <a:cs typeface="Times New Roman" panose="02020603050405020304"/>
              </a:rPr>
              <a:t>；</a:t>
            </a:r>
            <a:endParaRPr lang="en-US" altLang="zh-CN" sz="1400" b="1" kern="100" smtClean="0">
              <a:solidFill>
                <a:srgbClr val="000000"/>
              </a:solidFill>
              <a:latin typeface="Times New Roman" panose="02020603050405020304"/>
              <a:cs typeface="Times New Roman" panose="02020603050405020304"/>
            </a:endParaRPr>
          </a:p>
          <a:p>
            <a:pPr algn="just" fontAlgn="base">
              <a:lnSpc>
                <a:spcPct val="150000"/>
              </a:lnSpc>
              <a:spcBef>
                <a:spcPct val="0"/>
              </a:spcBef>
              <a:spcAft>
                <a:spcPct val="0"/>
              </a:spcAft>
              <a:tabLst>
                <a:tab pos="2514600" algn="l"/>
              </a:tabLst>
            </a:pPr>
            <a:r>
              <a:rPr lang="en-US" altLang="zh-CN" sz="1400" b="1" kern="100" smtClean="0">
                <a:solidFill>
                  <a:srgbClr val="000000"/>
                </a:solidFill>
                <a:latin typeface="Times New Roman" panose="02020603050405020304"/>
                <a:cs typeface="Courier New" panose="02070309020205020404"/>
              </a:rPr>
              <a:t>⑤</a:t>
            </a:r>
            <a:r>
              <a:rPr lang="zh-CN" altLang="zh-CN" sz="1400" b="1" kern="100" smtClean="0">
                <a:solidFill>
                  <a:srgbClr val="000000"/>
                </a:solidFill>
                <a:latin typeface="Times New Roman" panose="02020603050405020304"/>
                <a:cs typeface="Times New Roman" panose="02020603050405020304"/>
              </a:rPr>
              <a:t>防止或实现某物质水解或分解</a:t>
            </a:r>
            <a:r>
              <a:rPr lang="zh-CN" altLang="en-US" sz="1400" b="1" kern="100" smtClean="0">
                <a:solidFill>
                  <a:srgbClr val="000000"/>
                </a:solidFill>
                <a:latin typeface="Times New Roman" panose="02020603050405020304"/>
                <a:cs typeface="Times New Roman" panose="02020603050405020304"/>
              </a:rPr>
              <a:t>；</a:t>
            </a:r>
            <a:r>
              <a:rPr lang="en-US" altLang="zh-CN" sz="1400" b="1" kern="100" smtClean="0">
                <a:solidFill>
                  <a:srgbClr val="000000"/>
                </a:solidFill>
                <a:latin typeface="Times New Roman" panose="02020603050405020304"/>
                <a:cs typeface="Courier New" panose="02070309020205020404"/>
              </a:rPr>
              <a:t>⑥</a:t>
            </a:r>
            <a:r>
              <a:rPr lang="zh-CN" altLang="zh-CN" sz="1400" b="1" kern="100" smtClean="0">
                <a:solidFill>
                  <a:srgbClr val="000000"/>
                </a:solidFill>
                <a:latin typeface="Times New Roman" panose="02020603050405020304"/>
                <a:cs typeface="Times New Roman" panose="02020603050405020304"/>
              </a:rPr>
              <a:t>使催化剂达到最大活性</a:t>
            </a:r>
            <a:r>
              <a:rPr lang="zh-CN" altLang="en-US" sz="1400" b="1" kern="100" smtClean="0">
                <a:solidFill>
                  <a:srgbClr val="000000"/>
                </a:solidFill>
                <a:latin typeface="Times New Roman" panose="02020603050405020304"/>
                <a:cs typeface="Times New Roman" panose="02020603050405020304"/>
              </a:rPr>
              <a:t>；</a:t>
            </a:r>
            <a:endParaRPr lang="en-US" altLang="zh-CN" sz="1400" b="1" kern="100" smtClean="0">
              <a:solidFill>
                <a:srgbClr val="000000"/>
              </a:solidFill>
              <a:latin typeface="Times New Roman" panose="02020603050405020304"/>
              <a:cs typeface="Times New Roman" panose="02020603050405020304"/>
            </a:endParaRPr>
          </a:p>
          <a:p>
            <a:pPr algn="just" fontAlgn="base">
              <a:lnSpc>
                <a:spcPct val="150000"/>
              </a:lnSpc>
              <a:spcBef>
                <a:spcPct val="0"/>
              </a:spcBef>
              <a:spcAft>
                <a:spcPct val="0"/>
              </a:spcAft>
              <a:tabLst>
                <a:tab pos="2514600" algn="l"/>
              </a:tabLst>
            </a:pPr>
            <a:r>
              <a:rPr lang="en-US" altLang="zh-CN" sz="1400" b="1" kern="100" smtClean="0">
                <a:solidFill>
                  <a:srgbClr val="000000"/>
                </a:solidFill>
                <a:latin typeface="Times New Roman" panose="02020603050405020304"/>
                <a:cs typeface="Courier New" panose="02070309020205020404"/>
              </a:rPr>
              <a:t>⑦</a:t>
            </a:r>
            <a:r>
              <a:rPr lang="zh-CN" altLang="zh-CN" sz="1400" b="1" kern="100" smtClean="0">
                <a:solidFill>
                  <a:srgbClr val="000000"/>
                </a:solidFill>
                <a:latin typeface="Times New Roman" panose="02020603050405020304"/>
                <a:cs typeface="Times New Roman" panose="02020603050405020304"/>
              </a:rPr>
              <a:t>防止副反应的发生</a:t>
            </a:r>
            <a:r>
              <a:rPr lang="zh-CN" altLang="en-US" sz="1400" b="1" kern="100" smtClean="0">
                <a:solidFill>
                  <a:srgbClr val="000000"/>
                </a:solidFill>
                <a:latin typeface="Times New Roman" panose="02020603050405020304"/>
                <a:cs typeface="Times New Roman" panose="02020603050405020304"/>
              </a:rPr>
              <a:t>。</a:t>
            </a:r>
            <a:endParaRPr lang="zh-CN" altLang="zh-CN" sz="1400" b="1" kern="100">
              <a:solidFill>
                <a:srgbClr val="000000"/>
              </a:solidFill>
              <a:latin typeface="宋体" panose="02010600030101010101" pitchFamily="2" charset="-122"/>
              <a:cs typeface="Courier New" panose="02070309020205020404"/>
            </a:endParaRPr>
          </a:p>
        </p:txBody>
      </p:sp>
      <p:sp>
        <p:nvSpPr>
          <p:cNvPr id="17" name="Rectangle 1"/>
          <p:cNvSpPr>
            <a:spLocks noChangeArrowheads="1"/>
          </p:cNvSpPr>
          <p:nvPr/>
        </p:nvSpPr>
        <p:spPr bwMode="auto">
          <a:xfrm>
            <a:off x="1007647" y="3503307"/>
            <a:ext cx="2208152" cy="645160"/>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algn="ctr" fontAlgn="base">
              <a:spcBef>
                <a:spcPct val="0"/>
              </a:spcBef>
              <a:spcAft>
                <a:spcPct val="0"/>
              </a:spcAft>
              <a:tabLst>
                <a:tab pos="2514600" algn="l"/>
              </a:tabLst>
            </a:pPr>
            <a:r>
              <a:rPr lang="en-US" altLang="zh-CN"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控制</a:t>
            </a:r>
            <a:endParaRPr lang="en-US" altLang="zh-CN" b="1" smtClean="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algn="ctr" fontAlgn="base">
              <a:spcBef>
                <a:spcPct val="0"/>
              </a:spcBef>
              <a:spcAft>
                <a:spcPct val="0"/>
              </a:spcAft>
              <a:tabLst>
                <a:tab pos="2514600" algn="l"/>
              </a:tabLst>
            </a:pPr>
            <a:r>
              <a:rPr lang="zh-CN" altLang="en-US" b="1" smtClean="0">
                <a:solidFill>
                  <a:srgbClr val="C00000"/>
                </a:solidFill>
                <a:latin typeface="黑体" panose="02010609060101010101" pitchFamily="49" charset="-122"/>
                <a:ea typeface="黑体" panose="02010609060101010101" pitchFamily="49" charset="-122"/>
                <a:cs typeface="宋体" panose="02010600030101010101" pitchFamily="2" charset="-122"/>
              </a:rPr>
              <a:t>反应</a:t>
            </a:r>
            <a:r>
              <a:rPr lang="zh-CN" altLang="en-US"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物的浓度</a:t>
            </a:r>
            <a:endParaRPr lang="en-US" altLang="zh-CN" b="1" smtClean="0">
              <a:solidFill>
                <a:srgbClr val="C00000"/>
              </a:solidFill>
              <a:latin typeface="黑体" panose="02010609060101010101" pitchFamily="49" charset="-122"/>
              <a:ea typeface="黑体" panose="02010609060101010101" pitchFamily="49" charset="-122"/>
              <a:cs typeface="宋体" panose="02010600030101010101" pitchFamily="2" charset="-122"/>
            </a:endParaRPr>
          </a:p>
        </p:txBody>
      </p:sp>
      <p:sp>
        <p:nvSpPr>
          <p:cNvPr id="1241092" name="Rectangle 4"/>
          <p:cNvSpPr>
            <a:spLocks noChangeArrowheads="1"/>
          </p:cNvSpPr>
          <p:nvPr/>
        </p:nvSpPr>
        <p:spPr bwMode="auto">
          <a:xfrm>
            <a:off x="3311808" y="3523495"/>
            <a:ext cx="8160567" cy="1076325"/>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fontAlgn="base">
              <a:spcBef>
                <a:spcPct val="0"/>
              </a:spcBef>
              <a:spcAft>
                <a:spcPct val="0"/>
              </a:spcAft>
              <a:tabLst>
                <a:tab pos="2514600" algn="l"/>
              </a:tabLst>
            </a:pPr>
            <a:r>
              <a:rPr lang="en-US" altLang="zh-CN" sz="1600" b="1" kern="100" smtClean="0">
                <a:solidFill>
                  <a:srgbClr val="000000"/>
                </a:solidFill>
                <a:latin typeface="Times New Roman" panose="02020603050405020304"/>
                <a:cs typeface="Courier New" panose="02070309020205020404"/>
              </a:rPr>
              <a:t>①</a:t>
            </a:r>
            <a:r>
              <a:rPr lang="zh-CN" altLang="en-US" sz="1600" b="1" smtClean="0">
                <a:solidFill>
                  <a:srgbClr val="000000"/>
                </a:solidFill>
                <a:latin typeface="Times New Roman" panose="02020603050405020304" pitchFamily="18" charset="0"/>
                <a:cs typeface="Times New Roman" panose="02020603050405020304" pitchFamily="18" charset="0"/>
              </a:rPr>
              <a:t>根据需要选择适宜浓度，控制一定的反应速率，使平衡移动有利于目标产物的生成，减小对后续操作产生的影响。</a:t>
            </a:r>
            <a:endParaRPr lang="en-US" altLang="zh-CN" sz="1600" b="1" smtClean="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2514600" algn="l"/>
              </a:tabLst>
            </a:pPr>
            <a:r>
              <a:rPr lang="en-US" altLang="zh-CN" sz="1600" b="1" kern="100" smtClean="0">
                <a:solidFill>
                  <a:srgbClr val="000000"/>
                </a:solidFill>
                <a:latin typeface="Times New Roman" panose="02020603050405020304"/>
                <a:cs typeface="Courier New" panose="02070309020205020404"/>
              </a:rPr>
              <a:t>②</a:t>
            </a:r>
            <a:r>
              <a:rPr lang="zh-CN" altLang="zh-CN" sz="1600" b="1" smtClean="0">
                <a:solidFill>
                  <a:srgbClr val="000000"/>
                </a:solidFill>
              </a:rPr>
              <a:t>反应物过量，能保证反应的完全发生或提高其他物质的转化率，但对后续操作也会产生影响。</a:t>
            </a:r>
            <a:endParaRPr lang="zh-CN" altLang="en-US" sz="1600" smtClean="0">
              <a:solidFill>
                <a:srgbClr val="000000"/>
              </a:solidFill>
              <a:cs typeface="宋体" panose="02010600030101010101" pitchFamily="2" charset="-122"/>
            </a:endParaRPr>
          </a:p>
        </p:txBody>
      </p:sp>
      <p:sp>
        <p:nvSpPr>
          <p:cNvPr id="20" name="Rectangle 1"/>
          <p:cNvSpPr>
            <a:spLocks noChangeArrowheads="1"/>
          </p:cNvSpPr>
          <p:nvPr/>
        </p:nvSpPr>
        <p:spPr bwMode="auto">
          <a:xfrm>
            <a:off x="1007647" y="4871403"/>
            <a:ext cx="2208152" cy="645160"/>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algn="ctr" fontAlgn="base">
              <a:spcBef>
                <a:spcPct val="0"/>
              </a:spcBef>
              <a:spcAft>
                <a:spcPct val="0"/>
              </a:spcAft>
              <a:tabLst>
                <a:tab pos="2514600" algn="l"/>
              </a:tabLst>
            </a:pPr>
            <a:r>
              <a:rPr lang="en-US" altLang="zh-CN"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控制</a:t>
            </a:r>
            <a:endParaRPr lang="en-US" altLang="zh-CN" b="1" smtClean="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algn="ctr" fontAlgn="base">
              <a:spcBef>
                <a:spcPct val="0"/>
              </a:spcBef>
              <a:spcAft>
                <a:spcPct val="0"/>
              </a:spcAft>
              <a:tabLst>
                <a:tab pos="2514600" algn="l"/>
              </a:tabLst>
            </a:pPr>
            <a:r>
              <a:rPr lang="zh-CN" altLang="en-US"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体系的压强</a:t>
            </a:r>
            <a:endParaRPr lang="en-US" altLang="zh-CN" b="1" smtClean="0">
              <a:solidFill>
                <a:srgbClr val="C00000"/>
              </a:solidFill>
              <a:latin typeface="黑体" panose="02010609060101010101" pitchFamily="49" charset="-122"/>
              <a:ea typeface="黑体" panose="02010609060101010101" pitchFamily="49" charset="-122"/>
              <a:cs typeface="宋体" panose="02010600030101010101" pitchFamily="2" charset="-122"/>
            </a:endParaRPr>
          </a:p>
        </p:txBody>
      </p:sp>
      <p:sp>
        <p:nvSpPr>
          <p:cNvPr id="1241094" name="Rectangle 6"/>
          <p:cNvSpPr>
            <a:spLocks noChangeArrowheads="1"/>
          </p:cNvSpPr>
          <p:nvPr/>
        </p:nvSpPr>
        <p:spPr bwMode="auto">
          <a:xfrm>
            <a:off x="3311808" y="4819746"/>
            <a:ext cx="8160567" cy="583565"/>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fontAlgn="base">
              <a:spcBef>
                <a:spcPct val="0"/>
              </a:spcBef>
              <a:spcAft>
                <a:spcPct val="0"/>
              </a:spcAft>
              <a:tabLst>
                <a:tab pos="2514600" algn="l"/>
              </a:tabLst>
            </a:pPr>
            <a:r>
              <a:rPr lang="en-US" altLang="zh-CN" sz="1600" b="1" kern="100" smtClean="0">
                <a:solidFill>
                  <a:srgbClr val="000000"/>
                </a:solidFill>
                <a:latin typeface="Times New Roman" panose="02020603050405020304"/>
                <a:cs typeface="Courier New" panose="02070309020205020404"/>
              </a:rPr>
              <a:t>①</a:t>
            </a:r>
            <a:r>
              <a:rPr lang="zh-CN" altLang="en-US" sz="1600" b="1" smtClean="0">
                <a:solidFill>
                  <a:srgbClr val="000000"/>
                </a:solidFill>
                <a:latin typeface="Times New Roman" panose="02020603050405020304" pitchFamily="18" charset="0"/>
                <a:cs typeface="Times New Roman" panose="02020603050405020304" pitchFamily="18" charset="0"/>
              </a:rPr>
              <a:t>改变化学反应速率。</a:t>
            </a:r>
            <a:endParaRPr lang="en-US" altLang="zh-CN" sz="1600" b="1" smtClean="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2514600" algn="l"/>
              </a:tabLst>
            </a:pPr>
            <a:r>
              <a:rPr lang="en-US" altLang="zh-CN" sz="1600" b="1" kern="100" smtClean="0">
                <a:solidFill>
                  <a:srgbClr val="000000"/>
                </a:solidFill>
                <a:latin typeface="Times New Roman" panose="02020603050405020304"/>
                <a:cs typeface="Courier New" panose="02070309020205020404"/>
              </a:rPr>
              <a:t>②</a:t>
            </a:r>
            <a:r>
              <a:rPr lang="zh-CN" altLang="zh-CN" sz="1600" b="1" smtClean="0">
                <a:solidFill>
                  <a:srgbClr val="000000"/>
                </a:solidFill>
              </a:rPr>
              <a:t>影响平衡移动的方向。</a:t>
            </a:r>
            <a:endParaRPr lang="zh-CN" altLang="en-US" sz="1600" smtClean="0">
              <a:solidFill>
                <a:srgbClr val="000000"/>
              </a:solidFill>
              <a:cs typeface="宋体" panose="02010600030101010101" pitchFamily="2" charset="-122"/>
            </a:endParaRPr>
          </a:p>
        </p:txBody>
      </p:sp>
      <p:sp>
        <p:nvSpPr>
          <p:cNvPr id="1241095" name="Rectangle 7"/>
          <p:cNvSpPr>
            <a:spLocks noChangeArrowheads="1"/>
          </p:cNvSpPr>
          <p:nvPr/>
        </p:nvSpPr>
        <p:spPr bwMode="auto">
          <a:xfrm>
            <a:off x="3311808" y="5755719"/>
            <a:ext cx="8160565" cy="368300"/>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eaLnBrk="0" fontAlgn="base" hangingPunct="0">
              <a:spcBef>
                <a:spcPct val="0"/>
              </a:spcBef>
              <a:spcAft>
                <a:spcPct val="0"/>
              </a:spcAft>
              <a:tabLst>
                <a:tab pos="2514600" algn="l"/>
              </a:tabLst>
            </a:pPr>
            <a:r>
              <a:rPr lang="zh-CN" altLang="en-US" b="1" smtClean="0">
                <a:solidFill>
                  <a:srgbClr val="000000"/>
                </a:solidFill>
                <a:latin typeface="Times New Roman" panose="02020603050405020304" pitchFamily="18" charset="0"/>
                <a:cs typeface="Times New Roman" panose="02020603050405020304" pitchFamily="18" charset="0"/>
              </a:rPr>
              <a:t>加快反应速率，提高生产效率。</a:t>
            </a:r>
            <a:endParaRPr lang="zh-CN" altLang="en-US" smtClean="0">
              <a:solidFill>
                <a:srgbClr val="000000"/>
              </a:solidFill>
              <a:cs typeface="宋体" panose="02010600030101010101" pitchFamily="2" charset="-122"/>
            </a:endParaRPr>
          </a:p>
        </p:txBody>
      </p:sp>
      <p:sp>
        <p:nvSpPr>
          <p:cNvPr id="24" name="Rectangle 1"/>
          <p:cNvSpPr>
            <a:spLocks noChangeArrowheads="1"/>
          </p:cNvSpPr>
          <p:nvPr/>
        </p:nvSpPr>
        <p:spPr bwMode="auto">
          <a:xfrm>
            <a:off x="1007647" y="5663458"/>
            <a:ext cx="2208152" cy="645160"/>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algn="ctr" fontAlgn="base">
              <a:spcBef>
                <a:spcPct val="0"/>
              </a:spcBef>
              <a:spcAft>
                <a:spcPct val="0"/>
              </a:spcAft>
              <a:tabLst>
                <a:tab pos="2514600" algn="l"/>
              </a:tabLst>
            </a:pPr>
            <a:r>
              <a:rPr lang="en-US" altLang="zh-CN"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5</a:t>
            </a:r>
            <a:r>
              <a:rPr lang="zh-CN" altLang="en-US"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控制</a:t>
            </a:r>
            <a:endParaRPr lang="en-US" altLang="zh-CN" b="1" smtClean="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algn="ctr" fontAlgn="base">
              <a:spcBef>
                <a:spcPct val="0"/>
              </a:spcBef>
              <a:spcAft>
                <a:spcPct val="0"/>
              </a:spcAft>
              <a:tabLst>
                <a:tab pos="2514600" algn="l"/>
              </a:tabLst>
            </a:pPr>
            <a:r>
              <a:rPr lang="zh-CN" altLang="en-US" b="1"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反应催化剂</a:t>
            </a:r>
            <a:endParaRPr lang="en-US" altLang="zh-CN" b="1" smtClean="0">
              <a:solidFill>
                <a:srgbClr val="C00000"/>
              </a:solidFill>
              <a:latin typeface="黑体" panose="02010609060101010101" pitchFamily="49" charset="-122"/>
              <a:ea typeface="黑体" panose="02010609060101010101" pitchFamily="49" charset="-122"/>
              <a:cs typeface="宋体" panose="02010600030101010101" pitchFamily="2" charset="-122"/>
            </a:endParaRPr>
          </a:p>
        </p:txBody>
      </p:sp>
      <p:sp>
        <p:nvSpPr>
          <p:cNvPr id="18" name="灯片编号占位符 17"/>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103653" y="1268853"/>
            <a:ext cx="10272715" cy="645160"/>
          </a:xfrm>
          <a:prstGeom prst="rect">
            <a:avLst/>
          </a:prstGeom>
          <a:ln>
            <a:solidFill>
              <a:srgbClr val="FF0000"/>
            </a:solidFill>
          </a:ln>
        </p:spPr>
        <p:txBody>
          <a:bodyPr wrap="square">
            <a:spAutoFit/>
          </a:bodyPr>
          <a:lstStyle/>
          <a:p>
            <a:pPr algn="just" fontAlgn="base">
              <a:spcBef>
                <a:spcPct val="0"/>
              </a:spcBef>
              <a:spcAft>
                <a:spcPct val="0"/>
              </a:spcAft>
              <a:tabLst>
                <a:tab pos="2514600" algn="l"/>
              </a:tabLst>
            </a:pPr>
            <a:r>
              <a:rPr lang="zh-CN" altLang="en-US" b="1" kern="100" smtClean="0">
                <a:solidFill>
                  <a:srgbClr val="0000FF"/>
                </a:solidFill>
                <a:latin typeface="Times New Roman" panose="02020603050405020304"/>
                <a:cs typeface="Times New Roman" panose="02020603050405020304"/>
              </a:rPr>
              <a:t>①书写</a:t>
            </a:r>
            <a:r>
              <a:rPr lang="zh-CN" altLang="zh-CN" b="1" kern="100" smtClean="0">
                <a:solidFill>
                  <a:srgbClr val="0000FF"/>
                </a:solidFill>
                <a:latin typeface="Times New Roman" panose="02020603050405020304"/>
                <a:cs typeface="Times New Roman" panose="02020603050405020304"/>
              </a:rPr>
              <a:t>方程式</a:t>
            </a:r>
            <a:r>
              <a:rPr lang="zh-CN" altLang="en-US" b="1" kern="100" smtClean="0">
                <a:solidFill>
                  <a:srgbClr val="0000FF"/>
                </a:solidFill>
                <a:latin typeface="Times New Roman" panose="02020603050405020304"/>
                <a:cs typeface="Times New Roman" panose="02020603050405020304"/>
              </a:rPr>
              <a:t>，</a:t>
            </a:r>
            <a:r>
              <a:rPr lang="zh-CN" altLang="zh-CN" b="1" kern="100" smtClean="0">
                <a:solidFill>
                  <a:srgbClr val="0000FF"/>
                </a:solidFill>
                <a:latin typeface="Times New Roman" panose="02020603050405020304"/>
                <a:cs typeface="Times New Roman" panose="02020603050405020304"/>
              </a:rPr>
              <a:t>一般涉及陌生物质</a:t>
            </a:r>
            <a:r>
              <a:rPr lang="zh-CN" altLang="en-US" b="1" kern="100" smtClean="0">
                <a:solidFill>
                  <a:srgbClr val="0000FF"/>
                </a:solidFill>
                <a:latin typeface="Times New Roman" panose="02020603050405020304"/>
                <a:cs typeface="Times New Roman" panose="02020603050405020304"/>
              </a:rPr>
              <a:t>；</a:t>
            </a:r>
            <a:endParaRPr lang="en-US" altLang="zh-CN" b="1" kern="100" smtClean="0">
              <a:solidFill>
                <a:srgbClr val="0000FF"/>
              </a:solidFill>
              <a:latin typeface="Times New Roman" panose="02020603050405020304"/>
              <a:cs typeface="Times New Roman" panose="02020603050405020304"/>
            </a:endParaRPr>
          </a:p>
          <a:p>
            <a:pPr algn="just" fontAlgn="base">
              <a:spcBef>
                <a:spcPct val="0"/>
              </a:spcBef>
              <a:spcAft>
                <a:spcPct val="0"/>
              </a:spcAft>
              <a:tabLst>
                <a:tab pos="2514600" algn="l"/>
              </a:tabLst>
            </a:pPr>
            <a:r>
              <a:rPr lang="zh-CN" altLang="en-US" b="1" kern="100" smtClean="0">
                <a:solidFill>
                  <a:srgbClr val="0000FF"/>
                </a:solidFill>
                <a:latin typeface="Times New Roman" panose="02020603050405020304"/>
                <a:cs typeface="Times New Roman" panose="02020603050405020304"/>
              </a:rPr>
              <a:t>②</a:t>
            </a:r>
            <a:r>
              <a:rPr lang="zh-CN" altLang="zh-CN" b="1" kern="100" smtClean="0">
                <a:solidFill>
                  <a:srgbClr val="0000FF"/>
                </a:solidFill>
                <a:latin typeface="Times New Roman" panose="02020603050405020304"/>
                <a:cs typeface="Times New Roman" panose="02020603050405020304"/>
              </a:rPr>
              <a:t>考查</a:t>
            </a:r>
            <a:r>
              <a:rPr lang="zh-CN" altLang="en-US" b="1" kern="100" smtClean="0">
                <a:solidFill>
                  <a:srgbClr val="0000FF"/>
                </a:solidFill>
                <a:latin typeface="Times New Roman" panose="02020603050405020304"/>
                <a:cs typeface="Times New Roman" panose="02020603050405020304"/>
              </a:rPr>
              <a:t>焙烧、</a:t>
            </a:r>
            <a:r>
              <a:rPr lang="zh-CN" altLang="zh-CN" b="1" kern="100" smtClean="0">
                <a:solidFill>
                  <a:srgbClr val="0000FF"/>
                </a:solidFill>
                <a:latin typeface="Times New Roman" panose="02020603050405020304"/>
                <a:cs typeface="Times New Roman" panose="02020603050405020304"/>
              </a:rPr>
              <a:t>离子反应</a:t>
            </a:r>
            <a:r>
              <a:rPr lang="zh-CN" altLang="en-US" b="1" kern="100" smtClean="0">
                <a:solidFill>
                  <a:srgbClr val="0000FF"/>
                </a:solidFill>
                <a:latin typeface="Times New Roman" panose="02020603050405020304"/>
                <a:cs typeface="Times New Roman" panose="02020603050405020304"/>
              </a:rPr>
              <a:t>，一先看价态，二看元素守恒；</a:t>
            </a:r>
            <a:endParaRPr lang="en-US" altLang="zh-CN" b="1" kern="100" smtClean="0">
              <a:solidFill>
                <a:srgbClr val="0000FF"/>
              </a:solidFill>
              <a:latin typeface="Times New Roman" panose="02020603050405020304"/>
              <a:cs typeface="Times New Roman" panose="02020603050405020304"/>
            </a:endParaRPr>
          </a:p>
        </p:txBody>
      </p:sp>
      <p:sp>
        <p:nvSpPr>
          <p:cNvPr id="4" name="矩形 3"/>
          <p:cNvSpPr/>
          <p:nvPr/>
        </p:nvSpPr>
        <p:spPr>
          <a:xfrm>
            <a:off x="911642" y="476798"/>
            <a:ext cx="4724247" cy="460375"/>
          </a:xfrm>
          <a:prstGeom prst="rect">
            <a:avLst/>
          </a:prstGeom>
        </p:spPr>
        <p:txBody>
          <a:bodyPr wrap="square">
            <a:spAutoFit/>
          </a:bodyPr>
          <a:lstStyle/>
          <a:p>
            <a:pPr fontAlgn="base">
              <a:spcBef>
                <a:spcPct val="0"/>
              </a:spcBef>
              <a:spcAft>
                <a:spcPct val="0"/>
              </a:spcAft>
            </a:pPr>
            <a:r>
              <a:rPr lang="en-US" altLang="zh-CN" sz="2400" b="1" smtClean="0">
                <a:solidFill>
                  <a:srgbClr val="000000"/>
                </a:solidFill>
                <a:latin typeface="黑体" panose="02010609060101010101" pitchFamily="49" charset="-122"/>
                <a:ea typeface="黑体" panose="02010609060101010101" pitchFamily="49" charset="-122"/>
              </a:rPr>
              <a:t>【8】</a:t>
            </a:r>
            <a:r>
              <a:rPr lang="zh-CN" altLang="en-US" sz="2400" b="1" smtClean="0">
                <a:solidFill>
                  <a:srgbClr val="000000"/>
                </a:solidFill>
                <a:latin typeface="黑体" panose="02010609060101010101" pitchFamily="49" charset="-122"/>
                <a:ea typeface="黑体" panose="02010609060101010101" pitchFamily="49" charset="-122"/>
              </a:rPr>
              <a:t>方程式书写的技巧</a:t>
            </a:r>
            <a:endParaRPr lang="zh-CN" altLang="en-US" sz="2400" b="1">
              <a:solidFill>
                <a:srgbClr val="000000"/>
              </a:solidFill>
              <a:latin typeface="黑体" panose="02010609060101010101" pitchFamily="49" charset="-122"/>
              <a:ea typeface="黑体" panose="02010609060101010101" pitchFamily="49" charset="-122"/>
            </a:endParaRPr>
          </a:p>
        </p:txBody>
      </p:sp>
      <p:cxnSp>
        <p:nvCxnSpPr>
          <p:cNvPr id="5" name="直接连接符 4"/>
          <p:cNvCxnSpPr/>
          <p:nvPr/>
        </p:nvCxnSpPr>
        <p:spPr>
          <a:xfrm flipV="1">
            <a:off x="60976" y="98083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15635" y="1916895"/>
            <a:ext cx="10560733" cy="2360930"/>
          </a:xfrm>
          <a:prstGeom prst="rect">
            <a:avLst/>
          </a:prstGeom>
        </p:spPr>
        <p:txBody>
          <a:bodyPr wrap="square">
            <a:spAutoFit/>
          </a:bodyPr>
          <a:lstStyle/>
          <a:p>
            <a:pPr marL="344170" indent="-344170" algn="just" fontAlgn="base">
              <a:lnSpc>
                <a:spcPct val="130000"/>
              </a:lnSpc>
              <a:spcBef>
                <a:spcPct val="0"/>
              </a:spcBef>
              <a:spcAft>
                <a:spcPct val="0"/>
              </a:spcAft>
              <a:tabLst>
                <a:tab pos="2514600" algn="l"/>
              </a:tabLst>
            </a:pPr>
            <a:r>
              <a:rPr lang="en-US" altLang="zh-CN" b="1" kern="100" smtClean="0">
                <a:solidFill>
                  <a:srgbClr val="000000"/>
                </a:solidFill>
                <a:latin typeface="Times New Roman" panose="02020603050405020304"/>
                <a:cs typeface="Courier New" panose="02070309020205020404"/>
              </a:rPr>
              <a:t>(1)</a:t>
            </a:r>
            <a:r>
              <a:rPr lang="zh-CN" altLang="zh-CN" b="1" kern="100" smtClean="0">
                <a:solidFill>
                  <a:srgbClr val="000000"/>
                </a:solidFill>
                <a:latin typeface="Times New Roman" panose="02020603050405020304"/>
                <a:cs typeface="Times New Roman" panose="02020603050405020304"/>
              </a:rPr>
              <a:t>在</a:t>
            </a:r>
            <a:r>
              <a:rPr lang="en-US" altLang="zh-CN" b="1" kern="100" smtClean="0">
                <a:solidFill>
                  <a:srgbClr val="000000"/>
                </a:solidFill>
                <a:latin typeface="Times New Roman" panose="02020603050405020304"/>
                <a:cs typeface="Courier New" panose="02070309020205020404"/>
              </a:rPr>
              <a:t>FeCO</a:t>
            </a:r>
            <a:r>
              <a:rPr lang="en-US" altLang="zh-CN" b="1" kern="100" baseline="-25000" smtClean="0">
                <a:solidFill>
                  <a:srgbClr val="000000"/>
                </a:solidFill>
                <a:latin typeface="Times New Roman" panose="02020603050405020304"/>
                <a:cs typeface="Courier New" panose="02070309020205020404"/>
              </a:rPr>
              <a:t>3</a:t>
            </a:r>
            <a:r>
              <a:rPr lang="zh-CN" altLang="zh-CN" b="1" kern="100" smtClean="0">
                <a:solidFill>
                  <a:srgbClr val="000000"/>
                </a:solidFill>
                <a:latin typeface="Times New Roman" panose="02020603050405020304"/>
                <a:cs typeface="Times New Roman" panose="02020603050405020304"/>
              </a:rPr>
              <a:t>溶于盐酸后的溶液中加入</a:t>
            </a:r>
            <a:r>
              <a:rPr lang="en-US" altLang="zh-CN" b="1" kern="100" smtClean="0">
                <a:solidFill>
                  <a:srgbClr val="000000"/>
                </a:solidFill>
                <a:latin typeface="Times New Roman" panose="02020603050405020304"/>
                <a:cs typeface="Courier New" panose="02070309020205020404"/>
              </a:rPr>
              <a:t>H</a:t>
            </a:r>
            <a:r>
              <a:rPr lang="en-US" altLang="zh-CN" b="1" kern="100" baseline="-25000" smtClean="0">
                <a:solidFill>
                  <a:srgbClr val="000000"/>
                </a:solidFill>
                <a:latin typeface="Times New Roman" panose="02020603050405020304"/>
                <a:cs typeface="Courier New" panose="02070309020205020404"/>
              </a:rPr>
              <a:t>2</a:t>
            </a:r>
            <a:r>
              <a:rPr lang="en-US" altLang="zh-CN" b="1" kern="100" smtClean="0">
                <a:solidFill>
                  <a:srgbClr val="000000"/>
                </a:solidFill>
                <a:latin typeface="Times New Roman" panose="02020603050405020304"/>
                <a:cs typeface="Courier New" panose="02070309020205020404"/>
              </a:rPr>
              <a:t>O</a:t>
            </a:r>
            <a:r>
              <a:rPr lang="en-US" altLang="zh-CN" b="1" kern="100" baseline="-25000" smtClean="0">
                <a:solidFill>
                  <a:srgbClr val="000000"/>
                </a:solidFill>
                <a:latin typeface="Times New Roman" panose="02020603050405020304"/>
                <a:cs typeface="Courier New" panose="02070309020205020404"/>
              </a:rPr>
              <a:t>2</a:t>
            </a:r>
            <a:r>
              <a:rPr lang="zh-CN" altLang="zh-CN" b="1" kern="100" smtClean="0">
                <a:solidFill>
                  <a:srgbClr val="000000"/>
                </a:solidFill>
                <a:latin typeface="Times New Roman" panose="02020603050405020304"/>
                <a:cs typeface="Times New Roman" panose="02020603050405020304"/>
              </a:rPr>
              <a:t>，离子方程式为</a:t>
            </a:r>
            <a:r>
              <a:rPr lang="en-US" altLang="zh-CN" b="1" kern="100" smtClean="0">
                <a:solidFill>
                  <a:srgbClr val="000000"/>
                </a:solidFill>
                <a:latin typeface="Times New Roman" panose="02020603050405020304"/>
                <a:cs typeface="Courier New" panose="02070309020205020404"/>
              </a:rPr>
              <a:t> _____________</a:t>
            </a:r>
            <a:endParaRPr lang="en-US" altLang="zh-CN" b="1" kern="100" smtClean="0">
              <a:solidFill>
                <a:srgbClr val="000000"/>
              </a:solidFill>
              <a:latin typeface="宋体" panose="02010600030101010101" pitchFamily="2" charset="-122"/>
              <a:cs typeface="Courier New" panose="02070309020205020404"/>
            </a:endParaRPr>
          </a:p>
          <a:p>
            <a:pPr marL="344170" indent="-344170" algn="just" fontAlgn="base">
              <a:lnSpc>
                <a:spcPct val="130000"/>
              </a:lnSpc>
              <a:spcBef>
                <a:spcPct val="0"/>
              </a:spcBef>
              <a:spcAft>
                <a:spcPct val="0"/>
              </a:spcAft>
              <a:tabLst>
                <a:tab pos="2514600" algn="l"/>
              </a:tabLst>
            </a:pPr>
            <a:r>
              <a:rPr lang="en-US" altLang="zh-CN" b="1" kern="100" smtClean="0">
                <a:solidFill>
                  <a:srgbClr val="000000"/>
                </a:solidFill>
                <a:latin typeface="Times New Roman" panose="02020603050405020304"/>
                <a:cs typeface="Courier New" panose="02070309020205020404"/>
              </a:rPr>
              <a:t>(2)</a:t>
            </a:r>
            <a:r>
              <a:rPr lang="zh-CN" altLang="zh-CN" b="1" kern="100" smtClean="0">
                <a:solidFill>
                  <a:srgbClr val="000000"/>
                </a:solidFill>
                <a:latin typeface="Times New Roman" panose="02020603050405020304"/>
                <a:cs typeface="Times New Roman" panose="02020603050405020304"/>
              </a:rPr>
              <a:t>铝土矿</a:t>
            </a:r>
            <a:r>
              <a:rPr lang="en-US" altLang="zh-CN" b="1" kern="100" smtClean="0">
                <a:solidFill>
                  <a:srgbClr val="000000"/>
                </a:solidFill>
                <a:latin typeface="宋体" panose="02010600030101010101" pitchFamily="2" charset="-122"/>
                <a:cs typeface="Times New Roman" panose="02020603050405020304"/>
              </a:rPr>
              <a:t>“</a:t>
            </a:r>
            <a:r>
              <a:rPr lang="zh-CN" altLang="zh-CN" b="1" kern="100" smtClean="0">
                <a:solidFill>
                  <a:srgbClr val="000000"/>
                </a:solidFill>
                <a:latin typeface="Times New Roman" panose="02020603050405020304"/>
                <a:cs typeface="Times New Roman" panose="02020603050405020304"/>
              </a:rPr>
              <a:t>碱溶</a:t>
            </a:r>
            <a:r>
              <a:rPr lang="en-US" altLang="zh-CN" b="1" kern="100" smtClean="0">
                <a:solidFill>
                  <a:srgbClr val="000000"/>
                </a:solidFill>
                <a:latin typeface="宋体" panose="02010600030101010101" pitchFamily="2" charset="-122"/>
                <a:cs typeface="Times New Roman" panose="02020603050405020304"/>
              </a:rPr>
              <a:t>”</a:t>
            </a:r>
            <a:r>
              <a:rPr lang="zh-CN" altLang="zh-CN" b="1" kern="100" smtClean="0">
                <a:solidFill>
                  <a:srgbClr val="000000"/>
                </a:solidFill>
                <a:latin typeface="Times New Roman" panose="02020603050405020304"/>
                <a:cs typeface="Times New Roman" panose="02020603050405020304"/>
              </a:rPr>
              <a:t>时生成偏铝酸钠的离子方程式为</a:t>
            </a:r>
            <a:r>
              <a:rPr lang="en-US" altLang="zh-CN" b="1" kern="100" smtClean="0">
                <a:solidFill>
                  <a:srgbClr val="000000"/>
                </a:solidFill>
                <a:latin typeface="Times New Roman" panose="02020603050405020304"/>
                <a:cs typeface="Courier New" panose="02070309020205020404"/>
              </a:rPr>
              <a:t>____________________</a:t>
            </a:r>
            <a:endParaRPr lang="en-US" altLang="zh-CN" b="1" kern="100" smtClean="0">
              <a:solidFill>
                <a:srgbClr val="000000"/>
              </a:solidFill>
              <a:latin typeface="宋体" panose="02010600030101010101" pitchFamily="2" charset="-122"/>
              <a:cs typeface="Courier New" panose="02070309020205020404"/>
            </a:endParaRPr>
          </a:p>
          <a:p>
            <a:pPr marL="344170" indent="-344170" algn="just" fontAlgn="base">
              <a:lnSpc>
                <a:spcPct val="130000"/>
              </a:lnSpc>
              <a:spcBef>
                <a:spcPct val="0"/>
              </a:spcBef>
              <a:spcAft>
                <a:spcPct val="0"/>
              </a:spcAft>
              <a:tabLst>
                <a:tab pos="2514600" algn="l"/>
              </a:tabLst>
            </a:pPr>
            <a:r>
              <a:rPr lang="en-US" altLang="zh-CN" b="1" kern="100" smtClean="0">
                <a:solidFill>
                  <a:srgbClr val="000000"/>
                </a:solidFill>
                <a:latin typeface="Times New Roman" panose="02020603050405020304"/>
                <a:cs typeface="Courier New" panose="02070309020205020404"/>
              </a:rPr>
              <a:t>(3)Fe</a:t>
            </a:r>
            <a:r>
              <a:rPr lang="en-US" altLang="zh-CN" b="1" kern="100" baseline="30000" smtClean="0">
                <a:solidFill>
                  <a:srgbClr val="000000"/>
                </a:solidFill>
                <a:latin typeface="Times New Roman" panose="02020603050405020304"/>
                <a:cs typeface="Courier New" panose="02070309020205020404"/>
              </a:rPr>
              <a:t>2</a:t>
            </a:r>
            <a:r>
              <a:rPr lang="zh-CN" altLang="zh-CN" b="1" kern="100" baseline="30000" smtClean="0">
                <a:solidFill>
                  <a:srgbClr val="000000"/>
                </a:solidFill>
                <a:latin typeface="Times New Roman" panose="02020603050405020304"/>
                <a:cs typeface="Times New Roman" panose="02020603050405020304"/>
              </a:rPr>
              <a:t>＋</a:t>
            </a:r>
            <a:r>
              <a:rPr lang="zh-CN" altLang="zh-CN" b="1" kern="100" smtClean="0">
                <a:solidFill>
                  <a:srgbClr val="000000"/>
                </a:solidFill>
                <a:latin typeface="Times New Roman" panose="02020603050405020304"/>
                <a:cs typeface="Times New Roman" panose="02020603050405020304"/>
              </a:rPr>
              <a:t>与</a:t>
            </a:r>
            <a:r>
              <a:rPr lang="en-US" altLang="zh-CN" b="1" kern="100" smtClean="0">
                <a:solidFill>
                  <a:srgbClr val="000000"/>
                </a:solidFill>
                <a:latin typeface="Times New Roman" panose="02020603050405020304"/>
                <a:cs typeface="Courier New" panose="02070309020205020404"/>
              </a:rPr>
              <a:t>FeO(OH)</a:t>
            </a:r>
            <a:r>
              <a:rPr lang="zh-CN" altLang="zh-CN" b="1" kern="100" smtClean="0">
                <a:solidFill>
                  <a:srgbClr val="000000"/>
                </a:solidFill>
                <a:latin typeface="Times New Roman" panose="02020603050405020304"/>
                <a:cs typeface="Times New Roman" panose="02020603050405020304"/>
              </a:rPr>
              <a:t>反应生成</a:t>
            </a:r>
            <a:r>
              <a:rPr lang="en-US" altLang="zh-CN" b="1" kern="100" smtClean="0">
                <a:solidFill>
                  <a:srgbClr val="000000"/>
                </a:solidFill>
                <a:latin typeface="Times New Roman" panose="02020603050405020304"/>
                <a:cs typeface="Courier New" panose="02070309020205020404"/>
              </a:rPr>
              <a:t>Fe</a:t>
            </a:r>
            <a:r>
              <a:rPr lang="en-US" altLang="zh-CN" b="1" kern="100" baseline="-25000" smtClean="0">
                <a:solidFill>
                  <a:srgbClr val="000000"/>
                </a:solidFill>
                <a:latin typeface="Times New Roman" panose="02020603050405020304"/>
                <a:cs typeface="Courier New" panose="02070309020205020404"/>
              </a:rPr>
              <a:t>3</a:t>
            </a:r>
            <a:r>
              <a:rPr lang="en-US" altLang="zh-CN" b="1" kern="100" smtClean="0">
                <a:solidFill>
                  <a:srgbClr val="000000"/>
                </a:solidFill>
                <a:latin typeface="Times New Roman" panose="02020603050405020304"/>
                <a:cs typeface="Courier New" panose="02070309020205020404"/>
              </a:rPr>
              <a:t>O</a:t>
            </a:r>
            <a:r>
              <a:rPr lang="en-US" altLang="zh-CN" b="1" kern="100" baseline="-25000" smtClean="0">
                <a:solidFill>
                  <a:srgbClr val="000000"/>
                </a:solidFill>
                <a:latin typeface="Times New Roman" panose="02020603050405020304"/>
                <a:cs typeface="Courier New" panose="02070309020205020404"/>
              </a:rPr>
              <a:t>4</a:t>
            </a:r>
            <a:r>
              <a:rPr lang="zh-CN" altLang="zh-CN" b="1" kern="100" smtClean="0">
                <a:solidFill>
                  <a:srgbClr val="000000"/>
                </a:solidFill>
                <a:latin typeface="Times New Roman" panose="02020603050405020304"/>
                <a:cs typeface="Times New Roman" panose="02020603050405020304"/>
              </a:rPr>
              <a:t>。离子方程式为</a:t>
            </a:r>
            <a:r>
              <a:rPr lang="en-US" altLang="zh-CN" b="1" kern="100" smtClean="0">
                <a:solidFill>
                  <a:srgbClr val="000000"/>
                </a:solidFill>
                <a:latin typeface="Times New Roman" panose="02020603050405020304"/>
                <a:cs typeface="Courier New" panose="02070309020205020404"/>
              </a:rPr>
              <a:t>_____________________</a:t>
            </a:r>
            <a:endParaRPr lang="en-US" altLang="zh-CN" b="1" kern="100" smtClean="0">
              <a:solidFill>
                <a:srgbClr val="000000"/>
              </a:solidFill>
              <a:latin typeface="宋体" panose="02010600030101010101" pitchFamily="2" charset="-122"/>
              <a:cs typeface="Courier New" panose="02070309020205020404"/>
            </a:endParaRPr>
          </a:p>
          <a:p>
            <a:pPr marL="344170" indent="-344170" algn="just" fontAlgn="base">
              <a:lnSpc>
                <a:spcPct val="130000"/>
              </a:lnSpc>
              <a:spcBef>
                <a:spcPct val="0"/>
              </a:spcBef>
              <a:spcAft>
                <a:spcPct val="0"/>
              </a:spcAft>
              <a:tabLst>
                <a:tab pos="2514600" algn="l"/>
              </a:tabLst>
            </a:pPr>
            <a:r>
              <a:rPr lang="en-US" altLang="zh-CN" b="1" kern="100" smtClean="0">
                <a:solidFill>
                  <a:srgbClr val="000000"/>
                </a:solidFill>
                <a:latin typeface="Times New Roman" panose="02020603050405020304"/>
                <a:cs typeface="Courier New" panose="02070309020205020404"/>
              </a:rPr>
              <a:t>(4)O</a:t>
            </a:r>
            <a:r>
              <a:rPr lang="en-US" altLang="zh-CN" b="1" kern="100" baseline="-25000" smtClean="0">
                <a:solidFill>
                  <a:srgbClr val="000000"/>
                </a:solidFill>
                <a:latin typeface="Times New Roman" panose="02020603050405020304"/>
                <a:cs typeface="Courier New" panose="02070309020205020404"/>
              </a:rPr>
              <a:t>2</a:t>
            </a:r>
            <a:r>
              <a:rPr lang="zh-CN" altLang="zh-CN" b="1" kern="100" smtClean="0">
                <a:solidFill>
                  <a:srgbClr val="000000"/>
                </a:solidFill>
                <a:latin typeface="Times New Roman" panose="02020603050405020304"/>
                <a:cs typeface="Times New Roman" panose="02020603050405020304"/>
              </a:rPr>
              <a:t>将</a:t>
            </a:r>
            <a:r>
              <a:rPr lang="en-US" altLang="zh-CN" b="1" kern="100" smtClean="0">
                <a:solidFill>
                  <a:srgbClr val="000000"/>
                </a:solidFill>
                <a:latin typeface="Times New Roman" panose="02020603050405020304"/>
                <a:cs typeface="Courier New" panose="02070309020205020404"/>
              </a:rPr>
              <a:t>Mn</a:t>
            </a:r>
            <a:r>
              <a:rPr lang="en-US" altLang="zh-CN" b="1" kern="100" baseline="30000" smtClean="0">
                <a:solidFill>
                  <a:srgbClr val="000000"/>
                </a:solidFill>
                <a:latin typeface="Times New Roman" panose="02020603050405020304"/>
                <a:cs typeface="Courier New" panose="02070309020205020404"/>
              </a:rPr>
              <a:t>2</a:t>
            </a:r>
            <a:r>
              <a:rPr lang="zh-CN" altLang="zh-CN" b="1" kern="100" baseline="30000" smtClean="0">
                <a:solidFill>
                  <a:srgbClr val="000000"/>
                </a:solidFill>
                <a:latin typeface="Times New Roman" panose="02020603050405020304"/>
                <a:cs typeface="Times New Roman" panose="02020603050405020304"/>
              </a:rPr>
              <a:t>＋</a:t>
            </a:r>
            <a:r>
              <a:rPr lang="zh-CN" altLang="zh-CN" b="1" kern="100" smtClean="0">
                <a:solidFill>
                  <a:srgbClr val="000000"/>
                </a:solidFill>
                <a:latin typeface="Times New Roman" panose="02020603050405020304"/>
                <a:cs typeface="Times New Roman" panose="02020603050405020304"/>
              </a:rPr>
              <a:t>氧化成</a:t>
            </a:r>
            <a:r>
              <a:rPr lang="en-US" altLang="zh-CN" b="1" kern="100" smtClean="0">
                <a:solidFill>
                  <a:srgbClr val="000000"/>
                </a:solidFill>
                <a:latin typeface="Times New Roman" panose="02020603050405020304"/>
                <a:cs typeface="Courier New" panose="02070309020205020404"/>
              </a:rPr>
              <a:t>MnO(OH)</a:t>
            </a:r>
            <a:r>
              <a:rPr lang="en-US" altLang="zh-CN" b="1" kern="100" baseline="-25000" smtClean="0">
                <a:solidFill>
                  <a:srgbClr val="000000"/>
                </a:solidFill>
                <a:latin typeface="Times New Roman" panose="02020603050405020304"/>
                <a:cs typeface="Courier New" panose="02070309020205020404"/>
              </a:rPr>
              <a:t>2</a:t>
            </a:r>
            <a:r>
              <a:rPr lang="zh-CN" altLang="zh-CN" b="1" kern="100" smtClean="0">
                <a:solidFill>
                  <a:srgbClr val="000000"/>
                </a:solidFill>
                <a:latin typeface="Times New Roman" panose="02020603050405020304"/>
                <a:cs typeface="Times New Roman" panose="02020603050405020304"/>
              </a:rPr>
              <a:t>的离子方程式：</a:t>
            </a:r>
            <a:r>
              <a:rPr lang="en-US" altLang="zh-CN" b="1" kern="100" smtClean="0">
                <a:solidFill>
                  <a:srgbClr val="000000"/>
                </a:solidFill>
                <a:latin typeface="Times New Roman" panose="02020603050405020304"/>
                <a:cs typeface="Courier New" panose="02070309020205020404"/>
              </a:rPr>
              <a:t>________________________</a:t>
            </a:r>
            <a:endParaRPr lang="en-US" altLang="zh-CN" b="1" kern="100" smtClean="0">
              <a:solidFill>
                <a:srgbClr val="000000"/>
              </a:solidFill>
              <a:latin typeface="宋体" panose="02010600030101010101" pitchFamily="2" charset="-122"/>
              <a:cs typeface="Courier New" panose="02070309020205020404"/>
            </a:endParaRPr>
          </a:p>
          <a:p>
            <a:pPr fontAlgn="base">
              <a:spcBef>
                <a:spcPct val="0"/>
              </a:spcBef>
              <a:spcAft>
                <a:spcPct val="0"/>
              </a:spcAft>
              <a:tabLst>
                <a:tab pos="2514600" algn="l"/>
              </a:tabLst>
            </a:pPr>
            <a:r>
              <a:rPr lang="en-US" altLang="zh-CN" b="1" kern="100" smtClean="0">
                <a:solidFill>
                  <a:srgbClr val="000000"/>
                </a:solidFill>
                <a:latin typeface="Times New Roman" panose="02020603050405020304"/>
                <a:cs typeface="Courier New" panose="02070309020205020404"/>
              </a:rPr>
              <a:t>(5)FeSO</a:t>
            </a:r>
            <a:r>
              <a:rPr lang="en-US" altLang="zh-CN" b="1" kern="100" baseline="-25000" smtClean="0">
                <a:solidFill>
                  <a:srgbClr val="000000"/>
                </a:solidFill>
                <a:latin typeface="Times New Roman" panose="02020603050405020304"/>
                <a:cs typeface="Courier New" panose="02070309020205020404"/>
              </a:rPr>
              <a:t>4</a:t>
            </a:r>
            <a:r>
              <a:rPr lang="zh-CN" altLang="en-US" b="1" kern="100" smtClean="0">
                <a:solidFill>
                  <a:srgbClr val="000000"/>
                </a:solidFill>
                <a:latin typeface="Times New Roman" panose="02020603050405020304"/>
                <a:cs typeface="Times New Roman" panose="02020603050405020304"/>
              </a:rPr>
              <a:t>与</a:t>
            </a:r>
            <a:r>
              <a:rPr lang="zh-CN" altLang="zh-CN" b="1" kern="100" smtClean="0">
                <a:solidFill>
                  <a:srgbClr val="000000"/>
                </a:solidFill>
                <a:latin typeface="Times New Roman" panose="02020603050405020304"/>
                <a:cs typeface="Times New Roman" panose="02020603050405020304"/>
              </a:rPr>
              <a:t>碱性</a:t>
            </a:r>
            <a:r>
              <a:rPr lang="en-US" altLang="zh-CN" b="1" kern="100" smtClean="0">
                <a:solidFill>
                  <a:srgbClr val="000000"/>
                </a:solidFill>
                <a:latin typeface="Times New Roman" panose="02020603050405020304"/>
                <a:cs typeface="Courier New" panose="02070309020205020404"/>
              </a:rPr>
              <a:t>NaBH</a:t>
            </a:r>
            <a:r>
              <a:rPr lang="en-US" altLang="zh-CN" b="1" kern="100" baseline="-25000" smtClean="0">
                <a:solidFill>
                  <a:srgbClr val="000000"/>
                </a:solidFill>
                <a:latin typeface="Times New Roman" panose="02020603050405020304"/>
                <a:cs typeface="Courier New" panose="02070309020205020404"/>
              </a:rPr>
              <a:t>4</a:t>
            </a:r>
            <a:r>
              <a:rPr lang="zh-CN" altLang="zh-CN" b="1" kern="100" smtClean="0">
                <a:solidFill>
                  <a:srgbClr val="000000"/>
                </a:solidFill>
                <a:latin typeface="Times New Roman" panose="02020603050405020304"/>
                <a:cs typeface="Times New Roman" panose="02020603050405020304"/>
              </a:rPr>
              <a:t>溶液生成纳米铁粉、</a:t>
            </a:r>
            <a:r>
              <a:rPr lang="en-US" altLang="zh-CN" b="1" kern="100" smtClean="0">
                <a:solidFill>
                  <a:srgbClr val="000000"/>
                </a:solidFill>
                <a:latin typeface="Times New Roman" panose="02020603050405020304"/>
                <a:cs typeface="Courier New" panose="02070309020205020404"/>
              </a:rPr>
              <a:t>H</a:t>
            </a:r>
            <a:r>
              <a:rPr lang="en-US" altLang="zh-CN" b="1" kern="100" baseline="-25000" smtClean="0">
                <a:solidFill>
                  <a:srgbClr val="000000"/>
                </a:solidFill>
                <a:latin typeface="Times New Roman" panose="02020603050405020304"/>
                <a:cs typeface="Courier New" panose="02070309020205020404"/>
              </a:rPr>
              <a:t>2</a:t>
            </a:r>
            <a:r>
              <a:rPr lang="zh-CN" altLang="zh-CN" b="1" kern="100" smtClean="0">
                <a:solidFill>
                  <a:srgbClr val="000000"/>
                </a:solidFill>
                <a:latin typeface="Times New Roman" panose="02020603050405020304"/>
                <a:cs typeface="Times New Roman" panose="02020603050405020304"/>
              </a:rPr>
              <a:t>和</a:t>
            </a:r>
            <a:r>
              <a:rPr lang="en-US" altLang="zh-CN" b="1" kern="100" smtClean="0">
                <a:solidFill>
                  <a:srgbClr val="000000"/>
                </a:solidFill>
                <a:latin typeface="Times New Roman" panose="02020603050405020304"/>
                <a:cs typeface="Courier New" panose="02070309020205020404"/>
              </a:rPr>
              <a:t>B(OH)</a:t>
            </a:r>
            <a:r>
              <a:rPr lang="en-US" altLang="zh-CN" b="1" kern="100" baseline="-25000" smtClean="0">
                <a:solidFill>
                  <a:srgbClr val="000000"/>
                </a:solidFill>
                <a:latin typeface="Times New Roman" panose="02020603050405020304"/>
                <a:cs typeface="Courier New" panose="02070309020205020404"/>
              </a:rPr>
              <a:t> 4</a:t>
            </a:r>
            <a:r>
              <a:rPr lang="en-US" altLang="zh-CN" b="1" kern="100" baseline="30000" smtClean="0">
                <a:solidFill>
                  <a:srgbClr val="000000"/>
                </a:solidFill>
                <a:latin typeface="Times New Roman" panose="02020603050405020304"/>
                <a:cs typeface="Times New Roman" panose="02020603050405020304"/>
              </a:rPr>
              <a:t>-</a:t>
            </a:r>
            <a:r>
              <a:rPr lang="zh-CN" altLang="zh-CN" b="1" kern="100" smtClean="0">
                <a:solidFill>
                  <a:srgbClr val="000000"/>
                </a:solidFill>
                <a:latin typeface="Times New Roman" panose="02020603050405020304"/>
                <a:cs typeface="Times New Roman" panose="02020603050405020304"/>
              </a:rPr>
              <a:t>离子方程式</a:t>
            </a:r>
            <a:r>
              <a:rPr lang="en-US" altLang="zh-CN" b="1" kern="100" smtClean="0">
                <a:solidFill>
                  <a:srgbClr val="000000"/>
                </a:solidFill>
                <a:latin typeface="Times New Roman" panose="02020603050405020304"/>
                <a:cs typeface="Courier New" panose="02070309020205020404"/>
              </a:rPr>
              <a:t>______ </a:t>
            </a:r>
            <a:endParaRPr lang="en-US" altLang="zh-CN" b="1" kern="100" smtClean="0">
              <a:solidFill>
                <a:srgbClr val="000000"/>
              </a:solidFill>
              <a:latin typeface="Times New Roman" panose="02020603050405020304"/>
              <a:cs typeface="Courier New" panose="02070309020205020404"/>
            </a:endParaRPr>
          </a:p>
          <a:p>
            <a:pPr fontAlgn="base">
              <a:spcBef>
                <a:spcPct val="0"/>
              </a:spcBef>
              <a:spcAft>
                <a:spcPct val="0"/>
              </a:spcAft>
              <a:tabLst>
                <a:tab pos="2514600" algn="l"/>
              </a:tabLst>
            </a:pPr>
            <a:r>
              <a:rPr lang="pt-BR" altLang="zh-CN" b="1" smtClean="0">
                <a:solidFill>
                  <a:srgbClr val="000000"/>
                </a:solidFill>
                <a:latin typeface="Times New Roman" panose="02020603050405020304" pitchFamily="18" charset="0"/>
                <a:cs typeface="Times New Roman" panose="02020603050405020304" pitchFamily="18" charset="0"/>
              </a:rPr>
              <a:t> (6)</a:t>
            </a:r>
            <a:r>
              <a:rPr lang="zh-CN" altLang="pt-BR" b="1" smtClean="0">
                <a:solidFill>
                  <a:srgbClr val="000000"/>
                </a:solidFill>
                <a:latin typeface="Times New Roman" panose="02020603050405020304" pitchFamily="18" charset="0"/>
                <a:cs typeface="Times New Roman" panose="02020603050405020304" pitchFamily="18" charset="0"/>
              </a:rPr>
              <a:t>煅烧</a:t>
            </a:r>
            <a:r>
              <a:rPr lang="pt-BR" altLang="zh-CN" b="1" smtClean="0">
                <a:solidFill>
                  <a:srgbClr val="000000"/>
                </a:solidFill>
                <a:latin typeface="Times New Roman" panose="02020603050405020304" pitchFamily="18" charset="0"/>
                <a:cs typeface="Times New Roman" panose="02020603050405020304" pitchFamily="18" charset="0"/>
              </a:rPr>
              <a:t>FePO</a:t>
            </a:r>
            <a:r>
              <a:rPr lang="pt-BR" altLang="zh-CN" b="1" baseline="-30000" smtClean="0">
                <a:solidFill>
                  <a:srgbClr val="000000"/>
                </a:solidFill>
                <a:latin typeface="Times New Roman" panose="02020603050405020304" pitchFamily="18" charset="0"/>
                <a:cs typeface="Times New Roman" panose="02020603050405020304" pitchFamily="18" charset="0"/>
              </a:rPr>
              <a:t>4</a:t>
            </a:r>
            <a:r>
              <a:rPr lang="zh-CN" altLang="pt-BR" b="1" smtClean="0">
                <a:solidFill>
                  <a:srgbClr val="000000"/>
                </a:solidFill>
                <a:latin typeface="Times New Roman" panose="02020603050405020304" pitchFamily="18" charset="0"/>
                <a:cs typeface="Times New Roman" panose="02020603050405020304" pitchFamily="18" charset="0"/>
              </a:rPr>
              <a:t>与</a:t>
            </a:r>
            <a:r>
              <a:rPr lang="pt-BR" altLang="zh-CN" b="1" smtClean="0">
                <a:solidFill>
                  <a:srgbClr val="000000"/>
                </a:solidFill>
                <a:latin typeface="Times New Roman" panose="02020603050405020304" pitchFamily="18" charset="0"/>
                <a:cs typeface="Times New Roman" panose="02020603050405020304" pitchFamily="18" charset="0"/>
              </a:rPr>
              <a:t>Li</a:t>
            </a:r>
            <a:r>
              <a:rPr lang="pt-BR" altLang="zh-CN" b="1" baseline="-30000" smtClean="0">
                <a:solidFill>
                  <a:srgbClr val="000000"/>
                </a:solidFill>
                <a:latin typeface="Times New Roman" panose="02020603050405020304" pitchFamily="18" charset="0"/>
                <a:cs typeface="Times New Roman" panose="02020603050405020304" pitchFamily="18" charset="0"/>
              </a:rPr>
              <a:t>2</a:t>
            </a:r>
            <a:r>
              <a:rPr lang="pt-BR" altLang="zh-CN" b="1" smtClean="0">
                <a:solidFill>
                  <a:srgbClr val="000000"/>
                </a:solidFill>
                <a:latin typeface="Times New Roman" panose="02020603050405020304" pitchFamily="18" charset="0"/>
                <a:cs typeface="Times New Roman" panose="02020603050405020304" pitchFamily="18" charset="0"/>
              </a:rPr>
              <a:t>CO</a:t>
            </a:r>
            <a:r>
              <a:rPr lang="pt-BR" altLang="zh-CN" b="1" baseline="-30000" smtClean="0">
                <a:solidFill>
                  <a:srgbClr val="000000"/>
                </a:solidFill>
                <a:latin typeface="Times New Roman" panose="02020603050405020304" pitchFamily="18" charset="0"/>
                <a:cs typeface="Times New Roman" panose="02020603050405020304" pitchFamily="18" charset="0"/>
              </a:rPr>
              <a:t>3</a:t>
            </a:r>
            <a:r>
              <a:rPr lang="zh-CN" altLang="pt-BR" b="1" smtClean="0">
                <a:solidFill>
                  <a:srgbClr val="000000"/>
                </a:solidFill>
                <a:latin typeface="Times New Roman" panose="02020603050405020304" pitchFamily="18" charset="0"/>
                <a:cs typeface="Times New Roman" panose="02020603050405020304" pitchFamily="18" charset="0"/>
              </a:rPr>
              <a:t>、</a:t>
            </a:r>
            <a:r>
              <a:rPr lang="pt-BR" altLang="zh-CN" b="1" smtClean="0">
                <a:solidFill>
                  <a:srgbClr val="000000"/>
                </a:solidFill>
                <a:latin typeface="Times New Roman" panose="02020603050405020304" pitchFamily="18" charset="0"/>
                <a:cs typeface="Times New Roman" panose="02020603050405020304" pitchFamily="18" charset="0"/>
              </a:rPr>
              <a:t>H</a:t>
            </a:r>
            <a:r>
              <a:rPr lang="pt-BR" altLang="zh-CN" b="1" baseline="-30000" smtClean="0">
                <a:solidFill>
                  <a:srgbClr val="000000"/>
                </a:solidFill>
                <a:latin typeface="Times New Roman" panose="02020603050405020304" pitchFamily="18" charset="0"/>
                <a:cs typeface="Times New Roman" panose="02020603050405020304" pitchFamily="18" charset="0"/>
              </a:rPr>
              <a:t>2</a:t>
            </a:r>
            <a:r>
              <a:rPr lang="pt-BR" altLang="zh-CN" b="1" smtClean="0">
                <a:solidFill>
                  <a:srgbClr val="000000"/>
                </a:solidFill>
                <a:latin typeface="Times New Roman" panose="02020603050405020304" pitchFamily="18" charset="0"/>
                <a:cs typeface="Times New Roman" panose="02020603050405020304" pitchFamily="18" charset="0"/>
              </a:rPr>
              <a:t>C</a:t>
            </a:r>
            <a:r>
              <a:rPr lang="pt-BR" altLang="zh-CN" b="1" baseline="-30000" smtClean="0">
                <a:solidFill>
                  <a:srgbClr val="000000"/>
                </a:solidFill>
                <a:latin typeface="Times New Roman" panose="02020603050405020304" pitchFamily="18" charset="0"/>
                <a:cs typeface="Times New Roman" panose="02020603050405020304" pitchFamily="18" charset="0"/>
              </a:rPr>
              <a:t>2</a:t>
            </a:r>
            <a:r>
              <a:rPr lang="pt-BR" altLang="zh-CN" b="1" smtClean="0">
                <a:solidFill>
                  <a:srgbClr val="000000"/>
                </a:solidFill>
                <a:latin typeface="Times New Roman" panose="02020603050405020304" pitchFamily="18" charset="0"/>
                <a:cs typeface="Times New Roman" panose="02020603050405020304" pitchFamily="18" charset="0"/>
              </a:rPr>
              <a:t>O</a:t>
            </a:r>
            <a:r>
              <a:rPr lang="pt-BR" altLang="zh-CN" b="1" baseline="-30000" smtClean="0">
                <a:solidFill>
                  <a:srgbClr val="000000"/>
                </a:solidFill>
                <a:latin typeface="Times New Roman" panose="02020603050405020304" pitchFamily="18" charset="0"/>
                <a:cs typeface="Times New Roman" panose="02020603050405020304" pitchFamily="18" charset="0"/>
              </a:rPr>
              <a:t>4</a:t>
            </a:r>
            <a:r>
              <a:rPr lang="zh-CN" altLang="pt-BR" b="1" smtClean="0">
                <a:solidFill>
                  <a:srgbClr val="000000"/>
                </a:solidFill>
                <a:latin typeface="Times New Roman" panose="02020603050405020304" pitchFamily="18" charset="0"/>
                <a:cs typeface="Times New Roman" panose="02020603050405020304" pitchFamily="18" charset="0"/>
              </a:rPr>
              <a:t>制备</a:t>
            </a:r>
            <a:r>
              <a:rPr lang="pt-BR" altLang="zh-CN" b="1" smtClean="0">
                <a:solidFill>
                  <a:srgbClr val="000000"/>
                </a:solidFill>
                <a:latin typeface="Times New Roman" panose="02020603050405020304" pitchFamily="18" charset="0"/>
                <a:cs typeface="Times New Roman" panose="02020603050405020304" pitchFamily="18" charset="0"/>
              </a:rPr>
              <a:t>LiFePO</a:t>
            </a:r>
            <a:r>
              <a:rPr lang="pt-BR" altLang="zh-CN" b="1" baseline="-30000" smtClean="0">
                <a:solidFill>
                  <a:srgbClr val="000000"/>
                </a:solidFill>
                <a:latin typeface="Times New Roman" panose="02020603050405020304" pitchFamily="18" charset="0"/>
                <a:cs typeface="Times New Roman" panose="02020603050405020304" pitchFamily="18" charset="0"/>
              </a:rPr>
              <a:t>4</a:t>
            </a:r>
            <a:r>
              <a:rPr lang="zh-CN" altLang="pt-BR" b="1" smtClean="0">
                <a:solidFill>
                  <a:srgbClr val="000000"/>
                </a:solidFill>
                <a:latin typeface="Times New Roman" panose="02020603050405020304" pitchFamily="18" charset="0"/>
                <a:cs typeface="Times New Roman" panose="02020603050405020304" pitchFamily="18" charset="0"/>
              </a:rPr>
              <a:t>的化学方程式</a:t>
            </a:r>
            <a:r>
              <a:rPr lang="pt-BR" altLang="zh-CN" b="1" smtClean="0">
                <a:solidFill>
                  <a:srgbClr val="000000"/>
                </a:solidFill>
                <a:latin typeface="Times New Roman" panose="02020603050405020304" pitchFamily="18" charset="0"/>
                <a:cs typeface="Times New Roman" panose="02020603050405020304" pitchFamily="18" charset="0"/>
              </a:rPr>
              <a:t>______________</a:t>
            </a:r>
            <a:endParaRPr lang="pl-PL" altLang="zh-CN" smtClean="0">
              <a:solidFill>
                <a:srgbClr val="000000"/>
              </a:solidFill>
              <a:cs typeface="宋体" panose="02010600030101010101" pitchFamily="2" charset="-122"/>
            </a:endParaRPr>
          </a:p>
          <a:p>
            <a:pPr eaLnBrk="0" fontAlgn="base" hangingPunct="0">
              <a:spcBef>
                <a:spcPct val="0"/>
              </a:spcBef>
              <a:spcAft>
                <a:spcPct val="0"/>
              </a:spcAft>
              <a:tabLst>
                <a:tab pos="2514600" algn="l"/>
              </a:tabLst>
            </a:pPr>
            <a:r>
              <a:rPr lang="pl-PL" altLang="zh-CN" b="1" smtClean="0">
                <a:solidFill>
                  <a:srgbClr val="000000"/>
                </a:solidFill>
                <a:latin typeface="Times New Roman" panose="02020603050405020304" pitchFamily="18" charset="0"/>
                <a:cs typeface="Times New Roman" panose="02020603050405020304" pitchFamily="18" charset="0"/>
              </a:rPr>
              <a:t> </a:t>
            </a:r>
            <a:r>
              <a:rPr lang="en-US" altLang="zh-CN" b="1" smtClean="0">
                <a:solidFill>
                  <a:srgbClr val="000000"/>
                </a:solidFill>
                <a:latin typeface="Times New Roman" panose="02020603050405020304" pitchFamily="18" charset="0"/>
                <a:cs typeface="Times New Roman" panose="02020603050405020304" pitchFamily="18" charset="0"/>
              </a:rPr>
              <a:t>(7)</a:t>
            </a:r>
            <a:r>
              <a:rPr lang="zh-CN" altLang="en-US" b="1" smtClean="0">
                <a:solidFill>
                  <a:srgbClr val="000000"/>
                </a:solidFill>
                <a:latin typeface="Times New Roman" panose="02020603050405020304" pitchFamily="18" charset="0"/>
                <a:cs typeface="Times New Roman" panose="02020603050405020304" pitchFamily="18" charset="0"/>
              </a:rPr>
              <a:t> </a:t>
            </a:r>
            <a:r>
              <a:rPr lang="en-US" altLang="zh-CN" b="1" smtClean="0">
                <a:solidFill>
                  <a:srgbClr val="000000"/>
                </a:solidFill>
                <a:latin typeface="Times New Roman" panose="02020603050405020304" pitchFamily="18" charset="0"/>
                <a:cs typeface="Times New Roman" panose="02020603050405020304" pitchFamily="18" charset="0"/>
              </a:rPr>
              <a:t>As</a:t>
            </a:r>
            <a:r>
              <a:rPr lang="en-US" altLang="zh-CN" b="1" baseline="-30000" smtClean="0">
                <a:solidFill>
                  <a:srgbClr val="000000"/>
                </a:solidFill>
                <a:latin typeface="Times New Roman" panose="02020603050405020304" pitchFamily="18" charset="0"/>
                <a:cs typeface="Times New Roman" panose="02020603050405020304" pitchFamily="18" charset="0"/>
              </a:rPr>
              <a:t>2</a:t>
            </a:r>
            <a:r>
              <a:rPr lang="en-US" altLang="zh-CN" b="1" smtClean="0">
                <a:solidFill>
                  <a:srgbClr val="000000"/>
                </a:solidFill>
                <a:latin typeface="Times New Roman" panose="02020603050405020304" pitchFamily="18" charset="0"/>
                <a:cs typeface="Times New Roman" panose="02020603050405020304" pitchFamily="18" charset="0"/>
              </a:rPr>
              <a:t>S</a:t>
            </a:r>
            <a:r>
              <a:rPr lang="en-US" altLang="zh-CN" b="1" baseline="-30000" smtClean="0">
                <a:solidFill>
                  <a:srgbClr val="000000"/>
                </a:solidFill>
                <a:latin typeface="Times New Roman" panose="02020603050405020304" pitchFamily="18" charset="0"/>
                <a:cs typeface="Times New Roman" panose="02020603050405020304" pitchFamily="18" charset="0"/>
              </a:rPr>
              <a:t>3</a:t>
            </a:r>
            <a:r>
              <a:rPr lang="zh-CN" altLang="en-US" b="1" smtClean="0">
                <a:solidFill>
                  <a:srgbClr val="000000"/>
                </a:solidFill>
                <a:latin typeface="Times New Roman" panose="02020603050405020304" pitchFamily="18" charset="0"/>
                <a:cs typeface="Times New Roman" panose="02020603050405020304" pitchFamily="18" charset="0"/>
              </a:rPr>
              <a:t>通入</a:t>
            </a:r>
            <a:r>
              <a:rPr lang="en-US" altLang="zh-CN" b="1" smtClean="0">
                <a:solidFill>
                  <a:srgbClr val="000000"/>
                </a:solidFill>
                <a:latin typeface="Times New Roman" panose="02020603050405020304" pitchFamily="18" charset="0"/>
                <a:cs typeface="Times New Roman" panose="02020603050405020304" pitchFamily="18" charset="0"/>
              </a:rPr>
              <a:t>O</a:t>
            </a:r>
            <a:r>
              <a:rPr lang="en-US" altLang="zh-CN" b="1" baseline="-30000" smtClean="0">
                <a:solidFill>
                  <a:srgbClr val="000000"/>
                </a:solidFill>
                <a:latin typeface="Times New Roman" panose="02020603050405020304" pitchFamily="18" charset="0"/>
                <a:cs typeface="Times New Roman" panose="02020603050405020304" pitchFamily="18" charset="0"/>
              </a:rPr>
              <a:t>2</a:t>
            </a:r>
            <a:r>
              <a:rPr lang="zh-CN" altLang="en-US" b="1" smtClean="0">
                <a:solidFill>
                  <a:srgbClr val="000000"/>
                </a:solidFill>
                <a:latin typeface="Times New Roman" panose="02020603050405020304" pitchFamily="18" charset="0"/>
                <a:cs typeface="Times New Roman" panose="02020603050405020304" pitchFamily="18" charset="0"/>
              </a:rPr>
              <a:t>生成</a:t>
            </a:r>
            <a:r>
              <a:rPr lang="en-US" altLang="zh-CN" b="1" smtClean="0">
                <a:solidFill>
                  <a:srgbClr val="000000"/>
                </a:solidFill>
                <a:latin typeface="Times New Roman" panose="02020603050405020304" pitchFamily="18" charset="0"/>
                <a:cs typeface="Times New Roman" panose="02020603050405020304" pitchFamily="18" charset="0"/>
              </a:rPr>
              <a:t>H</a:t>
            </a:r>
            <a:r>
              <a:rPr lang="en-US" altLang="zh-CN" b="1" baseline="-30000" smtClean="0">
                <a:solidFill>
                  <a:srgbClr val="000000"/>
                </a:solidFill>
                <a:latin typeface="Times New Roman" panose="02020603050405020304" pitchFamily="18" charset="0"/>
                <a:cs typeface="Times New Roman" panose="02020603050405020304" pitchFamily="18" charset="0"/>
              </a:rPr>
              <a:t>3</a:t>
            </a:r>
            <a:r>
              <a:rPr lang="en-US" altLang="zh-CN" b="1" smtClean="0">
                <a:solidFill>
                  <a:srgbClr val="000000"/>
                </a:solidFill>
                <a:latin typeface="Times New Roman" panose="02020603050405020304" pitchFamily="18" charset="0"/>
                <a:cs typeface="Times New Roman" panose="02020603050405020304" pitchFamily="18" charset="0"/>
              </a:rPr>
              <a:t>AsO</a:t>
            </a:r>
            <a:r>
              <a:rPr lang="en-US" altLang="zh-CN" b="1" baseline="-30000" smtClean="0">
                <a:solidFill>
                  <a:srgbClr val="000000"/>
                </a:solidFill>
                <a:latin typeface="Times New Roman" panose="02020603050405020304" pitchFamily="18" charset="0"/>
                <a:cs typeface="Times New Roman" panose="02020603050405020304" pitchFamily="18" charset="0"/>
              </a:rPr>
              <a:t>4</a:t>
            </a:r>
            <a:r>
              <a:rPr lang="zh-CN" altLang="en-US" b="1" smtClean="0">
                <a:solidFill>
                  <a:srgbClr val="000000"/>
                </a:solidFill>
                <a:latin typeface="Times New Roman" panose="02020603050405020304" pitchFamily="18" charset="0"/>
                <a:cs typeface="Times New Roman" panose="02020603050405020304" pitchFamily="18" charset="0"/>
              </a:rPr>
              <a:t>和单质硫的化学方程式：</a:t>
            </a:r>
            <a:r>
              <a:rPr lang="en-US" altLang="zh-CN" b="1" smtClean="0">
                <a:solidFill>
                  <a:srgbClr val="000000"/>
                </a:solidFill>
                <a:latin typeface="Times New Roman" panose="02020603050405020304" pitchFamily="18" charset="0"/>
                <a:cs typeface="Times New Roman" panose="02020603050405020304" pitchFamily="18" charset="0"/>
              </a:rPr>
              <a:t>_________________</a:t>
            </a:r>
            <a:endParaRPr lang="zh-CN" altLang="zh-CN" b="1" kern="100">
              <a:solidFill>
                <a:srgbClr val="000000"/>
              </a:solidFill>
              <a:latin typeface="宋体" panose="02010600030101010101" pitchFamily="2" charset="-122"/>
              <a:cs typeface="Courier New" panose="02070309020205020404"/>
            </a:endParaRPr>
          </a:p>
        </p:txBody>
      </p:sp>
      <p:grpSp>
        <p:nvGrpSpPr>
          <p:cNvPr id="2" name="组合 7"/>
          <p:cNvGrpSpPr/>
          <p:nvPr/>
        </p:nvGrpSpPr>
        <p:grpSpPr>
          <a:xfrm>
            <a:off x="1199662" y="4178440"/>
            <a:ext cx="7471833" cy="2562793"/>
            <a:chOff x="899745" y="3356995"/>
            <a:chExt cx="5603875" cy="2562793"/>
          </a:xfrm>
        </p:grpSpPr>
        <p:grpSp>
          <p:nvGrpSpPr>
            <p:cNvPr id="6" name="组合 9"/>
            <p:cNvGrpSpPr/>
            <p:nvPr/>
          </p:nvGrpSpPr>
          <p:grpSpPr>
            <a:xfrm>
              <a:off x="971750" y="3356995"/>
              <a:ext cx="3744260" cy="1677090"/>
              <a:chOff x="1043755" y="3120005"/>
              <a:chExt cx="3744260" cy="1677090"/>
            </a:xfrm>
          </p:grpSpPr>
          <p:graphicFrame>
            <p:nvGraphicFramePr>
              <p:cNvPr id="12" name="Object 7"/>
              <p:cNvGraphicFramePr>
                <a:graphicFrameLocks noChangeAspect="1"/>
              </p:cNvGraphicFramePr>
              <p:nvPr/>
            </p:nvGraphicFramePr>
            <p:xfrm>
              <a:off x="1115760" y="3120005"/>
              <a:ext cx="2997200" cy="391530"/>
            </p:xfrm>
            <a:graphic>
              <a:graphicData uri="http://schemas.openxmlformats.org/presentationml/2006/ole">
                <mc:AlternateContent xmlns:mc="http://schemas.openxmlformats.org/markup-compatibility/2006">
                  <mc:Choice xmlns:v="urn:schemas-microsoft-com:vml" Requires="v">
                    <p:oleObj spid="_x0000_s1073" name="Microsoft Word 97-2003" r:id="rId1" imgW="3007995" imgH="396875" progId="Word.Document.8">
                      <p:embed/>
                    </p:oleObj>
                  </mc:Choice>
                  <mc:Fallback>
                    <p:oleObj name="Microsoft Word 97-2003" r:id="rId1" imgW="3007995" imgH="396875" progId="Word.Document.8">
                      <p:embed/>
                      <p:pic>
                        <p:nvPicPr>
                          <p:cNvPr id="0" name="OLE substitute image"/>
                          <p:cNvPicPr/>
                          <p:nvPr/>
                        </p:nvPicPr>
                        <p:blipFill>
                          <a:blip r:embed="rId2"/>
                          <a:stretch>
                            <a:fillRect/>
                          </a:stretch>
                        </p:blipFill>
                        <p:spPr>
                          <a:xfrm>
                            <a:off x="1115760" y="3120005"/>
                            <a:ext cx="2997200" cy="391530"/>
                          </a:xfrm>
                          <a:prstGeom prst="rect">
                            <a:avLst/>
                          </a:prstGeom>
                          <a:noFill/>
                          <a:ln w="9525">
                            <a:noFill/>
                          </a:ln>
                        </p:spPr>
                      </p:pic>
                    </p:oleObj>
                  </mc:Fallback>
                </mc:AlternateContent>
              </a:graphicData>
            </a:graphic>
          </p:graphicFrame>
          <p:graphicFrame>
            <p:nvGraphicFramePr>
              <p:cNvPr id="13" name="Object 8"/>
              <p:cNvGraphicFramePr>
                <a:graphicFrameLocks noChangeAspect="1"/>
              </p:cNvGraphicFramePr>
              <p:nvPr/>
            </p:nvGraphicFramePr>
            <p:xfrm>
              <a:off x="1043755" y="3480030"/>
              <a:ext cx="2673350" cy="293687"/>
            </p:xfrm>
            <a:graphic>
              <a:graphicData uri="http://schemas.openxmlformats.org/presentationml/2006/ole">
                <mc:AlternateContent xmlns:mc="http://schemas.openxmlformats.org/markup-compatibility/2006">
                  <mc:Choice xmlns:v="urn:schemas-microsoft-com:vml" Requires="v">
                    <p:oleObj spid="_x0000_s1074" name="Microsoft Word 97-2003" r:id="rId3" imgW="2719070" imgH="396875" progId="Word.Document.8">
                      <p:embed/>
                    </p:oleObj>
                  </mc:Choice>
                  <mc:Fallback>
                    <p:oleObj name="Microsoft Word 97-2003" r:id="rId3" imgW="2719070" imgH="396875" progId="Word.Document.8">
                      <p:embed/>
                      <p:pic>
                        <p:nvPicPr>
                          <p:cNvPr id="0" name="OLE substitute image"/>
                          <p:cNvPicPr/>
                          <p:nvPr/>
                        </p:nvPicPr>
                        <p:blipFill>
                          <a:blip r:embed="rId4"/>
                          <a:stretch>
                            <a:fillRect/>
                          </a:stretch>
                        </p:blipFill>
                        <p:spPr>
                          <a:xfrm>
                            <a:off x="1043755" y="3480030"/>
                            <a:ext cx="2673350" cy="293687"/>
                          </a:xfrm>
                          <a:prstGeom prst="rect">
                            <a:avLst/>
                          </a:prstGeom>
                          <a:noFill/>
                          <a:ln w="9525">
                            <a:noFill/>
                          </a:ln>
                        </p:spPr>
                      </p:pic>
                    </p:oleObj>
                  </mc:Fallback>
                </mc:AlternateContent>
              </a:graphicData>
            </a:graphic>
          </p:graphicFrame>
          <p:graphicFrame>
            <p:nvGraphicFramePr>
              <p:cNvPr id="14" name="Object 9"/>
              <p:cNvGraphicFramePr>
                <a:graphicFrameLocks noChangeAspect="1"/>
              </p:cNvGraphicFramePr>
              <p:nvPr/>
            </p:nvGraphicFramePr>
            <p:xfrm>
              <a:off x="1055910" y="3768050"/>
              <a:ext cx="2940050" cy="312738"/>
            </p:xfrm>
            <a:graphic>
              <a:graphicData uri="http://schemas.openxmlformats.org/presentationml/2006/ole">
                <mc:AlternateContent xmlns:mc="http://schemas.openxmlformats.org/markup-compatibility/2006">
                  <mc:Choice xmlns:v="urn:schemas-microsoft-com:vml" Requires="v">
                    <p:oleObj spid="_x0000_s1075" name="Microsoft Word 97-2003" r:id="rId5" imgW="2950210" imgH="396875" progId="Word.Document.8">
                      <p:embed/>
                    </p:oleObj>
                  </mc:Choice>
                  <mc:Fallback>
                    <p:oleObj name="Microsoft Word 97-2003" r:id="rId5" imgW="2950210" imgH="396875" progId="Word.Document.8">
                      <p:embed/>
                      <p:pic>
                        <p:nvPicPr>
                          <p:cNvPr id="0" name="OLE substitute image"/>
                          <p:cNvPicPr/>
                          <p:nvPr/>
                        </p:nvPicPr>
                        <p:blipFill>
                          <a:blip r:embed="rId6"/>
                          <a:stretch>
                            <a:fillRect/>
                          </a:stretch>
                        </p:blipFill>
                        <p:spPr>
                          <a:xfrm>
                            <a:off x="1055910" y="3768050"/>
                            <a:ext cx="2940050" cy="312738"/>
                          </a:xfrm>
                          <a:prstGeom prst="rect">
                            <a:avLst/>
                          </a:prstGeom>
                          <a:noFill/>
                          <a:ln w="9525">
                            <a:noFill/>
                          </a:ln>
                        </p:spPr>
                      </p:pic>
                    </p:oleObj>
                  </mc:Fallback>
                </mc:AlternateContent>
              </a:graphicData>
            </a:graphic>
          </p:graphicFrame>
          <p:graphicFrame>
            <p:nvGraphicFramePr>
              <p:cNvPr id="15" name="Object 10"/>
              <p:cNvGraphicFramePr>
                <a:graphicFrameLocks noChangeAspect="1"/>
              </p:cNvGraphicFramePr>
              <p:nvPr/>
            </p:nvGraphicFramePr>
            <p:xfrm>
              <a:off x="1063962" y="4056070"/>
              <a:ext cx="3148013" cy="393700"/>
            </p:xfrm>
            <a:graphic>
              <a:graphicData uri="http://schemas.openxmlformats.org/presentationml/2006/ole">
                <mc:AlternateContent xmlns:mc="http://schemas.openxmlformats.org/markup-compatibility/2006">
                  <mc:Choice xmlns:v="urn:schemas-microsoft-com:vml" Requires="v">
                    <p:oleObj spid="_x0000_s1076" name="Microsoft Word 97-2003" r:id="rId7" imgW="3160395" imgH="396875" progId="Word.Document.8">
                      <p:embed/>
                    </p:oleObj>
                  </mc:Choice>
                  <mc:Fallback>
                    <p:oleObj name="Microsoft Word 97-2003" r:id="rId7" imgW="3160395" imgH="396875" progId="Word.Document.8">
                      <p:embed/>
                      <p:pic>
                        <p:nvPicPr>
                          <p:cNvPr id="0" name="OLE substitute image"/>
                          <p:cNvPicPr/>
                          <p:nvPr/>
                        </p:nvPicPr>
                        <p:blipFill>
                          <a:blip r:embed="rId8"/>
                          <a:stretch>
                            <a:fillRect/>
                          </a:stretch>
                        </p:blipFill>
                        <p:spPr>
                          <a:xfrm>
                            <a:off x="1063962" y="4056070"/>
                            <a:ext cx="3148013" cy="393700"/>
                          </a:xfrm>
                          <a:prstGeom prst="rect">
                            <a:avLst/>
                          </a:prstGeom>
                          <a:noFill/>
                          <a:ln w="9525">
                            <a:noFill/>
                          </a:ln>
                        </p:spPr>
                      </p:pic>
                    </p:oleObj>
                  </mc:Fallback>
                </mc:AlternateContent>
              </a:graphicData>
            </a:graphic>
          </p:graphicFrame>
          <p:graphicFrame>
            <p:nvGraphicFramePr>
              <p:cNvPr id="16" name="Object 11"/>
              <p:cNvGraphicFramePr>
                <a:graphicFrameLocks noChangeAspect="1"/>
              </p:cNvGraphicFramePr>
              <p:nvPr/>
            </p:nvGraphicFramePr>
            <p:xfrm>
              <a:off x="1081740" y="4416095"/>
              <a:ext cx="3706275" cy="381000"/>
            </p:xfrm>
            <a:graphic>
              <a:graphicData uri="http://schemas.openxmlformats.org/presentationml/2006/ole">
                <mc:AlternateContent xmlns:mc="http://schemas.openxmlformats.org/markup-compatibility/2006">
                  <mc:Choice xmlns:v="urn:schemas-microsoft-com:vml" Requires="v">
                    <p:oleObj spid="_x0000_s1077" name="Microsoft Word 97-2003" r:id="rId9" imgW="3899535" imgH="396875" progId="Word.Document.8">
                      <p:embed/>
                    </p:oleObj>
                  </mc:Choice>
                  <mc:Fallback>
                    <p:oleObj name="Microsoft Word 97-2003" r:id="rId9" imgW="3899535" imgH="396875" progId="Word.Document.8">
                      <p:embed/>
                      <p:pic>
                        <p:nvPicPr>
                          <p:cNvPr id="0" name="OLE substitute image"/>
                          <p:cNvPicPr/>
                          <p:nvPr/>
                        </p:nvPicPr>
                        <p:blipFill>
                          <a:blip r:embed="rId10"/>
                          <a:stretch>
                            <a:fillRect/>
                          </a:stretch>
                        </p:blipFill>
                        <p:spPr>
                          <a:xfrm>
                            <a:off x="1081740" y="4416095"/>
                            <a:ext cx="3706275" cy="381000"/>
                          </a:xfrm>
                          <a:prstGeom prst="rect">
                            <a:avLst/>
                          </a:prstGeom>
                          <a:noFill/>
                          <a:ln w="9525">
                            <a:noFill/>
                          </a:ln>
                        </p:spPr>
                      </p:pic>
                    </p:oleObj>
                  </mc:Fallback>
                </mc:AlternateContent>
              </a:graphicData>
            </a:graphic>
          </p:graphicFrame>
        </p:grpSp>
        <p:graphicFrame>
          <p:nvGraphicFramePr>
            <p:cNvPr id="10" name="Object 10"/>
            <p:cNvGraphicFramePr>
              <a:graphicFrameLocks noChangeAspect="1"/>
            </p:cNvGraphicFramePr>
            <p:nvPr/>
          </p:nvGraphicFramePr>
          <p:xfrm>
            <a:off x="899745" y="4957892"/>
            <a:ext cx="5603875" cy="703263"/>
          </p:xfrm>
          <a:graphic>
            <a:graphicData uri="http://schemas.openxmlformats.org/presentationml/2006/ole">
              <mc:AlternateContent xmlns:mc="http://schemas.openxmlformats.org/markup-compatibility/2006">
                <mc:Choice xmlns:v="urn:schemas-microsoft-com:vml" Requires="v">
                  <p:oleObj spid="_x0000_s1078" name="Microsoft Word 97-2003" r:id="rId11" imgW="5559425" imgH="707390" progId="Word.Document.8">
                    <p:embed/>
                  </p:oleObj>
                </mc:Choice>
                <mc:Fallback>
                  <p:oleObj name="Microsoft Word 97-2003" r:id="rId11" imgW="5559425" imgH="707390" progId="Word.Document.8">
                    <p:embed/>
                    <p:pic>
                      <p:nvPicPr>
                        <p:cNvPr id="0" name="OLE substitute image"/>
                        <p:cNvPicPr/>
                        <p:nvPr/>
                      </p:nvPicPr>
                      <p:blipFill>
                        <a:blip r:embed="rId12"/>
                        <a:stretch>
                          <a:fillRect/>
                        </a:stretch>
                      </p:blipFill>
                      <p:spPr>
                        <a:xfrm>
                          <a:off x="899745" y="4957892"/>
                          <a:ext cx="5603875" cy="703263"/>
                        </a:xfrm>
                        <a:prstGeom prst="rect">
                          <a:avLst/>
                        </a:prstGeom>
                        <a:noFill/>
                        <a:ln w="9525">
                          <a:noFill/>
                        </a:ln>
                      </p:spPr>
                    </p:pic>
                  </p:oleObj>
                </mc:Fallback>
              </mc:AlternateContent>
            </a:graphicData>
          </a:graphic>
        </p:graphicFrame>
        <p:graphicFrame>
          <p:nvGraphicFramePr>
            <p:cNvPr id="11" name="Object 11"/>
            <p:cNvGraphicFramePr>
              <a:graphicFrameLocks noChangeAspect="1"/>
            </p:cNvGraphicFramePr>
            <p:nvPr/>
          </p:nvGraphicFramePr>
          <p:xfrm>
            <a:off x="903288" y="5591175"/>
            <a:ext cx="4641850" cy="328613"/>
          </p:xfrm>
          <a:graphic>
            <a:graphicData uri="http://schemas.openxmlformats.org/presentationml/2006/ole">
              <mc:AlternateContent xmlns:mc="http://schemas.openxmlformats.org/markup-compatibility/2006">
                <mc:Choice xmlns:v="urn:schemas-microsoft-com:vml" Requires="v">
                  <p:oleObj spid="_x0000_s1079" name="Microsoft Word 97-2003" r:id="rId13" imgW="3424555" imgH="371475" progId="Word.Document.8">
                    <p:embed/>
                  </p:oleObj>
                </mc:Choice>
                <mc:Fallback>
                  <p:oleObj name="Microsoft Word 97-2003" r:id="rId13" imgW="3424555" imgH="371475" progId="Word.Document.8">
                    <p:embed/>
                    <p:pic>
                      <p:nvPicPr>
                        <p:cNvPr id="0" name="OLE substitute image"/>
                        <p:cNvPicPr/>
                        <p:nvPr/>
                      </p:nvPicPr>
                      <p:blipFill>
                        <a:blip r:embed="rId14"/>
                        <a:stretch>
                          <a:fillRect/>
                        </a:stretch>
                      </p:blipFill>
                      <p:spPr>
                        <a:xfrm>
                          <a:off x="903288" y="5591175"/>
                          <a:ext cx="4641850" cy="328613"/>
                        </a:xfrm>
                        <a:prstGeom prst="rect">
                          <a:avLst/>
                        </a:prstGeom>
                        <a:noFill/>
                        <a:ln w="9525">
                          <a:noFill/>
                        </a:ln>
                      </p:spPr>
                    </p:pic>
                  </p:oleObj>
                </mc:Fallback>
              </mc:AlternateContent>
            </a:graphicData>
          </a:graphic>
        </p:graphicFrame>
      </p:grpSp>
      <p:sp>
        <p:nvSpPr>
          <p:cNvPr id="18" name="灯片编号占位符 17"/>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10"/>
          <p:cNvSpPr txBox="1">
            <a:spLocks noChangeArrowheads="1"/>
          </p:cNvSpPr>
          <p:nvPr/>
        </p:nvSpPr>
        <p:spPr bwMode="auto">
          <a:xfrm>
            <a:off x="2256367" y="2838453"/>
            <a:ext cx="2112433" cy="521970"/>
          </a:xfrm>
          <a:prstGeom prst="rect">
            <a:avLst/>
          </a:prstGeom>
          <a:noFill/>
          <a:ln w="9525">
            <a:noFill/>
            <a:miter lim="800000"/>
          </a:ln>
        </p:spPr>
        <p:txBody>
          <a:bodyPr>
            <a:spAutoFit/>
          </a:bodyPr>
          <a:lstStyle/>
          <a:p>
            <a:pPr fontAlgn="base">
              <a:spcBef>
                <a:spcPct val="0"/>
              </a:spcBef>
              <a:spcAft>
                <a:spcPct val="0"/>
              </a:spcAft>
            </a:pPr>
            <a:r>
              <a:rPr lang="zh-CN" altLang="en-US" sz="2800" b="1">
                <a:solidFill>
                  <a:srgbClr val="FFFFFF"/>
                </a:solidFill>
                <a:latin typeface="微软雅黑" panose="020B0503020204020204" pitchFamily="34" charset="-122"/>
                <a:ea typeface="微软雅黑" panose="020B0503020204020204" pitchFamily="34" charset="-122"/>
              </a:rPr>
              <a:t>（一）</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2" name="文本框 11"/>
          <p:cNvSpPr txBox="1">
            <a:spLocks noChangeArrowheads="1"/>
          </p:cNvSpPr>
          <p:nvPr/>
        </p:nvSpPr>
        <p:spPr bwMode="auto">
          <a:xfrm>
            <a:off x="335602" y="404793"/>
            <a:ext cx="10656740" cy="460375"/>
          </a:xfrm>
          <a:prstGeom prst="rect">
            <a:avLst/>
          </a:prstGeom>
          <a:noFill/>
          <a:ln w="9525">
            <a:noFill/>
            <a:miter lim="800000"/>
          </a:ln>
        </p:spPr>
        <p:txBody>
          <a:bodyPr wrap="square">
            <a:spAutoFit/>
          </a:bodyPr>
          <a:lstStyle/>
          <a:p>
            <a:pPr fontAlgn="base">
              <a:spcBef>
                <a:spcPct val="0"/>
              </a:spcBef>
              <a:spcAft>
                <a:spcPct val="0"/>
              </a:spcAft>
            </a:pPr>
            <a:r>
              <a:rPr lang="en-US" altLang="zh-CN" sz="2400" b="1" smtClean="0">
                <a:solidFill>
                  <a:srgbClr val="C00000"/>
                </a:solidFill>
                <a:latin typeface="黑体" panose="02010609060101010101" pitchFamily="49" charset="-122"/>
                <a:ea typeface="黑体" panose="02010609060101010101" pitchFamily="49" charset="-122"/>
              </a:rPr>
              <a:t>【9】</a:t>
            </a:r>
            <a:r>
              <a:rPr lang="zh-CN" altLang="en-US" sz="2400" b="1" smtClean="0">
                <a:solidFill>
                  <a:srgbClr val="C00000"/>
                </a:solidFill>
                <a:latin typeface="黑体" panose="02010609060101010101" pitchFamily="49" charset="-122"/>
                <a:ea typeface="黑体" panose="02010609060101010101" pitchFamily="49" charset="-122"/>
              </a:rPr>
              <a:t>物质</a:t>
            </a:r>
            <a:r>
              <a:rPr lang="zh-CN" altLang="en-US" sz="2400" b="1">
                <a:solidFill>
                  <a:srgbClr val="C00000"/>
                </a:solidFill>
                <a:latin typeface="黑体" panose="02010609060101010101" pitchFamily="49" charset="-122"/>
                <a:ea typeface="黑体" panose="02010609060101010101" pitchFamily="49" charset="-122"/>
              </a:rPr>
              <a:t>分离、提纯的六种物理方法</a:t>
            </a:r>
            <a:endParaRPr lang="zh-CN" altLang="en-US" sz="2400" b="1">
              <a:solidFill>
                <a:srgbClr val="C00000"/>
              </a:solidFill>
              <a:latin typeface="黑体" panose="02010609060101010101" pitchFamily="49" charset="-122"/>
              <a:ea typeface="黑体" panose="02010609060101010101" pitchFamily="49" charset="-122"/>
            </a:endParaRPr>
          </a:p>
        </p:txBody>
      </p:sp>
      <p:cxnSp>
        <p:nvCxnSpPr>
          <p:cNvPr id="10" name="直接连接符 9"/>
          <p:cNvCxnSpPr/>
          <p:nvPr/>
        </p:nvCxnSpPr>
        <p:spPr>
          <a:xfrm flipV="1">
            <a:off x="60976" y="98083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pic>
        <p:nvPicPr>
          <p:cNvPr id="13" name="Picture 4"/>
          <p:cNvPicPr>
            <a:picLocks noChangeAspect="1" noChangeArrowheads="1"/>
          </p:cNvPicPr>
          <p:nvPr/>
        </p:nvPicPr>
        <p:blipFill>
          <a:blip r:embed="rId1"/>
          <a:stretch>
            <a:fillRect/>
          </a:stretch>
        </p:blipFill>
        <p:spPr bwMode="auto">
          <a:xfrm>
            <a:off x="1104902" y="1223286"/>
            <a:ext cx="8543345" cy="5209267"/>
          </a:xfrm>
          <a:prstGeom prst="rect">
            <a:avLst/>
          </a:prstGeom>
          <a:noFill/>
          <a:ln w="9525">
            <a:noFill/>
            <a:miter lim="800000"/>
            <a:headEnd/>
            <a:tailEnd/>
          </a:ln>
        </p:spPr>
      </p:pic>
    </p:spTree>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11"/>
          <p:cNvSpPr txBox="1">
            <a:spLocks noChangeArrowheads="1"/>
          </p:cNvSpPr>
          <p:nvPr/>
        </p:nvSpPr>
        <p:spPr bwMode="auto">
          <a:xfrm>
            <a:off x="239594" y="188778"/>
            <a:ext cx="10656740" cy="460375"/>
          </a:xfrm>
          <a:prstGeom prst="rect">
            <a:avLst/>
          </a:prstGeom>
          <a:noFill/>
          <a:ln w="9525">
            <a:noFill/>
            <a:miter lim="800000"/>
          </a:ln>
        </p:spPr>
        <p:txBody>
          <a:bodyPr wrap="square">
            <a:spAutoFit/>
          </a:bodyPr>
          <a:lstStyle/>
          <a:p>
            <a:pPr fontAlgn="base">
              <a:spcBef>
                <a:spcPct val="0"/>
              </a:spcBef>
              <a:spcAft>
                <a:spcPct val="0"/>
              </a:spcAft>
            </a:pPr>
            <a:r>
              <a:rPr lang="en-US" altLang="zh-CN" sz="2400" b="1" smtClean="0">
                <a:solidFill>
                  <a:srgbClr val="000000"/>
                </a:solidFill>
                <a:latin typeface="新宋体" panose="02010609030101010101" charset="-122"/>
                <a:ea typeface="新宋体" panose="02010609030101010101" charset="-122"/>
              </a:rPr>
              <a:t>【10】</a:t>
            </a:r>
            <a:r>
              <a:rPr lang="zh-CN" altLang="en-US" sz="2400" b="1" smtClean="0">
                <a:solidFill>
                  <a:srgbClr val="000000"/>
                </a:solidFill>
                <a:latin typeface="新宋体" panose="02010609030101010101" charset="-122"/>
                <a:ea typeface="新宋体" panose="02010609030101010101" charset="-122"/>
              </a:rPr>
              <a:t>化学工艺流程题中的计算</a:t>
            </a:r>
            <a:endParaRPr lang="zh-CN" altLang="en-US" sz="2400" b="1" smtClean="0">
              <a:solidFill>
                <a:srgbClr val="000000"/>
              </a:solidFill>
              <a:latin typeface="新宋体" panose="02010609030101010101" charset="-122"/>
              <a:ea typeface="新宋体" panose="02010609030101010101" charset="-122"/>
            </a:endParaRPr>
          </a:p>
        </p:txBody>
      </p:sp>
      <p:cxnSp>
        <p:nvCxnSpPr>
          <p:cNvPr id="6" name="直接连接符 5"/>
          <p:cNvCxnSpPr/>
          <p:nvPr/>
        </p:nvCxnSpPr>
        <p:spPr>
          <a:xfrm flipV="1">
            <a:off x="60976" y="76291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15633" y="1340855"/>
            <a:ext cx="4943920" cy="1337945"/>
          </a:xfrm>
          <a:prstGeom prst="rect">
            <a:avLst/>
          </a:prstGeom>
          <a:ln>
            <a:solidFill>
              <a:srgbClr val="FF0000"/>
            </a:solidFill>
          </a:ln>
        </p:spPr>
        <p:txBody>
          <a:bodyPr wrap="square">
            <a:spAutoFit/>
          </a:bodyPr>
          <a:lstStyle/>
          <a:p>
            <a:pPr algn="just" fontAlgn="base">
              <a:lnSpc>
                <a:spcPct val="150000"/>
              </a:lnSpc>
              <a:spcBef>
                <a:spcPct val="0"/>
              </a:spcBef>
              <a:spcAft>
                <a:spcPct val="0"/>
              </a:spcAft>
              <a:tabLst>
                <a:tab pos="2514600" algn="l"/>
              </a:tabLst>
            </a:pPr>
            <a:r>
              <a:rPr lang="zh-CN" altLang="zh-CN" b="1" kern="100" smtClean="0">
                <a:solidFill>
                  <a:srgbClr val="000000"/>
                </a:solidFill>
                <a:latin typeface="Times New Roman" panose="02020603050405020304"/>
                <a:cs typeface="Times New Roman" panose="02020603050405020304"/>
              </a:rPr>
              <a:t>①物质的</a:t>
            </a:r>
            <a:r>
              <a:rPr lang="en-US" altLang="zh-CN" b="1" kern="100" smtClean="0">
                <a:solidFill>
                  <a:srgbClr val="000000"/>
                </a:solidFill>
                <a:latin typeface="Times New Roman" panose="02020603050405020304"/>
                <a:cs typeface="Times New Roman" panose="02020603050405020304"/>
              </a:rPr>
              <a:t>n</a:t>
            </a:r>
            <a:r>
              <a:rPr lang="zh-CN" altLang="en-US" b="1" kern="100" smtClean="0">
                <a:solidFill>
                  <a:srgbClr val="000000"/>
                </a:solidFill>
                <a:latin typeface="Times New Roman" panose="02020603050405020304"/>
                <a:cs typeface="Times New Roman" panose="02020603050405020304"/>
              </a:rPr>
              <a:t>、</a:t>
            </a:r>
            <a:r>
              <a:rPr lang="en-US" altLang="zh-CN" b="1" kern="100" smtClean="0">
                <a:solidFill>
                  <a:srgbClr val="000000"/>
                </a:solidFill>
                <a:latin typeface="Times New Roman" panose="02020603050405020304"/>
                <a:cs typeface="Times New Roman" panose="02020603050405020304"/>
              </a:rPr>
              <a:t>m</a:t>
            </a:r>
            <a:r>
              <a:rPr lang="zh-CN" altLang="en-US" b="1" kern="100" smtClean="0">
                <a:solidFill>
                  <a:srgbClr val="000000"/>
                </a:solidFill>
                <a:latin typeface="Times New Roman" panose="02020603050405020304"/>
                <a:cs typeface="Times New Roman" panose="02020603050405020304"/>
              </a:rPr>
              <a:t>、</a:t>
            </a:r>
            <a:r>
              <a:rPr lang="en-US" altLang="zh-CN" b="1" kern="100" smtClean="0">
                <a:solidFill>
                  <a:srgbClr val="000000"/>
                </a:solidFill>
                <a:latin typeface="Times New Roman" panose="02020603050405020304"/>
                <a:cs typeface="Times New Roman" panose="02020603050405020304"/>
              </a:rPr>
              <a:t>V</a:t>
            </a:r>
            <a:r>
              <a:rPr lang="zh-CN" altLang="en-US" b="1" kern="100" smtClean="0">
                <a:solidFill>
                  <a:srgbClr val="000000"/>
                </a:solidFill>
                <a:latin typeface="Times New Roman" panose="02020603050405020304"/>
                <a:cs typeface="Times New Roman" panose="02020603050405020304"/>
              </a:rPr>
              <a:t>、</a:t>
            </a:r>
            <a:r>
              <a:rPr lang="en-US" altLang="zh-CN" b="1" kern="100" smtClean="0">
                <a:solidFill>
                  <a:srgbClr val="000000"/>
                </a:solidFill>
                <a:latin typeface="Times New Roman" panose="02020603050405020304"/>
                <a:cs typeface="Times New Roman" panose="02020603050405020304"/>
              </a:rPr>
              <a:t>C</a:t>
            </a:r>
            <a:r>
              <a:rPr lang="zh-CN" altLang="en-US" b="1" kern="100" smtClean="0">
                <a:solidFill>
                  <a:srgbClr val="000000"/>
                </a:solidFill>
                <a:latin typeface="Times New Roman" panose="02020603050405020304"/>
                <a:cs typeface="Times New Roman" panose="02020603050405020304"/>
              </a:rPr>
              <a:t>之间</a:t>
            </a:r>
            <a:r>
              <a:rPr lang="zh-CN" altLang="zh-CN" b="1" kern="100" smtClean="0">
                <a:solidFill>
                  <a:srgbClr val="000000"/>
                </a:solidFill>
                <a:latin typeface="Times New Roman" panose="02020603050405020304"/>
                <a:cs typeface="Times New Roman" panose="02020603050405020304"/>
              </a:rPr>
              <a:t>的计算</a:t>
            </a:r>
            <a:endParaRPr lang="en-US" altLang="zh-CN" b="1" kern="100" smtClean="0">
              <a:solidFill>
                <a:srgbClr val="000000"/>
              </a:solidFill>
              <a:latin typeface="Times New Roman" panose="02020603050405020304"/>
              <a:cs typeface="Times New Roman" panose="02020603050405020304"/>
            </a:endParaRPr>
          </a:p>
          <a:p>
            <a:pPr algn="just" fontAlgn="base">
              <a:lnSpc>
                <a:spcPct val="150000"/>
              </a:lnSpc>
              <a:spcBef>
                <a:spcPct val="0"/>
              </a:spcBef>
              <a:spcAft>
                <a:spcPct val="0"/>
              </a:spcAft>
              <a:tabLst>
                <a:tab pos="2514600" algn="l"/>
              </a:tabLst>
            </a:pPr>
            <a:r>
              <a:rPr lang="zh-CN" altLang="en-US" b="1" kern="100" smtClean="0">
                <a:solidFill>
                  <a:srgbClr val="000000"/>
                </a:solidFill>
                <a:latin typeface="Times New Roman" panose="02020603050405020304"/>
                <a:cs typeface="Times New Roman" panose="02020603050405020304"/>
              </a:rPr>
              <a:t>②</a:t>
            </a:r>
            <a:r>
              <a:rPr lang="zh-CN" altLang="zh-CN" b="1" kern="100" smtClean="0">
                <a:solidFill>
                  <a:srgbClr val="000000"/>
                </a:solidFill>
                <a:latin typeface="Times New Roman" panose="02020603050405020304"/>
                <a:cs typeface="Times New Roman" panose="02020603050405020304"/>
              </a:rPr>
              <a:t>样品的质量分数或纯度的计算</a:t>
            </a:r>
            <a:r>
              <a:rPr lang="zh-CN" altLang="en-US" b="1" kern="100" smtClean="0">
                <a:solidFill>
                  <a:srgbClr val="000000"/>
                </a:solidFill>
                <a:latin typeface="Times New Roman" panose="02020603050405020304"/>
                <a:cs typeface="Times New Roman" panose="02020603050405020304"/>
              </a:rPr>
              <a:t>；</a:t>
            </a:r>
            <a:endParaRPr lang="en-US" altLang="zh-CN" b="1" kern="100" smtClean="0">
              <a:solidFill>
                <a:srgbClr val="000000"/>
              </a:solidFill>
              <a:latin typeface="Times New Roman" panose="02020603050405020304"/>
              <a:cs typeface="Times New Roman" panose="02020603050405020304"/>
            </a:endParaRPr>
          </a:p>
          <a:p>
            <a:pPr algn="just" fontAlgn="base">
              <a:lnSpc>
                <a:spcPct val="150000"/>
              </a:lnSpc>
              <a:spcBef>
                <a:spcPct val="0"/>
              </a:spcBef>
              <a:spcAft>
                <a:spcPct val="0"/>
              </a:spcAft>
              <a:tabLst>
                <a:tab pos="2514600" algn="l"/>
              </a:tabLst>
            </a:pPr>
            <a:r>
              <a:rPr lang="zh-CN" altLang="en-US" b="1" kern="100" smtClean="0">
                <a:solidFill>
                  <a:srgbClr val="000000"/>
                </a:solidFill>
                <a:latin typeface="Times New Roman" panose="02020603050405020304"/>
                <a:cs typeface="Times New Roman" panose="02020603050405020304"/>
              </a:rPr>
              <a:t>③</a:t>
            </a:r>
            <a:r>
              <a:rPr lang="zh-CN" altLang="zh-CN" b="1" kern="100" smtClean="0">
                <a:solidFill>
                  <a:srgbClr val="000000"/>
                </a:solidFill>
                <a:latin typeface="Times New Roman" panose="02020603050405020304"/>
                <a:cs typeface="Times New Roman" panose="02020603050405020304"/>
              </a:rPr>
              <a:t>物质的转化率或产率</a:t>
            </a:r>
            <a:r>
              <a:rPr lang="zh-CN" altLang="en-US" b="1" kern="100" smtClean="0">
                <a:solidFill>
                  <a:srgbClr val="000000"/>
                </a:solidFill>
                <a:latin typeface="Times New Roman" panose="02020603050405020304"/>
                <a:cs typeface="Times New Roman" panose="02020603050405020304"/>
              </a:rPr>
              <a:t>；</a:t>
            </a:r>
            <a:endParaRPr lang="en-US" altLang="zh-CN" b="1" kern="100" smtClean="0">
              <a:solidFill>
                <a:srgbClr val="000000"/>
              </a:solidFill>
              <a:latin typeface="Times New Roman" panose="02020603050405020304"/>
              <a:cs typeface="Times New Roman" panose="02020603050405020304"/>
            </a:endParaRPr>
          </a:p>
        </p:txBody>
      </p:sp>
      <p:graphicFrame>
        <p:nvGraphicFramePr>
          <p:cNvPr id="1256449" name="Object 1"/>
          <p:cNvGraphicFramePr>
            <a:graphicFrameLocks noChangeAspect="1"/>
          </p:cNvGraphicFramePr>
          <p:nvPr/>
        </p:nvGraphicFramePr>
        <p:xfrm>
          <a:off x="5814484" y="2566991"/>
          <a:ext cx="5501216" cy="3328987"/>
        </p:xfrm>
        <a:graphic>
          <a:graphicData uri="http://schemas.openxmlformats.org/presentationml/2006/ole">
            <mc:AlternateContent xmlns:mc="http://schemas.openxmlformats.org/markup-compatibility/2006">
              <mc:Choice xmlns:v="urn:schemas-microsoft-com:vml" Requires="v">
                <p:oleObj spid="_x0000_s1080" name="Microsoft Word 97-2003" r:id="rId1" imgW="4202430" imgH="3387090" progId="Word.Document.8">
                  <p:embed/>
                </p:oleObj>
              </mc:Choice>
              <mc:Fallback>
                <p:oleObj name="Microsoft Word 97-2003" r:id="rId1" imgW="4202430" imgH="3387090" progId="Word.Document.8">
                  <p:embed/>
                  <p:pic>
                    <p:nvPicPr>
                      <p:cNvPr id="0" name="OLE substitute image"/>
                      <p:cNvPicPr/>
                      <p:nvPr/>
                    </p:nvPicPr>
                    <p:blipFill>
                      <a:blip r:embed="rId2"/>
                      <a:stretch>
                        <a:fillRect/>
                      </a:stretch>
                    </p:blipFill>
                    <p:spPr>
                      <a:xfrm>
                        <a:off x="5814484" y="2566991"/>
                        <a:ext cx="5501216" cy="3328987"/>
                      </a:xfrm>
                      <a:prstGeom prst="rect">
                        <a:avLst/>
                      </a:prstGeom>
                      <a:noFill/>
                      <a:ln w="12700" cap="flat" cmpd="sng">
                        <a:solidFill>
                          <a:srgbClr val="FF0000"/>
                        </a:solidFill>
                        <a:prstDash val="solid"/>
                        <a:miter/>
                        <a:headEnd type="none" w="med" len="med"/>
                        <a:tailEnd type="none" w="med" len="med"/>
                      </a:ln>
                    </p:spPr>
                  </p:pic>
                </p:oleObj>
              </mc:Fallback>
            </mc:AlternateContent>
          </a:graphicData>
        </a:graphic>
      </p:graphicFrame>
    </p:spTree>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829735" y="1550035"/>
            <a:ext cx="10329333" cy="4154170"/>
          </a:xfrm>
          <a:prstGeom prst="rect">
            <a:avLst/>
          </a:prstGeom>
          <a:noFill/>
          <a:ln>
            <a:solidFill>
              <a:srgbClr val="FF0000"/>
            </a:solidFill>
          </a:ln>
        </p:spPr>
        <p:txBody>
          <a:bodyPr wrap="square" rtlCol="0" anchor="t">
            <a:spAutoFit/>
          </a:bodyPr>
          <a:lstStyle/>
          <a:p>
            <a:pPr fontAlgn="base">
              <a:spcBef>
                <a:spcPct val="0"/>
              </a:spcBef>
              <a:spcAft>
                <a:spcPct val="0"/>
              </a:spcAft>
            </a:pPr>
            <a:r>
              <a:rPr lang="zh-CN" altLang="en-US" sz="24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华文楷体" panose="02010600040101010101" pitchFamily="2" charset="-122"/>
              </a:rPr>
              <a:t>第一，课堂学习</a:t>
            </a:r>
            <a:r>
              <a:rPr lang="en-US" altLang="zh-CN" sz="24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华文楷体" panose="02010600040101010101" pitchFamily="2" charset="-122"/>
              </a:rPr>
              <a:t>——</a:t>
            </a:r>
            <a:r>
              <a:rPr lang="zh-CN" altLang="en-US" sz="24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华文楷体" panose="02010600040101010101" pitchFamily="2" charset="-122"/>
              </a:rPr>
              <a:t>要</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华文楷体" panose="02010600040101010101" pitchFamily="2" charset="-122"/>
              </a:rPr>
              <a:t>有</a:t>
            </a:r>
            <a:r>
              <a:rPr lang="en-US" altLang="zh-CN" sz="24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华文楷体" panose="02010600040101010101" pitchFamily="2" charset="-122"/>
              </a:rPr>
              <a:t>“</a:t>
            </a:r>
            <a:r>
              <a:rPr lang="zh-CN" altLang="en-US" sz="24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华文楷体" panose="02010600040101010101" pitchFamily="2" charset="-122"/>
              </a:rPr>
              <a:t>点线面</a:t>
            </a:r>
            <a:r>
              <a:rPr lang="en-US" altLang="zh-CN" sz="24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华文楷体" panose="02010600040101010101" pitchFamily="2" charset="-122"/>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华文楷体" panose="02010600040101010101" pitchFamily="2" charset="-122"/>
              </a:rPr>
              <a:t>意识</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华文楷体" panose="02010600040101010101" pitchFamily="2" charset="-122"/>
            </a:endParaRPr>
          </a:p>
          <a:p>
            <a:pPr fontAlgn="base">
              <a:spcBef>
                <a:spcPct val="0"/>
              </a:spcBef>
              <a:spcAft>
                <a:spcPct val="0"/>
              </a:spcAft>
            </a:pPr>
            <a:r>
              <a:rPr lang="zh-CN" altLang="en-US" sz="2000" b="1" smtClean="0">
                <a:solidFill>
                  <a:srgbClr val="C00000"/>
                </a:solidFill>
                <a:latin typeface="新宋体" panose="02010609030101010101" charset="-122"/>
                <a:ea typeface="新宋体" panose="02010609030101010101" charset="-122"/>
              </a:rPr>
              <a:t>      </a:t>
            </a:r>
            <a:r>
              <a:rPr lang="zh-CN" altLang="en-US" sz="2000" b="1" smtClean="0">
                <a:solidFill>
                  <a:srgbClr val="0000FF"/>
                </a:solidFill>
                <a:latin typeface="新宋体" panose="02010609030101010101" charset="-122"/>
                <a:ea typeface="新宋体" panose="02010609030101010101" charset="-122"/>
              </a:rPr>
              <a:t> </a:t>
            </a:r>
            <a:r>
              <a:rPr lang="en-US" sz="2000" b="1" smtClean="0">
                <a:solidFill>
                  <a:srgbClr val="0000FF"/>
                </a:solidFill>
                <a:latin typeface="新宋体" panose="02010609030101010101" charset="-122"/>
                <a:ea typeface="新宋体" panose="02010609030101010101" charset="-122"/>
                <a:sym typeface="+mn-ea"/>
              </a:rPr>
              <a:t>①</a:t>
            </a:r>
            <a:r>
              <a:rPr lang="zh-CN" altLang="en-US" sz="2000" b="1" smtClean="0">
                <a:solidFill>
                  <a:srgbClr val="0000FF"/>
                </a:solidFill>
                <a:latin typeface="新宋体" panose="02010609030101010101" charset="-122"/>
                <a:ea typeface="新宋体" panose="02010609030101010101" charset="-122"/>
                <a:sym typeface="+mn-ea"/>
              </a:rPr>
              <a:t>知识要点</a:t>
            </a:r>
            <a:r>
              <a:rPr lang="zh-CN" altLang="en-US" sz="2000" b="1" smtClean="0">
                <a:solidFill>
                  <a:srgbClr val="000000"/>
                </a:solidFill>
                <a:latin typeface="新宋体" panose="02010609030101010101" charset="-122"/>
                <a:ea typeface="新宋体" panose="02010609030101010101" charset="-122"/>
                <a:sym typeface="+mn-ea"/>
              </a:rPr>
              <a:t>，探究过程</a:t>
            </a:r>
            <a:r>
              <a:rPr lang="en-US" altLang="zh-CN" sz="2000" b="1" smtClean="0">
                <a:solidFill>
                  <a:srgbClr val="000000"/>
                </a:solidFill>
                <a:latin typeface="新宋体" panose="02010609030101010101" charset="-122"/>
                <a:ea typeface="新宋体" panose="02010609030101010101" charset="-122"/>
                <a:sym typeface="+mn-ea"/>
              </a:rPr>
              <a:t>——</a:t>
            </a:r>
            <a:r>
              <a:rPr lang="zh-CN" altLang="en-US" sz="2000" b="1" smtClean="0">
                <a:solidFill>
                  <a:srgbClr val="000000"/>
                </a:solidFill>
                <a:latin typeface="新宋体" panose="02010609030101010101" charset="-122"/>
                <a:ea typeface="新宋体" panose="02010609030101010101" charset="-122"/>
                <a:sym typeface="+mn-ea"/>
              </a:rPr>
              <a:t>成</a:t>
            </a:r>
            <a:r>
              <a:rPr lang="en-US" altLang="zh-CN" sz="2000" b="1" smtClean="0">
                <a:solidFill>
                  <a:srgbClr val="000000"/>
                </a:solidFill>
                <a:latin typeface="新宋体" panose="02010609030101010101" charset="-122"/>
                <a:ea typeface="新宋体" panose="02010609030101010101" charset="-122"/>
                <a:sym typeface="+mn-ea"/>
              </a:rPr>
              <a:t>“</a:t>
            </a:r>
            <a:r>
              <a:rPr lang="zh-CN" altLang="en-US" sz="2000" b="1" smtClean="0">
                <a:solidFill>
                  <a:srgbClr val="000000"/>
                </a:solidFill>
                <a:latin typeface="新宋体" panose="02010609030101010101" charset="-122"/>
                <a:ea typeface="新宋体" panose="02010609030101010101" charset="-122"/>
                <a:sym typeface="+mn-ea"/>
              </a:rPr>
              <a:t>点</a:t>
            </a:r>
            <a:r>
              <a:rPr lang="en-US" altLang="zh-CN" sz="2000" b="1" smtClean="0">
                <a:solidFill>
                  <a:srgbClr val="000000"/>
                </a:solidFill>
                <a:latin typeface="新宋体" panose="02010609030101010101" charset="-122"/>
                <a:ea typeface="新宋体" panose="02010609030101010101" charset="-122"/>
                <a:sym typeface="+mn-ea"/>
              </a:rPr>
              <a:t>”</a:t>
            </a:r>
            <a:endParaRPr lang="en-US" altLang="zh-CN" sz="2000" b="1" smtClean="0">
              <a:solidFill>
                <a:srgbClr val="000000"/>
              </a:solidFill>
              <a:latin typeface="新宋体" panose="02010609030101010101" charset="-122"/>
              <a:ea typeface="新宋体" panose="02010609030101010101" charset="-122"/>
              <a:sym typeface="+mn-ea"/>
            </a:endParaRPr>
          </a:p>
          <a:p>
            <a:pPr fontAlgn="base">
              <a:spcBef>
                <a:spcPct val="0"/>
              </a:spcBef>
              <a:spcAft>
                <a:spcPct val="0"/>
              </a:spcAft>
            </a:pPr>
            <a:r>
              <a:rPr lang="en-US" altLang="zh-CN" sz="2000" b="1" smtClean="0">
                <a:solidFill>
                  <a:srgbClr val="000000"/>
                </a:solidFill>
                <a:latin typeface="新宋体" panose="02010609030101010101" charset="-122"/>
                <a:ea typeface="新宋体" panose="02010609030101010101" charset="-122"/>
                <a:sym typeface="+mn-ea"/>
              </a:rPr>
              <a:t>         </a:t>
            </a:r>
            <a:r>
              <a:rPr lang="zh-CN" altLang="en-US" sz="2000" b="1" smtClean="0">
                <a:solidFill>
                  <a:srgbClr val="C00000"/>
                </a:solidFill>
                <a:latin typeface="新宋体" panose="02010609030101010101" charset="-122"/>
                <a:ea typeface="新宋体" panose="02010609030101010101" charset="-122"/>
                <a:sym typeface="+mn-ea"/>
              </a:rPr>
              <a:t>知识点的突破是本节第一关键！</a:t>
            </a:r>
            <a:endParaRPr lang="en-US" altLang="zh-CN" sz="2000" b="1" smtClean="0">
              <a:solidFill>
                <a:srgbClr val="C00000"/>
              </a:solidFill>
              <a:latin typeface="新宋体" panose="02010609030101010101" charset="-122"/>
              <a:ea typeface="新宋体" panose="02010609030101010101" charset="-122"/>
            </a:endParaRPr>
          </a:p>
          <a:p>
            <a:pPr fontAlgn="base">
              <a:spcBef>
                <a:spcPct val="0"/>
              </a:spcBef>
              <a:spcAft>
                <a:spcPct val="0"/>
              </a:spcAft>
            </a:pPr>
            <a:r>
              <a:rPr lang="zh-CN" altLang="en-US" sz="2000" b="1" smtClean="0">
                <a:solidFill>
                  <a:srgbClr val="000000"/>
                </a:solidFill>
                <a:latin typeface="新宋体" panose="02010609030101010101" charset="-122"/>
                <a:ea typeface="新宋体" panose="02010609030101010101" charset="-122"/>
                <a:sym typeface="+mn-ea"/>
              </a:rPr>
              <a:t>         将知</a:t>
            </a:r>
            <a:r>
              <a:rPr lang="zh-CN" altLang="en-US" sz="2000" b="1">
                <a:solidFill>
                  <a:srgbClr val="000000"/>
                </a:solidFill>
                <a:latin typeface="新宋体" panose="02010609030101010101" charset="-122"/>
                <a:ea typeface="新宋体" panose="02010609030101010101" charset="-122"/>
                <a:sym typeface="+mn-ea"/>
              </a:rPr>
              <a:t>识点设置成</a:t>
            </a:r>
            <a:r>
              <a:rPr lang="en-US" altLang="zh-CN" sz="2000" b="1">
                <a:solidFill>
                  <a:srgbClr val="000000"/>
                </a:solidFill>
                <a:latin typeface="新宋体" panose="02010609030101010101" charset="-122"/>
                <a:ea typeface="新宋体" panose="02010609030101010101" charset="-122"/>
                <a:sym typeface="+mn-ea"/>
              </a:rPr>
              <a:t>“</a:t>
            </a:r>
            <a:r>
              <a:rPr lang="zh-CN" altLang="en-US" sz="2000" b="1">
                <a:solidFill>
                  <a:srgbClr val="C00000"/>
                </a:solidFill>
                <a:latin typeface="新宋体" panose="02010609030101010101" charset="-122"/>
                <a:ea typeface="新宋体" panose="02010609030101010101" charset="-122"/>
                <a:sym typeface="+mn-ea"/>
              </a:rPr>
              <a:t>问题组</a:t>
            </a:r>
            <a:r>
              <a:rPr lang="en-US" altLang="zh-CN" sz="2000" b="1">
                <a:solidFill>
                  <a:srgbClr val="000000"/>
                </a:solidFill>
                <a:latin typeface="新宋体" panose="02010609030101010101" charset="-122"/>
                <a:ea typeface="新宋体" panose="02010609030101010101" charset="-122"/>
                <a:sym typeface="+mn-ea"/>
              </a:rPr>
              <a:t>”</a:t>
            </a:r>
            <a:r>
              <a:rPr lang="zh-CN" altLang="en-US" sz="2000" b="1">
                <a:solidFill>
                  <a:srgbClr val="000000"/>
                </a:solidFill>
                <a:latin typeface="新宋体" panose="02010609030101010101" charset="-122"/>
                <a:ea typeface="新宋体" panose="02010609030101010101" charset="-122"/>
                <a:sym typeface="+mn-ea"/>
              </a:rPr>
              <a:t>，由浅入深，层层推进；</a:t>
            </a:r>
            <a:endParaRPr lang="zh-CN" altLang="en-US" sz="2000" b="1">
              <a:solidFill>
                <a:srgbClr val="000000"/>
              </a:solidFill>
              <a:latin typeface="新宋体" panose="02010609030101010101" charset="-122"/>
              <a:ea typeface="新宋体" panose="02010609030101010101" charset="-122"/>
              <a:sym typeface="+mn-ea"/>
            </a:endParaRPr>
          </a:p>
          <a:p>
            <a:pPr fontAlgn="base">
              <a:spcBef>
                <a:spcPct val="0"/>
              </a:spcBef>
              <a:spcAft>
                <a:spcPct val="0"/>
              </a:spcAft>
            </a:pPr>
            <a:r>
              <a:rPr lang="zh-CN" altLang="en-US" sz="2000" b="1" smtClean="0">
                <a:solidFill>
                  <a:srgbClr val="000000"/>
                </a:solidFill>
                <a:latin typeface="新宋体" panose="02010609030101010101" charset="-122"/>
                <a:ea typeface="新宋体" panose="02010609030101010101" charset="-122"/>
                <a:sym typeface="+mn-ea"/>
              </a:rPr>
              <a:t>         将</a:t>
            </a:r>
            <a:r>
              <a:rPr lang="zh-CN" altLang="en-US" sz="2000" b="1">
                <a:solidFill>
                  <a:srgbClr val="000000"/>
                </a:solidFill>
                <a:latin typeface="新宋体" panose="02010609030101010101" charset="-122"/>
                <a:ea typeface="新宋体" panose="02010609030101010101" charset="-122"/>
                <a:sym typeface="+mn-ea"/>
              </a:rPr>
              <a:t>知识点设置成</a:t>
            </a:r>
            <a:r>
              <a:rPr lang="en-US" altLang="zh-CN" sz="2000" b="1">
                <a:solidFill>
                  <a:srgbClr val="000000"/>
                </a:solidFill>
                <a:latin typeface="新宋体" panose="02010609030101010101" charset="-122"/>
                <a:ea typeface="新宋体" panose="02010609030101010101" charset="-122"/>
                <a:sym typeface="+mn-ea"/>
              </a:rPr>
              <a:t>“</a:t>
            </a:r>
            <a:r>
              <a:rPr lang="zh-CN" altLang="en-US" sz="2000" b="1">
                <a:solidFill>
                  <a:srgbClr val="C00000"/>
                </a:solidFill>
                <a:latin typeface="新宋体" panose="02010609030101010101" charset="-122"/>
                <a:ea typeface="新宋体" panose="02010609030101010101" charset="-122"/>
                <a:sym typeface="+mn-ea"/>
              </a:rPr>
              <a:t>实验探究</a:t>
            </a:r>
            <a:r>
              <a:rPr lang="en-US" altLang="zh-CN" sz="2000" b="1">
                <a:solidFill>
                  <a:srgbClr val="000000"/>
                </a:solidFill>
                <a:latin typeface="新宋体" panose="02010609030101010101" charset="-122"/>
                <a:ea typeface="新宋体" panose="02010609030101010101" charset="-122"/>
                <a:sym typeface="+mn-ea"/>
              </a:rPr>
              <a:t>”</a:t>
            </a:r>
            <a:r>
              <a:rPr lang="zh-CN" altLang="en-US" sz="2000" b="1">
                <a:solidFill>
                  <a:srgbClr val="000000"/>
                </a:solidFill>
                <a:latin typeface="新宋体" panose="02010609030101010101" charset="-122"/>
                <a:ea typeface="新宋体" panose="02010609030101010101" charset="-122"/>
                <a:sym typeface="+mn-ea"/>
              </a:rPr>
              <a:t>，学生动手，形成结论</a:t>
            </a:r>
            <a:r>
              <a:rPr lang="zh-CN" altLang="en-US" sz="2000" b="1" smtClean="0">
                <a:solidFill>
                  <a:srgbClr val="000000"/>
                </a:solidFill>
                <a:latin typeface="新宋体" panose="02010609030101010101" charset="-122"/>
                <a:ea typeface="新宋体" panose="02010609030101010101" charset="-122"/>
                <a:sym typeface="+mn-ea"/>
              </a:rPr>
              <a:t>；</a:t>
            </a:r>
            <a:endParaRPr lang="zh-CN" altLang="en-US" sz="2000" b="1" smtClean="0">
              <a:solidFill>
                <a:srgbClr val="000000"/>
              </a:solidFill>
              <a:latin typeface="新宋体" panose="02010609030101010101" charset="-122"/>
              <a:ea typeface="新宋体" panose="02010609030101010101" charset="-122"/>
              <a:sym typeface="+mn-ea"/>
            </a:endParaRPr>
          </a:p>
          <a:p>
            <a:pPr fontAlgn="base">
              <a:spcBef>
                <a:spcPct val="0"/>
              </a:spcBef>
              <a:spcAft>
                <a:spcPct val="0"/>
              </a:spcAft>
            </a:pPr>
            <a:r>
              <a:rPr lang="zh-CN" altLang="en-US" sz="2000" b="1" smtClean="0">
                <a:solidFill>
                  <a:srgbClr val="000000"/>
                </a:solidFill>
                <a:latin typeface="新宋体" panose="02010609030101010101" charset="-122"/>
                <a:ea typeface="新宋体" panose="02010609030101010101" charset="-122"/>
                <a:sym typeface="+mn-ea"/>
              </a:rPr>
              <a:t>      </a:t>
            </a:r>
            <a:r>
              <a:rPr lang="zh-CN" altLang="en-US" sz="2000" b="1" smtClean="0">
                <a:solidFill>
                  <a:srgbClr val="0000FF"/>
                </a:solidFill>
                <a:latin typeface="新宋体" panose="02010609030101010101" charset="-122"/>
                <a:ea typeface="新宋体" panose="02010609030101010101" charset="-122"/>
                <a:sym typeface="+mn-ea"/>
              </a:rPr>
              <a:t> ②知识体系</a:t>
            </a:r>
            <a:r>
              <a:rPr lang="zh-CN" altLang="en-US" sz="2000" b="1" smtClean="0">
                <a:solidFill>
                  <a:srgbClr val="000000"/>
                </a:solidFill>
                <a:latin typeface="新宋体" panose="02010609030101010101" charset="-122"/>
                <a:ea typeface="新宋体" panose="02010609030101010101" charset="-122"/>
                <a:sym typeface="+mn-ea"/>
              </a:rPr>
              <a:t>，探究过程</a:t>
            </a:r>
            <a:r>
              <a:rPr lang="en-US" altLang="zh-CN" sz="2000" b="1" smtClean="0">
                <a:solidFill>
                  <a:srgbClr val="000000"/>
                </a:solidFill>
                <a:latin typeface="新宋体" panose="02010609030101010101" charset="-122"/>
                <a:ea typeface="新宋体" panose="02010609030101010101" charset="-122"/>
                <a:sym typeface="+mn-ea"/>
              </a:rPr>
              <a:t>——</a:t>
            </a:r>
            <a:r>
              <a:rPr lang="zh-CN" altLang="en-US" sz="2000" b="1" smtClean="0">
                <a:solidFill>
                  <a:srgbClr val="000000"/>
                </a:solidFill>
                <a:latin typeface="新宋体" panose="02010609030101010101" charset="-122"/>
                <a:ea typeface="新宋体" panose="02010609030101010101" charset="-122"/>
                <a:sym typeface="+mn-ea"/>
              </a:rPr>
              <a:t>成</a:t>
            </a:r>
            <a:r>
              <a:rPr lang="en-US" altLang="zh-CN" sz="2000" b="1" smtClean="0">
                <a:solidFill>
                  <a:srgbClr val="000000"/>
                </a:solidFill>
                <a:latin typeface="新宋体" panose="02010609030101010101" charset="-122"/>
                <a:ea typeface="新宋体" panose="02010609030101010101" charset="-122"/>
                <a:sym typeface="+mn-ea"/>
              </a:rPr>
              <a:t>“</a:t>
            </a:r>
            <a:r>
              <a:rPr lang="zh-CN" altLang="en-US" sz="2000" b="1" smtClean="0">
                <a:solidFill>
                  <a:srgbClr val="000000"/>
                </a:solidFill>
                <a:latin typeface="新宋体" panose="02010609030101010101" charset="-122"/>
                <a:ea typeface="新宋体" panose="02010609030101010101" charset="-122"/>
                <a:sym typeface="+mn-ea"/>
              </a:rPr>
              <a:t>线</a:t>
            </a:r>
            <a:r>
              <a:rPr lang="en-US" altLang="zh-CN" sz="2000" b="1" smtClean="0">
                <a:solidFill>
                  <a:srgbClr val="000000"/>
                </a:solidFill>
                <a:latin typeface="新宋体" panose="02010609030101010101" charset="-122"/>
                <a:ea typeface="新宋体" panose="02010609030101010101" charset="-122"/>
                <a:sym typeface="+mn-ea"/>
              </a:rPr>
              <a:t>”</a:t>
            </a:r>
            <a:endParaRPr lang="en-US" altLang="zh-CN" sz="2000" b="1" smtClean="0">
              <a:solidFill>
                <a:srgbClr val="000000"/>
              </a:solidFill>
              <a:latin typeface="新宋体" panose="02010609030101010101" charset="-122"/>
              <a:ea typeface="新宋体" panose="02010609030101010101" charset="-122"/>
              <a:sym typeface="+mn-ea"/>
            </a:endParaRPr>
          </a:p>
          <a:p>
            <a:pPr fontAlgn="base">
              <a:spcBef>
                <a:spcPct val="0"/>
              </a:spcBef>
              <a:spcAft>
                <a:spcPct val="0"/>
              </a:spcAft>
            </a:pPr>
            <a:r>
              <a:rPr lang="zh-CN" altLang="en-US" sz="2000" b="1" smtClean="0">
                <a:solidFill>
                  <a:srgbClr val="000000"/>
                </a:solidFill>
                <a:latin typeface="新宋体" panose="02010609030101010101" charset="-122"/>
                <a:ea typeface="新宋体" panose="02010609030101010101" charset="-122"/>
                <a:sym typeface="+mn-ea"/>
              </a:rPr>
              <a:t>         以模块专题为知识体系，让学生构建</a:t>
            </a:r>
            <a:r>
              <a:rPr lang="zh-CN" altLang="en-US" sz="2000" b="1" smtClean="0">
                <a:solidFill>
                  <a:srgbClr val="002060"/>
                </a:solidFill>
                <a:latin typeface="新宋体" panose="02010609030101010101" charset="-122"/>
                <a:ea typeface="新宋体" panose="02010609030101010101" charset="-122"/>
                <a:sym typeface="+mn-ea"/>
              </a:rPr>
              <a:t>模块知识体系框架，</a:t>
            </a:r>
            <a:endParaRPr lang="zh-CN" altLang="en-US" sz="2000" b="1" smtClean="0">
              <a:solidFill>
                <a:srgbClr val="002060"/>
              </a:solidFill>
              <a:latin typeface="新宋体" panose="02010609030101010101" charset="-122"/>
              <a:ea typeface="新宋体" panose="02010609030101010101" charset="-122"/>
              <a:sym typeface="+mn-ea"/>
            </a:endParaRPr>
          </a:p>
          <a:p>
            <a:pPr fontAlgn="base">
              <a:spcBef>
                <a:spcPct val="0"/>
              </a:spcBef>
              <a:spcAft>
                <a:spcPct val="0"/>
              </a:spcAft>
            </a:pPr>
            <a:r>
              <a:rPr lang="zh-CN" altLang="en-US" sz="2000" b="1" smtClean="0">
                <a:solidFill>
                  <a:srgbClr val="002060"/>
                </a:solidFill>
                <a:latin typeface="新宋体" panose="02010609030101010101" charset="-122"/>
                <a:ea typeface="新宋体" panose="02010609030101010101" charset="-122"/>
                <a:sym typeface="+mn-ea"/>
              </a:rPr>
              <a:t>         构建各章节的相互关系，先整后分再合构建前后关系。</a:t>
            </a:r>
            <a:endParaRPr lang="zh-CN" altLang="en-US" sz="2000" b="1" smtClean="0">
              <a:solidFill>
                <a:srgbClr val="002060"/>
              </a:solidFill>
              <a:latin typeface="新宋体" panose="02010609030101010101" charset="-122"/>
              <a:ea typeface="新宋体" panose="02010609030101010101" charset="-122"/>
              <a:sym typeface="+mn-ea"/>
            </a:endParaRPr>
          </a:p>
          <a:p>
            <a:pPr fontAlgn="base">
              <a:spcBef>
                <a:spcPct val="0"/>
              </a:spcBef>
              <a:spcAft>
                <a:spcPct val="0"/>
              </a:spcAft>
            </a:pPr>
            <a:r>
              <a:rPr lang="zh-CN" altLang="en-US" sz="2000" b="1" smtClean="0">
                <a:solidFill>
                  <a:srgbClr val="002060"/>
                </a:solidFill>
                <a:latin typeface="新宋体" panose="02010609030101010101" charset="-122"/>
                <a:ea typeface="新宋体" panose="02010609030101010101" charset="-122"/>
                <a:sym typeface="+mn-ea"/>
              </a:rPr>
              <a:t>         </a:t>
            </a:r>
            <a:r>
              <a:rPr lang="zh-CN" altLang="en-US" sz="2000" b="1" smtClean="0">
                <a:solidFill>
                  <a:srgbClr val="C00000"/>
                </a:solidFill>
                <a:latin typeface="新宋体" panose="02010609030101010101" charset="-122"/>
                <a:ea typeface="新宋体" panose="02010609030101010101" charset="-122"/>
              </a:rPr>
              <a:t>知识掌握牢固，知识提取便捷。</a:t>
            </a:r>
            <a:endParaRPr lang="en-US" altLang="zh-CN" sz="2000" b="1" smtClean="0">
              <a:solidFill>
                <a:srgbClr val="C00000"/>
              </a:solidFill>
              <a:latin typeface="新宋体" panose="02010609030101010101" charset="-122"/>
              <a:ea typeface="新宋体" panose="02010609030101010101" charset="-122"/>
            </a:endParaRPr>
          </a:p>
          <a:p>
            <a:pPr fontAlgn="base">
              <a:spcBef>
                <a:spcPct val="0"/>
              </a:spcBef>
              <a:spcAft>
                <a:spcPct val="0"/>
              </a:spcAft>
            </a:pPr>
            <a:r>
              <a:rPr lang="zh-CN" altLang="en-US" sz="2000" b="1" smtClean="0">
                <a:solidFill>
                  <a:srgbClr val="0000FF"/>
                </a:solidFill>
                <a:latin typeface="新宋体" panose="02010609030101010101" charset="-122"/>
                <a:ea typeface="新宋体" panose="02010609030101010101" charset="-122"/>
                <a:sym typeface="+mn-ea"/>
              </a:rPr>
              <a:t>      ③应用体系</a:t>
            </a:r>
            <a:r>
              <a:rPr lang="zh-CN" altLang="en-US" sz="2000" b="1" smtClean="0">
                <a:solidFill>
                  <a:srgbClr val="000000"/>
                </a:solidFill>
                <a:latin typeface="新宋体" panose="02010609030101010101" charset="-122"/>
                <a:ea typeface="新宋体" panose="02010609030101010101" charset="-122"/>
                <a:sym typeface="+mn-ea"/>
              </a:rPr>
              <a:t>，探究过程</a:t>
            </a:r>
            <a:r>
              <a:rPr lang="en-US" altLang="zh-CN" sz="2000" b="1" smtClean="0">
                <a:solidFill>
                  <a:srgbClr val="000000"/>
                </a:solidFill>
                <a:latin typeface="新宋体" panose="02010609030101010101" charset="-122"/>
                <a:ea typeface="新宋体" panose="02010609030101010101" charset="-122"/>
                <a:sym typeface="+mn-ea"/>
              </a:rPr>
              <a:t>——</a:t>
            </a:r>
            <a:r>
              <a:rPr lang="zh-CN" altLang="en-US" sz="2000" b="1" smtClean="0">
                <a:solidFill>
                  <a:srgbClr val="000000"/>
                </a:solidFill>
                <a:latin typeface="新宋体" panose="02010609030101010101" charset="-122"/>
                <a:ea typeface="新宋体" panose="02010609030101010101" charset="-122"/>
                <a:sym typeface="+mn-ea"/>
              </a:rPr>
              <a:t>成</a:t>
            </a:r>
            <a:r>
              <a:rPr lang="en-US" altLang="zh-CN" sz="2000" b="1" smtClean="0">
                <a:solidFill>
                  <a:srgbClr val="000000"/>
                </a:solidFill>
                <a:latin typeface="新宋体" panose="02010609030101010101" charset="-122"/>
                <a:ea typeface="新宋体" panose="02010609030101010101" charset="-122"/>
                <a:sym typeface="+mn-ea"/>
              </a:rPr>
              <a:t>“</a:t>
            </a:r>
            <a:r>
              <a:rPr lang="zh-CN" altLang="en-US" sz="2000" b="1" smtClean="0">
                <a:solidFill>
                  <a:srgbClr val="000000"/>
                </a:solidFill>
                <a:latin typeface="新宋体" panose="02010609030101010101" charset="-122"/>
                <a:ea typeface="新宋体" panose="02010609030101010101" charset="-122"/>
                <a:sym typeface="+mn-ea"/>
              </a:rPr>
              <a:t>面</a:t>
            </a:r>
            <a:r>
              <a:rPr lang="en-US" altLang="zh-CN" sz="2000" b="1" smtClean="0">
                <a:solidFill>
                  <a:srgbClr val="000000"/>
                </a:solidFill>
                <a:latin typeface="新宋体" panose="02010609030101010101" charset="-122"/>
                <a:ea typeface="新宋体" panose="02010609030101010101" charset="-122"/>
                <a:sym typeface="+mn-ea"/>
              </a:rPr>
              <a:t>”</a:t>
            </a:r>
            <a:endParaRPr lang="en-US" altLang="zh-CN" sz="2000" b="1" smtClean="0">
              <a:solidFill>
                <a:srgbClr val="000000"/>
              </a:solidFill>
              <a:latin typeface="新宋体" panose="02010609030101010101" charset="-122"/>
              <a:ea typeface="新宋体" panose="02010609030101010101" charset="-122"/>
              <a:sym typeface="+mn-ea"/>
            </a:endParaRPr>
          </a:p>
          <a:p>
            <a:pPr fontAlgn="base">
              <a:spcBef>
                <a:spcPct val="0"/>
              </a:spcBef>
              <a:spcAft>
                <a:spcPct val="0"/>
              </a:spcAft>
            </a:pPr>
            <a:r>
              <a:rPr lang="zh-CN" altLang="en-US" sz="2000" b="1" smtClean="0">
                <a:solidFill>
                  <a:srgbClr val="000000"/>
                </a:solidFill>
                <a:sym typeface="+mn-ea"/>
              </a:rPr>
              <a:t>                将知识认知结构扩大、升华、改组、同化调整，</a:t>
            </a:r>
            <a:endParaRPr lang="zh-CN" altLang="en-US" sz="2000" b="1" smtClean="0">
              <a:solidFill>
                <a:srgbClr val="000000"/>
              </a:solidFill>
              <a:sym typeface="+mn-ea"/>
            </a:endParaRPr>
          </a:p>
          <a:p>
            <a:pPr fontAlgn="base">
              <a:spcBef>
                <a:spcPct val="0"/>
              </a:spcBef>
              <a:spcAft>
                <a:spcPct val="0"/>
              </a:spcAft>
            </a:pPr>
            <a:r>
              <a:rPr lang="zh-CN" altLang="en-US" sz="2000" b="1" smtClean="0">
                <a:solidFill>
                  <a:srgbClr val="000000"/>
                </a:solidFill>
                <a:sym typeface="+mn-ea"/>
              </a:rPr>
              <a:t>                提高</a:t>
            </a:r>
            <a:r>
              <a:rPr lang="zh-CN" altLang="en-US" sz="2000" b="1" smtClean="0">
                <a:solidFill>
                  <a:srgbClr val="FF0000"/>
                </a:solidFill>
                <a:sym typeface="+mn-ea"/>
              </a:rPr>
              <a:t>迁移水平，</a:t>
            </a:r>
            <a:r>
              <a:rPr lang="zh-CN" altLang="en-US" sz="2000" b="1" smtClean="0">
                <a:solidFill>
                  <a:srgbClr val="000000"/>
                </a:solidFill>
                <a:sym typeface="+mn-ea"/>
              </a:rPr>
              <a:t>强化</a:t>
            </a:r>
            <a:r>
              <a:rPr lang="zh-CN" altLang="en-US" sz="2000" b="1" smtClean="0">
                <a:solidFill>
                  <a:srgbClr val="FF0000"/>
                </a:solidFill>
                <a:sym typeface="+mn-ea"/>
              </a:rPr>
              <a:t>实践能力</a:t>
            </a:r>
            <a:r>
              <a:rPr lang="zh-CN" altLang="en-US" sz="2000" b="1" smtClean="0">
                <a:solidFill>
                  <a:srgbClr val="000000"/>
                </a:solidFill>
                <a:sym typeface="+mn-ea"/>
              </a:rPr>
              <a:t>；</a:t>
            </a:r>
            <a:endParaRPr lang="en-US" altLang="zh-CN" sz="2000" b="1" smtClean="0">
              <a:solidFill>
                <a:srgbClr val="000000"/>
              </a:solidFill>
              <a:sym typeface="+mn-ea"/>
            </a:endParaRPr>
          </a:p>
          <a:p>
            <a:pPr fontAlgn="base">
              <a:spcBef>
                <a:spcPct val="0"/>
              </a:spcBef>
              <a:spcAft>
                <a:spcPct val="0"/>
              </a:spcAft>
            </a:pPr>
            <a:r>
              <a:rPr lang="zh-CN" altLang="en-US" sz="2000" b="1" smtClean="0">
                <a:solidFill>
                  <a:srgbClr val="000000"/>
                </a:solidFill>
                <a:sym typeface="+mn-ea"/>
              </a:rPr>
              <a:t>                拓展思维，归纳方法、思路，形成实用的</a:t>
            </a:r>
            <a:r>
              <a:rPr lang="zh-CN" altLang="en-US" sz="2000" b="1" smtClean="0">
                <a:solidFill>
                  <a:srgbClr val="FF0000"/>
                </a:solidFill>
                <a:sym typeface="+mn-ea"/>
              </a:rPr>
              <a:t>习题体系</a:t>
            </a:r>
            <a:r>
              <a:rPr lang="zh-CN" altLang="en-US" sz="2000" b="1" smtClean="0">
                <a:solidFill>
                  <a:srgbClr val="000000"/>
                </a:solidFill>
                <a:sym typeface="+mn-ea"/>
              </a:rPr>
              <a:t>。</a:t>
            </a:r>
            <a:endParaRPr lang="zh-CN" altLang="en-US" sz="2000" b="1">
              <a:solidFill>
                <a:srgbClr val="000000"/>
              </a:solidFill>
              <a:latin typeface="新宋体" panose="02010609030101010101" charset="-122"/>
              <a:ea typeface="新宋体" panose="02010609030101010101" charset="-122"/>
              <a:sym typeface="+mn-ea"/>
            </a:endParaRPr>
          </a:p>
        </p:txBody>
      </p:sp>
      <p:sp>
        <p:nvSpPr>
          <p:cNvPr id="11" name="标题 1025"/>
          <p:cNvSpPr>
            <a:spLocks noGrp="1"/>
          </p:cNvSpPr>
          <p:nvPr/>
        </p:nvSpPr>
        <p:spPr>
          <a:xfrm>
            <a:off x="592669" y="1259804"/>
            <a:ext cx="10804313" cy="522942"/>
          </a:xfrm>
          <a:prstGeom prst="rect">
            <a:avLst/>
          </a:prstGeom>
          <a:noFill/>
          <a:ln w="9525">
            <a:noFill/>
          </a:ln>
        </p:spPr>
        <p:txBody>
          <a:bodyPr anchor="b"/>
          <a:lstStyle/>
          <a:p>
            <a:pPr eaLnBrk="0" fontAlgn="base" hangingPunct="0">
              <a:spcBef>
                <a:spcPct val="0"/>
              </a:spcBef>
              <a:spcAft>
                <a:spcPct val="0"/>
              </a:spcAft>
            </a:pPr>
            <a:endParaRPr lang="zh-CN" altLang="en-US" sz="2400" b="1">
              <a:solidFill>
                <a:srgbClr val="FF0000"/>
              </a:solidFill>
              <a:latin typeface="宋体" panose="02010600030101010101" pitchFamily="2" charset="-122"/>
              <a:sym typeface="华文楷体" panose="02010600040101010101" pitchFamily="2" charset="-122"/>
            </a:endParaRPr>
          </a:p>
        </p:txBody>
      </p:sp>
      <p:sp>
        <p:nvSpPr>
          <p:cNvPr id="12" name="矩形 7"/>
          <p:cNvSpPr/>
          <p:nvPr/>
        </p:nvSpPr>
        <p:spPr>
          <a:xfrm flipV="1">
            <a:off x="190460" y="1214122"/>
            <a:ext cx="11620581" cy="45719"/>
          </a:xfrm>
          <a:prstGeom prst="rect">
            <a:avLst/>
          </a:prstGeom>
          <a:gradFill rotWithShape="0">
            <a:gsLst>
              <a:gs pos="0">
                <a:srgbClr val="CC0066"/>
              </a:gs>
              <a:gs pos="100000">
                <a:srgbClr val="FF66CC">
                  <a:alpha val="40999"/>
                </a:srgbClr>
              </a:gs>
            </a:gsLst>
            <a:lin ang="0" scaled="1"/>
          </a:gradFill>
          <a:ln w="9525">
            <a:noFill/>
          </a:ln>
        </p:spPr>
        <p:txBody>
          <a:bodyPr lIns="118745" tIns="60960" rIns="118745" bIns="60960" anchor="ctr"/>
          <a:lstStyle/>
          <a:p>
            <a:pPr eaLnBrk="0" fontAlgn="base" hangingPunct="0">
              <a:spcBef>
                <a:spcPct val="0"/>
              </a:spcBef>
              <a:spcAft>
                <a:spcPct val="0"/>
              </a:spcAft>
            </a:pPr>
            <a:r>
              <a:rPr lang="en-US" altLang="zh-CN" b="1">
                <a:solidFill>
                  <a:srgbClr val="FFFFFF"/>
                </a:solidFill>
                <a:latin typeface="宋体" panose="02010600030101010101" pitchFamily="2" charset="-122"/>
                <a:sym typeface="宋体" panose="02010600030101010101" pitchFamily="2" charset="-122"/>
              </a:rPr>
              <a:t>`</a:t>
            </a:r>
            <a:endParaRPr lang="en-US" altLang="zh-CN" b="1">
              <a:solidFill>
                <a:srgbClr val="FFFFFF"/>
              </a:solidFill>
              <a:latin typeface="宋体" panose="02010600030101010101" pitchFamily="2" charset="-122"/>
              <a:sym typeface="宋体" panose="02010600030101010101" pitchFamily="2" charset="-122"/>
            </a:endParaRPr>
          </a:p>
        </p:txBody>
      </p:sp>
      <p:sp>
        <p:nvSpPr>
          <p:cNvPr id="18" name="标题 1025"/>
          <p:cNvSpPr>
            <a:spLocks noGrp="1"/>
          </p:cNvSpPr>
          <p:nvPr/>
        </p:nvSpPr>
        <p:spPr>
          <a:xfrm>
            <a:off x="629922" y="575948"/>
            <a:ext cx="10804313" cy="638175"/>
          </a:xfrm>
          <a:prstGeom prst="rect">
            <a:avLst/>
          </a:prstGeom>
          <a:noFill/>
          <a:ln w="9525">
            <a:noFill/>
          </a:ln>
        </p:spPr>
        <p:txBody>
          <a:bodyPr anchor="b"/>
          <a:lstStyle/>
          <a:p>
            <a:pPr eaLnBrk="0" fontAlgn="base" hangingPunct="0">
              <a:spcBef>
                <a:spcPct val="0"/>
              </a:spcBef>
              <a:spcAft>
                <a:spcPct val="0"/>
              </a:spcAft>
            </a:pPr>
            <a:r>
              <a:rPr lang="zh-CN" altLang="en-US" sz="2400" b="1" smtClean="0">
                <a:solidFill>
                  <a:srgbClr val="000000"/>
                </a:solidFill>
                <a:latin typeface="微软雅黑" panose="020B0503020204020204" pitchFamily="34" charset="-122"/>
                <a:ea typeface="微软雅黑" panose="020B0503020204020204" pitchFamily="34" charset="-122"/>
                <a:sym typeface="华文楷体" panose="02010600040101010101" pitchFamily="2" charset="-122"/>
              </a:rPr>
              <a:t>课堂学习</a:t>
            </a:r>
            <a:r>
              <a:rPr lang="en-US" altLang="zh-CN" sz="2400" b="1" smtClean="0">
                <a:solidFill>
                  <a:srgbClr val="C00000"/>
                </a:solidFill>
                <a:latin typeface="微软雅黑" panose="020B0503020204020204" pitchFamily="34" charset="-122"/>
                <a:ea typeface="微软雅黑" panose="020B0503020204020204" pitchFamily="34" charset="-122"/>
                <a:sym typeface="华文楷体" panose="02010600040101010101" pitchFamily="2" charset="-122"/>
              </a:rPr>
              <a:t>——</a:t>
            </a:r>
            <a:r>
              <a:rPr lang="zh-CN" altLang="en-US" sz="2400" b="1" smtClean="0">
                <a:solidFill>
                  <a:srgbClr val="FF0000"/>
                </a:solidFill>
                <a:latin typeface="微软雅黑" panose="020B0503020204020204" pitchFamily="34" charset="-122"/>
                <a:ea typeface="微软雅黑" panose="020B0503020204020204" pitchFamily="34" charset="-122"/>
                <a:sym typeface="华文楷体" panose="02010600040101010101" pitchFamily="2" charset="-122"/>
              </a:rPr>
              <a:t>要</a:t>
            </a:r>
            <a:r>
              <a:rPr lang="zh-CN" altLang="en-US" sz="2400" b="1">
                <a:solidFill>
                  <a:srgbClr val="FF0000"/>
                </a:solidFill>
                <a:latin typeface="微软雅黑" panose="020B0503020204020204" pitchFamily="34" charset="-122"/>
                <a:ea typeface="微软雅黑" panose="020B0503020204020204" pitchFamily="34" charset="-122"/>
                <a:sym typeface="华文楷体" panose="02010600040101010101" pitchFamily="2" charset="-122"/>
              </a:rPr>
              <a:t>有</a:t>
            </a:r>
            <a:r>
              <a:rPr lang="en-US" altLang="zh-CN" sz="2400" b="1" smtClean="0">
                <a:solidFill>
                  <a:srgbClr val="FF0000"/>
                </a:solidFill>
                <a:latin typeface="微软雅黑" panose="020B0503020204020204" pitchFamily="34" charset="-122"/>
                <a:ea typeface="微软雅黑" panose="020B0503020204020204" pitchFamily="34" charset="-122"/>
                <a:sym typeface="华文楷体" panose="02010600040101010101" pitchFamily="2" charset="-122"/>
              </a:rPr>
              <a:t>“</a:t>
            </a:r>
            <a:r>
              <a:rPr lang="zh-CN" altLang="en-US" sz="2400" b="1" smtClean="0">
                <a:solidFill>
                  <a:srgbClr val="FF0000"/>
                </a:solidFill>
                <a:latin typeface="微软雅黑" panose="020B0503020204020204" pitchFamily="34" charset="-122"/>
                <a:ea typeface="微软雅黑" panose="020B0503020204020204" pitchFamily="34" charset="-122"/>
                <a:sym typeface="华文楷体" panose="02010600040101010101" pitchFamily="2" charset="-122"/>
              </a:rPr>
              <a:t>框</a:t>
            </a:r>
            <a:r>
              <a:rPr lang="zh-CN" altLang="en-US" sz="2400" b="1">
                <a:solidFill>
                  <a:srgbClr val="FF0000"/>
                </a:solidFill>
                <a:latin typeface="微软雅黑" panose="020B0503020204020204" pitchFamily="34" charset="-122"/>
                <a:ea typeface="微软雅黑" panose="020B0503020204020204" pitchFamily="34" charset="-122"/>
                <a:sym typeface="华文楷体" panose="02010600040101010101" pitchFamily="2" charset="-122"/>
              </a:rPr>
              <a:t>架、应用</a:t>
            </a:r>
            <a:r>
              <a:rPr lang="en-US" altLang="zh-CN" sz="2400" b="1">
                <a:solidFill>
                  <a:srgbClr val="FF0000"/>
                </a:solidFill>
                <a:latin typeface="微软雅黑" panose="020B0503020204020204" pitchFamily="34" charset="-122"/>
                <a:ea typeface="微软雅黑" panose="020B0503020204020204" pitchFamily="34" charset="-122"/>
                <a:sym typeface="华文楷体" panose="02010600040101010101" pitchFamily="2" charset="-122"/>
              </a:rPr>
              <a:t>”</a:t>
            </a:r>
            <a:r>
              <a:rPr lang="zh-CN" altLang="en-US" sz="2400" b="1">
                <a:solidFill>
                  <a:srgbClr val="FF0000"/>
                </a:solidFill>
                <a:latin typeface="微软雅黑" panose="020B0503020204020204" pitchFamily="34" charset="-122"/>
                <a:ea typeface="微软雅黑" panose="020B0503020204020204" pitchFamily="34" charset="-122"/>
                <a:sym typeface="华文楷体" panose="02010600040101010101" pitchFamily="2" charset="-122"/>
              </a:rPr>
              <a:t>意识</a:t>
            </a:r>
            <a:endParaRPr lang="zh-CN" altLang="en-US" sz="2400" b="1">
              <a:solidFill>
                <a:srgbClr val="FF0000"/>
              </a:solidFill>
              <a:latin typeface="微软雅黑" panose="020B0503020204020204" pitchFamily="34" charset="-122"/>
              <a:ea typeface="微软雅黑" panose="020B0503020204020204" pitchFamily="34" charset="-122"/>
              <a:sym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diamond(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4"/>
          <p:cNvGraphicFramePr>
            <a:graphicFrameLocks noGrp="1"/>
          </p:cNvGraphicFramePr>
          <p:nvPr/>
        </p:nvGraphicFramePr>
        <p:xfrm>
          <a:off x="711201" y="1392672"/>
          <a:ext cx="10982960" cy="2915169"/>
        </p:xfrm>
        <a:graphic>
          <a:graphicData uri="http://schemas.openxmlformats.org/drawingml/2006/table">
            <a:tbl>
              <a:tblPr firstRow="1" bandRow="1">
                <a:tableStyleId>{5C22544A-7EE6-4342-B048-85BDC9FD1C3A}</a:tableStyleId>
              </a:tblPr>
              <a:tblGrid>
                <a:gridCol w="1405158"/>
                <a:gridCol w="1571722"/>
                <a:gridCol w="1656080"/>
                <a:gridCol w="6350000"/>
              </a:tblGrid>
              <a:tr h="662538">
                <a:tc>
                  <a:txBody>
                    <a:bodyPr wrap="square"/>
                    <a:lstStyle/>
                    <a:p>
                      <a:r>
                        <a:rPr lang="zh-CN" altLang="en-US" sz="2400" b="1"/>
                        <a:t>考查要求</a:t>
                      </a:r>
                      <a:endParaRPr lang="zh-CN" altLang="en-US" sz="2400" b="1"/>
                    </a:p>
                  </a:txBody>
                  <a:tcPr vert="horz"/>
                </a:tc>
                <a:tc>
                  <a:txBody>
                    <a:bodyPr wrap="square"/>
                    <a:lstStyle/>
                    <a:p>
                      <a:r>
                        <a:rPr lang="zh-CN" altLang="en-US" sz="2400" b="1"/>
                        <a:t>考查内容</a:t>
                      </a:r>
                      <a:endParaRPr lang="zh-CN" altLang="en-US" sz="2400" b="1"/>
                    </a:p>
                  </a:txBody>
                  <a:tcPr vert="horz"/>
                </a:tc>
                <a:tc>
                  <a:txBody>
                    <a:bodyPr wrap="square"/>
                    <a:lstStyle/>
                    <a:p>
                      <a:r>
                        <a:rPr lang="zh-CN" altLang="en-US" sz="2400" b="1"/>
                        <a:t>考查载体</a:t>
                      </a:r>
                      <a:endParaRPr lang="zh-CN" altLang="en-US" sz="2400" b="1"/>
                    </a:p>
                  </a:txBody>
                  <a:tcPr vert="horz"/>
                </a:tc>
                <a:tc>
                  <a:txBody>
                    <a:bodyPr wrap="square"/>
                    <a:lstStyle/>
                    <a:p>
                      <a:r>
                        <a:rPr lang="zh-CN" altLang="en-US" sz="2400" b="1"/>
                        <a:t>基于情境活动的命题要求</a:t>
                      </a:r>
                      <a:endParaRPr lang="zh-CN" altLang="en-US" sz="2400" b="1"/>
                    </a:p>
                  </a:txBody>
                  <a:tcPr vert="horz"/>
                </a:tc>
              </a:tr>
              <a:tr h="2252631">
                <a:tc>
                  <a:txBody>
                    <a:bodyPr wrap="square"/>
                    <a:lstStyle/>
                    <a:p>
                      <a:r>
                        <a:rPr lang="zh-CN" altLang="en-US" sz="2400" b="1"/>
                        <a:t>创新性</a:t>
                      </a:r>
                      <a:endParaRPr lang="zh-CN" altLang="en-US" sz="2400" b="1"/>
                    </a:p>
                  </a:txBody>
                  <a:tcPr vert="horz"/>
                </a:tc>
                <a:tc>
                  <a:txBody>
                    <a:bodyPr wrap="square"/>
                    <a:lstStyle/>
                    <a:p>
                      <a:r>
                        <a:rPr lang="zh-CN" altLang="en-US" sz="2400" b="1"/>
                        <a:t>必备知识</a:t>
                      </a:r>
                      <a:endParaRPr lang="en-US" altLang="zh-CN" sz="2400" b="1"/>
                    </a:p>
                    <a:p>
                      <a:r>
                        <a:rPr lang="zh-CN" altLang="en-US" sz="2400" b="1"/>
                        <a:t>关键能力</a:t>
                      </a:r>
                      <a:endParaRPr lang="en-US" altLang="zh-CN" sz="2400" b="1"/>
                    </a:p>
                    <a:p>
                      <a:r>
                        <a:rPr lang="zh-CN" altLang="en-US" sz="2400" b="1"/>
                        <a:t>学科素养</a:t>
                      </a:r>
                      <a:endParaRPr lang="en-US" altLang="zh-CN" sz="2400" b="1"/>
                    </a:p>
                    <a:p>
                      <a:r>
                        <a:rPr lang="zh-CN" altLang="en-US" sz="2400" b="1"/>
                        <a:t>核心价值</a:t>
                      </a:r>
                      <a:endParaRPr lang="zh-CN" altLang="en-US" sz="2400" b="1"/>
                    </a:p>
                  </a:txBody>
                  <a:tcPr vert="horz"/>
                </a:tc>
                <a:tc>
                  <a:txBody>
                    <a:bodyPr wrap="square"/>
                    <a:lstStyle/>
                    <a:p>
                      <a:r>
                        <a:rPr lang="zh-CN" altLang="en-US" sz="2400" b="1"/>
                        <a:t>开放性的生活实践问题情境或学习探索情境</a:t>
                      </a:r>
                      <a:endParaRPr lang="zh-CN" altLang="en-US" sz="2400" b="1"/>
                    </a:p>
                  </a:txBody>
                  <a:tcPr vert="horz"/>
                </a:tc>
                <a:tc>
                  <a:txBody>
                    <a:bodyPr wrap="square"/>
                    <a:lstStyle/>
                    <a:p>
                      <a:endParaRPr lang="zh-CN" altLang="en-US" sz="2400" b="1"/>
                    </a:p>
                  </a:txBody>
                  <a:tcPr vert="horz"/>
                </a:tc>
              </a:tr>
            </a:tbl>
          </a:graphicData>
        </a:graphic>
      </p:graphicFrame>
      <p:sp>
        <p:nvSpPr>
          <p:cNvPr id="3" name="文本框 2"/>
          <p:cNvSpPr txBox="1"/>
          <p:nvPr/>
        </p:nvSpPr>
        <p:spPr>
          <a:xfrm>
            <a:off x="8209280" y="2368575"/>
            <a:ext cx="3230880" cy="1938020"/>
          </a:xfrm>
          <a:prstGeom prst="rect">
            <a:avLst/>
          </a:prstGeom>
          <a:noFill/>
        </p:spPr>
        <p:txBody>
          <a:bodyPr wrap="square" rtlCol="0">
            <a:spAutoFit/>
          </a:bodyPr>
          <a:lstStyle/>
          <a:p>
            <a:r>
              <a:rPr lang="zh-CN" altLang="en-US" sz="2400" b="1"/>
              <a:t>要求学生在正确思想观念引领下，在开放性的综合情境中创造性地解决问题，形成创造性的结果或结论</a:t>
            </a:r>
            <a:endParaRPr lang="zh-CN" altLang="en-US" sz="2400" b="1"/>
          </a:p>
        </p:txBody>
      </p:sp>
      <p:pic>
        <p:nvPicPr>
          <p:cNvPr id="5" name="图片 4"/>
          <p:cNvPicPr>
            <a:picLocks noChangeAspect="1"/>
          </p:cNvPicPr>
          <p:nvPr/>
        </p:nvPicPr>
        <p:blipFill>
          <a:blip r:embed="rId1"/>
          <a:stretch>
            <a:fillRect/>
          </a:stretch>
        </p:blipFill>
        <p:spPr>
          <a:xfrm>
            <a:off x="5426393" y="2259966"/>
            <a:ext cx="2628556" cy="1569659"/>
          </a:xfrm>
          <a:prstGeom prst="rect">
            <a:avLst/>
          </a:prstGeom>
        </p:spPr>
      </p:pic>
      <p:sp>
        <p:nvSpPr>
          <p:cNvPr id="4" name="灯片编号占位符 3"/>
          <p:cNvSpPr>
            <a:spLocks noGrp="1"/>
          </p:cNvSpPr>
          <p:nvPr>
            <p:ph type="sldNum" sz="quarter" idx="4294967295"/>
          </p:nvPr>
        </p:nvSpPr>
        <p:spPr>
          <a:xfrm>
            <a:off x="9448800" y="6356350"/>
            <a:ext cx="2743200" cy="365125"/>
          </a:xfrm>
        </p:spPr>
        <p:txBody>
          <a:bodyPr/>
          <a:lstStyle/>
          <a:p>
            <a:fld id="{9FDC6F41-5359-43B2-BB2E-F4C51E0D81FC}" type="slidenum">
              <a:rPr lang="zh-CN" altLang="en-US" smtClean="0"/>
            </a:fld>
            <a:endParaRPr lang="zh-CN" altLang="en-US"/>
          </a:p>
        </p:txBody>
      </p:sp>
    </p:spTree>
  </p:cSld>
  <p:clrMapOvr>
    <a:masterClrMapping/>
  </p:clrMapOvr>
  <p:transition spd="slow">
    <p:push dir="u"/>
  </p:transition>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6" name="矩形 40964"/>
          <p:cNvSpPr/>
          <p:nvPr/>
        </p:nvSpPr>
        <p:spPr>
          <a:xfrm>
            <a:off x="1238216" y="1571612"/>
            <a:ext cx="9334565" cy="3784600"/>
          </a:xfrm>
          <a:prstGeom prst="rect">
            <a:avLst/>
          </a:prstGeom>
          <a:noFill/>
          <a:ln w="9525">
            <a:solidFill>
              <a:srgbClr val="FF0000"/>
            </a:solidFill>
          </a:ln>
        </p:spPr>
        <p:txBody>
          <a:bodyPr wrap="square" anchor="t">
            <a:spAutoFit/>
          </a:bodyPr>
          <a:lstStyle/>
          <a:p>
            <a:pPr eaLnBrk="0" fontAlgn="base" hangingPunct="0">
              <a:spcBef>
                <a:spcPct val="0"/>
              </a:spcBef>
              <a:spcAft>
                <a:spcPct val="0"/>
              </a:spcAft>
            </a:pPr>
            <a:r>
              <a:rPr lang="zh-CN" altLang="en-US" sz="2000" b="1">
                <a:solidFill>
                  <a:srgbClr val="0000FF"/>
                </a:solidFill>
                <a:latin typeface="微软雅黑" panose="020B0503020204020204" pitchFamily="34" charset="-122"/>
                <a:ea typeface="微软雅黑" panose="020B0503020204020204" pitchFamily="34" charset="-122"/>
              </a:rPr>
              <a:t>【活页夹】</a:t>
            </a:r>
            <a:r>
              <a:rPr lang="zh-CN" altLang="en-US" sz="2000" b="1">
                <a:solidFill>
                  <a:srgbClr val="FF0000"/>
                </a:solidFill>
                <a:latin typeface="微软雅黑" panose="020B0503020204020204" pitchFamily="34" charset="-122"/>
                <a:ea typeface="微软雅黑" panose="020B0503020204020204" pitchFamily="34" charset="-122"/>
              </a:rPr>
              <a:t>记</a:t>
            </a:r>
            <a:r>
              <a:rPr lang="zh-CN" altLang="en-US" sz="2000" b="1" smtClean="0">
                <a:solidFill>
                  <a:srgbClr val="FF0000"/>
                </a:solidFill>
                <a:latin typeface="微软雅黑" panose="020B0503020204020204" pitchFamily="34" charset="-122"/>
                <a:ea typeface="微软雅黑" panose="020B0503020204020204" pitchFamily="34" charset="-122"/>
              </a:rPr>
              <a:t>笔记</a:t>
            </a:r>
            <a:r>
              <a:rPr lang="en-US" altLang="zh-CN" sz="2000" b="1" smtClean="0">
                <a:solidFill>
                  <a:srgbClr val="FF0000"/>
                </a:solidFill>
                <a:latin typeface="微软雅黑" panose="020B0503020204020204" pitchFamily="34" charset="-122"/>
                <a:ea typeface="微软雅黑" panose="020B0503020204020204" pitchFamily="34" charset="-122"/>
              </a:rPr>
              <a:t>——</a:t>
            </a:r>
            <a:r>
              <a:rPr lang="zh-CN" altLang="en-US" sz="2000" b="1" smtClean="0">
                <a:solidFill>
                  <a:srgbClr val="FF0000"/>
                </a:solidFill>
                <a:latin typeface="新宋体" panose="02010609030101010101" charset="-122"/>
                <a:ea typeface="新宋体" panose="02010609030101010101" charset="-122"/>
              </a:rPr>
              <a:t>三点一线</a:t>
            </a:r>
            <a:endParaRPr lang="zh-CN" altLang="en-US" sz="2000" b="1">
              <a:solidFill>
                <a:srgbClr val="FF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2000" b="1" smtClean="0">
                <a:solidFill>
                  <a:srgbClr val="000000"/>
                </a:solidFill>
                <a:latin typeface="新宋体" panose="02010609030101010101" charset="-122"/>
                <a:ea typeface="新宋体" panose="02010609030101010101" charset="-122"/>
              </a:rPr>
              <a:t>          复习书本，需要</a:t>
            </a:r>
            <a:r>
              <a:rPr lang="zh-CN" altLang="en-US" sz="2000" b="1">
                <a:solidFill>
                  <a:srgbClr val="000000"/>
                </a:solidFill>
                <a:latin typeface="新宋体" panose="02010609030101010101" charset="-122"/>
                <a:ea typeface="新宋体" panose="02010609030101010101" charset="-122"/>
              </a:rPr>
              <a:t>20分钟；</a:t>
            </a:r>
            <a:endParaRPr lang="zh-CN" altLang="en-US" sz="2000" b="1">
              <a:solidFill>
                <a:srgbClr val="000000"/>
              </a:solidFill>
              <a:latin typeface="新宋体" panose="02010609030101010101" charset="-122"/>
              <a:ea typeface="新宋体" panose="02010609030101010101" charset="-122"/>
            </a:endParaRPr>
          </a:p>
          <a:p>
            <a:pPr eaLnBrk="0" fontAlgn="base" hangingPunct="0">
              <a:spcBef>
                <a:spcPct val="0"/>
              </a:spcBef>
              <a:spcAft>
                <a:spcPct val="0"/>
              </a:spcAft>
            </a:pPr>
            <a:r>
              <a:rPr lang="zh-CN" altLang="en-US" sz="2000" b="1">
                <a:solidFill>
                  <a:srgbClr val="000000"/>
                </a:solidFill>
                <a:latin typeface="新宋体" panose="02010609030101010101" charset="-122"/>
                <a:ea typeface="新宋体" panose="02010609030101010101" charset="-122"/>
              </a:rPr>
              <a:t>      </a:t>
            </a:r>
            <a:r>
              <a:rPr lang="zh-CN" altLang="en-US" sz="2000" b="1" smtClean="0">
                <a:solidFill>
                  <a:srgbClr val="000000"/>
                </a:solidFill>
                <a:latin typeface="新宋体" panose="02010609030101010101" charset="-122"/>
                <a:ea typeface="新宋体" panose="02010609030101010101" charset="-122"/>
              </a:rPr>
              <a:t>    复习笔记，只需 8分钟；</a:t>
            </a:r>
            <a:endParaRPr lang="en-US" altLang="zh-CN" sz="2000" b="1" smtClean="0">
              <a:solidFill>
                <a:srgbClr val="000000"/>
              </a:solidFill>
              <a:latin typeface="新宋体" panose="02010609030101010101" charset="-122"/>
              <a:ea typeface="新宋体" panose="02010609030101010101" charset="-122"/>
            </a:endParaRPr>
          </a:p>
          <a:p>
            <a:pPr eaLnBrk="0" fontAlgn="base" hangingPunct="0">
              <a:spcBef>
                <a:spcPct val="0"/>
              </a:spcBef>
              <a:spcAft>
                <a:spcPct val="0"/>
              </a:spcAft>
            </a:pPr>
            <a:r>
              <a:rPr lang="en-US" altLang="zh-CN" sz="2000" b="1" smtClean="0">
                <a:solidFill>
                  <a:srgbClr val="000000"/>
                </a:solidFill>
                <a:latin typeface="新宋体" panose="02010609030101010101" charset="-122"/>
                <a:ea typeface="新宋体" panose="02010609030101010101" charset="-122"/>
              </a:rPr>
              <a:t>          </a:t>
            </a:r>
            <a:r>
              <a:rPr lang="zh-CN" altLang="en-US" sz="2000" b="1" smtClean="0">
                <a:solidFill>
                  <a:srgbClr val="000000"/>
                </a:solidFill>
                <a:latin typeface="新宋体" panose="02010609030101010101" charset="-122"/>
                <a:ea typeface="新宋体" panose="02010609030101010101" charset="-122"/>
              </a:rPr>
              <a:t>“一线”</a:t>
            </a:r>
            <a:r>
              <a:rPr lang="en-US" altLang="zh-CN" sz="2000" b="1" smtClean="0">
                <a:solidFill>
                  <a:srgbClr val="000000"/>
                </a:solidFill>
                <a:latin typeface="新宋体" panose="02010609030101010101" charset="-122"/>
                <a:ea typeface="新宋体" panose="02010609030101010101" charset="-122"/>
              </a:rPr>
              <a:t>——</a:t>
            </a:r>
            <a:r>
              <a:rPr lang="zh-CN" altLang="en-US" sz="2000" b="1" smtClean="0">
                <a:solidFill>
                  <a:srgbClr val="000000"/>
                </a:solidFill>
                <a:latin typeface="新宋体" panose="02010609030101010101" charset="-122"/>
                <a:ea typeface="新宋体" panose="02010609030101010101" charset="-122"/>
              </a:rPr>
              <a:t>知识体系；</a:t>
            </a:r>
            <a:endParaRPr lang="en-US" altLang="zh-CN" sz="2000" b="1" smtClean="0">
              <a:solidFill>
                <a:srgbClr val="000000"/>
              </a:solidFill>
              <a:latin typeface="新宋体" panose="02010609030101010101" charset="-122"/>
              <a:ea typeface="新宋体" panose="02010609030101010101" charset="-122"/>
            </a:endParaRPr>
          </a:p>
          <a:p>
            <a:pPr eaLnBrk="0" fontAlgn="base" hangingPunct="0">
              <a:spcBef>
                <a:spcPct val="0"/>
              </a:spcBef>
              <a:spcAft>
                <a:spcPct val="0"/>
              </a:spcAft>
            </a:pPr>
            <a:r>
              <a:rPr lang="en-US" altLang="zh-CN" sz="2000" b="1" smtClean="0">
                <a:solidFill>
                  <a:srgbClr val="000000"/>
                </a:solidFill>
                <a:latin typeface="新宋体" panose="02010609030101010101" charset="-122"/>
                <a:ea typeface="新宋体" panose="02010609030101010101" charset="-122"/>
              </a:rPr>
              <a:t>          </a:t>
            </a:r>
            <a:r>
              <a:rPr lang="zh-CN" altLang="en-US" sz="2000" b="1" smtClean="0">
                <a:solidFill>
                  <a:srgbClr val="000000"/>
                </a:solidFill>
                <a:latin typeface="新宋体" panose="02010609030101010101" charset="-122"/>
                <a:ea typeface="新宋体" panose="02010609030101010101" charset="-122"/>
              </a:rPr>
              <a:t>“三点”</a:t>
            </a:r>
            <a:r>
              <a:rPr lang="en-US" altLang="zh-CN" sz="2000" b="1" smtClean="0">
                <a:solidFill>
                  <a:srgbClr val="000000"/>
                </a:solidFill>
                <a:latin typeface="新宋体" panose="02010609030101010101" charset="-122"/>
                <a:ea typeface="新宋体" panose="02010609030101010101" charset="-122"/>
              </a:rPr>
              <a:t>——</a:t>
            </a:r>
            <a:r>
              <a:rPr lang="zh-CN" altLang="en-US" sz="2000" b="1" smtClean="0">
                <a:solidFill>
                  <a:srgbClr val="000000"/>
                </a:solidFill>
                <a:latin typeface="新宋体" panose="02010609030101010101" charset="-122"/>
                <a:ea typeface="新宋体" panose="02010609030101010101" charset="-122"/>
              </a:rPr>
              <a:t>重难疑点；</a:t>
            </a:r>
            <a:endParaRPr lang="zh-CN" altLang="en-US" sz="2000" b="1">
              <a:solidFill>
                <a:srgbClr val="000000"/>
              </a:solidFill>
              <a:latin typeface="新宋体" panose="02010609030101010101" charset="-122"/>
              <a:ea typeface="新宋体" panose="02010609030101010101" charset="-122"/>
            </a:endParaRPr>
          </a:p>
          <a:p>
            <a:pPr eaLnBrk="0" fontAlgn="base" hangingPunct="0">
              <a:spcBef>
                <a:spcPct val="0"/>
              </a:spcBef>
              <a:spcAft>
                <a:spcPct val="0"/>
              </a:spcAft>
            </a:pPr>
            <a:r>
              <a:rPr lang="zh-CN" altLang="en-US" sz="2000" b="1" smtClean="0">
                <a:solidFill>
                  <a:srgbClr val="0000FF"/>
                </a:solidFill>
                <a:latin typeface="微软雅黑" panose="020B0503020204020204" pitchFamily="34" charset="-122"/>
                <a:ea typeface="微软雅黑" panose="020B0503020204020204" pitchFamily="34" charset="-122"/>
              </a:rPr>
              <a:t>【</a:t>
            </a:r>
            <a:r>
              <a:rPr lang="zh-CN" altLang="en-US" sz="2000" b="1">
                <a:solidFill>
                  <a:srgbClr val="0000FF"/>
                </a:solidFill>
                <a:latin typeface="微软雅黑" panose="020B0503020204020204" pitchFamily="34" charset="-122"/>
                <a:ea typeface="微软雅黑" panose="020B0503020204020204" pitchFamily="34" charset="-122"/>
              </a:rPr>
              <a:t>双色笔】</a:t>
            </a:r>
            <a:r>
              <a:rPr lang="zh-CN" altLang="en-US" sz="2000" b="1">
                <a:solidFill>
                  <a:srgbClr val="FF0000"/>
                </a:solidFill>
                <a:latin typeface="微软雅黑" panose="020B0503020204020204" pitchFamily="34" charset="-122"/>
                <a:ea typeface="微软雅黑" panose="020B0503020204020204" pitchFamily="34" charset="-122"/>
                <a:sym typeface="+mn-ea"/>
              </a:rPr>
              <a:t>区分</a:t>
            </a:r>
            <a:r>
              <a:rPr lang="zh-CN" altLang="en-US" sz="2000" b="1" smtClean="0">
                <a:solidFill>
                  <a:srgbClr val="FF0000"/>
                </a:solidFill>
                <a:latin typeface="微软雅黑" panose="020B0503020204020204" pitchFamily="34" charset="-122"/>
                <a:ea typeface="微软雅黑" panose="020B0503020204020204" pitchFamily="34" charset="-122"/>
                <a:sym typeface="+mn-ea"/>
              </a:rPr>
              <a:t>要点</a:t>
            </a:r>
            <a:r>
              <a:rPr lang="en-US" altLang="zh-CN" sz="2000" b="1" smtClean="0">
                <a:solidFill>
                  <a:srgbClr val="FF0000"/>
                </a:solidFill>
                <a:latin typeface="微软雅黑" panose="020B0503020204020204" pitchFamily="34" charset="-122"/>
                <a:ea typeface="微软雅黑" panose="020B0503020204020204" pitchFamily="34" charset="-122"/>
                <a:sym typeface="+mn-ea"/>
              </a:rPr>
              <a:t>——</a:t>
            </a:r>
            <a:r>
              <a:rPr lang="zh-CN" altLang="en-US" sz="2000" b="1" smtClean="0">
                <a:solidFill>
                  <a:srgbClr val="FF0000"/>
                </a:solidFill>
                <a:latin typeface="微软雅黑" panose="020B0503020204020204" pitchFamily="34" charset="-122"/>
                <a:ea typeface="微软雅黑" panose="020B0503020204020204" pitchFamily="34" charset="-122"/>
              </a:rPr>
              <a:t>标记</a:t>
            </a:r>
            <a:r>
              <a:rPr lang="zh-CN" altLang="en-US" sz="2000" b="1">
                <a:solidFill>
                  <a:srgbClr val="FF0000"/>
                </a:solidFill>
                <a:latin typeface="微软雅黑" panose="020B0503020204020204" pitchFamily="34" charset="-122"/>
                <a:ea typeface="微软雅黑" panose="020B0503020204020204" pitchFamily="34" charset="-122"/>
                <a:sym typeface="+mn-ea"/>
              </a:rPr>
              <a:t>“重、难、疑”点 </a:t>
            </a:r>
            <a:r>
              <a:rPr lang="zh-CN" altLang="en-US" sz="2000" b="1">
                <a:solidFill>
                  <a:srgbClr val="FF0000"/>
                </a:solidFill>
                <a:latin typeface="微软雅黑" panose="020B0503020204020204" pitchFamily="34" charset="-122"/>
                <a:ea typeface="微软雅黑" panose="020B0503020204020204" pitchFamily="34" charset="-122"/>
              </a:rPr>
              <a:t>。</a:t>
            </a:r>
            <a:endParaRPr lang="en-US" altLang="zh-CN" sz="2000" b="1">
              <a:solidFill>
                <a:srgbClr val="FF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2000" b="1" smtClean="0">
                <a:solidFill>
                  <a:srgbClr val="0000FF"/>
                </a:solidFill>
                <a:latin typeface="Times New Roman" panose="02020603050405020304" pitchFamily="18" charset="0"/>
                <a:ea typeface="微软雅黑" panose="020B0503020204020204" pitchFamily="34" charset="-122"/>
              </a:rPr>
              <a:t>【错题本】</a:t>
            </a:r>
            <a:r>
              <a:rPr lang="zh-CN" altLang="en-US" sz="2000" b="1" smtClean="0">
                <a:solidFill>
                  <a:srgbClr val="000000"/>
                </a:solidFill>
                <a:latin typeface="微软雅黑" panose="020B0503020204020204" pitchFamily="34" charset="-122"/>
                <a:ea typeface="微软雅黑" panose="020B0503020204020204" pitchFamily="34" charset="-122"/>
                <a:sym typeface="+mn-ea"/>
              </a:rPr>
              <a:t>一句教育真理：</a:t>
            </a:r>
            <a:endParaRPr lang="zh-CN" altLang="en-US" sz="2000" b="1">
              <a:solidFill>
                <a:srgbClr val="0000FF"/>
              </a:solidFill>
              <a:latin typeface="Times New Roman" panose="02020603050405020304" pitchFamily="18" charset="0"/>
              <a:ea typeface="微软雅黑" panose="020B0503020204020204" pitchFamily="34" charset="-122"/>
            </a:endParaRPr>
          </a:p>
          <a:p>
            <a:pPr eaLnBrk="0" fontAlgn="base" hangingPunct="0">
              <a:spcBef>
                <a:spcPct val="0"/>
              </a:spcBef>
              <a:spcAft>
                <a:spcPct val="0"/>
              </a:spcAft>
            </a:pPr>
            <a:r>
              <a:rPr lang="zh-CN" altLang="en-US" sz="2000" b="1">
                <a:solidFill>
                  <a:srgbClr val="0000FF"/>
                </a:solidFill>
                <a:latin typeface="Times New Roman" panose="02020603050405020304" pitchFamily="18" charset="0"/>
                <a:ea typeface="微软雅黑" panose="020B0503020204020204" pitchFamily="34" charset="-122"/>
              </a:rPr>
              <a:t>    </a:t>
            </a:r>
            <a:r>
              <a:rPr lang="zh-CN" altLang="en-US" sz="2000" b="1" smtClean="0">
                <a:solidFill>
                  <a:srgbClr val="333399"/>
                </a:solidFill>
                <a:latin typeface="微软雅黑" panose="020B0503020204020204" pitchFamily="34" charset="-122"/>
                <a:ea typeface="微软雅黑" panose="020B0503020204020204" pitchFamily="34" charset="-122"/>
              </a:rPr>
              <a:t>              </a:t>
            </a:r>
            <a:r>
              <a:rPr lang="zh-CN" altLang="en-US" sz="2000" b="1" smtClean="0">
                <a:solidFill>
                  <a:srgbClr val="FF0000"/>
                </a:solidFill>
                <a:latin typeface="微软雅黑" panose="020B0503020204020204" pitchFamily="34" charset="-122"/>
                <a:ea typeface="微软雅黑" panose="020B0503020204020204" pitchFamily="34" charset="-122"/>
              </a:rPr>
              <a:t>世界</a:t>
            </a:r>
            <a:r>
              <a:rPr lang="zh-CN" altLang="en-US" sz="2000" b="1">
                <a:solidFill>
                  <a:srgbClr val="FF0000"/>
                </a:solidFill>
                <a:latin typeface="微软雅黑" panose="020B0503020204020204" pitchFamily="34" charset="-122"/>
                <a:ea typeface="微软雅黑" panose="020B0503020204020204" pitchFamily="34" charset="-122"/>
              </a:rPr>
              <a:t>上最有价值的习题不是专家出的习题</a:t>
            </a:r>
            <a:r>
              <a:rPr lang="zh-CN" altLang="en-US" sz="2000" b="1" smtClean="0">
                <a:solidFill>
                  <a:srgbClr val="FF0000"/>
                </a:solidFill>
                <a:latin typeface="微软雅黑" panose="020B0503020204020204" pitchFamily="34" charset="-122"/>
                <a:ea typeface="微软雅黑" panose="020B0503020204020204" pitchFamily="34" charset="-122"/>
              </a:rPr>
              <a:t>，</a:t>
            </a:r>
            <a:endParaRPr lang="en-US" altLang="zh-CN" sz="2000" b="1" smtClean="0">
              <a:solidFill>
                <a:srgbClr val="FF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en-US" altLang="zh-CN" sz="2000" b="1" smtClean="0">
                <a:solidFill>
                  <a:srgbClr val="FF0000"/>
                </a:solidFill>
                <a:latin typeface="微软雅黑" panose="020B0503020204020204" pitchFamily="34" charset="-122"/>
                <a:ea typeface="微软雅黑" panose="020B0503020204020204" pitchFamily="34" charset="-122"/>
              </a:rPr>
              <a:t>                  </a:t>
            </a:r>
            <a:r>
              <a:rPr lang="zh-CN" altLang="en-US" sz="2000" b="1" smtClean="0">
                <a:solidFill>
                  <a:srgbClr val="FF0000"/>
                </a:solidFill>
                <a:latin typeface="微软雅黑" panose="020B0503020204020204" pitchFamily="34" charset="-122"/>
                <a:ea typeface="微软雅黑" panose="020B0503020204020204" pitchFamily="34" charset="-122"/>
              </a:rPr>
              <a:t>而是</a:t>
            </a:r>
            <a:r>
              <a:rPr lang="zh-CN" altLang="en-US" sz="2000" b="1">
                <a:solidFill>
                  <a:srgbClr val="FF0000"/>
                </a:solidFill>
                <a:latin typeface="微软雅黑" panose="020B0503020204020204" pitchFamily="34" charset="-122"/>
                <a:ea typeface="微软雅黑" panose="020B0503020204020204" pitchFamily="34" charset="-122"/>
              </a:rPr>
              <a:t>自己做错的</a:t>
            </a:r>
            <a:r>
              <a:rPr lang="zh-CN" altLang="en-US" sz="2000" b="1" smtClean="0">
                <a:solidFill>
                  <a:srgbClr val="FF0000"/>
                </a:solidFill>
                <a:latin typeface="微软雅黑" panose="020B0503020204020204" pitchFamily="34" charset="-122"/>
                <a:ea typeface="微软雅黑" panose="020B0503020204020204" pitchFamily="34" charset="-122"/>
              </a:rPr>
              <a:t>习题！</a:t>
            </a:r>
            <a:endParaRPr lang="zh-CN" altLang="en-US" sz="2000" b="1">
              <a:solidFill>
                <a:srgbClr val="FF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2000" b="1" smtClean="0">
                <a:solidFill>
                  <a:srgbClr val="0000FF"/>
                </a:solidFill>
                <a:latin typeface="微软雅黑" panose="020B0503020204020204" pitchFamily="34" charset="-122"/>
                <a:ea typeface="微软雅黑" panose="020B0503020204020204" pitchFamily="34" charset="-122"/>
              </a:rPr>
              <a:t>                  只要认真纠错，才能确保题不二错！</a:t>
            </a:r>
            <a:endParaRPr lang="zh-CN" altLang="en-US" sz="2000" b="1">
              <a:solidFill>
                <a:srgbClr val="0000FF"/>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2000" b="1">
                <a:solidFill>
                  <a:srgbClr val="000000"/>
                </a:solidFill>
                <a:latin typeface="微软雅黑" panose="020B0503020204020204" pitchFamily="34" charset="-122"/>
                <a:ea typeface="微软雅黑" panose="020B0503020204020204" pitchFamily="34" charset="-122"/>
              </a:rPr>
              <a:t>     </a:t>
            </a:r>
            <a:r>
              <a:rPr lang="zh-CN" altLang="en-US" sz="2000" b="1">
                <a:solidFill>
                  <a:srgbClr val="FF0000"/>
                </a:solidFill>
                <a:latin typeface="微软雅黑" panose="020B0503020204020204" pitchFamily="34" charset="-122"/>
                <a:ea typeface="微软雅黑" panose="020B0503020204020204" pitchFamily="34" charset="-122"/>
              </a:rPr>
              <a:t> </a:t>
            </a:r>
            <a:r>
              <a:rPr lang="zh-CN" altLang="en-US" sz="2000" b="1" smtClean="0">
                <a:solidFill>
                  <a:srgbClr val="FF0000"/>
                </a:solidFill>
                <a:latin typeface="微软雅黑" panose="020B0503020204020204" pitchFamily="34" charset="-122"/>
                <a:ea typeface="微软雅黑" panose="020B0503020204020204" pitchFamily="34" charset="-122"/>
              </a:rPr>
              <a:t>            错</a:t>
            </a:r>
            <a:r>
              <a:rPr lang="zh-CN" altLang="en-US" sz="2000" b="1">
                <a:solidFill>
                  <a:srgbClr val="FF0000"/>
                </a:solidFill>
                <a:latin typeface="微软雅黑" panose="020B0503020204020204" pitchFamily="34" charset="-122"/>
                <a:ea typeface="微软雅黑" panose="020B0503020204020204" pitchFamily="34" charset="-122"/>
              </a:rPr>
              <a:t>题</a:t>
            </a:r>
            <a:r>
              <a:rPr lang="zh-CN" altLang="en-US" sz="2000" b="1" smtClean="0">
                <a:solidFill>
                  <a:srgbClr val="FF0000"/>
                </a:solidFill>
                <a:latin typeface="微软雅黑" panose="020B0503020204020204" pitchFamily="34" charset="-122"/>
                <a:ea typeface="微软雅黑" panose="020B0503020204020204" pitchFamily="34" charset="-122"/>
              </a:rPr>
              <a:t>分析3</a:t>
            </a:r>
            <a:r>
              <a:rPr lang="zh-CN" altLang="en-US" sz="2000" b="1">
                <a:solidFill>
                  <a:srgbClr val="FF0000"/>
                </a:solidFill>
                <a:latin typeface="微软雅黑" panose="020B0503020204020204" pitchFamily="34" charset="-122"/>
                <a:ea typeface="微软雅黑" panose="020B0503020204020204" pitchFamily="34" charset="-122"/>
              </a:rPr>
              <a:t>件</a:t>
            </a:r>
            <a:r>
              <a:rPr lang="zh-CN" altLang="en-US" sz="2000" b="1" smtClean="0">
                <a:solidFill>
                  <a:srgbClr val="FF0000"/>
                </a:solidFill>
                <a:latin typeface="微软雅黑" panose="020B0503020204020204" pitchFamily="34" charset="-122"/>
                <a:ea typeface="微软雅黑" panose="020B0503020204020204" pitchFamily="34" charset="-122"/>
              </a:rPr>
              <a:t>事：</a:t>
            </a:r>
            <a:endParaRPr lang="en-US" altLang="zh-CN" sz="2000" b="1" smtClean="0">
              <a:solidFill>
                <a:srgbClr val="FF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en-US" altLang="zh-CN" sz="2000" b="1" smtClean="0">
                <a:solidFill>
                  <a:srgbClr val="FF0000"/>
                </a:solidFill>
                <a:latin typeface="微软雅黑" panose="020B0503020204020204" pitchFamily="34" charset="-122"/>
                <a:ea typeface="微软雅黑" panose="020B0503020204020204" pitchFamily="34" charset="-122"/>
              </a:rPr>
              <a:t>                  </a:t>
            </a:r>
            <a:r>
              <a:rPr lang="en-US" altLang="zh-CN" sz="2000" b="1" smtClean="0">
                <a:solidFill>
                  <a:srgbClr val="0000FF"/>
                </a:solidFill>
                <a:latin typeface="微软雅黑" panose="020B0503020204020204" pitchFamily="34" charset="-122"/>
                <a:ea typeface="微软雅黑" panose="020B0503020204020204" pitchFamily="34" charset="-122"/>
              </a:rPr>
              <a:t>a</a:t>
            </a:r>
            <a:r>
              <a:rPr lang="en-US" altLang="zh-CN" sz="2000" b="1">
                <a:solidFill>
                  <a:srgbClr val="0000FF"/>
                </a:solidFill>
                <a:latin typeface="微软雅黑" panose="020B0503020204020204" pitchFamily="34" charset="-122"/>
                <a:ea typeface="微软雅黑" panose="020B0503020204020204" pitchFamily="34" charset="-122"/>
              </a:rPr>
              <a:t>.</a:t>
            </a:r>
            <a:r>
              <a:rPr lang="zh-CN" altLang="en-US" sz="2000" b="1">
                <a:solidFill>
                  <a:srgbClr val="0000FF"/>
                </a:solidFill>
                <a:latin typeface="微软雅黑" panose="020B0503020204020204" pitchFamily="34" charset="-122"/>
                <a:ea typeface="微软雅黑" panose="020B0503020204020204" pitchFamily="34" charset="-122"/>
              </a:rPr>
              <a:t>错误的原因；</a:t>
            </a:r>
            <a:r>
              <a:rPr lang="en-US" altLang="zh-CN" sz="2000" b="1">
                <a:solidFill>
                  <a:srgbClr val="0000FF"/>
                </a:solidFill>
                <a:latin typeface="微软雅黑" panose="020B0503020204020204" pitchFamily="34" charset="-122"/>
                <a:ea typeface="微软雅黑" panose="020B0503020204020204" pitchFamily="34" charset="-122"/>
              </a:rPr>
              <a:t>b.</a:t>
            </a:r>
            <a:r>
              <a:rPr lang="zh-CN" altLang="en-US" sz="2000" b="1">
                <a:solidFill>
                  <a:srgbClr val="0000FF"/>
                </a:solidFill>
                <a:latin typeface="微软雅黑" panose="020B0503020204020204" pitchFamily="34" charset="-122"/>
                <a:ea typeface="微软雅黑" panose="020B0503020204020204" pitchFamily="34" charset="-122"/>
              </a:rPr>
              <a:t>正确的解法；</a:t>
            </a:r>
            <a:r>
              <a:rPr lang="en-US" altLang="zh-CN" sz="2000" b="1">
                <a:solidFill>
                  <a:srgbClr val="0000FF"/>
                </a:solidFill>
                <a:latin typeface="微软雅黑" panose="020B0503020204020204" pitchFamily="34" charset="-122"/>
                <a:ea typeface="微软雅黑" panose="020B0503020204020204" pitchFamily="34" charset="-122"/>
              </a:rPr>
              <a:t>c.</a:t>
            </a:r>
            <a:r>
              <a:rPr lang="zh-CN" altLang="en-US" sz="2000" b="1">
                <a:solidFill>
                  <a:srgbClr val="0000FF"/>
                </a:solidFill>
                <a:latin typeface="微软雅黑" panose="020B0503020204020204" pitchFamily="34" charset="-122"/>
                <a:ea typeface="微软雅黑" panose="020B0503020204020204" pitchFamily="34" charset="-122"/>
              </a:rPr>
              <a:t>自己的感悟</a:t>
            </a:r>
            <a:r>
              <a:rPr lang="zh-CN" altLang="en-US" sz="2000" b="1" smtClean="0">
                <a:solidFill>
                  <a:srgbClr val="0000FF"/>
                </a:solidFill>
                <a:latin typeface="微软雅黑" panose="020B0503020204020204" pitchFamily="34" charset="-122"/>
                <a:ea typeface="微软雅黑" panose="020B0503020204020204" pitchFamily="34" charset="-122"/>
              </a:rPr>
              <a:t>。</a:t>
            </a:r>
            <a:endParaRPr lang="zh-CN" altLang="en-US" sz="2000" b="1">
              <a:solidFill>
                <a:srgbClr val="0000FF"/>
              </a:solidFill>
              <a:latin typeface="微软雅黑" panose="020B0503020204020204" pitchFamily="34" charset="-122"/>
              <a:ea typeface="微软雅黑" panose="020B0503020204020204" pitchFamily="34" charset="-122"/>
            </a:endParaRPr>
          </a:p>
        </p:txBody>
      </p:sp>
      <p:sp>
        <p:nvSpPr>
          <p:cNvPr id="3073" name="矩形 7"/>
          <p:cNvSpPr/>
          <p:nvPr/>
        </p:nvSpPr>
        <p:spPr>
          <a:xfrm>
            <a:off x="170180" y="1150600"/>
            <a:ext cx="11851640" cy="76200"/>
          </a:xfrm>
          <a:prstGeom prst="rect">
            <a:avLst/>
          </a:prstGeom>
          <a:gradFill rotWithShape="0">
            <a:gsLst>
              <a:gs pos="0">
                <a:srgbClr val="CC0066"/>
              </a:gs>
              <a:gs pos="100000">
                <a:srgbClr val="FF66CC">
                  <a:alpha val="40999"/>
                </a:srgbClr>
              </a:gs>
            </a:gsLst>
            <a:lin ang="0" scaled="1"/>
          </a:gradFill>
          <a:ln w="9525">
            <a:noFill/>
          </a:ln>
        </p:spPr>
        <p:txBody>
          <a:bodyPr lIns="118745" tIns="60960" rIns="118745" bIns="60960" anchor="ctr"/>
          <a:lstStyle/>
          <a:p>
            <a:pPr eaLnBrk="0" fontAlgn="base" hangingPunct="0">
              <a:spcBef>
                <a:spcPct val="0"/>
              </a:spcBef>
              <a:spcAft>
                <a:spcPct val="0"/>
              </a:spcAft>
            </a:pPr>
            <a:r>
              <a:rPr lang="en-US" altLang="zh-CN" b="1">
                <a:solidFill>
                  <a:srgbClr val="FFFFFF"/>
                </a:solidFill>
                <a:latin typeface="宋体" panose="02010600030101010101" pitchFamily="2" charset="-122"/>
                <a:sym typeface="宋体" panose="02010600030101010101" pitchFamily="2" charset="-122"/>
              </a:rPr>
              <a:t>`</a:t>
            </a:r>
            <a:endParaRPr lang="en-US" altLang="zh-CN" b="1">
              <a:solidFill>
                <a:srgbClr val="FFFFFF"/>
              </a:solidFill>
              <a:latin typeface="宋体" panose="02010600030101010101" pitchFamily="2" charset="-122"/>
              <a:sym typeface="宋体" panose="02010600030101010101" pitchFamily="2" charset="-122"/>
            </a:endParaRPr>
          </a:p>
        </p:txBody>
      </p:sp>
      <p:sp>
        <p:nvSpPr>
          <p:cNvPr id="2" name="文本框 1"/>
          <p:cNvSpPr txBox="1"/>
          <p:nvPr/>
        </p:nvSpPr>
        <p:spPr>
          <a:xfrm>
            <a:off x="1118447" y="525148"/>
            <a:ext cx="6301740" cy="460375"/>
          </a:xfrm>
          <a:prstGeom prst="rect">
            <a:avLst/>
          </a:prstGeom>
          <a:noFill/>
        </p:spPr>
        <p:txBody>
          <a:bodyPr wrap="square" rtlCol="0">
            <a:spAutoFit/>
          </a:bodyPr>
          <a:lstStyle/>
          <a:p>
            <a:pPr fontAlgn="base">
              <a:spcBef>
                <a:spcPct val="0"/>
              </a:spcBef>
              <a:spcAft>
                <a:spcPct val="0"/>
              </a:spcAft>
            </a:pPr>
            <a:r>
              <a:rPr lang="zh-CN" altLang="en-US" sz="2400" b="1" smtClean="0">
                <a:solidFill>
                  <a:srgbClr val="FF0000"/>
                </a:solidFill>
                <a:latin typeface="宋体" panose="02010600030101010101" pitchFamily="2" charset="-122"/>
                <a:cs typeface="微软雅黑" panose="020B0503020204020204" pitchFamily="34" charset="-122"/>
                <a:sym typeface="+mn-ea"/>
              </a:rPr>
              <a:t>第二，</a:t>
            </a:r>
            <a:r>
              <a:rPr lang="zh-CN" altLang="en-US" sz="2400" b="1">
                <a:solidFill>
                  <a:srgbClr val="0000FF"/>
                </a:solidFill>
                <a:latin typeface="宋体" panose="02010600030101010101" pitchFamily="2" charset="-122"/>
                <a:cs typeface="微软雅黑" panose="020B0503020204020204" pitchFamily="34" charset="-122"/>
                <a:sym typeface="+mn-ea"/>
              </a:rPr>
              <a:t>善用课堂“三宝”</a:t>
            </a:r>
            <a:endParaRPr lang="zh-CN" altLang="en-US" sz="2400" b="1" noProof="1" smtClean="0">
              <a:solidFill>
                <a:srgbClr val="0000FF"/>
              </a:solidFill>
              <a:latin typeface="宋体" panose="02010600030101010101" pitchFamily="2" charset="-122"/>
              <a:cs typeface="微软雅黑" panose="020B0503020204020204" pitchFamily="34" charset="-122"/>
              <a:sym typeface="+mn-ea"/>
            </a:endParaRPr>
          </a:p>
        </p:txBody>
      </p:sp>
    </p:spTree>
  </p:cSld>
  <p:clrMapOvr>
    <a:masterClrMapping/>
  </p:clrMapOvr>
  <p:transition spd="med">
    <p:push dir="u"/>
  </p:transition>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矩形 7"/>
          <p:cNvSpPr/>
          <p:nvPr/>
        </p:nvSpPr>
        <p:spPr>
          <a:xfrm flipV="1">
            <a:off x="0" y="994412"/>
            <a:ext cx="12001541" cy="45719"/>
          </a:xfrm>
          <a:prstGeom prst="rect">
            <a:avLst/>
          </a:prstGeom>
          <a:gradFill rotWithShape="0">
            <a:gsLst>
              <a:gs pos="0">
                <a:srgbClr val="CC0066"/>
              </a:gs>
              <a:gs pos="100000">
                <a:srgbClr val="FF66CC">
                  <a:alpha val="40999"/>
                </a:srgbClr>
              </a:gs>
            </a:gsLst>
            <a:lin ang="0" scaled="1"/>
          </a:gradFill>
          <a:ln w="9525">
            <a:noFill/>
          </a:ln>
        </p:spPr>
        <p:txBody>
          <a:bodyPr lIns="118745" tIns="60960" rIns="118745" bIns="60960" anchor="ctr"/>
          <a:lstStyle/>
          <a:p>
            <a:pPr eaLnBrk="0" fontAlgn="base" hangingPunct="0">
              <a:spcBef>
                <a:spcPct val="0"/>
              </a:spcBef>
              <a:spcAft>
                <a:spcPct val="0"/>
              </a:spcAft>
            </a:pPr>
            <a:r>
              <a:rPr lang="en-US" altLang="zh-CN" b="1">
                <a:solidFill>
                  <a:srgbClr val="FFFFFF"/>
                </a:solidFill>
                <a:latin typeface="宋体" panose="02010600030101010101" pitchFamily="2" charset="-122"/>
                <a:sym typeface="宋体" panose="02010600030101010101" pitchFamily="2" charset="-122"/>
              </a:rPr>
              <a:t>`</a:t>
            </a:r>
            <a:endParaRPr lang="en-US" altLang="zh-CN" b="1">
              <a:solidFill>
                <a:srgbClr val="FFFFFF"/>
              </a:solidFill>
              <a:latin typeface="宋体" panose="02010600030101010101" pitchFamily="2" charset="-122"/>
              <a:sym typeface="宋体" panose="02010600030101010101" pitchFamily="2" charset="-122"/>
            </a:endParaRPr>
          </a:p>
        </p:txBody>
      </p:sp>
      <p:sp>
        <p:nvSpPr>
          <p:cNvPr id="37" name="文本框 2"/>
          <p:cNvSpPr txBox="1"/>
          <p:nvPr/>
        </p:nvSpPr>
        <p:spPr>
          <a:xfrm>
            <a:off x="380960" y="357166"/>
            <a:ext cx="8477309" cy="521970"/>
          </a:xfrm>
          <a:prstGeom prst="rect">
            <a:avLst/>
          </a:prstGeom>
          <a:noFill/>
        </p:spPr>
        <p:txBody>
          <a:bodyPr wrap="square" rtlCol="0">
            <a:spAutoFit/>
          </a:bodyPr>
          <a:lstStyle/>
          <a:p>
            <a:pPr fontAlgn="base">
              <a:spcBef>
                <a:spcPct val="0"/>
              </a:spcBef>
              <a:spcAft>
                <a:spcPct val="0"/>
              </a:spcAft>
            </a:pPr>
            <a:r>
              <a:rPr lang="en-US" altLang="zh-CN" sz="2800" b="1" smtClean="0">
                <a:solidFill>
                  <a:srgbClr val="000000"/>
                </a:solidFill>
                <a:latin typeface="宋体" panose="02010600030101010101" pitchFamily="2" charset="-122"/>
                <a:sym typeface="+mn-ea"/>
              </a:rPr>
              <a:t>6.</a:t>
            </a:r>
            <a:r>
              <a:rPr lang="zh-CN" altLang="en-US" sz="2800" b="1" smtClean="0">
                <a:solidFill>
                  <a:srgbClr val="000000"/>
                </a:solidFill>
                <a:latin typeface="宋体" panose="02010600030101010101" pitchFamily="2" charset="-122"/>
                <a:sym typeface="+mn-ea"/>
              </a:rPr>
              <a:t>“四清”考试，“四清”保障</a:t>
            </a:r>
            <a:endParaRPr lang="zh-CN" altLang="en-US" sz="2800" b="1">
              <a:solidFill>
                <a:srgbClr val="000000"/>
              </a:solidFill>
              <a:latin typeface="宋体" panose="02010600030101010101" pitchFamily="2" charset="-122"/>
              <a:sym typeface="+mn-ea"/>
            </a:endParaRPr>
          </a:p>
        </p:txBody>
      </p:sp>
      <p:sp>
        <p:nvSpPr>
          <p:cNvPr id="40" name="矩形 39"/>
          <p:cNvSpPr/>
          <p:nvPr/>
        </p:nvSpPr>
        <p:spPr>
          <a:xfrm>
            <a:off x="2927780" y="1268070"/>
            <a:ext cx="8502259" cy="1076325"/>
          </a:xfrm>
          <a:prstGeom prst="rect">
            <a:avLst/>
          </a:prstGeom>
          <a:ln>
            <a:solidFill>
              <a:srgbClr val="3333CC"/>
            </a:solidFill>
          </a:ln>
        </p:spPr>
        <p:txBody>
          <a:bodyPr wrap="square">
            <a:spAutoFit/>
          </a:bodyPr>
          <a:lstStyle/>
          <a:p>
            <a:pPr fontAlgn="base" latinLnBrk="1">
              <a:spcBef>
                <a:spcPct val="0"/>
              </a:spcBef>
              <a:spcAft>
                <a:spcPct val="0"/>
              </a:spcAft>
            </a:pPr>
            <a:r>
              <a:rPr lang="en-US" altLang="zh-CN" sz="2000" b="1" smtClean="0">
                <a:solidFill>
                  <a:srgbClr val="FF0000"/>
                </a:solidFill>
                <a:latin typeface="宋体" panose="02010600030101010101" pitchFamily="2" charset="-122"/>
              </a:rPr>
              <a:t>1.</a:t>
            </a:r>
            <a:r>
              <a:rPr lang="zh-CN" altLang="zh-CN" sz="2000" b="1" smtClean="0">
                <a:solidFill>
                  <a:srgbClr val="FF0000"/>
                </a:solidFill>
                <a:latin typeface="宋体" panose="02010600030101010101" pitchFamily="2" charset="-122"/>
              </a:rPr>
              <a:t>当堂</a:t>
            </a:r>
            <a:r>
              <a:rPr lang="zh-CN" altLang="en-US" sz="2000" b="1" smtClean="0">
                <a:solidFill>
                  <a:srgbClr val="FF0000"/>
                </a:solidFill>
                <a:latin typeface="宋体" panose="02010600030101010101" pitchFamily="2" charset="-122"/>
              </a:rPr>
              <a:t>训练</a:t>
            </a:r>
            <a:r>
              <a:rPr lang="en-US" altLang="zh-CN" sz="2000" b="1" smtClean="0">
                <a:solidFill>
                  <a:srgbClr val="FF0000"/>
                </a:solidFill>
                <a:latin typeface="宋体" panose="02010600030101010101" pitchFamily="2" charset="-122"/>
              </a:rPr>
              <a:t>——</a:t>
            </a:r>
            <a:r>
              <a:rPr lang="zh-CN" altLang="en-US" sz="2000" b="1" smtClean="0">
                <a:solidFill>
                  <a:srgbClr val="FF0000"/>
                </a:solidFill>
                <a:latin typeface="宋体" panose="02010600030101010101" pitchFamily="2" charset="-122"/>
              </a:rPr>
              <a:t>堂堂清：</a:t>
            </a:r>
            <a:r>
              <a:rPr lang="en-US" altLang="zh-CN" sz="2000" b="1" smtClean="0">
                <a:solidFill>
                  <a:srgbClr val="0000FF"/>
                </a:solidFill>
                <a:latin typeface="宋体" panose="02010600030101010101" pitchFamily="2" charset="-122"/>
              </a:rPr>
              <a:t>1</a:t>
            </a:r>
            <a:r>
              <a:rPr lang="zh-CN" altLang="en-US" sz="2000" b="1" smtClean="0">
                <a:solidFill>
                  <a:srgbClr val="0000FF"/>
                </a:solidFill>
                <a:latin typeface="宋体" panose="02010600030101010101" pitchFamily="2" charset="-122"/>
              </a:rPr>
              <a:t>例</a:t>
            </a:r>
            <a:r>
              <a:rPr lang="en-US" altLang="zh-CN" sz="2000" b="1" smtClean="0">
                <a:solidFill>
                  <a:srgbClr val="0000FF"/>
                </a:solidFill>
                <a:latin typeface="宋体" panose="02010600030101010101" pitchFamily="2" charset="-122"/>
              </a:rPr>
              <a:t>3</a:t>
            </a:r>
            <a:r>
              <a:rPr lang="zh-CN" altLang="en-US" sz="2000" b="1" smtClean="0">
                <a:solidFill>
                  <a:srgbClr val="0000FF"/>
                </a:solidFill>
                <a:latin typeface="宋体" panose="02010600030101010101" pitchFamily="2" charset="-122"/>
              </a:rPr>
              <a:t>变式，随堂练</a:t>
            </a:r>
            <a:endParaRPr lang="en-US" altLang="zh-CN" sz="2000" b="1" smtClean="0">
              <a:solidFill>
                <a:srgbClr val="0000FF"/>
              </a:solidFill>
              <a:latin typeface="宋体" panose="02010600030101010101" pitchFamily="2" charset="-122"/>
            </a:endParaRPr>
          </a:p>
          <a:p>
            <a:pPr fontAlgn="base" latinLnBrk="1">
              <a:spcBef>
                <a:spcPct val="0"/>
              </a:spcBef>
              <a:spcAft>
                <a:spcPct val="0"/>
              </a:spcAft>
            </a:pPr>
            <a:r>
              <a:rPr lang="en-US" altLang="zh-CN" sz="2400" b="1" smtClean="0">
                <a:solidFill>
                  <a:srgbClr val="000000"/>
                </a:solidFill>
                <a:latin typeface="宋体" panose="02010600030101010101" pitchFamily="2" charset="-122"/>
              </a:rPr>
              <a:t>    </a:t>
            </a:r>
            <a:r>
              <a:rPr lang="zh-CN" altLang="en-US" sz="2000" b="1" smtClean="0">
                <a:solidFill>
                  <a:srgbClr val="000000"/>
                </a:solidFill>
                <a:latin typeface="宋体" panose="02010600030101010101" pitchFamily="2" charset="-122"/>
              </a:rPr>
              <a:t>（</a:t>
            </a:r>
            <a:r>
              <a:rPr lang="en-US" altLang="zh-CN" sz="2000" b="1" smtClean="0">
                <a:solidFill>
                  <a:srgbClr val="000000"/>
                </a:solidFill>
                <a:latin typeface="宋体" panose="02010600030101010101" pitchFamily="2" charset="-122"/>
              </a:rPr>
              <a:t>1</a:t>
            </a:r>
            <a:r>
              <a:rPr lang="zh-CN" altLang="en-US" sz="2000" b="1" smtClean="0">
                <a:solidFill>
                  <a:srgbClr val="000000"/>
                </a:solidFill>
                <a:latin typeface="宋体" panose="02010600030101010101" pitchFamily="2" charset="-122"/>
              </a:rPr>
              <a:t>）题目典型，规范准确；</a:t>
            </a:r>
            <a:endParaRPr lang="en-US" altLang="zh-CN" sz="2000" b="1" smtClean="0">
              <a:solidFill>
                <a:srgbClr val="000000"/>
              </a:solidFill>
              <a:latin typeface="宋体" panose="02010600030101010101" pitchFamily="2" charset="-122"/>
            </a:endParaRPr>
          </a:p>
          <a:p>
            <a:pPr fontAlgn="base" latinLnBrk="1">
              <a:spcBef>
                <a:spcPct val="0"/>
              </a:spcBef>
              <a:spcAft>
                <a:spcPct val="0"/>
              </a:spcAft>
            </a:pPr>
            <a:r>
              <a:rPr lang="en-US" altLang="zh-CN" sz="2000" b="1" smtClean="0">
                <a:solidFill>
                  <a:srgbClr val="000000"/>
                </a:solidFill>
                <a:latin typeface="宋体" panose="02010600030101010101" pitchFamily="2" charset="-122"/>
              </a:rPr>
              <a:t>     </a:t>
            </a:r>
            <a:r>
              <a:rPr lang="zh-CN" altLang="en-US" sz="2000" b="1" smtClean="0">
                <a:solidFill>
                  <a:srgbClr val="000000"/>
                </a:solidFill>
                <a:latin typeface="宋体" panose="02010600030101010101" pitchFamily="2" charset="-122"/>
              </a:rPr>
              <a:t>（</a:t>
            </a:r>
            <a:r>
              <a:rPr lang="en-US" altLang="zh-CN" sz="2000" b="1" smtClean="0">
                <a:solidFill>
                  <a:srgbClr val="000000"/>
                </a:solidFill>
                <a:latin typeface="宋体" panose="02010600030101010101" pitchFamily="2" charset="-122"/>
              </a:rPr>
              <a:t>2</a:t>
            </a:r>
            <a:r>
              <a:rPr lang="zh-CN" altLang="en-US" sz="2000" b="1" smtClean="0">
                <a:solidFill>
                  <a:srgbClr val="000000"/>
                </a:solidFill>
                <a:latin typeface="宋体" panose="02010600030101010101" pitchFamily="2" charset="-122"/>
              </a:rPr>
              <a:t>）错题归类，滚动训练。</a:t>
            </a:r>
            <a:endParaRPr lang="zh-CN" altLang="zh-CN" sz="2000" b="1" smtClean="0">
              <a:solidFill>
                <a:srgbClr val="000000"/>
              </a:solidFill>
              <a:latin typeface="宋体" panose="02010600030101010101" pitchFamily="2" charset="-122"/>
            </a:endParaRPr>
          </a:p>
        </p:txBody>
      </p:sp>
      <p:grpSp>
        <p:nvGrpSpPr>
          <p:cNvPr id="2" name="组合 4"/>
          <p:cNvGrpSpPr/>
          <p:nvPr/>
        </p:nvGrpSpPr>
        <p:grpSpPr>
          <a:xfrm>
            <a:off x="1619220" y="1285860"/>
            <a:ext cx="1333509" cy="4357718"/>
            <a:chOff x="779699" y="908825"/>
            <a:chExt cx="917220" cy="5906893"/>
          </a:xfrm>
        </p:grpSpPr>
        <p:sp>
          <p:nvSpPr>
            <p:cNvPr id="42" name="矩形 41"/>
            <p:cNvSpPr/>
            <p:nvPr/>
          </p:nvSpPr>
          <p:spPr>
            <a:xfrm>
              <a:off x="779699" y="2654521"/>
              <a:ext cx="655157" cy="1126418"/>
            </a:xfrm>
            <a:prstGeom prst="rect">
              <a:avLst/>
            </a:prstGeom>
            <a:ln>
              <a:solidFill>
                <a:srgbClr val="C00000"/>
              </a:solidFill>
            </a:ln>
          </p:spPr>
          <p:txBody>
            <a:bodyPr wrap="square">
              <a:spAutoFit/>
            </a:bodyPr>
            <a:lstStyle/>
            <a:p>
              <a:pPr algn="ctr" fontAlgn="base">
                <a:spcBef>
                  <a:spcPct val="0"/>
                </a:spcBef>
                <a:spcAft>
                  <a:spcPct val="0"/>
                </a:spcAft>
              </a:pPr>
              <a:r>
                <a:rPr lang="zh-CN" altLang="en-US" sz="24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华文楷体" panose="02010600040101010101" pitchFamily="2" charset="-122"/>
                </a:rPr>
                <a:t>四清考试</a:t>
              </a:r>
              <a:endPar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sym typeface="华文楷体" panose="02010600040101010101" pitchFamily="2" charset="-122"/>
              </a:endParaRPr>
            </a:p>
          </p:txBody>
        </p:sp>
        <p:sp>
          <p:nvSpPr>
            <p:cNvPr id="43" name="左大括号 42"/>
            <p:cNvSpPr/>
            <p:nvPr/>
          </p:nvSpPr>
          <p:spPr>
            <a:xfrm>
              <a:off x="1512104" y="908825"/>
              <a:ext cx="184815" cy="5906893"/>
            </a:xfrm>
            <a:prstGeom prst="leftBrace">
              <a:avLst/>
            </a:prstGeom>
            <a:solidFill>
              <a:srgbClr val="00B0F0"/>
            </a:solid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grpSp>
      <p:sp>
        <p:nvSpPr>
          <p:cNvPr id="44" name="矩形 43"/>
          <p:cNvSpPr/>
          <p:nvPr/>
        </p:nvSpPr>
        <p:spPr>
          <a:xfrm>
            <a:off x="2927782" y="2428871"/>
            <a:ext cx="8502257" cy="1014730"/>
          </a:xfrm>
          <a:prstGeom prst="rect">
            <a:avLst/>
          </a:prstGeom>
          <a:ln>
            <a:solidFill>
              <a:srgbClr val="3333CC"/>
            </a:solidFill>
          </a:ln>
        </p:spPr>
        <p:txBody>
          <a:bodyPr wrap="square">
            <a:spAutoFit/>
          </a:bodyPr>
          <a:lstStyle/>
          <a:p>
            <a:pPr fontAlgn="base" latinLnBrk="1">
              <a:spcBef>
                <a:spcPct val="0"/>
              </a:spcBef>
              <a:spcAft>
                <a:spcPct val="0"/>
              </a:spcAft>
            </a:pPr>
            <a:r>
              <a:rPr lang="en-US" altLang="zh-CN" sz="2000" b="1" smtClean="0">
                <a:solidFill>
                  <a:srgbClr val="FF0000"/>
                </a:solidFill>
                <a:latin typeface="宋体" panose="02010600030101010101" pitchFamily="2" charset="-122"/>
              </a:rPr>
              <a:t>2.</a:t>
            </a:r>
            <a:r>
              <a:rPr lang="zh-CN" altLang="zh-CN" sz="2000" b="1" smtClean="0">
                <a:solidFill>
                  <a:srgbClr val="FF0000"/>
                </a:solidFill>
                <a:latin typeface="宋体" panose="02010600030101010101" pitchFamily="2" charset="-122"/>
              </a:rPr>
              <a:t>当</a:t>
            </a:r>
            <a:r>
              <a:rPr lang="zh-CN" altLang="en-US" sz="2000" b="1" smtClean="0">
                <a:solidFill>
                  <a:srgbClr val="FF0000"/>
                </a:solidFill>
                <a:latin typeface="宋体" panose="02010600030101010101" pitchFamily="2" charset="-122"/>
              </a:rPr>
              <a:t>天测试</a:t>
            </a:r>
            <a:r>
              <a:rPr lang="en-US" altLang="zh-CN" sz="2000" b="1" smtClean="0">
                <a:solidFill>
                  <a:srgbClr val="FF0000"/>
                </a:solidFill>
                <a:latin typeface="宋体" panose="02010600030101010101" pitchFamily="2" charset="-122"/>
              </a:rPr>
              <a:t>——</a:t>
            </a:r>
            <a:r>
              <a:rPr lang="zh-CN" altLang="en-US" sz="2000" b="1" smtClean="0">
                <a:solidFill>
                  <a:srgbClr val="FF0000"/>
                </a:solidFill>
                <a:latin typeface="宋体" panose="02010600030101010101" pitchFamily="2" charset="-122"/>
              </a:rPr>
              <a:t>日日清：</a:t>
            </a:r>
            <a:r>
              <a:rPr lang="en-US" altLang="zh-CN" sz="2000" b="1" smtClean="0">
                <a:solidFill>
                  <a:srgbClr val="0000FF"/>
                </a:solidFill>
                <a:latin typeface="宋体" panose="02010600030101010101" pitchFamily="2" charset="-122"/>
              </a:rPr>
              <a:t>1</a:t>
            </a:r>
            <a:r>
              <a:rPr lang="zh-CN" altLang="en-US" sz="2000" b="1" smtClean="0">
                <a:solidFill>
                  <a:srgbClr val="0000FF"/>
                </a:solidFill>
                <a:latin typeface="宋体" panose="02010600030101010101" pitchFamily="2" charset="-122"/>
              </a:rPr>
              <a:t>日</a:t>
            </a:r>
            <a:r>
              <a:rPr lang="en-US" altLang="zh-CN" sz="2000" b="1" smtClean="0">
                <a:solidFill>
                  <a:srgbClr val="0000FF"/>
                </a:solidFill>
                <a:latin typeface="宋体" panose="02010600030101010101" pitchFamily="2" charset="-122"/>
              </a:rPr>
              <a:t>5</a:t>
            </a:r>
            <a:r>
              <a:rPr lang="zh-CN" altLang="en-US" sz="2000" b="1" smtClean="0">
                <a:solidFill>
                  <a:srgbClr val="0000FF"/>
                </a:solidFill>
                <a:latin typeface="宋体" panose="02010600030101010101" pitchFamily="2" charset="-122"/>
              </a:rPr>
              <a:t>测试，课下练</a:t>
            </a:r>
            <a:endParaRPr lang="en-US" altLang="zh-CN" sz="2000" b="1" smtClean="0">
              <a:solidFill>
                <a:srgbClr val="0000FF"/>
              </a:solidFill>
              <a:latin typeface="宋体" panose="02010600030101010101" pitchFamily="2" charset="-122"/>
            </a:endParaRPr>
          </a:p>
          <a:p>
            <a:pPr fontAlgn="base" latinLnBrk="1">
              <a:spcBef>
                <a:spcPct val="0"/>
              </a:spcBef>
              <a:spcAft>
                <a:spcPct val="0"/>
              </a:spcAft>
            </a:pPr>
            <a:r>
              <a:rPr lang="en-US" altLang="zh-CN" sz="2000" b="1" smtClean="0">
                <a:solidFill>
                  <a:srgbClr val="FF0000"/>
                </a:solidFill>
                <a:latin typeface="宋体" panose="02010600030101010101" pitchFamily="2" charset="-122"/>
              </a:rPr>
              <a:t>     </a:t>
            </a:r>
            <a:r>
              <a:rPr lang="zh-CN" altLang="en-US" sz="2000" b="1" smtClean="0">
                <a:solidFill>
                  <a:srgbClr val="000000"/>
                </a:solidFill>
                <a:latin typeface="宋体" panose="02010600030101010101" pitchFamily="2" charset="-122"/>
              </a:rPr>
              <a:t>（</a:t>
            </a:r>
            <a:r>
              <a:rPr lang="en-US" altLang="zh-CN" sz="2000" b="1" smtClean="0">
                <a:solidFill>
                  <a:srgbClr val="000000"/>
                </a:solidFill>
                <a:latin typeface="宋体" panose="02010600030101010101" pitchFamily="2" charset="-122"/>
              </a:rPr>
              <a:t>1</a:t>
            </a:r>
            <a:r>
              <a:rPr lang="zh-CN" altLang="en-US" sz="2000" b="1" smtClean="0">
                <a:solidFill>
                  <a:srgbClr val="000000"/>
                </a:solidFill>
                <a:latin typeface="宋体" panose="02010600030101010101" pitchFamily="2" charset="-122"/>
              </a:rPr>
              <a:t>）典型题目，紧扣高考；</a:t>
            </a:r>
            <a:endParaRPr lang="en-US" altLang="zh-CN" sz="2000" b="1" smtClean="0">
              <a:solidFill>
                <a:srgbClr val="000000"/>
              </a:solidFill>
              <a:latin typeface="宋体" panose="02010600030101010101" pitchFamily="2" charset="-122"/>
            </a:endParaRPr>
          </a:p>
          <a:p>
            <a:pPr fontAlgn="base" latinLnBrk="1">
              <a:spcBef>
                <a:spcPct val="0"/>
              </a:spcBef>
              <a:spcAft>
                <a:spcPct val="0"/>
              </a:spcAft>
            </a:pPr>
            <a:r>
              <a:rPr lang="en-US" altLang="zh-CN" sz="2000" b="1" smtClean="0">
                <a:solidFill>
                  <a:srgbClr val="000000"/>
                </a:solidFill>
                <a:latin typeface="宋体" panose="02010600030101010101" pitchFamily="2" charset="-122"/>
              </a:rPr>
              <a:t>     </a:t>
            </a:r>
            <a:r>
              <a:rPr lang="zh-CN" altLang="en-US" sz="2000" b="1" smtClean="0">
                <a:solidFill>
                  <a:srgbClr val="000000"/>
                </a:solidFill>
                <a:latin typeface="宋体" panose="02010600030101010101" pitchFamily="2" charset="-122"/>
              </a:rPr>
              <a:t>（</a:t>
            </a:r>
            <a:r>
              <a:rPr lang="en-US" altLang="zh-CN" sz="2000" b="1" smtClean="0">
                <a:solidFill>
                  <a:srgbClr val="000000"/>
                </a:solidFill>
                <a:latin typeface="宋体" panose="02010600030101010101" pitchFamily="2" charset="-122"/>
              </a:rPr>
              <a:t>2</a:t>
            </a:r>
            <a:r>
              <a:rPr lang="zh-CN" altLang="en-US" sz="2000" b="1" smtClean="0">
                <a:solidFill>
                  <a:srgbClr val="000000"/>
                </a:solidFill>
                <a:latin typeface="宋体" panose="02010600030101010101" pitchFamily="2" charset="-122"/>
              </a:rPr>
              <a:t>）规范准确，滚动训练。</a:t>
            </a:r>
            <a:endParaRPr lang="zh-CN" altLang="zh-CN" sz="2000" b="1" smtClean="0">
              <a:solidFill>
                <a:srgbClr val="000000"/>
              </a:solidFill>
              <a:latin typeface="宋体" panose="02010600030101010101" pitchFamily="2" charset="-122"/>
            </a:endParaRPr>
          </a:p>
        </p:txBody>
      </p:sp>
      <p:sp>
        <p:nvSpPr>
          <p:cNvPr id="45" name="矩形 44"/>
          <p:cNvSpPr/>
          <p:nvPr/>
        </p:nvSpPr>
        <p:spPr>
          <a:xfrm>
            <a:off x="2927782" y="3500438"/>
            <a:ext cx="8502257" cy="1014730"/>
          </a:xfrm>
          <a:prstGeom prst="rect">
            <a:avLst/>
          </a:prstGeom>
          <a:ln>
            <a:solidFill>
              <a:srgbClr val="3333CC"/>
            </a:solidFill>
          </a:ln>
        </p:spPr>
        <p:txBody>
          <a:bodyPr wrap="square">
            <a:spAutoFit/>
          </a:bodyPr>
          <a:lstStyle/>
          <a:p>
            <a:pPr fontAlgn="base" latinLnBrk="1">
              <a:spcBef>
                <a:spcPct val="0"/>
              </a:spcBef>
              <a:spcAft>
                <a:spcPct val="0"/>
              </a:spcAft>
            </a:pPr>
            <a:r>
              <a:rPr lang="en-US" altLang="zh-CN" sz="2000" b="1" smtClean="0">
                <a:solidFill>
                  <a:srgbClr val="FF0000"/>
                </a:solidFill>
                <a:latin typeface="宋体" panose="02010600030101010101" pitchFamily="2" charset="-122"/>
              </a:rPr>
              <a:t>3.</a:t>
            </a:r>
            <a:r>
              <a:rPr lang="zh-CN" altLang="zh-CN" sz="2000" b="1" smtClean="0">
                <a:solidFill>
                  <a:srgbClr val="FF0000"/>
                </a:solidFill>
                <a:latin typeface="宋体" panose="02010600030101010101" pitchFamily="2" charset="-122"/>
              </a:rPr>
              <a:t>当</a:t>
            </a:r>
            <a:r>
              <a:rPr lang="zh-CN" altLang="en-US" sz="2000" b="1" smtClean="0">
                <a:solidFill>
                  <a:srgbClr val="FF0000"/>
                </a:solidFill>
                <a:latin typeface="宋体" panose="02010600030101010101" pitchFamily="2" charset="-122"/>
              </a:rPr>
              <a:t>周测试</a:t>
            </a:r>
            <a:r>
              <a:rPr lang="en-US" altLang="zh-CN" sz="2000" b="1" smtClean="0">
                <a:solidFill>
                  <a:srgbClr val="FF0000"/>
                </a:solidFill>
                <a:latin typeface="宋体" panose="02010600030101010101" pitchFamily="2" charset="-122"/>
              </a:rPr>
              <a:t>——</a:t>
            </a:r>
            <a:r>
              <a:rPr lang="zh-CN" altLang="en-US" sz="2000" b="1" smtClean="0">
                <a:solidFill>
                  <a:srgbClr val="FF0000"/>
                </a:solidFill>
                <a:latin typeface="宋体" panose="02010600030101010101" pitchFamily="2" charset="-122"/>
              </a:rPr>
              <a:t>周周清：</a:t>
            </a:r>
            <a:r>
              <a:rPr lang="en-US" altLang="zh-CN" sz="2000" b="1" smtClean="0">
                <a:solidFill>
                  <a:srgbClr val="0000FF"/>
                </a:solidFill>
                <a:latin typeface="宋体" panose="02010600030101010101" pitchFamily="2" charset="-122"/>
              </a:rPr>
              <a:t>1</a:t>
            </a:r>
            <a:r>
              <a:rPr lang="zh-CN" altLang="en-US" sz="2000" b="1" smtClean="0">
                <a:solidFill>
                  <a:srgbClr val="0000FF"/>
                </a:solidFill>
                <a:latin typeface="宋体" panose="02010600030101010101" pitchFamily="2" charset="-122"/>
              </a:rPr>
              <a:t>周</a:t>
            </a:r>
            <a:r>
              <a:rPr lang="en-US" altLang="zh-CN" sz="2000" b="1" smtClean="0">
                <a:solidFill>
                  <a:srgbClr val="0000FF"/>
                </a:solidFill>
                <a:latin typeface="宋体" panose="02010600030101010101" pitchFamily="2" charset="-122"/>
              </a:rPr>
              <a:t>1</a:t>
            </a:r>
            <a:r>
              <a:rPr lang="zh-CN" altLang="en-US" sz="2000" b="1" smtClean="0">
                <a:solidFill>
                  <a:srgbClr val="0000FF"/>
                </a:solidFill>
                <a:latin typeface="宋体" panose="02010600030101010101" pitchFamily="2" charset="-122"/>
              </a:rPr>
              <a:t>规范，滚动练</a:t>
            </a:r>
            <a:endParaRPr lang="en-US" altLang="zh-CN" sz="2000" b="1" smtClean="0">
              <a:solidFill>
                <a:srgbClr val="0000FF"/>
              </a:solidFill>
              <a:latin typeface="宋体" panose="02010600030101010101" pitchFamily="2" charset="-122"/>
            </a:endParaRPr>
          </a:p>
          <a:p>
            <a:pPr fontAlgn="base" latinLnBrk="1">
              <a:spcBef>
                <a:spcPct val="0"/>
              </a:spcBef>
              <a:spcAft>
                <a:spcPct val="0"/>
              </a:spcAft>
            </a:pPr>
            <a:r>
              <a:rPr lang="en-US" altLang="zh-CN" sz="2000" b="1" smtClean="0">
                <a:solidFill>
                  <a:srgbClr val="000000"/>
                </a:solidFill>
                <a:latin typeface="宋体" panose="02010600030101010101" pitchFamily="2" charset="-122"/>
              </a:rPr>
              <a:t>     </a:t>
            </a:r>
            <a:r>
              <a:rPr lang="zh-CN" altLang="en-US" sz="2000" b="1" smtClean="0">
                <a:solidFill>
                  <a:srgbClr val="000000"/>
                </a:solidFill>
                <a:latin typeface="宋体" panose="02010600030101010101" pitchFamily="2" charset="-122"/>
              </a:rPr>
              <a:t>（</a:t>
            </a:r>
            <a:r>
              <a:rPr lang="en-US" altLang="zh-CN" sz="2000" b="1" smtClean="0">
                <a:solidFill>
                  <a:srgbClr val="000000"/>
                </a:solidFill>
                <a:latin typeface="宋体" panose="02010600030101010101" pitchFamily="2" charset="-122"/>
              </a:rPr>
              <a:t>1</a:t>
            </a:r>
            <a:r>
              <a:rPr lang="zh-CN" altLang="en-US" sz="2000" b="1" smtClean="0">
                <a:solidFill>
                  <a:srgbClr val="000000"/>
                </a:solidFill>
                <a:latin typeface="宋体" panose="02010600030101010101" pitchFamily="2" charset="-122"/>
              </a:rPr>
              <a:t>）准确度、规范度、速度；</a:t>
            </a:r>
            <a:endParaRPr lang="en-US" altLang="zh-CN" sz="2000" b="1" smtClean="0">
              <a:solidFill>
                <a:srgbClr val="000000"/>
              </a:solidFill>
              <a:latin typeface="宋体" panose="02010600030101010101" pitchFamily="2" charset="-122"/>
            </a:endParaRPr>
          </a:p>
          <a:p>
            <a:pPr fontAlgn="base" latinLnBrk="1">
              <a:spcBef>
                <a:spcPct val="0"/>
              </a:spcBef>
              <a:spcAft>
                <a:spcPct val="0"/>
              </a:spcAft>
            </a:pPr>
            <a:r>
              <a:rPr lang="en-US" altLang="zh-CN" sz="2000" b="1" smtClean="0">
                <a:solidFill>
                  <a:srgbClr val="000000"/>
                </a:solidFill>
                <a:latin typeface="宋体" panose="02010600030101010101" pitchFamily="2" charset="-122"/>
              </a:rPr>
              <a:t>     </a:t>
            </a:r>
            <a:r>
              <a:rPr lang="zh-CN" altLang="en-US" sz="2000" b="1" smtClean="0">
                <a:solidFill>
                  <a:srgbClr val="000000"/>
                </a:solidFill>
                <a:latin typeface="宋体" panose="02010600030101010101" pitchFamily="2" charset="-122"/>
              </a:rPr>
              <a:t>（</a:t>
            </a:r>
            <a:r>
              <a:rPr lang="en-US" altLang="zh-CN" sz="2000" b="1" smtClean="0">
                <a:solidFill>
                  <a:srgbClr val="000000"/>
                </a:solidFill>
                <a:latin typeface="宋体" panose="02010600030101010101" pitchFamily="2" charset="-122"/>
              </a:rPr>
              <a:t>2</a:t>
            </a:r>
            <a:r>
              <a:rPr lang="zh-CN" altLang="en-US" sz="2000" b="1" smtClean="0">
                <a:solidFill>
                  <a:srgbClr val="000000"/>
                </a:solidFill>
                <a:latin typeface="宋体" panose="02010600030101010101" pitchFamily="2" charset="-122"/>
              </a:rPr>
              <a:t>）审题要点、答题要点（采分点）、易错点；</a:t>
            </a:r>
            <a:endParaRPr lang="zh-CN" altLang="zh-CN" sz="2000" b="1" smtClean="0">
              <a:solidFill>
                <a:srgbClr val="000000"/>
              </a:solidFill>
              <a:latin typeface="宋体" panose="02010600030101010101" pitchFamily="2" charset="-122"/>
            </a:endParaRPr>
          </a:p>
        </p:txBody>
      </p:sp>
      <p:sp>
        <p:nvSpPr>
          <p:cNvPr id="46" name="矩形 45"/>
          <p:cNvSpPr/>
          <p:nvPr/>
        </p:nvSpPr>
        <p:spPr>
          <a:xfrm>
            <a:off x="1238218" y="5786454"/>
            <a:ext cx="10080700" cy="398780"/>
          </a:xfrm>
          <a:prstGeom prst="rect">
            <a:avLst/>
          </a:prstGeom>
          <a:ln>
            <a:solidFill>
              <a:srgbClr val="3333CC"/>
            </a:solidFill>
          </a:ln>
        </p:spPr>
        <p:txBody>
          <a:bodyPr wrap="square">
            <a:spAutoFit/>
          </a:bodyPr>
          <a:lstStyle/>
          <a:p>
            <a:pPr fontAlgn="base" latinLnBrk="1">
              <a:spcBef>
                <a:spcPct val="0"/>
              </a:spcBef>
              <a:spcAft>
                <a:spcPct val="0"/>
              </a:spcAft>
            </a:pPr>
            <a:r>
              <a:rPr lang="zh-CN" altLang="en-US" sz="2000" b="1" smtClean="0">
                <a:solidFill>
                  <a:srgbClr val="FF0000"/>
                </a:solidFill>
                <a:latin typeface="黑体" panose="02010609060101010101" pitchFamily="49" charset="-122"/>
                <a:ea typeface="黑体" panose="02010609060101010101" pitchFamily="49" charset="-122"/>
              </a:rPr>
              <a:t>注意：有课堂</a:t>
            </a:r>
            <a:r>
              <a:rPr lang="en-US" altLang="zh-CN" sz="2000" b="1" smtClean="0">
                <a:solidFill>
                  <a:srgbClr val="FF0000"/>
                </a:solidFill>
                <a:latin typeface="黑体" panose="02010609060101010101" pitchFamily="49" charset="-122"/>
                <a:ea typeface="黑体" panose="02010609060101010101" pitchFamily="49" charset="-122"/>
              </a:rPr>
              <a:t>——</a:t>
            </a:r>
            <a:r>
              <a:rPr lang="zh-CN" altLang="en-US" sz="2000" b="1" smtClean="0">
                <a:solidFill>
                  <a:srgbClr val="FF0000"/>
                </a:solidFill>
                <a:latin typeface="黑体" panose="02010609060101010101" pitchFamily="49" charset="-122"/>
                <a:ea typeface="黑体" panose="02010609060101010101" pitchFamily="49" charset="-122"/>
              </a:rPr>
              <a:t>必测试，必批阅，必分数，必问题，必补救！</a:t>
            </a:r>
            <a:endParaRPr lang="en-US" altLang="zh-CN" sz="2000" b="1" smtClean="0">
              <a:solidFill>
                <a:srgbClr val="FF0000"/>
              </a:solidFill>
              <a:latin typeface="黑体" panose="02010609060101010101" pitchFamily="49" charset="-122"/>
              <a:ea typeface="黑体" panose="02010609060101010101" pitchFamily="49" charset="-122"/>
            </a:endParaRPr>
          </a:p>
        </p:txBody>
      </p:sp>
      <p:sp>
        <p:nvSpPr>
          <p:cNvPr id="47" name="矩形 46"/>
          <p:cNvSpPr/>
          <p:nvPr/>
        </p:nvSpPr>
        <p:spPr>
          <a:xfrm>
            <a:off x="2952728" y="4643449"/>
            <a:ext cx="8477309" cy="1014730"/>
          </a:xfrm>
          <a:prstGeom prst="rect">
            <a:avLst/>
          </a:prstGeom>
          <a:ln>
            <a:solidFill>
              <a:srgbClr val="3333CC"/>
            </a:solidFill>
          </a:ln>
        </p:spPr>
        <p:txBody>
          <a:bodyPr wrap="square">
            <a:spAutoFit/>
          </a:bodyPr>
          <a:lstStyle/>
          <a:p>
            <a:pPr fontAlgn="base" latinLnBrk="1">
              <a:spcBef>
                <a:spcPct val="0"/>
              </a:spcBef>
              <a:spcAft>
                <a:spcPct val="0"/>
              </a:spcAft>
            </a:pPr>
            <a:r>
              <a:rPr lang="en-US" altLang="zh-CN" sz="2000" b="1" smtClean="0">
                <a:solidFill>
                  <a:srgbClr val="FF0000"/>
                </a:solidFill>
                <a:latin typeface="宋体" panose="02010600030101010101" pitchFamily="2" charset="-122"/>
              </a:rPr>
              <a:t>4.</a:t>
            </a:r>
            <a:r>
              <a:rPr lang="zh-CN" altLang="zh-CN" sz="2000" b="1" smtClean="0">
                <a:solidFill>
                  <a:srgbClr val="FF0000"/>
                </a:solidFill>
                <a:latin typeface="宋体" panose="02010600030101010101" pitchFamily="2" charset="-122"/>
              </a:rPr>
              <a:t>当</a:t>
            </a:r>
            <a:r>
              <a:rPr lang="zh-CN" altLang="en-US" sz="2000" b="1" smtClean="0">
                <a:solidFill>
                  <a:srgbClr val="FF0000"/>
                </a:solidFill>
                <a:latin typeface="宋体" panose="02010600030101010101" pitchFamily="2" charset="-122"/>
              </a:rPr>
              <a:t>月测试</a:t>
            </a:r>
            <a:r>
              <a:rPr lang="en-US" altLang="zh-CN" sz="2000" b="1" smtClean="0">
                <a:solidFill>
                  <a:srgbClr val="FF0000"/>
                </a:solidFill>
                <a:latin typeface="宋体" panose="02010600030101010101" pitchFamily="2" charset="-122"/>
              </a:rPr>
              <a:t>——</a:t>
            </a:r>
            <a:r>
              <a:rPr lang="zh-CN" altLang="en-US" sz="2000" b="1" smtClean="0">
                <a:solidFill>
                  <a:srgbClr val="FF0000"/>
                </a:solidFill>
                <a:latin typeface="宋体" panose="02010600030101010101" pitchFamily="2" charset="-122"/>
              </a:rPr>
              <a:t>月月清：</a:t>
            </a:r>
            <a:r>
              <a:rPr lang="en-US" altLang="zh-CN" sz="2000" b="1" smtClean="0">
                <a:solidFill>
                  <a:srgbClr val="0000FF"/>
                </a:solidFill>
                <a:latin typeface="宋体" panose="02010600030101010101" pitchFamily="2" charset="-122"/>
              </a:rPr>
              <a:t>1</a:t>
            </a:r>
            <a:r>
              <a:rPr lang="zh-CN" altLang="en-US" sz="2000" b="1" smtClean="0">
                <a:solidFill>
                  <a:srgbClr val="0000FF"/>
                </a:solidFill>
                <a:latin typeface="宋体" panose="02010600030101010101" pitchFamily="2" charset="-122"/>
              </a:rPr>
              <a:t>月</a:t>
            </a:r>
            <a:r>
              <a:rPr lang="en-US" altLang="zh-CN" sz="2000" b="1" smtClean="0">
                <a:solidFill>
                  <a:srgbClr val="0000FF"/>
                </a:solidFill>
                <a:latin typeface="宋体" panose="02010600030101010101" pitchFamily="2" charset="-122"/>
              </a:rPr>
              <a:t>1</a:t>
            </a:r>
            <a:r>
              <a:rPr lang="zh-CN" altLang="en-US" sz="2000" b="1" smtClean="0">
                <a:solidFill>
                  <a:srgbClr val="0000FF"/>
                </a:solidFill>
                <a:latin typeface="宋体" panose="02010600030101010101" pitchFamily="2" charset="-122"/>
              </a:rPr>
              <a:t>实战，全真练</a:t>
            </a:r>
            <a:endParaRPr lang="en-US" altLang="zh-CN" sz="2000" b="1" smtClean="0">
              <a:solidFill>
                <a:srgbClr val="0000FF"/>
              </a:solidFill>
              <a:latin typeface="宋体" panose="02010600030101010101" pitchFamily="2" charset="-122"/>
            </a:endParaRPr>
          </a:p>
          <a:p>
            <a:pPr fontAlgn="base" latinLnBrk="1">
              <a:spcBef>
                <a:spcPct val="0"/>
              </a:spcBef>
              <a:spcAft>
                <a:spcPct val="0"/>
              </a:spcAft>
            </a:pPr>
            <a:r>
              <a:rPr lang="en-US" altLang="zh-CN" sz="2000" b="1" smtClean="0">
                <a:solidFill>
                  <a:srgbClr val="FF0000"/>
                </a:solidFill>
                <a:latin typeface="宋体" panose="02010600030101010101" pitchFamily="2" charset="-122"/>
              </a:rPr>
              <a:t>     </a:t>
            </a:r>
            <a:r>
              <a:rPr lang="zh-CN" altLang="en-US" sz="2000" b="1" smtClean="0">
                <a:solidFill>
                  <a:srgbClr val="000000"/>
                </a:solidFill>
                <a:latin typeface="宋体" panose="02010600030101010101" pitchFamily="2" charset="-122"/>
              </a:rPr>
              <a:t>（</a:t>
            </a:r>
            <a:r>
              <a:rPr lang="en-US" altLang="zh-CN" sz="2000" b="1" smtClean="0">
                <a:solidFill>
                  <a:srgbClr val="000000"/>
                </a:solidFill>
                <a:latin typeface="宋体" panose="02010600030101010101" pitchFamily="2" charset="-122"/>
              </a:rPr>
              <a:t>1</a:t>
            </a:r>
            <a:r>
              <a:rPr lang="zh-CN" altLang="en-US" sz="2000" b="1" smtClean="0">
                <a:solidFill>
                  <a:srgbClr val="000000"/>
                </a:solidFill>
                <a:latin typeface="宋体" panose="02010600030101010101" pitchFamily="2" charset="-122"/>
              </a:rPr>
              <a:t>）回扣基础，精心备战，全力以赴；</a:t>
            </a:r>
            <a:endParaRPr lang="en-US" altLang="zh-CN" sz="2000" b="1" smtClean="0">
              <a:solidFill>
                <a:srgbClr val="000000"/>
              </a:solidFill>
              <a:latin typeface="宋体" panose="02010600030101010101" pitchFamily="2" charset="-122"/>
            </a:endParaRPr>
          </a:p>
          <a:p>
            <a:pPr fontAlgn="base" latinLnBrk="1">
              <a:spcBef>
                <a:spcPct val="0"/>
              </a:spcBef>
              <a:spcAft>
                <a:spcPct val="0"/>
              </a:spcAft>
            </a:pPr>
            <a:r>
              <a:rPr lang="en-US" altLang="zh-CN" sz="2000" b="1" smtClean="0">
                <a:solidFill>
                  <a:srgbClr val="000000"/>
                </a:solidFill>
                <a:latin typeface="宋体" panose="02010600030101010101" pitchFamily="2" charset="-122"/>
              </a:rPr>
              <a:t>     </a:t>
            </a:r>
            <a:r>
              <a:rPr lang="zh-CN" altLang="en-US" sz="2000" b="1" smtClean="0">
                <a:solidFill>
                  <a:srgbClr val="000000"/>
                </a:solidFill>
                <a:latin typeface="宋体" panose="02010600030101010101" pitchFamily="2" charset="-122"/>
              </a:rPr>
              <a:t>（</a:t>
            </a:r>
            <a:r>
              <a:rPr lang="en-US" altLang="zh-CN" sz="2000" b="1" smtClean="0">
                <a:solidFill>
                  <a:srgbClr val="000000"/>
                </a:solidFill>
                <a:latin typeface="宋体" panose="02010600030101010101" pitchFamily="2" charset="-122"/>
              </a:rPr>
              <a:t>2</a:t>
            </a:r>
            <a:r>
              <a:rPr lang="zh-CN" altLang="en-US" sz="2000" b="1" smtClean="0">
                <a:solidFill>
                  <a:srgbClr val="000000"/>
                </a:solidFill>
                <a:latin typeface="宋体" panose="02010600030101010101" pitchFamily="2" charset="-122"/>
              </a:rPr>
              <a:t>）排查错题，放大问题，当日解决；</a:t>
            </a:r>
            <a:endParaRPr lang="zh-CN" altLang="zh-CN" sz="2000" b="1" smtClean="0">
              <a:solidFill>
                <a:srgbClr val="000000"/>
              </a:solidFill>
              <a:latin typeface="宋体" panose="02010600030101010101" pitchFamily="2" charset="-122"/>
            </a:endParaRPr>
          </a:p>
        </p:txBody>
      </p:sp>
    </p:spTree>
  </p:cSld>
  <p:clrMapOvr>
    <a:masterClrMapping/>
  </p:clrMapOvr>
  <p:transition/>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431607" y="508282"/>
            <a:ext cx="8352580" cy="521970"/>
          </a:xfrm>
          <a:prstGeom prst="rect">
            <a:avLst/>
          </a:prstGeom>
          <a:ln>
            <a:noFill/>
          </a:ln>
        </p:spPr>
        <p:txBody>
          <a:bodyPr wrap="square">
            <a:spAutoFit/>
          </a:bodyPr>
          <a:lstStyle/>
          <a:p>
            <a:pPr fontAlgn="base" latinLnBrk="1">
              <a:spcBef>
                <a:spcPct val="0"/>
              </a:spcBef>
              <a:spcAft>
                <a:spcPct val="0"/>
              </a:spcAft>
            </a:pPr>
            <a:r>
              <a:rPr lang="en-US" altLang="zh-CN" sz="2800" b="1" smtClean="0">
                <a:solidFill>
                  <a:srgbClr val="000000"/>
                </a:solidFill>
                <a:latin typeface="宋体" panose="02010600030101010101" pitchFamily="2" charset="-122"/>
              </a:rPr>
              <a:t>【6.2】</a:t>
            </a:r>
            <a:r>
              <a:rPr lang="zh-CN" altLang="en-US" sz="2800" b="1" smtClean="0">
                <a:solidFill>
                  <a:srgbClr val="000000"/>
                </a:solidFill>
                <a:latin typeface="宋体" panose="02010600030101010101" pitchFamily="2" charset="-122"/>
              </a:rPr>
              <a:t>四清保障</a:t>
            </a:r>
            <a:endParaRPr lang="en-US" altLang="zh-CN" sz="2800" b="1" smtClean="0">
              <a:solidFill>
                <a:srgbClr val="000000"/>
              </a:solidFill>
              <a:latin typeface="宋体" panose="02010600030101010101" pitchFamily="2" charset="-122"/>
            </a:endParaRPr>
          </a:p>
        </p:txBody>
      </p:sp>
      <p:sp>
        <p:nvSpPr>
          <p:cNvPr id="5" name="矩形 7"/>
          <p:cNvSpPr/>
          <p:nvPr/>
        </p:nvSpPr>
        <p:spPr>
          <a:xfrm flipV="1">
            <a:off x="239596" y="1151129"/>
            <a:ext cx="11616805" cy="45719"/>
          </a:xfrm>
          <a:prstGeom prst="rect">
            <a:avLst/>
          </a:prstGeom>
          <a:gradFill rotWithShape="0">
            <a:gsLst>
              <a:gs pos="0">
                <a:srgbClr val="CC0066"/>
              </a:gs>
              <a:gs pos="100000">
                <a:srgbClr val="FF66CC">
                  <a:alpha val="40999"/>
                </a:srgbClr>
              </a:gs>
            </a:gsLst>
            <a:lin ang="0" scaled="1"/>
          </a:gradFill>
          <a:ln w="9525">
            <a:noFill/>
          </a:ln>
        </p:spPr>
        <p:txBody>
          <a:bodyPr lIns="118745" tIns="60960" rIns="118745" bIns="60960" anchor="ctr"/>
          <a:lstStyle/>
          <a:p>
            <a:pPr eaLnBrk="0" fontAlgn="base" hangingPunct="0">
              <a:spcBef>
                <a:spcPct val="0"/>
              </a:spcBef>
              <a:spcAft>
                <a:spcPct val="0"/>
              </a:spcAft>
            </a:pPr>
            <a:r>
              <a:rPr lang="en-US" altLang="zh-CN" b="1">
                <a:solidFill>
                  <a:srgbClr val="FFFFFF"/>
                </a:solidFill>
                <a:latin typeface="宋体" panose="02010600030101010101" pitchFamily="2" charset="-122"/>
                <a:sym typeface="宋体" panose="02010600030101010101" pitchFamily="2" charset="-122"/>
              </a:rPr>
              <a:t>`</a:t>
            </a:r>
            <a:endParaRPr lang="en-US" altLang="zh-CN" b="1">
              <a:solidFill>
                <a:srgbClr val="FFFFFF"/>
              </a:solidFill>
              <a:latin typeface="宋体" panose="02010600030101010101" pitchFamily="2" charset="-122"/>
              <a:sym typeface="宋体" panose="02010600030101010101" pitchFamily="2" charset="-122"/>
            </a:endParaRPr>
          </a:p>
        </p:txBody>
      </p:sp>
      <p:grpSp>
        <p:nvGrpSpPr>
          <p:cNvPr id="2" name="组合 17"/>
          <p:cNvGrpSpPr/>
          <p:nvPr/>
        </p:nvGrpSpPr>
        <p:grpSpPr>
          <a:xfrm>
            <a:off x="666712" y="1442856"/>
            <a:ext cx="11144328" cy="4129287"/>
            <a:chOff x="890107" y="1154833"/>
            <a:chExt cx="8358246" cy="4129287"/>
          </a:xfrm>
        </p:grpSpPr>
        <p:sp>
          <p:nvSpPr>
            <p:cNvPr id="6" name="矩形 5"/>
            <p:cNvSpPr/>
            <p:nvPr/>
          </p:nvSpPr>
          <p:spPr>
            <a:xfrm>
              <a:off x="890107" y="3140980"/>
              <a:ext cx="487153" cy="369332"/>
            </a:xfrm>
            <a:prstGeom prst="rect">
              <a:avLst/>
            </a:prstGeom>
            <a:ln>
              <a:solidFill>
                <a:srgbClr val="FF0000"/>
              </a:solidFill>
            </a:ln>
          </p:spPr>
          <p:txBody>
            <a:bodyPr wrap="none">
              <a:spAutoFit/>
            </a:bodyPr>
            <a:lstStyle/>
            <a:p>
              <a:pPr fontAlgn="base">
                <a:spcBef>
                  <a:spcPct val="0"/>
                </a:spcBef>
                <a:spcAft>
                  <a:spcPct val="0"/>
                </a:spcAft>
              </a:pPr>
              <a:r>
                <a:rPr lang="zh-CN" altLang="en-US" b="1" smtClean="0">
                  <a:solidFill>
                    <a:srgbClr val="FF0000"/>
                  </a:solidFill>
                  <a:latin typeface="黑体" panose="02010609060101010101" pitchFamily="49" charset="-122"/>
                  <a:ea typeface="黑体" panose="02010609060101010101" pitchFamily="49" charset="-122"/>
                </a:rPr>
                <a:t>四清</a:t>
              </a:r>
              <a:endParaRPr lang="zh-CN" altLang="en-US" b="1">
                <a:solidFill>
                  <a:srgbClr val="000000"/>
                </a:solidFill>
              </a:endParaRPr>
            </a:p>
          </p:txBody>
        </p:sp>
        <p:sp>
          <p:nvSpPr>
            <p:cNvPr id="7" name="文本框 1"/>
            <p:cNvSpPr txBox="1"/>
            <p:nvPr/>
          </p:nvSpPr>
          <p:spPr>
            <a:xfrm>
              <a:off x="3247561" y="1154833"/>
              <a:ext cx="6000792" cy="1200329"/>
            </a:xfrm>
            <a:prstGeom prst="rect">
              <a:avLst/>
            </a:prstGeom>
            <a:noFill/>
            <a:ln>
              <a:solidFill>
                <a:srgbClr val="FF0000"/>
              </a:solidFill>
            </a:ln>
          </p:spPr>
          <p:txBody>
            <a:bodyPr wrap="square" rtlCol="0">
              <a:spAutoFit/>
            </a:bodyPr>
            <a:lstStyle/>
            <a:p>
              <a:pPr fontAlgn="base">
                <a:spcBef>
                  <a:spcPct val="0"/>
                </a:spcBef>
                <a:spcAft>
                  <a:spcPct val="0"/>
                </a:spcAft>
              </a:pPr>
              <a:r>
                <a:rPr lang="zh-CN" altLang="en-US" b="1" smtClean="0">
                  <a:solidFill>
                    <a:srgbClr val="000000"/>
                  </a:solidFill>
                  <a:latin typeface="宋体" panose="02010600030101010101" pitchFamily="2" charset="-122"/>
                  <a:sym typeface="+mn-ea"/>
                </a:rPr>
                <a:t>①通过</a:t>
              </a:r>
              <a:r>
                <a:rPr lang="zh-CN" altLang="en-US" b="1" smtClean="0">
                  <a:solidFill>
                    <a:srgbClr val="FF0000"/>
                  </a:solidFill>
                  <a:latin typeface="宋体" panose="02010600030101010101" pitchFamily="2" charset="-122"/>
                  <a:sym typeface="+mn-ea"/>
                </a:rPr>
                <a:t>探究</a:t>
              </a:r>
              <a:r>
                <a:rPr lang="zh-CN" altLang="en-US" b="1" smtClean="0">
                  <a:solidFill>
                    <a:srgbClr val="000000"/>
                  </a:solidFill>
                  <a:latin typeface="宋体" panose="02010600030101010101" pitchFamily="2" charset="-122"/>
                  <a:sym typeface="+mn-ea"/>
                </a:rPr>
                <a:t>，</a:t>
              </a:r>
              <a:r>
                <a:rPr lang="zh-CN" altLang="en-US" b="1" smtClean="0">
                  <a:solidFill>
                    <a:srgbClr val="000000"/>
                  </a:solidFill>
                  <a:sym typeface="+mn-ea"/>
                </a:rPr>
                <a:t>熟练掌握知识，夯实成点；</a:t>
              </a:r>
              <a:endParaRPr lang="en-US" altLang="zh-CN" b="1" smtClean="0">
                <a:solidFill>
                  <a:srgbClr val="000000"/>
                </a:solidFill>
                <a:sym typeface="+mn-ea"/>
              </a:endParaRPr>
            </a:p>
            <a:p>
              <a:pPr fontAlgn="base">
                <a:spcBef>
                  <a:spcPct val="0"/>
                </a:spcBef>
                <a:spcAft>
                  <a:spcPct val="0"/>
                </a:spcAft>
              </a:pPr>
              <a:r>
                <a:rPr lang="en-US" altLang="zh-CN" b="1" smtClean="0">
                  <a:solidFill>
                    <a:srgbClr val="000000"/>
                  </a:solidFill>
                  <a:sym typeface="+mn-ea"/>
                </a:rPr>
                <a:t>    </a:t>
              </a:r>
              <a:r>
                <a:rPr lang="zh-CN" altLang="en-US" b="1" smtClean="0">
                  <a:solidFill>
                    <a:srgbClr val="000000"/>
                  </a:solidFill>
                  <a:sym typeface="+mn-ea"/>
                </a:rPr>
                <a:t>通过</a:t>
              </a:r>
              <a:r>
                <a:rPr lang="zh-CN" altLang="en-US" b="1" smtClean="0">
                  <a:solidFill>
                    <a:srgbClr val="FF0000"/>
                  </a:solidFill>
                  <a:sym typeface="+mn-ea"/>
                </a:rPr>
                <a:t>解疑</a:t>
              </a:r>
              <a:r>
                <a:rPr lang="zh-CN" altLang="en-US" b="1" smtClean="0">
                  <a:solidFill>
                    <a:srgbClr val="000000"/>
                  </a:solidFill>
                  <a:sym typeface="+mn-ea"/>
                </a:rPr>
                <a:t>，升华认知结构，形成体系；</a:t>
              </a:r>
              <a:endParaRPr lang="en-US" altLang="zh-CN" b="1" smtClean="0">
                <a:solidFill>
                  <a:srgbClr val="000000"/>
                </a:solidFill>
                <a:sym typeface="+mn-ea"/>
              </a:endParaRPr>
            </a:p>
            <a:p>
              <a:pPr fontAlgn="base">
                <a:spcBef>
                  <a:spcPct val="0"/>
                </a:spcBef>
                <a:spcAft>
                  <a:spcPct val="0"/>
                </a:spcAft>
              </a:pPr>
              <a:r>
                <a:rPr lang="en-US" altLang="zh-CN" b="1" smtClean="0">
                  <a:solidFill>
                    <a:srgbClr val="000000"/>
                  </a:solidFill>
                  <a:sym typeface="+mn-ea"/>
                </a:rPr>
                <a:t>    </a:t>
              </a:r>
              <a:r>
                <a:rPr lang="zh-CN" altLang="en-US" b="1" smtClean="0">
                  <a:solidFill>
                    <a:srgbClr val="000000"/>
                  </a:solidFill>
                  <a:sym typeface="+mn-ea"/>
                </a:rPr>
                <a:t>通过</a:t>
              </a:r>
              <a:r>
                <a:rPr lang="zh-CN" altLang="en-US" b="1" smtClean="0">
                  <a:solidFill>
                    <a:srgbClr val="FF0000"/>
                  </a:solidFill>
                  <a:sym typeface="+mn-ea"/>
                </a:rPr>
                <a:t>典例</a:t>
              </a:r>
              <a:r>
                <a:rPr lang="zh-CN" altLang="en-US" b="1" smtClean="0">
                  <a:solidFill>
                    <a:srgbClr val="000000"/>
                  </a:solidFill>
                  <a:sym typeface="+mn-ea"/>
                </a:rPr>
                <a:t>，调整知识同化，灵活应用。</a:t>
              </a:r>
              <a:endParaRPr lang="zh-CN" altLang="en-US" b="1">
                <a:solidFill>
                  <a:srgbClr val="000000"/>
                </a:solidFill>
                <a:sym typeface="+mn-ea"/>
              </a:endParaRPr>
            </a:p>
            <a:p>
              <a:pPr fontAlgn="base">
                <a:spcBef>
                  <a:spcPct val="0"/>
                </a:spcBef>
                <a:spcAft>
                  <a:spcPct val="0"/>
                </a:spcAft>
              </a:pPr>
              <a:r>
                <a:rPr lang="zh-CN" altLang="en-US" b="1" smtClean="0">
                  <a:solidFill>
                    <a:srgbClr val="000000"/>
                  </a:solidFill>
                  <a:sym typeface="+mn-ea"/>
                </a:rPr>
                <a:t>②通过</a:t>
              </a:r>
              <a:r>
                <a:rPr lang="zh-CN" altLang="en-US" b="1" smtClean="0">
                  <a:solidFill>
                    <a:srgbClr val="FF0000"/>
                  </a:solidFill>
                  <a:sym typeface="+mn-ea"/>
                </a:rPr>
                <a:t>当堂达标</a:t>
              </a:r>
              <a:r>
                <a:rPr lang="zh-CN" altLang="en-US" b="1" smtClean="0">
                  <a:solidFill>
                    <a:srgbClr val="000000"/>
                  </a:solidFill>
                  <a:sym typeface="+mn-ea"/>
                </a:rPr>
                <a:t>，提</a:t>
              </a:r>
              <a:r>
                <a:rPr lang="zh-CN" altLang="en-US" b="1">
                  <a:solidFill>
                    <a:srgbClr val="000000"/>
                  </a:solidFill>
                  <a:sym typeface="+mn-ea"/>
                </a:rPr>
                <a:t>高迁移水</a:t>
              </a:r>
              <a:r>
                <a:rPr lang="zh-CN" altLang="en-US" b="1" smtClean="0">
                  <a:solidFill>
                    <a:srgbClr val="000000"/>
                  </a:solidFill>
                  <a:sym typeface="+mn-ea"/>
                </a:rPr>
                <a:t>平，完成堂堂清。</a:t>
              </a:r>
              <a:endParaRPr lang="zh-CN" altLang="en-US" b="1">
                <a:solidFill>
                  <a:srgbClr val="000000"/>
                </a:solidFill>
                <a:sym typeface="+mn-ea"/>
              </a:endParaRPr>
            </a:p>
          </p:txBody>
        </p:sp>
        <p:sp>
          <p:nvSpPr>
            <p:cNvPr id="10" name="左大括号 9"/>
            <p:cNvSpPr/>
            <p:nvPr/>
          </p:nvSpPr>
          <p:spPr>
            <a:xfrm>
              <a:off x="1533049" y="1640782"/>
              <a:ext cx="285752" cy="3357586"/>
            </a:xfrm>
            <a:prstGeom prst="leftBrace">
              <a:avLst/>
            </a:prstGeom>
            <a:solidFill>
              <a:schemeClr val="accent1">
                <a:lumMod val="75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11" name="矩形 10"/>
            <p:cNvSpPr/>
            <p:nvPr/>
          </p:nvSpPr>
          <p:spPr>
            <a:xfrm>
              <a:off x="1890239" y="1628875"/>
              <a:ext cx="1357322" cy="369332"/>
            </a:xfrm>
            <a:prstGeom prst="rect">
              <a:avLst/>
            </a:prstGeom>
            <a:ln>
              <a:solidFill>
                <a:srgbClr val="FF0000"/>
              </a:solidFill>
            </a:ln>
          </p:spPr>
          <p:txBody>
            <a:bodyPr wrap="square">
              <a:spAutoFit/>
            </a:bodyPr>
            <a:lstStyle/>
            <a:p>
              <a:pPr fontAlgn="base">
                <a:spcBef>
                  <a:spcPct val="0"/>
                </a:spcBef>
                <a:spcAft>
                  <a:spcPct val="0"/>
                </a:spcAft>
              </a:pPr>
              <a:r>
                <a:rPr lang="en-US" altLang="zh-CN" b="1" smtClean="0">
                  <a:solidFill>
                    <a:srgbClr val="FF0000"/>
                  </a:solidFill>
                  <a:latin typeface="宋体" panose="02010600030101010101" pitchFamily="2" charset="-122"/>
                  <a:sym typeface="+mn-ea"/>
                </a:rPr>
                <a:t>(1)</a:t>
              </a:r>
              <a:r>
                <a:rPr lang="zh-CN" altLang="en-US" b="1" smtClean="0">
                  <a:solidFill>
                    <a:srgbClr val="FF0000"/>
                  </a:solidFill>
                  <a:latin typeface="宋体" panose="02010600030101010101" pitchFamily="2" charset="-122"/>
                  <a:sym typeface="+mn-ea"/>
                </a:rPr>
                <a:t>堂堂清</a:t>
              </a:r>
              <a:endParaRPr lang="zh-CN" altLang="en-US" b="1">
                <a:solidFill>
                  <a:srgbClr val="000000"/>
                </a:solidFill>
              </a:endParaRPr>
            </a:p>
          </p:txBody>
        </p:sp>
        <p:sp>
          <p:nvSpPr>
            <p:cNvPr id="13" name="矩形 12"/>
            <p:cNvSpPr/>
            <p:nvPr/>
          </p:nvSpPr>
          <p:spPr>
            <a:xfrm>
              <a:off x="1890239" y="2640914"/>
              <a:ext cx="1357322" cy="369332"/>
            </a:xfrm>
            <a:prstGeom prst="rect">
              <a:avLst/>
            </a:prstGeom>
            <a:ln>
              <a:solidFill>
                <a:srgbClr val="FF0000"/>
              </a:solidFill>
            </a:ln>
          </p:spPr>
          <p:txBody>
            <a:bodyPr wrap="square">
              <a:spAutoFit/>
            </a:bodyPr>
            <a:lstStyle/>
            <a:p>
              <a:pPr fontAlgn="base">
                <a:spcBef>
                  <a:spcPct val="0"/>
                </a:spcBef>
                <a:spcAft>
                  <a:spcPct val="0"/>
                </a:spcAft>
              </a:pPr>
              <a:r>
                <a:rPr lang="en-US" altLang="zh-CN" b="1" smtClean="0">
                  <a:solidFill>
                    <a:srgbClr val="FF0000"/>
                  </a:solidFill>
                  <a:latin typeface="宋体" panose="02010600030101010101" pitchFamily="2" charset="-122"/>
                  <a:sym typeface="+mn-ea"/>
                </a:rPr>
                <a:t>(2)</a:t>
              </a:r>
              <a:r>
                <a:rPr lang="zh-CN" altLang="en-US" b="1" smtClean="0">
                  <a:solidFill>
                    <a:srgbClr val="FF0000"/>
                  </a:solidFill>
                  <a:latin typeface="宋体" panose="02010600030101010101" pitchFamily="2" charset="-122"/>
                  <a:sym typeface="+mn-ea"/>
                </a:rPr>
                <a:t>日日清</a:t>
              </a:r>
              <a:endParaRPr lang="zh-CN" altLang="en-US" b="1">
                <a:solidFill>
                  <a:srgbClr val="000000"/>
                </a:solidFill>
              </a:endParaRPr>
            </a:p>
          </p:txBody>
        </p:sp>
        <p:sp>
          <p:nvSpPr>
            <p:cNvPr id="14" name="文本框 1"/>
            <p:cNvSpPr txBox="1"/>
            <p:nvPr/>
          </p:nvSpPr>
          <p:spPr>
            <a:xfrm>
              <a:off x="3247561" y="2498038"/>
              <a:ext cx="6000792" cy="646331"/>
            </a:xfrm>
            <a:prstGeom prst="rect">
              <a:avLst/>
            </a:prstGeom>
            <a:noFill/>
            <a:ln>
              <a:solidFill>
                <a:srgbClr val="FF0000"/>
              </a:solidFill>
            </a:ln>
          </p:spPr>
          <p:txBody>
            <a:bodyPr wrap="square" rtlCol="0">
              <a:spAutoFit/>
            </a:bodyPr>
            <a:lstStyle/>
            <a:p>
              <a:pPr fontAlgn="base">
                <a:spcBef>
                  <a:spcPct val="0"/>
                </a:spcBef>
                <a:spcAft>
                  <a:spcPct val="0"/>
                </a:spcAft>
              </a:pPr>
              <a:r>
                <a:rPr lang="zh-CN" altLang="en-US" b="1" smtClean="0">
                  <a:solidFill>
                    <a:srgbClr val="000000"/>
                  </a:solidFill>
                  <a:latin typeface="宋体" panose="02010600030101010101" pitchFamily="2" charset="-122"/>
                  <a:sym typeface="+mn-ea"/>
                </a:rPr>
                <a:t>①通过</a:t>
              </a:r>
              <a:r>
                <a:rPr lang="zh-CN" altLang="en-US" b="1" smtClean="0">
                  <a:solidFill>
                    <a:srgbClr val="000000"/>
                  </a:solidFill>
                  <a:sym typeface="+mn-ea"/>
                </a:rPr>
                <a:t>：</a:t>
              </a:r>
              <a:r>
                <a:rPr lang="zh-CN" altLang="en-US" b="1" smtClean="0">
                  <a:solidFill>
                    <a:srgbClr val="FF0000"/>
                  </a:solidFill>
                  <a:latin typeface="宋体" panose="02010600030101010101" pitchFamily="2" charset="-122"/>
                  <a:sym typeface="+mn-ea"/>
                </a:rPr>
                <a:t>及时复习总结</a:t>
              </a:r>
              <a:r>
                <a:rPr lang="zh-CN" altLang="en-US" b="1" smtClean="0">
                  <a:solidFill>
                    <a:srgbClr val="000000"/>
                  </a:solidFill>
                  <a:latin typeface="宋体" panose="02010600030101010101" pitchFamily="2" charset="-122"/>
                  <a:sym typeface="+mn-ea"/>
                </a:rPr>
                <a:t>，熟练</a:t>
              </a:r>
              <a:r>
                <a:rPr lang="zh-CN" altLang="en-US" b="1" smtClean="0">
                  <a:solidFill>
                    <a:srgbClr val="000000"/>
                  </a:solidFill>
                  <a:sym typeface="+mn-ea"/>
                </a:rPr>
                <a:t>知识点，梳理体系；</a:t>
              </a:r>
              <a:endParaRPr lang="en-US" altLang="zh-CN" b="1" smtClean="0">
                <a:solidFill>
                  <a:srgbClr val="000000"/>
                </a:solidFill>
                <a:sym typeface="+mn-ea"/>
              </a:endParaRPr>
            </a:p>
            <a:p>
              <a:pPr fontAlgn="base">
                <a:spcBef>
                  <a:spcPct val="0"/>
                </a:spcBef>
                <a:spcAft>
                  <a:spcPct val="0"/>
                </a:spcAft>
              </a:pPr>
              <a:r>
                <a:rPr lang="zh-CN" altLang="en-US" b="1" smtClean="0">
                  <a:solidFill>
                    <a:srgbClr val="000000"/>
                  </a:solidFill>
                  <a:sym typeface="+mn-ea"/>
                </a:rPr>
                <a:t>②通过：</a:t>
              </a:r>
              <a:r>
                <a:rPr lang="zh-CN" altLang="en-US" b="1" smtClean="0">
                  <a:solidFill>
                    <a:srgbClr val="FF0000"/>
                  </a:solidFill>
                  <a:sym typeface="+mn-ea"/>
                </a:rPr>
                <a:t>达标得分，问题汇总，补救练习</a:t>
              </a:r>
              <a:r>
                <a:rPr lang="zh-CN" altLang="en-US" b="1" smtClean="0">
                  <a:solidFill>
                    <a:srgbClr val="000000"/>
                  </a:solidFill>
                  <a:sym typeface="+mn-ea"/>
                </a:rPr>
                <a:t>，完成日日清。</a:t>
              </a:r>
              <a:endParaRPr lang="zh-CN" altLang="en-US" b="1">
                <a:solidFill>
                  <a:srgbClr val="000000"/>
                </a:solidFill>
                <a:sym typeface="+mn-ea"/>
              </a:endParaRPr>
            </a:p>
          </p:txBody>
        </p:sp>
        <p:sp>
          <p:nvSpPr>
            <p:cNvPr id="16" name="矩形 15"/>
            <p:cNvSpPr/>
            <p:nvPr/>
          </p:nvSpPr>
          <p:spPr>
            <a:xfrm>
              <a:off x="1890239" y="3564244"/>
              <a:ext cx="1357322" cy="369332"/>
            </a:xfrm>
            <a:prstGeom prst="rect">
              <a:avLst/>
            </a:prstGeom>
            <a:ln>
              <a:solidFill>
                <a:srgbClr val="FF0000"/>
              </a:solidFill>
            </a:ln>
          </p:spPr>
          <p:txBody>
            <a:bodyPr wrap="square">
              <a:spAutoFit/>
            </a:bodyPr>
            <a:lstStyle/>
            <a:p>
              <a:pPr fontAlgn="base">
                <a:spcBef>
                  <a:spcPct val="0"/>
                </a:spcBef>
                <a:spcAft>
                  <a:spcPct val="0"/>
                </a:spcAft>
              </a:pPr>
              <a:r>
                <a:rPr lang="en-US" altLang="zh-CN" b="1" smtClean="0">
                  <a:solidFill>
                    <a:srgbClr val="FF0000"/>
                  </a:solidFill>
                  <a:latin typeface="宋体" panose="02010600030101010101" pitchFamily="2" charset="-122"/>
                  <a:sym typeface="+mn-ea"/>
                </a:rPr>
                <a:t>(3)</a:t>
              </a:r>
              <a:r>
                <a:rPr lang="zh-CN" altLang="en-US" b="1" smtClean="0">
                  <a:solidFill>
                    <a:srgbClr val="FF0000"/>
                  </a:solidFill>
                  <a:latin typeface="宋体" panose="02010600030101010101" pitchFamily="2" charset="-122"/>
                  <a:sym typeface="+mn-ea"/>
                </a:rPr>
                <a:t>周周清</a:t>
              </a:r>
              <a:endParaRPr lang="zh-CN" altLang="en-US" b="1">
                <a:solidFill>
                  <a:srgbClr val="000000"/>
                </a:solidFill>
              </a:endParaRPr>
            </a:p>
          </p:txBody>
        </p:sp>
        <p:sp>
          <p:nvSpPr>
            <p:cNvPr id="17" name="文本框 1"/>
            <p:cNvSpPr txBox="1"/>
            <p:nvPr/>
          </p:nvSpPr>
          <p:spPr>
            <a:xfrm>
              <a:off x="3247561" y="3283856"/>
              <a:ext cx="6000792" cy="923330"/>
            </a:xfrm>
            <a:prstGeom prst="rect">
              <a:avLst/>
            </a:prstGeom>
            <a:noFill/>
            <a:ln>
              <a:solidFill>
                <a:srgbClr val="FF0000"/>
              </a:solidFill>
            </a:ln>
          </p:spPr>
          <p:txBody>
            <a:bodyPr wrap="square" rtlCol="0">
              <a:spAutoFit/>
            </a:bodyPr>
            <a:lstStyle/>
            <a:p>
              <a:pPr fontAlgn="base">
                <a:spcBef>
                  <a:spcPct val="0"/>
                </a:spcBef>
                <a:spcAft>
                  <a:spcPct val="0"/>
                </a:spcAft>
              </a:pPr>
              <a:r>
                <a:rPr lang="zh-CN" altLang="en-US" b="1" smtClean="0">
                  <a:solidFill>
                    <a:srgbClr val="000000"/>
                  </a:solidFill>
                  <a:latin typeface="宋体" panose="02010600030101010101" pitchFamily="2" charset="-122"/>
                  <a:sym typeface="+mn-ea"/>
                </a:rPr>
                <a:t>①利用</a:t>
              </a:r>
              <a:r>
                <a:rPr lang="zh-CN" altLang="en-US" b="1" smtClean="0">
                  <a:solidFill>
                    <a:srgbClr val="000000"/>
                  </a:solidFill>
                  <a:sym typeface="+mn-ea"/>
                </a:rPr>
                <a:t>：周末课堂、晚自习</a:t>
              </a:r>
              <a:r>
                <a:rPr lang="zh-CN" altLang="en-US" b="1" smtClean="0">
                  <a:solidFill>
                    <a:srgbClr val="000000"/>
                  </a:solidFill>
                  <a:latin typeface="宋体" panose="02010600030101010101" pitchFamily="2" charset="-122"/>
                  <a:sym typeface="+mn-ea"/>
                </a:rPr>
                <a:t>，完成周测工作</a:t>
              </a:r>
              <a:r>
                <a:rPr lang="zh-CN" altLang="en-US" b="1" smtClean="0">
                  <a:solidFill>
                    <a:srgbClr val="000000"/>
                  </a:solidFill>
                  <a:sym typeface="+mn-ea"/>
                </a:rPr>
                <a:t>；</a:t>
              </a:r>
              <a:endParaRPr lang="en-US" altLang="zh-CN" b="1" smtClean="0">
                <a:solidFill>
                  <a:srgbClr val="000000"/>
                </a:solidFill>
                <a:sym typeface="+mn-ea"/>
              </a:endParaRPr>
            </a:p>
            <a:p>
              <a:pPr fontAlgn="base">
                <a:spcBef>
                  <a:spcPct val="0"/>
                </a:spcBef>
                <a:spcAft>
                  <a:spcPct val="0"/>
                </a:spcAft>
              </a:pPr>
              <a:r>
                <a:rPr lang="zh-CN" altLang="en-US" b="1" smtClean="0">
                  <a:solidFill>
                    <a:srgbClr val="000000"/>
                  </a:solidFill>
                  <a:sym typeface="+mn-ea"/>
                </a:rPr>
                <a:t>②通过：</a:t>
              </a:r>
              <a:r>
                <a:rPr lang="zh-CN" altLang="en-US" b="1" smtClean="0">
                  <a:solidFill>
                    <a:srgbClr val="3333CC"/>
                  </a:solidFill>
                  <a:latin typeface="新宋体" panose="02010609030101010101" charset="-122"/>
                  <a:ea typeface="新宋体" panose="02010609030101010101" charset="-122"/>
                </a:rPr>
                <a:t>紧扣高考</a:t>
              </a:r>
              <a:r>
                <a:rPr lang="en-US" altLang="zh-CN" b="1" smtClean="0">
                  <a:solidFill>
                    <a:srgbClr val="3333CC"/>
                  </a:solidFill>
                  <a:latin typeface="新宋体" panose="02010609030101010101" charset="-122"/>
                  <a:ea typeface="新宋体" panose="02010609030101010101" charset="-122"/>
                </a:rPr>
                <a:t>+</a:t>
              </a:r>
              <a:r>
                <a:rPr lang="zh-CN" altLang="en-US" b="1" smtClean="0">
                  <a:solidFill>
                    <a:srgbClr val="3333CC"/>
                  </a:solidFill>
                  <a:latin typeface="新宋体" panose="02010609030101010101" charset="-122"/>
                  <a:ea typeface="新宋体" panose="02010609030101010101" charset="-122"/>
                </a:rPr>
                <a:t>日测滚动</a:t>
              </a:r>
              <a:r>
                <a:rPr lang="en-US" altLang="zh-CN" b="1" smtClean="0">
                  <a:solidFill>
                    <a:srgbClr val="3333CC"/>
                  </a:solidFill>
                  <a:latin typeface="新宋体" panose="02010609030101010101" charset="-122"/>
                  <a:ea typeface="新宋体" panose="02010609030101010101" charset="-122"/>
                </a:rPr>
                <a:t>=</a:t>
              </a:r>
              <a:r>
                <a:rPr lang="zh-CN" altLang="en-US" b="1" smtClean="0">
                  <a:solidFill>
                    <a:srgbClr val="3333CC"/>
                  </a:solidFill>
                  <a:latin typeface="新宋体" panose="02010609030101010101" charset="-122"/>
                  <a:ea typeface="新宋体" panose="02010609030101010101" charset="-122"/>
                </a:rPr>
                <a:t>典型题目；</a:t>
              </a:r>
              <a:endParaRPr lang="en-US" altLang="zh-CN" b="1" smtClean="0">
                <a:solidFill>
                  <a:srgbClr val="3333CC"/>
                </a:solidFill>
                <a:latin typeface="新宋体" panose="02010609030101010101" charset="-122"/>
                <a:ea typeface="新宋体" panose="02010609030101010101" charset="-122"/>
              </a:endParaRPr>
            </a:p>
            <a:p>
              <a:pPr fontAlgn="base" latinLnBrk="1">
                <a:spcBef>
                  <a:spcPct val="0"/>
                </a:spcBef>
                <a:spcAft>
                  <a:spcPct val="0"/>
                </a:spcAft>
              </a:pPr>
              <a:r>
                <a:rPr lang="en-US" altLang="zh-CN" b="1" smtClean="0">
                  <a:solidFill>
                    <a:srgbClr val="3333CC"/>
                  </a:solidFill>
                  <a:latin typeface="新宋体" panose="02010609030101010101" charset="-122"/>
                  <a:ea typeface="新宋体" panose="02010609030101010101" charset="-122"/>
                </a:rPr>
                <a:t>        </a:t>
              </a:r>
              <a:r>
                <a:rPr lang="zh-CN" altLang="en-US" b="1" smtClean="0">
                  <a:solidFill>
                    <a:srgbClr val="3333CC"/>
                  </a:solidFill>
                  <a:latin typeface="新宋体" panose="02010609030101010101" charset="-122"/>
                  <a:ea typeface="新宋体" panose="02010609030101010101" charset="-122"/>
                </a:rPr>
                <a:t>规范时间、标准、归类、升华，</a:t>
              </a:r>
              <a:r>
                <a:rPr lang="zh-CN" altLang="en-US" b="1" smtClean="0">
                  <a:solidFill>
                    <a:srgbClr val="000000"/>
                  </a:solidFill>
                  <a:sym typeface="+mn-ea"/>
                </a:rPr>
                <a:t>完成周周清。</a:t>
              </a:r>
              <a:endParaRPr lang="zh-CN" altLang="en-US" b="1">
                <a:solidFill>
                  <a:srgbClr val="000000"/>
                </a:solidFill>
                <a:sym typeface="+mn-ea"/>
              </a:endParaRPr>
            </a:p>
          </p:txBody>
        </p:sp>
        <p:sp>
          <p:nvSpPr>
            <p:cNvPr id="15" name="矩形 14"/>
            <p:cNvSpPr/>
            <p:nvPr/>
          </p:nvSpPr>
          <p:spPr>
            <a:xfrm>
              <a:off x="1890239" y="4641178"/>
              <a:ext cx="1357322" cy="369332"/>
            </a:xfrm>
            <a:prstGeom prst="rect">
              <a:avLst/>
            </a:prstGeom>
            <a:ln>
              <a:solidFill>
                <a:srgbClr val="FF0000"/>
              </a:solidFill>
            </a:ln>
          </p:spPr>
          <p:txBody>
            <a:bodyPr wrap="square">
              <a:spAutoFit/>
            </a:bodyPr>
            <a:lstStyle/>
            <a:p>
              <a:pPr fontAlgn="base">
                <a:spcBef>
                  <a:spcPct val="0"/>
                </a:spcBef>
                <a:spcAft>
                  <a:spcPct val="0"/>
                </a:spcAft>
              </a:pPr>
              <a:r>
                <a:rPr lang="en-US" altLang="zh-CN" b="1" smtClean="0">
                  <a:solidFill>
                    <a:srgbClr val="FF0000"/>
                  </a:solidFill>
                  <a:latin typeface="宋体" panose="02010600030101010101" pitchFamily="2" charset="-122"/>
                  <a:sym typeface="+mn-ea"/>
                </a:rPr>
                <a:t>(4)</a:t>
              </a:r>
              <a:r>
                <a:rPr lang="zh-CN" altLang="en-US" b="1" smtClean="0">
                  <a:solidFill>
                    <a:srgbClr val="FF0000"/>
                  </a:solidFill>
                  <a:latin typeface="宋体" panose="02010600030101010101" pitchFamily="2" charset="-122"/>
                  <a:sym typeface="+mn-ea"/>
                </a:rPr>
                <a:t>月月清</a:t>
              </a:r>
              <a:endParaRPr lang="zh-CN" altLang="en-US" b="1">
                <a:solidFill>
                  <a:srgbClr val="000000"/>
                </a:solidFill>
              </a:endParaRPr>
            </a:p>
          </p:txBody>
        </p:sp>
        <p:sp>
          <p:nvSpPr>
            <p:cNvPr id="18" name="文本框 1"/>
            <p:cNvSpPr txBox="1"/>
            <p:nvPr/>
          </p:nvSpPr>
          <p:spPr>
            <a:xfrm>
              <a:off x="3247561" y="4360790"/>
              <a:ext cx="6000792" cy="923330"/>
            </a:xfrm>
            <a:prstGeom prst="rect">
              <a:avLst/>
            </a:prstGeom>
            <a:noFill/>
            <a:ln>
              <a:solidFill>
                <a:srgbClr val="FF0000"/>
              </a:solidFill>
            </a:ln>
          </p:spPr>
          <p:txBody>
            <a:bodyPr wrap="square" rtlCol="0">
              <a:spAutoFit/>
            </a:bodyPr>
            <a:lstStyle/>
            <a:p>
              <a:pPr fontAlgn="base">
                <a:spcBef>
                  <a:spcPct val="0"/>
                </a:spcBef>
                <a:spcAft>
                  <a:spcPct val="0"/>
                </a:spcAft>
              </a:pPr>
              <a:r>
                <a:rPr lang="zh-CN" altLang="en-US" b="1" smtClean="0">
                  <a:solidFill>
                    <a:srgbClr val="000000"/>
                  </a:solidFill>
                  <a:latin typeface="宋体" panose="02010600030101010101" pitchFamily="2" charset="-122"/>
                  <a:sym typeface="+mn-ea"/>
                </a:rPr>
                <a:t>①利用</a:t>
              </a:r>
              <a:r>
                <a:rPr lang="zh-CN" altLang="en-US" b="1" smtClean="0">
                  <a:solidFill>
                    <a:srgbClr val="000000"/>
                  </a:solidFill>
                  <a:sym typeface="+mn-ea"/>
                </a:rPr>
                <a:t>：学校月考、统考</a:t>
              </a:r>
              <a:r>
                <a:rPr lang="zh-CN" altLang="en-US" b="1" smtClean="0">
                  <a:solidFill>
                    <a:srgbClr val="000000"/>
                  </a:solidFill>
                  <a:latin typeface="宋体" panose="02010600030101010101" pitchFamily="2" charset="-122"/>
                  <a:sym typeface="+mn-ea"/>
                </a:rPr>
                <a:t>，完成月测工作</a:t>
              </a:r>
              <a:r>
                <a:rPr lang="zh-CN" altLang="en-US" b="1" smtClean="0">
                  <a:solidFill>
                    <a:srgbClr val="000000"/>
                  </a:solidFill>
                  <a:sym typeface="+mn-ea"/>
                </a:rPr>
                <a:t>；</a:t>
              </a:r>
              <a:endParaRPr lang="en-US" altLang="zh-CN" b="1" smtClean="0">
                <a:solidFill>
                  <a:srgbClr val="000000"/>
                </a:solidFill>
                <a:sym typeface="+mn-ea"/>
              </a:endParaRPr>
            </a:p>
            <a:p>
              <a:pPr fontAlgn="base" latinLnBrk="1">
                <a:spcBef>
                  <a:spcPct val="0"/>
                </a:spcBef>
                <a:spcAft>
                  <a:spcPct val="0"/>
                </a:spcAft>
              </a:pPr>
              <a:r>
                <a:rPr lang="zh-CN" altLang="en-US" b="1" smtClean="0">
                  <a:solidFill>
                    <a:srgbClr val="000000"/>
                  </a:solidFill>
                  <a:sym typeface="+mn-ea"/>
                </a:rPr>
                <a:t>②通过：</a:t>
              </a:r>
              <a:r>
                <a:rPr lang="zh-CN" altLang="en-US" b="1" smtClean="0">
                  <a:solidFill>
                    <a:srgbClr val="000000"/>
                  </a:solidFill>
                  <a:latin typeface="宋体" panose="02010600030101010101" pitchFamily="2" charset="-122"/>
                </a:rPr>
                <a:t>回扣、仿真、排查、调整；</a:t>
              </a:r>
              <a:endParaRPr lang="en-US" altLang="zh-CN" b="1" smtClean="0">
                <a:solidFill>
                  <a:srgbClr val="000000"/>
                </a:solidFill>
                <a:latin typeface="宋体" panose="02010600030101010101" pitchFamily="2" charset="-122"/>
              </a:endParaRPr>
            </a:p>
            <a:p>
              <a:pPr fontAlgn="base" latinLnBrk="1">
                <a:spcBef>
                  <a:spcPct val="0"/>
                </a:spcBef>
                <a:spcAft>
                  <a:spcPct val="0"/>
                </a:spcAft>
              </a:pPr>
              <a:r>
                <a:rPr lang="en-US" altLang="zh-CN" b="1" smtClean="0">
                  <a:solidFill>
                    <a:srgbClr val="000000"/>
                  </a:solidFill>
                  <a:latin typeface="宋体" panose="02010600030101010101" pitchFamily="2" charset="-122"/>
                </a:rPr>
                <a:t>        </a:t>
              </a:r>
              <a:r>
                <a:rPr lang="zh-CN" altLang="en-US" b="1" smtClean="0">
                  <a:solidFill>
                    <a:srgbClr val="000000"/>
                  </a:solidFill>
                  <a:latin typeface="宋体" panose="02010600030101010101" pitchFamily="2" charset="-122"/>
                </a:rPr>
                <a:t>放大问题，当日解决</a:t>
              </a:r>
              <a:r>
                <a:rPr lang="zh-CN" altLang="en-US" b="1" smtClean="0">
                  <a:solidFill>
                    <a:srgbClr val="3333CC"/>
                  </a:solidFill>
                  <a:latin typeface="新宋体" panose="02010609030101010101" charset="-122"/>
                  <a:ea typeface="新宋体" panose="02010609030101010101" charset="-122"/>
                </a:rPr>
                <a:t>，</a:t>
              </a:r>
              <a:r>
                <a:rPr lang="zh-CN" altLang="en-US" b="1" smtClean="0">
                  <a:solidFill>
                    <a:srgbClr val="000000"/>
                  </a:solidFill>
                  <a:sym typeface="+mn-ea"/>
                </a:rPr>
                <a:t>完成月月清。</a:t>
              </a:r>
              <a:endParaRPr lang="zh-CN" altLang="en-US" b="1">
                <a:solidFill>
                  <a:srgbClr val="000000"/>
                </a:solidFill>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581275" y="0"/>
            <a:ext cx="7029450" cy="5372100"/>
          </a:xfrm>
          <a:prstGeom prst="rect">
            <a:avLst/>
          </a:prstGeom>
        </p:spPr>
      </p:pic>
      <p:pic>
        <p:nvPicPr>
          <p:cNvPr id="3" name="图片 2"/>
          <p:cNvPicPr>
            <a:picLocks noChangeAspect="1"/>
          </p:cNvPicPr>
          <p:nvPr/>
        </p:nvPicPr>
        <p:blipFill>
          <a:blip r:embed="rId2"/>
          <a:stretch>
            <a:fillRect/>
          </a:stretch>
        </p:blipFill>
        <p:spPr>
          <a:xfrm>
            <a:off x="2557463" y="5362575"/>
            <a:ext cx="6657975" cy="1409700"/>
          </a:xfrm>
          <a:prstGeom prst="rect">
            <a:avLst/>
          </a:prstGeom>
        </p:spPr>
      </p:pic>
      <p:sp>
        <p:nvSpPr>
          <p:cNvPr id="4" name="文本框 3"/>
          <p:cNvSpPr txBox="1"/>
          <p:nvPr/>
        </p:nvSpPr>
        <p:spPr>
          <a:xfrm>
            <a:off x="206829" y="2923515"/>
            <a:ext cx="2375126" cy="398780"/>
          </a:xfrm>
          <a:prstGeom prst="rect">
            <a:avLst/>
          </a:prstGeom>
          <a:solidFill>
            <a:srgbClr val="00B0F0"/>
          </a:solidFill>
        </p:spPr>
        <p:txBody>
          <a:bodyPr wrap="square" rtlCol="0">
            <a:spAutoFit/>
          </a:bodyPr>
          <a:lstStyle/>
          <a:p>
            <a:r>
              <a:rPr lang="zh-CN" altLang="en-US" sz="2000" b="1"/>
              <a:t>分析、设计、创造</a:t>
            </a:r>
            <a:endParaRPr lang="zh-CN" altLang="en-US" sz="2000" b="1"/>
          </a:p>
        </p:txBody>
      </p:sp>
      <p:sp>
        <p:nvSpPr>
          <p:cNvPr id="5" name="文本框 4"/>
          <p:cNvSpPr txBox="1"/>
          <p:nvPr/>
        </p:nvSpPr>
        <p:spPr>
          <a:xfrm>
            <a:off x="206829" y="4161004"/>
            <a:ext cx="2375126" cy="398780"/>
          </a:xfrm>
          <a:prstGeom prst="rect">
            <a:avLst/>
          </a:prstGeom>
          <a:solidFill>
            <a:srgbClr val="92D050"/>
          </a:solidFill>
          <a:ln>
            <a:solidFill>
              <a:srgbClr val="92D050"/>
            </a:solidFill>
          </a:ln>
        </p:spPr>
        <p:txBody>
          <a:bodyPr wrap="square" rtlCol="0">
            <a:spAutoFit/>
          </a:bodyPr>
          <a:lstStyle/>
          <a:p>
            <a:r>
              <a:rPr lang="zh-CN" altLang="en-US" sz="2000" b="1"/>
              <a:t>学习、理解、运用</a:t>
            </a:r>
            <a:endParaRPr lang="zh-CN" altLang="en-US" sz="2000" b="1"/>
          </a:p>
        </p:txBody>
      </p:sp>
      <p:sp>
        <p:nvSpPr>
          <p:cNvPr id="6" name="箭头: 上 5"/>
          <p:cNvSpPr/>
          <p:nvPr/>
        </p:nvSpPr>
        <p:spPr>
          <a:xfrm>
            <a:off x="1164771" y="3429001"/>
            <a:ext cx="283029" cy="732005"/>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301468" y="2338088"/>
            <a:ext cx="1261641" cy="460375"/>
          </a:xfrm>
          <a:prstGeom prst="rect">
            <a:avLst/>
          </a:prstGeom>
          <a:solidFill>
            <a:srgbClr val="92D050"/>
          </a:solidFill>
        </p:spPr>
        <p:txBody>
          <a:bodyPr wrap="square" rtlCol="0">
            <a:spAutoFit/>
          </a:bodyPr>
          <a:lstStyle/>
          <a:p>
            <a:pPr algn="ctr"/>
            <a:r>
              <a:rPr lang="zh-CN" altLang="en-US" sz="2400" b="1"/>
              <a:t>四层</a:t>
            </a:r>
            <a:endParaRPr lang="zh-CN" altLang="en-US" sz="2400" b="1"/>
          </a:p>
        </p:txBody>
      </p:sp>
      <p:sp>
        <p:nvSpPr>
          <p:cNvPr id="8" name="文本框 7"/>
          <p:cNvSpPr txBox="1"/>
          <p:nvPr/>
        </p:nvSpPr>
        <p:spPr>
          <a:xfrm>
            <a:off x="10327511" y="3198168"/>
            <a:ext cx="1235597" cy="460375"/>
          </a:xfrm>
          <a:prstGeom prst="rect">
            <a:avLst/>
          </a:prstGeom>
          <a:solidFill>
            <a:srgbClr val="92D050"/>
          </a:solidFill>
        </p:spPr>
        <p:txBody>
          <a:bodyPr wrap="square" rtlCol="0">
            <a:spAutoFit/>
          </a:bodyPr>
          <a:lstStyle/>
          <a:p>
            <a:pPr algn="ctr"/>
            <a:r>
              <a:rPr lang="zh-CN" altLang="en-US" sz="2400" b="1"/>
              <a:t>四翼</a:t>
            </a:r>
            <a:endParaRPr lang="zh-CN" altLang="en-US" sz="2400" b="1"/>
          </a:p>
        </p:txBody>
      </p:sp>
      <p:sp>
        <p:nvSpPr>
          <p:cNvPr id="9" name="灯片编号占位符 8"/>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fld>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28494" y="69395"/>
            <a:ext cx="5447275" cy="2706464"/>
          </a:xfrm>
          <a:prstGeom prst="rect">
            <a:avLst/>
          </a:prstGeom>
        </p:spPr>
      </p:pic>
      <p:pic>
        <p:nvPicPr>
          <p:cNvPr id="3" name="图片 2"/>
          <p:cNvPicPr>
            <a:picLocks noChangeAspect="1"/>
          </p:cNvPicPr>
          <p:nvPr/>
        </p:nvPicPr>
        <p:blipFill>
          <a:blip r:embed="rId2"/>
          <a:stretch>
            <a:fillRect/>
          </a:stretch>
        </p:blipFill>
        <p:spPr>
          <a:xfrm>
            <a:off x="628108" y="2628736"/>
            <a:ext cx="5147660" cy="4218133"/>
          </a:xfrm>
          <a:prstGeom prst="rect">
            <a:avLst/>
          </a:prstGeom>
        </p:spPr>
      </p:pic>
      <p:pic>
        <p:nvPicPr>
          <p:cNvPr id="4" name="图片 3"/>
          <p:cNvPicPr>
            <a:picLocks noChangeAspect="1"/>
          </p:cNvPicPr>
          <p:nvPr/>
        </p:nvPicPr>
        <p:blipFill>
          <a:blip r:embed="rId3"/>
          <a:stretch>
            <a:fillRect/>
          </a:stretch>
        </p:blipFill>
        <p:spPr>
          <a:xfrm>
            <a:off x="5681760" y="1334472"/>
            <a:ext cx="6431123" cy="2588527"/>
          </a:xfrm>
          <a:prstGeom prst="rect">
            <a:avLst/>
          </a:prstGeom>
        </p:spPr>
      </p:pic>
      <p:sp>
        <p:nvSpPr>
          <p:cNvPr id="5" name="灯片编号占位符 4"/>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fld>
            <a:endParaRPr lang="zh-CN" altLang="en-US"/>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08001" y="499072"/>
            <a:ext cx="1513840" cy="460375"/>
          </a:xfrm>
          <a:prstGeom prst="rect">
            <a:avLst/>
          </a:prstGeom>
          <a:solidFill>
            <a:srgbClr val="92D050"/>
          </a:solidFill>
          <a:ln w="19050">
            <a:noFill/>
          </a:ln>
        </p:spPr>
        <p:txBody>
          <a:bodyPr wrap="square" rtlCol="0">
            <a:spAutoFit/>
          </a:bodyPr>
          <a:lstStyle/>
          <a:p>
            <a:r>
              <a:rPr lang="zh-CN" altLang="en-US" sz="2400" b="1"/>
              <a:t>高考命题</a:t>
            </a:r>
            <a:endParaRPr lang="zh-CN" altLang="en-US" sz="2400" b="1"/>
          </a:p>
        </p:txBody>
      </p:sp>
      <p:sp>
        <p:nvSpPr>
          <p:cNvPr id="3" name="文本框 2"/>
          <p:cNvSpPr txBox="1"/>
          <p:nvPr/>
        </p:nvSpPr>
        <p:spPr>
          <a:xfrm>
            <a:off x="2245360" y="1554482"/>
            <a:ext cx="5608320" cy="460375"/>
          </a:xfrm>
          <a:prstGeom prst="rect">
            <a:avLst/>
          </a:prstGeom>
          <a:noFill/>
        </p:spPr>
        <p:txBody>
          <a:bodyPr wrap="square" rtlCol="0">
            <a:spAutoFit/>
          </a:bodyPr>
          <a:lstStyle/>
          <a:p>
            <a:r>
              <a:rPr lang="zh-CN" altLang="zh-CN" sz="2400" b="1"/>
              <a:t>凸显学科核心素养价值</a:t>
            </a:r>
            <a:r>
              <a:rPr lang="zh-CN" altLang="en-US" sz="2400" b="1"/>
              <a:t>，落实立德树人</a:t>
            </a:r>
            <a:endParaRPr lang="zh-CN" altLang="en-US" sz="2400"/>
          </a:p>
        </p:txBody>
      </p:sp>
      <p:sp>
        <p:nvSpPr>
          <p:cNvPr id="4" name="文本框 3"/>
          <p:cNvSpPr txBox="1"/>
          <p:nvPr/>
        </p:nvSpPr>
        <p:spPr>
          <a:xfrm>
            <a:off x="2245360" y="2692402"/>
            <a:ext cx="5425440" cy="460375"/>
          </a:xfrm>
          <a:prstGeom prst="rect">
            <a:avLst/>
          </a:prstGeom>
          <a:noFill/>
        </p:spPr>
        <p:txBody>
          <a:bodyPr wrap="square" rtlCol="0">
            <a:spAutoFit/>
          </a:bodyPr>
          <a:lstStyle/>
          <a:p>
            <a:r>
              <a:rPr lang="zh-CN" altLang="zh-CN" sz="2400" b="1"/>
              <a:t>突出考察实践应用活动</a:t>
            </a:r>
            <a:r>
              <a:rPr lang="zh-CN" altLang="en-US" sz="2400" b="1"/>
              <a:t>，加强五育融合</a:t>
            </a:r>
            <a:endParaRPr lang="zh-CN" altLang="zh-CN" sz="2400"/>
          </a:p>
        </p:txBody>
      </p:sp>
      <p:sp>
        <p:nvSpPr>
          <p:cNvPr id="5" name="文本框 4"/>
          <p:cNvSpPr txBox="1"/>
          <p:nvPr/>
        </p:nvSpPr>
        <p:spPr>
          <a:xfrm>
            <a:off x="2245360" y="3830322"/>
            <a:ext cx="5496560" cy="460375"/>
          </a:xfrm>
          <a:prstGeom prst="rect">
            <a:avLst/>
          </a:prstGeom>
          <a:noFill/>
        </p:spPr>
        <p:txBody>
          <a:bodyPr wrap="square" rtlCol="0">
            <a:spAutoFit/>
          </a:bodyPr>
          <a:lstStyle/>
          <a:p>
            <a:r>
              <a:rPr lang="zh-CN" altLang="zh-CN" sz="2400" b="1"/>
              <a:t>加大对传统文化的考查</a:t>
            </a:r>
            <a:r>
              <a:rPr lang="zh-CN" altLang="en-US" sz="2400" b="1"/>
              <a:t>，强化文化自信</a:t>
            </a:r>
            <a:endParaRPr lang="zh-CN" altLang="zh-CN" sz="2400"/>
          </a:p>
        </p:txBody>
      </p:sp>
      <p:sp>
        <p:nvSpPr>
          <p:cNvPr id="6" name="文本框 5"/>
          <p:cNvSpPr txBox="1"/>
          <p:nvPr/>
        </p:nvSpPr>
        <p:spPr>
          <a:xfrm>
            <a:off x="9215120" y="1554480"/>
            <a:ext cx="1300480" cy="2676525"/>
          </a:xfrm>
          <a:prstGeom prst="rect">
            <a:avLst/>
          </a:prstGeom>
          <a:solidFill>
            <a:srgbClr val="00B0F0"/>
          </a:solidFill>
        </p:spPr>
        <p:txBody>
          <a:bodyPr wrap="square" rtlCol="0">
            <a:spAutoFit/>
          </a:bodyPr>
          <a:lstStyle/>
          <a:p>
            <a:pPr algn="ctr"/>
            <a:r>
              <a:rPr lang="zh-CN" altLang="en-US" sz="2400" b="1"/>
              <a:t>新风向</a:t>
            </a:r>
            <a:endParaRPr lang="en-US" altLang="zh-CN" sz="2400" b="1"/>
          </a:p>
          <a:p>
            <a:pPr algn="ctr"/>
            <a:endParaRPr lang="en-US" altLang="zh-CN" sz="2400" b="1"/>
          </a:p>
          <a:p>
            <a:pPr algn="ctr"/>
            <a:r>
              <a:rPr lang="zh-CN" altLang="en-US" sz="2400" b="1"/>
              <a:t>新考点</a:t>
            </a:r>
            <a:endParaRPr lang="en-US" altLang="zh-CN" sz="2400" b="1"/>
          </a:p>
          <a:p>
            <a:pPr algn="ctr"/>
            <a:endParaRPr lang="en-US" altLang="zh-CN" sz="2400" b="1"/>
          </a:p>
          <a:p>
            <a:pPr algn="ctr"/>
            <a:r>
              <a:rPr lang="zh-CN" altLang="en-US" sz="2400" b="1"/>
              <a:t>新考法</a:t>
            </a:r>
            <a:endParaRPr lang="en-US" altLang="zh-CN" sz="2400" b="1"/>
          </a:p>
          <a:p>
            <a:pPr algn="ctr"/>
            <a:endParaRPr lang="en-US" altLang="zh-CN" sz="2400" b="1"/>
          </a:p>
          <a:p>
            <a:pPr algn="ctr"/>
            <a:r>
              <a:rPr lang="zh-CN" altLang="en-US" sz="2400" b="1"/>
              <a:t>新要求</a:t>
            </a:r>
            <a:endParaRPr lang="zh-CN" altLang="en-US" b="1"/>
          </a:p>
        </p:txBody>
      </p:sp>
      <p:sp>
        <p:nvSpPr>
          <p:cNvPr id="7" name="灯片编号占位符 6"/>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fld>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57201" y="295277"/>
            <a:ext cx="5162550" cy="460375"/>
          </a:xfrm>
          <a:prstGeom prst="rect">
            <a:avLst/>
          </a:prstGeom>
          <a:noFill/>
        </p:spPr>
        <p:txBody>
          <a:bodyPr wrap="square" rtlCol="0">
            <a:spAutoFit/>
          </a:bodyPr>
          <a:lstStyle/>
          <a:p>
            <a:r>
              <a:rPr lang="zh-CN" altLang="en-US" sz="2400" b="1"/>
              <a:t>关注课标和大纲</a:t>
            </a:r>
            <a:endParaRPr lang="zh-CN" altLang="en-US" sz="2400" b="1"/>
          </a:p>
        </p:txBody>
      </p:sp>
      <p:sp>
        <p:nvSpPr>
          <p:cNvPr id="3" name="文本框 2"/>
          <p:cNvSpPr txBox="1"/>
          <p:nvPr/>
        </p:nvSpPr>
        <p:spPr>
          <a:xfrm>
            <a:off x="2219326" y="1104877"/>
            <a:ext cx="1495425" cy="398780"/>
          </a:xfrm>
          <a:prstGeom prst="rect">
            <a:avLst/>
          </a:prstGeom>
          <a:noFill/>
        </p:spPr>
        <p:txBody>
          <a:bodyPr wrap="square" rtlCol="0">
            <a:spAutoFit/>
          </a:bodyPr>
          <a:lstStyle/>
          <a:p>
            <a:r>
              <a:rPr lang="zh-CN" altLang="en-US" sz="2000" b="1"/>
              <a:t>三维目标</a:t>
            </a:r>
            <a:endParaRPr lang="zh-CN" altLang="en-US" sz="2000" b="1"/>
          </a:p>
        </p:txBody>
      </p:sp>
      <p:cxnSp>
        <p:nvCxnSpPr>
          <p:cNvPr id="5" name="直接箭头连接符 4"/>
          <p:cNvCxnSpPr/>
          <p:nvPr/>
        </p:nvCxnSpPr>
        <p:spPr>
          <a:xfrm>
            <a:off x="3933826" y="1304955"/>
            <a:ext cx="199072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648450" y="1104900"/>
            <a:ext cx="2876550" cy="398780"/>
          </a:xfrm>
          <a:prstGeom prst="rect">
            <a:avLst/>
          </a:prstGeom>
          <a:noFill/>
        </p:spPr>
        <p:txBody>
          <a:bodyPr wrap="square" rtlCol="0">
            <a:spAutoFit/>
          </a:bodyPr>
          <a:lstStyle/>
          <a:p>
            <a:r>
              <a:rPr lang="zh-CN" altLang="en-US" sz="2000" b="1"/>
              <a:t>化学学科核心素养</a:t>
            </a:r>
            <a:endParaRPr lang="zh-CN" altLang="en-US" sz="2000" b="1"/>
          </a:p>
        </p:txBody>
      </p:sp>
      <p:pic>
        <p:nvPicPr>
          <p:cNvPr id="4" name="图片 3"/>
          <p:cNvPicPr>
            <a:picLocks noChangeAspect="1"/>
          </p:cNvPicPr>
          <p:nvPr/>
        </p:nvPicPr>
        <p:blipFill>
          <a:blip r:embed="rId1"/>
          <a:stretch>
            <a:fillRect/>
          </a:stretch>
        </p:blipFill>
        <p:spPr>
          <a:xfrm>
            <a:off x="4991100" y="1719263"/>
            <a:ext cx="5743575" cy="4515708"/>
          </a:xfrm>
          <a:prstGeom prst="rect">
            <a:avLst/>
          </a:prstGeom>
        </p:spPr>
      </p:pic>
      <p:sp>
        <p:nvSpPr>
          <p:cNvPr id="7" name="文本框 6"/>
          <p:cNvSpPr txBox="1"/>
          <p:nvPr/>
        </p:nvSpPr>
        <p:spPr>
          <a:xfrm>
            <a:off x="1352550" y="2305050"/>
            <a:ext cx="1619250" cy="1630045"/>
          </a:xfrm>
          <a:prstGeom prst="rect">
            <a:avLst/>
          </a:prstGeom>
          <a:noFill/>
        </p:spPr>
        <p:txBody>
          <a:bodyPr wrap="square" rtlCol="0">
            <a:spAutoFit/>
          </a:bodyPr>
          <a:lstStyle/>
          <a:p>
            <a:r>
              <a:rPr lang="zh-CN" altLang="en-US" sz="2000" b="1"/>
              <a:t>物质分类</a:t>
            </a:r>
            <a:endParaRPr lang="en-US" altLang="zh-CN" sz="2000" b="1"/>
          </a:p>
          <a:p>
            <a:r>
              <a:rPr lang="zh-CN" altLang="en-US" sz="2000" b="1"/>
              <a:t>物质组成</a:t>
            </a:r>
            <a:endParaRPr lang="en-US" altLang="zh-CN" sz="2000" b="1"/>
          </a:p>
          <a:p>
            <a:r>
              <a:rPr lang="zh-CN" altLang="en-US" sz="2000" b="1"/>
              <a:t>物质结构</a:t>
            </a:r>
            <a:endParaRPr lang="en-US" altLang="zh-CN" sz="2000" b="1"/>
          </a:p>
          <a:p>
            <a:r>
              <a:rPr lang="zh-CN" altLang="en-US" sz="2000" b="1"/>
              <a:t>物质性质</a:t>
            </a:r>
            <a:endParaRPr lang="en-US" altLang="zh-CN" sz="2000" b="1"/>
          </a:p>
          <a:p>
            <a:r>
              <a:rPr lang="zh-CN" altLang="en-US" sz="2000" b="1"/>
              <a:t>物质变化</a:t>
            </a:r>
            <a:endParaRPr lang="zh-CN" altLang="en-US" b="1"/>
          </a:p>
        </p:txBody>
      </p:sp>
      <p:sp>
        <p:nvSpPr>
          <p:cNvPr id="8" name="灯片编号占位符 7"/>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fld>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任意多边形: 形状 59"/>
          <p:cNvSpPr/>
          <p:nvPr/>
        </p:nvSpPr>
        <p:spPr>
          <a:xfrm>
            <a:off x="4377401" y="2"/>
            <a:ext cx="7814601" cy="5135337"/>
          </a:xfrm>
          <a:custGeom>
            <a:avLst/>
            <a:gdLst>
              <a:gd name="connsiteX0" fmla="*/ 0 w 5860951"/>
              <a:gd name="connsiteY0" fmla="*/ 0 h 3951578"/>
              <a:gd name="connsiteX1" fmla="*/ 4478398 w 5860951"/>
              <a:gd name="connsiteY1" fmla="*/ 0 h 3951578"/>
              <a:gd name="connsiteX2" fmla="*/ 4568940 w 5860951"/>
              <a:gd name="connsiteY2" fmla="*/ 0 h 3951578"/>
              <a:gd name="connsiteX3" fmla="*/ 5860951 w 5860951"/>
              <a:gd name="connsiteY3" fmla="*/ 0 h 3951578"/>
              <a:gd name="connsiteX4" fmla="*/ 5860951 w 5860951"/>
              <a:gd name="connsiteY4" fmla="*/ 3951578 h 3951578"/>
              <a:gd name="connsiteX5" fmla="*/ 4568940 w 5860951"/>
              <a:gd name="connsiteY5" fmla="*/ 3951578 h 3951578"/>
              <a:gd name="connsiteX6" fmla="*/ 4478398 w 5860951"/>
              <a:gd name="connsiteY6" fmla="*/ 3951578 h 3951578"/>
              <a:gd name="connsiteX7" fmla="*/ 2208961 w 5860951"/>
              <a:gd name="connsiteY7" fmla="*/ 3951578 h 3951578"/>
              <a:gd name="connsiteX8" fmla="*/ 2127873 w 5860951"/>
              <a:gd name="connsiteY8" fmla="*/ 3951578 h 3951578"/>
              <a:gd name="connsiteX9" fmla="*/ 2127501 w 5860951"/>
              <a:gd name="connsiteY9" fmla="*/ 3947886 h 3951578"/>
              <a:gd name="connsiteX10" fmla="*/ 2075824 w 5860951"/>
              <a:gd name="connsiteY10" fmla="*/ 3945542 h 3951578"/>
              <a:gd name="connsiteX11" fmla="*/ 1009144 w 5860951"/>
              <a:gd name="connsiteY11" fmla="*/ 3237494 h 3951578"/>
              <a:gd name="connsiteX12" fmla="*/ 984186 w 5860951"/>
              <a:gd name="connsiteY12" fmla="*/ 3165304 h 3951578"/>
              <a:gd name="connsiteX13" fmla="*/ 979913 w 5860951"/>
              <a:gd name="connsiteY13" fmla="*/ 3166630 h 3951578"/>
              <a:gd name="connsiteX14" fmla="*/ 939548 w 5860951"/>
              <a:gd name="connsiteY14" fmla="*/ 3036185 h 3951578"/>
              <a:gd name="connsiteX15" fmla="*/ 933270 w 5860951"/>
              <a:gd name="connsiteY15" fmla="*/ 3018027 h 3951578"/>
              <a:gd name="connsiteX16" fmla="*/ 932894 w 5860951"/>
              <a:gd name="connsiteY16" fmla="*/ 3014686 h 395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0951" h="3951578">
                <a:moveTo>
                  <a:pt x="0" y="0"/>
                </a:moveTo>
                <a:lnTo>
                  <a:pt x="4478398" y="0"/>
                </a:lnTo>
                <a:lnTo>
                  <a:pt x="4568940" y="0"/>
                </a:lnTo>
                <a:lnTo>
                  <a:pt x="5860951" y="0"/>
                </a:lnTo>
                <a:lnTo>
                  <a:pt x="5860951" y="3951578"/>
                </a:lnTo>
                <a:lnTo>
                  <a:pt x="4568940" y="3951578"/>
                </a:lnTo>
                <a:lnTo>
                  <a:pt x="4478398" y="3951578"/>
                </a:lnTo>
                <a:lnTo>
                  <a:pt x="2208961" y="3951578"/>
                </a:lnTo>
                <a:lnTo>
                  <a:pt x="2127873" y="3951578"/>
                </a:lnTo>
                <a:lnTo>
                  <a:pt x="2127501" y="3947886"/>
                </a:lnTo>
                <a:lnTo>
                  <a:pt x="2075824" y="3945542"/>
                </a:lnTo>
                <a:cubicBezTo>
                  <a:pt x="1594307" y="3901635"/>
                  <a:pt x="1190348" y="3622161"/>
                  <a:pt x="1009144" y="3237494"/>
                </a:cubicBezTo>
                <a:lnTo>
                  <a:pt x="984186" y="3165304"/>
                </a:lnTo>
                <a:lnTo>
                  <a:pt x="979913" y="3166630"/>
                </a:lnTo>
                <a:lnTo>
                  <a:pt x="939548" y="3036185"/>
                </a:lnTo>
                <a:lnTo>
                  <a:pt x="933270" y="3018027"/>
                </a:lnTo>
                <a:lnTo>
                  <a:pt x="932894" y="3014686"/>
                </a:lnTo>
                <a:close/>
              </a:path>
            </a:pathLst>
          </a:custGeom>
          <a:blipFill dpi="0"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任意多边形: 形状 26"/>
          <p:cNvSpPr/>
          <p:nvPr/>
        </p:nvSpPr>
        <p:spPr>
          <a:xfrm>
            <a:off x="4377401" y="-21513"/>
            <a:ext cx="7814601" cy="5135337"/>
          </a:xfrm>
          <a:custGeom>
            <a:avLst/>
            <a:gdLst>
              <a:gd name="connsiteX0" fmla="*/ 0 w 5860951"/>
              <a:gd name="connsiteY0" fmla="*/ 0 h 3951578"/>
              <a:gd name="connsiteX1" fmla="*/ 4478398 w 5860951"/>
              <a:gd name="connsiteY1" fmla="*/ 0 h 3951578"/>
              <a:gd name="connsiteX2" fmla="*/ 4568940 w 5860951"/>
              <a:gd name="connsiteY2" fmla="*/ 0 h 3951578"/>
              <a:gd name="connsiteX3" fmla="*/ 5860951 w 5860951"/>
              <a:gd name="connsiteY3" fmla="*/ 0 h 3951578"/>
              <a:gd name="connsiteX4" fmla="*/ 5860951 w 5860951"/>
              <a:gd name="connsiteY4" fmla="*/ 3951578 h 3951578"/>
              <a:gd name="connsiteX5" fmla="*/ 4568940 w 5860951"/>
              <a:gd name="connsiteY5" fmla="*/ 3951578 h 3951578"/>
              <a:gd name="connsiteX6" fmla="*/ 4478398 w 5860951"/>
              <a:gd name="connsiteY6" fmla="*/ 3951578 h 3951578"/>
              <a:gd name="connsiteX7" fmla="*/ 2208961 w 5860951"/>
              <a:gd name="connsiteY7" fmla="*/ 3951578 h 3951578"/>
              <a:gd name="connsiteX8" fmla="*/ 2127873 w 5860951"/>
              <a:gd name="connsiteY8" fmla="*/ 3951578 h 3951578"/>
              <a:gd name="connsiteX9" fmla="*/ 2127501 w 5860951"/>
              <a:gd name="connsiteY9" fmla="*/ 3947886 h 3951578"/>
              <a:gd name="connsiteX10" fmla="*/ 2075824 w 5860951"/>
              <a:gd name="connsiteY10" fmla="*/ 3945542 h 3951578"/>
              <a:gd name="connsiteX11" fmla="*/ 1009144 w 5860951"/>
              <a:gd name="connsiteY11" fmla="*/ 3237494 h 3951578"/>
              <a:gd name="connsiteX12" fmla="*/ 984186 w 5860951"/>
              <a:gd name="connsiteY12" fmla="*/ 3165304 h 3951578"/>
              <a:gd name="connsiteX13" fmla="*/ 979913 w 5860951"/>
              <a:gd name="connsiteY13" fmla="*/ 3166630 h 3951578"/>
              <a:gd name="connsiteX14" fmla="*/ 939548 w 5860951"/>
              <a:gd name="connsiteY14" fmla="*/ 3036185 h 3951578"/>
              <a:gd name="connsiteX15" fmla="*/ 933270 w 5860951"/>
              <a:gd name="connsiteY15" fmla="*/ 3018027 h 3951578"/>
              <a:gd name="connsiteX16" fmla="*/ 932894 w 5860951"/>
              <a:gd name="connsiteY16" fmla="*/ 3014686 h 395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0951" h="3951578">
                <a:moveTo>
                  <a:pt x="0" y="0"/>
                </a:moveTo>
                <a:lnTo>
                  <a:pt x="4478398" y="0"/>
                </a:lnTo>
                <a:lnTo>
                  <a:pt x="4568940" y="0"/>
                </a:lnTo>
                <a:lnTo>
                  <a:pt x="5860951" y="0"/>
                </a:lnTo>
                <a:lnTo>
                  <a:pt x="5860951" y="3951578"/>
                </a:lnTo>
                <a:lnTo>
                  <a:pt x="4568940" y="3951578"/>
                </a:lnTo>
                <a:lnTo>
                  <a:pt x="4478398" y="3951578"/>
                </a:lnTo>
                <a:lnTo>
                  <a:pt x="2208961" y="3951578"/>
                </a:lnTo>
                <a:lnTo>
                  <a:pt x="2127873" y="3951578"/>
                </a:lnTo>
                <a:lnTo>
                  <a:pt x="2127501" y="3947886"/>
                </a:lnTo>
                <a:lnTo>
                  <a:pt x="2075824" y="3945542"/>
                </a:lnTo>
                <a:cubicBezTo>
                  <a:pt x="1594307" y="3901635"/>
                  <a:pt x="1190348" y="3622161"/>
                  <a:pt x="1009144" y="3237494"/>
                </a:cubicBezTo>
                <a:lnTo>
                  <a:pt x="984186" y="3165304"/>
                </a:lnTo>
                <a:lnTo>
                  <a:pt x="979913" y="3166630"/>
                </a:lnTo>
                <a:lnTo>
                  <a:pt x="939548" y="3036185"/>
                </a:lnTo>
                <a:lnTo>
                  <a:pt x="933270" y="3018027"/>
                </a:lnTo>
                <a:lnTo>
                  <a:pt x="932894" y="3014686"/>
                </a:lnTo>
                <a:close/>
              </a:path>
            </a:pathLst>
          </a:custGeom>
          <a:solidFill>
            <a:srgbClr val="0070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形状 27"/>
          <p:cNvSpPr/>
          <p:nvPr/>
        </p:nvSpPr>
        <p:spPr>
          <a:xfrm>
            <a:off x="0" y="2017127"/>
            <a:ext cx="7190944" cy="2213287"/>
          </a:xfrm>
          <a:custGeom>
            <a:avLst/>
            <a:gdLst>
              <a:gd name="connsiteX0" fmla="*/ 0 w 7190944"/>
              <a:gd name="connsiteY0" fmla="*/ 0 h 2213287"/>
              <a:gd name="connsiteX1" fmla="*/ 1307550 w 7190944"/>
              <a:gd name="connsiteY1" fmla="*/ 0 h 2213287"/>
              <a:gd name="connsiteX2" fmla="*/ 1358263 w 7190944"/>
              <a:gd name="connsiteY2" fmla="*/ 0 h 2213287"/>
              <a:gd name="connsiteX3" fmla="*/ 2123510 w 7190944"/>
              <a:gd name="connsiteY3" fmla="*/ 0 h 2213287"/>
              <a:gd name="connsiteX4" fmla="*/ 2629380 w 7190944"/>
              <a:gd name="connsiteY4" fmla="*/ 0 h 2213287"/>
              <a:gd name="connsiteX5" fmla="*/ 2674798 w 7190944"/>
              <a:gd name="connsiteY5" fmla="*/ 0 h 2213287"/>
              <a:gd name="connsiteX6" fmla="*/ 4631871 w 7190944"/>
              <a:gd name="connsiteY6" fmla="*/ 0 h 2213287"/>
              <a:gd name="connsiteX7" fmla="*/ 4682583 w 7190944"/>
              <a:gd name="connsiteY7" fmla="*/ 0 h 2213287"/>
              <a:gd name="connsiteX8" fmla="*/ 5953700 w 7190944"/>
              <a:gd name="connsiteY8" fmla="*/ 0 h 2213287"/>
              <a:gd name="connsiteX9" fmla="*/ 5999119 w 7190944"/>
              <a:gd name="connsiteY9" fmla="*/ 0 h 2213287"/>
              <a:gd name="connsiteX10" fmla="*/ 5999327 w 7190944"/>
              <a:gd name="connsiteY10" fmla="*/ 2068 h 2213287"/>
              <a:gd name="connsiteX11" fmla="*/ 6028270 w 7190944"/>
              <a:gd name="connsiteY11" fmla="*/ 3381 h 2213287"/>
              <a:gd name="connsiteX12" fmla="*/ 6625720 w 7190944"/>
              <a:gd name="connsiteY12" fmla="*/ 399960 h 2213287"/>
              <a:gd name="connsiteX13" fmla="*/ 6639700 w 7190944"/>
              <a:gd name="connsiteY13" fmla="*/ 440394 h 2213287"/>
              <a:gd name="connsiteX14" fmla="*/ 6642093 w 7190944"/>
              <a:gd name="connsiteY14" fmla="*/ 439651 h 2213287"/>
              <a:gd name="connsiteX15" fmla="*/ 6664702 w 7190944"/>
              <a:gd name="connsiteY15" fmla="*/ 512714 h 2213287"/>
              <a:gd name="connsiteX16" fmla="*/ 6668217 w 7190944"/>
              <a:gd name="connsiteY16" fmla="*/ 522885 h 2213287"/>
              <a:gd name="connsiteX17" fmla="*/ 6668429 w 7190944"/>
              <a:gd name="connsiteY17" fmla="*/ 524755 h 2213287"/>
              <a:gd name="connsiteX18" fmla="*/ 7190944 w 7190944"/>
              <a:gd name="connsiteY18" fmla="*/ 2213287 h 2213287"/>
              <a:gd name="connsiteX19" fmla="*/ 4682583 w 7190944"/>
              <a:gd name="connsiteY19" fmla="*/ 2213287 h 2213287"/>
              <a:gd name="connsiteX20" fmla="*/ 4631871 w 7190944"/>
              <a:gd name="connsiteY20" fmla="*/ 2213287 h 2213287"/>
              <a:gd name="connsiteX21" fmla="*/ 3866624 w 7190944"/>
              <a:gd name="connsiteY21" fmla="*/ 2213287 h 2213287"/>
              <a:gd name="connsiteX22" fmla="*/ 3360753 w 7190944"/>
              <a:gd name="connsiteY22" fmla="*/ 2213287 h 2213287"/>
              <a:gd name="connsiteX23" fmla="*/ 3315337 w 7190944"/>
              <a:gd name="connsiteY23" fmla="*/ 2213287 h 2213287"/>
              <a:gd name="connsiteX24" fmla="*/ 1358263 w 7190944"/>
              <a:gd name="connsiteY24" fmla="*/ 2213287 h 2213287"/>
              <a:gd name="connsiteX25" fmla="*/ 1307550 w 7190944"/>
              <a:gd name="connsiteY25" fmla="*/ 2213287 h 2213287"/>
              <a:gd name="connsiteX26" fmla="*/ 36433 w 7190944"/>
              <a:gd name="connsiteY26" fmla="*/ 2213287 h 2213287"/>
              <a:gd name="connsiteX27" fmla="*/ 0 w 7190944"/>
              <a:gd name="connsiteY27" fmla="*/ 2213287 h 221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0944" h="2213287">
                <a:moveTo>
                  <a:pt x="0" y="0"/>
                </a:moveTo>
                <a:lnTo>
                  <a:pt x="1307550" y="0"/>
                </a:lnTo>
                <a:lnTo>
                  <a:pt x="1358263" y="0"/>
                </a:lnTo>
                <a:lnTo>
                  <a:pt x="2123510" y="0"/>
                </a:lnTo>
                <a:lnTo>
                  <a:pt x="2629380" y="0"/>
                </a:lnTo>
                <a:lnTo>
                  <a:pt x="2674798" y="0"/>
                </a:lnTo>
                <a:lnTo>
                  <a:pt x="4631871" y="0"/>
                </a:lnTo>
                <a:lnTo>
                  <a:pt x="4682583" y="0"/>
                </a:lnTo>
                <a:lnTo>
                  <a:pt x="5953700" y="0"/>
                </a:lnTo>
                <a:lnTo>
                  <a:pt x="5999119" y="0"/>
                </a:lnTo>
                <a:lnTo>
                  <a:pt x="5999327" y="2068"/>
                </a:lnTo>
                <a:lnTo>
                  <a:pt x="6028270" y="3381"/>
                </a:lnTo>
                <a:cubicBezTo>
                  <a:pt x="6297970" y="27973"/>
                  <a:pt x="6524228" y="184508"/>
                  <a:pt x="6625720" y="399960"/>
                </a:cubicBezTo>
                <a:lnTo>
                  <a:pt x="6639700" y="440394"/>
                </a:lnTo>
                <a:lnTo>
                  <a:pt x="6642093" y="439651"/>
                </a:lnTo>
                <a:lnTo>
                  <a:pt x="6664702" y="512714"/>
                </a:lnTo>
                <a:lnTo>
                  <a:pt x="6668217" y="522885"/>
                </a:lnTo>
                <a:lnTo>
                  <a:pt x="6668429" y="524755"/>
                </a:lnTo>
                <a:lnTo>
                  <a:pt x="7190944" y="2213287"/>
                </a:lnTo>
                <a:lnTo>
                  <a:pt x="4682583" y="2213287"/>
                </a:lnTo>
                <a:lnTo>
                  <a:pt x="4631871" y="2213287"/>
                </a:lnTo>
                <a:lnTo>
                  <a:pt x="3866624" y="2213287"/>
                </a:lnTo>
                <a:lnTo>
                  <a:pt x="3360753" y="2213287"/>
                </a:lnTo>
                <a:lnTo>
                  <a:pt x="3315337" y="2213287"/>
                </a:lnTo>
                <a:lnTo>
                  <a:pt x="1358263" y="2213287"/>
                </a:lnTo>
                <a:lnTo>
                  <a:pt x="1307550" y="2213287"/>
                </a:lnTo>
                <a:lnTo>
                  <a:pt x="36433" y="2213287"/>
                </a:lnTo>
                <a:lnTo>
                  <a:pt x="0" y="2213287"/>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29" name="文本框 28"/>
          <p:cNvSpPr txBox="1"/>
          <p:nvPr/>
        </p:nvSpPr>
        <p:spPr>
          <a:xfrm>
            <a:off x="221500" y="2843040"/>
            <a:ext cx="6499935" cy="645160"/>
          </a:xfrm>
          <a:prstGeom prst="rect">
            <a:avLst/>
          </a:prstGeom>
          <a:noFill/>
        </p:spPr>
        <p:txBody>
          <a:bodyPr wrap="square" rtlCol="0">
            <a:spAutoFit/>
          </a:bodyPr>
          <a:lstStyle/>
          <a:p>
            <a:r>
              <a:rPr kumimoji="1" lang="en-US" altLang="zh-CN" sz="3600" b="1" smtClean="0">
                <a:solidFill>
                  <a:srgbClr val="3289CA"/>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2024</a:t>
            </a:r>
            <a:r>
              <a:rPr kumimoji="1" lang="zh-CN" altLang="en-US" sz="3600" b="1" smtClean="0">
                <a:solidFill>
                  <a:srgbClr val="3289CA"/>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届高考化学一轮复习策略</a:t>
            </a:r>
            <a:endParaRPr kumimoji="1" lang="zh-CN" altLang="en-US" sz="3600" b="1">
              <a:solidFill>
                <a:srgbClr val="3289CA"/>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
        <p:nvSpPr>
          <p:cNvPr id="30" name="文本框 29"/>
          <p:cNvSpPr txBox="1"/>
          <p:nvPr/>
        </p:nvSpPr>
        <p:spPr>
          <a:xfrm>
            <a:off x="484544" y="1533896"/>
            <a:ext cx="4572000" cy="398780"/>
          </a:xfrm>
          <a:prstGeom prst="rect">
            <a:avLst/>
          </a:prstGeom>
          <a:noFill/>
        </p:spPr>
        <p:txBody>
          <a:bodyPr wrap="square" rtlCol="0">
            <a:spAutoFit/>
          </a:bodyPr>
          <a:lstStyle/>
          <a:p>
            <a:r>
              <a:rPr lang="en-US" altLang="zh-CN" sz="2000" b="1" spc="300" smtClean="0">
                <a:solidFill>
                  <a:srgbClr val="3289CA"/>
                </a:solidFill>
                <a:latin typeface="微软雅黑" panose="020B0503020204020204" pitchFamily="34" charset="-122"/>
                <a:ea typeface="微软雅黑" panose="020B0503020204020204" pitchFamily="34" charset="-122"/>
              </a:rPr>
              <a:t>2024【</a:t>
            </a:r>
            <a:r>
              <a:rPr lang="zh-CN" altLang="en-US" sz="2000" b="1" spc="300" smtClean="0">
                <a:solidFill>
                  <a:srgbClr val="3289CA"/>
                </a:solidFill>
                <a:latin typeface="微软雅黑" panose="020B0503020204020204" pitchFamily="34" charset="-122"/>
                <a:ea typeface="微软雅黑" panose="020B0503020204020204" pitchFamily="34" charset="-122"/>
              </a:rPr>
              <a:t>一轮</a:t>
            </a:r>
            <a:r>
              <a:rPr lang="zh-CN" altLang="en-US" sz="2000" b="1" spc="300">
                <a:solidFill>
                  <a:srgbClr val="3289CA"/>
                </a:solidFill>
                <a:latin typeface="微软雅黑" panose="020B0503020204020204" pitchFamily="34" charset="-122"/>
                <a:ea typeface="微软雅黑" panose="020B0503020204020204" pitchFamily="34" charset="-122"/>
              </a:rPr>
              <a:t>备考</a:t>
            </a:r>
            <a:r>
              <a:rPr lang="en-US" altLang="zh-CN" sz="2000" b="1" spc="300">
                <a:solidFill>
                  <a:srgbClr val="3289CA"/>
                </a:solidFill>
                <a:latin typeface="微软雅黑" panose="020B0503020204020204" pitchFamily="34" charset="-122"/>
                <a:ea typeface="微软雅黑" panose="020B0503020204020204" pitchFamily="34" charset="-122"/>
              </a:rPr>
              <a:t>】</a:t>
            </a:r>
            <a:endParaRPr lang="zh-CN" altLang="en-US" sz="2000" b="1" spc="300">
              <a:solidFill>
                <a:srgbClr val="3289CA"/>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36532" y="5620798"/>
            <a:ext cx="4548444" cy="528279"/>
            <a:chOff x="1422923" y="5794595"/>
            <a:chExt cx="4548444" cy="528279"/>
          </a:xfrm>
        </p:grpSpPr>
        <p:grpSp>
          <p:nvGrpSpPr>
            <p:cNvPr id="3" name="组合 33"/>
            <p:cNvGrpSpPr/>
            <p:nvPr/>
          </p:nvGrpSpPr>
          <p:grpSpPr>
            <a:xfrm>
              <a:off x="1422923" y="5794595"/>
              <a:ext cx="528281" cy="528279"/>
              <a:chOff x="5255470" y="5300968"/>
              <a:chExt cx="703592" cy="703590"/>
            </a:xfrm>
          </p:grpSpPr>
          <p:sp>
            <p:nvSpPr>
              <p:cNvPr id="35" name="椭圆 34"/>
              <p:cNvSpPr/>
              <p:nvPr/>
            </p:nvSpPr>
            <p:spPr>
              <a:xfrm>
                <a:off x="5255470" y="5300968"/>
                <a:ext cx="703592" cy="703590"/>
              </a:xfrm>
              <a:prstGeom prst="ellipse">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图形 18"/>
              <p:cNvGrpSpPr/>
              <p:nvPr/>
            </p:nvGrpSpPr>
            <p:grpSpPr>
              <a:xfrm>
                <a:off x="5449096" y="5472389"/>
                <a:ext cx="370127" cy="370126"/>
                <a:chOff x="5143500" y="3667124"/>
                <a:chExt cx="714375" cy="714375"/>
              </a:xfrm>
              <a:solidFill>
                <a:schemeClr val="bg1"/>
              </a:solidFill>
            </p:grpSpPr>
            <p:sp>
              <p:nvSpPr>
                <p:cNvPr id="37" name="任意多边形: 形状 36"/>
                <p:cNvSpPr/>
                <p:nvPr/>
              </p:nvSpPr>
              <p:spPr>
                <a:xfrm>
                  <a:off x="5414887" y="3791976"/>
                  <a:ext cx="307873" cy="307874"/>
                </a:xfrm>
                <a:custGeom>
                  <a:avLst/>
                  <a:gdLst>
                    <a:gd name="connsiteX0" fmla="*/ 5136 w 307873"/>
                    <a:gd name="connsiteY0" fmla="*/ 29931 h 307874"/>
                    <a:gd name="connsiteX1" fmla="*/ 79475 w 307873"/>
                    <a:gd name="connsiteY1" fmla="*/ 104269 h 307874"/>
                    <a:gd name="connsiteX2" fmla="*/ 104269 w 307873"/>
                    <a:gd name="connsiteY2" fmla="*/ 104269 h 307874"/>
                    <a:gd name="connsiteX3" fmla="*/ 104269 w 307873"/>
                    <a:gd name="connsiteY3" fmla="*/ 79475 h 307874"/>
                    <a:gd name="connsiteX4" fmla="*/ 29931 w 307873"/>
                    <a:gd name="connsiteY4" fmla="*/ 5135 h 307874"/>
                    <a:gd name="connsiteX5" fmla="*/ 5136 w 307873"/>
                    <a:gd name="connsiteY5" fmla="*/ 5135 h 307874"/>
                    <a:gd name="connsiteX6" fmla="*/ 5136 w 307873"/>
                    <a:gd name="connsiteY6" fmla="*/ 29931 h 307874"/>
                    <a:gd name="connsiteX7" fmla="*/ 203606 w 307873"/>
                    <a:gd name="connsiteY7" fmla="*/ 228401 h 307874"/>
                    <a:gd name="connsiteX8" fmla="*/ 277944 w 307873"/>
                    <a:gd name="connsiteY8" fmla="*/ 302740 h 307874"/>
                    <a:gd name="connsiteX9" fmla="*/ 302739 w 307873"/>
                    <a:gd name="connsiteY9" fmla="*/ 302740 h 307874"/>
                    <a:gd name="connsiteX10" fmla="*/ 302739 w 307873"/>
                    <a:gd name="connsiteY10" fmla="*/ 277945 h 307874"/>
                    <a:gd name="connsiteX11" fmla="*/ 228401 w 307873"/>
                    <a:gd name="connsiteY11" fmla="*/ 203605 h 307874"/>
                    <a:gd name="connsiteX12" fmla="*/ 203606 w 307873"/>
                    <a:gd name="connsiteY12" fmla="*/ 203605 h 307874"/>
                    <a:gd name="connsiteX13" fmla="*/ 203606 w 307873"/>
                    <a:gd name="connsiteY13" fmla="*/ 228401 h 30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7873" h="307874">
                      <a:moveTo>
                        <a:pt x="5136" y="29931"/>
                      </a:moveTo>
                      <a:lnTo>
                        <a:pt x="79475" y="104269"/>
                      </a:lnTo>
                      <a:cubicBezTo>
                        <a:pt x="86321" y="111116"/>
                        <a:pt x="97423" y="111116"/>
                        <a:pt x="104269" y="104269"/>
                      </a:cubicBezTo>
                      <a:cubicBezTo>
                        <a:pt x="111116" y="97421"/>
                        <a:pt x="111116" y="86321"/>
                        <a:pt x="104269" y="79475"/>
                      </a:cubicBezTo>
                      <a:lnTo>
                        <a:pt x="29931" y="5135"/>
                      </a:lnTo>
                      <a:cubicBezTo>
                        <a:pt x="23083" y="-1712"/>
                        <a:pt x="11983" y="-1712"/>
                        <a:pt x="5136" y="5135"/>
                      </a:cubicBezTo>
                      <a:cubicBezTo>
                        <a:pt x="-1712" y="11983"/>
                        <a:pt x="-1712" y="23083"/>
                        <a:pt x="5136" y="29931"/>
                      </a:cubicBezTo>
                      <a:moveTo>
                        <a:pt x="203606" y="228401"/>
                      </a:moveTo>
                      <a:lnTo>
                        <a:pt x="277944" y="302740"/>
                      </a:lnTo>
                      <a:cubicBezTo>
                        <a:pt x="284791" y="309586"/>
                        <a:pt x="295892" y="309586"/>
                        <a:pt x="302739" y="302740"/>
                      </a:cubicBezTo>
                      <a:cubicBezTo>
                        <a:pt x="309585" y="295892"/>
                        <a:pt x="309585" y="284792"/>
                        <a:pt x="302739" y="277945"/>
                      </a:cubicBezTo>
                      <a:lnTo>
                        <a:pt x="228401" y="203605"/>
                      </a:lnTo>
                      <a:cubicBezTo>
                        <a:pt x="221553" y="196758"/>
                        <a:pt x="210453" y="196758"/>
                        <a:pt x="203606" y="203605"/>
                      </a:cubicBezTo>
                      <a:cubicBezTo>
                        <a:pt x="196758" y="210453"/>
                        <a:pt x="196758" y="221553"/>
                        <a:pt x="203606" y="228401"/>
                      </a:cubicBezTo>
                    </a:path>
                  </a:pathLst>
                </a:custGeom>
                <a:grpFill/>
                <a:ln w="698" cap="flat">
                  <a:noFill/>
                  <a:prstDash val="solid"/>
                  <a:miter/>
                </a:ln>
              </p:spPr>
              <p:txBody>
                <a:bodyPr rtlCol="0" anchor="ctr"/>
                <a:lstStyle/>
                <a:p>
                  <a:endParaRPr lang="zh-CN" altLang="en-US">
                    <a:solidFill>
                      <a:prstClr val="black"/>
                    </a:solidFill>
                  </a:endParaRPr>
                </a:p>
              </p:txBody>
            </p:sp>
            <p:sp>
              <p:nvSpPr>
                <p:cNvPr id="38" name="任意多边形: 形状 37"/>
                <p:cNvSpPr/>
                <p:nvPr/>
              </p:nvSpPr>
              <p:spPr>
                <a:xfrm>
                  <a:off x="5238153" y="4015220"/>
                  <a:ext cx="217354" cy="269380"/>
                </a:xfrm>
                <a:custGeom>
                  <a:avLst/>
                  <a:gdLst>
                    <a:gd name="connsiteX0" fmla="*/ 217355 w 217354"/>
                    <a:gd name="connsiteY0" fmla="*/ 269372 h 269380"/>
                    <a:gd name="connsiteX1" fmla="*/ 217306 w 217354"/>
                    <a:gd name="connsiteY1" fmla="*/ 269375 h 269380"/>
                    <a:gd name="connsiteX2" fmla="*/ 217257 w 217354"/>
                    <a:gd name="connsiteY2" fmla="*/ 269380 h 269380"/>
                    <a:gd name="connsiteX3" fmla="*/ 217355 w 217354"/>
                    <a:gd name="connsiteY3" fmla="*/ 269372 h 269380"/>
                    <a:gd name="connsiteX4" fmla="*/ 52871 w 217354"/>
                    <a:gd name="connsiteY4" fmla="*/ 208576 h 269380"/>
                    <a:gd name="connsiteX5" fmla="*/ 52826 w 217354"/>
                    <a:gd name="connsiteY5" fmla="*/ 208527 h 269380"/>
                    <a:gd name="connsiteX6" fmla="*/ 52777 w 217354"/>
                    <a:gd name="connsiteY6" fmla="*/ 208482 h 269380"/>
                    <a:gd name="connsiteX7" fmla="*/ 52871 w 217354"/>
                    <a:gd name="connsiteY7" fmla="*/ 208576 h 269380"/>
                    <a:gd name="connsiteX8" fmla="*/ 0 w 217354"/>
                    <a:gd name="connsiteY8" fmla="*/ 137 h 269380"/>
                    <a:gd name="connsiteX9" fmla="*/ 20 w 217354"/>
                    <a:gd name="connsiteY9" fmla="*/ 86 h 269380"/>
                    <a:gd name="connsiteX10" fmla="*/ 43 w 217354"/>
                    <a:gd name="connsiteY10" fmla="*/ 0 h 269380"/>
                    <a:gd name="connsiteX11" fmla="*/ 0 w 217354"/>
                    <a:gd name="connsiteY11" fmla="*/ 137 h 269380"/>
                    <a:gd name="connsiteX12" fmla="*/ 211740 w 217354"/>
                    <a:gd name="connsiteY12" fmla="*/ 164497 h 269380"/>
                    <a:gd name="connsiteX13" fmla="*/ 211656 w 217354"/>
                    <a:gd name="connsiteY13" fmla="*/ 164500 h 269380"/>
                    <a:gd name="connsiteX14" fmla="*/ 211607 w 217354"/>
                    <a:gd name="connsiteY14" fmla="*/ 164509 h 269380"/>
                    <a:gd name="connsiteX15" fmla="*/ 211740 w 217354"/>
                    <a:gd name="connsiteY15" fmla="*/ 164497 h 26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7354" h="269380">
                      <a:moveTo>
                        <a:pt x="217355" y="269372"/>
                      </a:moveTo>
                      <a:cubicBezTo>
                        <a:pt x="217339" y="269372"/>
                        <a:pt x="217321" y="269372"/>
                        <a:pt x="217306" y="269375"/>
                      </a:cubicBezTo>
                      <a:lnTo>
                        <a:pt x="217257" y="269380"/>
                      </a:lnTo>
                      <a:lnTo>
                        <a:pt x="217355" y="269372"/>
                      </a:lnTo>
                      <a:close/>
                      <a:moveTo>
                        <a:pt x="52871" y="208576"/>
                      </a:moveTo>
                      <a:cubicBezTo>
                        <a:pt x="52855" y="208560"/>
                        <a:pt x="52844" y="208542"/>
                        <a:pt x="52826" y="208527"/>
                      </a:cubicBezTo>
                      <a:cubicBezTo>
                        <a:pt x="52810" y="208511"/>
                        <a:pt x="52793" y="208497"/>
                        <a:pt x="52777" y="208482"/>
                      </a:cubicBezTo>
                      <a:lnTo>
                        <a:pt x="52871" y="208576"/>
                      </a:lnTo>
                      <a:close/>
                      <a:moveTo>
                        <a:pt x="0" y="137"/>
                      </a:moveTo>
                      <a:cubicBezTo>
                        <a:pt x="6" y="121"/>
                        <a:pt x="14" y="103"/>
                        <a:pt x="20" y="86"/>
                      </a:cubicBezTo>
                      <a:cubicBezTo>
                        <a:pt x="29" y="58"/>
                        <a:pt x="33" y="28"/>
                        <a:pt x="43" y="0"/>
                      </a:cubicBezTo>
                      <a:lnTo>
                        <a:pt x="0" y="137"/>
                      </a:lnTo>
                      <a:close/>
                      <a:moveTo>
                        <a:pt x="211740" y="164497"/>
                      </a:moveTo>
                      <a:cubicBezTo>
                        <a:pt x="211712" y="164500"/>
                        <a:pt x="211685" y="164497"/>
                        <a:pt x="211656" y="164500"/>
                      </a:cubicBezTo>
                      <a:cubicBezTo>
                        <a:pt x="211638" y="164502"/>
                        <a:pt x="211622" y="164509"/>
                        <a:pt x="211607" y="164509"/>
                      </a:cubicBezTo>
                      <a:lnTo>
                        <a:pt x="211740" y="164497"/>
                      </a:lnTo>
                      <a:close/>
                    </a:path>
                  </a:pathLst>
                </a:custGeom>
                <a:grpFill/>
                <a:ln w="698" cap="flat">
                  <a:noFill/>
                  <a:prstDash val="solid"/>
                  <a:miter/>
                </a:ln>
              </p:spPr>
              <p:txBody>
                <a:bodyPr rtlCol="0" anchor="ctr"/>
                <a:lstStyle/>
                <a:p>
                  <a:endParaRPr lang="zh-CN" altLang="en-US">
                    <a:solidFill>
                      <a:prstClr val="black"/>
                    </a:solidFill>
                  </a:endParaRPr>
                </a:p>
              </p:txBody>
            </p:sp>
            <p:sp>
              <p:nvSpPr>
                <p:cNvPr id="39" name="任意多边形: 形状 38"/>
                <p:cNvSpPr/>
                <p:nvPr/>
              </p:nvSpPr>
              <p:spPr>
                <a:xfrm>
                  <a:off x="5229371" y="3710374"/>
                  <a:ext cx="574990" cy="574851"/>
                </a:xfrm>
                <a:custGeom>
                  <a:avLst/>
                  <a:gdLst>
                    <a:gd name="connsiteX0" fmla="*/ 475858 w 574990"/>
                    <a:gd name="connsiteY0" fmla="*/ 198472 h 574851"/>
                    <a:gd name="connsiteX1" fmla="*/ 389122 w 574990"/>
                    <a:gd name="connsiteY1" fmla="*/ 285207 h 574851"/>
                    <a:gd name="connsiteX2" fmla="*/ 260081 w 574990"/>
                    <a:gd name="connsiteY2" fmla="*/ 414247 h 574851"/>
                    <a:gd name="connsiteX3" fmla="*/ 217268 w 574990"/>
                    <a:gd name="connsiteY3" fmla="*/ 434429 h 574851"/>
                    <a:gd name="connsiteX4" fmla="*/ 217133 w 574990"/>
                    <a:gd name="connsiteY4" fmla="*/ 434441 h 574851"/>
                    <a:gd name="connsiteX5" fmla="*/ 210282 w 574990"/>
                    <a:gd name="connsiteY5" fmla="*/ 434774 h 574851"/>
                    <a:gd name="connsiteX6" fmla="*/ 160745 w 574990"/>
                    <a:gd name="connsiteY6" fmla="*/ 414247 h 574851"/>
                    <a:gd name="connsiteX7" fmla="*/ 140218 w 574990"/>
                    <a:gd name="connsiteY7" fmla="*/ 363986 h 574851"/>
                    <a:gd name="connsiteX8" fmla="*/ 143054 w 574990"/>
                    <a:gd name="connsiteY8" fmla="*/ 344728 h 574851"/>
                    <a:gd name="connsiteX9" fmla="*/ 160745 w 574990"/>
                    <a:gd name="connsiteY9" fmla="*/ 314912 h 574851"/>
                    <a:gd name="connsiteX10" fmla="*/ 289785 w 574990"/>
                    <a:gd name="connsiteY10" fmla="*/ 185871 h 574851"/>
                    <a:gd name="connsiteX11" fmla="*/ 376521 w 574990"/>
                    <a:gd name="connsiteY11" fmla="*/ 99133 h 574851"/>
                    <a:gd name="connsiteX12" fmla="*/ 277388 w 574990"/>
                    <a:gd name="connsiteY12" fmla="*/ 0 h 574851"/>
                    <a:gd name="connsiteX13" fmla="*/ 190650 w 574990"/>
                    <a:gd name="connsiteY13" fmla="*/ 86737 h 574851"/>
                    <a:gd name="connsiteX14" fmla="*/ 61611 w 574990"/>
                    <a:gd name="connsiteY14" fmla="*/ 215777 h 574851"/>
                    <a:gd name="connsiteX15" fmla="*/ 8801 w 574990"/>
                    <a:gd name="connsiteY15" fmla="*/ 304932 h 574851"/>
                    <a:gd name="connsiteX16" fmla="*/ 0 w 574990"/>
                    <a:gd name="connsiteY16" fmla="*/ 365141 h 574851"/>
                    <a:gd name="connsiteX17" fmla="*/ 61608 w 574990"/>
                    <a:gd name="connsiteY17" fmla="*/ 513373 h 574851"/>
                    <a:gd name="connsiteX18" fmla="*/ 209722 w 574990"/>
                    <a:gd name="connsiteY18" fmla="*/ 574851 h 574851"/>
                    <a:gd name="connsiteX19" fmla="*/ 226087 w 574990"/>
                    <a:gd name="connsiteY19" fmla="*/ 574220 h 574851"/>
                    <a:gd name="connsiteX20" fmla="*/ 359215 w 574990"/>
                    <a:gd name="connsiteY20" fmla="*/ 513382 h 574851"/>
                    <a:gd name="connsiteX21" fmla="*/ 488255 w 574990"/>
                    <a:gd name="connsiteY21" fmla="*/ 384341 h 574851"/>
                    <a:gd name="connsiteX22" fmla="*/ 574991 w 574990"/>
                    <a:gd name="connsiteY22" fmla="*/ 297603 h 574851"/>
                    <a:gd name="connsiteX23" fmla="*/ 475858 w 574990"/>
                    <a:gd name="connsiteY23" fmla="*/ 198472 h 574851"/>
                    <a:gd name="connsiteX24" fmla="*/ 463461 w 574990"/>
                    <a:gd name="connsiteY24" fmla="*/ 359545 h 574851"/>
                    <a:gd name="connsiteX25" fmla="*/ 334420 w 574990"/>
                    <a:gd name="connsiteY25" fmla="*/ 488585 h 574851"/>
                    <a:gd name="connsiteX26" fmla="*/ 223542 w 574990"/>
                    <a:gd name="connsiteY26" fmla="*/ 539249 h 574851"/>
                    <a:gd name="connsiteX27" fmla="*/ 223435 w 574990"/>
                    <a:gd name="connsiteY27" fmla="*/ 539256 h 574851"/>
                    <a:gd name="connsiteX28" fmla="*/ 209723 w 574990"/>
                    <a:gd name="connsiteY28" fmla="*/ 539787 h 574851"/>
                    <a:gd name="connsiteX29" fmla="*/ 86459 w 574990"/>
                    <a:gd name="connsiteY29" fmla="*/ 488639 h 574851"/>
                    <a:gd name="connsiteX30" fmla="*/ 86385 w 574990"/>
                    <a:gd name="connsiteY30" fmla="*/ 488563 h 574851"/>
                    <a:gd name="connsiteX31" fmla="*/ 86364 w 574990"/>
                    <a:gd name="connsiteY31" fmla="*/ 488543 h 574851"/>
                    <a:gd name="connsiteX32" fmla="*/ 35065 w 574990"/>
                    <a:gd name="connsiteY32" fmla="*/ 365141 h 574851"/>
                    <a:gd name="connsiteX33" fmla="*/ 42415 w 574990"/>
                    <a:gd name="connsiteY33" fmla="*/ 314908 h 574851"/>
                    <a:gd name="connsiteX34" fmla="*/ 42434 w 574990"/>
                    <a:gd name="connsiteY34" fmla="*/ 314843 h 574851"/>
                    <a:gd name="connsiteX35" fmla="*/ 42455 w 574990"/>
                    <a:gd name="connsiteY35" fmla="*/ 314771 h 574851"/>
                    <a:gd name="connsiteX36" fmla="*/ 86406 w 574990"/>
                    <a:gd name="connsiteY36" fmla="*/ 240573 h 574851"/>
                    <a:gd name="connsiteX37" fmla="*/ 215446 w 574990"/>
                    <a:gd name="connsiteY37" fmla="*/ 111530 h 574851"/>
                    <a:gd name="connsiteX38" fmla="*/ 277388 w 574990"/>
                    <a:gd name="connsiteY38" fmla="*/ 49589 h 574851"/>
                    <a:gd name="connsiteX39" fmla="*/ 326930 w 574990"/>
                    <a:gd name="connsiteY39" fmla="*/ 99133 h 574851"/>
                    <a:gd name="connsiteX40" fmla="*/ 264991 w 574990"/>
                    <a:gd name="connsiteY40" fmla="*/ 161074 h 574851"/>
                    <a:gd name="connsiteX41" fmla="*/ 135950 w 574990"/>
                    <a:gd name="connsiteY41" fmla="*/ 290115 h 574851"/>
                    <a:gd name="connsiteX42" fmla="*/ 109499 w 574990"/>
                    <a:gd name="connsiteY42" fmla="*/ 334526 h 574851"/>
                    <a:gd name="connsiteX43" fmla="*/ 109475 w 574990"/>
                    <a:gd name="connsiteY43" fmla="*/ 334610 h 574851"/>
                    <a:gd name="connsiteX44" fmla="*/ 109438 w 574990"/>
                    <a:gd name="connsiteY44" fmla="*/ 334733 h 574851"/>
                    <a:gd name="connsiteX45" fmla="*/ 105153 w 574990"/>
                    <a:gd name="connsiteY45" fmla="*/ 363986 h 574851"/>
                    <a:gd name="connsiteX46" fmla="*/ 135950 w 574990"/>
                    <a:gd name="connsiteY46" fmla="*/ 439043 h 574851"/>
                    <a:gd name="connsiteX47" fmla="*/ 210282 w 574990"/>
                    <a:gd name="connsiteY47" fmla="*/ 469838 h 574851"/>
                    <a:gd name="connsiteX48" fmla="*/ 220438 w 574990"/>
                    <a:gd name="connsiteY48" fmla="*/ 469347 h 574851"/>
                    <a:gd name="connsiteX49" fmla="*/ 284877 w 574990"/>
                    <a:gd name="connsiteY49" fmla="*/ 439043 h 574851"/>
                    <a:gd name="connsiteX50" fmla="*/ 413917 w 574990"/>
                    <a:gd name="connsiteY50" fmla="*/ 310000 h 574851"/>
                    <a:gd name="connsiteX51" fmla="*/ 475858 w 574990"/>
                    <a:gd name="connsiteY51" fmla="*/ 248059 h 574851"/>
                    <a:gd name="connsiteX52" fmla="*/ 525401 w 574990"/>
                    <a:gd name="connsiteY52" fmla="*/ 297603 h 574851"/>
                    <a:gd name="connsiteX53" fmla="*/ 463461 w 574990"/>
                    <a:gd name="connsiteY53" fmla="*/ 359545 h 57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74990" h="574851">
                      <a:moveTo>
                        <a:pt x="475858" y="198472"/>
                      </a:moveTo>
                      <a:lnTo>
                        <a:pt x="389122" y="285207"/>
                      </a:lnTo>
                      <a:lnTo>
                        <a:pt x="260081" y="414247"/>
                      </a:lnTo>
                      <a:cubicBezTo>
                        <a:pt x="247887" y="426409"/>
                        <a:pt x="232958" y="433001"/>
                        <a:pt x="217268" y="434429"/>
                      </a:cubicBezTo>
                      <a:lnTo>
                        <a:pt x="217133" y="434441"/>
                      </a:lnTo>
                      <a:lnTo>
                        <a:pt x="210282" y="434774"/>
                      </a:lnTo>
                      <a:cubicBezTo>
                        <a:pt x="192240" y="434747"/>
                        <a:pt x="174499" y="427980"/>
                        <a:pt x="160745" y="414247"/>
                      </a:cubicBezTo>
                      <a:cubicBezTo>
                        <a:pt x="146975" y="400470"/>
                        <a:pt x="140239" y="382365"/>
                        <a:pt x="140218" y="363986"/>
                      </a:cubicBezTo>
                      <a:cubicBezTo>
                        <a:pt x="140216" y="357591"/>
                        <a:pt x="141192" y="351094"/>
                        <a:pt x="143054" y="344728"/>
                      </a:cubicBezTo>
                      <a:cubicBezTo>
                        <a:pt x="146577" y="333425"/>
                        <a:pt x="152071" y="323618"/>
                        <a:pt x="160745" y="314912"/>
                      </a:cubicBezTo>
                      <a:lnTo>
                        <a:pt x="289785" y="185871"/>
                      </a:lnTo>
                      <a:lnTo>
                        <a:pt x="376521" y="99133"/>
                      </a:lnTo>
                      <a:lnTo>
                        <a:pt x="277388" y="0"/>
                      </a:lnTo>
                      <a:lnTo>
                        <a:pt x="190650" y="86737"/>
                      </a:lnTo>
                      <a:lnTo>
                        <a:pt x="61611" y="215777"/>
                      </a:lnTo>
                      <a:cubicBezTo>
                        <a:pt x="36022" y="241353"/>
                        <a:pt x="18357" y="272060"/>
                        <a:pt x="8801" y="304932"/>
                      </a:cubicBezTo>
                      <a:cubicBezTo>
                        <a:pt x="2962" y="324469"/>
                        <a:pt x="-3" y="344751"/>
                        <a:pt x="0" y="365141"/>
                      </a:cubicBezTo>
                      <a:cubicBezTo>
                        <a:pt x="-20" y="418793"/>
                        <a:pt x="20566" y="472592"/>
                        <a:pt x="61608" y="513373"/>
                      </a:cubicBezTo>
                      <a:cubicBezTo>
                        <a:pt x="102238" y="554340"/>
                        <a:pt x="155942" y="574877"/>
                        <a:pt x="209722" y="574851"/>
                      </a:cubicBezTo>
                      <a:cubicBezTo>
                        <a:pt x="215182" y="574851"/>
                        <a:pt x="220641" y="574639"/>
                        <a:pt x="226087" y="574220"/>
                      </a:cubicBezTo>
                      <a:cubicBezTo>
                        <a:pt x="274283" y="570773"/>
                        <a:pt x="322119" y="550474"/>
                        <a:pt x="359215" y="513382"/>
                      </a:cubicBezTo>
                      <a:lnTo>
                        <a:pt x="488255" y="384341"/>
                      </a:lnTo>
                      <a:lnTo>
                        <a:pt x="574991" y="297603"/>
                      </a:lnTo>
                      <a:lnTo>
                        <a:pt x="475858" y="198472"/>
                      </a:lnTo>
                      <a:close/>
                      <a:moveTo>
                        <a:pt x="463461" y="359545"/>
                      </a:moveTo>
                      <a:lnTo>
                        <a:pt x="334420" y="488585"/>
                      </a:lnTo>
                      <a:cubicBezTo>
                        <a:pt x="303501" y="519506"/>
                        <a:pt x="263694" y="536374"/>
                        <a:pt x="223542" y="539249"/>
                      </a:cubicBezTo>
                      <a:lnTo>
                        <a:pt x="223435" y="539256"/>
                      </a:lnTo>
                      <a:cubicBezTo>
                        <a:pt x="218863" y="539608"/>
                        <a:pt x="214290" y="539786"/>
                        <a:pt x="209723" y="539787"/>
                      </a:cubicBezTo>
                      <a:cubicBezTo>
                        <a:pt x="164743" y="539763"/>
                        <a:pt x="120305" y="522756"/>
                        <a:pt x="86459" y="488639"/>
                      </a:cubicBezTo>
                      <a:lnTo>
                        <a:pt x="86385" y="488563"/>
                      </a:lnTo>
                      <a:lnTo>
                        <a:pt x="86364" y="488543"/>
                      </a:lnTo>
                      <a:cubicBezTo>
                        <a:pt x="52138" y="454534"/>
                        <a:pt x="35086" y="409940"/>
                        <a:pt x="35065" y="365141"/>
                      </a:cubicBezTo>
                      <a:cubicBezTo>
                        <a:pt x="35065" y="348202"/>
                        <a:pt x="37518" y="331259"/>
                        <a:pt x="42415" y="314908"/>
                      </a:cubicBezTo>
                      <a:lnTo>
                        <a:pt x="42434" y="314843"/>
                      </a:lnTo>
                      <a:lnTo>
                        <a:pt x="42455" y="314771"/>
                      </a:lnTo>
                      <a:cubicBezTo>
                        <a:pt x="50436" y="287350"/>
                        <a:pt x="65021" y="261969"/>
                        <a:pt x="86406" y="240573"/>
                      </a:cubicBezTo>
                      <a:lnTo>
                        <a:pt x="215446" y="111530"/>
                      </a:lnTo>
                      <a:lnTo>
                        <a:pt x="277388" y="49589"/>
                      </a:lnTo>
                      <a:lnTo>
                        <a:pt x="326930" y="99133"/>
                      </a:lnTo>
                      <a:lnTo>
                        <a:pt x="264991" y="161074"/>
                      </a:lnTo>
                      <a:lnTo>
                        <a:pt x="135950" y="290115"/>
                      </a:lnTo>
                      <a:cubicBezTo>
                        <a:pt x="122913" y="303118"/>
                        <a:pt x="114394" y="318528"/>
                        <a:pt x="109499" y="334526"/>
                      </a:cubicBezTo>
                      <a:lnTo>
                        <a:pt x="109475" y="334610"/>
                      </a:lnTo>
                      <a:lnTo>
                        <a:pt x="109438" y="334733"/>
                      </a:lnTo>
                      <a:cubicBezTo>
                        <a:pt x="106660" y="344169"/>
                        <a:pt x="105153" y="354015"/>
                        <a:pt x="105153" y="363986"/>
                      </a:cubicBezTo>
                      <a:cubicBezTo>
                        <a:pt x="105130" y="390942"/>
                        <a:pt x="115215" y="418315"/>
                        <a:pt x="135950" y="439043"/>
                      </a:cubicBezTo>
                      <a:cubicBezTo>
                        <a:pt x="156422" y="459534"/>
                        <a:pt x="183399" y="469864"/>
                        <a:pt x="210282" y="469838"/>
                      </a:cubicBezTo>
                      <a:cubicBezTo>
                        <a:pt x="213669" y="469838"/>
                        <a:pt x="217060" y="469671"/>
                        <a:pt x="220438" y="469347"/>
                      </a:cubicBezTo>
                      <a:cubicBezTo>
                        <a:pt x="244002" y="467255"/>
                        <a:pt x="266927" y="457023"/>
                        <a:pt x="284877" y="439043"/>
                      </a:cubicBezTo>
                      <a:lnTo>
                        <a:pt x="413917" y="310000"/>
                      </a:lnTo>
                      <a:lnTo>
                        <a:pt x="475858" y="248059"/>
                      </a:lnTo>
                      <a:lnTo>
                        <a:pt x="525401" y="297603"/>
                      </a:lnTo>
                      <a:lnTo>
                        <a:pt x="463461" y="359545"/>
                      </a:lnTo>
                      <a:close/>
                    </a:path>
                  </a:pathLst>
                </a:custGeom>
                <a:grpFill/>
                <a:ln w="698" cap="flat">
                  <a:noFill/>
                  <a:prstDash val="solid"/>
                  <a:miter/>
                </a:ln>
              </p:spPr>
              <p:txBody>
                <a:bodyPr rtlCol="0" anchor="ctr"/>
                <a:lstStyle/>
                <a:p>
                  <a:endParaRPr lang="zh-CN" altLang="en-US">
                    <a:solidFill>
                      <a:prstClr val="black"/>
                    </a:solidFill>
                  </a:endParaRPr>
                </a:p>
              </p:txBody>
            </p:sp>
          </p:grpSp>
        </p:grpSp>
        <p:grpSp>
          <p:nvGrpSpPr>
            <p:cNvPr id="5" name="组合 39"/>
            <p:cNvGrpSpPr/>
            <p:nvPr/>
          </p:nvGrpSpPr>
          <p:grpSpPr>
            <a:xfrm>
              <a:off x="2226956" y="5794595"/>
              <a:ext cx="528281" cy="528279"/>
              <a:chOff x="6232939" y="5300968"/>
              <a:chExt cx="703592" cy="703590"/>
            </a:xfrm>
          </p:grpSpPr>
          <p:sp>
            <p:nvSpPr>
              <p:cNvPr id="41" name="椭圆 40"/>
              <p:cNvSpPr/>
              <p:nvPr/>
            </p:nvSpPr>
            <p:spPr>
              <a:xfrm>
                <a:off x="6232939" y="5300968"/>
                <a:ext cx="703592" cy="703590"/>
              </a:xfrm>
              <a:prstGeom prst="ellipse">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图形 71"/>
              <p:cNvGrpSpPr/>
              <p:nvPr/>
            </p:nvGrpSpPr>
            <p:grpSpPr>
              <a:xfrm>
                <a:off x="6433669" y="5501676"/>
                <a:ext cx="302131" cy="302131"/>
                <a:chOff x="5143500" y="2476500"/>
                <a:chExt cx="1905000" cy="1905000"/>
              </a:xfrm>
              <a:solidFill>
                <a:schemeClr val="bg1"/>
              </a:solidFill>
            </p:grpSpPr>
            <p:sp>
              <p:nvSpPr>
                <p:cNvPr id="44" name="任意多边形: 形状 43"/>
                <p:cNvSpPr/>
                <p:nvPr/>
              </p:nvSpPr>
              <p:spPr>
                <a:xfrm>
                  <a:off x="5258729" y="2591842"/>
                  <a:ext cx="1674486" cy="1674315"/>
                </a:xfrm>
                <a:custGeom>
                  <a:avLst/>
                  <a:gdLst>
                    <a:gd name="connsiteX0" fmla="*/ 1652234 w 1674486"/>
                    <a:gd name="connsiteY0" fmla="*/ 1396260 h 1674315"/>
                    <a:gd name="connsiteX1" fmla="*/ 1653915 w 1674486"/>
                    <a:gd name="connsiteY1" fmla="*/ 1393828 h 1674315"/>
                    <a:gd name="connsiteX2" fmla="*/ 1151737 w 1674486"/>
                    <a:gd name="connsiteY2" fmla="*/ 521649 h 1674315"/>
                    <a:gd name="connsiteX3" fmla="*/ 1151737 w 1674486"/>
                    <a:gd name="connsiteY3" fmla="*/ 118723 h 1674315"/>
                    <a:gd name="connsiteX4" fmla="*/ 1186908 w 1674486"/>
                    <a:gd name="connsiteY4" fmla="*/ 118723 h 1674315"/>
                    <a:gd name="connsiteX5" fmla="*/ 1256280 w 1674486"/>
                    <a:gd name="connsiteY5" fmla="*/ 63108 h 1674315"/>
                    <a:gd name="connsiteX6" fmla="*/ 1186902 w 1674486"/>
                    <a:gd name="connsiteY6" fmla="*/ 12 h 1674315"/>
                    <a:gd name="connsiteX7" fmla="*/ 488909 w 1674486"/>
                    <a:gd name="connsiteY7" fmla="*/ 12 h 1674315"/>
                    <a:gd name="connsiteX8" fmla="*/ 419518 w 1674486"/>
                    <a:gd name="connsiteY8" fmla="*/ 63110 h 1674315"/>
                    <a:gd name="connsiteX9" fmla="*/ 488909 w 1674486"/>
                    <a:gd name="connsiteY9" fmla="*/ 118725 h 1674315"/>
                    <a:gd name="connsiteX10" fmla="*/ 524061 w 1674486"/>
                    <a:gd name="connsiteY10" fmla="*/ 118725 h 1674315"/>
                    <a:gd name="connsiteX11" fmla="*/ 524061 w 1674486"/>
                    <a:gd name="connsiteY11" fmla="*/ 522527 h 1674315"/>
                    <a:gd name="connsiteX12" fmla="*/ 30294 w 1674486"/>
                    <a:gd name="connsiteY12" fmla="*/ 1382022 h 1674315"/>
                    <a:gd name="connsiteX13" fmla="*/ 31042 w 1674486"/>
                    <a:gd name="connsiteY13" fmla="*/ 1383706 h 1674315"/>
                    <a:gd name="connsiteX14" fmla="*/ 0 w 1674486"/>
                    <a:gd name="connsiteY14" fmla="*/ 1485041 h 1674315"/>
                    <a:gd name="connsiteX15" fmla="*/ 171504 w 1674486"/>
                    <a:gd name="connsiteY15" fmla="*/ 1674315 h 1674315"/>
                    <a:gd name="connsiteX16" fmla="*/ 1521238 w 1674486"/>
                    <a:gd name="connsiteY16" fmla="*/ 1674315 h 1674315"/>
                    <a:gd name="connsiteX17" fmla="*/ 1674484 w 1674486"/>
                    <a:gd name="connsiteY17" fmla="*/ 1485041 h 1674315"/>
                    <a:gd name="connsiteX18" fmla="*/ 1652226 w 1674486"/>
                    <a:gd name="connsiteY18" fmla="*/ 1396260 h 1674315"/>
                    <a:gd name="connsiteX19" fmla="*/ 633109 w 1674486"/>
                    <a:gd name="connsiteY19" fmla="*/ 574399 h 1674315"/>
                    <a:gd name="connsiteX20" fmla="*/ 647312 w 1674486"/>
                    <a:gd name="connsiteY20" fmla="*/ 522525 h 1674315"/>
                    <a:gd name="connsiteX21" fmla="*/ 647312 w 1674486"/>
                    <a:gd name="connsiteY21" fmla="*/ 118723 h 1674315"/>
                    <a:gd name="connsiteX22" fmla="*/ 1028295 w 1674486"/>
                    <a:gd name="connsiteY22" fmla="*/ 118723 h 1674315"/>
                    <a:gd name="connsiteX23" fmla="*/ 1028295 w 1674486"/>
                    <a:gd name="connsiteY23" fmla="*/ 521775 h 1674315"/>
                    <a:gd name="connsiteX24" fmla="*/ 1042516 w 1674486"/>
                    <a:gd name="connsiteY24" fmla="*/ 573631 h 1674315"/>
                    <a:gd name="connsiteX25" fmla="*/ 1133791 w 1674486"/>
                    <a:gd name="connsiteY25" fmla="*/ 718926 h 1674315"/>
                    <a:gd name="connsiteX26" fmla="*/ 837523 w 1674486"/>
                    <a:gd name="connsiteY26" fmla="*/ 718926 h 1674315"/>
                    <a:gd name="connsiteX27" fmla="*/ 543516 w 1674486"/>
                    <a:gd name="connsiteY27" fmla="*/ 718926 h 1674315"/>
                    <a:gd name="connsiteX28" fmla="*/ 1493449 w 1674486"/>
                    <a:gd name="connsiteY28" fmla="*/ 1556501 h 1674315"/>
                    <a:gd name="connsiteX29" fmla="*/ 188753 w 1674486"/>
                    <a:gd name="connsiteY29" fmla="*/ 1556501 h 1674315"/>
                    <a:gd name="connsiteX30" fmla="*/ 122727 w 1674486"/>
                    <a:gd name="connsiteY30" fmla="*/ 1471872 h 1674315"/>
                    <a:gd name="connsiteX31" fmla="*/ 138630 w 1674486"/>
                    <a:gd name="connsiteY31" fmla="*/ 1424133 h 1674315"/>
                    <a:gd name="connsiteX32" fmla="*/ 147040 w 1674486"/>
                    <a:gd name="connsiteY32" fmla="*/ 1406549 h 1674315"/>
                    <a:gd name="connsiteX33" fmla="*/ 470351 w 1674486"/>
                    <a:gd name="connsiteY33" fmla="*/ 855936 h 1674315"/>
                    <a:gd name="connsiteX34" fmla="*/ 755012 w 1674486"/>
                    <a:gd name="connsiteY34" fmla="*/ 836480 h 1674315"/>
                    <a:gd name="connsiteX35" fmla="*/ 1191538 w 1674486"/>
                    <a:gd name="connsiteY35" fmla="*/ 836480 h 1674315"/>
                    <a:gd name="connsiteX36" fmla="*/ 1531406 w 1674486"/>
                    <a:gd name="connsiteY36" fmla="*/ 1414798 h 1674315"/>
                    <a:gd name="connsiteX37" fmla="*/ 1537199 w 1674486"/>
                    <a:gd name="connsiteY37" fmla="*/ 1429969 h 1674315"/>
                    <a:gd name="connsiteX38" fmla="*/ 1548992 w 1674486"/>
                    <a:gd name="connsiteY38" fmla="*/ 1471891 h 1674315"/>
                    <a:gd name="connsiteX39" fmla="*/ 1493449 w 1674486"/>
                    <a:gd name="connsiteY39" fmla="*/ 1556520 h 167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74486" h="1674313">
                      <a:moveTo>
                        <a:pt x="1652234" y="1396260"/>
                      </a:moveTo>
                      <a:lnTo>
                        <a:pt x="1653915" y="1393828"/>
                      </a:lnTo>
                      <a:lnTo>
                        <a:pt x="1151737" y="521649"/>
                      </a:lnTo>
                      <a:lnTo>
                        <a:pt x="1151737" y="118723"/>
                      </a:lnTo>
                      <a:lnTo>
                        <a:pt x="1186908" y="118723"/>
                      </a:lnTo>
                      <a:cubicBezTo>
                        <a:pt x="1225426" y="118723"/>
                        <a:pt x="1256280" y="91560"/>
                        <a:pt x="1256280" y="63108"/>
                      </a:cubicBezTo>
                      <a:cubicBezTo>
                        <a:pt x="1256280" y="34655"/>
                        <a:pt x="1225231" y="12"/>
                        <a:pt x="1186902" y="12"/>
                      </a:cubicBezTo>
                      <a:lnTo>
                        <a:pt x="488909" y="12"/>
                      </a:lnTo>
                      <a:cubicBezTo>
                        <a:pt x="450374" y="-736"/>
                        <a:pt x="419518" y="33908"/>
                        <a:pt x="419518" y="63110"/>
                      </a:cubicBezTo>
                      <a:cubicBezTo>
                        <a:pt x="419518" y="91562"/>
                        <a:pt x="450559" y="118725"/>
                        <a:pt x="488909" y="118725"/>
                      </a:cubicBezTo>
                      <a:lnTo>
                        <a:pt x="524061" y="118725"/>
                      </a:lnTo>
                      <a:lnTo>
                        <a:pt x="524061" y="522527"/>
                      </a:lnTo>
                      <a:lnTo>
                        <a:pt x="30294" y="1382022"/>
                      </a:lnTo>
                      <a:lnTo>
                        <a:pt x="31042" y="1383706"/>
                      </a:lnTo>
                      <a:cubicBezTo>
                        <a:pt x="13474" y="1413096"/>
                        <a:pt x="0" y="1447366"/>
                        <a:pt x="0" y="1485041"/>
                      </a:cubicBezTo>
                      <a:cubicBezTo>
                        <a:pt x="748" y="1589686"/>
                        <a:pt x="77053" y="1674315"/>
                        <a:pt x="171504" y="1674315"/>
                      </a:cubicBezTo>
                      <a:lnTo>
                        <a:pt x="1521238" y="1674315"/>
                      </a:lnTo>
                      <a:cubicBezTo>
                        <a:pt x="1606513" y="1664195"/>
                        <a:pt x="1674484" y="1582952"/>
                        <a:pt x="1674484" y="1485041"/>
                      </a:cubicBezTo>
                      <a:cubicBezTo>
                        <a:pt x="1674670" y="1452230"/>
                        <a:pt x="1665494" y="1423028"/>
                        <a:pt x="1652226" y="1396260"/>
                      </a:cubicBezTo>
                      <a:close/>
                      <a:moveTo>
                        <a:pt x="633109" y="574399"/>
                      </a:moveTo>
                      <a:cubicBezTo>
                        <a:pt x="642329" y="558664"/>
                        <a:pt x="647228" y="540768"/>
                        <a:pt x="647312" y="522525"/>
                      </a:cubicBezTo>
                      <a:lnTo>
                        <a:pt x="647312" y="118723"/>
                      </a:lnTo>
                      <a:lnTo>
                        <a:pt x="1028295" y="118723"/>
                      </a:lnTo>
                      <a:lnTo>
                        <a:pt x="1028295" y="521775"/>
                      </a:lnTo>
                      <a:cubicBezTo>
                        <a:pt x="1028375" y="540014"/>
                        <a:pt x="1033281" y="557907"/>
                        <a:pt x="1042516" y="573631"/>
                      </a:cubicBezTo>
                      <a:lnTo>
                        <a:pt x="1133791" y="718926"/>
                      </a:lnTo>
                      <a:cubicBezTo>
                        <a:pt x="1133791" y="718926"/>
                        <a:pt x="990338" y="782003"/>
                        <a:pt x="837523" y="718926"/>
                      </a:cubicBezTo>
                      <a:cubicBezTo>
                        <a:pt x="684709" y="655847"/>
                        <a:pt x="543516" y="718926"/>
                        <a:pt x="543516" y="718926"/>
                      </a:cubicBezTo>
                      <a:close/>
                      <a:moveTo>
                        <a:pt x="1493449" y="1556501"/>
                      </a:moveTo>
                      <a:lnTo>
                        <a:pt x="188753" y="1556501"/>
                      </a:lnTo>
                      <a:cubicBezTo>
                        <a:pt x="152833" y="1556501"/>
                        <a:pt x="122727" y="1517929"/>
                        <a:pt x="122727" y="1471872"/>
                      </a:cubicBezTo>
                      <a:cubicBezTo>
                        <a:pt x="122727" y="1457655"/>
                        <a:pt x="127773" y="1441736"/>
                        <a:pt x="138630" y="1424133"/>
                      </a:cubicBezTo>
                      <a:cubicBezTo>
                        <a:pt x="141732" y="1418418"/>
                        <a:pt x="144540" y="1412551"/>
                        <a:pt x="147040" y="1406549"/>
                      </a:cubicBezTo>
                      <a:lnTo>
                        <a:pt x="470351" y="855936"/>
                      </a:lnTo>
                      <a:cubicBezTo>
                        <a:pt x="470351" y="855936"/>
                        <a:pt x="662842" y="789153"/>
                        <a:pt x="755012" y="836480"/>
                      </a:cubicBezTo>
                      <a:cubicBezTo>
                        <a:pt x="924648" y="923729"/>
                        <a:pt x="1191538" y="836480"/>
                        <a:pt x="1191538" y="836480"/>
                      </a:cubicBezTo>
                      <a:lnTo>
                        <a:pt x="1531406" y="1414798"/>
                      </a:lnTo>
                      <a:cubicBezTo>
                        <a:pt x="1533012" y="1419974"/>
                        <a:pt x="1534947" y="1425041"/>
                        <a:pt x="1537199" y="1429969"/>
                      </a:cubicBezTo>
                      <a:cubicBezTo>
                        <a:pt x="1544674" y="1445870"/>
                        <a:pt x="1548992" y="1459357"/>
                        <a:pt x="1548992" y="1471891"/>
                      </a:cubicBezTo>
                      <a:cubicBezTo>
                        <a:pt x="1549553" y="1517947"/>
                        <a:pt x="1521127" y="1549767"/>
                        <a:pt x="1493449" y="1556520"/>
                      </a:cubicBezTo>
                      <a:close/>
                    </a:path>
                  </a:pathLst>
                </a:custGeom>
                <a:grpFill/>
                <a:ln w="1859" cap="flat">
                  <a:noFill/>
                  <a:prstDash val="solid"/>
                  <a:miter/>
                </a:ln>
              </p:spPr>
              <p:txBody>
                <a:bodyPr rtlCol="0" anchor="ctr"/>
                <a:lstStyle/>
                <a:p>
                  <a:endParaRPr lang="zh-CN" altLang="en-US">
                    <a:solidFill>
                      <a:prstClr val="black"/>
                    </a:solidFill>
                  </a:endParaRPr>
                </a:p>
              </p:txBody>
            </p:sp>
            <p:sp>
              <p:nvSpPr>
                <p:cNvPr id="45" name="任意多边形: 形状 44"/>
                <p:cNvSpPr/>
                <p:nvPr/>
              </p:nvSpPr>
              <p:spPr>
                <a:xfrm>
                  <a:off x="5613810" y="3665337"/>
                  <a:ext cx="353211" cy="353556"/>
                </a:xfrm>
                <a:custGeom>
                  <a:avLst/>
                  <a:gdLst>
                    <a:gd name="connsiteX0" fmla="*/ 176606 w 353211"/>
                    <a:gd name="connsiteY0" fmla="*/ 0 h 353556"/>
                    <a:gd name="connsiteX1" fmla="*/ 0 w 353211"/>
                    <a:gd name="connsiteY1" fmla="*/ 176778 h 353556"/>
                    <a:gd name="connsiteX2" fmla="*/ 176606 w 353211"/>
                    <a:gd name="connsiteY2" fmla="*/ 353556 h 353556"/>
                    <a:gd name="connsiteX3" fmla="*/ 353211 w 353211"/>
                    <a:gd name="connsiteY3" fmla="*/ 176778 h 353556"/>
                    <a:gd name="connsiteX4" fmla="*/ 176606 w 353211"/>
                    <a:gd name="connsiteY4" fmla="*/ 0 h 353556"/>
                    <a:gd name="connsiteX5" fmla="*/ 176606 w 353211"/>
                    <a:gd name="connsiteY5" fmla="*/ 233833 h 353556"/>
                    <a:gd name="connsiteX6" fmla="*/ 119606 w 353211"/>
                    <a:gd name="connsiteY6" fmla="*/ 176778 h 353556"/>
                    <a:gd name="connsiteX7" fmla="*/ 176606 w 353211"/>
                    <a:gd name="connsiteY7" fmla="*/ 119723 h 353556"/>
                    <a:gd name="connsiteX8" fmla="*/ 233605 w 353211"/>
                    <a:gd name="connsiteY8" fmla="*/ 176778 h 353556"/>
                    <a:gd name="connsiteX9" fmla="*/ 176606 w 353211"/>
                    <a:gd name="connsiteY9" fmla="*/ 233833 h 35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211" h="353556">
                      <a:moveTo>
                        <a:pt x="176606" y="0"/>
                      </a:moveTo>
                      <a:cubicBezTo>
                        <a:pt x="79070" y="0"/>
                        <a:pt x="0" y="79147"/>
                        <a:pt x="0" y="176778"/>
                      </a:cubicBezTo>
                      <a:cubicBezTo>
                        <a:pt x="0" y="274409"/>
                        <a:pt x="79070" y="353556"/>
                        <a:pt x="176606" y="353556"/>
                      </a:cubicBezTo>
                      <a:cubicBezTo>
                        <a:pt x="274142" y="353556"/>
                        <a:pt x="353211" y="274409"/>
                        <a:pt x="353211" y="176778"/>
                      </a:cubicBezTo>
                      <a:cubicBezTo>
                        <a:pt x="353107" y="79190"/>
                        <a:pt x="274099" y="104"/>
                        <a:pt x="176606" y="0"/>
                      </a:cubicBezTo>
                      <a:close/>
                      <a:moveTo>
                        <a:pt x="176606" y="233833"/>
                      </a:moveTo>
                      <a:cubicBezTo>
                        <a:pt x="145126" y="233833"/>
                        <a:pt x="119606" y="208289"/>
                        <a:pt x="119606" y="176778"/>
                      </a:cubicBezTo>
                      <a:cubicBezTo>
                        <a:pt x="119606" y="145267"/>
                        <a:pt x="145126" y="119723"/>
                        <a:pt x="176606" y="119723"/>
                      </a:cubicBezTo>
                      <a:cubicBezTo>
                        <a:pt x="208085" y="119723"/>
                        <a:pt x="233605" y="145267"/>
                        <a:pt x="233605" y="176778"/>
                      </a:cubicBezTo>
                      <a:cubicBezTo>
                        <a:pt x="233575" y="208276"/>
                        <a:pt x="208072" y="233802"/>
                        <a:pt x="176606" y="233833"/>
                      </a:cubicBezTo>
                      <a:close/>
                    </a:path>
                  </a:pathLst>
                </a:custGeom>
                <a:grpFill/>
                <a:ln w="1859" cap="flat">
                  <a:noFill/>
                  <a:prstDash val="solid"/>
                  <a:miter/>
                </a:ln>
              </p:spPr>
              <p:txBody>
                <a:bodyPr rtlCol="0" anchor="ctr"/>
                <a:lstStyle/>
                <a:p>
                  <a:endParaRPr lang="zh-CN" altLang="en-US">
                    <a:solidFill>
                      <a:prstClr val="black"/>
                    </a:solidFill>
                  </a:endParaRPr>
                </a:p>
              </p:txBody>
            </p:sp>
            <p:sp>
              <p:nvSpPr>
                <p:cNvPr id="46" name="任意多边形: 形状 45"/>
                <p:cNvSpPr/>
                <p:nvPr/>
              </p:nvSpPr>
              <p:spPr>
                <a:xfrm>
                  <a:off x="6137084" y="3549355"/>
                  <a:ext cx="142033" cy="142171"/>
                </a:xfrm>
                <a:custGeom>
                  <a:avLst/>
                  <a:gdLst>
                    <a:gd name="connsiteX0" fmla="*/ 0 w 142033"/>
                    <a:gd name="connsiteY0" fmla="*/ 71086 h 142171"/>
                    <a:gd name="connsiteX1" fmla="*/ 71017 w 142033"/>
                    <a:gd name="connsiteY1" fmla="*/ 142172 h 142171"/>
                    <a:gd name="connsiteX2" fmla="*/ 142033 w 142033"/>
                    <a:gd name="connsiteY2" fmla="*/ 71086 h 142171"/>
                    <a:gd name="connsiteX3" fmla="*/ 71017 w 142033"/>
                    <a:gd name="connsiteY3" fmla="*/ 0 h 142171"/>
                    <a:gd name="connsiteX4" fmla="*/ 0 w 142033"/>
                    <a:gd name="connsiteY4" fmla="*/ 71086 h 14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33" h="142171">
                      <a:moveTo>
                        <a:pt x="0" y="71086"/>
                      </a:moveTo>
                      <a:cubicBezTo>
                        <a:pt x="0" y="110345"/>
                        <a:pt x="31796" y="142172"/>
                        <a:pt x="71017" y="142172"/>
                      </a:cubicBezTo>
                      <a:cubicBezTo>
                        <a:pt x="110237" y="142172"/>
                        <a:pt x="142033" y="110345"/>
                        <a:pt x="142033" y="71086"/>
                      </a:cubicBezTo>
                      <a:cubicBezTo>
                        <a:pt x="142033" y="31827"/>
                        <a:pt x="110237" y="0"/>
                        <a:pt x="71017" y="0"/>
                      </a:cubicBezTo>
                      <a:cubicBezTo>
                        <a:pt x="31796" y="0"/>
                        <a:pt x="0" y="31827"/>
                        <a:pt x="0" y="71086"/>
                      </a:cubicBezTo>
                      <a:close/>
                    </a:path>
                  </a:pathLst>
                </a:custGeom>
                <a:grpFill/>
                <a:ln w="1859" cap="flat">
                  <a:noFill/>
                  <a:prstDash val="solid"/>
                  <a:miter/>
                </a:ln>
              </p:spPr>
              <p:txBody>
                <a:bodyPr rtlCol="0" anchor="ctr"/>
                <a:lstStyle/>
                <a:p>
                  <a:endParaRPr lang="zh-CN" altLang="en-US">
                    <a:solidFill>
                      <a:prstClr val="black"/>
                    </a:solidFill>
                  </a:endParaRPr>
                </a:p>
              </p:txBody>
            </p:sp>
            <p:sp>
              <p:nvSpPr>
                <p:cNvPr id="47" name="任意多边形: 形状 46"/>
                <p:cNvSpPr/>
                <p:nvPr/>
              </p:nvSpPr>
              <p:spPr>
                <a:xfrm>
                  <a:off x="6252955" y="3734549"/>
                  <a:ext cx="308359" cy="308660"/>
                </a:xfrm>
                <a:custGeom>
                  <a:avLst/>
                  <a:gdLst>
                    <a:gd name="connsiteX0" fmla="*/ 154179 w 308359"/>
                    <a:gd name="connsiteY0" fmla="*/ 0 h 308660"/>
                    <a:gd name="connsiteX1" fmla="*/ 0 w 308359"/>
                    <a:gd name="connsiteY1" fmla="*/ 154331 h 308660"/>
                    <a:gd name="connsiteX2" fmla="*/ 154179 w 308359"/>
                    <a:gd name="connsiteY2" fmla="*/ 308660 h 308660"/>
                    <a:gd name="connsiteX3" fmla="*/ 308359 w 308359"/>
                    <a:gd name="connsiteY3" fmla="*/ 154331 h 308660"/>
                    <a:gd name="connsiteX4" fmla="*/ 154179 w 308359"/>
                    <a:gd name="connsiteY4" fmla="*/ 0 h 308660"/>
                    <a:gd name="connsiteX5" fmla="*/ 154179 w 308359"/>
                    <a:gd name="connsiteY5" fmla="*/ 188937 h 308660"/>
                    <a:gd name="connsiteX6" fmla="*/ 119604 w 308359"/>
                    <a:gd name="connsiteY6" fmla="*/ 154329 h 308660"/>
                    <a:gd name="connsiteX7" fmla="*/ 154179 w 308359"/>
                    <a:gd name="connsiteY7" fmla="*/ 119723 h 308660"/>
                    <a:gd name="connsiteX8" fmla="*/ 188753 w 308359"/>
                    <a:gd name="connsiteY8" fmla="*/ 154329 h 308660"/>
                    <a:gd name="connsiteX9" fmla="*/ 154179 w 308359"/>
                    <a:gd name="connsiteY9" fmla="*/ 188937 h 3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359" h="308660">
                      <a:moveTo>
                        <a:pt x="154179" y="0"/>
                      </a:moveTo>
                      <a:cubicBezTo>
                        <a:pt x="69028" y="0"/>
                        <a:pt x="0" y="69095"/>
                        <a:pt x="0" y="154331"/>
                      </a:cubicBezTo>
                      <a:cubicBezTo>
                        <a:pt x="0" y="239565"/>
                        <a:pt x="69028" y="308660"/>
                        <a:pt x="154179" y="308660"/>
                      </a:cubicBezTo>
                      <a:cubicBezTo>
                        <a:pt x="239329" y="308660"/>
                        <a:pt x="308359" y="239565"/>
                        <a:pt x="308359" y="154331"/>
                      </a:cubicBezTo>
                      <a:cubicBezTo>
                        <a:pt x="308266" y="69134"/>
                        <a:pt x="239290" y="93"/>
                        <a:pt x="154179" y="0"/>
                      </a:cubicBezTo>
                      <a:close/>
                      <a:moveTo>
                        <a:pt x="154179" y="188937"/>
                      </a:moveTo>
                      <a:cubicBezTo>
                        <a:pt x="135084" y="188937"/>
                        <a:pt x="119604" y="173442"/>
                        <a:pt x="119604" y="154329"/>
                      </a:cubicBezTo>
                      <a:cubicBezTo>
                        <a:pt x="119604" y="135216"/>
                        <a:pt x="135084" y="119723"/>
                        <a:pt x="154179" y="119723"/>
                      </a:cubicBezTo>
                      <a:cubicBezTo>
                        <a:pt x="173273" y="119723"/>
                        <a:pt x="188753" y="135216"/>
                        <a:pt x="188753" y="154329"/>
                      </a:cubicBezTo>
                      <a:cubicBezTo>
                        <a:pt x="188733" y="173435"/>
                        <a:pt x="173264" y="188917"/>
                        <a:pt x="154179" y="188937"/>
                      </a:cubicBezTo>
                      <a:close/>
                    </a:path>
                  </a:pathLst>
                </a:custGeom>
                <a:grpFill/>
                <a:ln w="1859" cap="flat">
                  <a:noFill/>
                  <a:prstDash val="solid"/>
                  <a:miter/>
                </a:ln>
              </p:spPr>
              <p:txBody>
                <a:bodyPr rtlCol="0" anchor="ctr"/>
                <a:lstStyle/>
                <a:p>
                  <a:endParaRPr lang="zh-CN" altLang="en-US">
                    <a:solidFill>
                      <a:prstClr val="black"/>
                    </a:solidFill>
                  </a:endParaRPr>
                </a:p>
              </p:txBody>
            </p:sp>
          </p:grpSp>
        </p:grpSp>
        <p:grpSp>
          <p:nvGrpSpPr>
            <p:cNvPr id="8" name="组合 47"/>
            <p:cNvGrpSpPr/>
            <p:nvPr/>
          </p:nvGrpSpPr>
          <p:grpSpPr>
            <a:xfrm>
              <a:off x="5443086" y="5794595"/>
              <a:ext cx="528281" cy="528279"/>
              <a:chOff x="9165345" y="5148568"/>
              <a:chExt cx="703592" cy="703590"/>
            </a:xfrm>
          </p:grpSpPr>
          <p:sp>
            <p:nvSpPr>
              <p:cNvPr id="49" name="椭圆 48"/>
              <p:cNvSpPr/>
              <p:nvPr/>
            </p:nvSpPr>
            <p:spPr>
              <a:xfrm>
                <a:off x="9165345" y="5148568"/>
                <a:ext cx="703592" cy="703590"/>
              </a:xfrm>
              <a:prstGeom prst="ellipse">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图形 87"/>
              <p:cNvGrpSpPr/>
              <p:nvPr/>
            </p:nvGrpSpPr>
            <p:grpSpPr>
              <a:xfrm>
                <a:off x="9351013" y="5315718"/>
                <a:ext cx="369250" cy="369248"/>
                <a:chOff x="5143500" y="2476500"/>
                <a:chExt cx="1905000" cy="1905000"/>
              </a:xfrm>
              <a:solidFill>
                <a:schemeClr val="bg1"/>
              </a:solidFill>
            </p:grpSpPr>
            <p:sp>
              <p:nvSpPr>
                <p:cNvPr id="51" name="任意多边形: 形状 50"/>
                <p:cNvSpPr/>
                <p:nvPr/>
              </p:nvSpPr>
              <p:spPr>
                <a:xfrm>
                  <a:off x="5539816" y="2667625"/>
                  <a:ext cx="1032037" cy="1032037"/>
                </a:xfrm>
                <a:custGeom>
                  <a:avLst/>
                  <a:gdLst>
                    <a:gd name="connsiteX0" fmla="*/ 516019 w 1032037"/>
                    <a:gd name="connsiteY0" fmla="*/ 1032037 h 1032037"/>
                    <a:gd name="connsiteX1" fmla="*/ 0 w 1032037"/>
                    <a:gd name="connsiteY1" fmla="*/ 516019 h 1032037"/>
                    <a:gd name="connsiteX2" fmla="*/ 516019 w 1032037"/>
                    <a:gd name="connsiteY2" fmla="*/ 0 h 1032037"/>
                    <a:gd name="connsiteX3" fmla="*/ 1032037 w 1032037"/>
                    <a:gd name="connsiteY3" fmla="*/ 516019 h 1032037"/>
                    <a:gd name="connsiteX4" fmla="*/ 516019 w 1032037"/>
                    <a:gd name="connsiteY4" fmla="*/ 1032037 h 1032037"/>
                    <a:gd name="connsiteX5" fmla="*/ 516019 w 1032037"/>
                    <a:gd name="connsiteY5" fmla="*/ 50970 h 1032037"/>
                    <a:gd name="connsiteX6" fmla="*/ 50970 w 1032037"/>
                    <a:gd name="connsiteY6" fmla="*/ 516019 h 1032037"/>
                    <a:gd name="connsiteX7" fmla="*/ 516019 w 1032037"/>
                    <a:gd name="connsiteY7" fmla="*/ 981068 h 1032037"/>
                    <a:gd name="connsiteX8" fmla="*/ 981068 w 1032037"/>
                    <a:gd name="connsiteY8" fmla="*/ 516019 h 1032037"/>
                    <a:gd name="connsiteX9" fmla="*/ 516019 w 1032037"/>
                    <a:gd name="connsiteY9" fmla="*/ 50970 h 103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037" h="1032037">
                      <a:moveTo>
                        <a:pt x="516019" y="1032037"/>
                      </a:moveTo>
                      <a:cubicBezTo>
                        <a:pt x="231480" y="1032037"/>
                        <a:pt x="0" y="800541"/>
                        <a:pt x="0" y="516019"/>
                      </a:cubicBezTo>
                      <a:cubicBezTo>
                        <a:pt x="0" y="231495"/>
                        <a:pt x="231487" y="0"/>
                        <a:pt x="516019" y="0"/>
                      </a:cubicBezTo>
                      <a:cubicBezTo>
                        <a:pt x="800550" y="0"/>
                        <a:pt x="1032037" y="231495"/>
                        <a:pt x="1032037" y="516019"/>
                      </a:cubicBezTo>
                      <a:cubicBezTo>
                        <a:pt x="1032037" y="800541"/>
                        <a:pt x="800558" y="1032037"/>
                        <a:pt x="516019" y="1032037"/>
                      </a:cubicBezTo>
                      <a:close/>
                      <a:moveTo>
                        <a:pt x="516019" y="50970"/>
                      </a:moveTo>
                      <a:cubicBezTo>
                        <a:pt x="259590" y="50970"/>
                        <a:pt x="50970" y="259582"/>
                        <a:pt x="50970" y="516019"/>
                      </a:cubicBezTo>
                      <a:cubicBezTo>
                        <a:pt x="50970" y="772455"/>
                        <a:pt x="259590" y="981068"/>
                        <a:pt x="516019" y="981068"/>
                      </a:cubicBezTo>
                      <a:cubicBezTo>
                        <a:pt x="772448" y="981068"/>
                        <a:pt x="981068" y="772455"/>
                        <a:pt x="981068" y="516019"/>
                      </a:cubicBezTo>
                      <a:cubicBezTo>
                        <a:pt x="981068" y="259582"/>
                        <a:pt x="772448" y="50970"/>
                        <a:pt x="516019" y="50970"/>
                      </a:cubicBezTo>
                      <a:close/>
                    </a:path>
                  </a:pathLst>
                </a:custGeom>
                <a:grpFill/>
                <a:ln w="1860" cap="flat">
                  <a:noFill/>
                  <a:prstDash val="solid"/>
                  <a:miter/>
                </a:ln>
              </p:spPr>
              <p:txBody>
                <a:bodyPr rtlCol="0" anchor="ctr"/>
                <a:lstStyle/>
                <a:p>
                  <a:endParaRPr lang="zh-CN" altLang="en-US">
                    <a:solidFill>
                      <a:prstClr val="black"/>
                    </a:solidFill>
                  </a:endParaRPr>
                </a:p>
              </p:txBody>
            </p:sp>
            <p:sp>
              <p:nvSpPr>
                <p:cNvPr id="54" name="任意多边形: 形状 53"/>
                <p:cNvSpPr/>
                <p:nvPr/>
              </p:nvSpPr>
              <p:spPr>
                <a:xfrm>
                  <a:off x="5709284" y="2843670"/>
                  <a:ext cx="737067" cy="737463"/>
                </a:xfrm>
                <a:custGeom>
                  <a:avLst/>
                  <a:gdLst>
                    <a:gd name="connsiteX0" fmla="*/ 194507 w 737067"/>
                    <a:gd name="connsiteY0" fmla="*/ 737464 h 737463"/>
                    <a:gd name="connsiteX1" fmla="*/ 0 w 737067"/>
                    <a:gd name="connsiteY1" fmla="*/ 701557 h 737463"/>
                    <a:gd name="connsiteX2" fmla="*/ 12176 w 737067"/>
                    <a:gd name="connsiteY2" fmla="*/ 669829 h 737463"/>
                    <a:gd name="connsiteX3" fmla="*/ 194507 w 737067"/>
                    <a:gd name="connsiteY3" fmla="*/ 703477 h 737463"/>
                    <a:gd name="connsiteX4" fmla="*/ 703090 w 737067"/>
                    <a:gd name="connsiteY4" fmla="*/ 194903 h 737463"/>
                    <a:gd name="connsiteX5" fmla="*/ 669295 w 737067"/>
                    <a:gd name="connsiteY5" fmla="*/ 12215 h 737463"/>
                    <a:gd name="connsiteX6" fmla="*/ 701003 w 737067"/>
                    <a:gd name="connsiteY6" fmla="*/ 0 h 737463"/>
                    <a:gd name="connsiteX7" fmla="*/ 737068 w 737067"/>
                    <a:gd name="connsiteY7" fmla="*/ 194903 h 737463"/>
                    <a:gd name="connsiteX8" fmla="*/ 194507 w 737067"/>
                    <a:gd name="connsiteY8" fmla="*/ 737464 h 73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067" h="737463">
                      <a:moveTo>
                        <a:pt x="194507" y="737464"/>
                      </a:moveTo>
                      <a:cubicBezTo>
                        <a:pt x="127468" y="737464"/>
                        <a:pt x="62035" y="725385"/>
                        <a:pt x="0" y="701557"/>
                      </a:cubicBezTo>
                      <a:lnTo>
                        <a:pt x="12176" y="669829"/>
                      </a:lnTo>
                      <a:cubicBezTo>
                        <a:pt x="70310" y="692162"/>
                        <a:pt x="131652" y="703477"/>
                        <a:pt x="194507" y="703477"/>
                      </a:cubicBezTo>
                      <a:cubicBezTo>
                        <a:pt x="474938" y="703477"/>
                        <a:pt x="703090" y="475335"/>
                        <a:pt x="703090" y="194903"/>
                      </a:cubicBezTo>
                      <a:cubicBezTo>
                        <a:pt x="703090" y="131918"/>
                        <a:pt x="691722" y="70453"/>
                        <a:pt x="669295" y="12215"/>
                      </a:cubicBezTo>
                      <a:lnTo>
                        <a:pt x="701003" y="0"/>
                      </a:lnTo>
                      <a:cubicBezTo>
                        <a:pt x="724936" y="62156"/>
                        <a:pt x="737068" y="127734"/>
                        <a:pt x="737068" y="194903"/>
                      </a:cubicBezTo>
                      <a:cubicBezTo>
                        <a:pt x="737068" y="494072"/>
                        <a:pt x="493678" y="737464"/>
                        <a:pt x="194507" y="737464"/>
                      </a:cubicBezTo>
                      <a:close/>
                    </a:path>
                  </a:pathLst>
                </a:custGeom>
                <a:grpFill/>
                <a:ln w="1860" cap="flat">
                  <a:noFill/>
                  <a:prstDash val="solid"/>
                  <a:miter/>
                </a:ln>
              </p:spPr>
              <p:txBody>
                <a:bodyPr rtlCol="0" anchor="ctr"/>
                <a:lstStyle/>
                <a:p>
                  <a:endParaRPr lang="zh-CN" altLang="en-US">
                    <a:solidFill>
                      <a:prstClr val="black"/>
                    </a:solidFill>
                  </a:endParaRPr>
                </a:p>
              </p:txBody>
            </p:sp>
            <p:sp>
              <p:nvSpPr>
                <p:cNvPr id="58" name="任意多边形: 形状 57"/>
                <p:cNvSpPr/>
                <p:nvPr/>
              </p:nvSpPr>
              <p:spPr>
                <a:xfrm>
                  <a:off x="5646862" y="2774662"/>
                  <a:ext cx="793492" cy="764256"/>
                </a:xfrm>
                <a:custGeom>
                  <a:avLst/>
                  <a:gdLst>
                    <a:gd name="connsiteX0" fmla="*/ 47212 w 793492"/>
                    <a:gd name="connsiteY0" fmla="*/ 764257 h 764256"/>
                    <a:gd name="connsiteX1" fmla="*/ 0 w 793492"/>
                    <a:gd name="connsiteY1" fmla="*/ 542568 h 764256"/>
                    <a:gd name="connsiteX2" fmla="*/ 542558 w 793492"/>
                    <a:gd name="connsiteY2" fmla="*/ 0 h 764256"/>
                    <a:gd name="connsiteX3" fmla="*/ 793492 w 793492"/>
                    <a:gd name="connsiteY3" fmla="*/ 61395 h 764256"/>
                    <a:gd name="connsiteX4" fmla="*/ 777765 w 793492"/>
                    <a:gd name="connsiteY4" fmla="*/ 91533 h 764256"/>
                    <a:gd name="connsiteX5" fmla="*/ 542558 w 793492"/>
                    <a:gd name="connsiteY5" fmla="*/ 33987 h 764256"/>
                    <a:gd name="connsiteX6" fmla="*/ 33977 w 793492"/>
                    <a:gd name="connsiteY6" fmla="*/ 542575 h 764256"/>
                    <a:gd name="connsiteX7" fmla="*/ 78226 w 793492"/>
                    <a:gd name="connsiteY7" fmla="*/ 750358 h 764256"/>
                    <a:gd name="connsiteX8" fmla="*/ 47212 w 793492"/>
                    <a:gd name="connsiteY8" fmla="*/ 764257 h 76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492" h="764256">
                      <a:moveTo>
                        <a:pt x="47212" y="764257"/>
                      </a:moveTo>
                      <a:cubicBezTo>
                        <a:pt x="15887" y="694350"/>
                        <a:pt x="0" y="619782"/>
                        <a:pt x="0" y="542568"/>
                      </a:cubicBezTo>
                      <a:cubicBezTo>
                        <a:pt x="0" y="243392"/>
                        <a:pt x="243390" y="0"/>
                        <a:pt x="542558" y="0"/>
                      </a:cubicBezTo>
                      <a:cubicBezTo>
                        <a:pt x="629839" y="0"/>
                        <a:pt x="716615" y="21238"/>
                        <a:pt x="793492" y="61395"/>
                      </a:cubicBezTo>
                      <a:lnTo>
                        <a:pt x="777765" y="91533"/>
                      </a:lnTo>
                      <a:cubicBezTo>
                        <a:pt x="705719" y="53881"/>
                        <a:pt x="624382" y="33987"/>
                        <a:pt x="542558" y="33987"/>
                      </a:cubicBezTo>
                      <a:cubicBezTo>
                        <a:pt x="262127" y="33987"/>
                        <a:pt x="33977" y="262144"/>
                        <a:pt x="33977" y="542575"/>
                      </a:cubicBezTo>
                      <a:cubicBezTo>
                        <a:pt x="33977" y="614958"/>
                        <a:pt x="48858" y="684864"/>
                        <a:pt x="78226" y="750358"/>
                      </a:cubicBezTo>
                      <a:lnTo>
                        <a:pt x="47212" y="764257"/>
                      </a:lnTo>
                      <a:close/>
                    </a:path>
                  </a:pathLst>
                </a:custGeom>
                <a:grpFill/>
                <a:ln w="1860" cap="flat">
                  <a:noFill/>
                  <a:prstDash val="solid"/>
                  <a:miter/>
                </a:ln>
              </p:spPr>
              <p:txBody>
                <a:bodyPr rtlCol="0" anchor="ctr"/>
                <a:lstStyle/>
                <a:p>
                  <a:endParaRPr lang="zh-CN" altLang="en-US">
                    <a:solidFill>
                      <a:prstClr val="black"/>
                    </a:solidFill>
                  </a:endParaRPr>
                </a:p>
              </p:txBody>
            </p:sp>
            <p:sp>
              <p:nvSpPr>
                <p:cNvPr id="59" name="任意多边形: 形状 58"/>
                <p:cNvSpPr/>
                <p:nvPr/>
              </p:nvSpPr>
              <p:spPr>
                <a:xfrm>
                  <a:off x="5470131" y="2613141"/>
                  <a:ext cx="1270344" cy="1255142"/>
                </a:xfrm>
                <a:custGeom>
                  <a:avLst/>
                  <a:gdLst>
                    <a:gd name="connsiteX0" fmla="*/ 585704 w 1270344"/>
                    <a:gd name="connsiteY0" fmla="*/ 1255143 h 1255142"/>
                    <a:gd name="connsiteX1" fmla="*/ 0 w 1270344"/>
                    <a:gd name="connsiteY1" fmla="*/ 925197 h 1255142"/>
                    <a:gd name="connsiteX2" fmla="*/ 43571 w 1270344"/>
                    <a:gd name="connsiteY2" fmla="*/ 898748 h 1255142"/>
                    <a:gd name="connsiteX3" fmla="*/ 585704 w 1270344"/>
                    <a:gd name="connsiteY3" fmla="*/ 1204166 h 1255142"/>
                    <a:gd name="connsiteX4" fmla="*/ 1219375 w 1270344"/>
                    <a:gd name="connsiteY4" fmla="*/ 570495 h 1255142"/>
                    <a:gd name="connsiteX5" fmla="*/ 936118 w 1270344"/>
                    <a:gd name="connsiteY5" fmla="*/ 42443 h 1255142"/>
                    <a:gd name="connsiteX6" fmla="*/ 964341 w 1270344"/>
                    <a:gd name="connsiteY6" fmla="*/ 0 h 1255142"/>
                    <a:gd name="connsiteX7" fmla="*/ 1270345 w 1270344"/>
                    <a:gd name="connsiteY7" fmla="*/ 570495 h 1255142"/>
                    <a:gd name="connsiteX8" fmla="*/ 585704 w 1270344"/>
                    <a:gd name="connsiteY8" fmla="*/ 1255143 h 1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344" h="1255142">
                      <a:moveTo>
                        <a:pt x="585704" y="1255143"/>
                      </a:moveTo>
                      <a:cubicBezTo>
                        <a:pt x="344318" y="1255143"/>
                        <a:pt x="125373" y="1131805"/>
                        <a:pt x="0" y="925197"/>
                      </a:cubicBezTo>
                      <a:lnTo>
                        <a:pt x="43571" y="898748"/>
                      </a:lnTo>
                      <a:cubicBezTo>
                        <a:pt x="159624" y="1089988"/>
                        <a:pt x="362285" y="1204166"/>
                        <a:pt x="585704" y="1204166"/>
                      </a:cubicBezTo>
                      <a:cubicBezTo>
                        <a:pt x="935111" y="1204166"/>
                        <a:pt x="1219375" y="919902"/>
                        <a:pt x="1219375" y="570495"/>
                      </a:cubicBezTo>
                      <a:cubicBezTo>
                        <a:pt x="1219375" y="357797"/>
                        <a:pt x="1113487" y="160386"/>
                        <a:pt x="936118" y="42443"/>
                      </a:cubicBezTo>
                      <a:lnTo>
                        <a:pt x="964341" y="0"/>
                      </a:lnTo>
                      <a:cubicBezTo>
                        <a:pt x="1155954" y="127422"/>
                        <a:pt x="1270345" y="340698"/>
                        <a:pt x="1270345" y="570495"/>
                      </a:cubicBezTo>
                      <a:cubicBezTo>
                        <a:pt x="1270352" y="948012"/>
                        <a:pt x="963221" y="1255143"/>
                        <a:pt x="585704" y="1255143"/>
                      </a:cubicBezTo>
                      <a:close/>
                    </a:path>
                  </a:pathLst>
                </a:custGeom>
                <a:grpFill/>
                <a:ln w="1860" cap="flat">
                  <a:noFill/>
                  <a:prstDash val="solid"/>
                  <a:miter/>
                </a:ln>
              </p:spPr>
              <p:txBody>
                <a:bodyPr rtlCol="0" anchor="ctr"/>
                <a:lstStyle/>
                <a:p>
                  <a:endParaRPr lang="zh-CN" altLang="en-US">
                    <a:solidFill>
                      <a:prstClr val="black"/>
                    </a:solidFill>
                  </a:endParaRPr>
                </a:p>
              </p:txBody>
            </p:sp>
            <p:sp>
              <p:nvSpPr>
                <p:cNvPr id="61" name="任意多边形: 形状 60"/>
                <p:cNvSpPr/>
                <p:nvPr/>
              </p:nvSpPr>
              <p:spPr>
                <a:xfrm>
                  <a:off x="5509641" y="2654571"/>
                  <a:ext cx="1078815" cy="1086801"/>
                </a:xfrm>
                <a:custGeom>
                  <a:avLst/>
                  <a:gdLst>
                    <a:gd name="connsiteX0" fmla="*/ 1042628 w 1078815"/>
                    <a:gd name="connsiteY0" fmla="*/ 0 h 1086801"/>
                    <a:gd name="connsiteX1" fmla="*/ 1078816 w 1078815"/>
                    <a:gd name="connsiteY1" fmla="*/ 35906 h 1086801"/>
                    <a:gd name="connsiteX2" fmla="*/ 36195 w 1078815"/>
                    <a:gd name="connsiteY2" fmla="*/ 1086802 h 1086801"/>
                    <a:gd name="connsiteX3" fmla="*/ 0 w 1078815"/>
                    <a:gd name="connsiteY3" fmla="*/ 1050904 h 1086801"/>
                  </a:gdLst>
                  <a:ahLst/>
                  <a:cxnLst>
                    <a:cxn ang="0">
                      <a:pos x="connsiteX0" y="connsiteY0"/>
                    </a:cxn>
                    <a:cxn ang="0">
                      <a:pos x="connsiteX1" y="connsiteY1"/>
                    </a:cxn>
                    <a:cxn ang="0">
                      <a:pos x="connsiteX2" y="connsiteY2"/>
                    </a:cxn>
                    <a:cxn ang="0">
                      <a:pos x="connsiteX3" y="connsiteY3"/>
                    </a:cxn>
                  </a:cxnLst>
                  <a:rect l="l" t="t" r="r" b="b"/>
                  <a:pathLst>
                    <a:path w="1078815" h="1086801">
                      <a:moveTo>
                        <a:pt x="1042628" y="0"/>
                      </a:moveTo>
                      <a:lnTo>
                        <a:pt x="1078816" y="35906"/>
                      </a:lnTo>
                      <a:lnTo>
                        <a:pt x="36195" y="1086802"/>
                      </a:lnTo>
                      <a:lnTo>
                        <a:pt x="0" y="1050904"/>
                      </a:lnTo>
                      <a:close/>
                    </a:path>
                  </a:pathLst>
                </a:custGeom>
                <a:grpFill/>
                <a:ln w="1860" cap="flat">
                  <a:noFill/>
                  <a:prstDash val="solid"/>
                  <a:miter/>
                </a:ln>
              </p:spPr>
              <p:txBody>
                <a:bodyPr rtlCol="0" anchor="ctr"/>
                <a:lstStyle/>
                <a:p>
                  <a:endParaRPr lang="zh-CN" altLang="en-US">
                    <a:solidFill>
                      <a:prstClr val="black"/>
                    </a:solidFill>
                  </a:endParaRPr>
                </a:p>
              </p:txBody>
            </p:sp>
            <p:sp>
              <p:nvSpPr>
                <p:cNvPr id="62" name="任意多边形: 形状 61"/>
                <p:cNvSpPr/>
                <p:nvPr/>
              </p:nvSpPr>
              <p:spPr>
                <a:xfrm>
                  <a:off x="5701534" y="2820413"/>
                  <a:ext cx="711457" cy="1182638"/>
                </a:xfrm>
                <a:custGeom>
                  <a:avLst/>
                  <a:gdLst>
                    <a:gd name="connsiteX0" fmla="*/ 24240 w 711457"/>
                    <a:gd name="connsiteY0" fmla="*/ 0 h 1182638"/>
                    <a:gd name="connsiteX1" fmla="*/ 711458 w 711457"/>
                    <a:gd name="connsiteY1" fmla="*/ 699972 h 1182638"/>
                    <a:gd name="connsiteX2" fmla="*/ 687218 w 711457"/>
                    <a:gd name="connsiteY2" fmla="*/ 723770 h 1182638"/>
                    <a:gd name="connsiteX3" fmla="*/ 0 w 711457"/>
                    <a:gd name="connsiteY3" fmla="*/ 23798 h 1182638"/>
                    <a:gd name="connsiteX4" fmla="*/ 430699 w 711457"/>
                    <a:gd name="connsiteY4" fmla="*/ 1182639 h 1182638"/>
                    <a:gd name="connsiteX5" fmla="*/ 281551 w 711457"/>
                    <a:gd name="connsiteY5" fmla="*/ 1182639 h 1182638"/>
                    <a:gd name="connsiteX6" fmla="*/ 281551 w 711457"/>
                    <a:gd name="connsiteY6" fmla="*/ 994920 h 1182638"/>
                    <a:gd name="connsiteX7" fmla="*/ 430699 w 711457"/>
                    <a:gd name="connsiteY7" fmla="*/ 994920 h 1182638"/>
                    <a:gd name="connsiteX8" fmla="*/ 430699 w 711457"/>
                    <a:gd name="connsiteY8" fmla="*/ 1182639 h 1182638"/>
                    <a:gd name="connsiteX9" fmla="*/ 332523 w 711457"/>
                    <a:gd name="connsiteY9" fmla="*/ 1131669 h 1182638"/>
                    <a:gd name="connsiteX10" fmla="*/ 379720 w 711457"/>
                    <a:gd name="connsiteY10" fmla="*/ 1131669 h 1182638"/>
                    <a:gd name="connsiteX11" fmla="*/ 379720 w 711457"/>
                    <a:gd name="connsiteY11" fmla="*/ 1045897 h 1182638"/>
                    <a:gd name="connsiteX12" fmla="*/ 332523 w 711457"/>
                    <a:gd name="connsiteY12" fmla="*/ 1045897 h 1182638"/>
                    <a:gd name="connsiteX13" fmla="*/ 332523 w 711457"/>
                    <a:gd name="connsiteY13" fmla="*/ 1131669 h 11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457" h="1182638">
                      <a:moveTo>
                        <a:pt x="24240" y="0"/>
                      </a:moveTo>
                      <a:lnTo>
                        <a:pt x="711458" y="699972"/>
                      </a:lnTo>
                      <a:lnTo>
                        <a:pt x="687218" y="723770"/>
                      </a:lnTo>
                      <a:lnTo>
                        <a:pt x="0" y="23798"/>
                      </a:lnTo>
                      <a:close/>
                      <a:moveTo>
                        <a:pt x="430699" y="1182639"/>
                      </a:moveTo>
                      <a:lnTo>
                        <a:pt x="281551" y="1182639"/>
                      </a:lnTo>
                      <a:lnTo>
                        <a:pt x="281551" y="994920"/>
                      </a:lnTo>
                      <a:lnTo>
                        <a:pt x="430699" y="994920"/>
                      </a:lnTo>
                      <a:lnTo>
                        <a:pt x="430699" y="1182639"/>
                      </a:lnTo>
                      <a:close/>
                      <a:moveTo>
                        <a:pt x="332523" y="1131669"/>
                      </a:moveTo>
                      <a:lnTo>
                        <a:pt x="379720" y="1131669"/>
                      </a:lnTo>
                      <a:lnTo>
                        <a:pt x="379720" y="1045897"/>
                      </a:lnTo>
                      <a:lnTo>
                        <a:pt x="332523" y="1045897"/>
                      </a:lnTo>
                      <a:lnTo>
                        <a:pt x="332523" y="1131669"/>
                      </a:lnTo>
                      <a:close/>
                    </a:path>
                  </a:pathLst>
                </a:custGeom>
                <a:grpFill/>
                <a:ln w="1860" cap="flat">
                  <a:noFill/>
                  <a:prstDash val="solid"/>
                  <a:miter/>
                </a:ln>
              </p:spPr>
              <p:txBody>
                <a:bodyPr rtlCol="0" anchor="ctr"/>
                <a:lstStyle/>
                <a:p>
                  <a:endParaRPr lang="zh-CN" altLang="en-US">
                    <a:solidFill>
                      <a:prstClr val="black"/>
                    </a:solidFill>
                  </a:endParaRPr>
                </a:p>
              </p:txBody>
            </p:sp>
            <p:sp>
              <p:nvSpPr>
                <p:cNvPr id="63" name="任意多边形: 形状 62"/>
                <p:cNvSpPr/>
                <p:nvPr/>
              </p:nvSpPr>
              <p:spPr>
                <a:xfrm>
                  <a:off x="5707074" y="3952089"/>
                  <a:ext cx="701162" cy="293729"/>
                </a:xfrm>
                <a:custGeom>
                  <a:avLst/>
                  <a:gdLst>
                    <a:gd name="connsiteX0" fmla="*/ 701163 w 701162"/>
                    <a:gd name="connsiteY0" fmla="*/ 293729 h 293729"/>
                    <a:gd name="connsiteX1" fmla="*/ 0 w 701162"/>
                    <a:gd name="connsiteY1" fmla="*/ 293729 h 293729"/>
                    <a:gd name="connsiteX2" fmla="*/ 0 w 701162"/>
                    <a:gd name="connsiteY2" fmla="*/ 139264 h 293729"/>
                    <a:gd name="connsiteX3" fmla="*/ 7667 w 701162"/>
                    <a:gd name="connsiteY3" fmla="*/ 131765 h 293729"/>
                    <a:gd name="connsiteX4" fmla="*/ 350574 w 701162"/>
                    <a:gd name="connsiteY4" fmla="*/ 0 h 293729"/>
                    <a:gd name="connsiteX5" fmla="*/ 693489 w 701162"/>
                    <a:gd name="connsiteY5" fmla="*/ 131765 h 293729"/>
                    <a:gd name="connsiteX6" fmla="*/ 701155 w 701162"/>
                    <a:gd name="connsiteY6" fmla="*/ 139264 h 293729"/>
                    <a:gd name="connsiteX7" fmla="*/ 701155 w 701162"/>
                    <a:gd name="connsiteY7" fmla="*/ 293729 h 293729"/>
                    <a:gd name="connsiteX8" fmla="*/ 50977 w 701162"/>
                    <a:gd name="connsiteY8" fmla="*/ 242750 h 293729"/>
                    <a:gd name="connsiteX9" fmla="*/ 650193 w 701162"/>
                    <a:gd name="connsiteY9" fmla="*/ 242750 h 293729"/>
                    <a:gd name="connsiteX10" fmla="*/ 650193 w 701162"/>
                    <a:gd name="connsiteY10" fmla="*/ 160928 h 293729"/>
                    <a:gd name="connsiteX11" fmla="*/ 350581 w 701162"/>
                    <a:gd name="connsiteY11" fmla="*/ 50963 h 293729"/>
                    <a:gd name="connsiteX12" fmla="*/ 50977 w 701162"/>
                    <a:gd name="connsiteY12" fmla="*/ 160911 h 293729"/>
                    <a:gd name="connsiteX13" fmla="*/ 50977 w 701162"/>
                    <a:gd name="connsiteY13" fmla="*/ 242750 h 29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1162" h="293729">
                      <a:moveTo>
                        <a:pt x="701163" y="293729"/>
                      </a:moveTo>
                      <a:lnTo>
                        <a:pt x="0" y="293729"/>
                      </a:lnTo>
                      <a:lnTo>
                        <a:pt x="0" y="139264"/>
                      </a:lnTo>
                      <a:lnTo>
                        <a:pt x="7667" y="131765"/>
                      </a:lnTo>
                      <a:cubicBezTo>
                        <a:pt x="93308" y="48021"/>
                        <a:pt x="218290" y="0"/>
                        <a:pt x="350574" y="0"/>
                      </a:cubicBezTo>
                      <a:cubicBezTo>
                        <a:pt x="482856" y="0"/>
                        <a:pt x="607848" y="48021"/>
                        <a:pt x="693489" y="131765"/>
                      </a:cubicBezTo>
                      <a:lnTo>
                        <a:pt x="701155" y="139264"/>
                      </a:lnTo>
                      <a:lnTo>
                        <a:pt x="701155" y="293729"/>
                      </a:lnTo>
                      <a:close/>
                      <a:moveTo>
                        <a:pt x="50977" y="242750"/>
                      </a:moveTo>
                      <a:lnTo>
                        <a:pt x="650193" y="242750"/>
                      </a:lnTo>
                      <a:lnTo>
                        <a:pt x="650193" y="160928"/>
                      </a:lnTo>
                      <a:cubicBezTo>
                        <a:pt x="574252" y="90923"/>
                        <a:pt x="465728" y="50963"/>
                        <a:pt x="350581" y="50963"/>
                      </a:cubicBezTo>
                      <a:cubicBezTo>
                        <a:pt x="235427" y="50963"/>
                        <a:pt x="126911" y="90923"/>
                        <a:pt x="50977" y="160911"/>
                      </a:cubicBezTo>
                      <a:lnTo>
                        <a:pt x="50977" y="242750"/>
                      </a:lnTo>
                      <a:close/>
                    </a:path>
                  </a:pathLst>
                </a:custGeom>
                <a:grpFill/>
                <a:ln w="1860" cap="flat">
                  <a:noFill/>
                  <a:prstDash val="solid"/>
                  <a:miter/>
                </a:ln>
              </p:spPr>
              <p:txBody>
                <a:bodyPr rtlCol="0" anchor="ctr"/>
                <a:lstStyle/>
                <a:p>
                  <a:endParaRPr lang="zh-CN" altLang="en-US">
                    <a:solidFill>
                      <a:prstClr val="black"/>
                    </a:solidFill>
                  </a:endParaRPr>
                </a:p>
              </p:txBody>
            </p:sp>
            <p:sp>
              <p:nvSpPr>
                <p:cNvPr id="64" name="任意多边形: 形状 63"/>
                <p:cNvSpPr/>
                <p:nvPr/>
              </p:nvSpPr>
              <p:spPr>
                <a:xfrm>
                  <a:off x="5732563" y="4096825"/>
                  <a:ext cx="640407" cy="33984"/>
                </a:xfrm>
                <a:custGeom>
                  <a:avLst/>
                  <a:gdLst>
                    <a:gd name="connsiteX0" fmla="*/ 0 w 640407"/>
                    <a:gd name="connsiteY0" fmla="*/ 0 h 33984"/>
                    <a:gd name="connsiteX1" fmla="*/ 640407 w 640407"/>
                    <a:gd name="connsiteY1" fmla="*/ 0 h 33984"/>
                    <a:gd name="connsiteX2" fmla="*/ 640407 w 640407"/>
                    <a:gd name="connsiteY2" fmla="*/ 33985 h 33984"/>
                    <a:gd name="connsiteX3" fmla="*/ 0 w 640407"/>
                    <a:gd name="connsiteY3" fmla="*/ 33985 h 33984"/>
                  </a:gdLst>
                  <a:ahLst/>
                  <a:cxnLst>
                    <a:cxn ang="0">
                      <a:pos x="connsiteX0" y="connsiteY0"/>
                    </a:cxn>
                    <a:cxn ang="0">
                      <a:pos x="connsiteX1" y="connsiteY1"/>
                    </a:cxn>
                    <a:cxn ang="0">
                      <a:pos x="connsiteX2" y="connsiteY2"/>
                    </a:cxn>
                    <a:cxn ang="0">
                      <a:pos x="connsiteX3" y="connsiteY3"/>
                    </a:cxn>
                  </a:cxnLst>
                  <a:rect l="l" t="t" r="r" b="b"/>
                  <a:pathLst>
                    <a:path w="640407" h="33984">
                      <a:moveTo>
                        <a:pt x="0" y="0"/>
                      </a:moveTo>
                      <a:lnTo>
                        <a:pt x="640407" y="0"/>
                      </a:lnTo>
                      <a:lnTo>
                        <a:pt x="640407" y="33985"/>
                      </a:lnTo>
                      <a:lnTo>
                        <a:pt x="0" y="33985"/>
                      </a:lnTo>
                      <a:close/>
                    </a:path>
                  </a:pathLst>
                </a:custGeom>
                <a:grpFill/>
                <a:ln w="1860" cap="flat">
                  <a:noFill/>
                  <a:prstDash val="solid"/>
                  <a:miter/>
                </a:ln>
              </p:spPr>
              <p:txBody>
                <a:bodyPr rtlCol="0" anchor="ctr"/>
                <a:lstStyle/>
                <a:p>
                  <a:endParaRPr lang="zh-CN" altLang="en-US">
                    <a:solidFill>
                      <a:prstClr val="black"/>
                    </a:solidFill>
                  </a:endParaRPr>
                </a:p>
              </p:txBody>
            </p:sp>
          </p:grpSp>
        </p:grpSp>
        <p:grpSp>
          <p:nvGrpSpPr>
            <p:cNvPr id="10" name="组合 80"/>
            <p:cNvGrpSpPr/>
            <p:nvPr/>
          </p:nvGrpSpPr>
          <p:grpSpPr>
            <a:xfrm>
              <a:off x="3835022" y="5794595"/>
              <a:ext cx="528281" cy="528279"/>
              <a:chOff x="7210408" y="5300968"/>
              <a:chExt cx="703592" cy="703590"/>
            </a:xfrm>
          </p:grpSpPr>
          <p:sp>
            <p:nvSpPr>
              <p:cNvPr id="82" name="椭圆 81"/>
              <p:cNvSpPr/>
              <p:nvPr/>
            </p:nvSpPr>
            <p:spPr>
              <a:xfrm>
                <a:off x="7210408" y="5300968"/>
                <a:ext cx="703592" cy="703590"/>
              </a:xfrm>
              <a:prstGeom prst="ellipse">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图形 105"/>
              <p:cNvSpPr/>
              <p:nvPr/>
            </p:nvSpPr>
            <p:spPr>
              <a:xfrm>
                <a:off x="7429933" y="5512517"/>
                <a:ext cx="278756" cy="261665"/>
              </a:xfrm>
              <a:custGeom>
                <a:avLst/>
                <a:gdLst>
                  <a:gd name="connsiteX0" fmla="*/ 1963344 w 2029513"/>
                  <a:gd name="connsiteY0" fmla="*/ 785013 h 1905082"/>
                  <a:gd name="connsiteX1" fmla="*/ 2029514 w 2029513"/>
                  <a:gd name="connsiteY1" fmla="*/ 718867 h 1905082"/>
                  <a:gd name="connsiteX2" fmla="*/ 2029514 w 2029513"/>
                  <a:gd name="connsiteY2" fmla="*/ 493971 h 1905082"/>
                  <a:gd name="connsiteX3" fmla="*/ 1990687 w 2029513"/>
                  <a:gd name="connsiteY3" fmla="*/ 433558 h 1905082"/>
                  <a:gd name="connsiteX4" fmla="*/ 1042112 w 2029513"/>
                  <a:gd name="connsiteY4" fmla="*/ 5815 h 1905082"/>
                  <a:gd name="connsiteX5" fmla="*/ 987844 w 2029513"/>
                  <a:gd name="connsiteY5" fmla="*/ 5815 h 1905082"/>
                  <a:gd name="connsiteX6" fmla="*/ 38826 w 2029513"/>
                  <a:gd name="connsiteY6" fmla="*/ 433558 h 1905082"/>
                  <a:gd name="connsiteX7" fmla="*/ 0 w 2029513"/>
                  <a:gd name="connsiteY7" fmla="*/ 493971 h 1905082"/>
                  <a:gd name="connsiteX8" fmla="*/ 0 w 2029513"/>
                  <a:gd name="connsiteY8" fmla="*/ 718867 h 1905082"/>
                  <a:gd name="connsiteX9" fmla="*/ 66180 w 2029513"/>
                  <a:gd name="connsiteY9" fmla="*/ 785013 h 1905082"/>
                  <a:gd name="connsiteX10" fmla="*/ 211776 w 2029513"/>
                  <a:gd name="connsiteY10" fmla="*/ 785013 h 1905082"/>
                  <a:gd name="connsiteX11" fmla="*/ 211776 w 2029513"/>
                  <a:gd name="connsiteY11" fmla="*/ 1455290 h 1905082"/>
                  <a:gd name="connsiteX12" fmla="*/ 66180 w 2029513"/>
                  <a:gd name="connsiteY12" fmla="*/ 1455290 h 1905082"/>
                  <a:gd name="connsiteX13" fmla="*/ 0 w 2029513"/>
                  <a:gd name="connsiteY13" fmla="*/ 1521437 h 1905082"/>
                  <a:gd name="connsiteX14" fmla="*/ 0 w 2029513"/>
                  <a:gd name="connsiteY14" fmla="*/ 1838936 h 1905082"/>
                  <a:gd name="connsiteX15" fmla="*/ 66180 w 2029513"/>
                  <a:gd name="connsiteY15" fmla="*/ 1905083 h 1905082"/>
                  <a:gd name="connsiteX16" fmla="*/ 1963344 w 2029513"/>
                  <a:gd name="connsiteY16" fmla="*/ 1905083 h 1905082"/>
                  <a:gd name="connsiteX17" fmla="*/ 2029514 w 2029513"/>
                  <a:gd name="connsiteY17" fmla="*/ 1838936 h 1905082"/>
                  <a:gd name="connsiteX18" fmla="*/ 2029514 w 2029513"/>
                  <a:gd name="connsiteY18" fmla="*/ 1521437 h 1905082"/>
                  <a:gd name="connsiteX19" fmla="*/ 1963344 w 2029513"/>
                  <a:gd name="connsiteY19" fmla="*/ 1455290 h 1905082"/>
                  <a:gd name="connsiteX20" fmla="*/ 1817740 w 2029513"/>
                  <a:gd name="connsiteY20" fmla="*/ 1455290 h 1905082"/>
                  <a:gd name="connsiteX21" fmla="*/ 1817740 w 2029513"/>
                  <a:gd name="connsiteY21" fmla="*/ 785013 h 1905082"/>
                  <a:gd name="connsiteX22" fmla="*/ 132360 w 2029513"/>
                  <a:gd name="connsiteY22" fmla="*/ 536746 h 1905082"/>
                  <a:gd name="connsiteX23" fmla="*/ 1014757 w 2029513"/>
                  <a:gd name="connsiteY23" fmla="*/ 139871 h 1905082"/>
                  <a:gd name="connsiteX24" fmla="*/ 1897156 w 2029513"/>
                  <a:gd name="connsiteY24" fmla="*/ 536746 h 1905082"/>
                  <a:gd name="connsiteX25" fmla="*/ 1897156 w 2029513"/>
                  <a:gd name="connsiteY25" fmla="*/ 652722 h 1905082"/>
                  <a:gd name="connsiteX26" fmla="*/ 132360 w 2029513"/>
                  <a:gd name="connsiteY26" fmla="*/ 652722 h 1905082"/>
                  <a:gd name="connsiteX27" fmla="*/ 1080937 w 2029513"/>
                  <a:gd name="connsiteY27" fmla="*/ 1455290 h 1905082"/>
                  <a:gd name="connsiteX28" fmla="*/ 1080937 w 2029513"/>
                  <a:gd name="connsiteY28" fmla="*/ 785013 h 1905082"/>
                  <a:gd name="connsiteX29" fmla="*/ 1319185 w 2029513"/>
                  <a:gd name="connsiteY29" fmla="*/ 785013 h 1905082"/>
                  <a:gd name="connsiteX30" fmla="*/ 1319185 w 2029513"/>
                  <a:gd name="connsiteY30" fmla="*/ 1455290 h 1905082"/>
                  <a:gd name="connsiteX31" fmla="*/ 948578 w 2029513"/>
                  <a:gd name="connsiteY31" fmla="*/ 785013 h 1905082"/>
                  <a:gd name="connsiteX32" fmla="*/ 948578 w 2029513"/>
                  <a:gd name="connsiteY32" fmla="*/ 1455290 h 1905082"/>
                  <a:gd name="connsiteX33" fmla="*/ 710331 w 2029513"/>
                  <a:gd name="connsiteY33" fmla="*/ 1455290 h 1905082"/>
                  <a:gd name="connsiteX34" fmla="*/ 710331 w 2029513"/>
                  <a:gd name="connsiteY34" fmla="*/ 785013 h 1905082"/>
                  <a:gd name="connsiteX35" fmla="*/ 344135 w 2029513"/>
                  <a:gd name="connsiteY35" fmla="*/ 785013 h 1905082"/>
                  <a:gd name="connsiteX36" fmla="*/ 577971 w 2029513"/>
                  <a:gd name="connsiteY36" fmla="*/ 785013 h 1905082"/>
                  <a:gd name="connsiteX37" fmla="*/ 577971 w 2029513"/>
                  <a:gd name="connsiteY37" fmla="*/ 1455290 h 1905082"/>
                  <a:gd name="connsiteX38" fmla="*/ 344135 w 2029513"/>
                  <a:gd name="connsiteY38" fmla="*/ 1455290 h 1905082"/>
                  <a:gd name="connsiteX39" fmla="*/ 1897156 w 2029513"/>
                  <a:gd name="connsiteY39" fmla="*/ 1772791 h 1905082"/>
                  <a:gd name="connsiteX40" fmla="*/ 132360 w 2029513"/>
                  <a:gd name="connsiteY40" fmla="*/ 1772791 h 1905082"/>
                  <a:gd name="connsiteX41" fmla="*/ 132360 w 2029513"/>
                  <a:gd name="connsiteY41" fmla="*/ 1587582 h 1905082"/>
                  <a:gd name="connsiteX42" fmla="*/ 1897156 w 2029513"/>
                  <a:gd name="connsiteY42" fmla="*/ 1587582 h 1905082"/>
                  <a:gd name="connsiteX43" fmla="*/ 1685380 w 2029513"/>
                  <a:gd name="connsiteY43" fmla="*/ 1455290 h 1905082"/>
                  <a:gd name="connsiteX44" fmla="*/ 1451544 w 2029513"/>
                  <a:gd name="connsiteY44" fmla="*/ 1455290 h 1905082"/>
                  <a:gd name="connsiteX45" fmla="*/ 1451544 w 2029513"/>
                  <a:gd name="connsiteY45" fmla="*/ 785013 h 1905082"/>
                  <a:gd name="connsiteX46" fmla="*/ 1685380 w 2029513"/>
                  <a:gd name="connsiteY46" fmla="*/ 785013 h 190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29513" h="1905082">
                    <a:moveTo>
                      <a:pt x="1963344" y="785013"/>
                    </a:moveTo>
                    <a:cubicBezTo>
                      <a:pt x="1999881" y="785013"/>
                      <a:pt x="2029514" y="755398"/>
                      <a:pt x="2029514" y="718867"/>
                    </a:cubicBezTo>
                    <a:lnTo>
                      <a:pt x="2029514" y="493971"/>
                    </a:lnTo>
                    <a:cubicBezTo>
                      <a:pt x="2029588" y="467955"/>
                      <a:pt x="2014400" y="444312"/>
                      <a:pt x="1990687" y="433558"/>
                    </a:cubicBezTo>
                    <a:lnTo>
                      <a:pt x="1042112" y="5815"/>
                    </a:lnTo>
                    <a:cubicBezTo>
                      <a:pt x="1024854" y="-1938"/>
                      <a:pt x="1005102" y="-1938"/>
                      <a:pt x="987844" y="5815"/>
                    </a:cubicBezTo>
                    <a:lnTo>
                      <a:pt x="38826" y="433558"/>
                    </a:lnTo>
                    <a:cubicBezTo>
                      <a:pt x="15123" y="444312"/>
                      <a:pt x="-71" y="467955"/>
                      <a:pt x="0" y="493971"/>
                    </a:cubicBezTo>
                    <a:lnTo>
                      <a:pt x="0" y="718867"/>
                    </a:lnTo>
                    <a:cubicBezTo>
                      <a:pt x="0" y="755398"/>
                      <a:pt x="29630" y="785013"/>
                      <a:pt x="66180" y="785013"/>
                    </a:cubicBezTo>
                    <a:lnTo>
                      <a:pt x="211776" y="785013"/>
                    </a:lnTo>
                    <a:lnTo>
                      <a:pt x="211776" y="1455290"/>
                    </a:lnTo>
                    <a:lnTo>
                      <a:pt x="66180" y="1455290"/>
                    </a:lnTo>
                    <a:cubicBezTo>
                      <a:pt x="29630" y="1455290"/>
                      <a:pt x="0" y="1484905"/>
                      <a:pt x="0" y="1521437"/>
                    </a:cubicBezTo>
                    <a:lnTo>
                      <a:pt x="0" y="1838936"/>
                    </a:lnTo>
                    <a:cubicBezTo>
                      <a:pt x="0" y="1875466"/>
                      <a:pt x="29630" y="1905083"/>
                      <a:pt x="66180" y="1905083"/>
                    </a:cubicBezTo>
                    <a:lnTo>
                      <a:pt x="1963344" y="1905083"/>
                    </a:lnTo>
                    <a:cubicBezTo>
                      <a:pt x="1999881" y="1905083"/>
                      <a:pt x="2029514" y="1875466"/>
                      <a:pt x="2029514" y="1838936"/>
                    </a:cubicBezTo>
                    <a:lnTo>
                      <a:pt x="2029514" y="1521437"/>
                    </a:lnTo>
                    <a:cubicBezTo>
                      <a:pt x="2029514" y="1484905"/>
                      <a:pt x="1999881" y="1455290"/>
                      <a:pt x="1963344" y="1455290"/>
                    </a:cubicBezTo>
                    <a:lnTo>
                      <a:pt x="1817740" y="1455290"/>
                    </a:lnTo>
                    <a:lnTo>
                      <a:pt x="1817740" y="785013"/>
                    </a:lnTo>
                    <a:close/>
                    <a:moveTo>
                      <a:pt x="132360" y="536746"/>
                    </a:moveTo>
                    <a:lnTo>
                      <a:pt x="1014757" y="139871"/>
                    </a:lnTo>
                    <a:lnTo>
                      <a:pt x="1897156" y="536746"/>
                    </a:lnTo>
                    <a:lnTo>
                      <a:pt x="1897156" y="652722"/>
                    </a:lnTo>
                    <a:lnTo>
                      <a:pt x="132360" y="652722"/>
                    </a:lnTo>
                    <a:close/>
                    <a:moveTo>
                      <a:pt x="1080937" y="1455290"/>
                    </a:moveTo>
                    <a:lnTo>
                      <a:pt x="1080937" y="785013"/>
                    </a:lnTo>
                    <a:lnTo>
                      <a:pt x="1319185" y="785013"/>
                    </a:lnTo>
                    <a:lnTo>
                      <a:pt x="1319185" y="1455290"/>
                    </a:lnTo>
                    <a:close/>
                    <a:moveTo>
                      <a:pt x="948578" y="785013"/>
                    </a:moveTo>
                    <a:lnTo>
                      <a:pt x="948578" y="1455290"/>
                    </a:lnTo>
                    <a:lnTo>
                      <a:pt x="710331" y="1455290"/>
                    </a:lnTo>
                    <a:lnTo>
                      <a:pt x="710331" y="785013"/>
                    </a:lnTo>
                    <a:close/>
                    <a:moveTo>
                      <a:pt x="344135" y="785013"/>
                    </a:moveTo>
                    <a:lnTo>
                      <a:pt x="577971" y="785013"/>
                    </a:lnTo>
                    <a:lnTo>
                      <a:pt x="577971" y="1455290"/>
                    </a:lnTo>
                    <a:lnTo>
                      <a:pt x="344135" y="1455290"/>
                    </a:lnTo>
                    <a:close/>
                    <a:moveTo>
                      <a:pt x="1897156" y="1772791"/>
                    </a:moveTo>
                    <a:lnTo>
                      <a:pt x="132360" y="1772791"/>
                    </a:lnTo>
                    <a:lnTo>
                      <a:pt x="132360" y="1587582"/>
                    </a:lnTo>
                    <a:lnTo>
                      <a:pt x="1897156" y="1587582"/>
                    </a:lnTo>
                    <a:close/>
                    <a:moveTo>
                      <a:pt x="1685380" y="1455290"/>
                    </a:moveTo>
                    <a:lnTo>
                      <a:pt x="1451544" y="1455290"/>
                    </a:lnTo>
                    <a:lnTo>
                      <a:pt x="1451544" y="785013"/>
                    </a:lnTo>
                    <a:lnTo>
                      <a:pt x="1685380" y="785013"/>
                    </a:lnTo>
                    <a:close/>
                  </a:path>
                </a:pathLst>
              </a:custGeom>
              <a:solidFill>
                <a:schemeClr val="bg1"/>
              </a:solidFill>
              <a:ln w="1861" cap="flat">
                <a:noFill/>
                <a:prstDash val="solid"/>
                <a:miter/>
              </a:ln>
            </p:spPr>
            <p:txBody>
              <a:bodyPr rtlCol="0" anchor="ctr"/>
              <a:lstStyle/>
              <a:p>
                <a:endParaRPr lang="zh-CN" altLang="en-US">
                  <a:solidFill>
                    <a:prstClr val="black"/>
                  </a:solidFill>
                </a:endParaRPr>
              </a:p>
            </p:txBody>
          </p:sp>
        </p:grpSp>
        <p:grpSp>
          <p:nvGrpSpPr>
            <p:cNvPr id="11" name="组合 83"/>
            <p:cNvGrpSpPr/>
            <p:nvPr/>
          </p:nvGrpSpPr>
          <p:grpSpPr>
            <a:xfrm>
              <a:off x="4639055" y="5794595"/>
              <a:ext cx="528281" cy="528279"/>
              <a:chOff x="8187877" y="5300968"/>
              <a:chExt cx="703592" cy="703590"/>
            </a:xfrm>
          </p:grpSpPr>
          <p:sp>
            <p:nvSpPr>
              <p:cNvPr id="85" name="椭圆 84"/>
              <p:cNvSpPr/>
              <p:nvPr/>
            </p:nvSpPr>
            <p:spPr>
              <a:xfrm>
                <a:off x="8187877" y="5300968"/>
                <a:ext cx="703592" cy="703590"/>
              </a:xfrm>
              <a:prstGeom prst="ellipse">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图形 122"/>
              <p:cNvGrpSpPr/>
              <p:nvPr/>
            </p:nvGrpSpPr>
            <p:grpSpPr>
              <a:xfrm>
                <a:off x="8392274" y="5521530"/>
                <a:ext cx="294797" cy="294797"/>
                <a:chOff x="5143500" y="2476500"/>
                <a:chExt cx="1905000" cy="1905000"/>
              </a:xfrm>
              <a:solidFill>
                <a:schemeClr val="bg1"/>
              </a:solidFill>
            </p:grpSpPr>
            <p:sp>
              <p:nvSpPr>
                <p:cNvPr id="87" name="任意多边形: 形状 86"/>
                <p:cNvSpPr/>
                <p:nvPr/>
              </p:nvSpPr>
              <p:spPr>
                <a:xfrm>
                  <a:off x="5417581" y="3146345"/>
                  <a:ext cx="1356598" cy="170497"/>
                </a:xfrm>
                <a:custGeom>
                  <a:avLst/>
                  <a:gdLst>
                    <a:gd name="connsiteX0" fmla="*/ 0 w 1356598"/>
                    <a:gd name="connsiteY0" fmla="*/ 0 h 170497"/>
                    <a:gd name="connsiteX1" fmla="*/ 1356598 w 1356598"/>
                    <a:gd name="connsiteY1" fmla="*/ 0 h 170497"/>
                    <a:gd name="connsiteX2" fmla="*/ 1356598 w 1356598"/>
                    <a:gd name="connsiteY2" fmla="*/ 170498 h 170497"/>
                    <a:gd name="connsiteX3" fmla="*/ 0 w 1356598"/>
                    <a:gd name="connsiteY3" fmla="*/ 170498 h 170497"/>
                  </a:gdLst>
                  <a:ahLst/>
                  <a:cxnLst>
                    <a:cxn ang="0">
                      <a:pos x="connsiteX0" y="connsiteY0"/>
                    </a:cxn>
                    <a:cxn ang="0">
                      <a:pos x="connsiteX1" y="connsiteY1"/>
                    </a:cxn>
                    <a:cxn ang="0">
                      <a:pos x="connsiteX2" y="connsiteY2"/>
                    </a:cxn>
                    <a:cxn ang="0">
                      <a:pos x="connsiteX3" y="connsiteY3"/>
                    </a:cxn>
                  </a:cxnLst>
                  <a:rect l="l" t="t" r="r" b="b"/>
                  <a:pathLst>
                    <a:path w="1356598" h="170497">
                      <a:moveTo>
                        <a:pt x="0" y="0"/>
                      </a:moveTo>
                      <a:lnTo>
                        <a:pt x="1356598" y="0"/>
                      </a:lnTo>
                      <a:lnTo>
                        <a:pt x="1356598" y="170498"/>
                      </a:lnTo>
                      <a:lnTo>
                        <a:pt x="0" y="170498"/>
                      </a:lnTo>
                      <a:close/>
                    </a:path>
                  </a:pathLst>
                </a:custGeom>
                <a:grpFill/>
                <a:ln w="1860" cap="flat">
                  <a:noFill/>
                  <a:prstDash val="solid"/>
                  <a:miter/>
                </a:ln>
              </p:spPr>
              <p:txBody>
                <a:bodyPr rtlCol="0" anchor="ctr"/>
                <a:lstStyle/>
                <a:p>
                  <a:endParaRPr lang="zh-CN" altLang="en-US">
                    <a:solidFill>
                      <a:prstClr val="black"/>
                    </a:solidFill>
                  </a:endParaRPr>
                </a:p>
              </p:txBody>
            </p:sp>
            <p:sp>
              <p:nvSpPr>
                <p:cNvPr id="88" name="任意多边形: 形状 87"/>
                <p:cNvSpPr/>
                <p:nvPr/>
              </p:nvSpPr>
              <p:spPr>
                <a:xfrm>
                  <a:off x="5243274" y="2478643"/>
                  <a:ext cx="1705689" cy="1900717"/>
                </a:xfrm>
                <a:custGeom>
                  <a:avLst/>
                  <a:gdLst>
                    <a:gd name="connsiteX0" fmla="*/ 1635681 w 1705689"/>
                    <a:gd name="connsiteY0" fmla="*/ 329327 h 1900717"/>
                    <a:gd name="connsiteX1" fmla="*/ 1635681 w 1705689"/>
                    <a:gd name="connsiteY1" fmla="*/ 54769 h 1900717"/>
                    <a:gd name="connsiteX2" fmla="*/ 1580912 w 1705689"/>
                    <a:gd name="connsiteY2" fmla="*/ 0 h 1900717"/>
                    <a:gd name="connsiteX3" fmla="*/ 1540431 w 1705689"/>
                    <a:gd name="connsiteY3" fmla="*/ 0 h 1900717"/>
                    <a:gd name="connsiteX4" fmla="*/ 1485662 w 1705689"/>
                    <a:gd name="connsiteY4" fmla="*/ 54769 h 1900717"/>
                    <a:gd name="connsiteX5" fmla="*/ 1485662 w 1705689"/>
                    <a:gd name="connsiteY5" fmla="*/ 328136 h 1900717"/>
                    <a:gd name="connsiteX6" fmla="*/ 219789 w 1705689"/>
                    <a:gd name="connsiteY6" fmla="*/ 328136 h 1900717"/>
                    <a:gd name="connsiteX7" fmla="*/ 219789 w 1705689"/>
                    <a:gd name="connsiteY7" fmla="*/ 54769 h 1900717"/>
                    <a:gd name="connsiteX8" fmla="*/ 165021 w 1705689"/>
                    <a:gd name="connsiteY8" fmla="*/ 0 h 1900717"/>
                    <a:gd name="connsiteX9" fmla="*/ 124539 w 1705689"/>
                    <a:gd name="connsiteY9" fmla="*/ 0 h 1900717"/>
                    <a:gd name="connsiteX10" fmla="*/ 69771 w 1705689"/>
                    <a:gd name="connsiteY10" fmla="*/ 54769 h 1900717"/>
                    <a:gd name="connsiteX11" fmla="*/ 69771 w 1705689"/>
                    <a:gd name="connsiteY11" fmla="*/ 329327 h 1900717"/>
                    <a:gd name="connsiteX12" fmla="*/ 0 w 1705689"/>
                    <a:gd name="connsiteY12" fmla="*/ 411956 h 1900717"/>
                    <a:gd name="connsiteX13" fmla="*/ 83820 w 1705689"/>
                    <a:gd name="connsiteY13" fmla="*/ 495776 h 1900717"/>
                    <a:gd name="connsiteX14" fmla="*/ 130731 w 1705689"/>
                    <a:gd name="connsiteY14" fmla="*/ 495776 h 1900717"/>
                    <a:gd name="connsiteX15" fmla="*/ 155258 w 1705689"/>
                    <a:gd name="connsiteY15" fmla="*/ 520303 h 1900717"/>
                    <a:gd name="connsiteX16" fmla="*/ 155258 w 1705689"/>
                    <a:gd name="connsiteY16" fmla="*/ 862727 h 1900717"/>
                    <a:gd name="connsiteX17" fmla="*/ 343614 w 1705689"/>
                    <a:gd name="connsiteY17" fmla="*/ 1205151 h 1900717"/>
                    <a:gd name="connsiteX18" fmla="*/ 309086 w 1705689"/>
                    <a:gd name="connsiteY18" fmla="*/ 1856661 h 1900717"/>
                    <a:gd name="connsiteX19" fmla="*/ 320993 w 1705689"/>
                    <a:gd name="connsiteY19" fmla="*/ 1888086 h 1900717"/>
                    <a:gd name="connsiteX20" fmla="*/ 347663 w 1705689"/>
                    <a:gd name="connsiteY20" fmla="*/ 1899043 h 1900717"/>
                    <a:gd name="connsiteX21" fmla="*/ 349568 w 1705689"/>
                    <a:gd name="connsiteY21" fmla="*/ 1899043 h 1900717"/>
                    <a:gd name="connsiteX22" fmla="*/ 446723 w 1705689"/>
                    <a:gd name="connsiteY22" fmla="*/ 1898801 h 1900717"/>
                    <a:gd name="connsiteX23" fmla="*/ 447913 w 1705689"/>
                    <a:gd name="connsiteY23" fmla="*/ 1898801 h 1900717"/>
                    <a:gd name="connsiteX24" fmla="*/ 490538 w 1705689"/>
                    <a:gd name="connsiteY24" fmla="*/ 1857851 h 1900717"/>
                    <a:gd name="connsiteX25" fmla="*/ 579834 w 1705689"/>
                    <a:gd name="connsiteY25" fmla="*/ 1268492 h 1900717"/>
                    <a:gd name="connsiteX26" fmla="*/ 771763 w 1705689"/>
                    <a:gd name="connsiteY26" fmla="*/ 1268492 h 1900717"/>
                    <a:gd name="connsiteX27" fmla="*/ 771763 w 1705689"/>
                    <a:gd name="connsiteY27" fmla="*/ 1845945 h 1900717"/>
                    <a:gd name="connsiteX28" fmla="*/ 826532 w 1705689"/>
                    <a:gd name="connsiteY28" fmla="*/ 1900717 h 1900717"/>
                    <a:gd name="connsiteX29" fmla="*/ 879158 w 1705689"/>
                    <a:gd name="connsiteY29" fmla="*/ 1900717 h 1900717"/>
                    <a:gd name="connsiteX30" fmla="*/ 933926 w 1705689"/>
                    <a:gd name="connsiteY30" fmla="*/ 1845945 h 1900717"/>
                    <a:gd name="connsiteX31" fmla="*/ 933926 w 1705689"/>
                    <a:gd name="connsiteY31" fmla="*/ 1268492 h 1900717"/>
                    <a:gd name="connsiteX32" fmla="*/ 1125855 w 1705689"/>
                    <a:gd name="connsiteY32" fmla="*/ 1268492 h 1900717"/>
                    <a:gd name="connsiteX33" fmla="*/ 1215152 w 1705689"/>
                    <a:gd name="connsiteY33" fmla="*/ 1857851 h 1900717"/>
                    <a:gd name="connsiteX34" fmla="*/ 1257776 w 1705689"/>
                    <a:gd name="connsiteY34" fmla="*/ 1899043 h 1900717"/>
                    <a:gd name="connsiteX35" fmla="*/ 1258967 w 1705689"/>
                    <a:gd name="connsiteY35" fmla="*/ 1899043 h 1900717"/>
                    <a:gd name="connsiteX36" fmla="*/ 1356122 w 1705689"/>
                    <a:gd name="connsiteY36" fmla="*/ 1899285 h 1900717"/>
                    <a:gd name="connsiteX37" fmla="*/ 1358027 w 1705689"/>
                    <a:gd name="connsiteY37" fmla="*/ 1899285 h 1900717"/>
                    <a:gd name="connsiteX38" fmla="*/ 1384697 w 1705689"/>
                    <a:gd name="connsiteY38" fmla="*/ 1888328 h 1900717"/>
                    <a:gd name="connsiteX39" fmla="*/ 1396603 w 1705689"/>
                    <a:gd name="connsiteY39" fmla="*/ 1856899 h 1900717"/>
                    <a:gd name="connsiteX40" fmla="*/ 1362075 w 1705689"/>
                    <a:gd name="connsiteY40" fmla="*/ 1205389 h 1900717"/>
                    <a:gd name="connsiteX41" fmla="*/ 1550432 w 1705689"/>
                    <a:gd name="connsiteY41" fmla="*/ 862965 h 1900717"/>
                    <a:gd name="connsiteX42" fmla="*/ 1550432 w 1705689"/>
                    <a:gd name="connsiteY42" fmla="*/ 520541 h 1900717"/>
                    <a:gd name="connsiteX43" fmla="*/ 1574959 w 1705689"/>
                    <a:gd name="connsiteY43" fmla="*/ 496014 h 1900717"/>
                    <a:gd name="connsiteX44" fmla="*/ 1621869 w 1705689"/>
                    <a:gd name="connsiteY44" fmla="*/ 496014 h 1900717"/>
                    <a:gd name="connsiteX45" fmla="*/ 1705689 w 1705689"/>
                    <a:gd name="connsiteY45" fmla="*/ 412194 h 1900717"/>
                    <a:gd name="connsiteX46" fmla="*/ 1635681 w 1705689"/>
                    <a:gd name="connsiteY46" fmla="*/ 329327 h 1900717"/>
                    <a:gd name="connsiteX47" fmla="*/ 1524000 w 1705689"/>
                    <a:gd name="connsiteY47" fmla="*/ 54769 h 1900717"/>
                    <a:gd name="connsiteX48" fmla="*/ 1540193 w 1705689"/>
                    <a:gd name="connsiteY48" fmla="*/ 38576 h 1900717"/>
                    <a:gd name="connsiteX49" fmla="*/ 1580674 w 1705689"/>
                    <a:gd name="connsiteY49" fmla="*/ 38576 h 1900717"/>
                    <a:gd name="connsiteX50" fmla="*/ 1596866 w 1705689"/>
                    <a:gd name="connsiteY50" fmla="*/ 54769 h 1900717"/>
                    <a:gd name="connsiteX51" fmla="*/ 1596866 w 1705689"/>
                    <a:gd name="connsiteY51" fmla="*/ 328136 h 1900717"/>
                    <a:gd name="connsiteX52" fmla="*/ 1523762 w 1705689"/>
                    <a:gd name="connsiteY52" fmla="*/ 328136 h 1900717"/>
                    <a:gd name="connsiteX53" fmla="*/ 1523762 w 1705689"/>
                    <a:gd name="connsiteY53" fmla="*/ 54769 h 1900717"/>
                    <a:gd name="connsiteX54" fmla="*/ 108347 w 1705689"/>
                    <a:gd name="connsiteY54" fmla="*/ 54769 h 1900717"/>
                    <a:gd name="connsiteX55" fmla="*/ 124539 w 1705689"/>
                    <a:gd name="connsiteY55" fmla="*/ 38576 h 1900717"/>
                    <a:gd name="connsiteX56" fmla="*/ 165021 w 1705689"/>
                    <a:gd name="connsiteY56" fmla="*/ 38576 h 1900717"/>
                    <a:gd name="connsiteX57" fmla="*/ 181213 w 1705689"/>
                    <a:gd name="connsiteY57" fmla="*/ 54769 h 1900717"/>
                    <a:gd name="connsiteX58" fmla="*/ 181213 w 1705689"/>
                    <a:gd name="connsiteY58" fmla="*/ 328136 h 1900717"/>
                    <a:gd name="connsiteX59" fmla="*/ 108347 w 1705689"/>
                    <a:gd name="connsiteY59" fmla="*/ 328136 h 1900717"/>
                    <a:gd name="connsiteX60" fmla="*/ 108347 w 1705689"/>
                    <a:gd name="connsiteY60" fmla="*/ 54769 h 1900717"/>
                    <a:gd name="connsiteX61" fmla="*/ 1511856 w 1705689"/>
                    <a:gd name="connsiteY61" fmla="*/ 812483 h 1900717"/>
                    <a:gd name="connsiteX62" fmla="*/ 193596 w 1705689"/>
                    <a:gd name="connsiteY62" fmla="*/ 812483 h 1900717"/>
                    <a:gd name="connsiteX63" fmla="*/ 193596 w 1705689"/>
                    <a:gd name="connsiteY63" fmla="*/ 611743 h 1900717"/>
                    <a:gd name="connsiteX64" fmla="*/ 1511618 w 1705689"/>
                    <a:gd name="connsiteY64" fmla="*/ 611743 h 1900717"/>
                    <a:gd name="connsiteX65" fmla="*/ 1511618 w 1705689"/>
                    <a:gd name="connsiteY65" fmla="*/ 812483 h 1900717"/>
                    <a:gd name="connsiteX66" fmla="*/ 452199 w 1705689"/>
                    <a:gd name="connsiteY66" fmla="*/ 1852374 h 1900717"/>
                    <a:gd name="connsiteX67" fmla="*/ 445532 w 1705689"/>
                    <a:gd name="connsiteY67" fmla="*/ 1860701 h 1900717"/>
                    <a:gd name="connsiteX68" fmla="*/ 348853 w 1705689"/>
                    <a:gd name="connsiteY68" fmla="*/ 1860943 h 1900717"/>
                    <a:gd name="connsiteX69" fmla="*/ 347901 w 1705689"/>
                    <a:gd name="connsiteY69" fmla="*/ 1860943 h 1900717"/>
                    <a:gd name="connsiteX70" fmla="*/ 347663 w 1705689"/>
                    <a:gd name="connsiteY70" fmla="*/ 1859046 h 1900717"/>
                    <a:gd name="connsiteX71" fmla="*/ 381238 w 1705689"/>
                    <a:gd name="connsiteY71" fmla="*/ 1226582 h 1900717"/>
                    <a:gd name="connsiteX72" fmla="*/ 541020 w 1705689"/>
                    <a:gd name="connsiteY72" fmla="*/ 1268254 h 1900717"/>
                    <a:gd name="connsiteX73" fmla="*/ 452199 w 1705689"/>
                    <a:gd name="connsiteY73" fmla="*/ 1852374 h 1900717"/>
                    <a:gd name="connsiteX74" fmla="*/ 895350 w 1705689"/>
                    <a:gd name="connsiteY74" fmla="*/ 1845945 h 1900717"/>
                    <a:gd name="connsiteX75" fmla="*/ 879158 w 1705689"/>
                    <a:gd name="connsiteY75" fmla="*/ 1862134 h 1900717"/>
                    <a:gd name="connsiteX76" fmla="*/ 826532 w 1705689"/>
                    <a:gd name="connsiteY76" fmla="*/ 1862134 h 1900717"/>
                    <a:gd name="connsiteX77" fmla="*/ 810339 w 1705689"/>
                    <a:gd name="connsiteY77" fmla="*/ 1845945 h 1900717"/>
                    <a:gd name="connsiteX78" fmla="*/ 810339 w 1705689"/>
                    <a:gd name="connsiteY78" fmla="*/ 1268492 h 1900717"/>
                    <a:gd name="connsiteX79" fmla="*/ 895588 w 1705689"/>
                    <a:gd name="connsiteY79" fmla="*/ 1268492 h 1900717"/>
                    <a:gd name="connsiteX80" fmla="*/ 895588 w 1705689"/>
                    <a:gd name="connsiteY80" fmla="*/ 1845945 h 1900717"/>
                    <a:gd name="connsiteX81" fmla="*/ 1358027 w 1705689"/>
                    <a:gd name="connsiteY81" fmla="*/ 1858804 h 1900717"/>
                    <a:gd name="connsiteX82" fmla="*/ 1357789 w 1705689"/>
                    <a:gd name="connsiteY82" fmla="*/ 1860701 h 1900717"/>
                    <a:gd name="connsiteX83" fmla="*/ 1356836 w 1705689"/>
                    <a:gd name="connsiteY83" fmla="*/ 1860701 h 1900717"/>
                    <a:gd name="connsiteX84" fmla="*/ 1260158 w 1705689"/>
                    <a:gd name="connsiteY84" fmla="*/ 1860478 h 1900717"/>
                    <a:gd name="connsiteX85" fmla="*/ 1253490 w 1705689"/>
                    <a:gd name="connsiteY85" fmla="*/ 1852136 h 1900717"/>
                    <a:gd name="connsiteX86" fmla="*/ 1164669 w 1705689"/>
                    <a:gd name="connsiteY86" fmla="*/ 1268016 h 1900717"/>
                    <a:gd name="connsiteX87" fmla="*/ 1324451 w 1705689"/>
                    <a:gd name="connsiteY87" fmla="*/ 1226344 h 1900717"/>
                    <a:gd name="connsiteX88" fmla="*/ 1358027 w 1705689"/>
                    <a:gd name="connsiteY88" fmla="*/ 1858804 h 1900717"/>
                    <a:gd name="connsiteX89" fmla="*/ 1334691 w 1705689"/>
                    <a:gd name="connsiteY89" fmla="*/ 1176814 h 1900717"/>
                    <a:gd name="connsiteX90" fmla="*/ 1329928 w 1705689"/>
                    <a:gd name="connsiteY90" fmla="*/ 1179671 h 1900717"/>
                    <a:gd name="connsiteX91" fmla="*/ 1144429 w 1705689"/>
                    <a:gd name="connsiteY91" fmla="*/ 1230154 h 1900717"/>
                    <a:gd name="connsiteX92" fmla="*/ 561023 w 1705689"/>
                    <a:gd name="connsiteY92" fmla="*/ 1230154 h 1900717"/>
                    <a:gd name="connsiteX93" fmla="*/ 375523 w 1705689"/>
                    <a:gd name="connsiteY93" fmla="*/ 1179671 h 1900717"/>
                    <a:gd name="connsiteX94" fmla="*/ 370761 w 1705689"/>
                    <a:gd name="connsiteY94" fmla="*/ 1176814 h 1900717"/>
                    <a:gd name="connsiteX95" fmla="*/ 193834 w 1705689"/>
                    <a:gd name="connsiteY95" fmla="*/ 862727 h 1900717"/>
                    <a:gd name="connsiteX96" fmla="*/ 193834 w 1705689"/>
                    <a:gd name="connsiteY96" fmla="*/ 850821 h 1900717"/>
                    <a:gd name="connsiteX97" fmla="*/ 1511856 w 1705689"/>
                    <a:gd name="connsiteY97" fmla="*/ 850821 h 1900717"/>
                    <a:gd name="connsiteX98" fmla="*/ 1511856 w 1705689"/>
                    <a:gd name="connsiteY98" fmla="*/ 862727 h 1900717"/>
                    <a:gd name="connsiteX99" fmla="*/ 1334691 w 1705689"/>
                    <a:gd name="connsiteY99" fmla="*/ 1176814 h 1900717"/>
                    <a:gd name="connsiteX100" fmla="*/ 1511856 w 1705689"/>
                    <a:gd name="connsiteY100" fmla="*/ 518398 h 1900717"/>
                    <a:gd name="connsiteX101" fmla="*/ 1511856 w 1705689"/>
                    <a:gd name="connsiteY101" fmla="*/ 573167 h 1900717"/>
                    <a:gd name="connsiteX102" fmla="*/ 193596 w 1705689"/>
                    <a:gd name="connsiteY102" fmla="*/ 573167 h 1900717"/>
                    <a:gd name="connsiteX103" fmla="*/ 193596 w 1705689"/>
                    <a:gd name="connsiteY103" fmla="*/ 520303 h 1900717"/>
                    <a:gd name="connsiteX104" fmla="*/ 193596 w 1705689"/>
                    <a:gd name="connsiteY104" fmla="*/ 518398 h 1900717"/>
                    <a:gd name="connsiteX105" fmla="*/ 188595 w 1705689"/>
                    <a:gd name="connsiteY105" fmla="*/ 495776 h 1900717"/>
                    <a:gd name="connsiteX106" fmla="*/ 1516618 w 1705689"/>
                    <a:gd name="connsiteY106" fmla="*/ 495776 h 1900717"/>
                    <a:gd name="connsiteX107" fmla="*/ 1511856 w 1705689"/>
                    <a:gd name="connsiteY107" fmla="*/ 518398 h 1900717"/>
                    <a:gd name="connsiteX108" fmla="*/ 1621631 w 1705689"/>
                    <a:gd name="connsiteY108" fmla="*/ 457200 h 1900717"/>
                    <a:gd name="connsiteX109" fmla="*/ 83820 w 1705689"/>
                    <a:gd name="connsiteY109" fmla="*/ 457200 h 1900717"/>
                    <a:gd name="connsiteX110" fmla="*/ 38576 w 1705689"/>
                    <a:gd name="connsiteY110" fmla="*/ 411956 h 1900717"/>
                    <a:gd name="connsiteX111" fmla="*/ 83820 w 1705689"/>
                    <a:gd name="connsiteY111" fmla="*/ 366713 h 1900717"/>
                    <a:gd name="connsiteX112" fmla="*/ 1621393 w 1705689"/>
                    <a:gd name="connsiteY112" fmla="*/ 366713 h 1900717"/>
                    <a:gd name="connsiteX113" fmla="*/ 1666637 w 1705689"/>
                    <a:gd name="connsiteY113" fmla="*/ 411956 h 1900717"/>
                    <a:gd name="connsiteX114" fmla="*/ 1621631 w 1705689"/>
                    <a:gd name="connsiteY114" fmla="*/ 457200 h 190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05689" h="1900716">
                      <a:moveTo>
                        <a:pt x="1635681" y="329327"/>
                      </a:moveTo>
                      <a:lnTo>
                        <a:pt x="1635681" y="54769"/>
                      </a:lnTo>
                      <a:cubicBezTo>
                        <a:pt x="1635681" y="24527"/>
                        <a:pt x="1611154" y="0"/>
                        <a:pt x="1580912" y="0"/>
                      </a:cubicBezTo>
                      <a:lnTo>
                        <a:pt x="1540431" y="0"/>
                      </a:lnTo>
                      <a:cubicBezTo>
                        <a:pt x="1510189" y="0"/>
                        <a:pt x="1485662" y="24527"/>
                        <a:pt x="1485662" y="54769"/>
                      </a:cubicBezTo>
                      <a:lnTo>
                        <a:pt x="1485662" y="328136"/>
                      </a:lnTo>
                      <a:lnTo>
                        <a:pt x="219789" y="328136"/>
                      </a:lnTo>
                      <a:lnTo>
                        <a:pt x="219789" y="54769"/>
                      </a:lnTo>
                      <a:cubicBezTo>
                        <a:pt x="219789" y="24527"/>
                        <a:pt x="195262" y="0"/>
                        <a:pt x="165021" y="0"/>
                      </a:cubicBezTo>
                      <a:lnTo>
                        <a:pt x="124539" y="0"/>
                      </a:lnTo>
                      <a:cubicBezTo>
                        <a:pt x="94298" y="0"/>
                        <a:pt x="69771" y="24527"/>
                        <a:pt x="69771" y="54769"/>
                      </a:cubicBezTo>
                      <a:lnTo>
                        <a:pt x="69771" y="329327"/>
                      </a:lnTo>
                      <a:cubicBezTo>
                        <a:pt x="30242" y="335994"/>
                        <a:pt x="0" y="370523"/>
                        <a:pt x="0" y="411956"/>
                      </a:cubicBezTo>
                      <a:cubicBezTo>
                        <a:pt x="0" y="458153"/>
                        <a:pt x="37624" y="495776"/>
                        <a:pt x="83820" y="495776"/>
                      </a:cubicBezTo>
                      <a:lnTo>
                        <a:pt x="130731" y="495776"/>
                      </a:lnTo>
                      <a:cubicBezTo>
                        <a:pt x="144304" y="495776"/>
                        <a:pt x="155258" y="506730"/>
                        <a:pt x="155258" y="520303"/>
                      </a:cubicBezTo>
                      <a:lnTo>
                        <a:pt x="155258" y="862727"/>
                      </a:lnTo>
                      <a:cubicBezTo>
                        <a:pt x="155258" y="1006554"/>
                        <a:pt x="230505" y="1132999"/>
                        <a:pt x="343614" y="1205151"/>
                      </a:cubicBezTo>
                      <a:lnTo>
                        <a:pt x="309086" y="1856661"/>
                      </a:lnTo>
                      <a:cubicBezTo>
                        <a:pt x="308372" y="1868571"/>
                        <a:pt x="312896" y="1880235"/>
                        <a:pt x="320993" y="1888086"/>
                      </a:cubicBezTo>
                      <a:cubicBezTo>
                        <a:pt x="328136" y="1895230"/>
                        <a:pt x="337661" y="1899043"/>
                        <a:pt x="347663" y="1899043"/>
                      </a:cubicBezTo>
                      <a:lnTo>
                        <a:pt x="349568" y="1899043"/>
                      </a:lnTo>
                      <a:lnTo>
                        <a:pt x="446723" y="1898801"/>
                      </a:lnTo>
                      <a:lnTo>
                        <a:pt x="447913" y="1898801"/>
                      </a:lnTo>
                      <a:cubicBezTo>
                        <a:pt x="468868" y="1897387"/>
                        <a:pt x="487204" y="1879751"/>
                        <a:pt x="490538" y="1857851"/>
                      </a:cubicBezTo>
                      <a:lnTo>
                        <a:pt x="579834" y="1268492"/>
                      </a:lnTo>
                      <a:lnTo>
                        <a:pt x="771763" y="1268492"/>
                      </a:lnTo>
                      <a:lnTo>
                        <a:pt x="771763" y="1845945"/>
                      </a:lnTo>
                      <a:cubicBezTo>
                        <a:pt x="771763" y="1876179"/>
                        <a:pt x="796290" y="1900717"/>
                        <a:pt x="826532" y="1900717"/>
                      </a:cubicBezTo>
                      <a:lnTo>
                        <a:pt x="879158" y="1900717"/>
                      </a:lnTo>
                      <a:cubicBezTo>
                        <a:pt x="909399" y="1900717"/>
                        <a:pt x="933926" y="1876179"/>
                        <a:pt x="933926" y="1845945"/>
                      </a:cubicBezTo>
                      <a:lnTo>
                        <a:pt x="933926" y="1268492"/>
                      </a:lnTo>
                      <a:lnTo>
                        <a:pt x="1125855" y="1268492"/>
                      </a:lnTo>
                      <a:lnTo>
                        <a:pt x="1215152" y="1857851"/>
                      </a:lnTo>
                      <a:cubicBezTo>
                        <a:pt x="1218486" y="1879993"/>
                        <a:pt x="1236821" y="1897611"/>
                        <a:pt x="1257776" y="1899043"/>
                      </a:cubicBezTo>
                      <a:lnTo>
                        <a:pt x="1258967" y="1899043"/>
                      </a:lnTo>
                      <a:lnTo>
                        <a:pt x="1356122" y="1899285"/>
                      </a:lnTo>
                      <a:lnTo>
                        <a:pt x="1358027" y="1899285"/>
                      </a:lnTo>
                      <a:cubicBezTo>
                        <a:pt x="1368028" y="1899285"/>
                        <a:pt x="1377553" y="1895471"/>
                        <a:pt x="1384697" y="1888328"/>
                      </a:cubicBezTo>
                      <a:cubicBezTo>
                        <a:pt x="1392793" y="1880235"/>
                        <a:pt x="1397079" y="1868813"/>
                        <a:pt x="1396603" y="1856899"/>
                      </a:cubicBezTo>
                      <a:lnTo>
                        <a:pt x="1362075" y="1205389"/>
                      </a:lnTo>
                      <a:cubicBezTo>
                        <a:pt x="1475184" y="1133237"/>
                        <a:pt x="1550432" y="1006793"/>
                        <a:pt x="1550432" y="862965"/>
                      </a:cubicBezTo>
                      <a:lnTo>
                        <a:pt x="1550432" y="520541"/>
                      </a:lnTo>
                      <a:cubicBezTo>
                        <a:pt x="1550432" y="506968"/>
                        <a:pt x="1561386" y="496014"/>
                        <a:pt x="1574959" y="496014"/>
                      </a:cubicBezTo>
                      <a:lnTo>
                        <a:pt x="1621869" y="496014"/>
                      </a:lnTo>
                      <a:cubicBezTo>
                        <a:pt x="1668066" y="496014"/>
                        <a:pt x="1705689" y="458391"/>
                        <a:pt x="1705689" y="412194"/>
                      </a:cubicBezTo>
                      <a:cubicBezTo>
                        <a:pt x="1705451" y="370523"/>
                        <a:pt x="1675209" y="335994"/>
                        <a:pt x="1635681" y="329327"/>
                      </a:cubicBezTo>
                      <a:close/>
                      <a:moveTo>
                        <a:pt x="1524000" y="54769"/>
                      </a:moveTo>
                      <a:cubicBezTo>
                        <a:pt x="1524000" y="45720"/>
                        <a:pt x="1531382" y="38576"/>
                        <a:pt x="1540193" y="38576"/>
                      </a:cubicBezTo>
                      <a:lnTo>
                        <a:pt x="1580674" y="38576"/>
                      </a:lnTo>
                      <a:cubicBezTo>
                        <a:pt x="1589723" y="38576"/>
                        <a:pt x="1596866" y="45958"/>
                        <a:pt x="1596866" y="54769"/>
                      </a:cubicBezTo>
                      <a:lnTo>
                        <a:pt x="1596866" y="328136"/>
                      </a:lnTo>
                      <a:lnTo>
                        <a:pt x="1523762" y="328136"/>
                      </a:lnTo>
                      <a:lnTo>
                        <a:pt x="1523762" y="54769"/>
                      </a:lnTo>
                      <a:close/>
                      <a:moveTo>
                        <a:pt x="108347" y="54769"/>
                      </a:moveTo>
                      <a:cubicBezTo>
                        <a:pt x="108347" y="45720"/>
                        <a:pt x="115729" y="38576"/>
                        <a:pt x="124539" y="38576"/>
                      </a:cubicBezTo>
                      <a:lnTo>
                        <a:pt x="165021" y="38576"/>
                      </a:lnTo>
                      <a:cubicBezTo>
                        <a:pt x="174069" y="38576"/>
                        <a:pt x="181213" y="45958"/>
                        <a:pt x="181213" y="54769"/>
                      </a:cubicBezTo>
                      <a:lnTo>
                        <a:pt x="181213" y="328136"/>
                      </a:lnTo>
                      <a:lnTo>
                        <a:pt x="108347" y="328136"/>
                      </a:lnTo>
                      <a:lnTo>
                        <a:pt x="108347" y="54769"/>
                      </a:lnTo>
                      <a:close/>
                      <a:moveTo>
                        <a:pt x="1511856" y="812483"/>
                      </a:moveTo>
                      <a:lnTo>
                        <a:pt x="193596" y="812483"/>
                      </a:lnTo>
                      <a:lnTo>
                        <a:pt x="193596" y="611743"/>
                      </a:lnTo>
                      <a:lnTo>
                        <a:pt x="1511618" y="611743"/>
                      </a:lnTo>
                      <a:lnTo>
                        <a:pt x="1511618" y="812483"/>
                      </a:lnTo>
                      <a:close/>
                      <a:moveTo>
                        <a:pt x="452199" y="1852374"/>
                      </a:moveTo>
                      <a:cubicBezTo>
                        <a:pt x="451485" y="1856661"/>
                        <a:pt x="447437" y="1860236"/>
                        <a:pt x="445532" y="1860701"/>
                      </a:cubicBezTo>
                      <a:lnTo>
                        <a:pt x="348853" y="1860943"/>
                      </a:lnTo>
                      <a:lnTo>
                        <a:pt x="347901" y="1860943"/>
                      </a:lnTo>
                      <a:cubicBezTo>
                        <a:pt x="347663" y="1860701"/>
                        <a:pt x="347424" y="1859994"/>
                        <a:pt x="347663" y="1859046"/>
                      </a:cubicBezTo>
                      <a:lnTo>
                        <a:pt x="381238" y="1226582"/>
                      </a:lnTo>
                      <a:cubicBezTo>
                        <a:pt x="429816" y="1250633"/>
                        <a:pt x="483870" y="1265396"/>
                        <a:pt x="541020" y="1268254"/>
                      </a:cubicBezTo>
                      <a:lnTo>
                        <a:pt x="452199" y="1852374"/>
                      </a:lnTo>
                      <a:close/>
                      <a:moveTo>
                        <a:pt x="895350" y="1845945"/>
                      </a:moveTo>
                      <a:cubicBezTo>
                        <a:pt x="895350" y="1854994"/>
                        <a:pt x="887968" y="1862134"/>
                        <a:pt x="879158" y="1862134"/>
                      </a:cubicBezTo>
                      <a:lnTo>
                        <a:pt x="826532" y="1862134"/>
                      </a:lnTo>
                      <a:cubicBezTo>
                        <a:pt x="817483" y="1862134"/>
                        <a:pt x="810339" y="1854756"/>
                        <a:pt x="810339" y="1845945"/>
                      </a:cubicBezTo>
                      <a:lnTo>
                        <a:pt x="810339" y="1268492"/>
                      </a:lnTo>
                      <a:lnTo>
                        <a:pt x="895588" y="1268492"/>
                      </a:lnTo>
                      <a:lnTo>
                        <a:pt x="895588" y="1845945"/>
                      </a:lnTo>
                      <a:close/>
                      <a:moveTo>
                        <a:pt x="1358027" y="1858804"/>
                      </a:moveTo>
                      <a:cubicBezTo>
                        <a:pt x="1358027" y="1859753"/>
                        <a:pt x="1357789" y="1860478"/>
                        <a:pt x="1357789" y="1860701"/>
                      </a:cubicBezTo>
                      <a:lnTo>
                        <a:pt x="1356836" y="1860701"/>
                      </a:lnTo>
                      <a:lnTo>
                        <a:pt x="1260158" y="1860478"/>
                      </a:lnTo>
                      <a:cubicBezTo>
                        <a:pt x="1258014" y="1859994"/>
                        <a:pt x="1253966" y="1856661"/>
                        <a:pt x="1253490" y="1852136"/>
                      </a:cubicBezTo>
                      <a:lnTo>
                        <a:pt x="1164669" y="1268016"/>
                      </a:lnTo>
                      <a:cubicBezTo>
                        <a:pt x="1221819" y="1265158"/>
                        <a:pt x="1275874" y="1250633"/>
                        <a:pt x="1324451" y="1226344"/>
                      </a:cubicBezTo>
                      <a:lnTo>
                        <a:pt x="1358027" y="1858804"/>
                      </a:lnTo>
                      <a:close/>
                      <a:moveTo>
                        <a:pt x="1334691" y="1176814"/>
                      </a:moveTo>
                      <a:cubicBezTo>
                        <a:pt x="1333024" y="1177528"/>
                        <a:pt x="1331357" y="1178481"/>
                        <a:pt x="1329928" y="1179671"/>
                      </a:cubicBezTo>
                      <a:cubicBezTo>
                        <a:pt x="1275398" y="1211580"/>
                        <a:pt x="1212056" y="1230154"/>
                        <a:pt x="1144429" y="1230154"/>
                      </a:cubicBezTo>
                      <a:lnTo>
                        <a:pt x="561023" y="1230154"/>
                      </a:lnTo>
                      <a:cubicBezTo>
                        <a:pt x="493395" y="1230154"/>
                        <a:pt x="430054" y="1211818"/>
                        <a:pt x="375523" y="1179671"/>
                      </a:cubicBezTo>
                      <a:cubicBezTo>
                        <a:pt x="374094" y="1178481"/>
                        <a:pt x="372428" y="1177528"/>
                        <a:pt x="370761" y="1176814"/>
                      </a:cubicBezTo>
                      <a:cubicBezTo>
                        <a:pt x="264795" y="1112282"/>
                        <a:pt x="193834" y="995839"/>
                        <a:pt x="193834" y="862727"/>
                      </a:cubicBezTo>
                      <a:lnTo>
                        <a:pt x="193834" y="850821"/>
                      </a:lnTo>
                      <a:lnTo>
                        <a:pt x="1511856" y="850821"/>
                      </a:lnTo>
                      <a:lnTo>
                        <a:pt x="1511856" y="862727"/>
                      </a:lnTo>
                      <a:cubicBezTo>
                        <a:pt x="1511856" y="995839"/>
                        <a:pt x="1440894" y="1112520"/>
                        <a:pt x="1334691" y="1176814"/>
                      </a:cubicBezTo>
                      <a:close/>
                      <a:moveTo>
                        <a:pt x="1511856" y="518398"/>
                      </a:moveTo>
                      <a:lnTo>
                        <a:pt x="1511856" y="573167"/>
                      </a:lnTo>
                      <a:lnTo>
                        <a:pt x="193596" y="573167"/>
                      </a:lnTo>
                      <a:lnTo>
                        <a:pt x="193596" y="520303"/>
                      </a:lnTo>
                      <a:lnTo>
                        <a:pt x="193596" y="518398"/>
                      </a:lnTo>
                      <a:cubicBezTo>
                        <a:pt x="193357" y="510302"/>
                        <a:pt x="191691" y="502682"/>
                        <a:pt x="188595" y="495776"/>
                      </a:cubicBezTo>
                      <a:lnTo>
                        <a:pt x="1516618" y="495776"/>
                      </a:lnTo>
                      <a:cubicBezTo>
                        <a:pt x="1513761" y="502682"/>
                        <a:pt x="1512094" y="510302"/>
                        <a:pt x="1511856" y="518398"/>
                      </a:cubicBezTo>
                      <a:close/>
                      <a:moveTo>
                        <a:pt x="1621631" y="457200"/>
                      </a:moveTo>
                      <a:lnTo>
                        <a:pt x="83820" y="457200"/>
                      </a:lnTo>
                      <a:cubicBezTo>
                        <a:pt x="58817" y="457200"/>
                        <a:pt x="38576" y="436959"/>
                        <a:pt x="38576" y="411956"/>
                      </a:cubicBezTo>
                      <a:cubicBezTo>
                        <a:pt x="38576" y="386953"/>
                        <a:pt x="58817" y="366713"/>
                        <a:pt x="83820" y="366713"/>
                      </a:cubicBezTo>
                      <a:lnTo>
                        <a:pt x="1621393" y="366713"/>
                      </a:lnTo>
                      <a:cubicBezTo>
                        <a:pt x="1646396" y="366713"/>
                        <a:pt x="1666637" y="386953"/>
                        <a:pt x="1666637" y="411956"/>
                      </a:cubicBezTo>
                      <a:cubicBezTo>
                        <a:pt x="1666637" y="436959"/>
                        <a:pt x="1646634" y="457200"/>
                        <a:pt x="1621631" y="457200"/>
                      </a:cubicBezTo>
                      <a:close/>
                    </a:path>
                  </a:pathLst>
                </a:custGeom>
                <a:grpFill/>
                <a:ln w="1860" cap="flat">
                  <a:noFill/>
                  <a:prstDash val="solid"/>
                  <a:miter/>
                </a:ln>
              </p:spPr>
              <p:txBody>
                <a:bodyPr rtlCol="0" anchor="ctr"/>
                <a:lstStyle/>
                <a:p>
                  <a:endParaRPr lang="zh-CN" altLang="en-US">
                    <a:solidFill>
                      <a:prstClr val="black"/>
                    </a:solidFill>
                  </a:endParaRPr>
                </a:p>
              </p:txBody>
            </p:sp>
          </p:grpSp>
        </p:grpSp>
        <p:grpSp>
          <p:nvGrpSpPr>
            <p:cNvPr id="13" name="组合 88"/>
            <p:cNvGrpSpPr/>
            <p:nvPr/>
          </p:nvGrpSpPr>
          <p:grpSpPr>
            <a:xfrm>
              <a:off x="3030989" y="5794595"/>
              <a:ext cx="528281" cy="528279"/>
              <a:chOff x="7221294" y="5148568"/>
              <a:chExt cx="703592" cy="703590"/>
            </a:xfrm>
          </p:grpSpPr>
          <p:sp>
            <p:nvSpPr>
              <p:cNvPr id="90" name="椭圆 89"/>
              <p:cNvSpPr/>
              <p:nvPr/>
            </p:nvSpPr>
            <p:spPr>
              <a:xfrm>
                <a:off x="7221294" y="5148568"/>
                <a:ext cx="703592" cy="703590"/>
              </a:xfrm>
              <a:prstGeom prst="ellipse">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图形 149"/>
              <p:cNvSpPr/>
              <p:nvPr/>
            </p:nvSpPr>
            <p:spPr>
              <a:xfrm rot="1361489">
                <a:off x="7518099" y="5313095"/>
                <a:ext cx="127814" cy="372154"/>
              </a:xfrm>
              <a:custGeom>
                <a:avLst/>
                <a:gdLst>
                  <a:gd name="connsiteX0" fmla="*/ 379452 w 606683"/>
                  <a:gd name="connsiteY0" fmla="*/ 475317 h 1766460"/>
                  <a:gd name="connsiteX1" fmla="*/ 418356 w 606683"/>
                  <a:gd name="connsiteY1" fmla="*/ 23118 h 1766460"/>
                  <a:gd name="connsiteX2" fmla="*/ 344121 w 606683"/>
                  <a:gd name="connsiteY2" fmla="*/ 9425 h 1766460"/>
                  <a:gd name="connsiteX3" fmla="*/ 330399 w 606683"/>
                  <a:gd name="connsiteY3" fmla="*/ 83631 h 1766460"/>
                  <a:gd name="connsiteX4" fmla="*/ 303342 w 606683"/>
                  <a:gd name="connsiteY4" fmla="*/ 400159 h 1766460"/>
                  <a:gd name="connsiteX5" fmla="*/ 276404 w 606683"/>
                  <a:gd name="connsiteY5" fmla="*/ 83453 h 1766460"/>
                  <a:gd name="connsiteX6" fmla="*/ 262533 w 606683"/>
                  <a:gd name="connsiteY6" fmla="*/ 9425 h 1766460"/>
                  <a:gd name="connsiteX7" fmla="*/ 188268 w 606683"/>
                  <a:gd name="connsiteY7" fmla="*/ 23118 h 1766460"/>
                  <a:gd name="connsiteX8" fmla="*/ 227171 w 606683"/>
                  <a:gd name="connsiteY8" fmla="*/ 475317 h 1766460"/>
                  <a:gd name="connsiteX9" fmla="*/ 0 w 606683"/>
                  <a:gd name="connsiteY9" fmla="*/ 901501 h 1766460"/>
                  <a:gd name="connsiteX10" fmla="*/ 227350 w 606683"/>
                  <a:gd name="connsiteY10" fmla="*/ 1356975 h 1766460"/>
                  <a:gd name="connsiteX11" fmla="*/ 83969 w 606683"/>
                  <a:gd name="connsiteY11" fmla="*/ 1727438 h 1766460"/>
                  <a:gd name="connsiteX12" fmla="*/ 135106 w 606683"/>
                  <a:gd name="connsiteY12" fmla="*/ 1766193 h 1766460"/>
                  <a:gd name="connsiteX13" fmla="*/ 149007 w 606683"/>
                  <a:gd name="connsiteY13" fmla="*/ 1764347 h 1766460"/>
                  <a:gd name="connsiteX14" fmla="*/ 186988 w 606683"/>
                  <a:gd name="connsiteY14" fmla="*/ 1699369 h 1766460"/>
                  <a:gd name="connsiteX15" fmla="*/ 303342 w 606683"/>
                  <a:gd name="connsiteY15" fmla="*/ 1431835 h 1766460"/>
                  <a:gd name="connsiteX16" fmla="*/ 419844 w 606683"/>
                  <a:gd name="connsiteY16" fmla="*/ 1698744 h 1766460"/>
                  <a:gd name="connsiteX17" fmla="*/ 456902 w 606683"/>
                  <a:gd name="connsiteY17" fmla="*/ 1764496 h 1766460"/>
                  <a:gd name="connsiteX18" fmla="*/ 471309 w 606683"/>
                  <a:gd name="connsiteY18" fmla="*/ 1766461 h 1766460"/>
                  <a:gd name="connsiteX19" fmla="*/ 522714 w 606683"/>
                  <a:gd name="connsiteY19" fmla="*/ 1727408 h 1766460"/>
                  <a:gd name="connsiteX20" fmla="*/ 379363 w 606683"/>
                  <a:gd name="connsiteY20" fmla="*/ 1356945 h 1766460"/>
                  <a:gd name="connsiteX21" fmla="*/ 606683 w 606683"/>
                  <a:gd name="connsiteY21" fmla="*/ 901412 h 1766460"/>
                  <a:gd name="connsiteX22" fmla="*/ 379452 w 606683"/>
                  <a:gd name="connsiteY22" fmla="*/ 475317 h 1766460"/>
                  <a:gd name="connsiteX23" fmla="*/ 303282 w 606683"/>
                  <a:gd name="connsiteY23" fmla="*/ 550088 h 1766460"/>
                  <a:gd name="connsiteX24" fmla="*/ 432167 w 606683"/>
                  <a:gd name="connsiteY24" fmla="*/ 698887 h 1766460"/>
                  <a:gd name="connsiteX25" fmla="*/ 174397 w 606683"/>
                  <a:gd name="connsiteY25" fmla="*/ 698887 h 1766460"/>
                  <a:gd name="connsiteX26" fmla="*/ 303282 w 606683"/>
                  <a:gd name="connsiteY26" fmla="*/ 550088 h 1766460"/>
                  <a:gd name="connsiteX27" fmla="*/ 127903 w 606683"/>
                  <a:gd name="connsiteY27" fmla="*/ 788183 h 1766460"/>
                  <a:gd name="connsiteX28" fmla="*/ 478602 w 606683"/>
                  <a:gd name="connsiteY28" fmla="*/ 788183 h 1766460"/>
                  <a:gd name="connsiteX29" fmla="*/ 498366 w 606683"/>
                  <a:gd name="connsiteY29" fmla="*/ 872509 h 1766460"/>
                  <a:gd name="connsiteX30" fmla="*/ 108168 w 606683"/>
                  <a:gd name="connsiteY30" fmla="*/ 872509 h 1766460"/>
                  <a:gd name="connsiteX31" fmla="*/ 127903 w 606683"/>
                  <a:gd name="connsiteY31" fmla="*/ 788183 h 1766460"/>
                  <a:gd name="connsiteX32" fmla="*/ 303282 w 606683"/>
                  <a:gd name="connsiteY32" fmla="*/ 1281757 h 1766460"/>
                  <a:gd name="connsiteX33" fmla="*/ 186750 w 606683"/>
                  <a:gd name="connsiteY33" fmla="*/ 1135429 h 1766460"/>
                  <a:gd name="connsiteX34" fmla="*/ 419815 w 606683"/>
                  <a:gd name="connsiteY34" fmla="*/ 1135429 h 1766460"/>
                  <a:gd name="connsiteX35" fmla="*/ 303282 w 606683"/>
                  <a:gd name="connsiteY35" fmla="*/ 1281757 h 1766460"/>
                  <a:gd name="connsiteX36" fmla="*/ 467321 w 606683"/>
                  <a:gd name="connsiteY36" fmla="*/ 1046132 h 1766460"/>
                  <a:gd name="connsiteX37" fmla="*/ 139244 w 606683"/>
                  <a:gd name="connsiteY37" fmla="*/ 1046132 h 1766460"/>
                  <a:gd name="connsiteX38" fmla="*/ 113318 w 606683"/>
                  <a:gd name="connsiteY38" fmla="*/ 961806 h 1766460"/>
                  <a:gd name="connsiteX39" fmla="*/ 493246 w 606683"/>
                  <a:gd name="connsiteY39" fmla="*/ 961806 h 1766460"/>
                  <a:gd name="connsiteX40" fmla="*/ 467321 w 606683"/>
                  <a:gd name="connsiteY40" fmla="*/ 1046132 h 176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6683" h="1766460">
                    <a:moveTo>
                      <a:pt x="379452" y="475317"/>
                    </a:moveTo>
                    <a:cubicBezTo>
                      <a:pt x="534204" y="300503"/>
                      <a:pt x="475357" y="106015"/>
                      <a:pt x="418356" y="23118"/>
                    </a:cubicBezTo>
                    <a:cubicBezTo>
                      <a:pt x="401687" y="-1171"/>
                      <a:pt x="368350" y="-7303"/>
                      <a:pt x="344121" y="9425"/>
                    </a:cubicBezTo>
                    <a:cubicBezTo>
                      <a:pt x="319862" y="26094"/>
                      <a:pt x="313670" y="59372"/>
                      <a:pt x="330399" y="83631"/>
                    </a:cubicBezTo>
                    <a:cubicBezTo>
                      <a:pt x="335131" y="90537"/>
                      <a:pt x="437555" y="243800"/>
                      <a:pt x="303342" y="400159"/>
                    </a:cubicBezTo>
                    <a:cubicBezTo>
                      <a:pt x="170974" y="245229"/>
                      <a:pt x="271492" y="90805"/>
                      <a:pt x="276404" y="83453"/>
                    </a:cubicBezTo>
                    <a:cubicBezTo>
                      <a:pt x="292953" y="59164"/>
                      <a:pt x="286762" y="26035"/>
                      <a:pt x="262533" y="9425"/>
                    </a:cubicBezTo>
                    <a:cubicBezTo>
                      <a:pt x="238274" y="-7303"/>
                      <a:pt x="204996" y="-1141"/>
                      <a:pt x="188268" y="23118"/>
                    </a:cubicBezTo>
                    <a:cubicBezTo>
                      <a:pt x="131326" y="105985"/>
                      <a:pt x="72390" y="300533"/>
                      <a:pt x="227171" y="475317"/>
                    </a:cubicBezTo>
                    <a:cubicBezTo>
                      <a:pt x="110222" y="589349"/>
                      <a:pt x="-149" y="725170"/>
                      <a:pt x="0" y="901501"/>
                    </a:cubicBezTo>
                    <a:cubicBezTo>
                      <a:pt x="89" y="1047025"/>
                      <a:pt x="74771" y="1196717"/>
                      <a:pt x="227350" y="1356975"/>
                    </a:cubicBezTo>
                    <a:cubicBezTo>
                      <a:pt x="34439" y="1538932"/>
                      <a:pt x="81826" y="1719788"/>
                      <a:pt x="83969" y="1727438"/>
                    </a:cubicBezTo>
                    <a:cubicBezTo>
                      <a:pt x="90517" y="1750982"/>
                      <a:pt x="111800" y="1766193"/>
                      <a:pt x="135106" y="1766193"/>
                    </a:cubicBezTo>
                    <a:cubicBezTo>
                      <a:pt x="139690" y="1766193"/>
                      <a:pt x="144334" y="1765597"/>
                      <a:pt x="149007" y="1764347"/>
                    </a:cubicBezTo>
                    <a:cubicBezTo>
                      <a:pt x="177225" y="1756876"/>
                      <a:pt x="194132" y="1727706"/>
                      <a:pt x="186988" y="1699369"/>
                    </a:cubicBezTo>
                    <a:cubicBezTo>
                      <a:pt x="185678" y="1694100"/>
                      <a:pt x="156180" y="1568519"/>
                      <a:pt x="303342" y="1431835"/>
                    </a:cubicBezTo>
                    <a:cubicBezTo>
                      <a:pt x="450533" y="1568549"/>
                      <a:pt x="421005" y="1694071"/>
                      <a:pt x="419844" y="1698744"/>
                    </a:cubicBezTo>
                    <a:cubicBezTo>
                      <a:pt x="411956" y="1727140"/>
                      <a:pt x="428536" y="1756549"/>
                      <a:pt x="456902" y="1764496"/>
                    </a:cubicBezTo>
                    <a:cubicBezTo>
                      <a:pt x="461754" y="1765865"/>
                      <a:pt x="466547" y="1766461"/>
                      <a:pt x="471309" y="1766461"/>
                    </a:cubicBezTo>
                    <a:cubicBezTo>
                      <a:pt x="494645" y="1766461"/>
                      <a:pt x="516106" y="1751012"/>
                      <a:pt x="522714" y="1727408"/>
                    </a:cubicBezTo>
                    <a:cubicBezTo>
                      <a:pt x="524828" y="1719729"/>
                      <a:pt x="572274" y="1538873"/>
                      <a:pt x="379363" y="1356945"/>
                    </a:cubicBezTo>
                    <a:cubicBezTo>
                      <a:pt x="531912" y="1196657"/>
                      <a:pt x="606594" y="1046996"/>
                      <a:pt x="606683" y="901412"/>
                    </a:cubicBezTo>
                    <a:cubicBezTo>
                      <a:pt x="606743" y="725229"/>
                      <a:pt x="496372" y="589349"/>
                      <a:pt x="379452" y="475317"/>
                    </a:cubicBezTo>
                    <a:close/>
                    <a:moveTo>
                      <a:pt x="303282" y="550088"/>
                    </a:moveTo>
                    <a:cubicBezTo>
                      <a:pt x="351592" y="596969"/>
                      <a:pt x="397044" y="646112"/>
                      <a:pt x="432167" y="698887"/>
                    </a:cubicBezTo>
                    <a:lnTo>
                      <a:pt x="174397" y="698887"/>
                    </a:lnTo>
                    <a:cubicBezTo>
                      <a:pt x="209491" y="646112"/>
                      <a:pt x="254973" y="596969"/>
                      <a:pt x="303282" y="550088"/>
                    </a:cubicBezTo>
                    <a:close/>
                    <a:moveTo>
                      <a:pt x="127903" y="788183"/>
                    </a:moveTo>
                    <a:lnTo>
                      <a:pt x="478602" y="788183"/>
                    </a:lnTo>
                    <a:cubicBezTo>
                      <a:pt x="488722" y="815211"/>
                      <a:pt x="495628" y="843280"/>
                      <a:pt x="498366" y="872509"/>
                    </a:cubicBezTo>
                    <a:lnTo>
                      <a:pt x="108168" y="872509"/>
                    </a:lnTo>
                    <a:cubicBezTo>
                      <a:pt x="110907" y="843280"/>
                      <a:pt x="117812" y="815211"/>
                      <a:pt x="127903" y="788183"/>
                    </a:cubicBezTo>
                    <a:close/>
                    <a:moveTo>
                      <a:pt x="303282" y="1281757"/>
                    </a:moveTo>
                    <a:cubicBezTo>
                      <a:pt x="255806" y="1231632"/>
                      <a:pt x="217081" y="1182816"/>
                      <a:pt x="186750" y="1135429"/>
                    </a:cubicBezTo>
                    <a:lnTo>
                      <a:pt x="419815" y="1135429"/>
                    </a:lnTo>
                    <a:cubicBezTo>
                      <a:pt x="389483" y="1182816"/>
                      <a:pt x="350758" y="1231572"/>
                      <a:pt x="303282" y="1281757"/>
                    </a:cubicBezTo>
                    <a:close/>
                    <a:moveTo>
                      <a:pt x="467321" y="1046132"/>
                    </a:moveTo>
                    <a:lnTo>
                      <a:pt x="139244" y="1046132"/>
                    </a:lnTo>
                    <a:cubicBezTo>
                      <a:pt x="127070" y="1017379"/>
                      <a:pt x="118557" y="989310"/>
                      <a:pt x="113318" y="961806"/>
                    </a:cubicBezTo>
                    <a:lnTo>
                      <a:pt x="493246" y="961806"/>
                    </a:lnTo>
                    <a:cubicBezTo>
                      <a:pt x="488008" y="989310"/>
                      <a:pt x="479495" y="1017379"/>
                      <a:pt x="467321" y="1046132"/>
                    </a:cubicBezTo>
                    <a:close/>
                  </a:path>
                </a:pathLst>
              </a:custGeom>
              <a:solidFill>
                <a:schemeClr val="bg1"/>
              </a:solidFill>
              <a:ln w="1860" cap="flat">
                <a:noFill/>
                <a:prstDash val="solid"/>
                <a:miter/>
              </a:ln>
            </p:spPr>
            <p:txBody>
              <a:bodyPr rtlCol="0" anchor="ctr"/>
              <a:lstStyle/>
              <a:p>
                <a:endParaRPr lang="zh-CN" altLang="en-US">
                  <a:solidFill>
                    <a:prstClr val="black"/>
                  </a:solidFill>
                </a:endParaRPr>
              </a:p>
            </p:txBody>
          </p:sp>
        </p:grpSp>
      </p:grpSp>
      <p:sp>
        <p:nvSpPr>
          <p:cNvPr id="6" name="矩形 5"/>
          <p:cNvSpPr/>
          <p:nvPr/>
        </p:nvSpPr>
        <p:spPr>
          <a:xfrm>
            <a:off x="436533" y="1583530"/>
            <a:ext cx="67811" cy="290514"/>
          </a:xfrm>
          <a:prstGeom prst="rect">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504951" y="992691"/>
            <a:ext cx="9613237" cy="691515"/>
          </a:xfrm>
          <a:prstGeom prst="rect">
            <a:avLst/>
          </a:prstGeom>
        </p:spPr>
        <p:txBody>
          <a:bodyPr wrap="square">
            <a:spAutoFit/>
          </a:bodyPr>
          <a:lstStyle/>
          <a:p>
            <a:pPr indent="612140" algn="just">
              <a:lnSpc>
                <a:spcPct val="150000"/>
              </a:lnSpc>
              <a:spcAft>
                <a:spcPct val="0"/>
              </a:spcAft>
              <a:defRPr/>
            </a:pPr>
            <a:r>
              <a:rPr lang="zh-CN" altLang="zh-CN" sz="2600" b="1" kern="100">
                <a:solidFill>
                  <a:srgbClr val="000000"/>
                </a:solidFill>
                <a:ea typeface="微软雅黑" panose="020B0503020204020204" pitchFamily="34" charset="-122"/>
                <a:cs typeface="Times New Roman" panose="02020603050405020304" pitchFamily="18" charset="0"/>
              </a:rPr>
              <a:t>（</a:t>
            </a:r>
            <a:r>
              <a:rPr lang="en-US" altLang="zh-CN" sz="2600" b="1" kern="100">
                <a:solidFill>
                  <a:srgbClr val="000000"/>
                </a:solidFill>
                <a:ea typeface="微软雅黑" panose="020B0503020204020204" pitchFamily="34" charset="-122"/>
                <a:cs typeface="Times New Roman" panose="02020603050405020304" pitchFamily="18" charset="0"/>
              </a:rPr>
              <a:t>1</a:t>
            </a:r>
            <a:r>
              <a:rPr lang="zh-CN" altLang="zh-CN" sz="2600" b="1" kern="100">
                <a:solidFill>
                  <a:srgbClr val="000000"/>
                </a:solidFill>
                <a:ea typeface="微软雅黑" panose="020B0503020204020204" pitchFamily="34" charset="-122"/>
                <a:cs typeface="Times New Roman" panose="02020603050405020304" pitchFamily="18" charset="0"/>
              </a:rPr>
              <a:t>）完善优化三轮复习</a:t>
            </a:r>
            <a:r>
              <a:rPr lang="zh-CN" altLang="zh-CN" sz="2600" b="1" kern="100">
                <a:solidFill>
                  <a:prstClr val="black"/>
                </a:solidFill>
                <a:ea typeface="黑体" panose="02010609060101010101" pitchFamily="49" charset="-122"/>
                <a:cs typeface="Times New Roman" panose="02020603050405020304" pitchFamily="18" charset="0"/>
              </a:rPr>
              <a:t>。</a:t>
            </a:r>
            <a:endParaRPr lang="zh-CN" altLang="zh-CN" sz="2600" kern="100">
              <a:solidFill>
                <a:prstClr val="black"/>
              </a:solidFill>
              <a:cs typeface="Times New Roman" panose="02020603050405020304" pitchFamily="18" charset="0"/>
            </a:endParaRPr>
          </a:p>
        </p:txBody>
      </p:sp>
      <p:sp>
        <p:nvSpPr>
          <p:cNvPr id="4" name="文本框 3"/>
          <p:cNvSpPr txBox="1"/>
          <p:nvPr/>
        </p:nvSpPr>
        <p:spPr>
          <a:xfrm>
            <a:off x="3943721" y="273125"/>
            <a:ext cx="3407105" cy="460375"/>
          </a:xfrm>
          <a:prstGeom prst="rect">
            <a:avLst/>
          </a:prstGeom>
          <a:noFill/>
        </p:spPr>
        <p:txBody>
          <a:bodyPr wrap="square" rtlCol="0">
            <a:spAutoFit/>
          </a:bodyPr>
          <a:lstStyle/>
          <a:p>
            <a:r>
              <a:rPr lang="en-US" altLang="zh-CN" sz="2400" b="1" smtClean="0">
                <a:solidFill>
                  <a:srgbClr val="FF0000"/>
                </a:solidFill>
                <a:effectLst>
                  <a:outerShdw blurRad="38100" dist="38100" dir="2700000" algn="tl">
                    <a:srgbClr val="000000">
                      <a:alpha val="43137"/>
                    </a:srgbClr>
                  </a:outerShdw>
                </a:effectLst>
              </a:rPr>
              <a:t>【</a:t>
            </a:r>
            <a:r>
              <a:rPr lang="zh-CN" altLang="en-US" sz="2400" b="1" smtClean="0">
                <a:solidFill>
                  <a:srgbClr val="FF0000"/>
                </a:solidFill>
                <a:effectLst>
                  <a:outerShdw blurRad="38100" dist="38100" dir="2700000" algn="tl">
                    <a:srgbClr val="000000">
                      <a:alpha val="43137"/>
                    </a:srgbClr>
                  </a:outerShdw>
                </a:effectLst>
              </a:rPr>
              <a:t>阶</a:t>
            </a:r>
            <a:r>
              <a:rPr lang="zh-CN" altLang="en-US" sz="2400" b="1">
                <a:solidFill>
                  <a:srgbClr val="FF0000"/>
                </a:solidFill>
                <a:effectLst>
                  <a:outerShdw blurRad="38100" dist="38100" dir="2700000" algn="tl">
                    <a:srgbClr val="000000">
                      <a:alpha val="43137"/>
                    </a:srgbClr>
                  </a:outerShdw>
                </a:effectLst>
              </a:rPr>
              <a:t>段复习安</a:t>
            </a:r>
            <a:r>
              <a:rPr lang="zh-CN" altLang="en-US" sz="2400" b="1" smtClean="0">
                <a:solidFill>
                  <a:srgbClr val="FF0000"/>
                </a:solidFill>
                <a:effectLst>
                  <a:outerShdw blurRad="38100" dist="38100" dir="2700000" algn="tl">
                    <a:srgbClr val="000000">
                      <a:alpha val="43137"/>
                    </a:srgbClr>
                  </a:outerShdw>
                </a:effectLst>
              </a:rPr>
              <a:t>排</a:t>
            </a:r>
            <a:r>
              <a:rPr lang="en-US" altLang="zh-CN" sz="2400" b="1" smtClean="0">
                <a:solidFill>
                  <a:srgbClr val="FF0000"/>
                </a:solidFill>
                <a:effectLst>
                  <a:outerShdw blurRad="38100" dist="38100" dir="2700000" algn="tl">
                    <a:srgbClr val="000000">
                      <a:alpha val="43137"/>
                    </a:srgbClr>
                  </a:outerShdw>
                </a:effectLst>
              </a:rPr>
              <a:t>】</a:t>
            </a:r>
            <a:endParaRPr lang="zh-CN" altLang="en-US" sz="2400" b="1">
              <a:solidFill>
                <a:srgbClr val="FF0000"/>
              </a:solidFill>
              <a:effectLst>
                <a:outerShdw blurRad="38100" dist="38100" dir="2700000" algn="tl">
                  <a:srgbClr val="000000">
                    <a:alpha val="43137"/>
                  </a:srgbClr>
                </a:outerShdw>
              </a:effectLst>
            </a:endParaRPr>
          </a:p>
        </p:txBody>
      </p:sp>
      <p:sp>
        <p:nvSpPr>
          <p:cNvPr id="5" name="矩形 4"/>
          <p:cNvSpPr/>
          <p:nvPr/>
        </p:nvSpPr>
        <p:spPr>
          <a:xfrm>
            <a:off x="2060283" y="3087936"/>
            <a:ext cx="6969417" cy="1198880"/>
          </a:xfrm>
          <a:prstGeom prst="rect">
            <a:avLst/>
          </a:prstGeom>
          <a:gradFill flip="none" rotWithShape="1">
            <a:gsLst>
              <a:gs pos="0">
                <a:srgbClr val="7BF7D7"/>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lnSpc>
                <a:spcPct val="150000"/>
              </a:lnSpc>
              <a:spcAft>
                <a:spcPct val="0"/>
              </a:spcAft>
            </a:pPr>
            <a:r>
              <a:rPr lang="zh-CN" altLang="en-US" sz="2400">
                <a:solidFill>
                  <a:srgbClr val="002060"/>
                </a:solidFill>
                <a:latin typeface="方正黑体_GBK" panose="02000000000000000000" pitchFamily="65" charset="-122"/>
                <a:ea typeface="方正黑体_GBK" panose="02000000000000000000" pitchFamily="65" charset="-122"/>
              </a:rPr>
              <a:t>二</a:t>
            </a:r>
            <a:r>
              <a:rPr lang="zh-CN" altLang="zh-CN" sz="2400">
                <a:solidFill>
                  <a:srgbClr val="002060"/>
                </a:solidFill>
                <a:latin typeface="方正黑体_GBK" panose="02000000000000000000" pitchFamily="65" charset="-122"/>
                <a:ea typeface="方正黑体_GBK" panose="02000000000000000000" pitchFamily="65" charset="-122"/>
              </a:rPr>
              <a:t>轮复习</a:t>
            </a:r>
            <a:r>
              <a:rPr lang="en-US" altLang="zh-CN" sz="2400">
                <a:solidFill>
                  <a:srgbClr val="002060"/>
                </a:solidFill>
                <a:latin typeface="方正黑体_GBK" panose="02000000000000000000" pitchFamily="65" charset="-122"/>
                <a:ea typeface="方正黑体_GBK" panose="02000000000000000000" pitchFamily="65" charset="-122"/>
              </a:rPr>
              <a:t> (1</a:t>
            </a:r>
            <a:r>
              <a:rPr lang="zh-CN" altLang="zh-CN" sz="2400">
                <a:solidFill>
                  <a:srgbClr val="002060"/>
                </a:solidFill>
                <a:latin typeface="方正黑体_GBK" panose="02000000000000000000" pitchFamily="65" charset="-122"/>
                <a:ea typeface="方正黑体_GBK" panose="02000000000000000000" pitchFamily="65" charset="-122"/>
              </a:rPr>
              <a:t>月下旬</a:t>
            </a:r>
            <a:r>
              <a:rPr lang="en-US" altLang="zh-CN" sz="2400">
                <a:solidFill>
                  <a:srgbClr val="002060"/>
                </a:solidFill>
                <a:latin typeface="方正黑体_GBK" panose="02000000000000000000" pitchFamily="65" charset="-122"/>
                <a:ea typeface="方正黑体_GBK" panose="02000000000000000000" pitchFamily="65" charset="-122"/>
              </a:rPr>
              <a:t>-4</a:t>
            </a:r>
            <a:r>
              <a:rPr lang="zh-CN" altLang="zh-CN" sz="2400">
                <a:solidFill>
                  <a:srgbClr val="002060"/>
                </a:solidFill>
                <a:latin typeface="方正黑体_GBK" panose="02000000000000000000" pitchFamily="65" charset="-122"/>
                <a:ea typeface="方正黑体_GBK" panose="02000000000000000000" pitchFamily="65" charset="-122"/>
              </a:rPr>
              <a:t>月底</a:t>
            </a:r>
            <a:r>
              <a:rPr lang="en-US" altLang="zh-CN" sz="2400">
                <a:solidFill>
                  <a:srgbClr val="002060"/>
                </a:solidFill>
                <a:latin typeface="方正黑体_GBK" panose="02000000000000000000" pitchFamily="65" charset="-122"/>
                <a:ea typeface="方正黑体_GBK" panose="02000000000000000000" pitchFamily="65" charset="-122"/>
              </a:rPr>
              <a:t>)     </a:t>
            </a:r>
            <a:endParaRPr lang="en-US" altLang="zh-CN" sz="2400">
              <a:solidFill>
                <a:srgbClr val="002060"/>
              </a:solidFill>
              <a:latin typeface="方正黑体_GBK" panose="02000000000000000000" pitchFamily="65" charset="-122"/>
              <a:ea typeface="方正黑体_GBK" panose="02000000000000000000" pitchFamily="65" charset="-122"/>
            </a:endParaRPr>
          </a:p>
          <a:p>
            <a:pPr algn="just">
              <a:lnSpc>
                <a:spcPct val="150000"/>
              </a:lnSpc>
              <a:spcAft>
                <a:spcPct val="0"/>
              </a:spcAft>
            </a:pPr>
            <a:r>
              <a:rPr lang="en-US" altLang="zh-CN" sz="2400">
                <a:solidFill>
                  <a:srgbClr val="002060"/>
                </a:solidFill>
                <a:latin typeface="方正黑体_GBK" panose="02000000000000000000" pitchFamily="65" charset="-122"/>
                <a:ea typeface="方正黑体_GBK" panose="02000000000000000000" pitchFamily="65" charset="-122"/>
              </a:rPr>
              <a:t> </a:t>
            </a:r>
            <a:r>
              <a:rPr lang="zh-CN" altLang="en-US" sz="2400">
                <a:solidFill>
                  <a:srgbClr val="002060"/>
                </a:solidFill>
                <a:latin typeface="方正黑体_GBK" panose="02000000000000000000" pitchFamily="65" charset="-122"/>
                <a:ea typeface="方正黑体_GBK" panose="02000000000000000000" pitchFamily="65" charset="-122"/>
              </a:rPr>
              <a:t>连线织网、适度拓展，专题</a:t>
            </a:r>
            <a:r>
              <a:rPr lang="zh-CN" altLang="zh-CN" sz="2400">
                <a:solidFill>
                  <a:srgbClr val="002060"/>
                </a:solidFill>
                <a:latin typeface="方正黑体_GBK" panose="02000000000000000000" pitchFamily="65" charset="-122"/>
                <a:ea typeface="方正黑体_GBK" panose="02000000000000000000" pitchFamily="65" charset="-122"/>
              </a:rPr>
              <a:t>训练、提</a:t>
            </a:r>
            <a:r>
              <a:rPr lang="zh-CN" altLang="en-US" sz="2400">
                <a:solidFill>
                  <a:srgbClr val="002060"/>
                </a:solidFill>
                <a:latin typeface="方正黑体_GBK" panose="02000000000000000000" pitchFamily="65" charset="-122"/>
                <a:ea typeface="方正黑体_GBK" panose="02000000000000000000" pitchFamily="65" charset="-122"/>
              </a:rPr>
              <a:t>升</a:t>
            </a:r>
            <a:r>
              <a:rPr lang="zh-CN" altLang="zh-CN" sz="2400">
                <a:solidFill>
                  <a:srgbClr val="002060"/>
                </a:solidFill>
                <a:latin typeface="方正黑体_GBK" panose="02000000000000000000" pitchFamily="65" charset="-122"/>
                <a:ea typeface="方正黑体_GBK" panose="02000000000000000000" pitchFamily="65" charset="-122"/>
              </a:rPr>
              <a:t>能力</a:t>
            </a:r>
            <a:endParaRPr lang="zh-CN" altLang="zh-CN" sz="2400">
              <a:solidFill>
                <a:srgbClr val="002060"/>
              </a:solidFill>
              <a:latin typeface="方正黑体_GBK" panose="02000000000000000000" pitchFamily="65" charset="-122"/>
              <a:ea typeface="方正黑体_GBK" panose="02000000000000000000" pitchFamily="65" charset="-122"/>
            </a:endParaRPr>
          </a:p>
        </p:txBody>
      </p:sp>
      <p:sp>
        <p:nvSpPr>
          <p:cNvPr id="6" name="矩形 5"/>
          <p:cNvSpPr/>
          <p:nvPr/>
        </p:nvSpPr>
        <p:spPr>
          <a:xfrm>
            <a:off x="2060283" y="1700257"/>
            <a:ext cx="6893217" cy="1198880"/>
          </a:xfrm>
          <a:prstGeom prst="rect">
            <a:avLst/>
          </a:prstGeom>
          <a:gradFill flip="none" rotWithShape="1">
            <a:gsLst>
              <a:gs pos="0">
                <a:srgbClr val="7BF7D7"/>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lnSpc>
                <a:spcPct val="150000"/>
              </a:lnSpc>
              <a:spcAft>
                <a:spcPct val="0"/>
              </a:spcAft>
            </a:pPr>
            <a:r>
              <a:rPr lang="zh-CN" altLang="zh-CN" sz="2400">
                <a:solidFill>
                  <a:srgbClr val="002060"/>
                </a:solidFill>
                <a:latin typeface="方正黑体_GBK" panose="02000000000000000000" pitchFamily="65" charset="-122"/>
                <a:ea typeface="方正黑体_GBK" panose="02000000000000000000" pitchFamily="65" charset="-122"/>
              </a:rPr>
              <a:t>一轮复习</a:t>
            </a:r>
            <a:r>
              <a:rPr lang="en-US" altLang="zh-CN" sz="2400">
                <a:solidFill>
                  <a:srgbClr val="002060"/>
                </a:solidFill>
                <a:latin typeface="方正黑体_GBK" panose="02000000000000000000" pitchFamily="65" charset="-122"/>
                <a:ea typeface="方正黑体_GBK" panose="02000000000000000000" pitchFamily="65" charset="-122"/>
              </a:rPr>
              <a:t> (</a:t>
            </a:r>
            <a:r>
              <a:rPr lang="en-US" altLang="zh-CN" sz="2400" smtClean="0">
                <a:solidFill>
                  <a:srgbClr val="002060"/>
                </a:solidFill>
                <a:latin typeface="方正黑体_GBK" panose="02000000000000000000" pitchFamily="65" charset="-122"/>
                <a:ea typeface="方正黑体_GBK" panose="02000000000000000000" pitchFamily="65" charset="-122"/>
              </a:rPr>
              <a:t>7</a:t>
            </a:r>
            <a:r>
              <a:rPr lang="zh-CN" altLang="zh-CN" sz="2400" smtClean="0">
                <a:solidFill>
                  <a:srgbClr val="002060"/>
                </a:solidFill>
                <a:latin typeface="方正黑体_GBK" panose="02000000000000000000" pitchFamily="65" charset="-122"/>
                <a:ea typeface="方正黑体_GBK" panose="02000000000000000000" pitchFamily="65" charset="-122"/>
              </a:rPr>
              <a:t>月</a:t>
            </a:r>
            <a:r>
              <a:rPr lang="zh-CN" altLang="en-US" sz="2400" smtClean="0">
                <a:solidFill>
                  <a:srgbClr val="002060"/>
                </a:solidFill>
                <a:latin typeface="方正黑体_GBK" panose="02000000000000000000" pitchFamily="65" charset="-122"/>
                <a:ea typeface="方正黑体_GBK" panose="02000000000000000000" pitchFamily="65" charset="-122"/>
              </a:rPr>
              <a:t>中</a:t>
            </a:r>
            <a:r>
              <a:rPr lang="zh-CN" altLang="zh-CN" sz="2400" smtClean="0">
                <a:solidFill>
                  <a:srgbClr val="002060"/>
                </a:solidFill>
                <a:latin typeface="方正黑体_GBK" panose="02000000000000000000" pitchFamily="65" charset="-122"/>
                <a:ea typeface="方正黑体_GBK" panose="02000000000000000000" pitchFamily="65" charset="-122"/>
              </a:rPr>
              <a:t>旬</a:t>
            </a:r>
            <a:r>
              <a:rPr lang="en-US" altLang="zh-CN" sz="2400">
                <a:solidFill>
                  <a:srgbClr val="002060"/>
                </a:solidFill>
                <a:latin typeface="方正黑体_GBK" panose="02000000000000000000" pitchFamily="65" charset="-122"/>
                <a:ea typeface="方正黑体_GBK" panose="02000000000000000000" pitchFamily="65" charset="-122"/>
              </a:rPr>
              <a:t>-1</a:t>
            </a:r>
            <a:r>
              <a:rPr lang="zh-CN" altLang="zh-CN" sz="2400">
                <a:solidFill>
                  <a:srgbClr val="002060"/>
                </a:solidFill>
                <a:latin typeface="方正黑体_GBK" panose="02000000000000000000" pitchFamily="65" charset="-122"/>
                <a:ea typeface="方正黑体_GBK" panose="02000000000000000000" pitchFamily="65" charset="-122"/>
              </a:rPr>
              <a:t>月下旬</a:t>
            </a:r>
            <a:r>
              <a:rPr lang="en-US" altLang="zh-CN" sz="2400">
                <a:solidFill>
                  <a:srgbClr val="002060"/>
                </a:solidFill>
                <a:latin typeface="方正黑体_GBK" panose="02000000000000000000" pitchFamily="65" charset="-122"/>
                <a:ea typeface="方正黑体_GBK" panose="02000000000000000000" pitchFamily="65" charset="-122"/>
              </a:rPr>
              <a:t>)     </a:t>
            </a:r>
            <a:endParaRPr lang="en-US" altLang="zh-CN" sz="2400">
              <a:solidFill>
                <a:srgbClr val="002060"/>
              </a:solidFill>
              <a:latin typeface="方正黑体_GBK" panose="02000000000000000000" pitchFamily="65" charset="-122"/>
              <a:ea typeface="方正黑体_GBK" panose="02000000000000000000" pitchFamily="65" charset="-122"/>
            </a:endParaRPr>
          </a:p>
          <a:p>
            <a:pPr algn="just">
              <a:lnSpc>
                <a:spcPct val="150000"/>
              </a:lnSpc>
              <a:spcAft>
                <a:spcPct val="0"/>
              </a:spcAft>
            </a:pPr>
            <a:r>
              <a:rPr lang="en-US" altLang="zh-CN" sz="2400">
                <a:solidFill>
                  <a:srgbClr val="002060"/>
                </a:solidFill>
                <a:latin typeface="方正黑体_GBK" panose="02000000000000000000" pitchFamily="65" charset="-122"/>
                <a:ea typeface="方正黑体_GBK" panose="02000000000000000000" pitchFamily="65" charset="-122"/>
              </a:rPr>
              <a:t>   </a:t>
            </a:r>
            <a:r>
              <a:rPr lang="zh-CN" altLang="en-US" sz="2400">
                <a:solidFill>
                  <a:srgbClr val="002060"/>
                </a:solidFill>
                <a:latin typeface="方正黑体_GBK" panose="02000000000000000000" pitchFamily="65" charset="-122"/>
                <a:ea typeface="方正黑体_GBK" panose="02000000000000000000" pitchFamily="65" charset="-122"/>
              </a:rPr>
              <a:t>回归教材、适度整合，系统全面、</a:t>
            </a:r>
            <a:r>
              <a:rPr lang="zh-CN" altLang="zh-CN" sz="2400">
                <a:solidFill>
                  <a:srgbClr val="002060"/>
                </a:solidFill>
                <a:latin typeface="方正黑体_GBK" panose="02000000000000000000" pitchFamily="65" charset="-122"/>
                <a:ea typeface="方正黑体_GBK" panose="02000000000000000000" pitchFamily="65" charset="-122"/>
              </a:rPr>
              <a:t>夯实基础</a:t>
            </a:r>
            <a:endParaRPr lang="zh-CN" altLang="zh-CN" sz="3200" kern="100">
              <a:solidFill>
                <a:srgbClr val="002060"/>
              </a:solidFill>
              <a:latin typeface="方正黑体_GBK" panose="02000000000000000000" pitchFamily="65" charset="-122"/>
              <a:ea typeface="方正黑体_GBK" panose="02000000000000000000" pitchFamily="65" charset="-122"/>
            </a:endParaRPr>
          </a:p>
        </p:txBody>
      </p:sp>
      <p:sp>
        <p:nvSpPr>
          <p:cNvPr id="7" name="矩形 6"/>
          <p:cNvSpPr/>
          <p:nvPr/>
        </p:nvSpPr>
        <p:spPr>
          <a:xfrm>
            <a:off x="2060284" y="4533169"/>
            <a:ext cx="7036092" cy="1776095"/>
          </a:xfrm>
          <a:prstGeom prst="rect">
            <a:avLst/>
          </a:prstGeom>
          <a:gradFill flip="none" rotWithShape="1">
            <a:gsLst>
              <a:gs pos="0">
                <a:srgbClr val="7BF7D7"/>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lnSpc>
                <a:spcPct val="150000"/>
              </a:lnSpc>
              <a:spcAft>
                <a:spcPct val="0"/>
              </a:spcAft>
            </a:pPr>
            <a:r>
              <a:rPr lang="zh-CN" altLang="en-US" sz="2400">
                <a:solidFill>
                  <a:srgbClr val="002060"/>
                </a:solidFill>
                <a:latin typeface="方正黑体_GBK" panose="02000000000000000000" pitchFamily="65" charset="-122"/>
                <a:ea typeface="方正黑体_GBK" panose="02000000000000000000" pitchFamily="65" charset="-122"/>
              </a:rPr>
              <a:t>三</a:t>
            </a:r>
            <a:r>
              <a:rPr lang="zh-CN" altLang="zh-CN" sz="2400">
                <a:solidFill>
                  <a:srgbClr val="002060"/>
                </a:solidFill>
                <a:latin typeface="方正黑体_GBK" panose="02000000000000000000" pitchFamily="65" charset="-122"/>
                <a:ea typeface="方正黑体_GBK" panose="02000000000000000000" pitchFamily="65" charset="-122"/>
              </a:rPr>
              <a:t>轮复习</a:t>
            </a:r>
            <a:r>
              <a:rPr lang="en-US" altLang="zh-CN" sz="2400">
                <a:solidFill>
                  <a:srgbClr val="002060"/>
                </a:solidFill>
                <a:latin typeface="方正黑体_GBK" panose="02000000000000000000" pitchFamily="65" charset="-122"/>
                <a:ea typeface="方正黑体_GBK" panose="02000000000000000000" pitchFamily="65" charset="-122"/>
              </a:rPr>
              <a:t> (4</a:t>
            </a:r>
            <a:r>
              <a:rPr lang="zh-CN" altLang="zh-CN" sz="2400">
                <a:solidFill>
                  <a:srgbClr val="002060"/>
                </a:solidFill>
                <a:latin typeface="方正黑体_GBK" panose="02000000000000000000" pitchFamily="65" charset="-122"/>
                <a:ea typeface="方正黑体_GBK" panose="02000000000000000000" pitchFamily="65" charset="-122"/>
              </a:rPr>
              <a:t>月底</a:t>
            </a:r>
            <a:r>
              <a:rPr lang="en-US" altLang="zh-CN" sz="2400">
                <a:solidFill>
                  <a:srgbClr val="002060"/>
                </a:solidFill>
                <a:latin typeface="方正黑体_GBK" panose="02000000000000000000" pitchFamily="65" charset="-122"/>
                <a:ea typeface="方正黑体_GBK" panose="02000000000000000000" pitchFamily="65" charset="-122"/>
              </a:rPr>
              <a:t>-6</a:t>
            </a:r>
            <a:r>
              <a:rPr lang="zh-CN" altLang="zh-CN" sz="2400">
                <a:solidFill>
                  <a:srgbClr val="002060"/>
                </a:solidFill>
                <a:latin typeface="方正黑体_GBK" panose="02000000000000000000" pitchFamily="65" charset="-122"/>
                <a:ea typeface="方正黑体_GBK" panose="02000000000000000000" pitchFamily="65" charset="-122"/>
              </a:rPr>
              <a:t>月初</a:t>
            </a:r>
            <a:r>
              <a:rPr lang="en-US" altLang="zh-CN" sz="2400">
                <a:solidFill>
                  <a:srgbClr val="002060"/>
                </a:solidFill>
                <a:latin typeface="方正黑体_GBK" panose="02000000000000000000" pitchFamily="65" charset="-122"/>
                <a:ea typeface="方正黑体_GBK" panose="02000000000000000000" pitchFamily="65" charset="-122"/>
              </a:rPr>
              <a:t>)     </a:t>
            </a:r>
            <a:endParaRPr lang="en-US" altLang="zh-CN" sz="2400">
              <a:solidFill>
                <a:srgbClr val="002060"/>
              </a:solidFill>
              <a:latin typeface="方正黑体_GBK" panose="02000000000000000000" pitchFamily="65" charset="-122"/>
              <a:ea typeface="方正黑体_GBK" panose="02000000000000000000" pitchFamily="65" charset="-122"/>
            </a:endParaRPr>
          </a:p>
          <a:p>
            <a:pPr algn="just">
              <a:lnSpc>
                <a:spcPct val="150000"/>
              </a:lnSpc>
              <a:spcAft>
                <a:spcPct val="0"/>
              </a:spcAft>
            </a:pPr>
            <a:r>
              <a:rPr lang="en-US" altLang="zh-CN" sz="2400">
                <a:solidFill>
                  <a:srgbClr val="002060"/>
                </a:solidFill>
                <a:latin typeface="方正黑体_GBK" panose="02000000000000000000" pitchFamily="65" charset="-122"/>
                <a:ea typeface="方正黑体_GBK" panose="02000000000000000000" pitchFamily="65" charset="-122"/>
              </a:rPr>
              <a:t>  </a:t>
            </a:r>
            <a:r>
              <a:rPr lang="zh-CN" altLang="zh-CN" sz="2400">
                <a:solidFill>
                  <a:srgbClr val="002060"/>
                </a:solidFill>
                <a:latin typeface="方正黑体_GBK" panose="02000000000000000000" pitchFamily="65" charset="-122"/>
                <a:ea typeface="方正黑体_GBK" panose="02000000000000000000" pitchFamily="65" charset="-122"/>
              </a:rPr>
              <a:t>模拟高考、实战演练，</a:t>
            </a:r>
            <a:r>
              <a:rPr lang="zh-CN" altLang="en-US" sz="2400">
                <a:solidFill>
                  <a:srgbClr val="002060"/>
                </a:solidFill>
                <a:latin typeface="方正黑体_GBK" panose="02000000000000000000" pitchFamily="65" charset="-122"/>
                <a:ea typeface="方正黑体_GBK" panose="02000000000000000000" pitchFamily="65" charset="-122"/>
              </a:rPr>
              <a:t>对照考纲</a:t>
            </a:r>
            <a:r>
              <a:rPr lang="zh-CN" altLang="zh-CN" sz="2400">
                <a:solidFill>
                  <a:srgbClr val="002060"/>
                </a:solidFill>
                <a:latin typeface="方正黑体_GBK" panose="02000000000000000000" pitchFamily="65" charset="-122"/>
                <a:ea typeface="方正黑体_GBK" panose="02000000000000000000" pitchFamily="65" charset="-122"/>
              </a:rPr>
              <a:t>、查漏补</a:t>
            </a:r>
            <a:r>
              <a:rPr lang="zh-CN" altLang="zh-CN" sz="2400" smtClean="0">
                <a:solidFill>
                  <a:srgbClr val="002060"/>
                </a:solidFill>
                <a:latin typeface="方正黑体_GBK" panose="02000000000000000000" pitchFamily="65" charset="-122"/>
                <a:ea typeface="方正黑体_GBK" panose="02000000000000000000" pitchFamily="65" charset="-122"/>
              </a:rPr>
              <a:t>缺</a:t>
            </a:r>
            <a:endParaRPr lang="en-US" altLang="zh-CN" sz="2400" smtClean="0">
              <a:solidFill>
                <a:srgbClr val="002060"/>
              </a:solidFill>
              <a:latin typeface="方正黑体_GBK" panose="02000000000000000000" pitchFamily="65" charset="-122"/>
              <a:ea typeface="方正黑体_GBK" panose="02000000000000000000" pitchFamily="65" charset="-122"/>
            </a:endParaRPr>
          </a:p>
          <a:p>
            <a:pPr>
              <a:lnSpc>
                <a:spcPts val="4500"/>
              </a:lnSpc>
              <a:defRPr/>
            </a:pPr>
            <a:r>
              <a:rPr lang="zh-CN" altLang="en-US" sz="2400" smtClean="0">
                <a:solidFill>
                  <a:srgbClr val="0000FF"/>
                </a:solidFill>
                <a:latin typeface="微软雅黑" panose="020B0503020204020204" pitchFamily="34" charset="-122"/>
                <a:ea typeface="微软雅黑" panose="020B0503020204020204" pitchFamily="34" charset="-122"/>
              </a:rPr>
              <a:t>  形成答题技巧、时间分配、强化应试能力</a:t>
            </a:r>
            <a:endParaRPr lang="zh-CN" altLang="zh-CN" sz="2400">
              <a:solidFill>
                <a:srgbClr val="002060"/>
              </a:solidFill>
              <a:latin typeface="方正黑体_GBK" panose="02000000000000000000" pitchFamily="65" charset="-122"/>
              <a:ea typeface="方正黑体_GBK" panose="02000000000000000000" pitchFamily="65"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任意多边形: 形状 59"/>
          <p:cNvSpPr/>
          <p:nvPr/>
        </p:nvSpPr>
        <p:spPr>
          <a:xfrm>
            <a:off x="4377401" y="2"/>
            <a:ext cx="7814601" cy="5135337"/>
          </a:xfrm>
          <a:custGeom>
            <a:avLst/>
            <a:gdLst>
              <a:gd name="connsiteX0" fmla="*/ 0 w 5860951"/>
              <a:gd name="connsiteY0" fmla="*/ 0 h 3951578"/>
              <a:gd name="connsiteX1" fmla="*/ 4478398 w 5860951"/>
              <a:gd name="connsiteY1" fmla="*/ 0 h 3951578"/>
              <a:gd name="connsiteX2" fmla="*/ 4568940 w 5860951"/>
              <a:gd name="connsiteY2" fmla="*/ 0 h 3951578"/>
              <a:gd name="connsiteX3" fmla="*/ 5860951 w 5860951"/>
              <a:gd name="connsiteY3" fmla="*/ 0 h 3951578"/>
              <a:gd name="connsiteX4" fmla="*/ 5860951 w 5860951"/>
              <a:gd name="connsiteY4" fmla="*/ 3951578 h 3951578"/>
              <a:gd name="connsiteX5" fmla="*/ 4568940 w 5860951"/>
              <a:gd name="connsiteY5" fmla="*/ 3951578 h 3951578"/>
              <a:gd name="connsiteX6" fmla="*/ 4478398 w 5860951"/>
              <a:gd name="connsiteY6" fmla="*/ 3951578 h 3951578"/>
              <a:gd name="connsiteX7" fmla="*/ 2208961 w 5860951"/>
              <a:gd name="connsiteY7" fmla="*/ 3951578 h 3951578"/>
              <a:gd name="connsiteX8" fmla="*/ 2127873 w 5860951"/>
              <a:gd name="connsiteY8" fmla="*/ 3951578 h 3951578"/>
              <a:gd name="connsiteX9" fmla="*/ 2127501 w 5860951"/>
              <a:gd name="connsiteY9" fmla="*/ 3947886 h 3951578"/>
              <a:gd name="connsiteX10" fmla="*/ 2075824 w 5860951"/>
              <a:gd name="connsiteY10" fmla="*/ 3945542 h 3951578"/>
              <a:gd name="connsiteX11" fmla="*/ 1009144 w 5860951"/>
              <a:gd name="connsiteY11" fmla="*/ 3237494 h 3951578"/>
              <a:gd name="connsiteX12" fmla="*/ 984186 w 5860951"/>
              <a:gd name="connsiteY12" fmla="*/ 3165304 h 3951578"/>
              <a:gd name="connsiteX13" fmla="*/ 979913 w 5860951"/>
              <a:gd name="connsiteY13" fmla="*/ 3166630 h 3951578"/>
              <a:gd name="connsiteX14" fmla="*/ 939548 w 5860951"/>
              <a:gd name="connsiteY14" fmla="*/ 3036185 h 3951578"/>
              <a:gd name="connsiteX15" fmla="*/ 933270 w 5860951"/>
              <a:gd name="connsiteY15" fmla="*/ 3018027 h 3951578"/>
              <a:gd name="connsiteX16" fmla="*/ 932894 w 5860951"/>
              <a:gd name="connsiteY16" fmla="*/ 3014686 h 395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0951" h="3951578">
                <a:moveTo>
                  <a:pt x="0" y="0"/>
                </a:moveTo>
                <a:lnTo>
                  <a:pt x="4478398" y="0"/>
                </a:lnTo>
                <a:lnTo>
                  <a:pt x="4568940" y="0"/>
                </a:lnTo>
                <a:lnTo>
                  <a:pt x="5860951" y="0"/>
                </a:lnTo>
                <a:lnTo>
                  <a:pt x="5860951" y="3951578"/>
                </a:lnTo>
                <a:lnTo>
                  <a:pt x="4568940" y="3951578"/>
                </a:lnTo>
                <a:lnTo>
                  <a:pt x="4478398" y="3951578"/>
                </a:lnTo>
                <a:lnTo>
                  <a:pt x="2208961" y="3951578"/>
                </a:lnTo>
                <a:lnTo>
                  <a:pt x="2127873" y="3951578"/>
                </a:lnTo>
                <a:lnTo>
                  <a:pt x="2127501" y="3947886"/>
                </a:lnTo>
                <a:lnTo>
                  <a:pt x="2075824" y="3945542"/>
                </a:lnTo>
                <a:cubicBezTo>
                  <a:pt x="1594307" y="3901635"/>
                  <a:pt x="1190348" y="3622161"/>
                  <a:pt x="1009144" y="3237494"/>
                </a:cubicBezTo>
                <a:lnTo>
                  <a:pt x="984186" y="3165304"/>
                </a:lnTo>
                <a:lnTo>
                  <a:pt x="979913" y="3166630"/>
                </a:lnTo>
                <a:lnTo>
                  <a:pt x="939548" y="3036185"/>
                </a:lnTo>
                <a:lnTo>
                  <a:pt x="933270" y="3018027"/>
                </a:lnTo>
                <a:lnTo>
                  <a:pt x="932894" y="3014686"/>
                </a:lnTo>
                <a:close/>
              </a:path>
            </a:pathLst>
          </a:custGeom>
          <a:blipFill dpi="0"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任意多边形: 形状 26"/>
          <p:cNvSpPr/>
          <p:nvPr/>
        </p:nvSpPr>
        <p:spPr>
          <a:xfrm>
            <a:off x="4377401" y="-21513"/>
            <a:ext cx="7814601" cy="5135337"/>
          </a:xfrm>
          <a:custGeom>
            <a:avLst/>
            <a:gdLst>
              <a:gd name="connsiteX0" fmla="*/ 0 w 5860951"/>
              <a:gd name="connsiteY0" fmla="*/ 0 h 3951578"/>
              <a:gd name="connsiteX1" fmla="*/ 4478398 w 5860951"/>
              <a:gd name="connsiteY1" fmla="*/ 0 h 3951578"/>
              <a:gd name="connsiteX2" fmla="*/ 4568940 w 5860951"/>
              <a:gd name="connsiteY2" fmla="*/ 0 h 3951578"/>
              <a:gd name="connsiteX3" fmla="*/ 5860951 w 5860951"/>
              <a:gd name="connsiteY3" fmla="*/ 0 h 3951578"/>
              <a:gd name="connsiteX4" fmla="*/ 5860951 w 5860951"/>
              <a:gd name="connsiteY4" fmla="*/ 3951578 h 3951578"/>
              <a:gd name="connsiteX5" fmla="*/ 4568940 w 5860951"/>
              <a:gd name="connsiteY5" fmla="*/ 3951578 h 3951578"/>
              <a:gd name="connsiteX6" fmla="*/ 4478398 w 5860951"/>
              <a:gd name="connsiteY6" fmla="*/ 3951578 h 3951578"/>
              <a:gd name="connsiteX7" fmla="*/ 2208961 w 5860951"/>
              <a:gd name="connsiteY7" fmla="*/ 3951578 h 3951578"/>
              <a:gd name="connsiteX8" fmla="*/ 2127873 w 5860951"/>
              <a:gd name="connsiteY8" fmla="*/ 3951578 h 3951578"/>
              <a:gd name="connsiteX9" fmla="*/ 2127501 w 5860951"/>
              <a:gd name="connsiteY9" fmla="*/ 3947886 h 3951578"/>
              <a:gd name="connsiteX10" fmla="*/ 2075824 w 5860951"/>
              <a:gd name="connsiteY10" fmla="*/ 3945542 h 3951578"/>
              <a:gd name="connsiteX11" fmla="*/ 1009144 w 5860951"/>
              <a:gd name="connsiteY11" fmla="*/ 3237494 h 3951578"/>
              <a:gd name="connsiteX12" fmla="*/ 984186 w 5860951"/>
              <a:gd name="connsiteY12" fmla="*/ 3165304 h 3951578"/>
              <a:gd name="connsiteX13" fmla="*/ 979913 w 5860951"/>
              <a:gd name="connsiteY13" fmla="*/ 3166630 h 3951578"/>
              <a:gd name="connsiteX14" fmla="*/ 939548 w 5860951"/>
              <a:gd name="connsiteY14" fmla="*/ 3036185 h 3951578"/>
              <a:gd name="connsiteX15" fmla="*/ 933270 w 5860951"/>
              <a:gd name="connsiteY15" fmla="*/ 3018027 h 3951578"/>
              <a:gd name="connsiteX16" fmla="*/ 932894 w 5860951"/>
              <a:gd name="connsiteY16" fmla="*/ 3014686 h 395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0951" h="3951578">
                <a:moveTo>
                  <a:pt x="0" y="0"/>
                </a:moveTo>
                <a:lnTo>
                  <a:pt x="4478398" y="0"/>
                </a:lnTo>
                <a:lnTo>
                  <a:pt x="4568940" y="0"/>
                </a:lnTo>
                <a:lnTo>
                  <a:pt x="5860951" y="0"/>
                </a:lnTo>
                <a:lnTo>
                  <a:pt x="5860951" y="3951578"/>
                </a:lnTo>
                <a:lnTo>
                  <a:pt x="4568940" y="3951578"/>
                </a:lnTo>
                <a:lnTo>
                  <a:pt x="4478398" y="3951578"/>
                </a:lnTo>
                <a:lnTo>
                  <a:pt x="2208961" y="3951578"/>
                </a:lnTo>
                <a:lnTo>
                  <a:pt x="2127873" y="3951578"/>
                </a:lnTo>
                <a:lnTo>
                  <a:pt x="2127501" y="3947886"/>
                </a:lnTo>
                <a:lnTo>
                  <a:pt x="2075824" y="3945542"/>
                </a:lnTo>
                <a:cubicBezTo>
                  <a:pt x="1594307" y="3901635"/>
                  <a:pt x="1190348" y="3622161"/>
                  <a:pt x="1009144" y="3237494"/>
                </a:cubicBezTo>
                <a:lnTo>
                  <a:pt x="984186" y="3165304"/>
                </a:lnTo>
                <a:lnTo>
                  <a:pt x="979913" y="3166630"/>
                </a:lnTo>
                <a:lnTo>
                  <a:pt x="939548" y="3036185"/>
                </a:lnTo>
                <a:lnTo>
                  <a:pt x="933270" y="3018027"/>
                </a:lnTo>
                <a:lnTo>
                  <a:pt x="932894" y="3014686"/>
                </a:lnTo>
                <a:close/>
              </a:path>
            </a:pathLst>
          </a:custGeom>
          <a:solidFill>
            <a:srgbClr val="0070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形状 27"/>
          <p:cNvSpPr/>
          <p:nvPr/>
        </p:nvSpPr>
        <p:spPr>
          <a:xfrm>
            <a:off x="0" y="2017127"/>
            <a:ext cx="7190944" cy="2213287"/>
          </a:xfrm>
          <a:custGeom>
            <a:avLst/>
            <a:gdLst>
              <a:gd name="connsiteX0" fmla="*/ 0 w 7190944"/>
              <a:gd name="connsiteY0" fmla="*/ 0 h 2213287"/>
              <a:gd name="connsiteX1" fmla="*/ 1307550 w 7190944"/>
              <a:gd name="connsiteY1" fmla="*/ 0 h 2213287"/>
              <a:gd name="connsiteX2" fmla="*/ 1358263 w 7190944"/>
              <a:gd name="connsiteY2" fmla="*/ 0 h 2213287"/>
              <a:gd name="connsiteX3" fmla="*/ 2123510 w 7190944"/>
              <a:gd name="connsiteY3" fmla="*/ 0 h 2213287"/>
              <a:gd name="connsiteX4" fmla="*/ 2629380 w 7190944"/>
              <a:gd name="connsiteY4" fmla="*/ 0 h 2213287"/>
              <a:gd name="connsiteX5" fmla="*/ 2674798 w 7190944"/>
              <a:gd name="connsiteY5" fmla="*/ 0 h 2213287"/>
              <a:gd name="connsiteX6" fmla="*/ 4631871 w 7190944"/>
              <a:gd name="connsiteY6" fmla="*/ 0 h 2213287"/>
              <a:gd name="connsiteX7" fmla="*/ 4682583 w 7190944"/>
              <a:gd name="connsiteY7" fmla="*/ 0 h 2213287"/>
              <a:gd name="connsiteX8" fmla="*/ 5953700 w 7190944"/>
              <a:gd name="connsiteY8" fmla="*/ 0 h 2213287"/>
              <a:gd name="connsiteX9" fmla="*/ 5999119 w 7190944"/>
              <a:gd name="connsiteY9" fmla="*/ 0 h 2213287"/>
              <a:gd name="connsiteX10" fmla="*/ 5999327 w 7190944"/>
              <a:gd name="connsiteY10" fmla="*/ 2068 h 2213287"/>
              <a:gd name="connsiteX11" fmla="*/ 6028270 w 7190944"/>
              <a:gd name="connsiteY11" fmla="*/ 3381 h 2213287"/>
              <a:gd name="connsiteX12" fmla="*/ 6625720 w 7190944"/>
              <a:gd name="connsiteY12" fmla="*/ 399960 h 2213287"/>
              <a:gd name="connsiteX13" fmla="*/ 6639700 w 7190944"/>
              <a:gd name="connsiteY13" fmla="*/ 440394 h 2213287"/>
              <a:gd name="connsiteX14" fmla="*/ 6642093 w 7190944"/>
              <a:gd name="connsiteY14" fmla="*/ 439651 h 2213287"/>
              <a:gd name="connsiteX15" fmla="*/ 6664702 w 7190944"/>
              <a:gd name="connsiteY15" fmla="*/ 512714 h 2213287"/>
              <a:gd name="connsiteX16" fmla="*/ 6668217 w 7190944"/>
              <a:gd name="connsiteY16" fmla="*/ 522885 h 2213287"/>
              <a:gd name="connsiteX17" fmla="*/ 6668429 w 7190944"/>
              <a:gd name="connsiteY17" fmla="*/ 524755 h 2213287"/>
              <a:gd name="connsiteX18" fmla="*/ 7190944 w 7190944"/>
              <a:gd name="connsiteY18" fmla="*/ 2213287 h 2213287"/>
              <a:gd name="connsiteX19" fmla="*/ 4682583 w 7190944"/>
              <a:gd name="connsiteY19" fmla="*/ 2213287 h 2213287"/>
              <a:gd name="connsiteX20" fmla="*/ 4631871 w 7190944"/>
              <a:gd name="connsiteY20" fmla="*/ 2213287 h 2213287"/>
              <a:gd name="connsiteX21" fmla="*/ 3866624 w 7190944"/>
              <a:gd name="connsiteY21" fmla="*/ 2213287 h 2213287"/>
              <a:gd name="connsiteX22" fmla="*/ 3360753 w 7190944"/>
              <a:gd name="connsiteY22" fmla="*/ 2213287 h 2213287"/>
              <a:gd name="connsiteX23" fmla="*/ 3315337 w 7190944"/>
              <a:gd name="connsiteY23" fmla="*/ 2213287 h 2213287"/>
              <a:gd name="connsiteX24" fmla="*/ 1358263 w 7190944"/>
              <a:gd name="connsiteY24" fmla="*/ 2213287 h 2213287"/>
              <a:gd name="connsiteX25" fmla="*/ 1307550 w 7190944"/>
              <a:gd name="connsiteY25" fmla="*/ 2213287 h 2213287"/>
              <a:gd name="connsiteX26" fmla="*/ 36433 w 7190944"/>
              <a:gd name="connsiteY26" fmla="*/ 2213287 h 2213287"/>
              <a:gd name="connsiteX27" fmla="*/ 0 w 7190944"/>
              <a:gd name="connsiteY27" fmla="*/ 2213287 h 221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0944" h="2213287">
                <a:moveTo>
                  <a:pt x="0" y="0"/>
                </a:moveTo>
                <a:lnTo>
                  <a:pt x="1307550" y="0"/>
                </a:lnTo>
                <a:lnTo>
                  <a:pt x="1358263" y="0"/>
                </a:lnTo>
                <a:lnTo>
                  <a:pt x="2123510" y="0"/>
                </a:lnTo>
                <a:lnTo>
                  <a:pt x="2629380" y="0"/>
                </a:lnTo>
                <a:lnTo>
                  <a:pt x="2674798" y="0"/>
                </a:lnTo>
                <a:lnTo>
                  <a:pt x="4631871" y="0"/>
                </a:lnTo>
                <a:lnTo>
                  <a:pt x="4682583" y="0"/>
                </a:lnTo>
                <a:lnTo>
                  <a:pt x="5953700" y="0"/>
                </a:lnTo>
                <a:lnTo>
                  <a:pt x="5999119" y="0"/>
                </a:lnTo>
                <a:lnTo>
                  <a:pt x="5999327" y="2068"/>
                </a:lnTo>
                <a:lnTo>
                  <a:pt x="6028270" y="3381"/>
                </a:lnTo>
                <a:cubicBezTo>
                  <a:pt x="6297970" y="27973"/>
                  <a:pt x="6524228" y="184508"/>
                  <a:pt x="6625720" y="399960"/>
                </a:cubicBezTo>
                <a:lnTo>
                  <a:pt x="6639700" y="440394"/>
                </a:lnTo>
                <a:lnTo>
                  <a:pt x="6642093" y="439651"/>
                </a:lnTo>
                <a:lnTo>
                  <a:pt x="6664702" y="512714"/>
                </a:lnTo>
                <a:lnTo>
                  <a:pt x="6668217" y="522885"/>
                </a:lnTo>
                <a:lnTo>
                  <a:pt x="6668429" y="524755"/>
                </a:lnTo>
                <a:lnTo>
                  <a:pt x="7190944" y="2213287"/>
                </a:lnTo>
                <a:lnTo>
                  <a:pt x="4682583" y="2213287"/>
                </a:lnTo>
                <a:lnTo>
                  <a:pt x="4631871" y="2213287"/>
                </a:lnTo>
                <a:lnTo>
                  <a:pt x="3866624" y="2213287"/>
                </a:lnTo>
                <a:lnTo>
                  <a:pt x="3360753" y="2213287"/>
                </a:lnTo>
                <a:lnTo>
                  <a:pt x="3315337" y="2213287"/>
                </a:lnTo>
                <a:lnTo>
                  <a:pt x="1358263" y="2213287"/>
                </a:lnTo>
                <a:lnTo>
                  <a:pt x="1307550" y="2213287"/>
                </a:lnTo>
                <a:lnTo>
                  <a:pt x="36433" y="2213287"/>
                </a:lnTo>
                <a:lnTo>
                  <a:pt x="0" y="2213287"/>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30" name="文本框 29"/>
          <p:cNvSpPr txBox="1"/>
          <p:nvPr/>
        </p:nvSpPr>
        <p:spPr>
          <a:xfrm>
            <a:off x="484544" y="1533896"/>
            <a:ext cx="4572000" cy="398780"/>
          </a:xfrm>
          <a:prstGeom prst="rect">
            <a:avLst/>
          </a:prstGeom>
          <a:noFill/>
        </p:spPr>
        <p:txBody>
          <a:bodyPr wrap="square" rtlCol="0">
            <a:spAutoFit/>
          </a:bodyPr>
          <a:lstStyle/>
          <a:p>
            <a:r>
              <a:rPr lang="en-US" altLang="zh-CN" sz="2000" b="1" spc="300" smtClean="0">
                <a:solidFill>
                  <a:srgbClr val="3289CA"/>
                </a:solidFill>
                <a:latin typeface="微软雅黑" panose="020B0503020204020204" pitchFamily="34" charset="-122"/>
                <a:ea typeface="微软雅黑" panose="020B0503020204020204" pitchFamily="34" charset="-122"/>
              </a:rPr>
              <a:t>2022【</a:t>
            </a:r>
            <a:r>
              <a:rPr lang="zh-CN" altLang="en-US" sz="2000" b="1" spc="300" smtClean="0">
                <a:solidFill>
                  <a:srgbClr val="3289CA"/>
                </a:solidFill>
                <a:latin typeface="微软雅黑" panose="020B0503020204020204" pitchFamily="34" charset="-122"/>
                <a:ea typeface="微软雅黑" panose="020B0503020204020204" pitchFamily="34" charset="-122"/>
              </a:rPr>
              <a:t>一轮</a:t>
            </a:r>
            <a:r>
              <a:rPr lang="zh-CN" altLang="en-US" sz="2000" b="1" spc="300">
                <a:solidFill>
                  <a:srgbClr val="3289CA"/>
                </a:solidFill>
                <a:latin typeface="微软雅黑" panose="020B0503020204020204" pitchFamily="34" charset="-122"/>
                <a:ea typeface="微软雅黑" panose="020B0503020204020204" pitchFamily="34" charset="-122"/>
              </a:rPr>
              <a:t>备考</a:t>
            </a:r>
            <a:r>
              <a:rPr lang="en-US" altLang="zh-CN" sz="2000" b="1" spc="300">
                <a:solidFill>
                  <a:srgbClr val="3289CA"/>
                </a:solidFill>
                <a:latin typeface="微软雅黑" panose="020B0503020204020204" pitchFamily="34" charset="-122"/>
                <a:ea typeface="微软雅黑" panose="020B0503020204020204" pitchFamily="34" charset="-122"/>
              </a:rPr>
              <a:t>】</a:t>
            </a:r>
            <a:endParaRPr lang="zh-CN" altLang="en-US" sz="2000" b="1" spc="300">
              <a:solidFill>
                <a:srgbClr val="3289CA"/>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36532" y="5620798"/>
            <a:ext cx="4548444" cy="528279"/>
            <a:chOff x="1422923" y="5794595"/>
            <a:chExt cx="4548444" cy="528279"/>
          </a:xfrm>
        </p:grpSpPr>
        <p:grpSp>
          <p:nvGrpSpPr>
            <p:cNvPr id="3" name="组合 33"/>
            <p:cNvGrpSpPr/>
            <p:nvPr/>
          </p:nvGrpSpPr>
          <p:grpSpPr>
            <a:xfrm>
              <a:off x="1422923" y="5794595"/>
              <a:ext cx="528281" cy="528279"/>
              <a:chOff x="5255470" y="5300968"/>
              <a:chExt cx="703592" cy="703590"/>
            </a:xfrm>
          </p:grpSpPr>
          <p:sp>
            <p:nvSpPr>
              <p:cNvPr id="35" name="椭圆 34"/>
              <p:cNvSpPr/>
              <p:nvPr/>
            </p:nvSpPr>
            <p:spPr>
              <a:xfrm>
                <a:off x="5255470" y="5300968"/>
                <a:ext cx="703592" cy="703590"/>
              </a:xfrm>
              <a:prstGeom prst="ellipse">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图形 18"/>
              <p:cNvGrpSpPr/>
              <p:nvPr/>
            </p:nvGrpSpPr>
            <p:grpSpPr>
              <a:xfrm>
                <a:off x="5449096" y="5472389"/>
                <a:ext cx="370127" cy="370126"/>
                <a:chOff x="5143500" y="3667124"/>
                <a:chExt cx="714375" cy="714375"/>
              </a:xfrm>
              <a:solidFill>
                <a:schemeClr val="bg1"/>
              </a:solidFill>
            </p:grpSpPr>
            <p:sp>
              <p:nvSpPr>
                <p:cNvPr id="37" name="任意多边形: 形状 36"/>
                <p:cNvSpPr/>
                <p:nvPr/>
              </p:nvSpPr>
              <p:spPr>
                <a:xfrm>
                  <a:off x="5414887" y="3791976"/>
                  <a:ext cx="307873" cy="307874"/>
                </a:xfrm>
                <a:custGeom>
                  <a:avLst/>
                  <a:gdLst>
                    <a:gd name="connsiteX0" fmla="*/ 5136 w 307873"/>
                    <a:gd name="connsiteY0" fmla="*/ 29931 h 307874"/>
                    <a:gd name="connsiteX1" fmla="*/ 79475 w 307873"/>
                    <a:gd name="connsiteY1" fmla="*/ 104269 h 307874"/>
                    <a:gd name="connsiteX2" fmla="*/ 104269 w 307873"/>
                    <a:gd name="connsiteY2" fmla="*/ 104269 h 307874"/>
                    <a:gd name="connsiteX3" fmla="*/ 104269 w 307873"/>
                    <a:gd name="connsiteY3" fmla="*/ 79475 h 307874"/>
                    <a:gd name="connsiteX4" fmla="*/ 29931 w 307873"/>
                    <a:gd name="connsiteY4" fmla="*/ 5135 h 307874"/>
                    <a:gd name="connsiteX5" fmla="*/ 5136 w 307873"/>
                    <a:gd name="connsiteY5" fmla="*/ 5135 h 307874"/>
                    <a:gd name="connsiteX6" fmla="*/ 5136 w 307873"/>
                    <a:gd name="connsiteY6" fmla="*/ 29931 h 307874"/>
                    <a:gd name="connsiteX7" fmla="*/ 203606 w 307873"/>
                    <a:gd name="connsiteY7" fmla="*/ 228401 h 307874"/>
                    <a:gd name="connsiteX8" fmla="*/ 277944 w 307873"/>
                    <a:gd name="connsiteY8" fmla="*/ 302740 h 307874"/>
                    <a:gd name="connsiteX9" fmla="*/ 302739 w 307873"/>
                    <a:gd name="connsiteY9" fmla="*/ 302740 h 307874"/>
                    <a:gd name="connsiteX10" fmla="*/ 302739 w 307873"/>
                    <a:gd name="connsiteY10" fmla="*/ 277945 h 307874"/>
                    <a:gd name="connsiteX11" fmla="*/ 228401 w 307873"/>
                    <a:gd name="connsiteY11" fmla="*/ 203605 h 307874"/>
                    <a:gd name="connsiteX12" fmla="*/ 203606 w 307873"/>
                    <a:gd name="connsiteY12" fmla="*/ 203605 h 307874"/>
                    <a:gd name="connsiteX13" fmla="*/ 203606 w 307873"/>
                    <a:gd name="connsiteY13" fmla="*/ 228401 h 30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7873" h="307874">
                      <a:moveTo>
                        <a:pt x="5136" y="29931"/>
                      </a:moveTo>
                      <a:lnTo>
                        <a:pt x="79475" y="104269"/>
                      </a:lnTo>
                      <a:cubicBezTo>
                        <a:pt x="86321" y="111116"/>
                        <a:pt x="97423" y="111116"/>
                        <a:pt x="104269" y="104269"/>
                      </a:cubicBezTo>
                      <a:cubicBezTo>
                        <a:pt x="111116" y="97421"/>
                        <a:pt x="111116" y="86321"/>
                        <a:pt x="104269" y="79475"/>
                      </a:cubicBezTo>
                      <a:lnTo>
                        <a:pt x="29931" y="5135"/>
                      </a:lnTo>
                      <a:cubicBezTo>
                        <a:pt x="23083" y="-1712"/>
                        <a:pt x="11983" y="-1712"/>
                        <a:pt x="5136" y="5135"/>
                      </a:cubicBezTo>
                      <a:cubicBezTo>
                        <a:pt x="-1712" y="11983"/>
                        <a:pt x="-1712" y="23083"/>
                        <a:pt x="5136" y="29931"/>
                      </a:cubicBezTo>
                      <a:moveTo>
                        <a:pt x="203606" y="228401"/>
                      </a:moveTo>
                      <a:lnTo>
                        <a:pt x="277944" y="302740"/>
                      </a:lnTo>
                      <a:cubicBezTo>
                        <a:pt x="284791" y="309586"/>
                        <a:pt x="295892" y="309586"/>
                        <a:pt x="302739" y="302740"/>
                      </a:cubicBezTo>
                      <a:cubicBezTo>
                        <a:pt x="309585" y="295892"/>
                        <a:pt x="309585" y="284792"/>
                        <a:pt x="302739" y="277945"/>
                      </a:cubicBezTo>
                      <a:lnTo>
                        <a:pt x="228401" y="203605"/>
                      </a:lnTo>
                      <a:cubicBezTo>
                        <a:pt x="221553" y="196758"/>
                        <a:pt x="210453" y="196758"/>
                        <a:pt x="203606" y="203605"/>
                      </a:cubicBezTo>
                      <a:cubicBezTo>
                        <a:pt x="196758" y="210453"/>
                        <a:pt x="196758" y="221553"/>
                        <a:pt x="203606" y="228401"/>
                      </a:cubicBezTo>
                    </a:path>
                  </a:pathLst>
                </a:custGeom>
                <a:grpFill/>
                <a:ln w="698" cap="flat">
                  <a:noFill/>
                  <a:prstDash val="solid"/>
                  <a:miter/>
                </a:ln>
              </p:spPr>
              <p:txBody>
                <a:bodyPr rtlCol="0" anchor="ctr"/>
                <a:lstStyle/>
                <a:p>
                  <a:endParaRPr lang="zh-CN" altLang="en-US">
                    <a:solidFill>
                      <a:prstClr val="black"/>
                    </a:solidFill>
                  </a:endParaRPr>
                </a:p>
              </p:txBody>
            </p:sp>
            <p:sp>
              <p:nvSpPr>
                <p:cNvPr id="38" name="任意多边形: 形状 37"/>
                <p:cNvSpPr/>
                <p:nvPr/>
              </p:nvSpPr>
              <p:spPr>
                <a:xfrm>
                  <a:off x="5238153" y="4015220"/>
                  <a:ext cx="217354" cy="269380"/>
                </a:xfrm>
                <a:custGeom>
                  <a:avLst/>
                  <a:gdLst>
                    <a:gd name="connsiteX0" fmla="*/ 217355 w 217354"/>
                    <a:gd name="connsiteY0" fmla="*/ 269372 h 269380"/>
                    <a:gd name="connsiteX1" fmla="*/ 217306 w 217354"/>
                    <a:gd name="connsiteY1" fmla="*/ 269375 h 269380"/>
                    <a:gd name="connsiteX2" fmla="*/ 217257 w 217354"/>
                    <a:gd name="connsiteY2" fmla="*/ 269380 h 269380"/>
                    <a:gd name="connsiteX3" fmla="*/ 217355 w 217354"/>
                    <a:gd name="connsiteY3" fmla="*/ 269372 h 269380"/>
                    <a:gd name="connsiteX4" fmla="*/ 52871 w 217354"/>
                    <a:gd name="connsiteY4" fmla="*/ 208576 h 269380"/>
                    <a:gd name="connsiteX5" fmla="*/ 52826 w 217354"/>
                    <a:gd name="connsiteY5" fmla="*/ 208527 h 269380"/>
                    <a:gd name="connsiteX6" fmla="*/ 52777 w 217354"/>
                    <a:gd name="connsiteY6" fmla="*/ 208482 h 269380"/>
                    <a:gd name="connsiteX7" fmla="*/ 52871 w 217354"/>
                    <a:gd name="connsiteY7" fmla="*/ 208576 h 269380"/>
                    <a:gd name="connsiteX8" fmla="*/ 0 w 217354"/>
                    <a:gd name="connsiteY8" fmla="*/ 137 h 269380"/>
                    <a:gd name="connsiteX9" fmla="*/ 20 w 217354"/>
                    <a:gd name="connsiteY9" fmla="*/ 86 h 269380"/>
                    <a:gd name="connsiteX10" fmla="*/ 43 w 217354"/>
                    <a:gd name="connsiteY10" fmla="*/ 0 h 269380"/>
                    <a:gd name="connsiteX11" fmla="*/ 0 w 217354"/>
                    <a:gd name="connsiteY11" fmla="*/ 137 h 269380"/>
                    <a:gd name="connsiteX12" fmla="*/ 211740 w 217354"/>
                    <a:gd name="connsiteY12" fmla="*/ 164497 h 269380"/>
                    <a:gd name="connsiteX13" fmla="*/ 211656 w 217354"/>
                    <a:gd name="connsiteY13" fmla="*/ 164500 h 269380"/>
                    <a:gd name="connsiteX14" fmla="*/ 211607 w 217354"/>
                    <a:gd name="connsiteY14" fmla="*/ 164509 h 269380"/>
                    <a:gd name="connsiteX15" fmla="*/ 211740 w 217354"/>
                    <a:gd name="connsiteY15" fmla="*/ 164497 h 26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7354" h="269380">
                      <a:moveTo>
                        <a:pt x="217355" y="269372"/>
                      </a:moveTo>
                      <a:cubicBezTo>
                        <a:pt x="217339" y="269372"/>
                        <a:pt x="217321" y="269372"/>
                        <a:pt x="217306" y="269375"/>
                      </a:cubicBezTo>
                      <a:lnTo>
                        <a:pt x="217257" y="269380"/>
                      </a:lnTo>
                      <a:lnTo>
                        <a:pt x="217355" y="269372"/>
                      </a:lnTo>
                      <a:close/>
                      <a:moveTo>
                        <a:pt x="52871" y="208576"/>
                      </a:moveTo>
                      <a:cubicBezTo>
                        <a:pt x="52855" y="208560"/>
                        <a:pt x="52844" y="208542"/>
                        <a:pt x="52826" y="208527"/>
                      </a:cubicBezTo>
                      <a:cubicBezTo>
                        <a:pt x="52810" y="208511"/>
                        <a:pt x="52793" y="208497"/>
                        <a:pt x="52777" y="208482"/>
                      </a:cubicBezTo>
                      <a:lnTo>
                        <a:pt x="52871" y="208576"/>
                      </a:lnTo>
                      <a:close/>
                      <a:moveTo>
                        <a:pt x="0" y="137"/>
                      </a:moveTo>
                      <a:cubicBezTo>
                        <a:pt x="6" y="121"/>
                        <a:pt x="14" y="103"/>
                        <a:pt x="20" y="86"/>
                      </a:cubicBezTo>
                      <a:cubicBezTo>
                        <a:pt x="29" y="58"/>
                        <a:pt x="33" y="28"/>
                        <a:pt x="43" y="0"/>
                      </a:cubicBezTo>
                      <a:lnTo>
                        <a:pt x="0" y="137"/>
                      </a:lnTo>
                      <a:close/>
                      <a:moveTo>
                        <a:pt x="211740" y="164497"/>
                      </a:moveTo>
                      <a:cubicBezTo>
                        <a:pt x="211712" y="164500"/>
                        <a:pt x="211685" y="164497"/>
                        <a:pt x="211656" y="164500"/>
                      </a:cubicBezTo>
                      <a:cubicBezTo>
                        <a:pt x="211638" y="164502"/>
                        <a:pt x="211622" y="164509"/>
                        <a:pt x="211607" y="164509"/>
                      </a:cubicBezTo>
                      <a:lnTo>
                        <a:pt x="211740" y="164497"/>
                      </a:lnTo>
                      <a:close/>
                    </a:path>
                  </a:pathLst>
                </a:custGeom>
                <a:grpFill/>
                <a:ln w="698" cap="flat">
                  <a:noFill/>
                  <a:prstDash val="solid"/>
                  <a:miter/>
                </a:ln>
              </p:spPr>
              <p:txBody>
                <a:bodyPr rtlCol="0" anchor="ctr"/>
                <a:lstStyle/>
                <a:p>
                  <a:endParaRPr lang="zh-CN" altLang="en-US">
                    <a:solidFill>
                      <a:prstClr val="black"/>
                    </a:solidFill>
                  </a:endParaRPr>
                </a:p>
              </p:txBody>
            </p:sp>
            <p:sp>
              <p:nvSpPr>
                <p:cNvPr id="39" name="任意多边形: 形状 38"/>
                <p:cNvSpPr/>
                <p:nvPr/>
              </p:nvSpPr>
              <p:spPr>
                <a:xfrm>
                  <a:off x="5229371" y="3710374"/>
                  <a:ext cx="574990" cy="574851"/>
                </a:xfrm>
                <a:custGeom>
                  <a:avLst/>
                  <a:gdLst>
                    <a:gd name="connsiteX0" fmla="*/ 475858 w 574990"/>
                    <a:gd name="connsiteY0" fmla="*/ 198472 h 574851"/>
                    <a:gd name="connsiteX1" fmla="*/ 389122 w 574990"/>
                    <a:gd name="connsiteY1" fmla="*/ 285207 h 574851"/>
                    <a:gd name="connsiteX2" fmla="*/ 260081 w 574990"/>
                    <a:gd name="connsiteY2" fmla="*/ 414247 h 574851"/>
                    <a:gd name="connsiteX3" fmla="*/ 217268 w 574990"/>
                    <a:gd name="connsiteY3" fmla="*/ 434429 h 574851"/>
                    <a:gd name="connsiteX4" fmla="*/ 217133 w 574990"/>
                    <a:gd name="connsiteY4" fmla="*/ 434441 h 574851"/>
                    <a:gd name="connsiteX5" fmla="*/ 210282 w 574990"/>
                    <a:gd name="connsiteY5" fmla="*/ 434774 h 574851"/>
                    <a:gd name="connsiteX6" fmla="*/ 160745 w 574990"/>
                    <a:gd name="connsiteY6" fmla="*/ 414247 h 574851"/>
                    <a:gd name="connsiteX7" fmla="*/ 140218 w 574990"/>
                    <a:gd name="connsiteY7" fmla="*/ 363986 h 574851"/>
                    <a:gd name="connsiteX8" fmla="*/ 143054 w 574990"/>
                    <a:gd name="connsiteY8" fmla="*/ 344728 h 574851"/>
                    <a:gd name="connsiteX9" fmla="*/ 160745 w 574990"/>
                    <a:gd name="connsiteY9" fmla="*/ 314912 h 574851"/>
                    <a:gd name="connsiteX10" fmla="*/ 289785 w 574990"/>
                    <a:gd name="connsiteY10" fmla="*/ 185871 h 574851"/>
                    <a:gd name="connsiteX11" fmla="*/ 376521 w 574990"/>
                    <a:gd name="connsiteY11" fmla="*/ 99133 h 574851"/>
                    <a:gd name="connsiteX12" fmla="*/ 277388 w 574990"/>
                    <a:gd name="connsiteY12" fmla="*/ 0 h 574851"/>
                    <a:gd name="connsiteX13" fmla="*/ 190650 w 574990"/>
                    <a:gd name="connsiteY13" fmla="*/ 86737 h 574851"/>
                    <a:gd name="connsiteX14" fmla="*/ 61611 w 574990"/>
                    <a:gd name="connsiteY14" fmla="*/ 215777 h 574851"/>
                    <a:gd name="connsiteX15" fmla="*/ 8801 w 574990"/>
                    <a:gd name="connsiteY15" fmla="*/ 304932 h 574851"/>
                    <a:gd name="connsiteX16" fmla="*/ 0 w 574990"/>
                    <a:gd name="connsiteY16" fmla="*/ 365141 h 574851"/>
                    <a:gd name="connsiteX17" fmla="*/ 61608 w 574990"/>
                    <a:gd name="connsiteY17" fmla="*/ 513373 h 574851"/>
                    <a:gd name="connsiteX18" fmla="*/ 209722 w 574990"/>
                    <a:gd name="connsiteY18" fmla="*/ 574851 h 574851"/>
                    <a:gd name="connsiteX19" fmla="*/ 226087 w 574990"/>
                    <a:gd name="connsiteY19" fmla="*/ 574220 h 574851"/>
                    <a:gd name="connsiteX20" fmla="*/ 359215 w 574990"/>
                    <a:gd name="connsiteY20" fmla="*/ 513382 h 574851"/>
                    <a:gd name="connsiteX21" fmla="*/ 488255 w 574990"/>
                    <a:gd name="connsiteY21" fmla="*/ 384341 h 574851"/>
                    <a:gd name="connsiteX22" fmla="*/ 574991 w 574990"/>
                    <a:gd name="connsiteY22" fmla="*/ 297603 h 574851"/>
                    <a:gd name="connsiteX23" fmla="*/ 475858 w 574990"/>
                    <a:gd name="connsiteY23" fmla="*/ 198472 h 574851"/>
                    <a:gd name="connsiteX24" fmla="*/ 463461 w 574990"/>
                    <a:gd name="connsiteY24" fmla="*/ 359545 h 574851"/>
                    <a:gd name="connsiteX25" fmla="*/ 334420 w 574990"/>
                    <a:gd name="connsiteY25" fmla="*/ 488585 h 574851"/>
                    <a:gd name="connsiteX26" fmla="*/ 223542 w 574990"/>
                    <a:gd name="connsiteY26" fmla="*/ 539249 h 574851"/>
                    <a:gd name="connsiteX27" fmla="*/ 223435 w 574990"/>
                    <a:gd name="connsiteY27" fmla="*/ 539256 h 574851"/>
                    <a:gd name="connsiteX28" fmla="*/ 209723 w 574990"/>
                    <a:gd name="connsiteY28" fmla="*/ 539787 h 574851"/>
                    <a:gd name="connsiteX29" fmla="*/ 86459 w 574990"/>
                    <a:gd name="connsiteY29" fmla="*/ 488639 h 574851"/>
                    <a:gd name="connsiteX30" fmla="*/ 86385 w 574990"/>
                    <a:gd name="connsiteY30" fmla="*/ 488563 h 574851"/>
                    <a:gd name="connsiteX31" fmla="*/ 86364 w 574990"/>
                    <a:gd name="connsiteY31" fmla="*/ 488543 h 574851"/>
                    <a:gd name="connsiteX32" fmla="*/ 35065 w 574990"/>
                    <a:gd name="connsiteY32" fmla="*/ 365141 h 574851"/>
                    <a:gd name="connsiteX33" fmla="*/ 42415 w 574990"/>
                    <a:gd name="connsiteY33" fmla="*/ 314908 h 574851"/>
                    <a:gd name="connsiteX34" fmla="*/ 42434 w 574990"/>
                    <a:gd name="connsiteY34" fmla="*/ 314843 h 574851"/>
                    <a:gd name="connsiteX35" fmla="*/ 42455 w 574990"/>
                    <a:gd name="connsiteY35" fmla="*/ 314771 h 574851"/>
                    <a:gd name="connsiteX36" fmla="*/ 86406 w 574990"/>
                    <a:gd name="connsiteY36" fmla="*/ 240573 h 574851"/>
                    <a:gd name="connsiteX37" fmla="*/ 215446 w 574990"/>
                    <a:gd name="connsiteY37" fmla="*/ 111530 h 574851"/>
                    <a:gd name="connsiteX38" fmla="*/ 277388 w 574990"/>
                    <a:gd name="connsiteY38" fmla="*/ 49589 h 574851"/>
                    <a:gd name="connsiteX39" fmla="*/ 326930 w 574990"/>
                    <a:gd name="connsiteY39" fmla="*/ 99133 h 574851"/>
                    <a:gd name="connsiteX40" fmla="*/ 264991 w 574990"/>
                    <a:gd name="connsiteY40" fmla="*/ 161074 h 574851"/>
                    <a:gd name="connsiteX41" fmla="*/ 135950 w 574990"/>
                    <a:gd name="connsiteY41" fmla="*/ 290115 h 574851"/>
                    <a:gd name="connsiteX42" fmla="*/ 109499 w 574990"/>
                    <a:gd name="connsiteY42" fmla="*/ 334526 h 574851"/>
                    <a:gd name="connsiteX43" fmla="*/ 109475 w 574990"/>
                    <a:gd name="connsiteY43" fmla="*/ 334610 h 574851"/>
                    <a:gd name="connsiteX44" fmla="*/ 109438 w 574990"/>
                    <a:gd name="connsiteY44" fmla="*/ 334733 h 574851"/>
                    <a:gd name="connsiteX45" fmla="*/ 105153 w 574990"/>
                    <a:gd name="connsiteY45" fmla="*/ 363986 h 574851"/>
                    <a:gd name="connsiteX46" fmla="*/ 135950 w 574990"/>
                    <a:gd name="connsiteY46" fmla="*/ 439043 h 574851"/>
                    <a:gd name="connsiteX47" fmla="*/ 210282 w 574990"/>
                    <a:gd name="connsiteY47" fmla="*/ 469838 h 574851"/>
                    <a:gd name="connsiteX48" fmla="*/ 220438 w 574990"/>
                    <a:gd name="connsiteY48" fmla="*/ 469347 h 574851"/>
                    <a:gd name="connsiteX49" fmla="*/ 284877 w 574990"/>
                    <a:gd name="connsiteY49" fmla="*/ 439043 h 574851"/>
                    <a:gd name="connsiteX50" fmla="*/ 413917 w 574990"/>
                    <a:gd name="connsiteY50" fmla="*/ 310000 h 574851"/>
                    <a:gd name="connsiteX51" fmla="*/ 475858 w 574990"/>
                    <a:gd name="connsiteY51" fmla="*/ 248059 h 574851"/>
                    <a:gd name="connsiteX52" fmla="*/ 525401 w 574990"/>
                    <a:gd name="connsiteY52" fmla="*/ 297603 h 574851"/>
                    <a:gd name="connsiteX53" fmla="*/ 463461 w 574990"/>
                    <a:gd name="connsiteY53" fmla="*/ 359545 h 57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74990" h="574851">
                      <a:moveTo>
                        <a:pt x="475858" y="198472"/>
                      </a:moveTo>
                      <a:lnTo>
                        <a:pt x="389122" y="285207"/>
                      </a:lnTo>
                      <a:lnTo>
                        <a:pt x="260081" y="414247"/>
                      </a:lnTo>
                      <a:cubicBezTo>
                        <a:pt x="247887" y="426409"/>
                        <a:pt x="232958" y="433001"/>
                        <a:pt x="217268" y="434429"/>
                      </a:cubicBezTo>
                      <a:lnTo>
                        <a:pt x="217133" y="434441"/>
                      </a:lnTo>
                      <a:lnTo>
                        <a:pt x="210282" y="434774"/>
                      </a:lnTo>
                      <a:cubicBezTo>
                        <a:pt x="192240" y="434747"/>
                        <a:pt x="174499" y="427980"/>
                        <a:pt x="160745" y="414247"/>
                      </a:cubicBezTo>
                      <a:cubicBezTo>
                        <a:pt x="146975" y="400470"/>
                        <a:pt x="140239" y="382365"/>
                        <a:pt x="140218" y="363986"/>
                      </a:cubicBezTo>
                      <a:cubicBezTo>
                        <a:pt x="140216" y="357591"/>
                        <a:pt x="141192" y="351094"/>
                        <a:pt x="143054" y="344728"/>
                      </a:cubicBezTo>
                      <a:cubicBezTo>
                        <a:pt x="146577" y="333425"/>
                        <a:pt x="152071" y="323618"/>
                        <a:pt x="160745" y="314912"/>
                      </a:cubicBezTo>
                      <a:lnTo>
                        <a:pt x="289785" y="185871"/>
                      </a:lnTo>
                      <a:lnTo>
                        <a:pt x="376521" y="99133"/>
                      </a:lnTo>
                      <a:lnTo>
                        <a:pt x="277388" y="0"/>
                      </a:lnTo>
                      <a:lnTo>
                        <a:pt x="190650" y="86737"/>
                      </a:lnTo>
                      <a:lnTo>
                        <a:pt x="61611" y="215777"/>
                      </a:lnTo>
                      <a:cubicBezTo>
                        <a:pt x="36022" y="241353"/>
                        <a:pt x="18357" y="272060"/>
                        <a:pt x="8801" y="304932"/>
                      </a:cubicBezTo>
                      <a:cubicBezTo>
                        <a:pt x="2962" y="324469"/>
                        <a:pt x="-3" y="344751"/>
                        <a:pt x="0" y="365141"/>
                      </a:cubicBezTo>
                      <a:cubicBezTo>
                        <a:pt x="-20" y="418793"/>
                        <a:pt x="20566" y="472592"/>
                        <a:pt x="61608" y="513373"/>
                      </a:cubicBezTo>
                      <a:cubicBezTo>
                        <a:pt x="102238" y="554340"/>
                        <a:pt x="155942" y="574877"/>
                        <a:pt x="209722" y="574851"/>
                      </a:cubicBezTo>
                      <a:cubicBezTo>
                        <a:pt x="215182" y="574851"/>
                        <a:pt x="220641" y="574639"/>
                        <a:pt x="226087" y="574220"/>
                      </a:cubicBezTo>
                      <a:cubicBezTo>
                        <a:pt x="274283" y="570773"/>
                        <a:pt x="322119" y="550474"/>
                        <a:pt x="359215" y="513382"/>
                      </a:cubicBezTo>
                      <a:lnTo>
                        <a:pt x="488255" y="384341"/>
                      </a:lnTo>
                      <a:lnTo>
                        <a:pt x="574991" y="297603"/>
                      </a:lnTo>
                      <a:lnTo>
                        <a:pt x="475858" y="198472"/>
                      </a:lnTo>
                      <a:close/>
                      <a:moveTo>
                        <a:pt x="463461" y="359545"/>
                      </a:moveTo>
                      <a:lnTo>
                        <a:pt x="334420" y="488585"/>
                      </a:lnTo>
                      <a:cubicBezTo>
                        <a:pt x="303501" y="519506"/>
                        <a:pt x="263694" y="536374"/>
                        <a:pt x="223542" y="539249"/>
                      </a:cubicBezTo>
                      <a:lnTo>
                        <a:pt x="223435" y="539256"/>
                      </a:lnTo>
                      <a:cubicBezTo>
                        <a:pt x="218863" y="539608"/>
                        <a:pt x="214290" y="539786"/>
                        <a:pt x="209723" y="539787"/>
                      </a:cubicBezTo>
                      <a:cubicBezTo>
                        <a:pt x="164743" y="539763"/>
                        <a:pt x="120305" y="522756"/>
                        <a:pt x="86459" y="488639"/>
                      </a:cubicBezTo>
                      <a:lnTo>
                        <a:pt x="86385" y="488563"/>
                      </a:lnTo>
                      <a:lnTo>
                        <a:pt x="86364" y="488543"/>
                      </a:lnTo>
                      <a:cubicBezTo>
                        <a:pt x="52138" y="454534"/>
                        <a:pt x="35086" y="409940"/>
                        <a:pt x="35065" y="365141"/>
                      </a:cubicBezTo>
                      <a:cubicBezTo>
                        <a:pt x="35065" y="348202"/>
                        <a:pt x="37518" y="331259"/>
                        <a:pt x="42415" y="314908"/>
                      </a:cubicBezTo>
                      <a:lnTo>
                        <a:pt x="42434" y="314843"/>
                      </a:lnTo>
                      <a:lnTo>
                        <a:pt x="42455" y="314771"/>
                      </a:lnTo>
                      <a:cubicBezTo>
                        <a:pt x="50436" y="287350"/>
                        <a:pt x="65021" y="261969"/>
                        <a:pt x="86406" y="240573"/>
                      </a:cubicBezTo>
                      <a:lnTo>
                        <a:pt x="215446" y="111530"/>
                      </a:lnTo>
                      <a:lnTo>
                        <a:pt x="277388" y="49589"/>
                      </a:lnTo>
                      <a:lnTo>
                        <a:pt x="326930" y="99133"/>
                      </a:lnTo>
                      <a:lnTo>
                        <a:pt x="264991" y="161074"/>
                      </a:lnTo>
                      <a:lnTo>
                        <a:pt x="135950" y="290115"/>
                      </a:lnTo>
                      <a:cubicBezTo>
                        <a:pt x="122913" y="303118"/>
                        <a:pt x="114394" y="318528"/>
                        <a:pt x="109499" y="334526"/>
                      </a:cubicBezTo>
                      <a:lnTo>
                        <a:pt x="109475" y="334610"/>
                      </a:lnTo>
                      <a:lnTo>
                        <a:pt x="109438" y="334733"/>
                      </a:lnTo>
                      <a:cubicBezTo>
                        <a:pt x="106660" y="344169"/>
                        <a:pt x="105153" y="354015"/>
                        <a:pt x="105153" y="363986"/>
                      </a:cubicBezTo>
                      <a:cubicBezTo>
                        <a:pt x="105130" y="390942"/>
                        <a:pt x="115215" y="418315"/>
                        <a:pt x="135950" y="439043"/>
                      </a:cubicBezTo>
                      <a:cubicBezTo>
                        <a:pt x="156422" y="459534"/>
                        <a:pt x="183399" y="469864"/>
                        <a:pt x="210282" y="469838"/>
                      </a:cubicBezTo>
                      <a:cubicBezTo>
                        <a:pt x="213669" y="469838"/>
                        <a:pt x="217060" y="469671"/>
                        <a:pt x="220438" y="469347"/>
                      </a:cubicBezTo>
                      <a:cubicBezTo>
                        <a:pt x="244002" y="467255"/>
                        <a:pt x="266927" y="457023"/>
                        <a:pt x="284877" y="439043"/>
                      </a:cubicBezTo>
                      <a:lnTo>
                        <a:pt x="413917" y="310000"/>
                      </a:lnTo>
                      <a:lnTo>
                        <a:pt x="475858" y="248059"/>
                      </a:lnTo>
                      <a:lnTo>
                        <a:pt x="525401" y="297603"/>
                      </a:lnTo>
                      <a:lnTo>
                        <a:pt x="463461" y="359545"/>
                      </a:lnTo>
                      <a:close/>
                    </a:path>
                  </a:pathLst>
                </a:custGeom>
                <a:grpFill/>
                <a:ln w="698" cap="flat">
                  <a:noFill/>
                  <a:prstDash val="solid"/>
                  <a:miter/>
                </a:ln>
              </p:spPr>
              <p:txBody>
                <a:bodyPr rtlCol="0" anchor="ctr"/>
                <a:lstStyle/>
                <a:p>
                  <a:endParaRPr lang="zh-CN" altLang="en-US">
                    <a:solidFill>
                      <a:prstClr val="black"/>
                    </a:solidFill>
                  </a:endParaRPr>
                </a:p>
              </p:txBody>
            </p:sp>
          </p:grpSp>
        </p:grpSp>
        <p:grpSp>
          <p:nvGrpSpPr>
            <p:cNvPr id="5" name="组合 39"/>
            <p:cNvGrpSpPr/>
            <p:nvPr/>
          </p:nvGrpSpPr>
          <p:grpSpPr>
            <a:xfrm>
              <a:off x="2226956" y="5794595"/>
              <a:ext cx="528281" cy="528279"/>
              <a:chOff x="6232939" y="5300968"/>
              <a:chExt cx="703592" cy="703590"/>
            </a:xfrm>
          </p:grpSpPr>
          <p:sp>
            <p:nvSpPr>
              <p:cNvPr id="41" name="椭圆 40"/>
              <p:cNvSpPr/>
              <p:nvPr/>
            </p:nvSpPr>
            <p:spPr>
              <a:xfrm>
                <a:off x="6232939" y="5300968"/>
                <a:ext cx="703592" cy="703590"/>
              </a:xfrm>
              <a:prstGeom prst="ellipse">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图形 71"/>
              <p:cNvGrpSpPr/>
              <p:nvPr/>
            </p:nvGrpSpPr>
            <p:grpSpPr>
              <a:xfrm>
                <a:off x="6433669" y="5501676"/>
                <a:ext cx="302131" cy="302131"/>
                <a:chOff x="5143500" y="2476500"/>
                <a:chExt cx="1905000" cy="1905000"/>
              </a:xfrm>
              <a:solidFill>
                <a:schemeClr val="bg1"/>
              </a:solidFill>
            </p:grpSpPr>
            <p:sp>
              <p:nvSpPr>
                <p:cNvPr id="44" name="任意多边形: 形状 43"/>
                <p:cNvSpPr/>
                <p:nvPr/>
              </p:nvSpPr>
              <p:spPr>
                <a:xfrm>
                  <a:off x="5258729" y="2591842"/>
                  <a:ext cx="1674486" cy="1674315"/>
                </a:xfrm>
                <a:custGeom>
                  <a:avLst/>
                  <a:gdLst>
                    <a:gd name="connsiteX0" fmla="*/ 1652234 w 1674486"/>
                    <a:gd name="connsiteY0" fmla="*/ 1396260 h 1674315"/>
                    <a:gd name="connsiteX1" fmla="*/ 1653915 w 1674486"/>
                    <a:gd name="connsiteY1" fmla="*/ 1393828 h 1674315"/>
                    <a:gd name="connsiteX2" fmla="*/ 1151737 w 1674486"/>
                    <a:gd name="connsiteY2" fmla="*/ 521649 h 1674315"/>
                    <a:gd name="connsiteX3" fmla="*/ 1151737 w 1674486"/>
                    <a:gd name="connsiteY3" fmla="*/ 118723 h 1674315"/>
                    <a:gd name="connsiteX4" fmla="*/ 1186908 w 1674486"/>
                    <a:gd name="connsiteY4" fmla="*/ 118723 h 1674315"/>
                    <a:gd name="connsiteX5" fmla="*/ 1256280 w 1674486"/>
                    <a:gd name="connsiteY5" fmla="*/ 63108 h 1674315"/>
                    <a:gd name="connsiteX6" fmla="*/ 1186902 w 1674486"/>
                    <a:gd name="connsiteY6" fmla="*/ 12 h 1674315"/>
                    <a:gd name="connsiteX7" fmla="*/ 488909 w 1674486"/>
                    <a:gd name="connsiteY7" fmla="*/ 12 h 1674315"/>
                    <a:gd name="connsiteX8" fmla="*/ 419518 w 1674486"/>
                    <a:gd name="connsiteY8" fmla="*/ 63110 h 1674315"/>
                    <a:gd name="connsiteX9" fmla="*/ 488909 w 1674486"/>
                    <a:gd name="connsiteY9" fmla="*/ 118725 h 1674315"/>
                    <a:gd name="connsiteX10" fmla="*/ 524061 w 1674486"/>
                    <a:gd name="connsiteY10" fmla="*/ 118725 h 1674315"/>
                    <a:gd name="connsiteX11" fmla="*/ 524061 w 1674486"/>
                    <a:gd name="connsiteY11" fmla="*/ 522527 h 1674315"/>
                    <a:gd name="connsiteX12" fmla="*/ 30294 w 1674486"/>
                    <a:gd name="connsiteY12" fmla="*/ 1382022 h 1674315"/>
                    <a:gd name="connsiteX13" fmla="*/ 31042 w 1674486"/>
                    <a:gd name="connsiteY13" fmla="*/ 1383706 h 1674315"/>
                    <a:gd name="connsiteX14" fmla="*/ 0 w 1674486"/>
                    <a:gd name="connsiteY14" fmla="*/ 1485041 h 1674315"/>
                    <a:gd name="connsiteX15" fmla="*/ 171504 w 1674486"/>
                    <a:gd name="connsiteY15" fmla="*/ 1674315 h 1674315"/>
                    <a:gd name="connsiteX16" fmla="*/ 1521238 w 1674486"/>
                    <a:gd name="connsiteY16" fmla="*/ 1674315 h 1674315"/>
                    <a:gd name="connsiteX17" fmla="*/ 1674484 w 1674486"/>
                    <a:gd name="connsiteY17" fmla="*/ 1485041 h 1674315"/>
                    <a:gd name="connsiteX18" fmla="*/ 1652226 w 1674486"/>
                    <a:gd name="connsiteY18" fmla="*/ 1396260 h 1674315"/>
                    <a:gd name="connsiteX19" fmla="*/ 633109 w 1674486"/>
                    <a:gd name="connsiteY19" fmla="*/ 574399 h 1674315"/>
                    <a:gd name="connsiteX20" fmla="*/ 647312 w 1674486"/>
                    <a:gd name="connsiteY20" fmla="*/ 522525 h 1674315"/>
                    <a:gd name="connsiteX21" fmla="*/ 647312 w 1674486"/>
                    <a:gd name="connsiteY21" fmla="*/ 118723 h 1674315"/>
                    <a:gd name="connsiteX22" fmla="*/ 1028295 w 1674486"/>
                    <a:gd name="connsiteY22" fmla="*/ 118723 h 1674315"/>
                    <a:gd name="connsiteX23" fmla="*/ 1028295 w 1674486"/>
                    <a:gd name="connsiteY23" fmla="*/ 521775 h 1674315"/>
                    <a:gd name="connsiteX24" fmla="*/ 1042516 w 1674486"/>
                    <a:gd name="connsiteY24" fmla="*/ 573631 h 1674315"/>
                    <a:gd name="connsiteX25" fmla="*/ 1133791 w 1674486"/>
                    <a:gd name="connsiteY25" fmla="*/ 718926 h 1674315"/>
                    <a:gd name="connsiteX26" fmla="*/ 837523 w 1674486"/>
                    <a:gd name="connsiteY26" fmla="*/ 718926 h 1674315"/>
                    <a:gd name="connsiteX27" fmla="*/ 543516 w 1674486"/>
                    <a:gd name="connsiteY27" fmla="*/ 718926 h 1674315"/>
                    <a:gd name="connsiteX28" fmla="*/ 1493449 w 1674486"/>
                    <a:gd name="connsiteY28" fmla="*/ 1556501 h 1674315"/>
                    <a:gd name="connsiteX29" fmla="*/ 188753 w 1674486"/>
                    <a:gd name="connsiteY29" fmla="*/ 1556501 h 1674315"/>
                    <a:gd name="connsiteX30" fmla="*/ 122727 w 1674486"/>
                    <a:gd name="connsiteY30" fmla="*/ 1471872 h 1674315"/>
                    <a:gd name="connsiteX31" fmla="*/ 138630 w 1674486"/>
                    <a:gd name="connsiteY31" fmla="*/ 1424133 h 1674315"/>
                    <a:gd name="connsiteX32" fmla="*/ 147040 w 1674486"/>
                    <a:gd name="connsiteY32" fmla="*/ 1406549 h 1674315"/>
                    <a:gd name="connsiteX33" fmla="*/ 470351 w 1674486"/>
                    <a:gd name="connsiteY33" fmla="*/ 855936 h 1674315"/>
                    <a:gd name="connsiteX34" fmla="*/ 755012 w 1674486"/>
                    <a:gd name="connsiteY34" fmla="*/ 836480 h 1674315"/>
                    <a:gd name="connsiteX35" fmla="*/ 1191538 w 1674486"/>
                    <a:gd name="connsiteY35" fmla="*/ 836480 h 1674315"/>
                    <a:gd name="connsiteX36" fmla="*/ 1531406 w 1674486"/>
                    <a:gd name="connsiteY36" fmla="*/ 1414798 h 1674315"/>
                    <a:gd name="connsiteX37" fmla="*/ 1537199 w 1674486"/>
                    <a:gd name="connsiteY37" fmla="*/ 1429969 h 1674315"/>
                    <a:gd name="connsiteX38" fmla="*/ 1548992 w 1674486"/>
                    <a:gd name="connsiteY38" fmla="*/ 1471891 h 1674315"/>
                    <a:gd name="connsiteX39" fmla="*/ 1493449 w 1674486"/>
                    <a:gd name="connsiteY39" fmla="*/ 1556520 h 167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74486" h="1674313">
                      <a:moveTo>
                        <a:pt x="1652234" y="1396260"/>
                      </a:moveTo>
                      <a:lnTo>
                        <a:pt x="1653915" y="1393828"/>
                      </a:lnTo>
                      <a:lnTo>
                        <a:pt x="1151737" y="521649"/>
                      </a:lnTo>
                      <a:lnTo>
                        <a:pt x="1151737" y="118723"/>
                      </a:lnTo>
                      <a:lnTo>
                        <a:pt x="1186908" y="118723"/>
                      </a:lnTo>
                      <a:cubicBezTo>
                        <a:pt x="1225426" y="118723"/>
                        <a:pt x="1256280" y="91560"/>
                        <a:pt x="1256280" y="63108"/>
                      </a:cubicBezTo>
                      <a:cubicBezTo>
                        <a:pt x="1256280" y="34655"/>
                        <a:pt x="1225231" y="12"/>
                        <a:pt x="1186902" y="12"/>
                      </a:cubicBezTo>
                      <a:lnTo>
                        <a:pt x="488909" y="12"/>
                      </a:lnTo>
                      <a:cubicBezTo>
                        <a:pt x="450374" y="-736"/>
                        <a:pt x="419518" y="33908"/>
                        <a:pt x="419518" y="63110"/>
                      </a:cubicBezTo>
                      <a:cubicBezTo>
                        <a:pt x="419518" y="91562"/>
                        <a:pt x="450559" y="118725"/>
                        <a:pt x="488909" y="118725"/>
                      </a:cubicBezTo>
                      <a:lnTo>
                        <a:pt x="524061" y="118725"/>
                      </a:lnTo>
                      <a:lnTo>
                        <a:pt x="524061" y="522527"/>
                      </a:lnTo>
                      <a:lnTo>
                        <a:pt x="30294" y="1382022"/>
                      </a:lnTo>
                      <a:lnTo>
                        <a:pt x="31042" y="1383706"/>
                      </a:lnTo>
                      <a:cubicBezTo>
                        <a:pt x="13474" y="1413096"/>
                        <a:pt x="0" y="1447366"/>
                        <a:pt x="0" y="1485041"/>
                      </a:cubicBezTo>
                      <a:cubicBezTo>
                        <a:pt x="748" y="1589686"/>
                        <a:pt x="77053" y="1674315"/>
                        <a:pt x="171504" y="1674315"/>
                      </a:cubicBezTo>
                      <a:lnTo>
                        <a:pt x="1521238" y="1674315"/>
                      </a:lnTo>
                      <a:cubicBezTo>
                        <a:pt x="1606513" y="1664195"/>
                        <a:pt x="1674484" y="1582952"/>
                        <a:pt x="1674484" y="1485041"/>
                      </a:cubicBezTo>
                      <a:cubicBezTo>
                        <a:pt x="1674670" y="1452230"/>
                        <a:pt x="1665494" y="1423028"/>
                        <a:pt x="1652226" y="1396260"/>
                      </a:cubicBezTo>
                      <a:close/>
                      <a:moveTo>
                        <a:pt x="633109" y="574399"/>
                      </a:moveTo>
                      <a:cubicBezTo>
                        <a:pt x="642329" y="558664"/>
                        <a:pt x="647228" y="540768"/>
                        <a:pt x="647312" y="522525"/>
                      </a:cubicBezTo>
                      <a:lnTo>
                        <a:pt x="647312" y="118723"/>
                      </a:lnTo>
                      <a:lnTo>
                        <a:pt x="1028295" y="118723"/>
                      </a:lnTo>
                      <a:lnTo>
                        <a:pt x="1028295" y="521775"/>
                      </a:lnTo>
                      <a:cubicBezTo>
                        <a:pt x="1028375" y="540014"/>
                        <a:pt x="1033281" y="557907"/>
                        <a:pt x="1042516" y="573631"/>
                      </a:cubicBezTo>
                      <a:lnTo>
                        <a:pt x="1133791" y="718926"/>
                      </a:lnTo>
                      <a:cubicBezTo>
                        <a:pt x="1133791" y="718926"/>
                        <a:pt x="990338" y="782003"/>
                        <a:pt x="837523" y="718926"/>
                      </a:cubicBezTo>
                      <a:cubicBezTo>
                        <a:pt x="684709" y="655847"/>
                        <a:pt x="543516" y="718926"/>
                        <a:pt x="543516" y="718926"/>
                      </a:cubicBezTo>
                      <a:close/>
                      <a:moveTo>
                        <a:pt x="1493449" y="1556501"/>
                      </a:moveTo>
                      <a:lnTo>
                        <a:pt x="188753" y="1556501"/>
                      </a:lnTo>
                      <a:cubicBezTo>
                        <a:pt x="152833" y="1556501"/>
                        <a:pt x="122727" y="1517929"/>
                        <a:pt x="122727" y="1471872"/>
                      </a:cubicBezTo>
                      <a:cubicBezTo>
                        <a:pt x="122727" y="1457655"/>
                        <a:pt x="127773" y="1441736"/>
                        <a:pt x="138630" y="1424133"/>
                      </a:cubicBezTo>
                      <a:cubicBezTo>
                        <a:pt x="141732" y="1418418"/>
                        <a:pt x="144540" y="1412551"/>
                        <a:pt x="147040" y="1406549"/>
                      </a:cubicBezTo>
                      <a:lnTo>
                        <a:pt x="470351" y="855936"/>
                      </a:lnTo>
                      <a:cubicBezTo>
                        <a:pt x="470351" y="855936"/>
                        <a:pt x="662842" y="789153"/>
                        <a:pt x="755012" y="836480"/>
                      </a:cubicBezTo>
                      <a:cubicBezTo>
                        <a:pt x="924648" y="923729"/>
                        <a:pt x="1191538" y="836480"/>
                        <a:pt x="1191538" y="836480"/>
                      </a:cubicBezTo>
                      <a:lnTo>
                        <a:pt x="1531406" y="1414798"/>
                      </a:lnTo>
                      <a:cubicBezTo>
                        <a:pt x="1533012" y="1419974"/>
                        <a:pt x="1534947" y="1425041"/>
                        <a:pt x="1537199" y="1429969"/>
                      </a:cubicBezTo>
                      <a:cubicBezTo>
                        <a:pt x="1544674" y="1445870"/>
                        <a:pt x="1548992" y="1459357"/>
                        <a:pt x="1548992" y="1471891"/>
                      </a:cubicBezTo>
                      <a:cubicBezTo>
                        <a:pt x="1549553" y="1517947"/>
                        <a:pt x="1521127" y="1549767"/>
                        <a:pt x="1493449" y="1556520"/>
                      </a:cubicBezTo>
                      <a:close/>
                    </a:path>
                  </a:pathLst>
                </a:custGeom>
                <a:grpFill/>
                <a:ln w="1859" cap="flat">
                  <a:noFill/>
                  <a:prstDash val="solid"/>
                  <a:miter/>
                </a:ln>
              </p:spPr>
              <p:txBody>
                <a:bodyPr rtlCol="0" anchor="ctr"/>
                <a:lstStyle/>
                <a:p>
                  <a:endParaRPr lang="zh-CN" altLang="en-US">
                    <a:solidFill>
                      <a:prstClr val="black"/>
                    </a:solidFill>
                  </a:endParaRPr>
                </a:p>
              </p:txBody>
            </p:sp>
            <p:sp>
              <p:nvSpPr>
                <p:cNvPr id="45" name="任意多边形: 形状 44"/>
                <p:cNvSpPr/>
                <p:nvPr/>
              </p:nvSpPr>
              <p:spPr>
                <a:xfrm>
                  <a:off x="5613810" y="3665337"/>
                  <a:ext cx="353211" cy="353556"/>
                </a:xfrm>
                <a:custGeom>
                  <a:avLst/>
                  <a:gdLst>
                    <a:gd name="connsiteX0" fmla="*/ 176606 w 353211"/>
                    <a:gd name="connsiteY0" fmla="*/ 0 h 353556"/>
                    <a:gd name="connsiteX1" fmla="*/ 0 w 353211"/>
                    <a:gd name="connsiteY1" fmla="*/ 176778 h 353556"/>
                    <a:gd name="connsiteX2" fmla="*/ 176606 w 353211"/>
                    <a:gd name="connsiteY2" fmla="*/ 353556 h 353556"/>
                    <a:gd name="connsiteX3" fmla="*/ 353211 w 353211"/>
                    <a:gd name="connsiteY3" fmla="*/ 176778 h 353556"/>
                    <a:gd name="connsiteX4" fmla="*/ 176606 w 353211"/>
                    <a:gd name="connsiteY4" fmla="*/ 0 h 353556"/>
                    <a:gd name="connsiteX5" fmla="*/ 176606 w 353211"/>
                    <a:gd name="connsiteY5" fmla="*/ 233833 h 353556"/>
                    <a:gd name="connsiteX6" fmla="*/ 119606 w 353211"/>
                    <a:gd name="connsiteY6" fmla="*/ 176778 h 353556"/>
                    <a:gd name="connsiteX7" fmla="*/ 176606 w 353211"/>
                    <a:gd name="connsiteY7" fmla="*/ 119723 h 353556"/>
                    <a:gd name="connsiteX8" fmla="*/ 233605 w 353211"/>
                    <a:gd name="connsiteY8" fmla="*/ 176778 h 353556"/>
                    <a:gd name="connsiteX9" fmla="*/ 176606 w 353211"/>
                    <a:gd name="connsiteY9" fmla="*/ 233833 h 35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211" h="353556">
                      <a:moveTo>
                        <a:pt x="176606" y="0"/>
                      </a:moveTo>
                      <a:cubicBezTo>
                        <a:pt x="79070" y="0"/>
                        <a:pt x="0" y="79147"/>
                        <a:pt x="0" y="176778"/>
                      </a:cubicBezTo>
                      <a:cubicBezTo>
                        <a:pt x="0" y="274409"/>
                        <a:pt x="79070" y="353556"/>
                        <a:pt x="176606" y="353556"/>
                      </a:cubicBezTo>
                      <a:cubicBezTo>
                        <a:pt x="274142" y="353556"/>
                        <a:pt x="353211" y="274409"/>
                        <a:pt x="353211" y="176778"/>
                      </a:cubicBezTo>
                      <a:cubicBezTo>
                        <a:pt x="353107" y="79190"/>
                        <a:pt x="274099" y="104"/>
                        <a:pt x="176606" y="0"/>
                      </a:cubicBezTo>
                      <a:close/>
                      <a:moveTo>
                        <a:pt x="176606" y="233833"/>
                      </a:moveTo>
                      <a:cubicBezTo>
                        <a:pt x="145126" y="233833"/>
                        <a:pt x="119606" y="208289"/>
                        <a:pt x="119606" y="176778"/>
                      </a:cubicBezTo>
                      <a:cubicBezTo>
                        <a:pt x="119606" y="145267"/>
                        <a:pt x="145126" y="119723"/>
                        <a:pt x="176606" y="119723"/>
                      </a:cubicBezTo>
                      <a:cubicBezTo>
                        <a:pt x="208085" y="119723"/>
                        <a:pt x="233605" y="145267"/>
                        <a:pt x="233605" y="176778"/>
                      </a:cubicBezTo>
                      <a:cubicBezTo>
                        <a:pt x="233575" y="208276"/>
                        <a:pt x="208072" y="233802"/>
                        <a:pt x="176606" y="233833"/>
                      </a:cubicBezTo>
                      <a:close/>
                    </a:path>
                  </a:pathLst>
                </a:custGeom>
                <a:grpFill/>
                <a:ln w="1859" cap="flat">
                  <a:noFill/>
                  <a:prstDash val="solid"/>
                  <a:miter/>
                </a:ln>
              </p:spPr>
              <p:txBody>
                <a:bodyPr rtlCol="0" anchor="ctr"/>
                <a:lstStyle/>
                <a:p>
                  <a:endParaRPr lang="zh-CN" altLang="en-US">
                    <a:solidFill>
                      <a:prstClr val="black"/>
                    </a:solidFill>
                  </a:endParaRPr>
                </a:p>
              </p:txBody>
            </p:sp>
            <p:sp>
              <p:nvSpPr>
                <p:cNvPr id="46" name="任意多边形: 形状 45"/>
                <p:cNvSpPr/>
                <p:nvPr/>
              </p:nvSpPr>
              <p:spPr>
                <a:xfrm>
                  <a:off x="6137084" y="3549355"/>
                  <a:ext cx="142033" cy="142171"/>
                </a:xfrm>
                <a:custGeom>
                  <a:avLst/>
                  <a:gdLst>
                    <a:gd name="connsiteX0" fmla="*/ 0 w 142033"/>
                    <a:gd name="connsiteY0" fmla="*/ 71086 h 142171"/>
                    <a:gd name="connsiteX1" fmla="*/ 71017 w 142033"/>
                    <a:gd name="connsiteY1" fmla="*/ 142172 h 142171"/>
                    <a:gd name="connsiteX2" fmla="*/ 142033 w 142033"/>
                    <a:gd name="connsiteY2" fmla="*/ 71086 h 142171"/>
                    <a:gd name="connsiteX3" fmla="*/ 71017 w 142033"/>
                    <a:gd name="connsiteY3" fmla="*/ 0 h 142171"/>
                    <a:gd name="connsiteX4" fmla="*/ 0 w 142033"/>
                    <a:gd name="connsiteY4" fmla="*/ 71086 h 14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33" h="142171">
                      <a:moveTo>
                        <a:pt x="0" y="71086"/>
                      </a:moveTo>
                      <a:cubicBezTo>
                        <a:pt x="0" y="110345"/>
                        <a:pt x="31796" y="142172"/>
                        <a:pt x="71017" y="142172"/>
                      </a:cubicBezTo>
                      <a:cubicBezTo>
                        <a:pt x="110237" y="142172"/>
                        <a:pt x="142033" y="110345"/>
                        <a:pt x="142033" y="71086"/>
                      </a:cubicBezTo>
                      <a:cubicBezTo>
                        <a:pt x="142033" y="31827"/>
                        <a:pt x="110237" y="0"/>
                        <a:pt x="71017" y="0"/>
                      </a:cubicBezTo>
                      <a:cubicBezTo>
                        <a:pt x="31796" y="0"/>
                        <a:pt x="0" y="31827"/>
                        <a:pt x="0" y="71086"/>
                      </a:cubicBezTo>
                      <a:close/>
                    </a:path>
                  </a:pathLst>
                </a:custGeom>
                <a:grpFill/>
                <a:ln w="1859" cap="flat">
                  <a:noFill/>
                  <a:prstDash val="solid"/>
                  <a:miter/>
                </a:ln>
              </p:spPr>
              <p:txBody>
                <a:bodyPr rtlCol="0" anchor="ctr"/>
                <a:lstStyle/>
                <a:p>
                  <a:endParaRPr lang="zh-CN" altLang="en-US">
                    <a:solidFill>
                      <a:prstClr val="black"/>
                    </a:solidFill>
                  </a:endParaRPr>
                </a:p>
              </p:txBody>
            </p:sp>
            <p:sp>
              <p:nvSpPr>
                <p:cNvPr id="47" name="任意多边形: 形状 46"/>
                <p:cNvSpPr/>
                <p:nvPr/>
              </p:nvSpPr>
              <p:spPr>
                <a:xfrm>
                  <a:off x="6252955" y="3734549"/>
                  <a:ext cx="308359" cy="308660"/>
                </a:xfrm>
                <a:custGeom>
                  <a:avLst/>
                  <a:gdLst>
                    <a:gd name="connsiteX0" fmla="*/ 154179 w 308359"/>
                    <a:gd name="connsiteY0" fmla="*/ 0 h 308660"/>
                    <a:gd name="connsiteX1" fmla="*/ 0 w 308359"/>
                    <a:gd name="connsiteY1" fmla="*/ 154331 h 308660"/>
                    <a:gd name="connsiteX2" fmla="*/ 154179 w 308359"/>
                    <a:gd name="connsiteY2" fmla="*/ 308660 h 308660"/>
                    <a:gd name="connsiteX3" fmla="*/ 308359 w 308359"/>
                    <a:gd name="connsiteY3" fmla="*/ 154331 h 308660"/>
                    <a:gd name="connsiteX4" fmla="*/ 154179 w 308359"/>
                    <a:gd name="connsiteY4" fmla="*/ 0 h 308660"/>
                    <a:gd name="connsiteX5" fmla="*/ 154179 w 308359"/>
                    <a:gd name="connsiteY5" fmla="*/ 188937 h 308660"/>
                    <a:gd name="connsiteX6" fmla="*/ 119604 w 308359"/>
                    <a:gd name="connsiteY6" fmla="*/ 154329 h 308660"/>
                    <a:gd name="connsiteX7" fmla="*/ 154179 w 308359"/>
                    <a:gd name="connsiteY7" fmla="*/ 119723 h 308660"/>
                    <a:gd name="connsiteX8" fmla="*/ 188753 w 308359"/>
                    <a:gd name="connsiteY8" fmla="*/ 154329 h 308660"/>
                    <a:gd name="connsiteX9" fmla="*/ 154179 w 308359"/>
                    <a:gd name="connsiteY9" fmla="*/ 188937 h 3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359" h="308660">
                      <a:moveTo>
                        <a:pt x="154179" y="0"/>
                      </a:moveTo>
                      <a:cubicBezTo>
                        <a:pt x="69028" y="0"/>
                        <a:pt x="0" y="69095"/>
                        <a:pt x="0" y="154331"/>
                      </a:cubicBezTo>
                      <a:cubicBezTo>
                        <a:pt x="0" y="239565"/>
                        <a:pt x="69028" y="308660"/>
                        <a:pt x="154179" y="308660"/>
                      </a:cubicBezTo>
                      <a:cubicBezTo>
                        <a:pt x="239329" y="308660"/>
                        <a:pt x="308359" y="239565"/>
                        <a:pt x="308359" y="154331"/>
                      </a:cubicBezTo>
                      <a:cubicBezTo>
                        <a:pt x="308266" y="69134"/>
                        <a:pt x="239290" y="93"/>
                        <a:pt x="154179" y="0"/>
                      </a:cubicBezTo>
                      <a:close/>
                      <a:moveTo>
                        <a:pt x="154179" y="188937"/>
                      </a:moveTo>
                      <a:cubicBezTo>
                        <a:pt x="135084" y="188937"/>
                        <a:pt x="119604" y="173442"/>
                        <a:pt x="119604" y="154329"/>
                      </a:cubicBezTo>
                      <a:cubicBezTo>
                        <a:pt x="119604" y="135216"/>
                        <a:pt x="135084" y="119723"/>
                        <a:pt x="154179" y="119723"/>
                      </a:cubicBezTo>
                      <a:cubicBezTo>
                        <a:pt x="173273" y="119723"/>
                        <a:pt x="188753" y="135216"/>
                        <a:pt x="188753" y="154329"/>
                      </a:cubicBezTo>
                      <a:cubicBezTo>
                        <a:pt x="188733" y="173435"/>
                        <a:pt x="173264" y="188917"/>
                        <a:pt x="154179" y="188937"/>
                      </a:cubicBezTo>
                      <a:close/>
                    </a:path>
                  </a:pathLst>
                </a:custGeom>
                <a:grpFill/>
                <a:ln w="1859" cap="flat">
                  <a:noFill/>
                  <a:prstDash val="solid"/>
                  <a:miter/>
                </a:ln>
              </p:spPr>
              <p:txBody>
                <a:bodyPr rtlCol="0" anchor="ctr"/>
                <a:lstStyle/>
                <a:p>
                  <a:endParaRPr lang="zh-CN" altLang="en-US">
                    <a:solidFill>
                      <a:prstClr val="black"/>
                    </a:solidFill>
                  </a:endParaRPr>
                </a:p>
              </p:txBody>
            </p:sp>
          </p:grpSp>
        </p:grpSp>
        <p:grpSp>
          <p:nvGrpSpPr>
            <p:cNvPr id="8" name="组合 47"/>
            <p:cNvGrpSpPr/>
            <p:nvPr/>
          </p:nvGrpSpPr>
          <p:grpSpPr>
            <a:xfrm>
              <a:off x="5443086" y="5794595"/>
              <a:ext cx="528281" cy="528279"/>
              <a:chOff x="9165345" y="5148568"/>
              <a:chExt cx="703592" cy="703590"/>
            </a:xfrm>
          </p:grpSpPr>
          <p:sp>
            <p:nvSpPr>
              <p:cNvPr id="49" name="椭圆 48"/>
              <p:cNvSpPr/>
              <p:nvPr/>
            </p:nvSpPr>
            <p:spPr>
              <a:xfrm>
                <a:off x="9165345" y="5148568"/>
                <a:ext cx="703592" cy="703590"/>
              </a:xfrm>
              <a:prstGeom prst="ellipse">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图形 87"/>
              <p:cNvGrpSpPr/>
              <p:nvPr/>
            </p:nvGrpSpPr>
            <p:grpSpPr>
              <a:xfrm>
                <a:off x="9351013" y="5315718"/>
                <a:ext cx="369250" cy="369248"/>
                <a:chOff x="5143500" y="2476500"/>
                <a:chExt cx="1905000" cy="1905000"/>
              </a:xfrm>
              <a:solidFill>
                <a:schemeClr val="bg1"/>
              </a:solidFill>
            </p:grpSpPr>
            <p:sp>
              <p:nvSpPr>
                <p:cNvPr id="51" name="任意多边形: 形状 50"/>
                <p:cNvSpPr/>
                <p:nvPr/>
              </p:nvSpPr>
              <p:spPr>
                <a:xfrm>
                  <a:off x="5539816" y="2667625"/>
                  <a:ext cx="1032037" cy="1032037"/>
                </a:xfrm>
                <a:custGeom>
                  <a:avLst/>
                  <a:gdLst>
                    <a:gd name="connsiteX0" fmla="*/ 516019 w 1032037"/>
                    <a:gd name="connsiteY0" fmla="*/ 1032037 h 1032037"/>
                    <a:gd name="connsiteX1" fmla="*/ 0 w 1032037"/>
                    <a:gd name="connsiteY1" fmla="*/ 516019 h 1032037"/>
                    <a:gd name="connsiteX2" fmla="*/ 516019 w 1032037"/>
                    <a:gd name="connsiteY2" fmla="*/ 0 h 1032037"/>
                    <a:gd name="connsiteX3" fmla="*/ 1032037 w 1032037"/>
                    <a:gd name="connsiteY3" fmla="*/ 516019 h 1032037"/>
                    <a:gd name="connsiteX4" fmla="*/ 516019 w 1032037"/>
                    <a:gd name="connsiteY4" fmla="*/ 1032037 h 1032037"/>
                    <a:gd name="connsiteX5" fmla="*/ 516019 w 1032037"/>
                    <a:gd name="connsiteY5" fmla="*/ 50970 h 1032037"/>
                    <a:gd name="connsiteX6" fmla="*/ 50970 w 1032037"/>
                    <a:gd name="connsiteY6" fmla="*/ 516019 h 1032037"/>
                    <a:gd name="connsiteX7" fmla="*/ 516019 w 1032037"/>
                    <a:gd name="connsiteY7" fmla="*/ 981068 h 1032037"/>
                    <a:gd name="connsiteX8" fmla="*/ 981068 w 1032037"/>
                    <a:gd name="connsiteY8" fmla="*/ 516019 h 1032037"/>
                    <a:gd name="connsiteX9" fmla="*/ 516019 w 1032037"/>
                    <a:gd name="connsiteY9" fmla="*/ 50970 h 103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037" h="1032037">
                      <a:moveTo>
                        <a:pt x="516019" y="1032037"/>
                      </a:moveTo>
                      <a:cubicBezTo>
                        <a:pt x="231480" y="1032037"/>
                        <a:pt x="0" y="800541"/>
                        <a:pt x="0" y="516019"/>
                      </a:cubicBezTo>
                      <a:cubicBezTo>
                        <a:pt x="0" y="231495"/>
                        <a:pt x="231487" y="0"/>
                        <a:pt x="516019" y="0"/>
                      </a:cubicBezTo>
                      <a:cubicBezTo>
                        <a:pt x="800550" y="0"/>
                        <a:pt x="1032037" y="231495"/>
                        <a:pt x="1032037" y="516019"/>
                      </a:cubicBezTo>
                      <a:cubicBezTo>
                        <a:pt x="1032037" y="800541"/>
                        <a:pt x="800558" y="1032037"/>
                        <a:pt x="516019" y="1032037"/>
                      </a:cubicBezTo>
                      <a:close/>
                      <a:moveTo>
                        <a:pt x="516019" y="50970"/>
                      </a:moveTo>
                      <a:cubicBezTo>
                        <a:pt x="259590" y="50970"/>
                        <a:pt x="50970" y="259582"/>
                        <a:pt x="50970" y="516019"/>
                      </a:cubicBezTo>
                      <a:cubicBezTo>
                        <a:pt x="50970" y="772455"/>
                        <a:pt x="259590" y="981068"/>
                        <a:pt x="516019" y="981068"/>
                      </a:cubicBezTo>
                      <a:cubicBezTo>
                        <a:pt x="772448" y="981068"/>
                        <a:pt x="981068" y="772455"/>
                        <a:pt x="981068" y="516019"/>
                      </a:cubicBezTo>
                      <a:cubicBezTo>
                        <a:pt x="981068" y="259582"/>
                        <a:pt x="772448" y="50970"/>
                        <a:pt x="516019" y="50970"/>
                      </a:cubicBezTo>
                      <a:close/>
                    </a:path>
                  </a:pathLst>
                </a:custGeom>
                <a:grpFill/>
                <a:ln w="1860" cap="flat">
                  <a:noFill/>
                  <a:prstDash val="solid"/>
                  <a:miter/>
                </a:ln>
              </p:spPr>
              <p:txBody>
                <a:bodyPr rtlCol="0" anchor="ctr"/>
                <a:lstStyle/>
                <a:p>
                  <a:endParaRPr lang="zh-CN" altLang="en-US">
                    <a:solidFill>
                      <a:prstClr val="black"/>
                    </a:solidFill>
                  </a:endParaRPr>
                </a:p>
              </p:txBody>
            </p:sp>
            <p:sp>
              <p:nvSpPr>
                <p:cNvPr id="54" name="任意多边形: 形状 53"/>
                <p:cNvSpPr/>
                <p:nvPr/>
              </p:nvSpPr>
              <p:spPr>
                <a:xfrm>
                  <a:off x="5709284" y="2843670"/>
                  <a:ext cx="737067" cy="737463"/>
                </a:xfrm>
                <a:custGeom>
                  <a:avLst/>
                  <a:gdLst>
                    <a:gd name="connsiteX0" fmla="*/ 194507 w 737067"/>
                    <a:gd name="connsiteY0" fmla="*/ 737464 h 737463"/>
                    <a:gd name="connsiteX1" fmla="*/ 0 w 737067"/>
                    <a:gd name="connsiteY1" fmla="*/ 701557 h 737463"/>
                    <a:gd name="connsiteX2" fmla="*/ 12176 w 737067"/>
                    <a:gd name="connsiteY2" fmla="*/ 669829 h 737463"/>
                    <a:gd name="connsiteX3" fmla="*/ 194507 w 737067"/>
                    <a:gd name="connsiteY3" fmla="*/ 703477 h 737463"/>
                    <a:gd name="connsiteX4" fmla="*/ 703090 w 737067"/>
                    <a:gd name="connsiteY4" fmla="*/ 194903 h 737463"/>
                    <a:gd name="connsiteX5" fmla="*/ 669295 w 737067"/>
                    <a:gd name="connsiteY5" fmla="*/ 12215 h 737463"/>
                    <a:gd name="connsiteX6" fmla="*/ 701003 w 737067"/>
                    <a:gd name="connsiteY6" fmla="*/ 0 h 737463"/>
                    <a:gd name="connsiteX7" fmla="*/ 737068 w 737067"/>
                    <a:gd name="connsiteY7" fmla="*/ 194903 h 737463"/>
                    <a:gd name="connsiteX8" fmla="*/ 194507 w 737067"/>
                    <a:gd name="connsiteY8" fmla="*/ 737464 h 73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067" h="737463">
                      <a:moveTo>
                        <a:pt x="194507" y="737464"/>
                      </a:moveTo>
                      <a:cubicBezTo>
                        <a:pt x="127468" y="737464"/>
                        <a:pt x="62035" y="725385"/>
                        <a:pt x="0" y="701557"/>
                      </a:cubicBezTo>
                      <a:lnTo>
                        <a:pt x="12176" y="669829"/>
                      </a:lnTo>
                      <a:cubicBezTo>
                        <a:pt x="70310" y="692162"/>
                        <a:pt x="131652" y="703477"/>
                        <a:pt x="194507" y="703477"/>
                      </a:cubicBezTo>
                      <a:cubicBezTo>
                        <a:pt x="474938" y="703477"/>
                        <a:pt x="703090" y="475335"/>
                        <a:pt x="703090" y="194903"/>
                      </a:cubicBezTo>
                      <a:cubicBezTo>
                        <a:pt x="703090" y="131918"/>
                        <a:pt x="691722" y="70453"/>
                        <a:pt x="669295" y="12215"/>
                      </a:cubicBezTo>
                      <a:lnTo>
                        <a:pt x="701003" y="0"/>
                      </a:lnTo>
                      <a:cubicBezTo>
                        <a:pt x="724936" y="62156"/>
                        <a:pt x="737068" y="127734"/>
                        <a:pt x="737068" y="194903"/>
                      </a:cubicBezTo>
                      <a:cubicBezTo>
                        <a:pt x="737068" y="494072"/>
                        <a:pt x="493678" y="737464"/>
                        <a:pt x="194507" y="737464"/>
                      </a:cubicBezTo>
                      <a:close/>
                    </a:path>
                  </a:pathLst>
                </a:custGeom>
                <a:grpFill/>
                <a:ln w="1860" cap="flat">
                  <a:noFill/>
                  <a:prstDash val="solid"/>
                  <a:miter/>
                </a:ln>
              </p:spPr>
              <p:txBody>
                <a:bodyPr rtlCol="0" anchor="ctr"/>
                <a:lstStyle/>
                <a:p>
                  <a:endParaRPr lang="zh-CN" altLang="en-US">
                    <a:solidFill>
                      <a:prstClr val="black"/>
                    </a:solidFill>
                  </a:endParaRPr>
                </a:p>
              </p:txBody>
            </p:sp>
            <p:sp>
              <p:nvSpPr>
                <p:cNvPr id="58" name="任意多边形: 形状 57"/>
                <p:cNvSpPr/>
                <p:nvPr/>
              </p:nvSpPr>
              <p:spPr>
                <a:xfrm>
                  <a:off x="5646862" y="2774662"/>
                  <a:ext cx="793492" cy="764256"/>
                </a:xfrm>
                <a:custGeom>
                  <a:avLst/>
                  <a:gdLst>
                    <a:gd name="connsiteX0" fmla="*/ 47212 w 793492"/>
                    <a:gd name="connsiteY0" fmla="*/ 764257 h 764256"/>
                    <a:gd name="connsiteX1" fmla="*/ 0 w 793492"/>
                    <a:gd name="connsiteY1" fmla="*/ 542568 h 764256"/>
                    <a:gd name="connsiteX2" fmla="*/ 542558 w 793492"/>
                    <a:gd name="connsiteY2" fmla="*/ 0 h 764256"/>
                    <a:gd name="connsiteX3" fmla="*/ 793492 w 793492"/>
                    <a:gd name="connsiteY3" fmla="*/ 61395 h 764256"/>
                    <a:gd name="connsiteX4" fmla="*/ 777765 w 793492"/>
                    <a:gd name="connsiteY4" fmla="*/ 91533 h 764256"/>
                    <a:gd name="connsiteX5" fmla="*/ 542558 w 793492"/>
                    <a:gd name="connsiteY5" fmla="*/ 33987 h 764256"/>
                    <a:gd name="connsiteX6" fmla="*/ 33977 w 793492"/>
                    <a:gd name="connsiteY6" fmla="*/ 542575 h 764256"/>
                    <a:gd name="connsiteX7" fmla="*/ 78226 w 793492"/>
                    <a:gd name="connsiteY7" fmla="*/ 750358 h 764256"/>
                    <a:gd name="connsiteX8" fmla="*/ 47212 w 793492"/>
                    <a:gd name="connsiteY8" fmla="*/ 764257 h 76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492" h="764256">
                      <a:moveTo>
                        <a:pt x="47212" y="764257"/>
                      </a:moveTo>
                      <a:cubicBezTo>
                        <a:pt x="15887" y="694350"/>
                        <a:pt x="0" y="619782"/>
                        <a:pt x="0" y="542568"/>
                      </a:cubicBezTo>
                      <a:cubicBezTo>
                        <a:pt x="0" y="243392"/>
                        <a:pt x="243390" y="0"/>
                        <a:pt x="542558" y="0"/>
                      </a:cubicBezTo>
                      <a:cubicBezTo>
                        <a:pt x="629839" y="0"/>
                        <a:pt x="716615" y="21238"/>
                        <a:pt x="793492" y="61395"/>
                      </a:cubicBezTo>
                      <a:lnTo>
                        <a:pt x="777765" y="91533"/>
                      </a:lnTo>
                      <a:cubicBezTo>
                        <a:pt x="705719" y="53881"/>
                        <a:pt x="624382" y="33987"/>
                        <a:pt x="542558" y="33987"/>
                      </a:cubicBezTo>
                      <a:cubicBezTo>
                        <a:pt x="262127" y="33987"/>
                        <a:pt x="33977" y="262144"/>
                        <a:pt x="33977" y="542575"/>
                      </a:cubicBezTo>
                      <a:cubicBezTo>
                        <a:pt x="33977" y="614958"/>
                        <a:pt x="48858" y="684864"/>
                        <a:pt x="78226" y="750358"/>
                      </a:cubicBezTo>
                      <a:lnTo>
                        <a:pt x="47212" y="764257"/>
                      </a:lnTo>
                      <a:close/>
                    </a:path>
                  </a:pathLst>
                </a:custGeom>
                <a:grpFill/>
                <a:ln w="1860" cap="flat">
                  <a:noFill/>
                  <a:prstDash val="solid"/>
                  <a:miter/>
                </a:ln>
              </p:spPr>
              <p:txBody>
                <a:bodyPr rtlCol="0" anchor="ctr"/>
                <a:lstStyle/>
                <a:p>
                  <a:endParaRPr lang="zh-CN" altLang="en-US">
                    <a:solidFill>
                      <a:prstClr val="black"/>
                    </a:solidFill>
                  </a:endParaRPr>
                </a:p>
              </p:txBody>
            </p:sp>
            <p:sp>
              <p:nvSpPr>
                <p:cNvPr id="59" name="任意多边形: 形状 58"/>
                <p:cNvSpPr/>
                <p:nvPr/>
              </p:nvSpPr>
              <p:spPr>
                <a:xfrm>
                  <a:off x="5470131" y="2613141"/>
                  <a:ext cx="1270344" cy="1255142"/>
                </a:xfrm>
                <a:custGeom>
                  <a:avLst/>
                  <a:gdLst>
                    <a:gd name="connsiteX0" fmla="*/ 585704 w 1270344"/>
                    <a:gd name="connsiteY0" fmla="*/ 1255143 h 1255142"/>
                    <a:gd name="connsiteX1" fmla="*/ 0 w 1270344"/>
                    <a:gd name="connsiteY1" fmla="*/ 925197 h 1255142"/>
                    <a:gd name="connsiteX2" fmla="*/ 43571 w 1270344"/>
                    <a:gd name="connsiteY2" fmla="*/ 898748 h 1255142"/>
                    <a:gd name="connsiteX3" fmla="*/ 585704 w 1270344"/>
                    <a:gd name="connsiteY3" fmla="*/ 1204166 h 1255142"/>
                    <a:gd name="connsiteX4" fmla="*/ 1219375 w 1270344"/>
                    <a:gd name="connsiteY4" fmla="*/ 570495 h 1255142"/>
                    <a:gd name="connsiteX5" fmla="*/ 936118 w 1270344"/>
                    <a:gd name="connsiteY5" fmla="*/ 42443 h 1255142"/>
                    <a:gd name="connsiteX6" fmla="*/ 964341 w 1270344"/>
                    <a:gd name="connsiteY6" fmla="*/ 0 h 1255142"/>
                    <a:gd name="connsiteX7" fmla="*/ 1270345 w 1270344"/>
                    <a:gd name="connsiteY7" fmla="*/ 570495 h 1255142"/>
                    <a:gd name="connsiteX8" fmla="*/ 585704 w 1270344"/>
                    <a:gd name="connsiteY8" fmla="*/ 1255143 h 1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344" h="1255142">
                      <a:moveTo>
                        <a:pt x="585704" y="1255143"/>
                      </a:moveTo>
                      <a:cubicBezTo>
                        <a:pt x="344318" y="1255143"/>
                        <a:pt x="125373" y="1131805"/>
                        <a:pt x="0" y="925197"/>
                      </a:cubicBezTo>
                      <a:lnTo>
                        <a:pt x="43571" y="898748"/>
                      </a:lnTo>
                      <a:cubicBezTo>
                        <a:pt x="159624" y="1089988"/>
                        <a:pt x="362285" y="1204166"/>
                        <a:pt x="585704" y="1204166"/>
                      </a:cubicBezTo>
                      <a:cubicBezTo>
                        <a:pt x="935111" y="1204166"/>
                        <a:pt x="1219375" y="919902"/>
                        <a:pt x="1219375" y="570495"/>
                      </a:cubicBezTo>
                      <a:cubicBezTo>
                        <a:pt x="1219375" y="357797"/>
                        <a:pt x="1113487" y="160386"/>
                        <a:pt x="936118" y="42443"/>
                      </a:cubicBezTo>
                      <a:lnTo>
                        <a:pt x="964341" y="0"/>
                      </a:lnTo>
                      <a:cubicBezTo>
                        <a:pt x="1155954" y="127422"/>
                        <a:pt x="1270345" y="340698"/>
                        <a:pt x="1270345" y="570495"/>
                      </a:cubicBezTo>
                      <a:cubicBezTo>
                        <a:pt x="1270352" y="948012"/>
                        <a:pt x="963221" y="1255143"/>
                        <a:pt x="585704" y="1255143"/>
                      </a:cubicBezTo>
                      <a:close/>
                    </a:path>
                  </a:pathLst>
                </a:custGeom>
                <a:grpFill/>
                <a:ln w="1860" cap="flat">
                  <a:noFill/>
                  <a:prstDash val="solid"/>
                  <a:miter/>
                </a:ln>
              </p:spPr>
              <p:txBody>
                <a:bodyPr rtlCol="0" anchor="ctr"/>
                <a:lstStyle/>
                <a:p>
                  <a:endParaRPr lang="zh-CN" altLang="en-US">
                    <a:solidFill>
                      <a:prstClr val="black"/>
                    </a:solidFill>
                  </a:endParaRPr>
                </a:p>
              </p:txBody>
            </p:sp>
            <p:sp>
              <p:nvSpPr>
                <p:cNvPr id="61" name="任意多边形: 形状 60"/>
                <p:cNvSpPr/>
                <p:nvPr/>
              </p:nvSpPr>
              <p:spPr>
                <a:xfrm>
                  <a:off x="5509641" y="2654571"/>
                  <a:ext cx="1078815" cy="1086801"/>
                </a:xfrm>
                <a:custGeom>
                  <a:avLst/>
                  <a:gdLst>
                    <a:gd name="connsiteX0" fmla="*/ 1042628 w 1078815"/>
                    <a:gd name="connsiteY0" fmla="*/ 0 h 1086801"/>
                    <a:gd name="connsiteX1" fmla="*/ 1078816 w 1078815"/>
                    <a:gd name="connsiteY1" fmla="*/ 35906 h 1086801"/>
                    <a:gd name="connsiteX2" fmla="*/ 36195 w 1078815"/>
                    <a:gd name="connsiteY2" fmla="*/ 1086802 h 1086801"/>
                    <a:gd name="connsiteX3" fmla="*/ 0 w 1078815"/>
                    <a:gd name="connsiteY3" fmla="*/ 1050904 h 1086801"/>
                  </a:gdLst>
                  <a:ahLst/>
                  <a:cxnLst>
                    <a:cxn ang="0">
                      <a:pos x="connsiteX0" y="connsiteY0"/>
                    </a:cxn>
                    <a:cxn ang="0">
                      <a:pos x="connsiteX1" y="connsiteY1"/>
                    </a:cxn>
                    <a:cxn ang="0">
                      <a:pos x="connsiteX2" y="connsiteY2"/>
                    </a:cxn>
                    <a:cxn ang="0">
                      <a:pos x="connsiteX3" y="connsiteY3"/>
                    </a:cxn>
                  </a:cxnLst>
                  <a:rect l="l" t="t" r="r" b="b"/>
                  <a:pathLst>
                    <a:path w="1078815" h="1086801">
                      <a:moveTo>
                        <a:pt x="1042628" y="0"/>
                      </a:moveTo>
                      <a:lnTo>
                        <a:pt x="1078816" y="35906"/>
                      </a:lnTo>
                      <a:lnTo>
                        <a:pt x="36195" y="1086802"/>
                      </a:lnTo>
                      <a:lnTo>
                        <a:pt x="0" y="1050904"/>
                      </a:lnTo>
                      <a:close/>
                    </a:path>
                  </a:pathLst>
                </a:custGeom>
                <a:grpFill/>
                <a:ln w="1860" cap="flat">
                  <a:noFill/>
                  <a:prstDash val="solid"/>
                  <a:miter/>
                </a:ln>
              </p:spPr>
              <p:txBody>
                <a:bodyPr rtlCol="0" anchor="ctr"/>
                <a:lstStyle/>
                <a:p>
                  <a:endParaRPr lang="zh-CN" altLang="en-US">
                    <a:solidFill>
                      <a:prstClr val="black"/>
                    </a:solidFill>
                  </a:endParaRPr>
                </a:p>
              </p:txBody>
            </p:sp>
            <p:sp>
              <p:nvSpPr>
                <p:cNvPr id="62" name="任意多边形: 形状 61"/>
                <p:cNvSpPr/>
                <p:nvPr/>
              </p:nvSpPr>
              <p:spPr>
                <a:xfrm>
                  <a:off x="5701534" y="2820413"/>
                  <a:ext cx="711457" cy="1182638"/>
                </a:xfrm>
                <a:custGeom>
                  <a:avLst/>
                  <a:gdLst>
                    <a:gd name="connsiteX0" fmla="*/ 24240 w 711457"/>
                    <a:gd name="connsiteY0" fmla="*/ 0 h 1182638"/>
                    <a:gd name="connsiteX1" fmla="*/ 711458 w 711457"/>
                    <a:gd name="connsiteY1" fmla="*/ 699972 h 1182638"/>
                    <a:gd name="connsiteX2" fmla="*/ 687218 w 711457"/>
                    <a:gd name="connsiteY2" fmla="*/ 723770 h 1182638"/>
                    <a:gd name="connsiteX3" fmla="*/ 0 w 711457"/>
                    <a:gd name="connsiteY3" fmla="*/ 23798 h 1182638"/>
                    <a:gd name="connsiteX4" fmla="*/ 430699 w 711457"/>
                    <a:gd name="connsiteY4" fmla="*/ 1182639 h 1182638"/>
                    <a:gd name="connsiteX5" fmla="*/ 281551 w 711457"/>
                    <a:gd name="connsiteY5" fmla="*/ 1182639 h 1182638"/>
                    <a:gd name="connsiteX6" fmla="*/ 281551 w 711457"/>
                    <a:gd name="connsiteY6" fmla="*/ 994920 h 1182638"/>
                    <a:gd name="connsiteX7" fmla="*/ 430699 w 711457"/>
                    <a:gd name="connsiteY7" fmla="*/ 994920 h 1182638"/>
                    <a:gd name="connsiteX8" fmla="*/ 430699 w 711457"/>
                    <a:gd name="connsiteY8" fmla="*/ 1182639 h 1182638"/>
                    <a:gd name="connsiteX9" fmla="*/ 332523 w 711457"/>
                    <a:gd name="connsiteY9" fmla="*/ 1131669 h 1182638"/>
                    <a:gd name="connsiteX10" fmla="*/ 379720 w 711457"/>
                    <a:gd name="connsiteY10" fmla="*/ 1131669 h 1182638"/>
                    <a:gd name="connsiteX11" fmla="*/ 379720 w 711457"/>
                    <a:gd name="connsiteY11" fmla="*/ 1045897 h 1182638"/>
                    <a:gd name="connsiteX12" fmla="*/ 332523 w 711457"/>
                    <a:gd name="connsiteY12" fmla="*/ 1045897 h 1182638"/>
                    <a:gd name="connsiteX13" fmla="*/ 332523 w 711457"/>
                    <a:gd name="connsiteY13" fmla="*/ 1131669 h 11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457" h="1182638">
                      <a:moveTo>
                        <a:pt x="24240" y="0"/>
                      </a:moveTo>
                      <a:lnTo>
                        <a:pt x="711458" y="699972"/>
                      </a:lnTo>
                      <a:lnTo>
                        <a:pt x="687218" y="723770"/>
                      </a:lnTo>
                      <a:lnTo>
                        <a:pt x="0" y="23798"/>
                      </a:lnTo>
                      <a:close/>
                      <a:moveTo>
                        <a:pt x="430699" y="1182639"/>
                      </a:moveTo>
                      <a:lnTo>
                        <a:pt x="281551" y="1182639"/>
                      </a:lnTo>
                      <a:lnTo>
                        <a:pt x="281551" y="994920"/>
                      </a:lnTo>
                      <a:lnTo>
                        <a:pt x="430699" y="994920"/>
                      </a:lnTo>
                      <a:lnTo>
                        <a:pt x="430699" y="1182639"/>
                      </a:lnTo>
                      <a:close/>
                      <a:moveTo>
                        <a:pt x="332523" y="1131669"/>
                      </a:moveTo>
                      <a:lnTo>
                        <a:pt x="379720" y="1131669"/>
                      </a:lnTo>
                      <a:lnTo>
                        <a:pt x="379720" y="1045897"/>
                      </a:lnTo>
                      <a:lnTo>
                        <a:pt x="332523" y="1045897"/>
                      </a:lnTo>
                      <a:lnTo>
                        <a:pt x="332523" y="1131669"/>
                      </a:lnTo>
                      <a:close/>
                    </a:path>
                  </a:pathLst>
                </a:custGeom>
                <a:grpFill/>
                <a:ln w="1860" cap="flat">
                  <a:noFill/>
                  <a:prstDash val="solid"/>
                  <a:miter/>
                </a:ln>
              </p:spPr>
              <p:txBody>
                <a:bodyPr rtlCol="0" anchor="ctr"/>
                <a:lstStyle/>
                <a:p>
                  <a:endParaRPr lang="zh-CN" altLang="en-US">
                    <a:solidFill>
                      <a:prstClr val="black"/>
                    </a:solidFill>
                  </a:endParaRPr>
                </a:p>
              </p:txBody>
            </p:sp>
            <p:sp>
              <p:nvSpPr>
                <p:cNvPr id="63" name="任意多边形: 形状 62"/>
                <p:cNvSpPr/>
                <p:nvPr/>
              </p:nvSpPr>
              <p:spPr>
                <a:xfrm>
                  <a:off x="5707074" y="3952089"/>
                  <a:ext cx="701162" cy="293729"/>
                </a:xfrm>
                <a:custGeom>
                  <a:avLst/>
                  <a:gdLst>
                    <a:gd name="connsiteX0" fmla="*/ 701163 w 701162"/>
                    <a:gd name="connsiteY0" fmla="*/ 293729 h 293729"/>
                    <a:gd name="connsiteX1" fmla="*/ 0 w 701162"/>
                    <a:gd name="connsiteY1" fmla="*/ 293729 h 293729"/>
                    <a:gd name="connsiteX2" fmla="*/ 0 w 701162"/>
                    <a:gd name="connsiteY2" fmla="*/ 139264 h 293729"/>
                    <a:gd name="connsiteX3" fmla="*/ 7667 w 701162"/>
                    <a:gd name="connsiteY3" fmla="*/ 131765 h 293729"/>
                    <a:gd name="connsiteX4" fmla="*/ 350574 w 701162"/>
                    <a:gd name="connsiteY4" fmla="*/ 0 h 293729"/>
                    <a:gd name="connsiteX5" fmla="*/ 693489 w 701162"/>
                    <a:gd name="connsiteY5" fmla="*/ 131765 h 293729"/>
                    <a:gd name="connsiteX6" fmla="*/ 701155 w 701162"/>
                    <a:gd name="connsiteY6" fmla="*/ 139264 h 293729"/>
                    <a:gd name="connsiteX7" fmla="*/ 701155 w 701162"/>
                    <a:gd name="connsiteY7" fmla="*/ 293729 h 293729"/>
                    <a:gd name="connsiteX8" fmla="*/ 50977 w 701162"/>
                    <a:gd name="connsiteY8" fmla="*/ 242750 h 293729"/>
                    <a:gd name="connsiteX9" fmla="*/ 650193 w 701162"/>
                    <a:gd name="connsiteY9" fmla="*/ 242750 h 293729"/>
                    <a:gd name="connsiteX10" fmla="*/ 650193 w 701162"/>
                    <a:gd name="connsiteY10" fmla="*/ 160928 h 293729"/>
                    <a:gd name="connsiteX11" fmla="*/ 350581 w 701162"/>
                    <a:gd name="connsiteY11" fmla="*/ 50963 h 293729"/>
                    <a:gd name="connsiteX12" fmla="*/ 50977 w 701162"/>
                    <a:gd name="connsiteY12" fmla="*/ 160911 h 293729"/>
                    <a:gd name="connsiteX13" fmla="*/ 50977 w 701162"/>
                    <a:gd name="connsiteY13" fmla="*/ 242750 h 29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1162" h="293729">
                      <a:moveTo>
                        <a:pt x="701163" y="293729"/>
                      </a:moveTo>
                      <a:lnTo>
                        <a:pt x="0" y="293729"/>
                      </a:lnTo>
                      <a:lnTo>
                        <a:pt x="0" y="139264"/>
                      </a:lnTo>
                      <a:lnTo>
                        <a:pt x="7667" y="131765"/>
                      </a:lnTo>
                      <a:cubicBezTo>
                        <a:pt x="93308" y="48021"/>
                        <a:pt x="218290" y="0"/>
                        <a:pt x="350574" y="0"/>
                      </a:cubicBezTo>
                      <a:cubicBezTo>
                        <a:pt x="482856" y="0"/>
                        <a:pt x="607848" y="48021"/>
                        <a:pt x="693489" y="131765"/>
                      </a:cubicBezTo>
                      <a:lnTo>
                        <a:pt x="701155" y="139264"/>
                      </a:lnTo>
                      <a:lnTo>
                        <a:pt x="701155" y="293729"/>
                      </a:lnTo>
                      <a:close/>
                      <a:moveTo>
                        <a:pt x="50977" y="242750"/>
                      </a:moveTo>
                      <a:lnTo>
                        <a:pt x="650193" y="242750"/>
                      </a:lnTo>
                      <a:lnTo>
                        <a:pt x="650193" y="160928"/>
                      </a:lnTo>
                      <a:cubicBezTo>
                        <a:pt x="574252" y="90923"/>
                        <a:pt x="465728" y="50963"/>
                        <a:pt x="350581" y="50963"/>
                      </a:cubicBezTo>
                      <a:cubicBezTo>
                        <a:pt x="235427" y="50963"/>
                        <a:pt x="126911" y="90923"/>
                        <a:pt x="50977" y="160911"/>
                      </a:cubicBezTo>
                      <a:lnTo>
                        <a:pt x="50977" y="242750"/>
                      </a:lnTo>
                      <a:close/>
                    </a:path>
                  </a:pathLst>
                </a:custGeom>
                <a:grpFill/>
                <a:ln w="1860" cap="flat">
                  <a:noFill/>
                  <a:prstDash val="solid"/>
                  <a:miter/>
                </a:ln>
              </p:spPr>
              <p:txBody>
                <a:bodyPr rtlCol="0" anchor="ctr"/>
                <a:lstStyle/>
                <a:p>
                  <a:endParaRPr lang="zh-CN" altLang="en-US">
                    <a:solidFill>
                      <a:prstClr val="black"/>
                    </a:solidFill>
                  </a:endParaRPr>
                </a:p>
              </p:txBody>
            </p:sp>
            <p:sp>
              <p:nvSpPr>
                <p:cNvPr id="64" name="任意多边形: 形状 63"/>
                <p:cNvSpPr/>
                <p:nvPr/>
              </p:nvSpPr>
              <p:spPr>
                <a:xfrm>
                  <a:off x="5732563" y="4096825"/>
                  <a:ext cx="640407" cy="33984"/>
                </a:xfrm>
                <a:custGeom>
                  <a:avLst/>
                  <a:gdLst>
                    <a:gd name="connsiteX0" fmla="*/ 0 w 640407"/>
                    <a:gd name="connsiteY0" fmla="*/ 0 h 33984"/>
                    <a:gd name="connsiteX1" fmla="*/ 640407 w 640407"/>
                    <a:gd name="connsiteY1" fmla="*/ 0 h 33984"/>
                    <a:gd name="connsiteX2" fmla="*/ 640407 w 640407"/>
                    <a:gd name="connsiteY2" fmla="*/ 33985 h 33984"/>
                    <a:gd name="connsiteX3" fmla="*/ 0 w 640407"/>
                    <a:gd name="connsiteY3" fmla="*/ 33985 h 33984"/>
                  </a:gdLst>
                  <a:ahLst/>
                  <a:cxnLst>
                    <a:cxn ang="0">
                      <a:pos x="connsiteX0" y="connsiteY0"/>
                    </a:cxn>
                    <a:cxn ang="0">
                      <a:pos x="connsiteX1" y="connsiteY1"/>
                    </a:cxn>
                    <a:cxn ang="0">
                      <a:pos x="connsiteX2" y="connsiteY2"/>
                    </a:cxn>
                    <a:cxn ang="0">
                      <a:pos x="connsiteX3" y="connsiteY3"/>
                    </a:cxn>
                  </a:cxnLst>
                  <a:rect l="l" t="t" r="r" b="b"/>
                  <a:pathLst>
                    <a:path w="640407" h="33984">
                      <a:moveTo>
                        <a:pt x="0" y="0"/>
                      </a:moveTo>
                      <a:lnTo>
                        <a:pt x="640407" y="0"/>
                      </a:lnTo>
                      <a:lnTo>
                        <a:pt x="640407" y="33985"/>
                      </a:lnTo>
                      <a:lnTo>
                        <a:pt x="0" y="33985"/>
                      </a:lnTo>
                      <a:close/>
                    </a:path>
                  </a:pathLst>
                </a:custGeom>
                <a:grpFill/>
                <a:ln w="1860" cap="flat">
                  <a:noFill/>
                  <a:prstDash val="solid"/>
                  <a:miter/>
                </a:ln>
              </p:spPr>
              <p:txBody>
                <a:bodyPr rtlCol="0" anchor="ctr"/>
                <a:lstStyle/>
                <a:p>
                  <a:endParaRPr lang="zh-CN" altLang="en-US">
                    <a:solidFill>
                      <a:prstClr val="black"/>
                    </a:solidFill>
                  </a:endParaRPr>
                </a:p>
              </p:txBody>
            </p:sp>
          </p:grpSp>
        </p:grpSp>
        <p:grpSp>
          <p:nvGrpSpPr>
            <p:cNvPr id="10" name="组合 80"/>
            <p:cNvGrpSpPr/>
            <p:nvPr/>
          </p:nvGrpSpPr>
          <p:grpSpPr>
            <a:xfrm>
              <a:off x="3835022" y="5794595"/>
              <a:ext cx="528281" cy="528279"/>
              <a:chOff x="7210408" y="5300968"/>
              <a:chExt cx="703592" cy="703590"/>
            </a:xfrm>
          </p:grpSpPr>
          <p:sp>
            <p:nvSpPr>
              <p:cNvPr id="82" name="椭圆 81"/>
              <p:cNvSpPr/>
              <p:nvPr/>
            </p:nvSpPr>
            <p:spPr>
              <a:xfrm>
                <a:off x="7210408" y="5300968"/>
                <a:ext cx="703592" cy="703590"/>
              </a:xfrm>
              <a:prstGeom prst="ellipse">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图形 105"/>
              <p:cNvSpPr/>
              <p:nvPr/>
            </p:nvSpPr>
            <p:spPr>
              <a:xfrm>
                <a:off x="7429933" y="5512517"/>
                <a:ext cx="278756" cy="261665"/>
              </a:xfrm>
              <a:custGeom>
                <a:avLst/>
                <a:gdLst>
                  <a:gd name="connsiteX0" fmla="*/ 1963344 w 2029513"/>
                  <a:gd name="connsiteY0" fmla="*/ 785013 h 1905082"/>
                  <a:gd name="connsiteX1" fmla="*/ 2029514 w 2029513"/>
                  <a:gd name="connsiteY1" fmla="*/ 718867 h 1905082"/>
                  <a:gd name="connsiteX2" fmla="*/ 2029514 w 2029513"/>
                  <a:gd name="connsiteY2" fmla="*/ 493971 h 1905082"/>
                  <a:gd name="connsiteX3" fmla="*/ 1990687 w 2029513"/>
                  <a:gd name="connsiteY3" fmla="*/ 433558 h 1905082"/>
                  <a:gd name="connsiteX4" fmla="*/ 1042112 w 2029513"/>
                  <a:gd name="connsiteY4" fmla="*/ 5815 h 1905082"/>
                  <a:gd name="connsiteX5" fmla="*/ 987844 w 2029513"/>
                  <a:gd name="connsiteY5" fmla="*/ 5815 h 1905082"/>
                  <a:gd name="connsiteX6" fmla="*/ 38826 w 2029513"/>
                  <a:gd name="connsiteY6" fmla="*/ 433558 h 1905082"/>
                  <a:gd name="connsiteX7" fmla="*/ 0 w 2029513"/>
                  <a:gd name="connsiteY7" fmla="*/ 493971 h 1905082"/>
                  <a:gd name="connsiteX8" fmla="*/ 0 w 2029513"/>
                  <a:gd name="connsiteY8" fmla="*/ 718867 h 1905082"/>
                  <a:gd name="connsiteX9" fmla="*/ 66180 w 2029513"/>
                  <a:gd name="connsiteY9" fmla="*/ 785013 h 1905082"/>
                  <a:gd name="connsiteX10" fmla="*/ 211776 w 2029513"/>
                  <a:gd name="connsiteY10" fmla="*/ 785013 h 1905082"/>
                  <a:gd name="connsiteX11" fmla="*/ 211776 w 2029513"/>
                  <a:gd name="connsiteY11" fmla="*/ 1455290 h 1905082"/>
                  <a:gd name="connsiteX12" fmla="*/ 66180 w 2029513"/>
                  <a:gd name="connsiteY12" fmla="*/ 1455290 h 1905082"/>
                  <a:gd name="connsiteX13" fmla="*/ 0 w 2029513"/>
                  <a:gd name="connsiteY13" fmla="*/ 1521437 h 1905082"/>
                  <a:gd name="connsiteX14" fmla="*/ 0 w 2029513"/>
                  <a:gd name="connsiteY14" fmla="*/ 1838936 h 1905082"/>
                  <a:gd name="connsiteX15" fmla="*/ 66180 w 2029513"/>
                  <a:gd name="connsiteY15" fmla="*/ 1905083 h 1905082"/>
                  <a:gd name="connsiteX16" fmla="*/ 1963344 w 2029513"/>
                  <a:gd name="connsiteY16" fmla="*/ 1905083 h 1905082"/>
                  <a:gd name="connsiteX17" fmla="*/ 2029514 w 2029513"/>
                  <a:gd name="connsiteY17" fmla="*/ 1838936 h 1905082"/>
                  <a:gd name="connsiteX18" fmla="*/ 2029514 w 2029513"/>
                  <a:gd name="connsiteY18" fmla="*/ 1521437 h 1905082"/>
                  <a:gd name="connsiteX19" fmla="*/ 1963344 w 2029513"/>
                  <a:gd name="connsiteY19" fmla="*/ 1455290 h 1905082"/>
                  <a:gd name="connsiteX20" fmla="*/ 1817740 w 2029513"/>
                  <a:gd name="connsiteY20" fmla="*/ 1455290 h 1905082"/>
                  <a:gd name="connsiteX21" fmla="*/ 1817740 w 2029513"/>
                  <a:gd name="connsiteY21" fmla="*/ 785013 h 1905082"/>
                  <a:gd name="connsiteX22" fmla="*/ 132360 w 2029513"/>
                  <a:gd name="connsiteY22" fmla="*/ 536746 h 1905082"/>
                  <a:gd name="connsiteX23" fmla="*/ 1014757 w 2029513"/>
                  <a:gd name="connsiteY23" fmla="*/ 139871 h 1905082"/>
                  <a:gd name="connsiteX24" fmla="*/ 1897156 w 2029513"/>
                  <a:gd name="connsiteY24" fmla="*/ 536746 h 1905082"/>
                  <a:gd name="connsiteX25" fmla="*/ 1897156 w 2029513"/>
                  <a:gd name="connsiteY25" fmla="*/ 652722 h 1905082"/>
                  <a:gd name="connsiteX26" fmla="*/ 132360 w 2029513"/>
                  <a:gd name="connsiteY26" fmla="*/ 652722 h 1905082"/>
                  <a:gd name="connsiteX27" fmla="*/ 1080937 w 2029513"/>
                  <a:gd name="connsiteY27" fmla="*/ 1455290 h 1905082"/>
                  <a:gd name="connsiteX28" fmla="*/ 1080937 w 2029513"/>
                  <a:gd name="connsiteY28" fmla="*/ 785013 h 1905082"/>
                  <a:gd name="connsiteX29" fmla="*/ 1319185 w 2029513"/>
                  <a:gd name="connsiteY29" fmla="*/ 785013 h 1905082"/>
                  <a:gd name="connsiteX30" fmla="*/ 1319185 w 2029513"/>
                  <a:gd name="connsiteY30" fmla="*/ 1455290 h 1905082"/>
                  <a:gd name="connsiteX31" fmla="*/ 948578 w 2029513"/>
                  <a:gd name="connsiteY31" fmla="*/ 785013 h 1905082"/>
                  <a:gd name="connsiteX32" fmla="*/ 948578 w 2029513"/>
                  <a:gd name="connsiteY32" fmla="*/ 1455290 h 1905082"/>
                  <a:gd name="connsiteX33" fmla="*/ 710331 w 2029513"/>
                  <a:gd name="connsiteY33" fmla="*/ 1455290 h 1905082"/>
                  <a:gd name="connsiteX34" fmla="*/ 710331 w 2029513"/>
                  <a:gd name="connsiteY34" fmla="*/ 785013 h 1905082"/>
                  <a:gd name="connsiteX35" fmla="*/ 344135 w 2029513"/>
                  <a:gd name="connsiteY35" fmla="*/ 785013 h 1905082"/>
                  <a:gd name="connsiteX36" fmla="*/ 577971 w 2029513"/>
                  <a:gd name="connsiteY36" fmla="*/ 785013 h 1905082"/>
                  <a:gd name="connsiteX37" fmla="*/ 577971 w 2029513"/>
                  <a:gd name="connsiteY37" fmla="*/ 1455290 h 1905082"/>
                  <a:gd name="connsiteX38" fmla="*/ 344135 w 2029513"/>
                  <a:gd name="connsiteY38" fmla="*/ 1455290 h 1905082"/>
                  <a:gd name="connsiteX39" fmla="*/ 1897156 w 2029513"/>
                  <a:gd name="connsiteY39" fmla="*/ 1772791 h 1905082"/>
                  <a:gd name="connsiteX40" fmla="*/ 132360 w 2029513"/>
                  <a:gd name="connsiteY40" fmla="*/ 1772791 h 1905082"/>
                  <a:gd name="connsiteX41" fmla="*/ 132360 w 2029513"/>
                  <a:gd name="connsiteY41" fmla="*/ 1587582 h 1905082"/>
                  <a:gd name="connsiteX42" fmla="*/ 1897156 w 2029513"/>
                  <a:gd name="connsiteY42" fmla="*/ 1587582 h 1905082"/>
                  <a:gd name="connsiteX43" fmla="*/ 1685380 w 2029513"/>
                  <a:gd name="connsiteY43" fmla="*/ 1455290 h 1905082"/>
                  <a:gd name="connsiteX44" fmla="*/ 1451544 w 2029513"/>
                  <a:gd name="connsiteY44" fmla="*/ 1455290 h 1905082"/>
                  <a:gd name="connsiteX45" fmla="*/ 1451544 w 2029513"/>
                  <a:gd name="connsiteY45" fmla="*/ 785013 h 1905082"/>
                  <a:gd name="connsiteX46" fmla="*/ 1685380 w 2029513"/>
                  <a:gd name="connsiteY46" fmla="*/ 785013 h 190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29513" h="1905082">
                    <a:moveTo>
                      <a:pt x="1963344" y="785013"/>
                    </a:moveTo>
                    <a:cubicBezTo>
                      <a:pt x="1999881" y="785013"/>
                      <a:pt x="2029514" y="755398"/>
                      <a:pt x="2029514" y="718867"/>
                    </a:cubicBezTo>
                    <a:lnTo>
                      <a:pt x="2029514" y="493971"/>
                    </a:lnTo>
                    <a:cubicBezTo>
                      <a:pt x="2029588" y="467955"/>
                      <a:pt x="2014400" y="444312"/>
                      <a:pt x="1990687" y="433558"/>
                    </a:cubicBezTo>
                    <a:lnTo>
                      <a:pt x="1042112" y="5815"/>
                    </a:lnTo>
                    <a:cubicBezTo>
                      <a:pt x="1024854" y="-1938"/>
                      <a:pt x="1005102" y="-1938"/>
                      <a:pt x="987844" y="5815"/>
                    </a:cubicBezTo>
                    <a:lnTo>
                      <a:pt x="38826" y="433558"/>
                    </a:lnTo>
                    <a:cubicBezTo>
                      <a:pt x="15123" y="444312"/>
                      <a:pt x="-71" y="467955"/>
                      <a:pt x="0" y="493971"/>
                    </a:cubicBezTo>
                    <a:lnTo>
                      <a:pt x="0" y="718867"/>
                    </a:lnTo>
                    <a:cubicBezTo>
                      <a:pt x="0" y="755398"/>
                      <a:pt x="29630" y="785013"/>
                      <a:pt x="66180" y="785013"/>
                    </a:cubicBezTo>
                    <a:lnTo>
                      <a:pt x="211776" y="785013"/>
                    </a:lnTo>
                    <a:lnTo>
                      <a:pt x="211776" y="1455290"/>
                    </a:lnTo>
                    <a:lnTo>
                      <a:pt x="66180" y="1455290"/>
                    </a:lnTo>
                    <a:cubicBezTo>
                      <a:pt x="29630" y="1455290"/>
                      <a:pt x="0" y="1484905"/>
                      <a:pt x="0" y="1521437"/>
                    </a:cubicBezTo>
                    <a:lnTo>
                      <a:pt x="0" y="1838936"/>
                    </a:lnTo>
                    <a:cubicBezTo>
                      <a:pt x="0" y="1875466"/>
                      <a:pt x="29630" y="1905083"/>
                      <a:pt x="66180" y="1905083"/>
                    </a:cubicBezTo>
                    <a:lnTo>
                      <a:pt x="1963344" y="1905083"/>
                    </a:lnTo>
                    <a:cubicBezTo>
                      <a:pt x="1999881" y="1905083"/>
                      <a:pt x="2029514" y="1875466"/>
                      <a:pt x="2029514" y="1838936"/>
                    </a:cubicBezTo>
                    <a:lnTo>
                      <a:pt x="2029514" y="1521437"/>
                    </a:lnTo>
                    <a:cubicBezTo>
                      <a:pt x="2029514" y="1484905"/>
                      <a:pt x="1999881" y="1455290"/>
                      <a:pt x="1963344" y="1455290"/>
                    </a:cubicBezTo>
                    <a:lnTo>
                      <a:pt x="1817740" y="1455290"/>
                    </a:lnTo>
                    <a:lnTo>
                      <a:pt x="1817740" y="785013"/>
                    </a:lnTo>
                    <a:close/>
                    <a:moveTo>
                      <a:pt x="132360" y="536746"/>
                    </a:moveTo>
                    <a:lnTo>
                      <a:pt x="1014757" y="139871"/>
                    </a:lnTo>
                    <a:lnTo>
                      <a:pt x="1897156" y="536746"/>
                    </a:lnTo>
                    <a:lnTo>
                      <a:pt x="1897156" y="652722"/>
                    </a:lnTo>
                    <a:lnTo>
                      <a:pt x="132360" y="652722"/>
                    </a:lnTo>
                    <a:close/>
                    <a:moveTo>
                      <a:pt x="1080937" y="1455290"/>
                    </a:moveTo>
                    <a:lnTo>
                      <a:pt x="1080937" y="785013"/>
                    </a:lnTo>
                    <a:lnTo>
                      <a:pt x="1319185" y="785013"/>
                    </a:lnTo>
                    <a:lnTo>
                      <a:pt x="1319185" y="1455290"/>
                    </a:lnTo>
                    <a:close/>
                    <a:moveTo>
                      <a:pt x="948578" y="785013"/>
                    </a:moveTo>
                    <a:lnTo>
                      <a:pt x="948578" y="1455290"/>
                    </a:lnTo>
                    <a:lnTo>
                      <a:pt x="710331" y="1455290"/>
                    </a:lnTo>
                    <a:lnTo>
                      <a:pt x="710331" y="785013"/>
                    </a:lnTo>
                    <a:close/>
                    <a:moveTo>
                      <a:pt x="344135" y="785013"/>
                    </a:moveTo>
                    <a:lnTo>
                      <a:pt x="577971" y="785013"/>
                    </a:lnTo>
                    <a:lnTo>
                      <a:pt x="577971" y="1455290"/>
                    </a:lnTo>
                    <a:lnTo>
                      <a:pt x="344135" y="1455290"/>
                    </a:lnTo>
                    <a:close/>
                    <a:moveTo>
                      <a:pt x="1897156" y="1772791"/>
                    </a:moveTo>
                    <a:lnTo>
                      <a:pt x="132360" y="1772791"/>
                    </a:lnTo>
                    <a:lnTo>
                      <a:pt x="132360" y="1587582"/>
                    </a:lnTo>
                    <a:lnTo>
                      <a:pt x="1897156" y="1587582"/>
                    </a:lnTo>
                    <a:close/>
                    <a:moveTo>
                      <a:pt x="1685380" y="1455290"/>
                    </a:moveTo>
                    <a:lnTo>
                      <a:pt x="1451544" y="1455290"/>
                    </a:lnTo>
                    <a:lnTo>
                      <a:pt x="1451544" y="785013"/>
                    </a:lnTo>
                    <a:lnTo>
                      <a:pt x="1685380" y="785013"/>
                    </a:lnTo>
                    <a:close/>
                  </a:path>
                </a:pathLst>
              </a:custGeom>
              <a:solidFill>
                <a:schemeClr val="bg1"/>
              </a:solidFill>
              <a:ln w="1861" cap="flat">
                <a:noFill/>
                <a:prstDash val="solid"/>
                <a:miter/>
              </a:ln>
            </p:spPr>
            <p:txBody>
              <a:bodyPr rtlCol="0" anchor="ctr"/>
              <a:lstStyle/>
              <a:p>
                <a:endParaRPr lang="zh-CN" altLang="en-US">
                  <a:solidFill>
                    <a:prstClr val="black"/>
                  </a:solidFill>
                </a:endParaRPr>
              </a:p>
            </p:txBody>
          </p:sp>
        </p:grpSp>
        <p:grpSp>
          <p:nvGrpSpPr>
            <p:cNvPr id="11" name="组合 83"/>
            <p:cNvGrpSpPr/>
            <p:nvPr/>
          </p:nvGrpSpPr>
          <p:grpSpPr>
            <a:xfrm>
              <a:off x="4639055" y="5794595"/>
              <a:ext cx="528281" cy="528279"/>
              <a:chOff x="8187877" y="5300968"/>
              <a:chExt cx="703592" cy="703590"/>
            </a:xfrm>
          </p:grpSpPr>
          <p:sp>
            <p:nvSpPr>
              <p:cNvPr id="85" name="椭圆 84"/>
              <p:cNvSpPr/>
              <p:nvPr/>
            </p:nvSpPr>
            <p:spPr>
              <a:xfrm>
                <a:off x="8187877" y="5300968"/>
                <a:ext cx="703592" cy="703590"/>
              </a:xfrm>
              <a:prstGeom prst="ellipse">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图形 122"/>
              <p:cNvGrpSpPr/>
              <p:nvPr/>
            </p:nvGrpSpPr>
            <p:grpSpPr>
              <a:xfrm>
                <a:off x="8392274" y="5521530"/>
                <a:ext cx="294797" cy="294797"/>
                <a:chOff x="5143500" y="2476500"/>
                <a:chExt cx="1905000" cy="1905000"/>
              </a:xfrm>
              <a:solidFill>
                <a:schemeClr val="bg1"/>
              </a:solidFill>
            </p:grpSpPr>
            <p:sp>
              <p:nvSpPr>
                <p:cNvPr id="87" name="任意多边形: 形状 86"/>
                <p:cNvSpPr/>
                <p:nvPr/>
              </p:nvSpPr>
              <p:spPr>
                <a:xfrm>
                  <a:off x="5417581" y="3146345"/>
                  <a:ext cx="1356598" cy="170497"/>
                </a:xfrm>
                <a:custGeom>
                  <a:avLst/>
                  <a:gdLst>
                    <a:gd name="connsiteX0" fmla="*/ 0 w 1356598"/>
                    <a:gd name="connsiteY0" fmla="*/ 0 h 170497"/>
                    <a:gd name="connsiteX1" fmla="*/ 1356598 w 1356598"/>
                    <a:gd name="connsiteY1" fmla="*/ 0 h 170497"/>
                    <a:gd name="connsiteX2" fmla="*/ 1356598 w 1356598"/>
                    <a:gd name="connsiteY2" fmla="*/ 170498 h 170497"/>
                    <a:gd name="connsiteX3" fmla="*/ 0 w 1356598"/>
                    <a:gd name="connsiteY3" fmla="*/ 170498 h 170497"/>
                  </a:gdLst>
                  <a:ahLst/>
                  <a:cxnLst>
                    <a:cxn ang="0">
                      <a:pos x="connsiteX0" y="connsiteY0"/>
                    </a:cxn>
                    <a:cxn ang="0">
                      <a:pos x="connsiteX1" y="connsiteY1"/>
                    </a:cxn>
                    <a:cxn ang="0">
                      <a:pos x="connsiteX2" y="connsiteY2"/>
                    </a:cxn>
                    <a:cxn ang="0">
                      <a:pos x="connsiteX3" y="connsiteY3"/>
                    </a:cxn>
                  </a:cxnLst>
                  <a:rect l="l" t="t" r="r" b="b"/>
                  <a:pathLst>
                    <a:path w="1356598" h="170497">
                      <a:moveTo>
                        <a:pt x="0" y="0"/>
                      </a:moveTo>
                      <a:lnTo>
                        <a:pt x="1356598" y="0"/>
                      </a:lnTo>
                      <a:lnTo>
                        <a:pt x="1356598" y="170498"/>
                      </a:lnTo>
                      <a:lnTo>
                        <a:pt x="0" y="170498"/>
                      </a:lnTo>
                      <a:close/>
                    </a:path>
                  </a:pathLst>
                </a:custGeom>
                <a:grpFill/>
                <a:ln w="1860" cap="flat">
                  <a:noFill/>
                  <a:prstDash val="solid"/>
                  <a:miter/>
                </a:ln>
              </p:spPr>
              <p:txBody>
                <a:bodyPr rtlCol="0" anchor="ctr"/>
                <a:lstStyle/>
                <a:p>
                  <a:endParaRPr lang="zh-CN" altLang="en-US">
                    <a:solidFill>
                      <a:prstClr val="black"/>
                    </a:solidFill>
                  </a:endParaRPr>
                </a:p>
              </p:txBody>
            </p:sp>
            <p:sp>
              <p:nvSpPr>
                <p:cNvPr id="88" name="任意多边形: 形状 87"/>
                <p:cNvSpPr/>
                <p:nvPr/>
              </p:nvSpPr>
              <p:spPr>
                <a:xfrm>
                  <a:off x="5243274" y="2478643"/>
                  <a:ext cx="1705689" cy="1900717"/>
                </a:xfrm>
                <a:custGeom>
                  <a:avLst/>
                  <a:gdLst>
                    <a:gd name="connsiteX0" fmla="*/ 1635681 w 1705689"/>
                    <a:gd name="connsiteY0" fmla="*/ 329327 h 1900717"/>
                    <a:gd name="connsiteX1" fmla="*/ 1635681 w 1705689"/>
                    <a:gd name="connsiteY1" fmla="*/ 54769 h 1900717"/>
                    <a:gd name="connsiteX2" fmla="*/ 1580912 w 1705689"/>
                    <a:gd name="connsiteY2" fmla="*/ 0 h 1900717"/>
                    <a:gd name="connsiteX3" fmla="*/ 1540431 w 1705689"/>
                    <a:gd name="connsiteY3" fmla="*/ 0 h 1900717"/>
                    <a:gd name="connsiteX4" fmla="*/ 1485662 w 1705689"/>
                    <a:gd name="connsiteY4" fmla="*/ 54769 h 1900717"/>
                    <a:gd name="connsiteX5" fmla="*/ 1485662 w 1705689"/>
                    <a:gd name="connsiteY5" fmla="*/ 328136 h 1900717"/>
                    <a:gd name="connsiteX6" fmla="*/ 219789 w 1705689"/>
                    <a:gd name="connsiteY6" fmla="*/ 328136 h 1900717"/>
                    <a:gd name="connsiteX7" fmla="*/ 219789 w 1705689"/>
                    <a:gd name="connsiteY7" fmla="*/ 54769 h 1900717"/>
                    <a:gd name="connsiteX8" fmla="*/ 165021 w 1705689"/>
                    <a:gd name="connsiteY8" fmla="*/ 0 h 1900717"/>
                    <a:gd name="connsiteX9" fmla="*/ 124539 w 1705689"/>
                    <a:gd name="connsiteY9" fmla="*/ 0 h 1900717"/>
                    <a:gd name="connsiteX10" fmla="*/ 69771 w 1705689"/>
                    <a:gd name="connsiteY10" fmla="*/ 54769 h 1900717"/>
                    <a:gd name="connsiteX11" fmla="*/ 69771 w 1705689"/>
                    <a:gd name="connsiteY11" fmla="*/ 329327 h 1900717"/>
                    <a:gd name="connsiteX12" fmla="*/ 0 w 1705689"/>
                    <a:gd name="connsiteY12" fmla="*/ 411956 h 1900717"/>
                    <a:gd name="connsiteX13" fmla="*/ 83820 w 1705689"/>
                    <a:gd name="connsiteY13" fmla="*/ 495776 h 1900717"/>
                    <a:gd name="connsiteX14" fmla="*/ 130731 w 1705689"/>
                    <a:gd name="connsiteY14" fmla="*/ 495776 h 1900717"/>
                    <a:gd name="connsiteX15" fmla="*/ 155258 w 1705689"/>
                    <a:gd name="connsiteY15" fmla="*/ 520303 h 1900717"/>
                    <a:gd name="connsiteX16" fmla="*/ 155258 w 1705689"/>
                    <a:gd name="connsiteY16" fmla="*/ 862727 h 1900717"/>
                    <a:gd name="connsiteX17" fmla="*/ 343614 w 1705689"/>
                    <a:gd name="connsiteY17" fmla="*/ 1205151 h 1900717"/>
                    <a:gd name="connsiteX18" fmla="*/ 309086 w 1705689"/>
                    <a:gd name="connsiteY18" fmla="*/ 1856661 h 1900717"/>
                    <a:gd name="connsiteX19" fmla="*/ 320993 w 1705689"/>
                    <a:gd name="connsiteY19" fmla="*/ 1888086 h 1900717"/>
                    <a:gd name="connsiteX20" fmla="*/ 347663 w 1705689"/>
                    <a:gd name="connsiteY20" fmla="*/ 1899043 h 1900717"/>
                    <a:gd name="connsiteX21" fmla="*/ 349568 w 1705689"/>
                    <a:gd name="connsiteY21" fmla="*/ 1899043 h 1900717"/>
                    <a:gd name="connsiteX22" fmla="*/ 446723 w 1705689"/>
                    <a:gd name="connsiteY22" fmla="*/ 1898801 h 1900717"/>
                    <a:gd name="connsiteX23" fmla="*/ 447913 w 1705689"/>
                    <a:gd name="connsiteY23" fmla="*/ 1898801 h 1900717"/>
                    <a:gd name="connsiteX24" fmla="*/ 490538 w 1705689"/>
                    <a:gd name="connsiteY24" fmla="*/ 1857851 h 1900717"/>
                    <a:gd name="connsiteX25" fmla="*/ 579834 w 1705689"/>
                    <a:gd name="connsiteY25" fmla="*/ 1268492 h 1900717"/>
                    <a:gd name="connsiteX26" fmla="*/ 771763 w 1705689"/>
                    <a:gd name="connsiteY26" fmla="*/ 1268492 h 1900717"/>
                    <a:gd name="connsiteX27" fmla="*/ 771763 w 1705689"/>
                    <a:gd name="connsiteY27" fmla="*/ 1845945 h 1900717"/>
                    <a:gd name="connsiteX28" fmla="*/ 826532 w 1705689"/>
                    <a:gd name="connsiteY28" fmla="*/ 1900717 h 1900717"/>
                    <a:gd name="connsiteX29" fmla="*/ 879158 w 1705689"/>
                    <a:gd name="connsiteY29" fmla="*/ 1900717 h 1900717"/>
                    <a:gd name="connsiteX30" fmla="*/ 933926 w 1705689"/>
                    <a:gd name="connsiteY30" fmla="*/ 1845945 h 1900717"/>
                    <a:gd name="connsiteX31" fmla="*/ 933926 w 1705689"/>
                    <a:gd name="connsiteY31" fmla="*/ 1268492 h 1900717"/>
                    <a:gd name="connsiteX32" fmla="*/ 1125855 w 1705689"/>
                    <a:gd name="connsiteY32" fmla="*/ 1268492 h 1900717"/>
                    <a:gd name="connsiteX33" fmla="*/ 1215152 w 1705689"/>
                    <a:gd name="connsiteY33" fmla="*/ 1857851 h 1900717"/>
                    <a:gd name="connsiteX34" fmla="*/ 1257776 w 1705689"/>
                    <a:gd name="connsiteY34" fmla="*/ 1899043 h 1900717"/>
                    <a:gd name="connsiteX35" fmla="*/ 1258967 w 1705689"/>
                    <a:gd name="connsiteY35" fmla="*/ 1899043 h 1900717"/>
                    <a:gd name="connsiteX36" fmla="*/ 1356122 w 1705689"/>
                    <a:gd name="connsiteY36" fmla="*/ 1899285 h 1900717"/>
                    <a:gd name="connsiteX37" fmla="*/ 1358027 w 1705689"/>
                    <a:gd name="connsiteY37" fmla="*/ 1899285 h 1900717"/>
                    <a:gd name="connsiteX38" fmla="*/ 1384697 w 1705689"/>
                    <a:gd name="connsiteY38" fmla="*/ 1888328 h 1900717"/>
                    <a:gd name="connsiteX39" fmla="*/ 1396603 w 1705689"/>
                    <a:gd name="connsiteY39" fmla="*/ 1856899 h 1900717"/>
                    <a:gd name="connsiteX40" fmla="*/ 1362075 w 1705689"/>
                    <a:gd name="connsiteY40" fmla="*/ 1205389 h 1900717"/>
                    <a:gd name="connsiteX41" fmla="*/ 1550432 w 1705689"/>
                    <a:gd name="connsiteY41" fmla="*/ 862965 h 1900717"/>
                    <a:gd name="connsiteX42" fmla="*/ 1550432 w 1705689"/>
                    <a:gd name="connsiteY42" fmla="*/ 520541 h 1900717"/>
                    <a:gd name="connsiteX43" fmla="*/ 1574959 w 1705689"/>
                    <a:gd name="connsiteY43" fmla="*/ 496014 h 1900717"/>
                    <a:gd name="connsiteX44" fmla="*/ 1621869 w 1705689"/>
                    <a:gd name="connsiteY44" fmla="*/ 496014 h 1900717"/>
                    <a:gd name="connsiteX45" fmla="*/ 1705689 w 1705689"/>
                    <a:gd name="connsiteY45" fmla="*/ 412194 h 1900717"/>
                    <a:gd name="connsiteX46" fmla="*/ 1635681 w 1705689"/>
                    <a:gd name="connsiteY46" fmla="*/ 329327 h 1900717"/>
                    <a:gd name="connsiteX47" fmla="*/ 1524000 w 1705689"/>
                    <a:gd name="connsiteY47" fmla="*/ 54769 h 1900717"/>
                    <a:gd name="connsiteX48" fmla="*/ 1540193 w 1705689"/>
                    <a:gd name="connsiteY48" fmla="*/ 38576 h 1900717"/>
                    <a:gd name="connsiteX49" fmla="*/ 1580674 w 1705689"/>
                    <a:gd name="connsiteY49" fmla="*/ 38576 h 1900717"/>
                    <a:gd name="connsiteX50" fmla="*/ 1596866 w 1705689"/>
                    <a:gd name="connsiteY50" fmla="*/ 54769 h 1900717"/>
                    <a:gd name="connsiteX51" fmla="*/ 1596866 w 1705689"/>
                    <a:gd name="connsiteY51" fmla="*/ 328136 h 1900717"/>
                    <a:gd name="connsiteX52" fmla="*/ 1523762 w 1705689"/>
                    <a:gd name="connsiteY52" fmla="*/ 328136 h 1900717"/>
                    <a:gd name="connsiteX53" fmla="*/ 1523762 w 1705689"/>
                    <a:gd name="connsiteY53" fmla="*/ 54769 h 1900717"/>
                    <a:gd name="connsiteX54" fmla="*/ 108347 w 1705689"/>
                    <a:gd name="connsiteY54" fmla="*/ 54769 h 1900717"/>
                    <a:gd name="connsiteX55" fmla="*/ 124539 w 1705689"/>
                    <a:gd name="connsiteY55" fmla="*/ 38576 h 1900717"/>
                    <a:gd name="connsiteX56" fmla="*/ 165021 w 1705689"/>
                    <a:gd name="connsiteY56" fmla="*/ 38576 h 1900717"/>
                    <a:gd name="connsiteX57" fmla="*/ 181213 w 1705689"/>
                    <a:gd name="connsiteY57" fmla="*/ 54769 h 1900717"/>
                    <a:gd name="connsiteX58" fmla="*/ 181213 w 1705689"/>
                    <a:gd name="connsiteY58" fmla="*/ 328136 h 1900717"/>
                    <a:gd name="connsiteX59" fmla="*/ 108347 w 1705689"/>
                    <a:gd name="connsiteY59" fmla="*/ 328136 h 1900717"/>
                    <a:gd name="connsiteX60" fmla="*/ 108347 w 1705689"/>
                    <a:gd name="connsiteY60" fmla="*/ 54769 h 1900717"/>
                    <a:gd name="connsiteX61" fmla="*/ 1511856 w 1705689"/>
                    <a:gd name="connsiteY61" fmla="*/ 812483 h 1900717"/>
                    <a:gd name="connsiteX62" fmla="*/ 193596 w 1705689"/>
                    <a:gd name="connsiteY62" fmla="*/ 812483 h 1900717"/>
                    <a:gd name="connsiteX63" fmla="*/ 193596 w 1705689"/>
                    <a:gd name="connsiteY63" fmla="*/ 611743 h 1900717"/>
                    <a:gd name="connsiteX64" fmla="*/ 1511618 w 1705689"/>
                    <a:gd name="connsiteY64" fmla="*/ 611743 h 1900717"/>
                    <a:gd name="connsiteX65" fmla="*/ 1511618 w 1705689"/>
                    <a:gd name="connsiteY65" fmla="*/ 812483 h 1900717"/>
                    <a:gd name="connsiteX66" fmla="*/ 452199 w 1705689"/>
                    <a:gd name="connsiteY66" fmla="*/ 1852374 h 1900717"/>
                    <a:gd name="connsiteX67" fmla="*/ 445532 w 1705689"/>
                    <a:gd name="connsiteY67" fmla="*/ 1860701 h 1900717"/>
                    <a:gd name="connsiteX68" fmla="*/ 348853 w 1705689"/>
                    <a:gd name="connsiteY68" fmla="*/ 1860943 h 1900717"/>
                    <a:gd name="connsiteX69" fmla="*/ 347901 w 1705689"/>
                    <a:gd name="connsiteY69" fmla="*/ 1860943 h 1900717"/>
                    <a:gd name="connsiteX70" fmla="*/ 347663 w 1705689"/>
                    <a:gd name="connsiteY70" fmla="*/ 1859046 h 1900717"/>
                    <a:gd name="connsiteX71" fmla="*/ 381238 w 1705689"/>
                    <a:gd name="connsiteY71" fmla="*/ 1226582 h 1900717"/>
                    <a:gd name="connsiteX72" fmla="*/ 541020 w 1705689"/>
                    <a:gd name="connsiteY72" fmla="*/ 1268254 h 1900717"/>
                    <a:gd name="connsiteX73" fmla="*/ 452199 w 1705689"/>
                    <a:gd name="connsiteY73" fmla="*/ 1852374 h 1900717"/>
                    <a:gd name="connsiteX74" fmla="*/ 895350 w 1705689"/>
                    <a:gd name="connsiteY74" fmla="*/ 1845945 h 1900717"/>
                    <a:gd name="connsiteX75" fmla="*/ 879158 w 1705689"/>
                    <a:gd name="connsiteY75" fmla="*/ 1862134 h 1900717"/>
                    <a:gd name="connsiteX76" fmla="*/ 826532 w 1705689"/>
                    <a:gd name="connsiteY76" fmla="*/ 1862134 h 1900717"/>
                    <a:gd name="connsiteX77" fmla="*/ 810339 w 1705689"/>
                    <a:gd name="connsiteY77" fmla="*/ 1845945 h 1900717"/>
                    <a:gd name="connsiteX78" fmla="*/ 810339 w 1705689"/>
                    <a:gd name="connsiteY78" fmla="*/ 1268492 h 1900717"/>
                    <a:gd name="connsiteX79" fmla="*/ 895588 w 1705689"/>
                    <a:gd name="connsiteY79" fmla="*/ 1268492 h 1900717"/>
                    <a:gd name="connsiteX80" fmla="*/ 895588 w 1705689"/>
                    <a:gd name="connsiteY80" fmla="*/ 1845945 h 1900717"/>
                    <a:gd name="connsiteX81" fmla="*/ 1358027 w 1705689"/>
                    <a:gd name="connsiteY81" fmla="*/ 1858804 h 1900717"/>
                    <a:gd name="connsiteX82" fmla="*/ 1357789 w 1705689"/>
                    <a:gd name="connsiteY82" fmla="*/ 1860701 h 1900717"/>
                    <a:gd name="connsiteX83" fmla="*/ 1356836 w 1705689"/>
                    <a:gd name="connsiteY83" fmla="*/ 1860701 h 1900717"/>
                    <a:gd name="connsiteX84" fmla="*/ 1260158 w 1705689"/>
                    <a:gd name="connsiteY84" fmla="*/ 1860478 h 1900717"/>
                    <a:gd name="connsiteX85" fmla="*/ 1253490 w 1705689"/>
                    <a:gd name="connsiteY85" fmla="*/ 1852136 h 1900717"/>
                    <a:gd name="connsiteX86" fmla="*/ 1164669 w 1705689"/>
                    <a:gd name="connsiteY86" fmla="*/ 1268016 h 1900717"/>
                    <a:gd name="connsiteX87" fmla="*/ 1324451 w 1705689"/>
                    <a:gd name="connsiteY87" fmla="*/ 1226344 h 1900717"/>
                    <a:gd name="connsiteX88" fmla="*/ 1358027 w 1705689"/>
                    <a:gd name="connsiteY88" fmla="*/ 1858804 h 1900717"/>
                    <a:gd name="connsiteX89" fmla="*/ 1334691 w 1705689"/>
                    <a:gd name="connsiteY89" fmla="*/ 1176814 h 1900717"/>
                    <a:gd name="connsiteX90" fmla="*/ 1329928 w 1705689"/>
                    <a:gd name="connsiteY90" fmla="*/ 1179671 h 1900717"/>
                    <a:gd name="connsiteX91" fmla="*/ 1144429 w 1705689"/>
                    <a:gd name="connsiteY91" fmla="*/ 1230154 h 1900717"/>
                    <a:gd name="connsiteX92" fmla="*/ 561023 w 1705689"/>
                    <a:gd name="connsiteY92" fmla="*/ 1230154 h 1900717"/>
                    <a:gd name="connsiteX93" fmla="*/ 375523 w 1705689"/>
                    <a:gd name="connsiteY93" fmla="*/ 1179671 h 1900717"/>
                    <a:gd name="connsiteX94" fmla="*/ 370761 w 1705689"/>
                    <a:gd name="connsiteY94" fmla="*/ 1176814 h 1900717"/>
                    <a:gd name="connsiteX95" fmla="*/ 193834 w 1705689"/>
                    <a:gd name="connsiteY95" fmla="*/ 862727 h 1900717"/>
                    <a:gd name="connsiteX96" fmla="*/ 193834 w 1705689"/>
                    <a:gd name="connsiteY96" fmla="*/ 850821 h 1900717"/>
                    <a:gd name="connsiteX97" fmla="*/ 1511856 w 1705689"/>
                    <a:gd name="connsiteY97" fmla="*/ 850821 h 1900717"/>
                    <a:gd name="connsiteX98" fmla="*/ 1511856 w 1705689"/>
                    <a:gd name="connsiteY98" fmla="*/ 862727 h 1900717"/>
                    <a:gd name="connsiteX99" fmla="*/ 1334691 w 1705689"/>
                    <a:gd name="connsiteY99" fmla="*/ 1176814 h 1900717"/>
                    <a:gd name="connsiteX100" fmla="*/ 1511856 w 1705689"/>
                    <a:gd name="connsiteY100" fmla="*/ 518398 h 1900717"/>
                    <a:gd name="connsiteX101" fmla="*/ 1511856 w 1705689"/>
                    <a:gd name="connsiteY101" fmla="*/ 573167 h 1900717"/>
                    <a:gd name="connsiteX102" fmla="*/ 193596 w 1705689"/>
                    <a:gd name="connsiteY102" fmla="*/ 573167 h 1900717"/>
                    <a:gd name="connsiteX103" fmla="*/ 193596 w 1705689"/>
                    <a:gd name="connsiteY103" fmla="*/ 520303 h 1900717"/>
                    <a:gd name="connsiteX104" fmla="*/ 193596 w 1705689"/>
                    <a:gd name="connsiteY104" fmla="*/ 518398 h 1900717"/>
                    <a:gd name="connsiteX105" fmla="*/ 188595 w 1705689"/>
                    <a:gd name="connsiteY105" fmla="*/ 495776 h 1900717"/>
                    <a:gd name="connsiteX106" fmla="*/ 1516618 w 1705689"/>
                    <a:gd name="connsiteY106" fmla="*/ 495776 h 1900717"/>
                    <a:gd name="connsiteX107" fmla="*/ 1511856 w 1705689"/>
                    <a:gd name="connsiteY107" fmla="*/ 518398 h 1900717"/>
                    <a:gd name="connsiteX108" fmla="*/ 1621631 w 1705689"/>
                    <a:gd name="connsiteY108" fmla="*/ 457200 h 1900717"/>
                    <a:gd name="connsiteX109" fmla="*/ 83820 w 1705689"/>
                    <a:gd name="connsiteY109" fmla="*/ 457200 h 1900717"/>
                    <a:gd name="connsiteX110" fmla="*/ 38576 w 1705689"/>
                    <a:gd name="connsiteY110" fmla="*/ 411956 h 1900717"/>
                    <a:gd name="connsiteX111" fmla="*/ 83820 w 1705689"/>
                    <a:gd name="connsiteY111" fmla="*/ 366713 h 1900717"/>
                    <a:gd name="connsiteX112" fmla="*/ 1621393 w 1705689"/>
                    <a:gd name="connsiteY112" fmla="*/ 366713 h 1900717"/>
                    <a:gd name="connsiteX113" fmla="*/ 1666637 w 1705689"/>
                    <a:gd name="connsiteY113" fmla="*/ 411956 h 1900717"/>
                    <a:gd name="connsiteX114" fmla="*/ 1621631 w 1705689"/>
                    <a:gd name="connsiteY114" fmla="*/ 457200 h 190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05689" h="1900716">
                      <a:moveTo>
                        <a:pt x="1635681" y="329327"/>
                      </a:moveTo>
                      <a:lnTo>
                        <a:pt x="1635681" y="54769"/>
                      </a:lnTo>
                      <a:cubicBezTo>
                        <a:pt x="1635681" y="24527"/>
                        <a:pt x="1611154" y="0"/>
                        <a:pt x="1580912" y="0"/>
                      </a:cubicBezTo>
                      <a:lnTo>
                        <a:pt x="1540431" y="0"/>
                      </a:lnTo>
                      <a:cubicBezTo>
                        <a:pt x="1510189" y="0"/>
                        <a:pt x="1485662" y="24527"/>
                        <a:pt x="1485662" y="54769"/>
                      </a:cubicBezTo>
                      <a:lnTo>
                        <a:pt x="1485662" y="328136"/>
                      </a:lnTo>
                      <a:lnTo>
                        <a:pt x="219789" y="328136"/>
                      </a:lnTo>
                      <a:lnTo>
                        <a:pt x="219789" y="54769"/>
                      </a:lnTo>
                      <a:cubicBezTo>
                        <a:pt x="219789" y="24527"/>
                        <a:pt x="195262" y="0"/>
                        <a:pt x="165021" y="0"/>
                      </a:cubicBezTo>
                      <a:lnTo>
                        <a:pt x="124539" y="0"/>
                      </a:lnTo>
                      <a:cubicBezTo>
                        <a:pt x="94298" y="0"/>
                        <a:pt x="69771" y="24527"/>
                        <a:pt x="69771" y="54769"/>
                      </a:cubicBezTo>
                      <a:lnTo>
                        <a:pt x="69771" y="329327"/>
                      </a:lnTo>
                      <a:cubicBezTo>
                        <a:pt x="30242" y="335994"/>
                        <a:pt x="0" y="370523"/>
                        <a:pt x="0" y="411956"/>
                      </a:cubicBezTo>
                      <a:cubicBezTo>
                        <a:pt x="0" y="458153"/>
                        <a:pt x="37624" y="495776"/>
                        <a:pt x="83820" y="495776"/>
                      </a:cubicBezTo>
                      <a:lnTo>
                        <a:pt x="130731" y="495776"/>
                      </a:lnTo>
                      <a:cubicBezTo>
                        <a:pt x="144304" y="495776"/>
                        <a:pt x="155258" y="506730"/>
                        <a:pt x="155258" y="520303"/>
                      </a:cubicBezTo>
                      <a:lnTo>
                        <a:pt x="155258" y="862727"/>
                      </a:lnTo>
                      <a:cubicBezTo>
                        <a:pt x="155258" y="1006554"/>
                        <a:pt x="230505" y="1132999"/>
                        <a:pt x="343614" y="1205151"/>
                      </a:cubicBezTo>
                      <a:lnTo>
                        <a:pt x="309086" y="1856661"/>
                      </a:lnTo>
                      <a:cubicBezTo>
                        <a:pt x="308372" y="1868571"/>
                        <a:pt x="312896" y="1880235"/>
                        <a:pt x="320993" y="1888086"/>
                      </a:cubicBezTo>
                      <a:cubicBezTo>
                        <a:pt x="328136" y="1895230"/>
                        <a:pt x="337661" y="1899043"/>
                        <a:pt x="347663" y="1899043"/>
                      </a:cubicBezTo>
                      <a:lnTo>
                        <a:pt x="349568" y="1899043"/>
                      </a:lnTo>
                      <a:lnTo>
                        <a:pt x="446723" y="1898801"/>
                      </a:lnTo>
                      <a:lnTo>
                        <a:pt x="447913" y="1898801"/>
                      </a:lnTo>
                      <a:cubicBezTo>
                        <a:pt x="468868" y="1897387"/>
                        <a:pt x="487204" y="1879751"/>
                        <a:pt x="490538" y="1857851"/>
                      </a:cubicBezTo>
                      <a:lnTo>
                        <a:pt x="579834" y="1268492"/>
                      </a:lnTo>
                      <a:lnTo>
                        <a:pt x="771763" y="1268492"/>
                      </a:lnTo>
                      <a:lnTo>
                        <a:pt x="771763" y="1845945"/>
                      </a:lnTo>
                      <a:cubicBezTo>
                        <a:pt x="771763" y="1876179"/>
                        <a:pt x="796290" y="1900717"/>
                        <a:pt x="826532" y="1900717"/>
                      </a:cubicBezTo>
                      <a:lnTo>
                        <a:pt x="879158" y="1900717"/>
                      </a:lnTo>
                      <a:cubicBezTo>
                        <a:pt x="909399" y="1900717"/>
                        <a:pt x="933926" y="1876179"/>
                        <a:pt x="933926" y="1845945"/>
                      </a:cubicBezTo>
                      <a:lnTo>
                        <a:pt x="933926" y="1268492"/>
                      </a:lnTo>
                      <a:lnTo>
                        <a:pt x="1125855" y="1268492"/>
                      </a:lnTo>
                      <a:lnTo>
                        <a:pt x="1215152" y="1857851"/>
                      </a:lnTo>
                      <a:cubicBezTo>
                        <a:pt x="1218486" y="1879993"/>
                        <a:pt x="1236821" y="1897611"/>
                        <a:pt x="1257776" y="1899043"/>
                      </a:cubicBezTo>
                      <a:lnTo>
                        <a:pt x="1258967" y="1899043"/>
                      </a:lnTo>
                      <a:lnTo>
                        <a:pt x="1356122" y="1899285"/>
                      </a:lnTo>
                      <a:lnTo>
                        <a:pt x="1358027" y="1899285"/>
                      </a:lnTo>
                      <a:cubicBezTo>
                        <a:pt x="1368028" y="1899285"/>
                        <a:pt x="1377553" y="1895471"/>
                        <a:pt x="1384697" y="1888328"/>
                      </a:cubicBezTo>
                      <a:cubicBezTo>
                        <a:pt x="1392793" y="1880235"/>
                        <a:pt x="1397079" y="1868813"/>
                        <a:pt x="1396603" y="1856899"/>
                      </a:cubicBezTo>
                      <a:lnTo>
                        <a:pt x="1362075" y="1205389"/>
                      </a:lnTo>
                      <a:cubicBezTo>
                        <a:pt x="1475184" y="1133237"/>
                        <a:pt x="1550432" y="1006793"/>
                        <a:pt x="1550432" y="862965"/>
                      </a:cubicBezTo>
                      <a:lnTo>
                        <a:pt x="1550432" y="520541"/>
                      </a:lnTo>
                      <a:cubicBezTo>
                        <a:pt x="1550432" y="506968"/>
                        <a:pt x="1561386" y="496014"/>
                        <a:pt x="1574959" y="496014"/>
                      </a:cubicBezTo>
                      <a:lnTo>
                        <a:pt x="1621869" y="496014"/>
                      </a:lnTo>
                      <a:cubicBezTo>
                        <a:pt x="1668066" y="496014"/>
                        <a:pt x="1705689" y="458391"/>
                        <a:pt x="1705689" y="412194"/>
                      </a:cubicBezTo>
                      <a:cubicBezTo>
                        <a:pt x="1705451" y="370523"/>
                        <a:pt x="1675209" y="335994"/>
                        <a:pt x="1635681" y="329327"/>
                      </a:cubicBezTo>
                      <a:close/>
                      <a:moveTo>
                        <a:pt x="1524000" y="54769"/>
                      </a:moveTo>
                      <a:cubicBezTo>
                        <a:pt x="1524000" y="45720"/>
                        <a:pt x="1531382" y="38576"/>
                        <a:pt x="1540193" y="38576"/>
                      </a:cubicBezTo>
                      <a:lnTo>
                        <a:pt x="1580674" y="38576"/>
                      </a:lnTo>
                      <a:cubicBezTo>
                        <a:pt x="1589723" y="38576"/>
                        <a:pt x="1596866" y="45958"/>
                        <a:pt x="1596866" y="54769"/>
                      </a:cubicBezTo>
                      <a:lnTo>
                        <a:pt x="1596866" y="328136"/>
                      </a:lnTo>
                      <a:lnTo>
                        <a:pt x="1523762" y="328136"/>
                      </a:lnTo>
                      <a:lnTo>
                        <a:pt x="1523762" y="54769"/>
                      </a:lnTo>
                      <a:close/>
                      <a:moveTo>
                        <a:pt x="108347" y="54769"/>
                      </a:moveTo>
                      <a:cubicBezTo>
                        <a:pt x="108347" y="45720"/>
                        <a:pt x="115729" y="38576"/>
                        <a:pt x="124539" y="38576"/>
                      </a:cubicBezTo>
                      <a:lnTo>
                        <a:pt x="165021" y="38576"/>
                      </a:lnTo>
                      <a:cubicBezTo>
                        <a:pt x="174069" y="38576"/>
                        <a:pt x="181213" y="45958"/>
                        <a:pt x="181213" y="54769"/>
                      </a:cubicBezTo>
                      <a:lnTo>
                        <a:pt x="181213" y="328136"/>
                      </a:lnTo>
                      <a:lnTo>
                        <a:pt x="108347" y="328136"/>
                      </a:lnTo>
                      <a:lnTo>
                        <a:pt x="108347" y="54769"/>
                      </a:lnTo>
                      <a:close/>
                      <a:moveTo>
                        <a:pt x="1511856" y="812483"/>
                      </a:moveTo>
                      <a:lnTo>
                        <a:pt x="193596" y="812483"/>
                      </a:lnTo>
                      <a:lnTo>
                        <a:pt x="193596" y="611743"/>
                      </a:lnTo>
                      <a:lnTo>
                        <a:pt x="1511618" y="611743"/>
                      </a:lnTo>
                      <a:lnTo>
                        <a:pt x="1511618" y="812483"/>
                      </a:lnTo>
                      <a:close/>
                      <a:moveTo>
                        <a:pt x="452199" y="1852374"/>
                      </a:moveTo>
                      <a:cubicBezTo>
                        <a:pt x="451485" y="1856661"/>
                        <a:pt x="447437" y="1860236"/>
                        <a:pt x="445532" y="1860701"/>
                      </a:cubicBezTo>
                      <a:lnTo>
                        <a:pt x="348853" y="1860943"/>
                      </a:lnTo>
                      <a:lnTo>
                        <a:pt x="347901" y="1860943"/>
                      </a:lnTo>
                      <a:cubicBezTo>
                        <a:pt x="347663" y="1860701"/>
                        <a:pt x="347424" y="1859994"/>
                        <a:pt x="347663" y="1859046"/>
                      </a:cubicBezTo>
                      <a:lnTo>
                        <a:pt x="381238" y="1226582"/>
                      </a:lnTo>
                      <a:cubicBezTo>
                        <a:pt x="429816" y="1250633"/>
                        <a:pt x="483870" y="1265396"/>
                        <a:pt x="541020" y="1268254"/>
                      </a:cubicBezTo>
                      <a:lnTo>
                        <a:pt x="452199" y="1852374"/>
                      </a:lnTo>
                      <a:close/>
                      <a:moveTo>
                        <a:pt x="895350" y="1845945"/>
                      </a:moveTo>
                      <a:cubicBezTo>
                        <a:pt x="895350" y="1854994"/>
                        <a:pt x="887968" y="1862134"/>
                        <a:pt x="879158" y="1862134"/>
                      </a:cubicBezTo>
                      <a:lnTo>
                        <a:pt x="826532" y="1862134"/>
                      </a:lnTo>
                      <a:cubicBezTo>
                        <a:pt x="817483" y="1862134"/>
                        <a:pt x="810339" y="1854756"/>
                        <a:pt x="810339" y="1845945"/>
                      </a:cubicBezTo>
                      <a:lnTo>
                        <a:pt x="810339" y="1268492"/>
                      </a:lnTo>
                      <a:lnTo>
                        <a:pt x="895588" y="1268492"/>
                      </a:lnTo>
                      <a:lnTo>
                        <a:pt x="895588" y="1845945"/>
                      </a:lnTo>
                      <a:close/>
                      <a:moveTo>
                        <a:pt x="1358027" y="1858804"/>
                      </a:moveTo>
                      <a:cubicBezTo>
                        <a:pt x="1358027" y="1859753"/>
                        <a:pt x="1357789" y="1860478"/>
                        <a:pt x="1357789" y="1860701"/>
                      </a:cubicBezTo>
                      <a:lnTo>
                        <a:pt x="1356836" y="1860701"/>
                      </a:lnTo>
                      <a:lnTo>
                        <a:pt x="1260158" y="1860478"/>
                      </a:lnTo>
                      <a:cubicBezTo>
                        <a:pt x="1258014" y="1859994"/>
                        <a:pt x="1253966" y="1856661"/>
                        <a:pt x="1253490" y="1852136"/>
                      </a:cubicBezTo>
                      <a:lnTo>
                        <a:pt x="1164669" y="1268016"/>
                      </a:lnTo>
                      <a:cubicBezTo>
                        <a:pt x="1221819" y="1265158"/>
                        <a:pt x="1275874" y="1250633"/>
                        <a:pt x="1324451" y="1226344"/>
                      </a:cubicBezTo>
                      <a:lnTo>
                        <a:pt x="1358027" y="1858804"/>
                      </a:lnTo>
                      <a:close/>
                      <a:moveTo>
                        <a:pt x="1334691" y="1176814"/>
                      </a:moveTo>
                      <a:cubicBezTo>
                        <a:pt x="1333024" y="1177528"/>
                        <a:pt x="1331357" y="1178481"/>
                        <a:pt x="1329928" y="1179671"/>
                      </a:cubicBezTo>
                      <a:cubicBezTo>
                        <a:pt x="1275398" y="1211580"/>
                        <a:pt x="1212056" y="1230154"/>
                        <a:pt x="1144429" y="1230154"/>
                      </a:cubicBezTo>
                      <a:lnTo>
                        <a:pt x="561023" y="1230154"/>
                      </a:lnTo>
                      <a:cubicBezTo>
                        <a:pt x="493395" y="1230154"/>
                        <a:pt x="430054" y="1211818"/>
                        <a:pt x="375523" y="1179671"/>
                      </a:cubicBezTo>
                      <a:cubicBezTo>
                        <a:pt x="374094" y="1178481"/>
                        <a:pt x="372428" y="1177528"/>
                        <a:pt x="370761" y="1176814"/>
                      </a:cubicBezTo>
                      <a:cubicBezTo>
                        <a:pt x="264795" y="1112282"/>
                        <a:pt x="193834" y="995839"/>
                        <a:pt x="193834" y="862727"/>
                      </a:cubicBezTo>
                      <a:lnTo>
                        <a:pt x="193834" y="850821"/>
                      </a:lnTo>
                      <a:lnTo>
                        <a:pt x="1511856" y="850821"/>
                      </a:lnTo>
                      <a:lnTo>
                        <a:pt x="1511856" y="862727"/>
                      </a:lnTo>
                      <a:cubicBezTo>
                        <a:pt x="1511856" y="995839"/>
                        <a:pt x="1440894" y="1112520"/>
                        <a:pt x="1334691" y="1176814"/>
                      </a:cubicBezTo>
                      <a:close/>
                      <a:moveTo>
                        <a:pt x="1511856" y="518398"/>
                      </a:moveTo>
                      <a:lnTo>
                        <a:pt x="1511856" y="573167"/>
                      </a:lnTo>
                      <a:lnTo>
                        <a:pt x="193596" y="573167"/>
                      </a:lnTo>
                      <a:lnTo>
                        <a:pt x="193596" y="520303"/>
                      </a:lnTo>
                      <a:lnTo>
                        <a:pt x="193596" y="518398"/>
                      </a:lnTo>
                      <a:cubicBezTo>
                        <a:pt x="193357" y="510302"/>
                        <a:pt x="191691" y="502682"/>
                        <a:pt x="188595" y="495776"/>
                      </a:cubicBezTo>
                      <a:lnTo>
                        <a:pt x="1516618" y="495776"/>
                      </a:lnTo>
                      <a:cubicBezTo>
                        <a:pt x="1513761" y="502682"/>
                        <a:pt x="1512094" y="510302"/>
                        <a:pt x="1511856" y="518398"/>
                      </a:cubicBezTo>
                      <a:close/>
                      <a:moveTo>
                        <a:pt x="1621631" y="457200"/>
                      </a:moveTo>
                      <a:lnTo>
                        <a:pt x="83820" y="457200"/>
                      </a:lnTo>
                      <a:cubicBezTo>
                        <a:pt x="58817" y="457200"/>
                        <a:pt x="38576" y="436959"/>
                        <a:pt x="38576" y="411956"/>
                      </a:cubicBezTo>
                      <a:cubicBezTo>
                        <a:pt x="38576" y="386953"/>
                        <a:pt x="58817" y="366713"/>
                        <a:pt x="83820" y="366713"/>
                      </a:cubicBezTo>
                      <a:lnTo>
                        <a:pt x="1621393" y="366713"/>
                      </a:lnTo>
                      <a:cubicBezTo>
                        <a:pt x="1646396" y="366713"/>
                        <a:pt x="1666637" y="386953"/>
                        <a:pt x="1666637" y="411956"/>
                      </a:cubicBezTo>
                      <a:cubicBezTo>
                        <a:pt x="1666637" y="436959"/>
                        <a:pt x="1646634" y="457200"/>
                        <a:pt x="1621631" y="457200"/>
                      </a:cubicBezTo>
                      <a:close/>
                    </a:path>
                  </a:pathLst>
                </a:custGeom>
                <a:grpFill/>
                <a:ln w="1860" cap="flat">
                  <a:noFill/>
                  <a:prstDash val="solid"/>
                  <a:miter/>
                </a:ln>
              </p:spPr>
              <p:txBody>
                <a:bodyPr rtlCol="0" anchor="ctr"/>
                <a:lstStyle/>
                <a:p>
                  <a:endParaRPr lang="zh-CN" altLang="en-US">
                    <a:solidFill>
                      <a:prstClr val="black"/>
                    </a:solidFill>
                  </a:endParaRPr>
                </a:p>
              </p:txBody>
            </p:sp>
          </p:grpSp>
        </p:grpSp>
        <p:grpSp>
          <p:nvGrpSpPr>
            <p:cNvPr id="13" name="组合 88"/>
            <p:cNvGrpSpPr/>
            <p:nvPr/>
          </p:nvGrpSpPr>
          <p:grpSpPr>
            <a:xfrm>
              <a:off x="3030989" y="5794595"/>
              <a:ext cx="528281" cy="528279"/>
              <a:chOff x="7221294" y="5148568"/>
              <a:chExt cx="703592" cy="703590"/>
            </a:xfrm>
          </p:grpSpPr>
          <p:sp>
            <p:nvSpPr>
              <p:cNvPr id="90" name="椭圆 89"/>
              <p:cNvSpPr/>
              <p:nvPr/>
            </p:nvSpPr>
            <p:spPr>
              <a:xfrm>
                <a:off x="7221294" y="5148568"/>
                <a:ext cx="703592" cy="703590"/>
              </a:xfrm>
              <a:prstGeom prst="ellipse">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图形 149"/>
              <p:cNvSpPr/>
              <p:nvPr/>
            </p:nvSpPr>
            <p:spPr>
              <a:xfrm rot="1361489">
                <a:off x="7518099" y="5313095"/>
                <a:ext cx="127814" cy="372154"/>
              </a:xfrm>
              <a:custGeom>
                <a:avLst/>
                <a:gdLst>
                  <a:gd name="connsiteX0" fmla="*/ 379452 w 606683"/>
                  <a:gd name="connsiteY0" fmla="*/ 475317 h 1766460"/>
                  <a:gd name="connsiteX1" fmla="*/ 418356 w 606683"/>
                  <a:gd name="connsiteY1" fmla="*/ 23118 h 1766460"/>
                  <a:gd name="connsiteX2" fmla="*/ 344121 w 606683"/>
                  <a:gd name="connsiteY2" fmla="*/ 9425 h 1766460"/>
                  <a:gd name="connsiteX3" fmla="*/ 330399 w 606683"/>
                  <a:gd name="connsiteY3" fmla="*/ 83631 h 1766460"/>
                  <a:gd name="connsiteX4" fmla="*/ 303342 w 606683"/>
                  <a:gd name="connsiteY4" fmla="*/ 400159 h 1766460"/>
                  <a:gd name="connsiteX5" fmla="*/ 276404 w 606683"/>
                  <a:gd name="connsiteY5" fmla="*/ 83453 h 1766460"/>
                  <a:gd name="connsiteX6" fmla="*/ 262533 w 606683"/>
                  <a:gd name="connsiteY6" fmla="*/ 9425 h 1766460"/>
                  <a:gd name="connsiteX7" fmla="*/ 188268 w 606683"/>
                  <a:gd name="connsiteY7" fmla="*/ 23118 h 1766460"/>
                  <a:gd name="connsiteX8" fmla="*/ 227171 w 606683"/>
                  <a:gd name="connsiteY8" fmla="*/ 475317 h 1766460"/>
                  <a:gd name="connsiteX9" fmla="*/ 0 w 606683"/>
                  <a:gd name="connsiteY9" fmla="*/ 901501 h 1766460"/>
                  <a:gd name="connsiteX10" fmla="*/ 227350 w 606683"/>
                  <a:gd name="connsiteY10" fmla="*/ 1356975 h 1766460"/>
                  <a:gd name="connsiteX11" fmla="*/ 83969 w 606683"/>
                  <a:gd name="connsiteY11" fmla="*/ 1727438 h 1766460"/>
                  <a:gd name="connsiteX12" fmla="*/ 135106 w 606683"/>
                  <a:gd name="connsiteY12" fmla="*/ 1766193 h 1766460"/>
                  <a:gd name="connsiteX13" fmla="*/ 149007 w 606683"/>
                  <a:gd name="connsiteY13" fmla="*/ 1764347 h 1766460"/>
                  <a:gd name="connsiteX14" fmla="*/ 186988 w 606683"/>
                  <a:gd name="connsiteY14" fmla="*/ 1699369 h 1766460"/>
                  <a:gd name="connsiteX15" fmla="*/ 303342 w 606683"/>
                  <a:gd name="connsiteY15" fmla="*/ 1431835 h 1766460"/>
                  <a:gd name="connsiteX16" fmla="*/ 419844 w 606683"/>
                  <a:gd name="connsiteY16" fmla="*/ 1698744 h 1766460"/>
                  <a:gd name="connsiteX17" fmla="*/ 456902 w 606683"/>
                  <a:gd name="connsiteY17" fmla="*/ 1764496 h 1766460"/>
                  <a:gd name="connsiteX18" fmla="*/ 471309 w 606683"/>
                  <a:gd name="connsiteY18" fmla="*/ 1766461 h 1766460"/>
                  <a:gd name="connsiteX19" fmla="*/ 522714 w 606683"/>
                  <a:gd name="connsiteY19" fmla="*/ 1727408 h 1766460"/>
                  <a:gd name="connsiteX20" fmla="*/ 379363 w 606683"/>
                  <a:gd name="connsiteY20" fmla="*/ 1356945 h 1766460"/>
                  <a:gd name="connsiteX21" fmla="*/ 606683 w 606683"/>
                  <a:gd name="connsiteY21" fmla="*/ 901412 h 1766460"/>
                  <a:gd name="connsiteX22" fmla="*/ 379452 w 606683"/>
                  <a:gd name="connsiteY22" fmla="*/ 475317 h 1766460"/>
                  <a:gd name="connsiteX23" fmla="*/ 303282 w 606683"/>
                  <a:gd name="connsiteY23" fmla="*/ 550088 h 1766460"/>
                  <a:gd name="connsiteX24" fmla="*/ 432167 w 606683"/>
                  <a:gd name="connsiteY24" fmla="*/ 698887 h 1766460"/>
                  <a:gd name="connsiteX25" fmla="*/ 174397 w 606683"/>
                  <a:gd name="connsiteY25" fmla="*/ 698887 h 1766460"/>
                  <a:gd name="connsiteX26" fmla="*/ 303282 w 606683"/>
                  <a:gd name="connsiteY26" fmla="*/ 550088 h 1766460"/>
                  <a:gd name="connsiteX27" fmla="*/ 127903 w 606683"/>
                  <a:gd name="connsiteY27" fmla="*/ 788183 h 1766460"/>
                  <a:gd name="connsiteX28" fmla="*/ 478602 w 606683"/>
                  <a:gd name="connsiteY28" fmla="*/ 788183 h 1766460"/>
                  <a:gd name="connsiteX29" fmla="*/ 498366 w 606683"/>
                  <a:gd name="connsiteY29" fmla="*/ 872509 h 1766460"/>
                  <a:gd name="connsiteX30" fmla="*/ 108168 w 606683"/>
                  <a:gd name="connsiteY30" fmla="*/ 872509 h 1766460"/>
                  <a:gd name="connsiteX31" fmla="*/ 127903 w 606683"/>
                  <a:gd name="connsiteY31" fmla="*/ 788183 h 1766460"/>
                  <a:gd name="connsiteX32" fmla="*/ 303282 w 606683"/>
                  <a:gd name="connsiteY32" fmla="*/ 1281757 h 1766460"/>
                  <a:gd name="connsiteX33" fmla="*/ 186750 w 606683"/>
                  <a:gd name="connsiteY33" fmla="*/ 1135429 h 1766460"/>
                  <a:gd name="connsiteX34" fmla="*/ 419815 w 606683"/>
                  <a:gd name="connsiteY34" fmla="*/ 1135429 h 1766460"/>
                  <a:gd name="connsiteX35" fmla="*/ 303282 w 606683"/>
                  <a:gd name="connsiteY35" fmla="*/ 1281757 h 1766460"/>
                  <a:gd name="connsiteX36" fmla="*/ 467321 w 606683"/>
                  <a:gd name="connsiteY36" fmla="*/ 1046132 h 1766460"/>
                  <a:gd name="connsiteX37" fmla="*/ 139244 w 606683"/>
                  <a:gd name="connsiteY37" fmla="*/ 1046132 h 1766460"/>
                  <a:gd name="connsiteX38" fmla="*/ 113318 w 606683"/>
                  <a:gd name="connsiteY38" fmla="*/ 961806 h 1766460"/>
                  <a:gd name="connsiteX39" fmla="*/ 493246 w 606683"/>
                  <a:gd name="connsiteY39" fmla="*/ 961806 h 1766460"/>
                  <a:gd name="connsiteX40" fmla="*/ 467321 w 606683"/>
                  <a:gd name="connsiteY40" fmla="*/ 1046132 h 176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6683" h="1766460">
                    <a:moveTo>
                      <a:pt x="379452" y="475317"/>
                    </a:moveTo>
                    <a:cubicBezTo>
                      <a:pt x="534204" y="300503"/>
                      <a:pt x="475357" y="106015"/>
                      <a:pt x="418356" y="23118"/>
                    </a:cubicBezTo>
                    <a:cubicBezTo>
                      <a:pt x="401687" y="-1171"/>
                      <a:pt x="368350" y="-7303"/>
                      <a:pt x="344121" y="9425"/>
                    </a:cubicBezTo>
                    <a:cubicBezTo>
                      <a:pt x="319862" y="26094"/>
                      <a:pt x="313670" y="59372"/>
                      <a:pt x="330399" y="83631"/>
                    </a:cubicBezTo>
                    <a:cubicBezTo>
                      <a:pt x="335131" y="90537"/>
                      <a:pt x="437555" y="243800"/>
                      <a:pt x="303342" y="400159"/>
                    </a:cubicBezTo>
                    <a:cubicBezTo>
                      <a:pt x="170974" y="245229"/>
                      <a:pt x="271492" y="90805"/>
                      <a:pt x="276404" y="83453"/>
                    </a:cubicBezTo>
                    <a:cubicBezTo>
                      <a:pt x="292953" y="59164"/>
                      <a:pt x="286762" y="26035"/>
                      <a:pt x="262533" y="9425"/>
                    </a:cubicBezTo>
                    <a:cubicBezTo>
                      <a:pt x="238274" y="-7303"/>
                      <a:pt x="204996" y="-1141"/>
                      <a:pt x="188268" y="23118"/>
                    </a:cubicBezTo>
                    <a:cubicBezTo>
                      <a:pt x="131326" y="105985"/>
                      <a:pt x="72390" y="300533"/>
                      <a:pt x="227171" y="475317"/>
                    </a:cubicBezTo>
                    <a:cubicBezTo>
                      <a:pt x="110222" y="589349"/>
                      <a:pt x="-149" y="725170"/>
                      <a:pt x="0" y="901501"/>
                    </a:cubicBezTo>
                    <a:cubicBezTo>
                      <a:pt x="89" y="1047025"/>
                      <a:pt x="74771" y="1196717"/>
                      <a:pt x="227350" y="1356975"/>
                    </a:cubicBezTo>
                    <a:cubicBezTo>
                      <a:pt x="34439" y="1538932"/>
                      <a:pt x="81826" y="1719788"/>
                      <a:pt x="83969" y="1727438"/>
                    </a:cubicBezTo>
                    <a:cubicBezTo>
                      <a:pt x="90517" y="1750982"/>
                      <a:pt x="111800" y="1766193"/>
                      <a:pt x="135106" y="1766193"/>
                    </a:cubicBezTo>
                    <a:cubicBezTo>
                      <a:pt x="139690" y="1766193"/>
                      <a:pt x="144334" y="1765597"/>
                      <a:pt x="149007" y="1764347"/>
                    </a:cubicBezTo>
                    <a:cubicBezTo>
                      <a:pt x="177225" y="1756876"/>
                      <a:pt x="194132" y="1727706"/>
                      <a:pt x="186988" y="1699369"/>
                    </a:cubicBezTo>
                    <a:cubicBezTo>
                      <a:pt x="185678" y="1694100"/>
                      <a:pt x="156180" y="1568519"/>
                      <a:pt x="303342" y="1431835"/>
                    </a:cubicBezTo>
                    <a:cubicBezTo>
                      <a:pt x="450533" y="1568549"/>
                      <a:pt x="421005" y="1694071"/>
                      <a:pt x="419844" y="1698744"/>
                    </a:cubicBezTo>
                    <a:cubicBezTo>
                      <a:pt x="411956" y="1727140"/>
                      <a:pt x="428536" y="1756549"/>
                      <a:pt x="456902" y="1764496"/>
                    </a:cubicBezTo>
                    <a:cubicBezTo>
                      <a:pt x="461754" y="1765865"/>
                      <a:pt x="466547" y="1766461"/>
                      <a:pt x="471309" y="1766461"/>
                    </a:cubicBezTo>
                    <a:cubicBezTo>
                      <a:pt x="494645" y="1766461"/>
                      <a:pt x="516106" y="1751012"/>
                      <a:pt x="522714" y="1727408"/>
                    </a:cubicBezTo>
                    <a:cubicBezTo>
                      <a:pt x="524828" y="1719729"/>
                      <a:pt x="572274" y="1538873"/>
                      <a:pt x="379363" y="1356945"/>
                    </a:cubicBezTo>
                    <a:cubicBezTo>
                      <a:pt x="531912" y="1196657"/>
                      <a:pt x="606594" y="1046996"/>
                      <a:pt x="606683" y="901412"/>
                    </a:cubicBezTo>
                    <a:cubicBezTo>
                      <a:pt x="606743" y="725229"/>
                      <a:pt x="496372" y="589349"/>
                      <a:pt x="379452" y="475317"/>
                    </a:cubicBezTo>
                    <a:close/>
                    <a:moveTo>
                      <a:pt x="303282" y="550088"/>
                    </a:moveTo>
                    <a:cubicBezTo>
                      <a:pt x="351592" y="596969"/>
                      <a:pt x="397044" y="646112"/>
                      <a:pt x="432167" y="698887"/>
                    </a:cubicBezTo>
                    <a:lnTo>
                      <a:pt x="174397" y="698887"/>
                    </a:lnTo>
                    <a:cubicBezTo>
                      <a:pt x="209491" y="646112"/>
                      <a:pt x="254973" y="596969"/>
                      <a:pt x="303282" y="550088"/>
                    </a:cubicBezTo>
                    <a:close/>
                    <a:moveTo>
                      <a:pt x="127903" y="788183"/>
                    </a:moveTo>
                    <a:lnTo>
                      <a:pt x="478602" y="788183"/>
                    </a:lnTo>
                    <a:cubicBezTo>
                      <a:pt x="488722" y="815211"/>
                      <a:pt x="495628" y="843280"/>
                      <a:pt x="498366" y="872509"/>
                    </a:cubicBezTo>
                    <a:lnTo>
                      <a:pt x="108168" y="872509"/>
                    </a:lnTo>
                    <a:cubicBezTo>
                      <a:pt x="110907" y="843280"/>
                      <a:pt x="117812" y="815211"/>
                      <a:pt x="127903" y="788183"/>
                    </a:cubicBezTo>
                    <a:close/>
                    <a:moveTo>
                      <a:pt x="303282" y="1281757"/>
                    </a:moveTo>
                    <a:cubicBezTo>
                      <a:pt x="255806" y="1231632"/>
                      <a:pt x="217081" y="1182816"/>
                      <a:pt x="186750" y="1135429"/>
                    </a:cubicBezTo>
                    <a:lnTo>
                      <a:pt x="419815" y="1135429"/>
                    </a:lnTo>
                    <a:cubicBezTo>
                      <a:pt x="389483" y="1182816"/>
                      <a:pt x="350758" y="1231572"/>
                      <a:pt x="303282" y="1281757"/>
                    </a:cubicBezTo>
                    <a:close/>
                    <a:moveTo>
                      <a:pt x="467321" y="1046132"/>
                    </a:moveTo>
                    <a:lnTo>
                      <a:pt x="139244" y="1046132"/>
                    </a:lnTo>
                    <a:cubicBezTo>
                      <a:pt x="127070" y="1017379"/>
                      <a:pt x="118557" y="989310"/>
                      <a:pt x="113318" y="961806"/>
                    </a:cubicBezTo>
                    <a:lnTo>
                      <a:pt x="493246" y="961806"/>
                    </a:lnTo>
                    <a:cubicBezTo>
                      <a:pt x="488008" y="989310"/>
                      <a:pt x="479495" y="1017379"/>
                      <a:pt x="467321" y="1046132"/>
                    </a:cubicBezTo>
                    <a:close/>
                  </a:path>
                </a:pathLst>
              </a:custGeom>
              <a:solidFill>
                <a:schemeClr val="bg1"/>
              </a:solidFill>
              <a:ln w="1860" cap="flat">
                <a:noFill/>
                <a:prstDash val="solid"/>
                <a:miter/>
              </a:ln>
            </p:spPr>
            <p:txBody>
              <a:bodyPr rtlCol="0" anchor="ctr"/>
              <a:lstStyle/>
              <a:p>
                <a:endParaRPr lang="zh-CN" altLang="en-US">
                  <a:solidFill>
                    <a:prstClr val="black"/>
                  </a:solidFill>
                </a:endParaRPr>
              </a:p>
            </p:txBody>
          </p:sp>
        </p:grpSp>
      </p:grpSp>
      <p:sp>
        <p:nvSpPr>
          <p:cNvPr id="6" name="矩形 5"/>
          <p:cNvSpPr/>
          <p:nvPr/>
        </p:nvSpPr>
        <p:spPr>
          <a:xfrm>
            <a:off x="436533" y="1583530"/>
            <a:ext cx="67811" cy="290514"/>
          </a:xfrm>
          <a:prstGeom prst="rect">
            <a:avLst/>
          </a:prstGeom>
          <a:solidFill>
            <a:srgbClr val="328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文本框 28"/>
          <p:cNvSpPr txBox="1"/>
          <p:nvPr/>
        </p:nvSpPr>
        <p:spPr>
          <a:xfrm>
            <a:off x="364000" y="2379900"/>
            <a:ext cx="5925725" cy="1445260"/>
          </a:xfrm>
          <a:prstGeom prst="rect">
            <a:avLst/>
          </a:prstGeom>
          <a:noFill/>
        </p:spPr>
        <p:txBody>
          <a:bodyPr wrap="square" rtlCol="0">
            <a:spAutoFit/>
          </a:bodyPr>
          <a:lstStyle/>
          <a:p>
            <a:r>
              <a:rPr sz="4400" b="1">
                <a:gradFill>
                  <a:gsLst>
                    <a:gs pos="0">
                      <a:srgbClr val="0D6FBE"/>
                    </a:gs>
                    <a:gs pos="100000">
                      <a:srgbClr val="0A5694"/>
                    </a:gs>
                  </a:gsLst>
                  <a:lin ang="3600000" scaled="0"/>
                </a:gradFill>
                <a:latin typeface="微软雅黑" panose="020B0503020204020204" pitchFamily="34" charset="-122"/>
                <a:ea typeface="微软雅黑" panose="020B0503020204020204" pitchFamily="34" charset="-122"/>
                <a:sym typeface="+mn-ea"/>
              </a:rPr>
              <a:t>一、认识新时期</a:t>
            </a:r>
            <a:endParaRPr lang="zh-CN" sz="4400" b="1">
              <a:gradFill>
                <a:gsLst>
                  <a:gs pos="0">
                    <a:srgbClr val="0D6FBE"/>
                  </a:gs>
                  <a:gs pos="100000">
                    <a:srgbClr val="0A5694"/>
                  </a:gs>
                </a:gsLst>
                <a:lin ang="3600000" scaled="0"/>
              </a:gradFill>
              <a:latin typeface="微软雅黑" panose="020B0503020204020204" pitchFamily="34" charset="-122"/>
              <a:ea typeface="微软雅黑" panose="020B0503020204020204" pitchFamily="34" charset="-122"/>
              <a:sym typeface="+mn-ea"/>
            </a:endParaRPr>
          </a:p>
          <a:p>
            <a:r>
              <a:rPr lang="zh-CN" sz="4400" b="1">
                <a:gradFill>
                  <a:gsLst>
                    <a:gs pos="0">
                      <a:srgbClr val="0D6FBE"/>
                    </a:gs>
                    <a:gs pos="100000">
                      <a:srgbClr val="0A5694"/>
                    </a:gs>
                  </a:gsLst>
                  <a:lin ang="3600000" scaled="0"/>
                </a:gradFill>
                <a:latin typeface="微软雅黑" panose="020B0503020204020204" pitchFamily="34" charset="-122"/>
                <a:ea typeface="微软雅黑" panose="020B0503020204020204" pitchFamily="34" charset="-122"/>
                <a:sym typeface="+mn-ea"/>
              </a:rPr>
              <a:t>      </a:t>
            </a:r>
            <a:r>
              <a:rPr sz="4400" b="1">
                <a:gradFill>
                  <a:gsLst>
                    <a:gs pos="0">
                      <a:srgbClr val="0D6FBE"/>
                    </a:gs>
                    <a:gs pos="100000">
                      <a:srgbClr val="0A5694"/>
                    </a:gs>
                  </a:gsLst>
                  <a:lin ang="3600000" scaled="0"/>
                </a:gradFill>
                <a:latin typeface="微软雅黑" panose="020B0503020204020204" pitchFamily="34" charset="-122"/>
                <a:ea typeface="微软雅黑" panose="020B0503020204020204" pitchFamily="34" charset="-122"/>
                <a:sym typeface="+mn-ea"/>
              </a:rPr>
              <a:t>高考评价体系</a:t>
            </a:r>
            <a:endParaRPr kumimoji="1" lang="zh-CN" altLang="en-US" sz="4400" b="1">
              <a:solidFill>
                <a:srgbClr val="3289CA"/>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占位符 25602"/>
          <p:cNvSpPr txBox="1">
            <a:spLocks noRot="1" noChangeArrowheads="1"/>
          </p:cNvSpPr>
          <p:nvPr/>
        </p:nvSpPr>
        <p:spPr>
          <a:xfrm>
            <a:off x="1103489" y="786020"/>
            <a:ext cx="975056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buFontTx/>
              <a:buNone/>
            </a:pPr>
            <a:r>
              <a:rPr lang="zh-CN" altLang="en-US" b="1" smtClean="0">
                <a:solidFill>
                  <a:prstClr val="black"/>
                </a:solidFill>
                <a:latin typeface="宋体" panose="02010600030101010101" pitchFamily="2" charset="-122"/>
                <a:ea typeface="宋体" panose="02010600030101010101" pitchFamily="2" charset="-122"/>
              </a:rPr>
              <a:t>（</a:t>
            </a:r>
            <a:r>
              <a:rPr lang="en-US" altLang="zh-CN" b="1" smtClean="0">
                <a:solidFill>
                  <a:prstClr val="black"/>
                </a:solidFill>
                <a:latin typeface="宋体" panose="02010600030101010101" pitchFamily="2" charset="-122"/>
                <a:ea typeface="宋体" panose="02010600030101010101" pitchFamily="2" charset="-122"/>
              </a:rPr>
              <a:t>2</a:t>
            </a:r>
            <a:r>
              <a:rPr lang="zh-CN" altLang="en-US" b="1" smtClean="0">
                <a:solidFill>
                  <a:prstClr val="black"/>
                </a:solidFill>
                <a:latin typeface="宋体" panose="02010600030101010101" pitchFamily="2" charset="-122"/>
                <a:ea typeface="宋体" panose="02010600030101010101" pitchFamily="2" charset="-122"/>
              </a:rPr>
              <a:t>）目</a:t>
            </a:r>
            <a:r>
              <a:rPr lang="zh-CN" altLang="en-US" b="1">
                <a:solidFill>
                  <a:prstClr val="black"/>
                </a:solidFill>
                <a:latin typeface="宋体" panose="02010600030101010101" pitchFamily="2" charset="-122"/>
                <a:ea typeface="宋体" panose="02010600030101010101" pitchFamily="2" charset="-122"/>
              </a:rPr>
              <a:t>标：</a:t>
            </a:r>
            <a:endParaRPr lang="zh-CN" altLang="en-US" b="1">
              <a:solidFill>
                <a:prstClr val="black"/>
              </a:solidFill>
              <a:latin typeface="宋体" panose="02010600030101010101" pitchFamily="2" charset="-122"/>
              <a:ea typeface="宋体" panose="02010600030101010101" pitchFamily="2" charset="-122"/>
            </a:endParaRPr>
          </a:p>
          <a:p>
            <a:pPr>
              <a:lnSpc>
                <a:spcPct val="130000"/>
              </a:lnSpc>
              <a:buFontTx/>
              <a:buNone/>
            </a:pPr>
            <a:r>
              <a:rPr lang="en-US" altLang="zh-CN" b="1">
                <a:solidFill>
                  <a:prstClr val="black"/>
                </a:solidFill>
                <a:latin typeface="宋体" panose="02010600030101010101" pitchFamily="2" charset="-122"/>
                <a:ea typeface="宋体" panose="02010600030101010101" pitchFamily="2" charset="-122"/>
              </a:rPr>
              <a:t>1</a:t>
            </a:r>
            <a:r>
              <a:rPr lang="zh-CN" altLang="en-US" b="1">
                <a:solidFill>
                  <a:prstClr val="black"/>
                </a:solidFill>
                <a:latin typeface="宋体" panose="02010600030101010101" pitchFamily="2" charset="-122"/>
                <a:ea typeface="宋体" panose="02010600030101010101" pitchFamily="2" charset="-122"/>
              </a:rPr>
              <a:t>、夯基：确保知识无遗漏，理解准确，应用准确</a:t>
            </a:r>
            <a:endParaRPr lang="zh-CN" altLang="en-US" b="1">
              <a:solidFill>
                <a:prstClr val="black"/>
              </a:solidFill>
              <a:latin typeface="宋体" panose="02010600030101010101" pitchFamily="2" charset="-122"/>
              <a:ea typeface="宋体" panose="02010600030101010101" pitchFamily="2" charset="-122"/>
            </a:endParaRPr>
          </a:p>
          <a:p>
            <a:pPr>
              <a:lnSpc>
                <a:spcPct val="130000"/>
              </a:lnSpc>
              <a:buFontTx/>
              <a:buNone/>
            </a:pPr>
            <a:r>
              <a:rPr lang="en-US" altLang="zh-CN" b="1">
                <a:solidFill>
                  <a:prstClr val="black"/>
                </a:solidFill>
                <a:latin typeface="宋体" panose="02010600030101010101" pitchFamily="2" charset="-122"/>
                <a:ea typeface="宋体" panose="02010600030101010101" pitchFamily="2" charset="-122"/>
              </a:rPr>
              <a:t>2</a:t>
            </a:r>
            <a:r>
              <a:rPr lang="zh-CN" altLang="en-US" b="1">
                <a:solidFill>
                  <a:prstClr val="black"/>
                </a:solidFill>
                <a:latin typeface="宋体" panose="02010600030101010101" pitchFamily="2" charset="-122"/>
                <a:ea typeface="宋体" panose="02010600030101010101" pitchFamily="2" charset="-122"/>
              </a:rPr>
              <a:t>、</a:t>
            </a:r>
            <a:r>
              <a:rPr lang="zh-CN" altLang="en-US" b="1">
                <a:solidFill>
                  <a:srgbClr val="FF0000"/>
                </a:solidFill>
                <a:latin typeface="宋体" panose="02010600030101010101" pitchFamily="2" charset="-122"/>
                <a:ea typeface="宋体" panose="02010600030101010101" pitchFamily="2" charset="-122"/>
              </a:rPr>
              <a:t>构网：建立完整知识体系，单元小网络</a:t>
            </a:r>
            <a:endParaRPr lang="zh-CN" altLang="en-US" b="1">
              <a:solidFill>
                <a:srgbClr val="FF0000"/>
              </a:solidFill>
              <a:latin typeface="宋体" panose="02010600030101010101" pitchFamily="2" charset="-122"/>
              <a:ea typeface="宋体" panose="02010600030101010101" pitchFamily="2" charset="-122"/>
            </a:endParaRPr>
          </a:p>
          <a:p>
            <a:pPr>
              <a:lnSpc>
                <a:spcPct val="130000"/>
              </a:lnSpc>
              <a:buFontTx/>
              <a:buNone/>
            </a:pPr>
            <a:r>
              <a:rPr lang="en-US" altLang="zh-CN" b="1">
                <a:solidFill>
                  <a:prstClr val="black"/>
                </a:solidFill>
                <a:latin typeface="宋体" panose="02010600030101010101" pitchFamily="2" charset="-122"/>
                <a:ea typeface="宋体" panose="02010600030101010101" pitchFamily="2" charset="-122"/>
              </a:rPr>
              <a:t>3</a:t>
            </a:r>
            <a:r>
              <a:rPr lang="zh-CN" altLang="en-US" b="1">
                <a:solidFill>
                  <a:prstClr val="black"/>
                </a:solidFill>
                <a:latin typeface="宋体" panose="02010600030101010101" pitchFamily="2" charset="-122"/>
                <a:ea typeface="宋体" panose="02010600030101010101" pitchFamily="2" charset="-122"/>
              </a:rPr>
              <a:t>、会法：正确运用学科思想和方法，学科素养（变化与守恒、定量观念、审题解题的规律性策略）。</a:t>
            </a:r>
            <a:r>
              <a:rPr lang="zh-CN" altLang="en-US">
                <a:solidFill>
                  <a:prstClr val="black"/>
                </a:solidFill>
                <a:latin typeface="宋体" panose="02010600030101010101" pitchFamily="2" charset="-122"/>
                <a:ea typeface="宋体" panose="02010600030101010101" pitchFamily="2" charset="-122"/>
              </a:rPr>
              <a:t> </a:t>
            </a:r>
            <a:endParaRPr lang="zh-CN" altLang="en-US">
              <a:solidFill>
                <a:prstClr val="black"/>
              </a:solidFill>
              <a:latin typeface="宋体" panose="02010600030101010101" pitchFamily="2" charset="-122"/>
              <a:ea typeface="宋体" panose="02010600030101010101" pitchFamily="2" charset="-122"/>
            </a:endParaRPr>
          </a:p>
          <a:p>
            <a:pPr>
              <a:lnSpc>
                <a:spcPct val="130000"/>
              </a:lnSpc>
              <a:buFontTx/>
              <a:buNone/>
            </a:pPr>
            <a:r>
              <a:rPr lang="en-US" altLang="zh-CN" b="1">
                <a:solidFill>
                  <a:srgbClr val="FF0000"/>
                </a:solidFill>
                <a:latin typeface="宋体" panose="02010600030101010101" pitchFamily="2" charset="-122"/>
                <a:ea typeface="宋体" panose="02010600030101010101" pitchFamily="2" charset="-122"/>
              </a:rPr>
              <a:t>4</a:t>
            </a:r>
            <a:r>
              <a:rPr lang="zh-CN" altLang="en-US" b="1">
                <a:solidFill>
                  <a:srgbClr val="FF0000"/>
                </a:solidFill>
                <a:latin typeface="宋体" panose="02010600030101010101" pitchFamily="2" charset="-122"/>
                <a:ea typeface="宋体" panose="02010600030101010101" pitchFamily="2" charset="-122"/>
              </a:rPr>
              <a:t>、分数目标：基础题满分</a:t>
            </a:r>
            <a:endParaRPr lang="zh-CN" altLang="en-US" b="1">
              <a:solidFill>
                <a:srgbClr val="FF0000"/>
              </a:solidFill>
              <a:latin typeface="宋体" panose="02010600030101010101" pitchFamily="2" charset="-122"/>
              <a:ea typeface="宋体" panose="02010600030101010101" pitchFamily="2" charset="-122"/>
            </a:endParaRPr>
          </a:p>
        </p:txBody>
      </p:sp>
      <p:sp>
        <p:nvSpPr>
          <p:cNvPr id="3" name="灯片编号占位符 2"/>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3024717" y="2205038"/>
            <a:ext cx="4670425" cy="3046095"/>
          </a:xfrm>
          <a:prstGeom prst="rect">
            <a:avLst/>
          </a:prstGeom>
          <a:noFill/>
          <a:ln w="9525">
            <a:noFill/>
            <a:miter lim="800000"/>
          </a:ln>
        </p:spPr>
        <p:txBody>
          <a:bodyPr wrap="none">
            <a:spAutoFit/>
          </a:bodyPr>
          <a:lstStyle/>
          <a:p>
            <a:pPr fontAlgn="base">
              <a:lnSpc>
                <a:spcPct val="150000"/>
              </a:lnSpc>
              <a:spcBef>
                <a:spcPct val="0"/>
              </a:spcBef>
              <a:spcAft>
                <a:spcPct val="0"/>
              </a:spcAft>
              <a:buFont typeface="Arial" panose="020B0604020202020204" pitchFamily="34" charset="0"/>
              <a:buNone/>
              <a:defRPr/>
            </a:pPr>
            <a:r>
              <a:rPr lang="zh-CN" altLang="en-US" sz="3200" b="1">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3200" b="1">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明确思路、周密安排</a:t>
            </a:r>
            <a:endParaRPr lang="zh-CN" altLang="en-US" sz="3200" b="1">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fontAlgn="base">
              <a:lnSpc>
                <a:spcPct val="150000"/>
              </a:lnSpc>
              <a:spcBef>
                <a:spcPct val="0"/>
              </a:spcBef>
              <a:spcAft>
                <a:spcPct val="0"/>
              </a:spcAft>
              <a:buFont typeface="Arial" panose="020B0604020202020204" pitchFamily="34" charset="0"/>
              <a:buNone/>
              <a:defRPr/>
            </a:pPr>
            <a:r>
              <a:rPr lang="zh-CN" altLang="en-US" sz="3200" b="1">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r>
              <a:rPr lang="zh-CN" altLang="zh-CN" sz="3200" b="1">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细化目标、夯实基础</a:t>
            </a:r>
            <a:endParaRPr lang="zh-CN" altLang="en-US" sz="3200" b="1">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buFont typeface="Arial" panose="020B0604020202020204" pitchFamily="34" charset="0"/>
              <a:buNone/>
              <a:defRPr/>
            </a:pPr>
            <a:r>
              <a:rPr lang="zh-CN" altLang="en-US" sz="3200" b="1">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r>
              <a:rPr lang="zh-CN" altLang="en-US" sz="3200" b="1">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注重能力 提升技能</a:t>
            </a:r>
            <a:endParaRPr lang="zh-CN" altLang="en-US" sz="3200" b="1">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fontAlgn="base">
              <a:lnSpc>
                <a:spcPct val="150000"/>
              </a:lnSpc>
              <a:spcBef>
                <a:spcPct val="0"/>
              </a:spcBef>
              <a:spcAft>
                <a:spcPct val="0"/>
              </a:spcAft>
              <a:buFont typeface="Arial" panose="020B0604020202020204" pitchFamily="34" charset="0"/>
              <a:buNone/>
              <a:defRPr/>
            </a:pPr>
            <a:endParaRPr lang="zh-CN" altLang="en-US" sz="3200" b="1">
              <a:solidFill>
                <a:srgbClr val="0000FF"/>
              </a:solidFill>
              <a:latin typeface="微软雅黑" panose="020B0503020204020204" pitchFamily="34" charset="-122"/>
              <a:ea typeface="微软雅黑" panose="020B0503020204020204" pitchFamily="34" charset="-122"/>
            </a:endParaRPr>
          </a:p>
        </p:txBody>
      </p:sp>
      <p:sp>
        <p:nvSpPr>
          <p:cNvPr id="5" name="文本框 3"/>
          <p:cNvSpPr txBox="1"/>
          <p:nvPr/>
        </p:nvSpPr>
        <p:spPr>
          <a:xfrm>
            <a:off x="3658712" y="1294403"/>
            <a:ext cx="3407105" cy="521970"/>
          </a:xfrm>
          <a:prstGeom prst="rect">
            <a:avLst/>
          </a:prstGeom>
          <a:noFill/>
        </p:spPr>
        <p:txBody>
          <a:bodyPr wrap="square" rtlCol="0">
            <a:spAutoFit/>
          </a:bodyPr>
          <a:lstStyle/>
          <a:p>
            <a:pPr algn="ctr"/>
            <a:r>
              <a:rPr lang="en-US" altLang="zh-CN" sz="2800" b="1"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备考策略</a:t>
            </a:r>
            <a:r>
              <a:rPr lang="en-US" altLang="zh-CN" sz="2800" b="1"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8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24578"/>
          <p:cNvSpPr txBox="1">
            <a:spLocks noChangeArrowheads="1"/>
          </p:cNvSpPr>
          <p:nvPr/>
        </p:nvSpPr>
        <p:spPr>
          <a:xfrm>
            <a:off x="1778546" y="1688933"/>
            <a:ext cx="4128459" cy="79208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Bef>
                <a:spcPct val="50000"/>
              </a:spcBef>
              <a:spcAft>
                <a:spcPct val="0"/>
              </a:spcAft>
              <a:buFont typeface="Arial" panose="020B0604020202020204" pitchFamily="34" charset="0"/>
              <a:buNone/>
              <a:defRPr/>
            </a:pPr>
            <a:r>
              <a:rPr lang="zh-CN" altLang="en-US" sz="2800" smtClean="0">
                <a:solidFill>
                  <a:srgbClr val="CC00FF"/>
                </a:solidFill>
                <a:latin typeface="微软雅黑" panose="020B0503020204020204" pitchFamily="34" charset="-122"/>
                <a:ea typeface="微软雅黑" panose="020B0503020204020204" pitchFamily="34" charset="-122"/>
              </a:rPr>
              <a:t>认识与定位</a:t>
            </a:r>
            <a:endParaRPr lang="zh-CN" altLang="en-US" sz="2800" smtClean="0">
              <a:solidFill>
                <a:srgbClr val="CC00FF"/>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
        <p:nvSpPr>
          <p:cNvPr id="91140" name="TextBox 5"/>
          <p:cNvSpPr txBox="1"/>
          <p:nvPr/>
        </p:nvSpPr>
        <p:spPr>
          <a:xfrm>
            <a:off x="1393509" y="2577275"/>
            <a:ext cx="10081683" cy="2306955"/>
          </a:xfrm>
          <a:prstGeom prst="rect">
            <a:avLst/>
          </a:prstGeom>
          <a:noFill/>
          <a:ln w="9525">
            <a:noFill/>
          </a:ln>
        </p:spPr>
        <p:txBody>
          <a:bodyPr>
            <a:spAutoFit/>
          </a:bodyPr>
          <a:lstStyle/>
          <a:p>
            <a:pPr marL="457200" indent="-457200" fontAlgn="base">
              <a:lnSpc>
                <a:spcPct val="150000"/>
              </a:lnSpc>
              <a:spcBef>
                <a:spcPct val="0"/>
              </a:spcBef>
              <a:spcAft>
                <a:spcPct val="0"/>
              </a:spcAft>
              <a:buFont typeface="Arial" panose="020B0604020202020204" pitchFamily="34" charset="0"/>
              <a:buNone/>
            </a:pPr>
            <a:r>
              <a:rPr lang="zh-CN" altLang="en-US" sz="2400">
                <a:solidFill>
                  <a:srgbClr val="0000FF"/>
                </a:solidFill>
                <a:latin typeface="黑体" panose="02010609060101010101" pitchFamily="49" charset="-122"/>
                <a:ea typeface="黑体" panose="02010609060101010101" pitchFamily="49" charset="-122"/>
              </a:rPr>
              <a:t> 一轮是</a:t>
            </a:r>
            <a:r>
              <a:rPr lang="zh-CN" altLang="zh-CN" sz="2400">
                <a:solidFill>
                  <a:srgbClr val="0000FF"/>
                </a:solidFill>
                <a:latin typeface="黑体" panose="02010609060101010101" pitchFamily="49" charset="-122"/>
                <a:ea typeface="黑体" panose="02010609060101010101" pitchFamily="49" charset="-122"/>
              </a:rPr>
              <a:t>一轮是时间最长，投入精力最大，最全面，</a:t>
            </a:r>
            <a:r>
              <a:rPr lang="zh-CN" altLang="zh-CN" sz="2400" smtClean="0">
                <a:solidFill>
                  <a:srgbClr val="0000FF"/>
                </a:solidFill>
                <a:latin typeface="黑体" panose="02010609060101010101" pitchFamily="49" charset="-122"/>
                <a:ea typeface="黑体" panose="02010609060101010101" pitchFamily="49" charset="-122"/>
              </a:rPr>
              <a:t>最系</a:t>
            </a:r>
            <a:r>
              <a:rPr lang="zh-CN" altLang="zh-CN" sz="2400">
                <a:solidFill>
                  <a:srgbClr val="0000FF"/>
                </a:solidFill>
                <a:latin typeface="黑体" panose="02010609060101010101" pitchFamily="49" charset="-122"/>
                <a:ea typeface="黑体" panose="02010609060101010101" pitchFamily="49" charset="-122"/>
              </a:rPr>
              <a:t>统的一个轮次，也是对高考贡献最大的一个轮次</a:t>
            </a:r>
            <a:r>
              <a:rPr lang="zh-CN" altLang="en-US" sz="2400">
                <a:solidFill>
                  <a:srgbClr val="0000FF"/>
                </a:solidFill>
                <a:latin typeface="黑体" panose="02010609060101010101" pitchFamily="49" charset="-122"/>
                <a:ea typeface="黑体" panose="02010609060101010101" pitchFamily="49" charset="-122"/>
              </a:rPr>
              <a:t>。</a:t>
            </a:r>
            <a:endParaRPr lang="en-US" altLang="zh-CN" sz="2400">
              <a:solidFill>
                <a:srgbClr val="0000FF"/>
              </a:solidFill>
              <a:latin typeface="黑体" panose="02010609060101010101" pitchFamily="49" charset="-122"/>
              <a:ea typeface="黑体" panose="02010609060101010101" pitchFamily="49" charset="-122"/>
            </a:endParaRPr>
          </a:p>
          <a:p>
            <a:pPr marL="457200" indent="-457200" fontAlgn="base">
              <a:lnSpc>
                <a:spcPct val="150000"/>
              </a:lnSpc>
              <a:spcBef>
                <a:spcPct val="0"/>
              </a:spcBef>
              <a:spcAft>
                <a:spcPct val="0"/>
              </a:spcAft>
              <a:buFont typeface="Arial" panose="020B0604020202020204" pitchFamily="34" charset="0"/>
              <a:buNone/>
            </a:pPr>
            <a:r>
              <a:rPr lang="zh-CN" altLang="en-US" sz="2400">
                <a:solidFill>
                  <a:srgbClr val="0000FF"/>
                </a:solidFill>
                <a:latin typeface="黑体" panose="02010609060101010101" pitchFamily="49" charset="-122"/>
                <a:ea typeface="黑体" panose="02010609060101010101" pitchFamily="49" charset="-122"/>
              </a:rPr>
              <a:t>一轮有更大的控制空间，一切均在我们掌握之中，</a:t>
            </a:r>
            <a:r>
              <a:rPr lang="zh-CN" altLang="en-US" sz="2400">
                <a:solidFill>
                  <a:srgbClr val="FF0000"/>
                </a:solidFill>
                <a:latin typeface="黑体" panose="02010609060101010101" pitchFamily="49" charset="-122"/>
                <a:ea typeface="黑体" panose="02010609060101010101" pitchFamily="49" charset="-122"/>
              </a:rPr>
              <a:t>所</a:t>
            </a:r>
            <a:r>
              <a:rPr lang="zh-CN" altLang="en-US" sz="2400" smtClean="0">
                <a:solidFill>
                  <a:srgbClr val="FF0000"/>
                </a:solidFill>
                <a:latin typeface="黑体" panose="02010609060101010101" pitchFamily="49" charset="-122"/>
                <a:ea typeface="黑体" panose="02010609060101010101" pitchFamily="49" charset="-122"/>
              </a:rPr>
              <a:t>有高</a:t>
            </a:r>
            <a:r>
              <a:rPr lang="zh-CN" altLang="en-US" sz="2400">
                <a:solidFill>
                  <a:srgbClr val="FF0000"/>
                </a:solidFill>
                <a:latin typeface="黑体" panose="02010609060101010101" pitchFamily="49" charset="-122"/>
                <a:ea typeface="黑体" panose="02010609060101010101" pitchFamily="49" charset="-122"/>
              </a:rPr>
              <a:t>考当中可能出现的问题，都可以在一轮解决一轮是</a:t>
            </a:r>
            <a:r>
              <a:rPr lang="zh-CN" altLang="en-US" sz="2400" smtClean="0">
                <a:solidFill>
                  <a:srgbClr val="FF0000"/>
                </a:solidFill>
                <a:latin typeface="黑体" panose="02010609060101010101" pitchFamily="49" charset="-122"/>
                <a:ea typeface="黑体" panose="02010609060101010101" pitchFamily="49" charset="-122"/>
              </a:rPr>
              <a:t>提升</a:t>
            </a:r>
            <a:r>
              <a:rPr lang="zh-CN" altLang="en-US" sz="2400">
                <a:solidFill>
                  <a:srgbClr val="FF0000"/>
                </a:solidFill>
                <a:latin typeface="黑体" panose="02010609060101010101" pitchFamily="49" charset="-122"/>
                <a:ea typeface="黑体" panose="02010609060101010101" pitchFamily="49" charset="-122"/>
              </a:rPr>
              <a:t>能力、学科素养最关键的时期。</a:t>
            </a:r>
            <a:endParaRPr lang="zh-CN" altLang="en-US" sz="2400">
              <a:solidFill>
                <a:srgbClr val="FF0000"/>
              </a:solidFill>
              <a:latin typeface="黑体" panose="02010609060101010101" pitchFamily="49" charset="-122"/>
              <a:ea typeface="黑体" panose="02010609060101010101" pitchFamily="49" charset="-122"/>
            </a:endParaRPr>
          </a:p>
        </p:txBody>
      </p:sp>
      <p:sp>
        <p:nvSpPr>
          <p:cNvPr id="7" name="矩形 6"/>
          <p:cNvSpPr/>
          <p:nvPr/>
        </p:nvSpPr>
        <p:spPr>
          <a:xfrm>
            <a:off x="1393511" y="896175"/>
            <a:ext cx="7008284" cy="645160"/>
          </a:xfrm>
          <a:prstGeom prst="rect">
            <a:avLst/>
          </a:prstGeom>
        </p:spPr>
        <p:txBody>
          <a:bodyPr>
            <a:spAutoFit/>
          </a:bodyPr>
          <a:lstStyle/>
          <a:p>
            <a:pPr fontAlgn="base">
              <a:spcBef>
                <a:spcPct val="0"/>
              </a:spcBef>
              <a:spcAft>
                <a:spcPct val="0"/>
              </a:spcAft>
              <a:buFont typeface="Arial" panose="020B0604020202020204" pitchFamily="34" charset="0"/>
              <a:buNone/>
              <a:defRPr/>
            </a:pPr>
            <a:r>
              <a:rPr lang="en-US" altLang="zh-CN" sz="3600" b="1">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1</a:t>
            </a:r>
            <a:r>
              <a:rPr lang="zh-CN" altLang="zh-CN" sz="3600" b="1">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a:t>
            </a:r>
            <a:r>
              <a:rPr lang="zh-CN" altLang="en-US" sz="3600" b="1">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明确思路</a:t>
            </a:r>
            <a:r>
              <a:rPr lang="zh-CN" altLang="zh-CN" sz="3600" b="1">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a:t>
            </a:r>
            <a:r>
              <a:rPr lang="zh-CN" altLang="en-US" sz="3600" b="1">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周密安排</a:t>
            </a:r>
            <a:endParaRPr lang="zh-CN" altLang="en-US" sz="3600">
              <a:solidFill>
                <a:srgbClr val="FF0000"/>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3" name="文本占位符 24577"/>
          <p:cNvSpPr txBox="1"/>
          <p:nvPr/>
        </p:nvSpPr>
        <p:spPr>
          <a:xfrm>
            <a:off x="1678520" y="2636843"/>
            <a:ext cx="7920567" cy="604837"/>
          </a:xfrm>
          <a:prstGeom prst="rect">
            <a:avLst/>
          </a:prstGeom>
          <a:noFill/>
          <a:ln w="9525">
            <a:noFill/>
          </a:ln>
        </p:spPr>
        <p:txBody>
          <a:bodyPr/>
          <a:lstStyle/>
          <a:p>
            <a:pPr marL="342900" indent="-342900" fontAlgn="base">
              <a:spcBef>
                <a:spcPct val="20000"/>
              </a:spcBef>
              <a:spcAft>
                <a:spcPct val="0"/>
              </a:spcAft>
            </a:pPr>
            <a:r>
              <a:rPr lang="zh-CN" altLang="en-US" sz="2400">
                <a:solidFill>
                  <a:srgbClr val="0000FF"/>
                </a:solidFill>
                <a:latin typeface="黑体" panose="02010609060101010101" pitchFamily="49" charset="-122"/>
                <a:ea typeface="黑体" panose="02010609060101010101" pitchFamily="49" charset="-122"/>
              </a:rPr>
              <a:t>“全面”知识全面，全体学生</a:t>
            </a:r>
            <a:endParaRPr lang="zh-CN" altLang="en-US" sz="2400">
              <a:solidFill>
                <a:srgbClr val="0000FF"/>
              </a:solidFill>
              <a:latin typeface="黑体" panose="02010609060101010101" pitchFamily="49" charset="-122"/>
              <a:ea typeface="黑体" panose="02010609060101010101" pitchFamily="49" charset="-122"/>
            </a:endParaRPr>
          </a:p>
        </p:txBody>
      </p:sp>
      <p:sp>
        <p:nvSpPr>
          <p:cNvPr id="4" name="标题 24578"/>
          <p:cNvSpPr txBox="1">
            <a:spLocks noChangeArrowheads="1"/>
          </p:cNvSpPr>
          <p:nvPr/>
        </p:nvSpPr>
        <p:spPr bwMode="auto">
          <a:xfrm>
            <a:off x="1390654" y="692155"/>
            <a:ext cx="8030633" cy="1719263"/>
          </a:xfrm>
          <a:prstGeom prst="rect">
            <a:avLst/>
          </a:prstGeom>
          <a:noFill/>
          <a:ln w="9525">
            <a:noFill/>
            <a:miter lim="800000"/>
          </a:ln>
        </p:spPr>
        <p:txBody>
          <a:bodyPr anchor="ctr"/>
          <a:lstStyle/>
          <a:p>
            <a:pPr algn="ctr">
              <a:spcBef>
                <a:spcPct val="50000"/>
              </a:spcBef>
              <a:defRPr/>
            </a:pPr>
            <a:r>
              <a:rPr lang="zh-CN" altLang="en-US" sz="3200" b="1">
                <a:solidFill>
                  <a:srgbClr val="000000"/>
                </a:solidFill>
                <a:latin typeface="微软雅黑" panose="020B0503020204020204" pitchFamily="34" charset="-122"/>
                <a:ea typeface="微软雅黑" panose="020B0503020204020204" pitchFamily="34" charset="-122"/>
              </a:rPr>
              <a:t>一轮复习原则</a:t>
            </a:r>
            <a:br>
              <a:rPr lang="en-US" altLang="zh-CN" sz="3200">
                <a:solidFill>
                  <a:srgbClr val="000000"/>
                </a:solidFill>
                <a:latin typeface="微软雅黑" panose="020B0503020204020204" pitchFamily="34" charset="-122"/>
                <a:ea typeface="微软雅黑" panose="020B0503020204020204" pitchFamily="34" charset="-122"/>
              </a:rPr>
            </a:br>
            <a:r>
              <a:rPr lang="en-US" altLang="zh-CN" sz="1050">
                <a:solidFill>
                  <a:srgbClr val="000000"/>
                </a:solidFill>
                <a:latin typeface="微软雅黑" panose="020B0503020204020204" pitchFamily="34" charset="-122"/>
                <a:ea typeface="微软雅黑" panose="020B0503020204020204" pitchFamily="34" charset="-122"/>
              </a:rPr>
              <a:t>         </a:t>
            </a:r>
            <a:endParaRPr lang="en-US" altLang="zh-CN" sz="3200">
              <a:solidFill>
                <a:srgbClr val="000000"/>
              </a:solidFill>
              <a:latin typeface="微软雅黑" panose="020B0503020204020204" pitchFamily="34" charset="-122"/>
              <a:ea typeface="微软雅黑" panose="020B0503020204020204" pitchFamily="34" charset="-122"/>
            </a:endParaRPr>
          </a:p>
          <a:p>
            <a:pPr algn="ctr">
              <a:spcBef>
                <a:spcPct val="50000"/>
              </a:spcBef>
              <a:defRPr/>
            </a:pPr>
            <a:r>
              <a:rPr lang="zh-CN" altLang="en-US" sz="3200" b="1">
                <a:solidFill>
                  <a:srgbClr val="FF0000"/>
                </a:solidFill>
                <a:effectLst>
                  <a:outerShdw blurRad="38100" dist="38100" dir="2700000" algn="tl">
                    <a:srgbClr val="000000">
                      <a:alpha val="43137"/>
                    </a:srgbClr>
                  </a:outerShdw>
                  <a:reflection blurRad="6350" stA="53000" endA="300" endPos="35500" dir="5400000" sy="-90000" algn="bl" rotWithShape="0"/>
                </a:effectLst>
                <a:latin typeface="微软雅黑" panose="020B0503020204020204" pitchFamily="34" charset="-122"/>
                <a:ea typeface="微软雅黑" panose="020B0503020204020204" pitchFamily="34" charset="-122"/>
              </a:rPr>
              <a:t>全面、基础、系统、扎实</a:t>
            </a:r>
            <a:endParaRPr lang="zh-CN" altLang="en-US" sz="3200" b="1">
              <a:solidFill>
                <a:srgbClr val="FF0000"/>
              </a:solidFill>
              <a:effectLst>
                <a:outerShdw blurRad="38100" dist="38100" dir="2700000" algn="tl">
                  <a:srgbClr val="000000">
                    <a:alpha val="43137"/>
                  </a:srgbClr>
                </a:outerShdw>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
        <p:nvSpPr>
          <p:cNvPr id="92165" name="文本占位符 24577"/>
          <p:cNvSpPr txBox="1"/>
          <p:nvPr/>
        </p:nvSpPr>
        <p:spPr>
          <a:xfrm>
            <a:off x="1678518" y="3416305"/>
            <a:ext cx="9152467" cy="517525"/>
          </a:xfrm>
          <a:prstGeom prst="rect">
            <a:avLst/>
          </a:prstGeom>
          <a:noFill/>
          <a:ln w="9525">
            <a:noFill/>
          </a:ln>
        </p:spPr>
        <p:txBody>
          <a:bodyPr/>
          <a:lstStyle/>
          <a:p>
            <a:pPr marL="342900" indent="-342900" fontAlgn="base">
              <a:spcBef>
                <a:spcPct val="20000"/>
              </a:spcBef>
              <a:spcAft>
                <a:spcPct val="0"/>
              </a:spcAft>
            </a:pPr>
            <a:r>
              <a:rPr lang="zh-CN" altLang="en-US" sz="2400">
                <a:solidFill>
                  <a:srgbClr val="00B050"/>
                </a:solidFill>
                <a:latin typeface="黑体" panose="02010609060101010101" pitchFamily="49" charset="-122"/>
                <a:ea typeface="黑体" panose="02010609060101010101" pitchFamily="49" charset="-122"/>
              </a:rPr>
              <a:t>“基础”把握中下难度，不偏离教材考纲，</a:t>
            </a:r>
            <a:r>
              <a:rPr lang="zh-CN" altLang="en-US" sz="2400" smtClean="0">
                <a:solidFill>
                  <a:srgbClr val="00B050"/>
                </a:solidFill>
                <a:latin typeface="黑体" panose="02010609060101010101" pitchFamily="49" charset="-122"/>
                <a:ea typeface="黑体" panose="02010609060101010101" pitchFamily="49" charset="-122"/>
              </a:rPr>
              <a:t>课标</a:t>
            </a:r>
            <a:r>
              <a:rPr lang="zh-CN" altLang="en-US" sz="2400">
                <a:solidFill>
                  <a:srgbClr val="00B050"/>
                </a:solidFill>
                <a:latin typeface="黑体" panose="02010609060101010101" pitchFamily="49" charset="-122"/>
                <a:ea typeface="黑体" panose="02010609060101010101" pitchFamily="49" charset="-122"/>
              </a:rPr>
              <a:t>的范围</a:t>
            </a:r>
            <a:endParaRPr lang="zh-CN" altLang="en-US" sz="2400">
              <a:solidFill>
                <a:srgbClr val="00B050"/>
              </a:solidFill>
              <a:latin typeface="黑体" panose="02010609060101010101" pitchFamily="49" charset="-122"/>
              <a:ea typeface="黑体" panose="02010609060101010101" pitchFamily="49" charset="-122"/>
            </a:endParaRPr>
          </a:p>
          <a:p>
            <a:pPr marL="342900" indent="-342900" fontAlgn="base">
              <a:spcBef>
                <a:spcPct val="20000"/>
              </a:spcBef>
              <a:spcAft>
                <a:spcPct val="0"/>
              </a:spcAft>
              <a:buFont typeface="Arial" panose="020B0604020202020204" pitchFamily="34" charset="0"/>
              <a:buChar char="•"/>
            </a:pPr>
            <a:endParaRPr lang="zh-CN" altLang="en-US" sz="3200">
              <a:solidFill>
                <a:srgbClr val="0000FF"/>
              </a:solidFill>
              <a:latin typeface="黑体" panose="02010609060101010101" pitchFamily="49" charset="-122"/>
              <a:ea typeface="黑体" panose="02010609060101010101" pitchFamily="49" charset="-122"/>
            </a:endParaRPr>
          </a:p>
        </p:txBody>
      </p:sp>
      <p:sp>
        <p:nvSpPr>
          <p:cNvPr id="92166" name="文本占位符 24577"/>
          <p:cNvSpPr txBox="1"/>
          <p:nvPr/>
        </p:nvSpPr>
        <p:spPr>
          <a:xfrm>
            <a:off x="1678521" y="4206800"/>
            <a:ext cx="9645649" cy="604838"/>
          </a:xfrm>
          <a:prstGeom prst="rect">
            <a:avLst/>
          </a:prstGeom>
          <a:noFill/>
          <a:ln w="9525">
            <a:noFill/>
          </a:ln>
        </p:spPr>
        <p:txBody>
          <a:bodyPr/>
          <a:lstStyle/>
          <a:p>
            <a:pPr marL="342900" indent="-342900" fontAlgn="base">
              <a:spcBef>
                <a:spcPct val="20000"/>
              </a:spcBef>
              <a:spcAft>
                <a:spcPct val="0"/>
              </a:spcAft>
            </a:pPr>
            <a:r>
              <a:rPr lang="zh-CN" altLang="en-US" sz="2400">
                <a:solidFill>
                  <a:srgbClr val="0000FF"/>
                </a:solidFill>
                <a:latin typeface="黑体" panose="02010609060101010101" pitchFamily="49" charset="-122"/>
                <a:ea typeface="黑体" panose="02010609060101010101" pitchFamily="49" charset="-122"/>
              </a:rPr>
              <a:t>“系统”前后知识有机结合 ，构建知识的体系</a:t>
            </a:r>
            <a:endParaRPr lang="zh-CN" altLang="en-US" sz="2400">
              <a:solidFill>
                <a:srgbClr val="0000FF"/>
              </a:solidFill>
              <a:latin typeface="黑体" panose="02010609060101010101" pitchFamily="49" charset="-122"/>
              <a:ea typeface="黑体" panose="02010609060101010101" pitchFamily="49" charset="-122"/>
            </a:endParaRPr>
          </a:p>
          <a:p>
            <a:pPr marL="342900" indent="-342900" fontAlgn="base">
              <a:spcBef>
                <a:spcPct val="20000"/>
              </a:spcBef>
              <a:spcAft>
                <a:spcPct val="0"/>
              </a:spcAft>
              <a:buFont typeface="Arial" panose="020B0604020202020204" pitchFamily="34" charset="0"/>
              <a:buChar char="•"/>
            </a:pPr>
            <a:endParaRPr lang="zh-CN" altLang="en-US" sz="3200">
              <a:solidFill>
                <a:srgbClr val="0000FF"/>
              </a:solidFill>
              <a:latin typeface="黑体" panose="02010609060101010101" pitchFamily="49" charset="-122"/>
              <a:ea typeface="黑体" panose="02010609060101010101" pitchFamily="49" charset="-122"/>
            </a:endParaRPr>
          </a:p>
        </p:txBody>
      </p:sp>
      <p:sp>
        <p:nvSpPr>
          <p:cNvPr id="92167" name="文本占位符 24577"/>
          <p:cNvSpPr txBox="1"/>
          <p:nvPr/>
        </p:nvSpPr>
        <p:spPr>
          <a:xfrm>
            <a:off x="1678518" y="5127625"/>
            <a:ext cx="9025467" cy="604838"/>
          </a:xfrm>
          <a:prstGeom prst="rect">
            <a:avLst/>
          </a:prstGeom>
          <a:noFill/>
          <a:ln w="9525">
            <a:noFill/>
          </a:ln>
        </p:spPr>
        <p:txBody>
          <a:bodyPr/>
          <a:lstStyle/>
          <a:p>
            <a:pPr marL="342900" indent="-342900" fontAlgn="base">
              <a:spcBef>
                <a:spcPct val="20000"/>
              </a:spcBef>
              <a:spcAft>
                <a:spcPct val="0"/>
              </a:spcAft>
            </a:pPr>
            <a:r>
              <a:rPr lang="zh-CN" altLang="en-US" sz="2400">
                <a:solidFill>
                  <a:srgbClr val="0000FF"/>
                </a:solidFill>
                <a:latin typeface="黑体" panose="02010609060101010101" pitchFamily="49" charset="-122"/>
                <a:ea typeface="黑体" panose="02010609060101010101" pitchFamily="49" charset="-122"/>
              </a:rPr>
              <a:t>“扎实”知识点复习要落实到位，能真正理</a:t>
            </a:r>
            <a:r>
              <a:rPr lang="zh-CN" altLang="en-US" sz="2400" smtClean="0">
                <a:solidFill>
                  <a:srgbClr val="0000FF"/>
                </a:solidFill>
                <a:latin typeface="黑体" panose="02010609060101010101" pitchFamily="49" charset="-122"/>
                <a:ea typeface="黑体" panose="02010609060101010101" pitchFamily="49" charset="-122"/>
              </a:rPr>
              <a:t>解迁</a:t>
            </a:r>
            <a:r>
              <a:rPr lang="zh-CN" altLang="en-US" sz="2400">
                <a:solidFill>
                  <a:srgbClr val="0000FF"/>
                </a:solidFill>
                <a:latin typeface="黑体" panose="02010609060101010101" pitchFamily="49" charset="-122"/>
                <a:ea typeface="黑体" panose="02010609060101010101" pitchFamily="49" charset="-122"/>
              </a:rPr>
              <a:t>移。</a:t>
            </a:r>
            <a:endParaRPr lang="zh-CN" altLang="en-US" sz="240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占位符 25602"/>
          <p:cNvSpPr txBox="1">
            <a:spLocks noChangeArrowheads="1"/>
          </p:cNvSpPr>
          <p:nvPr/>
        </p:nvSpPr>
        <p:spPr bwMode="auto">
          <a:xfrm>
            <a:off x="1678518" y="1916114"/>
            <a:ext cx="10274300" cy="4537075"/>
          </a:xfrm>
          <a:prstGeom prst="rect">
            <a:avLst/>
          </a:prstGeom>
          <a:noFill/>
          <a:ln w="9525">
            <a:noFill/>
            <a:miter lim="800000"/>
          </a:ln>
        </p:spPr>
        <p:txBody>
          <a:bodyPr>
            <a:normAutofit fontScale="67500" lnSpcReduction="20000"/>
          </a:bodyPr>
          <a:lstStyle/>
          <a:p>
            <a:pPr marL="365760" indent="-255905">
              <a:spcBef>
                <a:spcPct val="20000"/>
              </a:spcBef>
              <a:buFont typeface="Arial" panose="020B0604020202020204" pitchFamily="34" charset="0"/>
              <a:buNone/>
              <a:defRPr/>
            </a:pPr>
            <a:endParaRPr lang="zh-CN" altLang="en-US" sz="3200" b="1">
              <a:solidFill>
                <a:srgbClr val="FF0000"/>
              </a:solidFill>
              <a:latin typeface="微软雅黑" panose="020B0503020204020204" pitchFamily="34" charset="-122"/>
              <a:ea typeface="微软雅黑" panose="020B0503020204020204" pitchFamily="34" charset="-122"/>
              <a:sym typeface="+mn-ea"/>
            </a:endParaRPr>
          </a:p>
          <a:p>
            <a:pPr marL="365760" indent="-255905">
              <a:lnSpc>
                <a:spcPct val="160000"/>
              </a:lnSpc>
              <a:spcBef>
                <a:spcPct val="20000"/>
              </a:spcBef>
              <a:buFont typeface="Arial" panose="020B0604020202020204" pitchFamily="34" charset="0"/>
              <a:buNone/>
              <a:defRPr/>
            </a:pPr>
            <a:endParaRPr lang="en-US" altLang="zh-CN" sz="4700">
              <a:solidFill>
                <a:srgbClr val="0000FF"/>
              </a:solidFill>
              <a:latin typeface="黑体" panose="02010609060101010101" pitchFamily="49" charset="-122"/>
              <a:ea typeface="黑体" panose="02010609060101010101" pitchFamily="49" charset="-122"/>
            </a:endParaRPr>
          </a:p>
          <a:p>
            <a:pPr marL="365760" indent="-255905">
              <a:lnSpc>
                <a:spcPct val="160000"/>
              </a:lnSpc>
              <a:spcBef>
                <a:spcPct val="20000"/>
              </a:spcBef>
              <a:buFontTx/>
              <a:buChar char="•"/>
              <a:defRPr/>
            </a:pPr>
            <a:r>
              <a:rPr lang="zh-CN" altLang="en-US" sz="4000">
                <a:solidFill>
                  <a:srgbClr val="0000FF"/>
                </a:solidFill>
                <a:latin typeface="黑体" panose="02010609060101010101" pitchFamily="49" charset="-122"/>
                <a:ea typeface="黑体" panose="02010609060101010101" pitchFamily="49" charset="-122"/>
              </a:rPr>
              <a:t>夯基：</a:t>
            </a:r>
            <a:r>
              <a:rPr lang="zh-CN" altLang="en-US" sz="4000">
                <a:solidFill>
                  <a:srgbClr val="00B050"/>
                </a:solidFill>
                <a:latin typeface="黑体" panose="02010609060101010101" pitchFamily="49" charset="-122"/>
                <a:ea typeface="黑体" panose="02010609060101010101" pitchFamily="49" charset="-122"/>
              </a:rPr>
              <a:t>确保知识无遗漏，理解准确，应用准确</a:t>
            </a:r>
            <a:endParaRPr lang="zh-CN" altLang="en-US" sz="4000">
              <a:solidFill>
                <a:srgbClr val="00B050"/>
              </a:solidFill>
              <a:latin typeface="黑体" panose="02010609060101010101" pitchFamily="49" charset="-122"/>
              <a:ea typeface="黑体" panose="02010609060101010101" pitchFamily="49" charset="-122"/>
            </a:endParaRPr>
          </a:p>
          <a:p>
            <a:pPr marL="365760" indent="-255905">
              <a:lnSpc>
                <a:spcPct val="160000"/>
              </a:lnSpc>
              <a:spcBef>
                <a:spcPct val="20000"/>
              </a:spcBef>
              <a:buFontTx/>
              <a:buChar char="•"/>
              <a:defRPr/>
            </a:pPr>
            <a:r>
              <a:rPr lang="zh-CN" altLang="en-US" sz="4000">
                <a:solidFill>
                  <a:srgbClr val="0000FF"/>
                </a:solidFill>
                <a:latin typeface="黑体" panose="02010609060101010101" pitchFamily="49" charset="-122"/>
                <a:ea typeface="黑体" panose="02010609060101010101" pitchFamily="49" charset="-122"/>
              </a:rPr>
              <a:t>构网：建立完整知识体系，单元小网络</a:t>
            </a:r>
            <a:endParaRPr lang="zh-CN" altLang="en-US" sz="4000">
              <a:solidFill>
                <a:srgbClr val="0000FF"/>
              </a:solidFill>
              <a:latin typeface="黑体" panose="02010609060101010101" pitchFamily="49" charset="-122"/>
              <a:ea typeface="黑体" panose="02010609060101010101" pitchFamily="49" charset="-122"/>
            </a:endParaRPr>
          </a:p>
          <a:p>
            <a:pPr marL="365760" indent="-255905">
              <a:lnSpc>
                <a:spcPct val="160000"/>
              </a:lnSpc>
              <a:spcBef>
                <a:spcPct val="20000"/>
              </a:spcBef>
              <a:buFontTx/>
              <a:buChar char="•"/>
              <a:defRPr/>
            </a:pPr>
            <a:r>
              <a:rPr lang="zh-CN" altLang="en-US" sz="4000">
                <a:solidFill>
                  <a:srgbClr val="0000FF"/>
                </a:solidFill>
                <a:latin typeface="黑体" panose="02010609060101010101" pitchFamily="49" charset="-122"/>
                <a:ea typeface="黑体" panose="02010609060101010101" pitchFamily="49" charset="-122"/>
              </a:rPr>
              <a:t>会法：正确运用学科思想和方法</a:t>
            </a:r>
            <a:endParaRPr lang="en-US" altLang="zh-CN" sz="4000">
              <a:solidFill>
                <a:srgbClr val="0000FF"/>
              </a:solidFill>
              <a:latin typeface="黑体" panose="02010609060101010101" pitchFamily="49" charset="-122"/>
              <a:ea typeface="黑体" panose="02010609060101010101" pitchFamily="49" charset="-122"/>
            </a:endParaRPr>
          </a:p>
          <a:p>
            <a:pPr marL="365760" indent="-255905">
              <a:lnSpc>
                <a:spcPct val="160000"/>
              </a:lnSpc>
              <a:spcBef>
                <a:spcPct val="20000"/>
              </a:spcBef>
              <a:buFontTx/>
              <a:buChar char="•"/>
              <a:defRPr/>
            </a:pPr>
            <a:r>
              <a:rPr lang="zh-CN" altLang="en-US" sz="4000">
                <a:solidFill>
                  <a:srgbClr val="0000FF"/>
                </a:solidFill>
                <a:latin typeface="黑体" panose="02010609060101010101" pitchFamily="49" charset="-122"/>
                <a:ea typeface="黑体" panose="02010609060101010101" pitchFamily="49" charset="-122"/>
              </a:rPr>
              <a:t>提能：提升能力素养，提高化学学科素养</a:t>
            </a:r>
            <a:endParaRPr lang="en-US" altLang="zh-CN" sz="4000">
              <a:solidFill>
                <a:srgbClr val="0000FF"/>
              </a:solidFill>
              <a:latin typeface="黑体" panose="02010609060101010101" pitchFamily="49" charset="-122"/>
              <a:ea typeface="黑体" panose="02010609060101010101" pitchFamily="49" charset="-122"/>
            </a:endParaRPr>
          </a:p>
          <a:p>
            <a:pPr>
              <a:spcBef>
                <a:spcPct val="20000"/>
              </a:spcBef>
              <a:buFont typeface="Wingdings 3" panose="05040102010807070707"/>
              <a:buNone/>
              <a:defRPr/>
            </a:pPr>
            <a:endParaRPr lang="zh-CN" altLang="en-US" sz="2800" b="1">
              <a:solidFill>
                <a:srgbClr val="000000"/>
              </a:solidFill>
            </a:endParaRPr>
          </a:p>
          <a:p>
            <a:pPr>
              <a:spcBef>
                <a:spcPct val="20000"/>
              </a:spcBef>
              <a:buFont typeface="Wingdings 3" panose="05040102010807070707"/>
              <a:buNone/>
              <a:defRPr/>
            </a:pPr>
            <a:r>
              <a:rPr lang="zh-CN" altLang="en-US" sz="2800" b="1">
                <a:solidFill>
                  <a:srgbClr val="000000"/>
                </a:solidFill>
              </a:rPr>
              <a:t>      </a:t>
            </a:r>
            <a:endParaRPr lang="zh-CN" altLang="en-US" sz="2800" b="1" u="sng">
              <a:solidFill>
                <a:srgbClr val="000000"/>
              </a:solidFill>
            </a:endParaRPr>
          </a:p>
        </p:txBody>
      </p:sp>
      <p:sp>
        <p:nvSpPr>
          <p:cNvPr id="4" name="文本框 1"/>
          <p:cNvSpPr txBox="1"/>
          <p:nvPr/>
        </p:nvSpPr>
        <p:spPr>
          <a:xfrm>
            <a:off x="1679510" y="764704"/>
            <a:ext cx="8935475" cy="1568450"/>
          </a:xfrm>
          <a:prstGeom prst="rect">
            <a:avLst/>
          </a:prstGeom>
          <a:noFill/>
        </p:spPr>
        <p:txBody>
          <a:bodyPr>
            <a:spAutoFit/>
          </a:bodyPr>
          <a:lstStyle/>
          <a:p>
            <a:pPr fontAlgn="base">
              <a:spcBef>
                <a:spcPct val="0"/>
              </a:spcBef>
              <a:spcAft>
                <a:spcPct val="0"/>
              </a:spcAft>
              <a:buFont typeface="Arial" panose="020B0604020202020204" pitchFamily="34" charset="0"/>
              <a:buNone/>
              <a:defRPr/>
            </a:pPr>
            <a:r>
              <a:rPr lang="zh-CN" altLang="en-US" sz="3200" b="1">
                <a:solidFill>
                  <a:srgbClr val="000000"/>
                </a:solidFill>
                <a:latin typeface="微软雅黑" panose="020B0503020204020204" pitchFamily="34" charset="-122"/>
                <a:ea typeface="微软雅黑" panose="020B0503020204020204" pitchFamily="34" charset="-122"/>
                <a:sym typeface="+mn-ea"/>
              </a:rPr>
              <a:t>一轮复习目标</a:t>
            </a:r>
            <a:r>
              <a:rPr lang="en-US" altLang="zh-CN" sz="3200" b="1">
                <a:solidFill>
                  <a:srgbClr val="000000"/>
                </a:solidFill>
                <a:latin typeface="微软雅黑" panose="020B0503020204020204" pitchFamily="34" charset="-122"/>
                <a:ea typeface="微软雅黑" panose="020B0503020204020204" pitchFamily="34" charset="-122"/>
                <a:sym typeface="+mn-ea"/>
              </a:rPr>
              <a:t>----</a:t>
            </a:r>
            <a:endParaRPr lang="en-US" altLang="zh-CN" sz="3200" b="1">
              <a:solidFill>
                <a:srgbClr val="000000"/>
              </a:solidFill>
              <a:latin typeface="微软雅黑" panose="020B0503020204020204" pitchFamily="34" charset="-122"/>
              <a:ea typeface="微软雅黑" panose="020B0503020204020204" pitchFamily="34" charset="-122"/>
              <a:sym typeface="+mn-ea"/>
            </a:endParaRPr>
          </a:p>
          <a:p>
            <a:pPr fontAlgn="base">
              <a:spcBef>
                <a:spcPct val="0"/>
              </a:spcBef>
              <a:spcAft>
                <a:spcPct val="0"/>
              </a:spcAft>
              <a:buFont typeface="Arial" panose="020B0604020202020204" pitchFamily="34" charset="0"/>
              <a:buNone/>
              <a:defRPr/>
            </a:pPr>
            <a:endParaRPr lang="en-US" altLang="zh-CN" sz="3200" b="1">
              <a:solidFill>
                <a:srgbClr val="000000"/>
              </a:solidFill>
              <a:latin typeface="微软雅黑" panose="020B0503020204020204" pitchFamily="34" charset="-122"/>
              <a:ea typeface="微软雅黑" panose="020B0503020204020204" pitchFamily="34" charset="-122"/>
              <a:sym typeface="+mn-ea"/>
            </a:endParaRPr>
          </a:p>
          <a:p>
            <a:pPr fontAlgn="base">
              <a:spcBef>
                <a:spcPct val="0"/>
              </a:spcBef>
              <a:spcAft>
                <a:spcPct val="0"/>
              </a:spcAft>
              <a:buFont typeface="Arial" panose="020B0604020202020204" pitchFamily="34" charset="0"/>
              <a:buNone/>
              <a:defRPr/>
            </a:pPr>
            <a:r>
              <a:rPr lang="zh-CN" altLang="en-US" sz="3200" b="1">
                <a:solidFill>
                  <a:srgbClr val="FF0000"/>
                </a:solidFill>
                <a:latin typeface="微软雅黑" panose="020B0503020204020204" pitchFamily="34" charset="-122"/>
                <a:ea typeface="微软雅黑" panose="020B0503020204020204" pitchFamily="34" charset="-122"/>
                <a:sym typeface="+mn-ea"/>
              </a:rPr>
              <a:t>              </a:t>
            </a:r>
            <a:r>
              <a:rPr lang="zh-CN" altLang="en-US" sz="3200" b="1">
                <a:gradFill>
                  <a:gsLst>
                    <a:gs pos="0">
                      <a:srgbClr val="D9EDEE">
                        <a:lumMod val="50000"/>
                      </a:srgbClr>
                    </a:gs>
                    <a:gs pos="50000">
                      <a:srgbClr val="D9EDEE"/>
                    </a:gs>
                    <a:gs pos="100000">
                      <a:srgbClr val="D9EDEE">
                        <a:lumMod val="60000"/>
                        <a:lumOff val="40000"/>
                      </a:srgb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sym typeface="+mn-ea"/>
              </a:rPr>
              <a:t> </a:t>
            </a:r>
            <a:r>
              <a:rPr lang="zh-CN" altLang="en-US" sz="280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sym typeface="+mn-ea"/>
              </a:rPr>
              <a:t>夯基、构网、会法、提能</a:t>
            </a:r>
            <a:endParaRPr lang="zh-CN" altLang="en-US" sz="280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1"/>
          <p:cNvSpPr txBox="1"/>
          <p:nvPr/>
        </p:nvSpPr>
        <p:spPr>
          <a:xfrm>
            <a:off x="1219200" y="1268413"/>
            <a:ext cx="10348384" cy="5327650"/>
          </a:xfrm>
          <a:prstGeom prst="rect">
            <a:avLst/>
          </a:prstGeom>
        </p:spPr>
        <p:txBody>
          <a:bodyPr>
            <a:normAutofit/>
          </a:bodyPr>
          <a:lstStyle/>
          <a:p>
            <a:pPr marL="365760" indent="-255905" latinLnBrk="1">
              <a:lnSpc>
                <a:spcPct val="150000"/>
              </a:lnSpc>
              <a:spcBef>
                <a:spcPct val="20000"/>
              </a:spcBef>
              <a:buFontTx/>
              <a:buChar char="•"/>
              <a:defRPr/>
            </a:pPr>
            <a:r>
              <a:rPr lang="zh-CN" altLang="en-US" sz="2400" b="1">
                <a:solidFill>
                  <a:srgbClr val="FF00FF"/>
                </a:solidFill>
                <a:latin typeface="黑体" panose="02010609060101010101" pitchFamily="49" charset="-122"/>
                <a:ea typeface="黑体" panose="02010609060101010101" pitchFamily="49" charset="-122"/>
              </a:rPr>
              <a:t>依纲：</a:t>
            </a:r>
            <a:endParaRPr lang="zh-CN" altLang="en-US" sz="2400">
              <a:solidFill>
                <a:srgbClr val="FF00FF"/>
              </a:solidFill>
              <a:latin typeface="黑体" panose="02010609060101010101" pitchFamily="49" charset="-122"/>
              <a:ea typeface="黑体" panose="02010609060101010101" pitchFamily="49" charset="-122"/>
            </a:endParaRPr>
          </a:p>
          <a:p>
            <a:pPr marL="365760" indent="-255905" latinLnBrk="1">
              <a:lnSpc>
                <a:spcPct val="150000"/>
              </a:lnSpc>
              <a:spcBef>
                <a:spcPct val="20000"/>
              </a:spcBef>
              <a:buFontTx/>
              <a:buChar char="•"/>
              <a:defRPr/>
            </a:pPr>
            <a:r>
              <a:rPr lang="zh-CN" altLang="en-US" sz="2400">
                <a:solidFill>
                  <a:srgbClr val="0000FF"/>
                </a:solidFill>
                <a:latin typeface="黑体" panose="02010609060101010101" pitchFamily="49" charset="-122"/>
                <a:ea typeface="黑体" panose="02010609060101010101" pitchFamily="49" charset="-122"/>
              </a:rPr>
              <a:t>从全国历年高考题看，每年的高考题绝大多数的题目都在考纲界定的和能力要求内，特别是在一轮复习的时候，一定要全面的</a:t>
            </a:r>
            <a:r>
              <a:rPr lang="zh-CN" altLang="en-US" sz="2400">
                <a:solidFill>
                  <a:srgbClr val="00B050"/>
                </a:solidFill>
                <a:latin typeface="黑体" panose="02010609060101010101" pitchFamily="49" charset="-122"/>
                <a:ea typeface="黑体" panose="02010609060101010101" pitchFamily="49" charset="-122"/>
              </a:rPr>
              <a:t>覆盖考纲要求的全部知识点</a:t>
            </a:r>
            <a:r>
              <a:rPr lang="zh-CN" altLang="en-US" sz="2400">
                <a:solidFill>
                  <a:srgbClr val="0000FF"/>
                </a:solidFill>
                <a:latin typeface="黑体" panose="02010609060101010101" pitchFamily="49" charset="-122"/>
                <a:ea typeface="黑体" panose="02010609060101010101" pitchFamily="49" charset="-122"/>
              </a:rPr>
              <a:t>，扎实的对照考纲进行复习从而做到有的放矢。</a:t>
            </a:r>
            <a:endParaRPr lang="zh-CN" altLang="en-US" sz="2400">
              <a:solidFill>
                <a:srgbClr val="0000FF"/>
              </a:solidFill>
              <a:latin typeface="黑体" panose="02010609060101010101" pitchFamily="49" charset="-122"/>
              <a:ea typeface="黑体" panose="02010609060101010101" pitchFamily="49" charset="-122"/>
            </a:endParaRPr>
          </a:p>
          <a:p>
            <a:pPr marL="365760" indent="-255905" latinLnBrk="1">
              <a:lnSpc>
                <a:spcPct val="150000"/>
              </a:lnSpc>
              <a:spcBef>
                <a:spcPct val="20000"/>
              </a:spcBef>
              <a:buFontTx/>
              <a:buChar char="•"/>
              <a:defRPr/>
            </a:pPr>
            <a:r>
              <a:rPr lang="zh-CN" altLang="en-US" sz="2400" b="1">
                <a:solidFill>
                  <a:srgbClr val="FF00FF"/>
                </a:solidFill>
                <a:latin typeface="黑体" panose="02010609060101010101" pitchFamily="49" charset="-122"/>
                <a:ea typeface="黑体" panose="02010609060101010101" pitchFamily="49" charset="-122"/>
              </a:rPr>
              <a:t>据本：</a:t>
            </a:r>
            <a:endParaRPr lang="zh-CN" altLang="en-US" sz="2400">
              <a:solidFill>
                <a:srgbClr val="FF00FF"/>
              </a:solidFill>
              <a:latin typeface="黑体" panose="02010609060101010101" pitchFamily="49" charset="-122"/>
              <a:ea typeface="黑体" panose="02010609060101010101" pitchFamily="49" charset="-122"/>
            </a:endParaRPr>
          </a:p>
          <a:p>
            <a:pPr marL="365760" indent="-255905" latinLnBrk="1">
              <a:lnSpc>
                <a:spcPct val="150000"/>
              </a:lnSpc>
              <a:spcBef>
                <a:spcPct val="20000"/>
              </a:spcBef>
              <a:buFontTx/>
              <a:buChar char="•"/>
              <a:defRPr/>
            </a:pPr>
            <a:r>
              <a:rPr lang="zh-CN" altLang="en-US" sz="2400">
                <a:solidFill>
                  <a:srgbClr val="0000FF"/>
                </a:solidFill>
                <a:latin typeface="黑体" panose="02010609060101010101" pitchFamily="49" charset="-122"/>
                <a:ea typeface="黑体" panose="02010609060101010101" pitchFamily="49" charset="-122"/>
              </a:rPr>
              <a:t>高考命题并非无迹可寻，研读历年试卷不难发现试题往往</a:t>
            </a:r>
            <a:r>
              <a:rPr lang="zh-CN" altLang="en-US" sz="2400">
                <a:solidFill>
                  <a:srgbClr val="00B050"/>
                </a:solidFill>
                <a:latin typeface="黑体" panose="02010609060101010101" pitchFamily="49" charset="-122"/>
                <a:ea typeface="黑体" panose="02010609060101010101" pitchFamily="49" charset="-122"/>
              </a:rPr>
              <a:t>源自教材，</a:t>
            </a:r>
            <a:r>
              <a:rPr lang="zh-CN" altLang="en-US" sz="2400">
                <a:solidFill>
                  <a:srgbClr val="0000FF"/>
                </a:solidFill>
                <a:latin typeface="黑体" panose="02010609060101010101" pitchFamily="49" charset="-122"/>
                <a:ea typeface="黑体" panose="02010609060101010101" pitchFamily="49" charset="-122"/>
              </a:rPr>
              <a:t>熟悉教材上重要的知识点，</a:t>
            </a:r>
            <a:endParaRPr lang="zh-CN" altLang="en-US" sz="900">
              <a:solidFill>
                <a:srgbClr val="0000FF"/>
              </a:solidFill>
            </a:endParaRPr>
          </a:p>
        </p:txBody>
      </p:sp>
      <p:sp>
        <p:nvSpPr>
          <p:cNvPr id="4" name="矩形 3"/>
          <p:cNvSpPr/>
          <p:nvPr/>
        </p:nvSpPr>
        <p:spPr>
          <a:xfrm>
            <a:off x="1871135" y="549275"/>
            <a:ext cx="7008284" cy="583565"/>
          </a:xfrm>
          <a:prstGeom prst="rect">
            <a:avLst/>
          </a:prstGeom>
        </p:spPr>
        <p:txBody>
          <a:bodyPr>
            <a:spAutoFit/>
          </a:bodyPr>
          <a:lstStyle/>
          <a:p>
            <a:pPr fontAlgn="base">
              <a:spcBef>
                <a:spcPct val="0"/>
              </a:spcBef>
              <a:spcAft>
                <a:spcPct val="0"/>
              </a:spcAft>
              <a:buFont typeface="Arial" panose="020B0604020202020204" pitchFamily="34" charset="0"/>
              <a:buNone/>
              <a:defRPr/>
            </a:pPr>
            <a:r>
              <a:rPr lang="en-US" altLang="zh-CN" sz="3200" b="1">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2</a:t>
            </a:r>
            <a:r>
              <a:rPr lang="zh-CN" altLang="zh-CN" sz="3200" b="1">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.细化目标、夯实基础</a:t>
            </a:r>
            <a:r>
              <a:rPr lang="en-US" altLang="zh-CN" sz="3200" b="1">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a:t>
            </a:r>
            <a:endParaRPr lang="zh-CN" altLang="en-US" sz="3200">
              <a:solidFill>
                <a:srgbClr val="FF0000"/>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200154" y="1773239"/>
            <a:ext cx="10130367" cy="2789555"/>
          </a:xfrm>
          <a:prstGeom prst="rect">
            <a:avLst/>
          </a:prstGeom>
        </p:spPr>
        <p:txBody>
          <a:bodyPr>
            <a:spAutoFit/>
          </a:bodyPr>
          <a:lstStyle/>
          <a:p>
            <a:pPr fontAlgn="base" latinLnBrk="1">
              <a:spcBef>
                <a:spcPct val="0"/>
              </a:spcBef>
              <a:spcAft>
                <a:spcPct val="0"/>
              </a:spcAft>
              <a:buFont typeface="Arial" panose="020B0604020202020204" pitchFamily="34" charset="0"/>
              <a:buNone/>
              <a:defRPr/>
            </a:pPr>
            <a:r>
              <a:rPr lang="zh-CN" altLang="en-US" sz="2800">
                <a:solidFill>
                  <a:srgbClr val="FF0000"/>
                </a:solidFill>
                <a:latin typeface="Lucida Sans Unicode" panose="020B0602030504020204" pitchFamily="34" charset="0"/>
                <a:ea typeface="黑体" panose="02010609060101010101" pitchFamily="49" charset="-122"/>
              </a:rPr>
              <a:t>   训练知识迁移及综合应用的能力</a:t>
            </a:r>
            <a:r>
              <a:rPr lang="zh-CN" altLang="en-US" sz="2800">
                <a:solidFill>
                  <a:srgbClr val="000000"/>
                </a:solidFill>
                <a:latin typeface="Lucida Sans Unicode" panose="020B0602030504020204" pitchFamily="34" charset="0"/>
                <a:ea typeface="黑体" panose="02010609060101010101" pitchFamily="49" charset="-122"/>
              </a:rPr>
              <a:t>。</a:t>
            </a:r>
            <a:endParaRPr lang="en-US" altLang="zh-CN" sz="2800">
              <a:solidFill>
                <a:srgbClr val="000000"/>
              </a:solidFill>
              <a:latin typeface="Lucida Sans Unicode" panose="020B0602030504020204" pitchFamily="34" charset="0"/>
              <a:ea typeface="黑体" panose="02010609060101010101" pitchFamily="49" charset="-122"/>
            </a:endParaRPr>
          </a:p>
          <a:p>
            <a:pPr marL="365125" indent="-255905" fontAlgn="base">
              <a:lnSpc>
                <a:spcPct val="150000"/>
              </a:lnSpc>
              <a:spcBef>
                <a:spcPts val="400"/>
              </a:spcBef>
              <a:spcAft>
                <a:spcPct val="0"/>
              </a:spcAft>
              <a:buClr>
                <a:srgbClr val="BBE0E3"/>
              </a:buClr>
              <a:buSzPct val="68000"/>
              <a:buFont typeface="Wingdings 3" panose="05040102010807070707"/>
              <a:buChar char=""/>
              <a:defRPr/>
            </a:pPr>
            <a:r>
              <a:rPr lang="zh-CN" altLang="en-US" sz="240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以接近高考题的模式充分训练，熟练掌握高考理综的各种新颖的考查方式。特别是难题模块的攻克。</a:t>
            </a:r>
            <a:r>
              <a:rPr lang="zh-CN" altLang="en-US" sz="2400">
                <a:solidFill>
                  <a:srgbClr val="00B050"/>
                </a:solidFill>
                <a:latin typeface="Times New Roman" panose="02020603050405020304" pitchFamily="18" charset="0"/>
                <a:ea typeface="黑体" panose="02010609060101010101" pitchFamily="49" charset="-122"/>
                <a:cs typeface="Times New Roman" panose="02020603050405020304" pitchFamily="18" charset="0"/>
              </a:rPr>
              <a:t>注重实验操作和实验方案能力能力的培养，</a:t>
            </a:r>
            <a:r>
              <a:rPr lang="zh-CN" altLang="en-US" sz="240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如</a:t>
            </a:r>
            <a:r>
              <a:rPr lang="en-US" altLang="zh-CN" sz="240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2019</a:t>
            </a:r>
            <a:r>
              <a:rPr lang="zh-CN" altLang="en-US" sz="240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年理综</a:t>
            </a:r>
            <a:r>
              <a:rPr lang="en-US" altLang="zh-CN" sz="240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27</a:t>
            </a:r>
            <a:r>
              <a:rPr lang="zh-CN" altLang="en-US" sz="240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题中是以制备硫酸铁铵的工艺流程为载体，考查实验室去油污、加热方式、尾气处理、析出晶体等知识点。</a:t>
            </a:r>
            <a:endParaRPr lang="zh-CN" altLang="en-US">
              <a:solidFill>
                <a:srgbClr val="000000"/>
              </a:solidFill>
            </a:endParaRPr>
          </a:p>
        </p:txBody>
      </p:sp>
      <p:sp>
        <p:nvSpPr>
          <p:cNvPr id="6" name="矩形 5"/>
          <p:cNvSpPr/>
          <p:nvPr/>
        </p:nvSpPr>
        <p:spPr>
          <a:xfrm>
            <a:off x="1583267" y="765175"/>
            <a:ext cx="7008284" cy="583565"/>
          </a:xfrm>
          <a:prstGeom prst="rect">
            <a:avLst/>
          </a:prstGeom>
        </p:spPr>
        <p:txBody>
          <a:bodyPr>
            <a:spAutoFit/>
          </a:bodyPr>
          <a:lstStyle/>
          <a:p>
            <a:pPr fontAlgn="base">
              <a:spcBef>
                <a:spcPct val="0"/>
              </a:spcBef>
              <a:spcAft>
                <a:spcPct val="0"/>
              </a:spcAft>
              <a:buFont typeface="Arial" panose="020B0604020202020204" pitchFamily="34" charset="0"/>
              <a:buNone/>
              <a:defRPr/>
            </a:pPr>
            <a:r>
              <a:rPr lang="en-US" altLang="zh-CN" sz="320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3</a:t>
            </a:r>
            <a:r>
              <a:rPr lang="zh-CN" altLang="zh-CN" sz="320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a:t>
            </a:r>
            <a:r>
              <a:rPr lang="zh-CN" altLang="en-US" sz="320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注重能力 提示技能</a:t>
            </a:r>
            <a:endParaRPr lang="zh-CN" altLang="en-US" sz="3200">
              <a:solidFill>
                <a:srgbClr val="FF0000"/>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矩形 3"/>
          <p:cNvSpPr/>
          <p:nvPr/>
        </p:nvSpPr>
        <p:spPr>
          <a:xfrm>
            <a:off x="1871134" y="1125539"/>
            <a:ext cx="9601200" cy="3538220"/>
          </a:xfrm>
          <a:prstGeom prst="rect">
            <a:avLst/>
          </a:prstGeom>
          <a:noFill/>
          <a:ln w="9525">
            <a:noFill/>
          </a:ln>
        </p:spPr>
        <p:txBody>
          <a:bodyPr>
            <a:spAutoFit/>
          </a:bodyPr>
          <a:lstStyle/>
          <a:p>
            <a:pPr fontAlgn="base" latinLnBrk="1">
              <a:spcBef>
                <a:spcPct val="0"/>
              </a:spcBef>
              <a:spcAft>
                <a:spcPct val="0"/>
              </a:spcAft>
              <a:buFont typeface="Arial" panose="020B0604020202020204" pitchFamily="34" charset="0"/>
              <a:buNone/>
            </a:pPr>
            <a:r>
              <a:rPr lang="zh-CN" altLang="en-US" sz="3200">
                <a:solidFill>
                  <a:srgbClr val="FF0000"/>
                </a:solidFill>
                <a:latin typeface="Lucida Sans Unicode" panose="020B0602030504020204" pitchFamily="34" charset="0"/>
                <a:ea typeface="黑体" panose="02010609060101010101" pitchFamily="49" charset="-122"/>
              </a:rPr>
              <a:t>总结知识能力：</a:t>
            </a:r>
            <a:endParaRPr lang="zh-CN" altLang="en-US" sz="3200">
              <a:solidFill>
                <a:srgbClr val="FF0000"/>
              </a:solidFill>
              <a:latin typeface="Lucida Sans Unicode" panose="020B0602030504020204" pitchFamily="34" charset="0"/>
              <a:ea typeface="黑体" panose="02010609060101010101" pitchFamily="49" charset="-122"/>
            </a:endParaRPr>
          </a:p>
          <a:p>
            <a:pPr fontAlgn="base" latinLnBrk="1">
              <a:lnSpc>
                <a:spcPct val="200000"/>
              </a:lnSpc>
              <a:spcBef>
                <a:spcPct val="0"/>
              </a:spcBef>
              <a:spcAft>
                <a:spcPct val="0"/>
              </a:spcAft>
              <a:buFont typeface="Arial" panose="020B0604020202020204" pitchFamily="34" charset="0"/>
              <a:buNone/>
            </a:pPr>
            <a:r>
              <a:rPr lang="zh-CN" altLang="en-US" sz="2400">
                <a:solidFill>
                  <a:srgbClr val="0000FF"/>
                </a:solidFill>
                <a:latin typeface="Lucida Sans Unicode" panose="020B0602030504020204" pitchFamily="34" charset="0"/>
                <a:ea typeface="黑体" panose="02010609060101010101" pitchFamily="49" charset="-122"/>
              </a:rPr>
              <a:t>在学习过程中，一定要把学习到的知识归纳总结好。特别是高考常见的考法、经典的题型，每一种类型的解题技巧，善于通过整理平时做错的每一道题，形成错题集，经常性的回看，减少再次出错的概率。</a:t>
            </a:r>
            <a:r>
              <a:rPr lang="zh-CN" altLang="en-US" sz="2400">
                <a:solidFill>
                  <a:srgbClr val="00B050"/>
                </a:solidFill>
                <a:latin typeface="Lucida Sans Unicode" panose="020B0602030504020204" pitchFamily="34" charset="0"/>
                <a:ea typeface="黑体" panose="02010609060101010101" pitchFamily="49" charset="-122"/>
              </a:rPr>
              <a:t>走走站站、回头看看。</a:t>
            </a:r>
            <a:endParaRPr lang="zh-CN" altLang="en-US" sz="2400">
              <a:solidFill>
                <a:srgbClr val="00B050"/>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3" name="矩形 1"/>
          <p:cNvSpPr/>
          <p:nvPr/>
        </p:nvSpPr>
        <p:spPr>
          <a:xfrm>
            <a:off x="1775886" y="1700217"/>
            <a:ext cx="9402233" cy="3107690"/>
          </a:xfrm>
          <a:prstGeom prst="rect">
            <a:avLst/>
          </a:prstGeom>
          <a:noFill/>
          <a:ln w="9525">
            <a:noFill/>
          </a:ln>
        </p:spPr>
        <p:txBody>
          <a:bodyPr>
            <a:spAutoFit/>
          </a:bodyPr>
          <a:lstStyle/>
          <a:p>
            <a:pPr indent="611505" algn="just" fontAlgn="base">
              <a:lnSpc>
                <a:spcPct val="150000"/>
              </a:lnSpc>
              <a:spcBef>
                <a:spcPct val="0"/>
              </a:spcBef>
              <a:spcAft>
                <a:spcPct val="0"/>
              </a:spcAft>
              <a:buFont typeface="Arial" panose="020B0604020202020204" pitchFamily="34" charset="0"/>
              <a:buNone/>
            </a:pPr>
            <a:r>
              <a:rPr lang="zh-CN" altLang="en-US" sz="2400">
                <a:solidFill>
                  <a:srgbClr val="CC00FF"/>
                </a:solidFill>
                <a:ea typeface="微软雅黑" panose="020B0503020204020204" pitchFamily="34" charset="-122"/>
              </a:rPr>
              <a:t>（</a:t>
            </a:r>
            <a:r>
              <a:rPr lang="en-US" altLang="zh-CN" sz="2400">
                <a:solidFill>
                  <a:srgbClr val="CC00FF"/>
                </a:solidFill>
                <a:ea typeface="微软雅黑" panose="020B0503020204020204" pitchFamily="34" charset="-122"/>
              </a:rPr>
              <a:t>1</a:t>
            </a:r>
            <a:r>
              <a:rPr lang="zh-CN" altLang="en-US" sz="2400">
                <a:solidFill>
                  <a:srgbClr val="CC00FF"/>
                </a:solidFill>
                <a:ea typeface="微软雅黑" panose="020B0503020204020204" pitchFamily="34" charset="-122"/>
              </a:rPr>
              <a:t>）</a:t>
            </a:r>
            <a:r>
              <a:rPr lang="zh-CN" altLang="zh-CN" sz="2400">
                <a:solidFill>
                  <a:srgbClr val="CC00FF"/>
                </a:solidFill>
                <a:ea typeface="微软雅黑" panose="020B0503020204020204" pitchFamily="34" charset="-122"/>
              </a:rPr>
              <a:t>由</a:t>
            </a:r>
            <a:r>
              <a:rPr lang="en-US" altLang="zh-CN" sz="2400">
                <a:solidFill>
                  <a:srgbClr val="CC00FF"/>
                </a:solidFill>
                <a:ea typeface="微软雅黑" panose="020B0503020204020204" pitchFamily="34" charset="-122"/>
              </a:rPr>
              <a:t>“</a:t>
            </a:r>
            <a:r>
              <a:rPr lang="zh-CN" altLang="zh-CN" sz="2400">
                <a:solidFill>
                  <a:srgbClr val="CC00FF"/>
                </a:solidFill>
                <a:ea typeface="微软雅黑" panose="020B0503020204020204" pitchFamily="34" charset="-122"/>
              </a:rPr>
              <a:t>全面覆盖</a:t>
            </a:r>
            <a:r>
              <a:rPr lang="en-US" altLang="zh-CN" sz="2400">
                <a:solidFill>
                  <a:srgbClr val="CC00FF"/>
                </a:solidFill>
                <a:ea typeface="微软雅黑" panose="020B0503020204020204" pitchFamily="34" charset="-122"/>
              </a:rPr>
              <a:t>”</a:t>
            </a:r>
            <a:r>
              <a:rPr lang="zh-CN" altLang="zh-CN" sz="2400">
                <a:solidFill>
                  <a:srgbClr val="CC00FF"/>
                </a:solidFill>
                <a:ea typeface="微软雅黑" panose="020B0503020204020204" pitchFamily="34" charset="-122"/>
              </a:rPr>
              <a:t>转向“精简教材”</a:t>
            </a:r>
            <a:endParaRPr lang="zh-CN" altLang="zh-CN" sz="2400">
              <a:solidFill>
                <a:srgbClr val="CC00FF"/>
              </a:solidFill>
              <a:ea typeface="微软雅黑" panose="020B0503020204020204" pitchFamily="34" charset="-122"/>
            </a:endParaRPr>
          </a:p>
          <a:p>
            <a:pPr indent="611505" algn="just" fontAlgn="base">
              <a:lnSpc>
                <a:spcPct val="200000"/>
              </a:lnSpc>
              <a:spcBef>
                <a:spcPct val="0"/>
              </a:spcBef>
              <a:spcAft>
                <a:spcPct val="0"/>
              </a:spcAft>
              <a:buFont typeface="Arial" panose="020B0604020202020204" pitchFamily="34" charset="0"/>
              <a:buNone/>
            </a:pPr>
            <a:r>
              <a:rPr lang="zh-CN" altLang="zh-CN" sz="2000">
                <a:solidFill>
                  <a:srgbClr val="000000"/>
                </a:solidFill>
                <a:ea typeface="黑体" panose="02010609060101010101" pitchFamily="49" charset="-122"/>
              </a:rPr>
              <a:t>高考命题不断深化考试内容改革，由考查</a:t>
            </a:r>
            <a:r>
              <a:rPr lang="en-US" altLang="zh-CN" sz="2000">
                <a:solidFill>
                  <a:srgbClr val="000000"/>
                </a:solidFill>
                <a:ea typeface="黑体" panose="02010609060101010101" pitchFamily="49" charset="-122"/>
              </a:rPr>
              <a:t>“</a:t>
            </a:r>
            <a:r>
              <a:rPr lang="zh-CN" altLang="zh-CN" sz="2000">
                <a:solidFill>
                  <a:srgbClr val="000000"/>
                </a:solidFill>
                <a:ea typeface="黑体" panose="02010609060101010101" pitchFamily="49" charset="-122"/>
              </a:rPr>
              <a:t>基础知识、基本能力</a:t>
            </a:r>
            <a:r>
              <a:rPr lang="en-US" altLang="zh-CN" sz="2000">
                <a:solidFill>
                  <a:srgbClr val="000000"/>
                </a:solidFill>
                <a:ea typeface="黑体" panose="02010609060101010101" pitchFamily="49" charset="-122"/>
              </a:rPr>
              <a:t>”</a:t>
            </a:r>
            <a:r>
              <a:rPr lang="zh-CN" altLang="zh-CN" sz="2000">
                <a:solidFill>
                  <a:srgbClr val="000000"/>
                </a:solidFill>
                <a:ea typeface="黑体" panose="02010609060101010101" pitchFamily="49" charset="-122"/>
              </a:rPr>
              <a:t>转向考查</a:t>
            </a:r>
            <a:r>
              <a:rPr lang="en-US" altLang="zh-CN" sz="2000">
                <a:solidFill>
                  <a:srgbClr val="000000"/>
                </a:solidFill>
                <a:ea typeface="黑体" panose="02010609060101010101" pitchFamily="49" charset="-122"/>
              </a:rPr>
              <a:t>“</a:t>
            </a:r>
            <a:r>
              <a:rPr lang="zh-CN" altLang="zh-CN" sz="2000" b="1">
                <a:solidFill>
                  <a:srgbClr val="1D41D5"/>
                </a:solidFill>
                <a:ea typeface="黑体" panose="02010609060101010101" pitchFamily="49" charset="-122"/>
              </a:rPr>
              <a:t>必备知识、关键能力、学科素养、核心价值</a:t>
            </a:r>
            <a:r>
              <a:rPr lang="en-US" altLang="zh-CN" sz="2000">
                <a:solidFill>
                  <a:srgbClr val="000000"/>
                </a:solidFill>
                <a:ea typeface="黑体" panose="02010609060101010101" pitchFamily="49" charset="-122"/>
              </a:rPr>
              <a:t>”</a:t>
            </a:r>
            <a:r>
              <a:rPr lang="zh-CN" altLang="zh-CN" sz="2000">
                <a:solidFill>
                  <a:srgbClr val="000000"/>
                </a:solidFill>
                <a:ea typeface="黑体" panose="02010609060101010101" pitchFamily="49" charset="-122"/>
              </a:rPr>
              <a:t>，要求高三备考复习必须彻底摒弃</a:t>
            </a:r>
            <a:r>
              <a:rPr lang="en-US" altLang="zh-CN" sz="2000">
                <a:solidFill>
                  <a:srgbClr val="000000"/>
                </a:solidFill>
                <a:ea typeface="黑体" panose="02010609060101010101" pitchFamily="49" charset="-122"/>
              </a:rPr>
              <a:t>“</a:t>
            </a:r>
            <a:r>
              <a:rPr lang="zh-CN" altLang="zh-CN" sz="2000">
                <a:solidFill>
                  <a:srgbClr val="000000"/>
                </a:solidFill>
                <a:ea typeface="黑体" panose="02010609060101010101" pitchFamily="49" charset="-122"/>
              </a:rPr>
              <a:t>全面覆盖、面面俱到、盲目备考</a:t>
            </a:r>
            <a:r>
              <a:rPr lang="en-US" altLang="zh-CN" sz="2000">
                <a:solidFill>
                  <a:srgbClr val="000000"/>
                </a:solidFill>
                <a:ea typeface="黑体" panose="02010609060101010101" pitchFamily="49" charset="-122"/>
              </a:rPr>
              <a:t>”</a:t>
            </a:r>
            <a:r>
              <a:rPr lang="zh-CN" altLang="zh-CN" sz="2000">
                <a:solidFill>
                  <a:srgbClr val="000000"/>
                </a:solidFill>
                <a:ea typeface="黑体" panose="02010609060101010101" pitchFamily="49" charset="-122"/>
              </a:rPr>
              <a:t>的一贯做法，采取</a:t>
            </a:r>
            <a:r>
              <a:rPr lang="en-US" altLang="zh-CN" sz="2000">
                <a:solidFill>
                  <a:srgbClr val="000000"/>
                </a:solidFill>
                <a:ea typeface="黑体" panose="02010609060101010101" pitchFamily="49" charset="-122"/>
              </a:rPr>
              <a:t>“</a:t>
            </a:r>
            <a:r>
              <a:rPr lang="zh-CN" altLang="zh-CN" sz="2000" b="1">
                <a:solidFill>
                  <a:srgbClr val="1D41D5"/>
                </a:solidFill>
                <a:ea typeface="黑体" panose="02010609060101010101" pitchFamily="49" charset="-122"/>
              </a:rPr>
              <a:t>精简内容、高效复习、精准备考</a:t>
            </a:r>
            <a:r>
              <a:rPr lang="en-US" altLang="zh-CN" sz="2000">
                <a:solidFill>
                  <a:srgbClr val="000000"/>
                </a:solidFill>
                <a:ea typeface="黑体" panose="02010609060101010101" pitchFamily="49" charset="-122"/>
              </a:rPr>
              <a:t>”</a:t>
            </a:r>
            <a:r>
              <a:rPr lang="zh-CN" altLang="zh-CN" sz="2000">
                <a:solidFill>
                  <a:srgbClr val="000000"/>
                </a:solidFill>
                <a:ea typeface="黑体" panose="02010609060101010101" pitchFamily="49" charset="-122"/>
              </a:rPr>
              <a:t>的策略，实现由“高耗低效”向“高效低耗”的转变。</a:t>
            </a:r>
            <a:endParaRPr lang="zh-CN" altLang="zh-CN" sz="1600">
              <a:solidFill>
                <a:srgbClr val="000000"/>
              </a:solidFill>
            </a:endParaRPr>
          </a:p>
        </p:txBody>
      </p:sp>
      <p:sp>
        <p:nvSpPr>
          <p:cNvPr id="5" name="矩形 4"/>
          <p:cNvSpPr/>
          <p:nvPr/>
        </p:nvSpPr>
        <p:spPr>
          <a:xfrm>
            <a:off x="1583267" y="765175"/>
            <a:ext cx="7008284" cy="583565"/>
          </a:xfrm>
          <a:prstGeom prst="rect">
            <a:avLst/>
          </a:prstGeom>
        </p:spPr>
        <p:txBody>
          <a:bodyPr>
            <a:spAutoFit/>
          </a:bodyPr>
          <a:lstStyle/>
          <a:p>
            <a:pPr fontAlgn="base">
              <a:spcBef>
                <a:spcPct val="0"/>
              </a:spcBef>
              <a:spcAft>
                <a:spcPct val="0"/>
              </a:spcAft>
              <a:buFont typeface="Arial" panose="020B0604020202020204" pitchFamily="34" charset="0"/>
              <a:buNone/>
              <a:defRPr/>
            </a:pPr>
            <a:r>
              <a:rPr lang="en-US" altLang="zh-CN" sz="320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4</a:t>
            </a:r>
            <a:r>
              <a:rPr lang="zh-CN" altLang="zh-CN" sz="320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a:t>
            </a:r>
            <a:r>
              <a:rPr lang="zh-CN" altLang="en-US" sz="320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备考策略的转变</a:t>
            </a:r>
            <a:endParaRPr lang="zh-CN" altLang="en-US" sz="3200">
              <a:solidFill>
                <a:srgbClr val="FF0000"/>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7" name="矩形 1"/>
          <p:cNvSpPr/>
          <p:nvPr/>
        </p:nvSpPr>
        <p:spPr>
          <a:xfrm>
            <a:off x="1583267" y="981076"/>
            <a:ext cx="10081684" cy="4338320"/>
          </a:xfrm>
          <a:prstGeom prst="rect">
            <a:avLst/>
          </a:prstGeom>
          <a:noFill/>
          <a:ln w="9525">
            <a:noFill/>
          </a:ln>
        </p:spPr>
        <p:txBody>
          <a:bodyPr>
            <a:spAutoFit/>
          </a:bodyPr>
          <a:lstStyle/>
          <a:p>
            <a:pPr indent="612775" algn="just" fontAlgn="base">
              <a:lnSpc>
                <a:spcPct val="150000"/>
              </a:lnSpc>
              <a:spcBef>
                <a:spcPct val="0"/>
              </a:spcBef>
              <a:spcAft>
                <a:spcPct val="0"/>
              </a:spcAft>
              <a:buFont typeface="Arial" panose="020B0604020202020204" pitchFamily="34" charset="0"/>
              <a:buNone/>
            </a:pPr>
            <a:r>
              <a:rPr lang="zh-CN" altLang="en-US" sz="2400" b="1">
                <a:solidFill>
                  <a:srgbClr val="CC00FF"/>
                </a:solidFill>
                <a:ea typeface="微软雅黑" panose="020B0503020204020204" pitchFamily="34" charset="-122"/>
              </a:rPr>
              <a:t>（</a:t>
            </a:r>
            <a:r>
              <a:rPr lang="en-US" altLang="zh-CN" sz="2400" b="1">
                <a:solidFill>
                  <a:srgbClr val="CC00FF"/>
                </a:solidFill>
                <a:ea typeface="微软雅黑" panose="020B0503020204020204" pitchFamily="34" charset="-122"/>
              </a:rPr>
              <a:t>2</a:t>
            </a:r>
            <a:r>
              <a:rPr lang="zh-CN" altLang="en-US" sz="2400" b="1">
                <a:solidFill>
                  <a:srgbClr val="CC00FF"/>
                </a:solidFill>
                <a:ea typeface="微软雅黑" panose="020B0503020204020204" pitchFamily="34" charset="-122"/>
              </a:rPr>
              <a:t>）</a:t>
            </a:r>
            <a:r>
              <a:rPr lang="zh-CN" altLang="zh-CN" sz="2400" b="1">
                <a:solidFill>
                  <a:srgbClr val="CC00FF"/>
                </a:solidFill>
                <a:ea typeface="微软雅黑" panose="020B0503020204020204" pitchFamily="34" charset="-122"/>
              </a:rPr>
              <a:t>由“简单重复”转向“温故知新”</a:t>
            </a:r>
            <a:endParaRPr lang="zh-CN" altLang="zh-CN" sz="2400" b="1">
              <a:solidFill>
                <a:srgbClr val="CC00FF"/>
              </a:solidFill>
              <a:ea typeface="微软雅黑" panose="020B0503020204020204" pitchFamily="34" charset="-122"/>
            </a:endParaRPr>
          </a:p>
          <a:p>
            <a:pPr indent="612775" algn="just" fontAlgn="base">
              <a:lnSpc>
                <a:spcPct val="200000"/>
              </a:lnSpc>
              <a:spcBef>
                <a:spcPct val="0"/>
              </a:spcBef>
              <a:spcAft>
                <a:spcPct val="0"/>
              </a:spcAft>
              <a:buFont typeface="Arial" panose="020B0604020202020204" pitchFamily="34" charset="0"/>
              <a:buNone/>
            </a:pPr>
            <a:r>
              <a:rPr lang="zh-CN" altLang="zh-CN" sz="2000">
                <a:solidFill>
                  <a:srgbClr val="000000"/>
                </a:solidFill>
                <a:latin typeface="黑体" panose="02010609060101010101" pitchFamily="49" charset="-122"/>
                <a:ea typeface="黑体" panose="02010609060101010101" pitchFamily="49" charset="-122"/>
              </a:rPr>
              <a:t>复习的核心功能就是</a:t>
            </a:r>
            <a:r>
              <a:rPr lang="zh-CN" altLang="zh-CN" sz="2000">
                <a:solidFill>
                  <a:srgbClr val="0000FF"/>
                </a:solidFill>
                <a:latin typeface="黑体" panose="02010609060101010101" pitchFamily="49" charset="-122"/>
                <a:ea typeface="黑体" panose="02010609060101010101" pitchFamily="49" charset="-122"/>
              </a:rPr>
              <a:t>“温故而知新”</a:t>
            </a:r>
            <a:r>
              <a:rPr lang="zh-CN" altLang="zh-CN" sz="2000">
                <a:solidFill>
                  <a:srgbClr val="000000"/>
                </a:solidFill>
                <a:latin typeface="黑体" panose="02010609060101010101" pitchFamily="49" charset="-122"/>
                <a:ea typeface="黑体" panose="02010609060101010101" pitchFamily="49" charset="-122"/>
              </a:rPr>
              <a:t>。高效率的复习是以新带旧，即利用新知识引领旧知识的复习，利用新问题深化旧知识的理解。</a:t>
            </a:r>
            <a:endParaRPr lang="en-US" altLang="zh-CN" sz="1600">
              <a:solidFill>
                <a:srgbClr val="000000"/>
              </a:solidFill>
              <a:latin typeface="黑体" panose="02010609060101010101" pitchFamily="49" charset="-122"/>
              <a:ea typeface="黑体" panose="02010609060101010101" pitchFamily="49" charset="-122"/>
            </a:endParaRPr>
          </a:p>
          <a:p>
            <a:pPr indent="612775" algn="just" fontAlgn="base">
              <a:lnSpc>
                <a:spcPct val="200000"/>
              </a:lnSpc>
              <a:spcBef>
                <a:spcPct val="0"/>
              </a:spcBef>
              <a:spcAft>
                <a:spcPct val="0"/>
              </a:spcAft>
              <a:buFont typeface="Arial" panose="020B0604020202020204" pitchFamily="34" charset="0"/>
              <a:buNone/>
            </a:pPr>
            <a:r>
              <a:rPr lang="zh-CN" altLang="zh-CN" sz="2000">
                <a:solidFill>
                  <a:srgbClr val="000000"/>
                </a:solidFill>
                <a:latin typeface="黑体" panose="02010609060101010101" pitchFamily="49" charset="-122"/>
                <a:ea typeface="黑体" panose="02010609060101010101" pitchFamily="49" charset="-122"/>
              </a:rPr>
              <a:t>“新”有三个层次：</a:t>
            </a:r>
            <a:r>
              <a:rPr lang="zh-CN" altLang="zh-CN" sz="2000">
                <a:solidFill>
                  <a:srgbClr val="0000FF"/>
                </a:solidFill>
                <a:latin typeface="黑体" panose="02010609060101010101" pitchFamily="49" charset="-122"/>
                <a:ea typeface="黑体" panose="02010609060101010101" pitchFamily="49" charset="-122"/>
              </a:rPr>
              <a:t>拓展知识，深化理解，提升能力</a:t>
            </a:r>
            <a:r>
              <a:rPr lang="zh-CN" altLang="zh-CN" sz="2000">
                <a:solidFill>
                  <a:srgbClr val="000000"/>
                </a:solidFill>
                <a:latin typeface="黑体" panose="02010609060101010101" pitchFamily="49" charset="-122"/>
                <a:ea typeface="黑体" panose="02010609060101010101" pitchFamily="49" charset="-122"/>
              </a:rPr>
              <a:t>。</a:t>
            </a:r>
            <a:endParaRPr lang="zh-CN" altLang="zh-CN" sz="1600">
              <a:solidFill>
                <a:srgbClr val="000000"/>
              </a:solidFill>
              <a:latin typeface="黑体" panose="02010609060101010101" pitchFamily="49" charset="-122"/>
              <a:ea typeface="黑体" panose="02010609060101010101" pitchFamily="49" charset="-122"/>
            </a:endParaRPr>
          </a:p>
          <a:p>
            <a:pPr indent="612775" algn="just" fontAlgn="base">
              <a:lnSpc>
                <a:spcPct val="200000"/>
              </a:lnSpc>
              <a:spcBef>
                <a:spcPct val="0"/>
              </a:spcBef>
              <a:spcAft>
                <a:spcPct val="0"/>
              </a:spcAft>
              <a:buFont typeface="Arial" panose="020B0604020202020204" pitchFamily="34" charset="0"/>
              <a:buNone/>
            </a:pPr>
            <a:r>
              <a:rPr lang="zh-CN" altLang="zh-CN" sz="2000">
                <a:solidFill>
                  <a:srgbClr val="000000"/>
                </a:solidFill>
                <a:latin typeface="黑体" panose="02010609060101010101" pitchFamily="49" charset="-122"/>
                <a:ea typeface="黑体" panose="02010609060101010101" pitchFamily="49" charset="-122"/>
              </a:rPr>
              <a:t>拓展知识是深化理解的铺垫；</a:t>
            </a:r>
            <a:endParaRPr lang="zh-CN" altLang="zh-CN" sz="1600">
              <a:solidFill>
                <a:srgbClr val="000000"/>
              </a:solidFill>
              <a:latin typeface="黑体" panose="02010609060101010101" pitchFamily="49" charset="-122"/>
              <a:ea typeface="黑体" panose="02010609060101010101" pitchFamily="49" charset="-122"/>
            </a:endParaRPr>
          </a:p>
          <a:p>
            <a:pPr indent="612775" algn="just" fontAlgn="base">
              <a:lnSpc>
                <a:spcPct val="200000"/>
              </a:lnSpc>
              <a:spcBef>
                <a:spcPct val="0"/>
              </a:spcBef>
              <a:spcAft>
                <a:spcPct val="0"/>
              </a:spcAft>
              <a:buFont typeface="Arial" panose="020B0604020202020204" pitchFamily="34" charset="0"/>
              <a:buNone/>
            </a:pPr>
            <a:r>
              <a:rPr lang="zh-CN" altLang="zh-CN" sz="2000">
                <a:solidFill>
                  <a:srgbClr val="000000"/>
                </a:solidFill>
                <a:latin typeface="黑体" panose="02010609060101010101" pitchFamily="49" charset="-122"/>
                <a:ea typeface="黑体" panose="02010609060101010101" pitchFamily="49" charset="-122"/>
              </a:rPr>
              <a:t>深化理解是提升能力的前提；</a:t>
            </a:r>
            <a:endParaRPr lang="zh-CN" altLang="zh-CN" sz="1600">
              <a:solidFill>
                <a:srgbClr val="000000"/>
              </a:solidFill>
              <a:latin typeface="黑体" panose="02010609060101010101" pitchFamily="49" charset="-122"/>
              <a:ea typeface="黑体" panose="02010609060101010101" pitchFamily="49" charset="-122"/>
            </a:endParaRPr>
          </a:p>
          <a:p>
            <a:pPr indent="612775" algn="just" fontAlgn="base">
              <a:lnSpc>
                <a:spcPct val="200000"/>
              </a:lnSpc>
              <a:spcBef>
                <a:spcPct val="0"/>
              </a:spcBef>
              <a:spcAft>
                <a:spcPct val="0"/>
              </a:spcAft>
              <a:buFont typeface="Arial" panose="020B0604020202020204" pitchFamily="34" charset="0"/>
              <a:buNone/>
            </a:pPr>
            <a:r>
              <a:rPr lang="zh-CN" altLang="zh-CN" sz="2000">
                <a:solidFill>
                  <a:srgbClr val="0000FF"/>
                </a:solidFill>
                <a:latin typeface="黑体" panose="02010609060101010101" pitchFamily="49" charset="-122"/>
                <a:ea typeface="黑体" panose="02010609060101010101" pitchFamily="49" charset="-122"/>
              </a:rPr>
              <a:t>提升能力是备考复习的根本目的。</a:t>
            </a:r>
            <a:endParaRPr lang="zh-CN" altLang="zh-CN" sz="200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73181" y="6048856"/>
            <a:ext cx="5478958" cy="521970"/>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zh-CN" altLang="en-US" sz="2800" b="1">
                <a:solidFill>
                  <a:srgbClr val="294A5A"/>
                </a:solidFill>
                <a:latin typeface="黑体" panose="02010609060101010101" pitchFamily="49" charset="-122"/>
                <a:ea typeface="黑体" panose="02010609060101010101" pitchFamily="49" charset="-122"/>
              </a:rPr>
              <a:t>“一核四层四翼”高考评价体系</a:t>
            </a:r>
            <a:endParaRPr lang="zh-CN" altLang="en-US" sz="2800" b="1">
              <a:solidFill>
                <a:srgbClr val="294A5A"/>
              </a:solidFill>
              <a:latin typeface="黑体" panose="02010609060101010101" pitchFamily="49" charset="-122"/>
              <a:ea typeface="黑体" panose="02010609060101010101" pitchFamily="49" charset="-122"/>
            </a:endParaRPr>
          </a:p>
        </p:txBody>
      </p:sp>
      <p:grpSp>
        <p:nvGrpSpPr>
          <p:cNvPr id="2" name="Group 2"/>
          <p:cNvGrpSpPr/>
          <p:nvPr/>
        </p:nvGrpSpPr>
        <p:grpSpPr>
          <a:xfrm>
            <a:off x="0" y="839860"/>
            <a:ext cx="12124267" cy="71438"/>
            <a:chOff x="0" y="1525"/>
            <a:chExt cx="3878" cy="45"/>
          </a:xfrm>
        </p:grpSpPr>
        <p:sp>
          <p:nvSpPr>
            <p:cNvPr id="14" name="Line 3"/>
            <p:cNvSpPr>
              <a:spLocks noChangeShapeType="1"/>
            </p:cNvSpPr>
            <p:nvPr/>
          </p:nvSpPr>
          <p:spPr bwMode="auto">
            <a:xfrm>
              <a:off x="0" y="1525"/>
              <a:ext cx="3878" cy="0"/>
            </a:xfrm>
            <a:prstGeom prst="line">
              <a:avLst/>
            </a:prstGeom>
            <a:noFill/>
            <a:ln w="38100">
              <a:solidFill>
                <a:schemeClr val="accent1">
                  <a:lumMod val="75000"/>
                </a:schemeClr>
              </a:solidFill>
              <a:round/>
            </a:ln>
          </p:spPr>
          <p:txBody>
            <a:bodyPr/>
            <a:lstStyle/>
            <a:p>
              <a:pPr>
                <a:spcBef>
                  <a:spcPct val="0"/>
                </a:spcBef>
                <a:spcAft>
                  <a:spcPct val="0"/>
                </a:spcAft>
                <a:defRPr/>
              </a:pPr>
              <a:endParaRPr lang="zh-CN" altLang="en-US" kern="0" smtClean="0">
                <a:solidFill>
                  <a:srgbClr val="000000"/>
                </a:solidFill>
                <a:ea typeface="宋体" panose="02010600030101010101" pitchFamily="2" charset="-122"/>
              </a:endParaRPr>
            </a:p>
          </p:txBody>
        </p:sp>
        <p:sp>
          <p:nvSpPr>
            <p:cNvPr id="15" name="Line 4"/>
            <p:cNvSpPr>
              <a:spLocks noChangeShapeType="1"/>
            </p:cNvSpPr>
            <p:nvPr/>
          </p:nvSpPr>
          <p:spPr bwMode="auto">
            <a:xfrm>
              <a:off x="0" y="1570"/>
              <a:ext cx="3878" cy="0"/>
            </a:xfrm>
            <a:prstGeom prst="line">
              <a:avLst/>
            </a:prstGeom>
            <a:noFill/>
            <a:ln w="9525">
              <a:solidFill>
                <a:srgbClr val="509AA2"/>
              </a:solidFill>
              <a:round/>
            </a:ln>
          </p:spPr>
          <p:txBody>
            <a:bodyPr/>
            <a:lstStyle/>
            <a:p>
              <a:pPr>
                <a:spcBef>
                  <a:spcPct val="0"/>
                </a:spcBef>
                <a:spcAft>
                  <a:spcPct val="0"/>
                </a:spcAft>
                <a:defRPr/>
              </a:pPr>
              <a:endParaRPr lang="zh-CN" altLang="en-US" kern="0" smtClean="0">
                <a:solidFill>
                  <a:srgbClr val="000000"/>
                </a:solidFill>
                <a:ea typeface="宋体" panose="02010600030101010101" pitchFamily="2" charset="-122"/>
              </a:endParaRPr>
            </a:p>
          </p:txBody>
        </p:sp>
      </p:grpSp>
      <p:sp>
        <p:nvSpPr>
          <p:cNvPr id="16" name="Rectangle 2"/>
          <p:cNvSpPr txBox="1">
            <a:spLocks noChangeArrowheads="1"/>
          </p:cNvSpPr>
          <p:nvPr/>
        </p:nvSpPr>
        <p:spPr>
          <a:xfrm>
            <a:off x="2678352" y="297533"/>
            <a:ext cx="6262451" cy="513121"/>
          </a:xfrm>
          <a:prstGeom prst="rect">
            <a:avLst/>
          </a:prstGeom>
        </p:spPr>
        <p:txBody>
          <a:bodyPr>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buFont typeface="Arial" panose="020B0604020202020204" pitchFamily="34" charset="0"/>
              <a:buNone/>
            </a:pPr>
            <a:r>
              <a:rPr lang="zh-CN" altLang="en-US" sz="3200" b="1">
                <a:gradFill>
                  <a:gsLst>
                    <a:gs pos="0">
                      <a:srgbClr val="0D6FBE"/>
                    </a:gs>
                    <a:gs pos="100000">
                      <a:srgbClr val="0A5694"/>
                    </a:gs>
                  </a:gsLst>
                  <a:lin ang="3600000" scaled="0"/>
                </a:gradFill>
                <a:latin typeface="微软雅黑" panose="020B0503020204020204" pitchFamily="34" charset="-122"/>
              </a:rPr>
              <a:t>“一核四层四翼”高考评价体系</a:t>
            </a:r>
            <a:endParaRPr lang="zh-CN" altLang="en-US" sz="3200" b="1">
              <a:gradFill>
                <a:gsLst>
                  <a:gs pos="0">
                    <a:srgbClr val="0D6FBE"/>
                  </a:gs>
                  <a:gs pos="100000">
                    <a:srgbClr val="0A5694"/>
                  </a:gs>
                </a:gsLst>
                <a:lin ang="3600000" scaled="0"/>
              </a:gradFill>
              <a:latin typeface="微软雅黑" panose="020B0503020204020204" pitchFamily="34" charset="-122"/>
            </a:endParaRPr>
          </a:p>
        </p:txBody>
      </p:sp>
      <p:sp>
        <p:nvSpPr>
          <p:cNvPr id="18" name="圆角矩形 17"/>
          <p:cNvSpPr/>
          <p:nvPr/>
        </p:nvSpPr>
        <p:spPr>
          <a:xfrm>
            <a:off x="5187783" y="1394618"/>
            <a:ext cx="2070973" cy="646705"/>
          </a:xfrm>
          <a:prstGeom prst="roundRect">
            <a:avLst/>
          </a:prstGeom>
          <a:solidFill>
            <a:schemeClr val="accent1">
              <a:lumMod val="40000"/>
              <a:lumOff val="60000"/>
            </a:schemeClr>
          </a:solidFill>
          <a:ln>
            <a:solidFill>
              <a:schemeClr val="tx1"/>
            </a:solidFill>
          </a:ln>
        </p:spPr>
        <p:txBody>
          <a:bodyPr wrap="square" anchor="ctr">
            <a:spAutoFit/>
          </a:bodyPr>
          <a:lstStyle/>
          <a:p>
            <a:pPr algn="ctr" fontAlgn="base">
              <a:spcBef>
                <a:spcPct val="0"/>
              </a:spcBef>
              <a:spcAft>
                <a:spcPct val="0"/>
              </a:spcAft>
              <a:buFont typeface="Arial" panose="020B0604020202020204" pitchFamily="34" charset="0"/>
              <a:buNone/>
            </a:pPr>
            <a:r>
              <a:rPr lang="zh-CN" altLang="en-US" sz="3200" b="1">
                <a:solidFill>
                  <a:srgbClr val="FF0000"/>
                </a:solidFill>
                <a:latin typeface="微软雅黑" panose="020B0503020204020204" pitchFamily="34" charset="-122"/>
              </a:rPr>
              <a:t>为什么考？</a:t>
            </a:r>
            <a:endParaRPr lang="zh-CN" altLang="en-US" sz="3200" b="1">
              <a:solidFill>
                <a:srgbClr val="FF0000"/>
              </a:solidFill>
              <a:latin typeface="微软雅黑" panose="020B0503020204020204" pitchFamily="34" charset="-122"/>
            </a:endParaRPr>
          </a:p>
        </p:txBody>
      </p:sp>
      <p:sp>
        <p:nvSpPr>
          <p:cNvPr id="19" name="圆角矩形 18"/>
          <p:cNvSpPr/>
          <p:nvPr/>
        </p:nvSpPr>
        <p:spPr>
          <a:xfrm>
            <a:off x="5187783" y="3285566"/>
            <a:ext cx="2070973" cy="646705"/>
          </a:xfrm>
          <a:prstGeom prst="roundRect">
            <a:avLst/>
          </a:prstGeom>
          <a:solidFill>
            <a:schemeClr val="accent4">
              <a:lumMod val="40000"/>
              <a:lumOff val="60000"/>
            </a:schemeClr>
          </a:solidFill>
          <a:ln>
            <a:solidFill>
              <a:schemeClr val="tx1"/>
            </a:solidFill>
          </a:ln>
        </p:spPr>
        <p:txBody>
          <a:bodyPr wrap="square" anchor="ctr">
            <a:spAutoFit/>
          </a:bodyPr>
          <a:lstStyle/>
          <a:p>
            <a:pPr algn="ctr" fontAlgn="base">
              <a:spcBef>
                <a:spcPct val="0"/>
              </a:spcBef>
              <a:spcAft>
                <a:spcPct val="0"/>
              </a:spcAft>
              <a:buFont typeface="Arial" panose="020B0604020202020204" pitchFamily="34" charset="0"/>
              <a:buNone/>
            </a:pPr>
            <a:r>
              <a:rPr lang="zh-CN" altLang="en-US" sz="3200" b="1">
                <a:solidFill>
                  <a:srgbClr val="FF0000"/>
                </a:solidFill>
                <a:latin typeface="微软雅黑" panose="020B0503020204020204" pitchFamily="34" charset="-122"/>
              </a:rPr>
              <a:t>考什么？</a:t>
            </a:r>
            <a:endParaRPr lang="zh-CN" altLang="en-US" sz="3200" b="1">
              <a:solidFill>
                <a:srgbClr val="FF0000"/>
              </a:solidFill>
              <a:latin typeface="微软雅黑" panose="020B0503020204020204" pitchFamily="34" charset="-122"/>
            </a:endParaRPr>
          </a:p>
        </p:txBody>
      </p:sp>
      <p:sp>
        <p:nvSpPr>
          <p:cNvPr id="20" name="圆角矩形 19"/>
          <p:cNvSpPr/>
          <p:nvPr/>
        </p:nvSpPr>
        <p:spPr>
          <a:xfrm>
            <a:off x="5187783" y="5276685"/>
            <a:ext cx="2070973" cy="646705"/>
          </a:xfrm>
          <a:prstGeom prst="roundRect">
            <a:avLst/>
          </a:prstGeom>
          <a:solidFill>
            <a:schemeClr val="accent2">
              <a:lumMod val="40000"/>
              <a:lumOff val="60000"/>
            </a:schemeClr>
          </a:solidFill>
          <a:ln>
            <a:solidFill>
              <a:schemeClr val="tx1"/>
            </a:solidFill>
          </a:ln>
        </p:spPr>
        <p:txBody>
          <a:bodyPr wrap="square" anchor="ctr">
            <a:spAutoFit/>
          </a:bodyPr>
          <a:lstStyle/>
          <a:p>
            <a:pPr algn="ctr" fontAlgn="base">
              <a:spcBef>
                <a:spcPct val="0"/>
              </a:spcBef>
              <a:spcAft>
                <a:spcPct val="0"/>
              </a:spcAft>
              <a:buFont typeface="Arial" panose="020B0604020202020204" pitchFamily="34" charset="0"/>
              <a:buNone/>
            </a:pPr>
            <a:r>
              <a:rPr lang="zh-CN" altLang="en-US" sz="3200" b="1">
                <a:solidFill>
                  <a:srgbClr val="FF0000"/>
                </a:solidFill>
                <a:latin typeface="微软雅黑" panose="020B0503020204020204" pitchFamily="34" charset="-122"/>
              </a:rPr>
              <a:t>怎么考？</a:t>
            </a:r>
            <a:endParaRPr lang="zh-CN" altLang="en-US" sz="3200" b="1">
              <a:solidFill>
                <a:srgbClr val="FF0000"/>
              </a:solidFill>
              <a:latin typeface="微软雅黑" panose="020B0503020204020204" pitchFamily="34" charset="-122"/>
            </a:endParaRPr>
          </a:p>
        </p:txBody>
      </p:sp>
      <p:sp>
        <p:nvSpPr>
          <p:cNvPr id="21" name="文本框 20"/>
          <p:cNvSpPr txBox="1"/>
          <p:nvPr/>
        </p:nvSpPr>
        <p:spPr>
          <a:xfrm rot="16200000">
            <a:off x="7622770" y="685670"/>
            <a:ext cx="1348769" cy="2080511"/>
          </a:xfrm>
          <a:prstGeom prst="downArrow">
            <a:avLst/>
          </a:prstGeom>
          <a:solidFill>
            <a:schemeClr val="accent1">
              <a:lumMod val="40000"/>
              <a:lumOff val="60000"/>
            </a:schemeClr>
          </a:solidFill>
          <a:ln>
            <a:solidFill>
              <a:schemeClr val="tx1"/>
            </a:solidFill>
          </a:ln>
        </p:spPr>
        <p:txBody>
          <a:bodyPr vert="eaVert" wrap="square" rtlCol="0">
            <a:spAutoFit/>
          </a:bodyPr>
          <a:lstStyle/>
          <a:p>
            <a:pPr fontAlgn="base">
              <a:spcBef>
                <a:spcPct val="0"/>
              </a:spcBef>
              <a:spcAft>
                <a:spcPct val="0"/>
              </a:spcAft>
              <a:buFont typeface="Arial" panose="020B0604020202020204" pitchFamily="34" charset="0"/>
              <a:buNone/>
            </a:pPr>
            <a:r>
              <a:rPr lang="zh-CN" altLang="en-US" sz="3200" b="1" smtClean="0">
                <a:solidFill>
                  <a:srgbClr val="294A5A"/>
                </a:solidFill>
                <a:latin typeface="黑体" panose="02010609060101010101" pitchFamily="49" charset="-122"/>
                <a:ea typeface="黑体" panose="02010609060101010101" pitchFamily="49" charset="-122"/>
              </a:rPr>
              <a:t>  一核</a:t>
            </a:r>
            <a:endParaRPr lang="zh-CN" altLang="en-US" sz="3200" b="1">
              <a:solidFill>
                <a:srgbClr val="294A5A"/>
              </a:solidFill>
              <a:latin typeface="黑体" panose="02010609060101010101" pitchFamily="49" charset="-122"/>
              <a:ea typeface="黑体" panose="02010609060101010101" pitchFamily="49" charset="-122"/>
            </a:endParaRPr>
          </a:p>
        </p:txBody>
      </p:sp>
      <p:sp>
        <p:nvSpPr>
          <p:cNvPr id="22" name="文本框 21"/>
          <p:cNvSpPr txBox="1"/>
          <p:nvPr/>
        </p:nvSpPr>
        <p:spPr>
          <a:xfrm>
            <a:off x="9361202" y="1053402"/>
            <a:ext cx="1816100" cy="1568450"/>
          </a:xfrm>
          <a:prstGeom prst="rect">
            <a:avLst/>
          </a:prstGeom>
          <a:solidFill>
            <a:schemeClr val="accent1">
              <a:lumMod val="40000"/>
              <a:lumOff val="60000"/>
            </a:schemeClr>
          </a:solidFill>
          <a:ln>
            <a:solidFill>
              <a:schemeClr val="tx1"/>
            </a:solidFill>
          </a:ln>
        </p:spPr>
        <p:txBody>
          <a:bodyPr wrap="none" rtlCol="0">
            <a:spAutoFit/>
          </a:bodyPr>
          <a:lstStyle/>
          <a:p>
            <a:pPr fontAlgn="base">
              <a:spcBef>
                <a:spcPct val="0"/>
              </a:spcBef>
              <a:spcAft>
                <a:spcPct val="0"/>
              </a:spcAft>
              <a:buFont typeface="Arial" panose="020B0604020202020204" pitchFamily="34" charset="0"/>
              <a:buNone/>
            </a:pPr>
            <a:r>
              <a:rPr lang="zh-CN" altLang="en-US" sz="3200" b="1">
                <a:solidFill>
                  <a:srgbClr val="294A5A"/>
                </a:solidFill>
                <a:latin typeface="黑体" panose="02010609060101010101" pitchFamily="49" charset="-122"/>
                <a:ea typeface="黑体" panose="02010609060101010101" pitchFamily="49" charset="-122"/>
              </a:rPr>
              <a:t>立德树</a:t>
            </a:r>
            <a:r>
              <a:rPr lang="zh-CN" altLang="en-US" sz="3200" b="1" smtClean="0">
                <a:solidFill>
                  <a:srgbClr val="294A5A"/>
                </a:solidFill>
                <a:latin typeface="黑体" panose="02010609060101010101" pitchFamily="49" charset="-122"/>
                <a:ea typeface="黑体" panose="02010609060101010101" pitchFamily="49" charset="-122"/>
              </a:rPr>
              <a:t>人</a:t>
            </a:r>
            <a:endParaRPr lang="en-US" altLang="zh-CN" sz="3200" b="1" smtClean="0">
              <a:solidFill>
                <a:srgbClr val="294A5A"/>
              </a:solidFill>
              <a:latin typeface="黑体" panose="02010609060101010101" pitchFamily="49" charset="-122"/>
              <a:ea typeface="黑体" panose="02010609060101010101" pitchFamily="49" charset="-122"/>
            </a:endParaRPr>
          </a:p>
          <a:p>
            <a:pPr fontAlgn="base">
              <a:spcBef>
                <a:spcPct val="0"/>
              </a:spcBef>
              <a:spcAft>
                <a:spcPct val="0"/>
              </a:spcAft>
              <a:buFont typeface="Arial" panose="020B0604020202020204" pitchFamily="34" charset="0"/>
              <a:buNone/>
            </a:pPr>
            <a:r>
              <a:rPr lang="zh-CN" altLang="en-US" sz="3200" b="1" smtClean="0">
                <a:solidFill>
                  <a:srgbClr val="294A5A"/>
                </a:solidFill>
                <a:latin typeface="黑体" panose="02010609060101010101" pitchFamily="49" charset="-122"/>
                <a:ea typeface="黑体" panose="02010609060101010101" pitchFamily="49" charset="-122"/>
              </a:rPr>
              <a:t>服务选才</a:t>
            </a:r>
            <a:endParaRPr lang="en-US" altLang="zh-CN" sz="3200" b="1" smtClean="0">
              <a:solidFill>
                <a:srgbClr val="294A5A"/>
              </a:solidFill>
              <a:latin typeface="黑体" panose="02010609060101010101" pitchFamily="49" charset="-122"/>
              <a:ea typeface="黑体" panose="02010609060101010101" pitchFamily="49" charset="-122"/>
            </a:endParaRPr>
          </a:p>
          <a:p>
            <a:pPr fontAlgn="base">
              <a:spcBef>
                <a:spcPct val="0"/>
              </a:spcBef>
              <a:spcAft>
                <a:spcPct val="0"/>
              </a:spcAft>
              <a:buFont typeface="Arial" panose="020B0604020202020204" pitchFamily="34" charset="0"/>
              <a:buNone/>
            </a:pPr>
            <a:r>
              <a:rPr lang="zh-CN" altLang="en-US" sz="3200" b="1">
                <a:solidFill>
                  <a:srgbClr val="294A5A"/>
                </a:solidFill>
                <a:latin typeface="黑体" panose="02010609060101010101" pitchFamily="49" charset="-122"/>
                <a:ea typeface="黑体" panose="02010609060101010101" pitchFamily="49" charset="-122"/>
              </a:rPr>
              <a:t>引导教学</a:t>
            </a:r>
            <a:endParaRPr lang="zh-CN" altLang="en-US" sz="3200" b="1">
              <a:solidFill>
                <a:srgbClr val="294A5A"/>
              </a:solidFill>
              <a:latin typeface="黑体" panose="02010609060101010101" pitchFamily="49" charset="-122"/>
              <a:ea typeface="黑体" panose="02010609060101010101" pitchFamily="49" charset="-122"/>
            </a:endParaRPr>
          </a:p>
        </p:txBody>
      </p:sp>
      <p:sp>
        <p:nvSpPr>
          <p:cNvPr id="23" name="文本框 22"/>
          <p:cNvSpPr txBox="1"/>
          <p:nvPr/>
        </p:nvSpPr>
        <p:spPr>
          <a:xfrm>
            <a:off x="9361202" y="2640986"/>
            <a:ext cx="1816100" cy="2061210"/>
          </a:xfrm>
          <a:prstGeom prst="rect">
            <a:avLst/>
          </a:prstGeom>
          <a:solidFill>
            <a:schemeClr val="accent4">
              <a:lumMod val="40000"/>
              <a:lumOff val="60000"/>
            </a:schemeClr>
          </a:solidFill>
          <a:ln>
            <a:solidFill>
              <a:schemeClr val="tx1"/>
            </a:solidFill>
          </a:ln>
        </p:spPr>
        <p:txBody>
          <a:bodyPr wrap="none" rtlCol="0">
            <a:spAutoFit/>
          </a:bodyPr>
          <a:lstStyle/>
          <a:p>
            <a:pPr fontAlgn="base">
              <a:spcBef>
                <a:spcPct val="0"/>
              </a:spcBef>
              <a:spcAft>
                <a:spcPct val="0"/>
              </a:spcAft>
              <a:buFont typeface="Arial" panose="020B0604020202020204" pitchFamily="34" charset="0"/>
              <a:buNone/>
            </a:pPr>
            <a:r>
              <a:rPr lang="zh-CN" altLang="en-US" sz="3200" b="1">
                <a:solidFill>
                  <a:srgbClr val="294A5A"/>
                </a:solidFill>
                <a:latin typeface="黑体" panose="02010609060101010101" pitchFamily="49" charset="-122"/>
                <a:ea typeface="黑体" panose="02010609060101010101" pitchFamily="49" charset="-122"/>
              </a:rPr>
              <a:t>核心价值</a:t>
            </a:r>
            <a:endParaRPr lang="en-US" altLang="zh-CN" sz="3200" b="1">
              <a:solidFill>
                <a:srgbClr val="294A5A"/>
              </a:solidFill>
              <a:latin typeface="黑体" panose="02010609060101010101" pitchFamily="49" charset="-122"/>
              <a:ea typeface="黑体" panose="02010609060101010101" pitchFamily="49" charset="-122"/>
            </a:endParaRPr>
          </a:p>
          <a:p>
            <a:pPr fontAlgn="base">
              <a:spcBef>
                <a:spcPct val="0"/>
              </a:spcBef>
              <a:spcAft>
                <a:spcPct val="0"/>
              </a:spcAft>
              <a:buFont typeface="Arial" panose="020B0604020202020204" pitchFamily="34" charset="0"/>
              <a:buNone/>
            </a:pPr>
            <a:r>
              <a:rPr lang="zh-CN" altLang="en-US" sz="3200" b="1">
                <a:solidFill>
                  <a:srgbClr val="294A5A"/>
                </a:solidFill>
                <a:latin typeface="黑体" panose="02010609060101010101" pitchFamily="49" charset="-122"/>
                <a:ea typeface="黑体" panose="02010609060101010101" pitchFamily="49" charset="-122"/>
              </a:rPr>
              <a:t>学科素养</a:t>
            </a:r>
            <a:endParaRPr lang="en-US" altLang="zh-CN" sz="3200" b="1">
              <a:solidFill>
                <a:srgbClr val="294A5A"/>
              </a:solidFill>
              <a:latin typeface="黑体" panose="02010609060101010101" pitchFamily="49" charset="-122"/>
              <a:ea typeface="黑体" panose="02010609060101010101" pitchFamily="49" charset="-122"/>
            </a:endParaRPr>
          </a:p>
          <a:p>
            <a:pPr fontAlgn="base">
              <a:spcBef>
                <a:spcPct val="0"/>
              </a:spcBef>
              <a:spcAft>
                <a:spcPct val="0"/>
              </a:spcAft>
              <a:buFont typeface="Arial" panose="020B0604020202020204" pitchFamily="34" charset="0"/>
              <a:buNone/>
            </a:pPr>
            <a:r>
              <a:rPr lang="zh-CN" altLang="en-US" sz="3200" b="1">
                <a:solidFill>
                  <a:srgbClr val="294A5A"/>
                </a:solidFill>
                <a:latin typeface="黑体" panose="02010609060101010101" pitchFamily="49" charset="-122"/>
                <a:ea typeface="黑体" panose="02010609060101010101" pitchFamily="49" charset="-122"/>
              </a:rPr>
              <a:t>关键能力</a:t>
            </a:r>
            <a:endParaRPr lang="en-US" altLang="zh-CN" sz="3200" b="1">
              <a:solidFill>
                <a:srgbClr val="294A5A"/>
              </a:solidFill>
              <a:latin typeface="黑体" panose="02010609060101010101" pitchFamily="49" charset="-122"/>
              <a:ea typeface="黑体" panose="02010609060101010101" pitchFamily="49" charset="-122"/>
            </a:endParaRPr>
          </a:p>
          <a:p>
            <a:pPr fontAlgn="base">
              <a:spcBef>
                <a:spcPct val="0"/>
              </a:spcBef>
              <a:spcAft>
                <a:spcPct val="0"/>
              </a:spcAft>
              <a:buFont typeface="Arial" panose="020B0604020202020204" pitchFamily="34" charset="0"/>
              <a:buNone/>
            </a:pPr>
            <a:r>
              <a:rPr lang="zh-CN" altLang="en-US" sz="3200" b="1" smtClean="0">
                <a:solidFill>
                  <a:srgbClr val="294A5A"/>
                </a:solidFill>
                <a:latin typeface="黑体" panose="02010609060101010101" pitchFamily="49" charset="-122"/>
                <a:ea typeface="黑体" panose="02010609060101010101" pitchFamily="49" charset="-122"/>
              </a:rPr>
              <a:t>必</a:t>
            </a:r>
            <a:r>
              <a:rPr lang="zh-CN" altLang="en-US" sz="3200" b="1">
                <a:solidFill>
                  <a:srgbClr val="294A5A"/>
                </a:solidFill>
                <a:latin typeface="黑体" panose="02010609060101010101" pitchFamily="49" charset="-122"/>
                <a:ea typeface="黑体" panose="02010609060101010101" pitchFamily="49" charset="-122"/>
              </a:rPr>
              <a:t>备知</a:t>
            </a:r>
            <a:r>
              <a:rPr lang="zh-CN" altLang="en-US" sz="3200" b="1" smtClean="0">
                <a:solidFill>
                  <a:srgbClr val="294A5A"/>
                </a:solidFill>
                <a:latin typeface="黑体" panose="02010609060101010101" pitchFamily="49" charset="-122"/>
                <a:ea typeface="黑体" panose="02010609060101010101" pitchFamily="49" charset="-122"/>
              </a:rPr>
              <a:t>识</a:t>
            </a:r>
            <a:endParaRPr lang="zh-CN" altLang="en-US" sz="3200" b="1">
              <a:solidFill>
                <a:srgbClr val="294A5A"/>
              </a:solidFill>
              <a:latin typeface="黑体" panose="02010609060101010101" pitchFamily="49" charset="-122"/>
              <a:ea typeface="黑体" panose="02010609060101010101" pitchFamily="49" charset="-122"/>
            </a:endParaRPr>
          </a:p>
        </p:txBody>
      </p:sp>
      <p:sp>
        <p:nvSpPr>
          <p:cNvPr id="24" name="文本框 23"/>
          <p:cNvSpPr txBox="1"/>
          <p:nvPr/>
        </p:nvSpPr>
        <p:spPr>
          <a:xfrm rot="16200000">
            <a:off x="7622770" y="2585614"/>
            <a:ext cx="1348769" cy="2080511"/>
          </a:xfrm>
          <a:prstGeom prst="downArrow">
            <a:avLst/>
          </a:prstGeom>
          <a:solidFill>
            <a:schemeClr val="accent4">
              <a:lumMod val="40000"/>
              <a:lumOff val="60000"/>
            </a:schemeClr>
          </a:solidFill>
          <a:ln>
            <a:solidFill>
              <a:schemeClr val="tx1"/>
            </a:solidFill>
          </a:ln>
        </p:spPr>
        <p:txBody>
          <a:bodyPr vert="eaVert" wrap="square" rtlCol="0">
            <a:spAutoFit/>
          </a:bodyPr>
          <a:lstStyle/>
          <a:p>
            <a:pPr fontAlgn="base">
              <a:spcBef>
                <a:spcPct val="0"/>
              </a:spcBef>
              <a:spcAft>
                <a:spcPct val="0"/>
              </a:spcAft>
              <a:buFont typeface="Arial" panose="020B0604020202020204" pitchFamily="34" charset="0"/>
              <a:buNone/>
            </a:pPr>
            <a:r>
              <a:rPr lang="zh-CN" altLang="en-US" sz="3200" b="1" smtClean="0">
                <a:solidFill>
                  <a:srgbClr val="294A5A"/>
                </a:solidFill>
                <a:latin typeface="黑体" panose="02010609060101010101" pitchFamily="49" charset="-122"/>
                <a:ea typeface="黑体" panose="02010609060101010101" pitchFamily="49" charset="-122"/>
              </a:rPr>
              <a:t>  四层</a:t>
            </a:r>
            <a:endParaRPr lang="zh-CN" altLang="en-US" sz="3200" b="1">
              <a:solidFill>
                <a:srgbClr val="294A5A"/>
              </a:solidFill>
              <a:latin typeface="黑体" panose="02010609060101010101" pitchFamily="49" charset="-122"/>
              <a:ea typeface="黑体" panose="02010609060101010101" pitchFamily="49" charset="-122"/>
            </a:endParaRPr>
          </a:p>
        </p:txBody>
      </p:sp>
      <p:sp>
        <p:nvSpPr>
          <p:cNvPr id="25" name="文本框 24"/>
          <p:cNvSpPr txBox="1"/>
          <p:nvPr/>
        </p:nvSpPr>
        <p:spPr>
          <a:xfrm>
            <a:off x="9358872" y="4714384"/>
            <a:ext cx="1837209" cy="2061210"/>
          </a:xfrm>
          <a:prstGeom prst="rect">
            <a:avLst/>
          </a:prstGeom>
          <a:solidFill>
            <a:schemeClr val="accent2">
              <a:lumMod val="40000"/>
              <a:lumOff val="60000"/>
            </a:schemeClr>
          </a:solidFill>
          <a:ln>
            <a:solidFill>
              <a:schemeClr val="tx1"/>
            </a:solidFill>
          </a:ln>
        </p:spPr>
        <p:txBody>
          <a:bodyPr wrap="square" rtlCol="0">
            <a:spAutoFit/>
          </a:bodyPr>
          <a:lstStyle/>
          <a:p>
            <a:pPr algn="ctr" fontAlgn="base">
              <a:spcBef>
                <a:spcPct val="0"/>
              </a:spcBef>
              <a:spcAft>
                <a:spcPct val="0"/>
              </a:spcAft>
              <a:buFont typeface="Arial" panose="020B0604020202020204" pitchFamily="34" charset="0"/>
              <a:buNone/>
            </a:pPr>
            <a:r>
              <a:rPr lang="zh-CN" altLang="en-US" sz="3200" b="1" smtClean="0">
                <a:solidFill>
                  <a:srgbClr val="294A5A"/>
                </a:solidFill>
                <a:latin typeface="黑体" panose="02010609060101010101" pitchFamily="49" charset="-122"/>
                <a:ea typeface="黑体" panose="02010609060101010101" pitchFamily="49" charset="-122"/>
              </a:rPr>
              <a:t>基础性</a:t>
            </a:r>
            <a:endParaRPr lang="en-US" altLang="zh-CN" sz="3200" b="1" smtClean="0">
              <a:solidFill>
                <a:srgbClr val="294A5A"/>
              </a:solidFill>
              <a:latin typeface="黑体" panose="02010609060101010101" pitchFamily="49" charset="-122"/>
              <a:ea typeface="黑体" panose="02010609060101010101" pitchFamily="49" charset="-122"/>
            </a:endParaRPr>
          </a:p>
          <a:p>
            <a:pPr algn="ctr" fontAlgn="base">
              <a:spcBef>
                <a:spcPct val="0"/>
              </a:spcBef>
              <a:spcAft>
                <a:spcPct val="0"/>
              </a:spcAft>
              <a:buFont typeface="Arial" panose="020B0604020202020204" pitchFamily="34" charset="0"/>
              <a:buNone/>
            </a:pPr>
            <a:r>
              <a:rPr lang="zh-CN" altLang="en-US" sz="3200" b="1">
                <a:solidFill>
                  <a:srgbClr val="294A5A"/>
                </a:solidFill>
                <a:latin typeface="黑体" panose="02010609060101010101" pitchFamily="49" charset="-122"/>
                <a:ea typeface="黑体" panose="02010609060101010101" pitchFamily="49" charset="-122"/>
              </a:rPr>
              <a:t>综合</a:t>
            </a:r>
            <a:r>
              <a:rPr lang="zh-CN" altLang="en-US" sz="3200" b="1" smtClean="0">
                <a:solidFill>
                  <a:srgbClr val="294A5A"/>
                </a:solidFill>
                <a:latin typeface="黑体" panose="02010609060101010101" pitchFamily="49" charset="-122"/>
                <a:ea typeface="黑体" panose="02010609060101010101" pitchFamily="49" charset="-122"/>
              </a:rPr>
              <a:t>性</a:t>
            </a:r>
            <a:endParaRPr lang="en-US" altLang="zh-CN" sz="3200" b="1" smtClean="0">
              <a:solidFill>
                <a:srgbClr val="294A5A"/>
              </a:solidFill>
              <a:latin typeface="黑体" panose="02010609060101010101" pitchFamily="49" charset="-122"/>
              <a:ea typeface="黑体" panose="02010609060101010101" pitchFamily="49" charset="-122"/>
            </a:endParaRPr>
          </a:p>
          <a:p>
            <a:pPr algn="ctr" fontAlgn="base">
              <a:spcBef>
                <a:spcPct val="0"/>
              </a:spcBef>
              <a:spcAft>
                <a:spcPct val="0"/>
              </a:spcAft>
              <a:buFont typeface="Arial" panose="020B0604020202020204" pitchFamily="34" charset="0"/>
              <a:buNone/>
            </a:pPr>
            <a:r>
              <a:rPr lang="zh-CN" altLang="en-US" sz="3200" b="1">
                <a:solidFill>
                  <a:srgbClr val="294A5A"/>
                </a:solidFill>
                <a:latin typeface="黑体" panose="02010609060101010101" pitchFamily="49" charset="-122"/>
                <a:ea typeface="黑体" panose="02010609060101010101" pitchFamily="49" charset="-122"/>
              </a:rPr>
              <a:t>应用</a:t>
            </a:r>
            <a:r>
              <a:rPr lang="zh-CN" altLang="en-US" sz="3200" b="1" smtClean="0">
                <a:solidFill>
                  <a:srgbClr val="294A5A"/>
                </a:solidFill>
                <a:latin typeface="黑体" panose="02010609060101010101" pitchFamily="49" charset="-122"/>
                <a:ea typeface="黑体" panose="02010609060101010101" pitchFamily="49" charset="-122"/>
              </a:rPr>
              <a:t>性</a:t>
            </a:r>
            <a:endParaRPr lang="en-US" altLang="zh-CN" sz="3200" b="1" smtClean="0">
              <a:solidFill>
                <a:srgbClr val="294A5A"/>
              </a:solidFill>
              <a:latin typeface="黑体" panose="02010609060101010101" pitchFamily="49" charset="-122"/>
              <a:ea typeface="黑体" panose="02010609060101010101" pitchFamily="49" charset="-122"/>
            </a:endParaRPr>
          </a:p>
          <a:p>
            <a:pPr algn="ctr" fontAlgn="base">
              <a:spcBef>
                <a:spcPct val="0"/>
              </a:spcBef>
              <a:spcAft>
                <a:spcPct val="0"/>
              </a:spcAft>
              <a:buFont typeface="Arial" panose="020B0604020202020204" pitchFamily="34" charset="0"/>
              <a:buNone/>
            </a:pPr>
            <a:r>
              <a:rPr lang="zh-CN" altLang="en-US" sz="3200" b="1">
                <a:solidFill>
                  <a:srgbClr val="294A5A"/>
                </a:solidFill>
                <a:latin typeface="黑体" panose="02010609060101010101" pitchFamily="49" charset="-122"/>
                <a:ea typeface="黑体" panose="02010609060101010101" pitchFamily="49" charset="-122"/>
              </a:rPr>
              <a:t>创</a:t>
            </a:r>
            <a:r>
              <a:rPr lang="zh-CN" altLang="en-US" sz="3200" b="1" smtClean="0">
                <a:solidFill>
                  <a:srgbClr val="294A5A"/>
                </a:solidFill>
                <a:latin typeface="黑体" panose="02010609060101010101" pitchFamily="49" charset="-122"/>
                <a:ea typeface="黑体" panose="02010609060101010101" pitchFamily="49" charset="-122"/>
              </a:rPr>
              <a:t>新</a:t>
            </a:r>
            <a:r>
              <a:rPr lang="zh-CN" altLang="en-US" sz="3200" b="1">
                <a:solidFill>
                  <a:srgbClr val="294A5A"/>
                </a:solidFill>
                <a:latin typeface="黑体" panose="02010609060101010101" pitchFamily="49" charset="-122"/>
                <a:ea typeface="黑体" panose="02010609060101010101" pitchFamily="49" charset="-122"/>
              </a:rPr>
              <a:t>性</a:t>
            </a:r>
            <a:endParaRPr lang="en-US" altLang="zh-CN" sz="3200" b="1" smtClean="0">
              <a:solidFill>
                <a:srgbClr val="294A5A"/>
              </a:solidFill>
              <a:latin typeface="黑体" panose="02010609060101010101" pitchFamily="49" charset="-122"/>
              <a:ea typeface="黑体" panose="02010609060101010101" pitchFamily="49" charset="-122"/>
            </a:endParaRPr>
          </a:p>
        </p:txBody>
      </p:sp>
      <p:sp>
        <p:nvSpPr>
          <p:cNvPr id="27" name="文本框 26"/>
          <p:cNvSpPr txBox="1"/>
          <p:nvPr/>
        </p:nvSpPr>
        <p:spPr>
          <a:xfrm rot="16200000">
            <a:off x="7627392" y="4544806"/>
            <a:ext cx="1348769" cy="2110471"/>
          </a:xfrm>
          <a:prstGeom prst="downArrow">
            <a:avLst/>
          </a:prstGeom>
          <a:solidFill>
            <a:schemeClr val="accent2">
              <a:lumMod val="40000"/>
              <a:lumOff val="60000"/>
            </a:schemeClr>
          </a:solidFill>
          <a:ln>
            <a:solidFill>
              <a:schemeClr val="tx1"/>
            </a:solidFill>
          </a:ln>
        </p:spPr>
        <p:txBody>
          <a:bodyPr vert="eaVert" wrap="square" rtlCol="0">
            <a:spAutoFit/>
          </a:bodyPr>
          <a:lstStyle/>
          <a:p>
            <a:pPr fontAlgn="base">
              <a:spcBef>
                <a:spcPct val="0"/>
              </a:spcBef>
              <a:spcAft>
                <a:spcPct val="0"/>
              </a:spcAft>
              <a:buFont typeface="Arial" panose="020B0604020202020204" pitchFamily="34" charset="0"/>
              <a:buNone/>
            </a:pPr>
            <a:r>
              <a:rPr lang="zh-CN" altLang="en-US" sz="3200" b="1" smtClean="0">
                <a:solidFill>
                  <a:srgbClr val="294A5A"/>
                </a:solidFill>
                <a:latin typeface="黑体" panose="02010609060101010101" pitchFamily="49" charset="-122"/>
                <a:ea typeface="黑体" panose="02010609060101010101" pitchFamily="49" charset="-122"/>
              </a:rPr>
              <a:t>  四</a:t>
            </a:r>
            <a:r>
              <a:rPr lang="zh-CN" altLang="en-US" sz="3200" b="1">
                <a:solidFill>
                  <a:srgbClr val="294A5A"/>
                </a:solidFill>
                <a:latin typeface="黑体" panose="02010609060101010101" pitchFamily="49" charset="-122"/>
                <a:ea typeface="黑体" panose="02010609060101010101" pitchFamily="49" charset="-122"/>
              </a:rPr>
              <a:t>翼</a:t>
            </a:r>
            <a:endParaRPr lang="zh-CN" altLang="en-US" sz="3200" b="1">
              <a:solidFill>
                <a:srgbClr val="294A5A"/>
              </a:solidFill>
              <a:latin typeface="黑体" panose="02010609060101010101" pitchFamily="49" charset="-122"/>
              <a:ea typeface="黑体" panose="02010609060101010101" pitchFamily="49" charset="-122"/>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6937" y="1194387"/>
            <a:ext cx="4638722" cy="45713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1" grpId="0"/>
      <p:bldP spid="22" grpId="0"/>
      <p:bldP spid="23" grpId="0"/>
      <p:bldP spid="24" grpId="0"/>
      <p:bldP spid="25"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3"/>
          <p:cNvSpPr txBox="1"/>
          <p:nvPr/>
        </p:nvSpPr>
        <p:spPr>
          <a:xfrm>
            <a:off x="1583267" y="765175"/>
            <a:ext cx="10030884" cy="4338320"/>
          </a:xfrm>
          <a:prstGeom prst="rect">
            <a:avLst/>
          </a:prstGeom>
          <a:noFill/>
          <a:ln w="9525">
            <a:noFill/>
          </a:ln>
        </p:spPr>
        <p:txBody>
          <a:bodyPr>
            <a:spAutoFit/>
          </a:bodyPr>
          <a:lstStyle/>
          <a:p>
            <a:pPr indent="611505" fontAlgn="base">
              <a:lnSpc>
                <a:spcPct val="150000"/>
              </a:lnSpc>
              <a:spcBef>
                <a:spcPct val="0"/>
              </a:spcBef>
              <a:spcAft>
                <a:spcPct val="0"/>
              </a:spcAft>
              <a:buFont typeface="Arial" panose="020B0604020202020204" pitchFamily="34" charset="0"/>
              <a:buNone/>
            </a:pPr>
            <a:r>
              <a:rPr lang="en-US" altLang="zh-CN" sz="2400" b="1">
                <a:solidFill>
                  <a:srgbClr val="CC00FF"/>
                </a:solidFill>
                <a:ea typeface="微软雅黑" panose="020B0503020204020204" pitchFamily="34" charset="-122"/>
              </a:rPr>
              <a:t> </a:t>
            </a:r>
            <a:r>
              <a:rPr lang="zh-CN" altLang="en-US" sz="2400" b="1">
                <a:solidFill>
                  <a:srgbClr val="CC00FF"/>
                </a:solidFill>
                <a:ea typeface="微软雅黑" panose="020B0503020204020204" pitchFamily="34" charset="-122"/>
              </a:rPr>
              <a:t>（</a:t>
            </a:r>
            <a:r>
              <a:rPr lang="en-US" altLang="zh-CN" sz="2400" b="1">
                <a:solidFill>
                  <a:srgbClr val="CC00FF"/>
                </a:solidFill>
                <a:ea typeface="微软雅黑" panose="020B0503020204020204" pitchFamily="34" charset="-122"/>
              </a:rPr>
              <a:t>3</a:t>
            </a:r>
            <a:r>
              <a:rPr lang="zh-CN" altLang="en-US" sz="2400" b="1">
                <a:solidFill>
                  <a:srgbClr val="CC00FF"/>
                </a:solidFill>
                <a:ea typeface="微软雅黑" panose="020B0503020204020204" pitchFamily="34" charset="-122"/>
              </a:rPr>
              <a:t>）</a:t>
            </a:r>
            <a:r>
              <a:rPr lang="zh-CN" altLang="zh-CN" sz="2400" b="1">
                <a:solidFill>
                  <a:srgbClr val="CC00FF"/>
                </a:solidFill>
                <a:ea typeface="微软雅黑" panose="020B0503020204020204" pitchFamily="34" charset="-122"/>
              </a:rPr>
              <a:t>由</a:t>
            </a:r>
            <a:r>
              <a:rPr lang="en-US" altLang="zh-CN" sz="2400" b="1">
                <a:solidFill>
                  <a:srgbClr val="CC00FF"/>
                </a:solidFill>
                <a:ea typeface="微软雅黑" panose="020B0503020204020204" pitchFamily="34" charset="-122"/>
              </a:rPr>
              <a:t>“</a:t>
            </a:r>
            <a:r>
              <a:rPr lang="zh-CN" altLang="zh-CN" sz="2400" b="1">
                <a:solidFill>
                  <a:srgbClr val="CC00FF"/>
                </a:solidFill>
                <a:ea typeface="微软雅黑" panose="020B0503020204020204" pitchFamily="34" charset="-122"/>
              </a:rPr>
              <a:t>拘泥教材</a:t>
            </a:r>
            <a:r>
              <a:rPr lang="en-US" altLang="zh-CN" sz="2400" b="1">
                <a:solidFill>
                  <a:srgbClr val="CC00FF"/>
                </a:solidFill>
                <a:ea typeface="微软雅黑" panose="020B0503020204020204" pitchFamily="34" charset="-122"/>
              </a:rPr>
              <a:t>”</a:t>
            </a:r>
            <a:r>
              <a:rPr lang="zh-CN" altLang="zh-CN" sz="2400" b="1">
                <a:solidFill>
                  <a:srgbClr val="CC00FF"/>
                </a:solidFill>
                <a:ea typeface="微软雅黑" panose="020B0503020204020204" pitchFamily="34" charset="-122"/>
              </a:rPr>
              <a:t>转向“整合教材”</a:t>
            </a:r>
            <a:endParaRPr lang="zh-CN" altLang="zh-CN" sz="2400" b="1">
              <a:solidFill>
                <a:srgbClr val="CC00FF"/>
              </a:solidFill>
              <a:ea typeface="微软雅黑" panose="020B0503020204020204" pitchFamily="34" charset="-122"/>
            </a:endParaRPr>
          </a:p>
          <a:p>
            <a:pPr indent="611505" fontAlgn="base">
              <a:lnSpc>
                <a:spcPct val="200000"/>
              </a:lnSpc>
              <a:spcBef>
                <a:spcPct val="0"/>
              </a:spcBef>
              <a:spcAft>
                <a:spcPct val="0"/>
              </a:spcAft>
              <a:buFont typeface="Arial" panose="020B0604020202020204" pitchFamily="34" charset="0"/>
              <a:buNone/>
            </a:pPr>
            <a:r>
              <a:rPr lang="zh-CN" altLang="en-US" sz="2000">
                <a:solidFill>
                  <a:srgbClr val="000000"/>
                </a:solidFill>
                <a:latin typeface="黑体" panose="02010609060101010101" pitchFamily="49" charset="-122"/>
                <a:ea typeface="黑体" panose="02010609060101010101" pitchFamily="49" charset="-122"/>
              </a:rPr>
              <a:t>高考复习备考的基本依据是</a:t>
            </a:r>
            <a:r>
              <a:rPr lang="en-US" altLang="zh-CN" sz="2000">
                <a:solidFill>
                  <a:srgbClr val="000000"/>
                </a:solidFill>
                <a:latin typeface="黑体" panose="02010609060101010101" pitchFamily="49" charset="-122"/>
                <a:ea typeface="黑体" panose="02010609060101010101" pitchFamily="49" charset="-122"/>
              </a:rPr>
              <a:t>《</a:t>
            </a:r>
            <a:r>
              <a:rPr lang="zh-CN" altLang="en-US" sz="2000">
                <a:solidFill>
                  <a:srgbClr val="000000"/>
                </a:solidFill>
                <a:latin typeface="黑体" panose="02010609060101010101" pitchFamily="49" charset="-122"/>
                <a:ea typeface="黑体" panose="02010609060101010101" pitchFamily="49" charset="-122"/>
              </a:rPr>
              <a:t>考试大纲</a:t>
            </a:r>
            <a:r>
              <a:rPr lang="en-US" altLang="zh-CN" sz="2000">
                <a:solidFill>
                  <a:srgbClr val="000000"/>
                </a:solidFill>
                <a:latin typeface="黑体" panose="02010609060101010101" pitchFamily="49" charset="-122"/>
                <a:ea typeface="黑体" panose="02010609060101010101" pitchFamily="49" charset="-122"/>
              </a:rPr>
              <a:t>》</a:t>
            </a:r>
            <a:r>
              <a:rPr lang="zh-CN" altLang="en-US" sz="2000">
                <a:solidFill>
                  <a:srgbClr val="000000"/>
                </a:solidFill>
                <a:latin typeface="黑体" panose="02010609060101010101" pitchFamily="49" charset="-122"/>
                <a:ea typeface="黑体" panose="02010609060101010101" pitchFamily="49" charset="-122"/>
              </a:rPr>
              <a:t>，</a:t>
            </a:r>
            <a:r>
              <a:rPr lang="en-US" altLang="zh-CN" sz="2000">
                <a:solidFill>
                  <a:srgbClr val="000000"/>
                </a:solidFill>
                <a:latin typeface="黑体" panose="02010609060101010101" pitchFamily="49" charset="-122"/>
                <a:ea typeface="黑体" panose="02010609060101010101" pitchFamily="49" charset="-122"/>
              </a:rPr>
              <a:t>《</a:t>
            </a:r>
            <a:r>
              <a:rPr lang="zh-CN" altLang="en-US" sz="2000">
                <a:solidFill>
                  <a:srgbClr val="000000"/>
                </a:solidFill>
                <a:latin typeface="黑体" panose="02010609060101010101" pitchFamily="49" charset="-122"/>
                <a:ea typeface="黑体" panose="02010609060101010101" pitchFamily="49" charset="-122"/>
              </a:rPr>
              <a:t>考试大纲</a:t>
            </a:r>
            <a:r>
              <a:rPr lang="en-US" altLang="zh-CN" sz="2000">
                <a:solidFill>
                  <a:srgbClr val="000000"/>
                </a:solidFill>
                <a:latin typeface="黑体" panose="02010609060101010101" pitchFamily="49" charset="-122"/>
                <a:ea typeface="黑体" panose="02010609060101010101" pitchFamily="49" charset="-122"/>
              </a:rPr>
              <a:t>》</a:t>
            </a:r>
            <a:r>
              <a:rPr lang="zh-CN" altLang="en-US" sz="2000">
                <a:solidFill>
                  <a:srgbClr val="000000"/>
                </a:solidFill>
                <a:latin typeface="黑体" panose="02010609060101010101" pitchFamily="49" charset="-122"/>
                <a:ea typeface="黑体" panose="02010609060101010101" pitchFamily="49" charset="-122"/>
              </a:rPr>
              <a:t>是高考命题的规范性文件，不同程度的对课程标准设定的知识体系做了调整，甚至重构。化学将选修模块列入必考内容，这就反映了化学学科的具体命题思想。</a:t>
            </a:r>
            <a:endParaRPr lang="en-US" altLang="zh-CN" sz="2000">
              <a:solidFill>
                <a:srgbClr val="000000"/>
              </a:solidFill>
              <a:latin typeface="黑体" panose="02010609060101010101" pitchFamily="49" charset="-122"/>
              <a:ea typeface="黑体" panose="02010609060101010101" pitchFamily="49" charset="-122"/>
            </a:endParaRPr>
          </a:p>
          <a:p>
            <a:pPr indent="611505" fontAlgn="base">
              <a:lnSpc>
                <a:spcPct val="200000"/>
              </a:lnSpc>
              <a:spcBef>
                <a:spcPct val="0"/>
              </a:spcBef>
              <a:spcAft>
                <a:spcPct val="0"/>
              </a:spcAft>
              <a:buFont typeface="Arial" panose="020B0604020202020204" pitchFamily="34" charset="0"/>
              <a:buNone/>
            </a:pPr>
            <a:r>
              <a:rPr lang="zh-CN" altLang="en-US" sz="2000">
                <a:solidFill>
                  <a:srgbClr val="0000FF"/>
                </a:solidFill>
                <a:latin typeface="黑体" panose="02010609060101010101" pitchFamily="49" charset="-122"/>
                <a:ea typeface="黑体" panose="02010609060101010101" pitchFamily="49" charset="-122"/>
              </a:rPr>
              <a:t>学什么比怎么学更重要。</a:t>
            </a:r>
            <a:r>
              <a:rPr lang="zh-CN" altLang="en-US" sz="2000">
                <a:solidFill>
                  <a:srgbClr val="000000"/>
                </a:solidFill>
                <a:latin typeface="黑体" panose="02010609060101010101" pitchFamily="49" charset="-122"/>
                <a:ea typeface="黑体" panose="02010609060101010101" pitchFamily="49" charset="-122"/>
              </a:rPr>
              <a:t>因此，在复习过程中，需要根据高考实际，打破现行教材的体系，</a:t>
            </a:r>
            <a:r>
              <a:rPr lang="zh-CN" altLang="en-US" sz="2000">
                <a:solidFill>
                  <a:srgbClr val="0000FF"/>
                </a:solidFill>
                <a:latin typeface="黑体" panose="02010609060101010101" pitchFamily="49" charset="-122"/>
                <a:ea typeface="黑体" panose="02010609060101010101" pitchFamily="49" charset="-122"/>
              </a:rPr>
              <a:t>还原命题细目表，</a:t>
            </a:r>
            <a:r>
              <a:rPr lang="zh-CN" altLang="en-US" sz="2000">
                <a:solidFill>
                  <a:srgbClr val="000000"/>
                </a:solidFill>
                <a:latin typeface="黑体" panose="02010609060101010101" pitchFamily="49" charset="-122"/>
                <a:ea typeface="黑体" panose="02010609060101010101" pitchFamily="49" charset="-122"/>
              </a:rPr>
              <a:t>根据考纲和考题确定高频考点、中频考点和低频考点，整合教材内容，重构学科体系，精准备考复习。</a:t>
            </a:r>
            <a:endParaRPr lang="zh-CN" altLang="en-US" sz="200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1"/>
          <p:cNvSpPr>
            <a:spLocks noChangeArrowheads="1"/>
          </p:cNvSpPr>
          <p:nvPr/>
        </p:nvSpPr>
        <p:spPr bwMode="auto">
          <a:xfrm>
            <a:off x="1678520" y="620717"/>
            <a:ext cx="9793817" cy="5262245"/>
          </a:xfrm>
          <a:prstGeom prst="rect">
            <a:avLst/>
          </a:prstGeom>
          <a:noFill/>
          <a:ln w="9525">
            <a:noFill/>
            <a:miter lim="800000"/>
          </a:ln>
        </p:spPr>
        <p:txBody>
          <a:bodyPr>
            <a:spAutoFit/>
          </a:bodyPr>
          <a:lstStyle/>
          <a:p>
            <a:pPr indent="612775" algn="just" fontAlgn="base">
              <a:lnSpc>
                <a:spcPct val="150000"/>
              </a:lnSpc>
              <a:spcBef>
                <a:spcPct val="0"/>
              </a:spcBef>
              <a:spcAft>
                <a:spcPct val="0"/>
              </a:spcAft>
              <a:buFont typeface="Arial" panose="020B0604020202020204" pitchFamily="34" charset="0"/>
              <a:buNone/>
              <a:defRPr/>
            </a:pPr>
            <a:r>
              <a:rPr lang="zh-CN" altLang="en-US" sz="2400" b="1">
                <a:solidFill>
                  <a:srgbClr val="CC00FF"/>
                </a:solidFill>
                <a:ea typeface="微软雅黑" panose="020B0503020204020204" pitchFamily="34" charset="-122"/>
              </a:rPr>
              <a:t>（</a:t>
            </a:r>
            <a:r>
              <a:rPr lang="en-US" altLang="zh-CN" sz="2400" b="1">
                <a:solidFill>
                  <a:srgbClr val="CC00FF"/>
                </a:solidFill>
                <a:ea typeface="微软雅黑" panose="020B0503020204020204" pitchFamily="34" charset="-122"/>
              </a:rPr>
              <a:t>4</a:t>
            </a:r>
            <a:r>
              <a:rPr lang="zh-CN" altLang="en-US" sz="2400" b="1">
                <a:solidFill>
                  <a:srgbClr val="CC00FF"/>
                </a:solidFill>
                <a:ea typeface="微软雅黑" panose="020B0503020204020204" pitchFamily="34" charset="-122"/>
              </a:rPr>
              <a:t>）要强化规范表达能力</a:t>
            </a:r>
            <a:endParaRPr lang="zh-CN" altLang="en-US" sz="2400" b="1">
              <a:solidFill>
                <a:srgbClr val="CC00FF"/>
              </a:solidFill>
              <a:ea typeface="微软雅黑" panose="020B0503020204020204" pitchFamily="34" charset="-122"/>
            </a:endParaRPr>
          </a:p>
          <a:p>
            <a:pPr indent="612775" algn="just" fontAlgn="base">
              <a:lnSpc>
                <a:spcPct val="150000"/>
              </a:lnSpc>
              <a:spcBef>
                <a:spcPct val="0"/>
              </a:spcBef>
              <a:spcAft>
                <a:spcPct val="0"/>
              </a:spcAft>
              <a:buFont typeface="Arial" panose="020B0604020202020204" pitchFamily="34" charset="0"/>
              <a:buNone/>
              <a:defRPr/>
            </a:pPr>
            <a:r>
              <a:rPr lang="zh-CN" altLang="zh-CN" sz="2000">
                <a:solidFill>
                  <a:srgbClr val="000000"/>
                </a:solidFill>
                <a:ea typeface="黑体" panose="02010609060101010101" pitchFamily="49" charset="-122"/>
              </a:rPr>
              <a:t>高考非选择题考查学生应用化学语言答题的能力。每个学生都要学会用文字熟练、清晰、规范、准确地陈述化学事实，分析化学现象，解释化学原理，要尽力避免</a:t>
            </a:r>
            <a:r>
              <a:rPr lang="zh-CN" altLang="zh-CN" sz="2000">
                <a:solidFill>
                  <a:srgbClr val="0000FF"/>
                </a:solidFill>
                <a:ea typeface="黑体" panose="02010609060101010101" pitchFamily="49" charset="-122"/>
              </a:rPr>
              <a:t>不会表达、字迹潦草、眼高手低、毫无逻辑、书写不规范等弊端。</a:t>
            </a:r>
            <a:endParaRPr lang="en-US" altLang="zh-CN" sz="2000">
              <a:solidFill>
                <a:srgbClr val="0000FF"/>
              </a:solidFill>
              <a:ea typeface="黑体" panose="02010609060101010101" pitchFamily="49" charset="-122"/>
            </a:endParaRPr>
          </a:p>
          <a:p>
            <a:pPr indent="612775" algn="just" fontAlgn="base">
              <a:lnSpc>
                <a:spcPct val="150000"/>
              </a:lnSpc>
              <a:spcBef>
                <a:spcPct val="0"/>
              </a:spcBef>
              <a:spcAft>
                <a:spcPct val="0"/>
              </a:spcAft>
              <a:buFont typeface="Arial" panose="020B0604020202020204" pitchFamily="34" charset="0"/>
              <a:buNone/>
              <a:defRPr/>
            </a:pPr>
            <a:endParaRPr lang="en-US" altLang="zh-CN" sz="2000">
              <a:solidFill>
                <a:srgbClr val="000000"/>
              </a:solidFill>
              <a:ea typeface="黑体" panose="02010609060101010101" pitchFamily="49" charset="-122"/>
            </a:endParaRPr>
          </a:p>
          <a:p>
            <a:pPr indent="612140" algn="just" fontAlgn="base">
              <a:lnSpc>
                <a:spcPct val="150000"/>
              </a:lnSpc>
              <a:spcBef>
                <a:spcPct val="0"/>
              </a:spcBef>
              <a:defRPr/>
            </a:pPr>
            <a:r>
              <a:rPr lang="zh-CN" altLang="zh-CN" sz="2000" kern="100">
                <a:solidFill>
                  <a:srgbClr val="00B050"/>
                </a:solidFill>
                <a:latin typeface="黑体" panose="02010609060101010101" pitchFamily="49" charset="-122"/>
                <a:ea typeface="黑体" panose="02010609060101010101" pitchFamily="49" charset="-122"/>
                <a:cs typeface="宋体" panose="02010600030101010101" pitchFamily="2" charset="-122"/>
              </a:rPr>
              <a:t>落实在卷面上的答案文字要做到 “五化”，即：</a:t>
            </a:r>
            <a:endParaRPr lang="zh-CN" altLang="zh-CN" sz="2000" kern="100">
              <a:solidFill>
                <a:srgbClr val="00B050"/>
              </a:solidFill>
              <a:latin typeface="黑体" panose="02010609060101010101" pitchFamily="49" charset="-122"/>
              <a:ea typeface="黑体" panose="02010609060101010101" pitchFamily="49" charset="-122"/>
              <a:cs typeface="宋体" panose="02010600030101010101" pitchFamily="2" charset="-122"/>
            </a:endParaRPr>
          </a:p>
          <a:p>
            <a:pPr indent="612140" algn="just" fontAlgn="base">
              <a:lnSpc>
                <a:spcPct val="150000"/>
              </a:lnSpc>
              <a:spcBef>
                <a:spcPct val="0"/>
              </a:spcBef>
              <a:defRPr/>
            </a:pPr>
            <a:r>
              <a:rPr lang="zh-CN" altLang="zh-CN" sz="2000" kern="100">
                <a:solidFill>
                  <a:srgbClr val="00B050"/>
                </a:solidFill>
                <a:latin typeface="黑体" panose="02010609060101010101" pitchFamily="49" charset="-122"/>
                <a:ea typeface="黑体" panose="02010609060101010101" pitchFamily="49" charset="-122"/>
                <a:cs typeface="宋体" panose="02010600030101010101" pitchFamily="2" charset="-122"/>
              </a:rPr>
              <a:t>书写工整化（行楷化）；</a:t>
            </a:r>
            <a:endParaRPr lang="en-US" altLang="zh-CN" sz="2000" kern="100">
              <a:solidFill>
                <a:srgbClr val="00B050"/>
              </a:solidFill>
              <a:latin typeface="黑体" panose="02010609060101010101" pitchFamily="49" charset="-122"/>
              <a:ea typeface="黑体" panose="02010609060101010101" pitchFamily="49" charset="-122"/>
              <a:cs typeface="宋体" panose="02010600030101010101" pitchFamily="2" charset="-122"/>
            </a:endParaRPr>
          </a:p>
          <a:p>
            <a:pPr indent="612140" algn="just" fontAlgn="base">
              <a:lnSpc>
                <a:spcPct val="150000"/>
              </a:lnSpc>
              <a:spcBef>
                <a:spcPct val="0"/>
              </a:spcBef>
              <a:defRPr/>
            </a:pPr>
            <a:r>
              <a:rPr lang="zh-CN" altLang="en-US" sz="2000" kern="100">
                <a:solidFill>
                  <a:srgbClr val="00B050"/>
                </a:solidFill>
                <a:latin typeface="黑体" panose="02010609060101010101" pitchFamily="49" charset="-122"/>
                <a:ea typeface="黑体" panose="02010609060101010101" pitchFamily="49" charset="-122"/>
                <a:cs typeface="宋体" panose="02010600030101010101" pitchFamily="2" charset="-122"/>
              </a:rPr>
              <a:t>套路模板化（段落化）</a:t>
            </a:r>
            <a:r>
              <a:rPr lang="zh-CN" altLang="zh-CN" sz="2000" kern="100">
                <a:solidFill>
                  <a:srgbClr val="00B050"/>
                </a:solidFill>
                <a:latin typeface="黑体" panose="02010609060101010101" pitchFamily="49" charset="-122"/>
                <a:ea typeface="黑体" panose="02010609060101010101" pitchFamily="49" charset="-122"/>
                <a:cs typeface="宋体" panose="02010600030101010101" pitchFamily="2" charset="-122"/>
              </a:rPr>
              <a:t>；</a:t>
            </a:r>
            <a:endParaRPr lang="en-US" altLang="zh-CN" sz="2000" kern="100">
              <a:solidFill>
                <a:srgbClr val="00B050"/>
              </a:solidFill>
              <a:latin typeface="黑体" panose="02010609060101010101" pitchFamily="49" charset="-122"/>
              <a:ea typeface="黑体" panose="02010609060101010101" pitchFamily="49" charset="-122"/>
              <a:cs typeface="宋体" panose="02010600030101010101" pitchFamily="2" charset="-122"/>
            </a:endParaRPr>
          </a:p>
          <a:p>
            <a:pPr indent="612140" algn="just" fontAlgn="base">
              <a:lnSpc>
                <a:spcPct val="150000"/>
              </a:lnSpc>
              <a:spcBef>
                <a:spcPct val="0"/>
              </a:spcBef>
              <a:defRPr/>
            </a:pPr>
            <a:r>
              <a:rPr lang="zh-CN" altLang="en-US" sz="2000" kern="100">
                <a:solidFill>
                  <a:srgbClr val="00B050"/>
                </a:solidFill>
                <a:latin typeface="黑体" panose="02010609060101010101" pitchFamily="49" charset="-122"/>
                <a:ea typeface="黑体" panose="02010609060101010101" pitchFamily="49" charset="-122"/>
                <a:cs typeface="宋体" panose="02010600030101010101" pitchFamily="2" charset="-122"/>
              </a:rPr>
              <a:t>表述专业化；</a:t>
            </a:r>
            <a:endParaRPr lang="en-US" altLang="zh-CN" sz="2000" kern="100">
              <a:solidFill>
                <a:srgbClr val="00B050"/>
              </a:solidFill>
              <a:latin typeface="黑体" panose="02010609060101010101" pitchFamily="49" charset="-122"/>
              <a:ea typeface="黑体" panose="02010609060101010101" pitchFamily="49" charset="-122"/>
              <a:cs typeface="宋体" panose="02010600030101010101" pitchFamily="2" charset="-122"/>
            </a:endParaRPr>
          </a:p>
          <a:p>
            <a:pPr indent="612140" algn="just" fontAlgn="base">
              <a:lnSpc>
                <a:spcPct val="150000"/>
              </a:lnSpc>
              <a:spcBef>
                <a:spcPct val="0"/>
              </a:spcBef>
              <a:defRPr/>
            </a:pPr>
            <a:r>
              <a:rPr lang="zh-CN" altLang="zh-CN" sz="2000" kern="100">
                <a:solidFill>
                  <a:srgbClr val="00B050"/>
                </a:solidFill>
                <a:latin typeface="黑体" panose="02010609060101010101" pitchFamily="49" charset="-122"/>
                <a:ea typeface="黑体" panose="02010609060101010101" pitchFamily="49" charset="-122"/>
                <a:cs typeface="宋体" panose="02010600030101010101" pitchFamily="2" charset="-122"/>
              </a:rPr>
              <a:t>答案要点化</a:t>
            </a:r>
            <a:r>
              <a:rPr lang="zh-CN" altLang="en-US" sz="2000" kern="100">
                <a:solidFill>
                  <a:srgbClr val="00B050"/>
                </a:solidFill>
                <a:latin typeface="黑体" panose="02010609060101010101" pitchFamily="49" charset="-122"/>
                <a:ea typeface="黑体" panose="02010609060101010101" pitchFamily="49" charset="-122"/>
                <a:cs typeface="宋体" panose="02010600030101010101" pitchFamily="2" charset="-122"/>
              </a:rPr>
              <a:t>（步骤完整化）</a:t>
            </a:r>
            <a:r>
              <a:rPr lang="zh-CN" altLang="zh-CN" sz="2000" kern="100">
                <a:solidFill>
                  <a:srgbClr val="00B050"/>
                </a:solidFill>
                <a:latin typeface="黑体" panose="02010609060101010101" pitchFamily="49" charset="-122"/>
                <a:ea typeface="黑体" panose="02010609060101010101" pitchFamily="49" charset="-122"/>
                <a:cs typeface="宋体" panose="02010600030101010101" pitchFamily="2" charset="-122"/>
              </a:rPr>
              <a:t>；</a:t>
            </a:r>
            <a:endParaRPr lang="en-US" altLang="zh-CN" sz="2000" kern="100">
              <a:solidFill>
                <a:srgbClr val="00B050"/>
              </a:solidFill>
              <a:latin typeface="黑体" panose="02010609060101010101" pitchFamily="49" charset="-122"/>
              <a:ea typeface="黑体" panose="02010609060101010101" pitchFamily="49" charset="-122"/>
              <a:cs typeface="宋体" panose="02010600030101010101" pitchFamily="2" charset="-122"/>
            </a:endParaRPr>
          </a:p>
          <a:p>
            <a:pPr indent="612140" algn="just" fontAlgn="base">
              <a:lnSpc>
                <a:spcPct val="150000"/>
              </a:lnSpc>
              <a:spcBef>
                <a:spcPct val="0"/>
              </a:spcBef>
              <a:defRPr/>
            </a:pPr>
            <a:r>
              <a:rPr lang="zh-CN" altLang="zh-CN" sz="2000" kern="100">
                <a:solidFill>
                  <a:srgbClr val="00B050"/>
                </a:solidFill>
                <a:latin typeface="黑体" panose="02010609060101010101" pitchFamily="49" charset="-122"/>
                <a:ea typeface="黑体" panose="02010609060101010101" pitchFamily="49" charset="-122"/>
                <a:cs typeface="宋体" panose="02010600030101010101" pitchFamily="2" charset="-122"/>
              </a:rPr>
              <a:t>要点序号化</a:t>
            </a:r>
            <a:r>
              <a:rPr lang="zh-CN" altLang="en-US" sz="2000" kern="100">
                <a:solidFill>
                  <a:srgbClr val="00B050"/>
                </a:solidFill>
                <a:latin typeface="黑体" panose="02010609060101010101" pitchFamily="49" charset="-122"/>
                <a:ea typeface="黑体" panose="02010609060101010101" pitchFamily="49" charset="-122"/>
                <a:cs typeface="宋体" panose="02010600030101010101" pitchFamily="2" charset="-122"/>
              </a:rPr>
              <a:t>。</a:t>
            </a:r>
            <a:endParaRPr lang="zh-CN" altLang="zh-CN" sz="2000">
              <a:solidFill>
                <a:srgbClr val="00B050"/>
              </a:solidFill>
              <a:ea typeface="黑体" panose="02010609060101010101" pitchFamily="49"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1"/>
          <p:cNvSpPr>
            <a:spLocks noChangeArrowheads="1"/>
          </p:cNvSpPr>
          <p:nvPr/>
        </p:nvSpPr>
        <p:spPr bwMode="auto">
          <a:xfrm>
            <a:off x="1678518" y="620714"/>
            <a:ext cx="9499600" cy="4799965"/>
          </a:xfrm>
          <a:prstGeom prst="rect">
            <a:avLst/>
          </a:prstGeom>
          <a:noFill/>
          <a:ln w="9525">
            <a:noFill/>
            <a:miter lim="800000"/>
          </a:ln>
        </p:spPr>
        <p:txBody>
          <a:bodyPr>
            <a:spAutoFit/>
          </a:bodyPr>
          <a:lstStyle/>
          <a:p>
            <a:pPr indent="612775" algn="just" fontAlgn="base">
              <a:lnSpc>
                <a:spcPct val="150000"/>
              </a:lnSpc>
              <a:spcBef>
                <a:spcPct val="0"/>
              </a:spcBef>
              <a:spcAft>
                <a:spcPct val="0"/>
              </a:spcAft>
              <a:buFont typeface="Arial" panose="020B0604020202020204" pitchFamily="34" charset="0"/>
              <a:buNone/>
              <a:defRPr/>
            </a:pPr>
            <a:r>
              <a:rPr lang="zh-CN" altLang="en-US" sz="2400" b="1">
                <a:solidFill>
                  <a:srgbClr val="CC00FF"/>
                </a:solidFill>
                <a:ea typeface="微软雅黑" panose="020B0503020204020204" pitchFamily="34" charset="-122"/>
              </a:rPr>
              <a:t>（</a:t>
            </a:r>
            <a:r>
              <a:rPr lang="en-US" altLang="zh-CN" sz="2400" b="1">
                <a:solidFill>
                  <a:srgbClr val="CC00FF"/>
                </a:solidFill>
                <a:ea typeface="微软雅黑" panose="020B0503020204020204" pitchFamily="34" charset="-122"/>
              </a:rPr>
              <a:t>5</a:t>
            </a:r>
            <a:r>
              <a:rPr lang="zh-CN" altLang="en-US" sz="2400" b="1">
                <a:solidFill>
                  <a:srgbClr val="CC00FF"/>
                </a:solidFill>
                <a:ea typeface="微软雅黑" panose="020B0503020204020204" pitchFamily="34" charset="-122"/>
              </a:rPr>
              <a:t>）</a:t>
            </a:r>
            <a:r>
              <a:rPr lang="zh-CN" altLang="zh-CN" sz="2400" b="1">
                <a:solidFill>
                  <a:srgbClr val="CC00FF"/>
                </a:solidFill>
                <a:ea typeface="微软雅黑" panose="020B0503020204020204" pitchFamily="34" charset="-122"/>
              </a:rPr>
              <a:t>由“关注教”转向</a:t>
            </a:r>
            <a:r>
              <a:rPr lang="en-US" altLang="zh-CN" sz="2400" b="1">
                <a:solidFill>
                  <a:srgbClr val="CC00FF"/>
                </a:solidFill>
                <a:ea typeface="微软雅黑" panose="020B0503020204020204" pitchFamily="34" charset="-122"/>
              </a:rPr>
              <a:t>“</a:t>
            </a:r>
            <a:r>
              <a:rPr lang="zh-CN" altLang="zh-CN" sz="2400" b="1">
                <a:solidFill>
                  <a:srgbClr val="CC00FF"/>
                </a:solidFill>
                <a:ea typeface="微软雅黑" panose="020B0503020204020204" pitchFamily="34" charset="-122"/>
              </a:rPr>
              <a:t>关注学</a:t>
            </a:r>
            <a:r>
              <a:rPr lang="en-US" altLang="zh-CN" sz="2400" b="1">
                <a:solidFill>
                  <a:srgbClr val="CC00FF"/>
                </a:solidFill>
                <a:ea typeface="微软雅黑" panose="020B0503020204020204" pitchFamily="34" charset="-122"/>
              </a:rPr>
              <a:t>”</a:t>
            </a:r>
            <a:endParaRPr lang="zh-CN" altLang="zh-CN" sz="2400">
              <a:solidFill>
                <a:srgbClr val="000000"/>
              </a:solidFill>
              <a:latin typeface="宋体" panose="02010600030101010101" pitchFamily="2" charset="-122"/>
            </a:endParaRPr>
          </a:p>
          <a:p>
            <a:pPr indent="611505" algn="just" fontAlgn="base">
              <a:lnSpc>
                <a:spcPct val="150000"/>
              </a:lnSpc>
              <a:spcBef>
                <a:spcPct val="0"/>
              </a:spcBef>
              <a:spcAft>
                <a:spcPct val="0"/>
              </a:spcAft>
              <a:buFont typeface="Arial" panose="020B0604020202020204" pitchFamily="34" charset="0"/>
              <a:buNone/>
              <a:defRPr/>
            </a:pPr>
            <a:endParaRPr lang="en-US" altLang="zh-CN" sz="2000">
              <a:solidFill>
                <a:srgbClr val="1D41D5"/>
              </a:solidFill>
              <a:latin typeface="黑体" panose="02010609060101010101" pitchFamily="49" charset="-122"/>
              <a:ea typeface="黑体" panose="02010609060101010101" pitchFamily="49" charset="-122"/>
            </a:endParaRPr>
          </a:p>
          <a:p>
            <a:pPr indent="611505" algn="just" fontAlgn="base">
              <a:lnSpc>
                <a:spcPct val="150000"/>
              </a:lnSpc>
              <a:spcBef>
                <a:spcPct val="0"/>
              </a:spcBef>
              <a:spcAft>
                <a:spcPct val="0"/>
              </a:spcAft>
              <a:buFont typeface="Arial" panose="020B0604020202020204" pitchFamily="34" charset="0"/>
              <a:buNone/>
              <a:defRPr/>
            </a:pPr>
            <a:r>
              <a:rPr lang="zh-CN" altLang="zh-CN" sz="2000">
                <a:solidFill>
                  <a:srgbClr val="0000FF"/>
                </a:solidFill>
                <a:latin typeface="黑体" panose="02010609060101010101" pitchFamily="49" charset="-122"/>
                <a:ea typeface="黑体" panose="02010609060101010101" pitchFamily="49" charset="-122"/>
              </a:rPr>
              <a:t>教师导学导思。</a:t>
            </a:r>
            <a:r>
              <a:rPr lang="zh-CN" altLang="zh-CN" sz="2000">
                <a:solidFill>
                  <a:srgbClr val="000000"/>
                </a:solidFill>
                <a:latin typeface="黑体" panose="02010609060101010101" pitchFamily="49" charset="-122"/>
                <a:ea typeface="黑体" panose="02010609060101010101" pitchFamily="49" charset="-122"/>
              </a:rPr>
              <a:t>根据高考要求和学生基础确定复习目标和内容要求，精心设计问题，通过评价，使学生明确学什么、怎么学、学到什么程度。</a:t>
            </a:r>
            <a:endParaRPr lang="zh-CN" altLang="zh-CN" sz="2000">
              <a:solidFill>
                <a:srgbClr val="000000"/>
              </a:solidFill>
              <a:latin typeface="黑体" panose="02010609060101010101" pitchFamily="49" charset="-122"/>
              <a:ea typeface="黑体" panose="02010609060101010101" pitchFamily="49" charset="-122"/>
            </a:endParaRPr>
          </a:p>
          <a:p>
            <a:pPr indent="611505" algn="just" fontAlgn="base">
              <a:lnSpc>
                <a:spcPct val="150000"/>
              </a:lnSpc>
              <a:spcBef>
                <a:spcPct val="0"/>
              </a:spcBef>
              <a:spcAft>
                <a:spcPct val="0"/>
              </a:spcAft>
              <a:buFont typeface="Arial" panose="020B0604020202020204" pitchFamily="34" charset="0"/>
              <a:buNone/>
              <a:defRPr/>
            </a:pPr>
            <a:r>
              <a:rPr lang="zh-CN" altLang="zh-CN" sz="2000">
                <a:solidFill>
                  <a:srgbClr val="0000FF"/>
                </a:solidFill>
                <a:latin typeface="黑体" panose="02010609060101010101" pitchFamily="49" charset="-122"/>
                <a:ea typeface="黑体" panose="02010609060101010101" pitchFamily="49" charset="-122"/>
              </a:rPr>
              <a:t>学生自主</a:t>
            </a:r>
            <a:r>
              <a:rPr lang="zh-CN" altLang="en-US" sz="2000">
                <a:solidFill>
                  <a:srgbClr val="0000FF"/>
                </a:solidFill>
                <a:latin typeface="黑体" panose="02010609060101010101" pitchFamily="49" charset="-122"/>
                <a:ea typeface="黑体" panose="02010609060101010101" pitchFamily="49" charset="-122"/>
              </a:rPr>
              <a:t>学习和合作</a:t>
            </a:r>
            <a:r>
              <a:rPr lang="zh-CN" altLang="zh-CN" sz="2000">
                <a:solidFill>
                  <a:srgbClr val="0000FF"/>
                </a:solidFill>
                <a:latin typeface="黑体" panose="02010609060101010101" pitchFamily="49" charset="-122"/>
                <a:ea typeface="黑体" panose="02010609060101010101" pitchFamily="49" charset="-122"/>
              </a:rPr>
              <a:t>学习。</a:t>
            </a:r>
            <a:endParaRPr lang="en-US" altLang="zh-CN" sz="2000">
              <a:solidFill>
                <a:srgbClr val="0000FF"/>
              </a:solidFill>
              <a:latin typeface="黑体" panose="02010609060101010101" pitchFamily="49" charset="-122"/>
              <a:ea typeface="黑体" panose="02010609060101010101" pitchFamily="49" charset="-122"/>
            </a:endParaRPr>
          </a:p>
          <a:p>
            <a:pPr indent="611505" algn="just" fontAlgn="base">
              <a:lnSpc>
                <a:spcPct val="150000"/>
              </a:lnSpc>
              <a:spcBef>
                <a:spcPct val="0"/>
              </a:spcBef>
              <a:spcAft>
                <a:spcPct val="0"/>
              </a:spcAft>
              <a:buFont typeface="Arial" panose="020B0604020202020204" pitchFamily="34" charset="0"/>
              <a:buNone/>
              <a:defRPr/>
            </a:pPr>
            <a:r>
              <a:rPr lang="zh-CN" altLang="zh-CN" sz="2000">
                <a:solidFill>
                  <a:srgbClr val="000000"/>
                </a:solidFill>
                <a:latin typeface="黑体" panose="02010609060101010101" pitchFamily="49" charset="-122"/>
                <a:ea typeface="黑体" panose="02010609060101010101" pitchFamily="49" charset="-122"/>
              </a:rPr>
              <a:t>鼓励学生大胆质疑和提出问题；尝试异步学习，提倡</a:t>
            </a:r>
            <a:r>
              <a:rPr lang="zh-CN" altLang="zh-CN" sz="2000">
                <a:solidFill>
                  <a:srgbClr val="0000FF"/>
                </a:solidFill>
                <a:latin typeface="黑体" panose="02010609060101010101" pitchFamily="49" charset="-122"/>
                <a:ea typeface="黑体" panose="02010609060101010101" pitchFamily="49" charset="-122"/>
              </a:rPr>
              <a:t>互助合作</a:t>
            </a:r>
            <a:r>
              <a:rPr lang="zh-CN" altLang="en-US" sz="2000">
                <a:solidFill>
                  <a:srgbClr val="0000FF"/>
                </a:solidFill>
                <a:latin typeface="黑体" panose="02010609060101010101" pitchFamily="49" charset="-122"/>
                <a:ea typeface="黑体" panose="02010609060101010101" pitchFamily="49" charset="-122"/>
              </a:rPr>
              <a:t>交流</a:t>
            </a:r>
            <a:r>
              <a:rPr lang="zh-CN" altLang="zh-CN" sz="2000">
                <a:solidFill>
                  <a:srgbClr val="0000FF"/>
                </a:solidFill>
                <a:latin typeface="黑体" panose="02010609060101010101" pitchFamily="49" charset="-122"/>
                <a:ea typeface="黑体" panose="02010609060101010101" pitchFamily="49" charset="-122"/>
              </a:rPr>
              <a:t>，</a:t>
            </a:r>
            <a:r>
              <a:rPr lang="zh-CN" altLang="zh-CN" sz="2000">
                <a:solidFill>
                  <a:srgbClr val="000000"/>
                </a:solidFill>
                <a:latin typeface="黑体" panose="02010609060101010101" pitchFamily="49" charset="-122"/>
                <a:ea typeface="黑体" panose="02010609060101010101" pitchFamily="49" charset="-122"/>
              </a:rPr>
              <a:t>提高复习效率。</a:t>
            </a:r>
            <a:endParaRPr lang="zh-CN" altLang="zh-CN" sz="2000">
              <a:solidFill>
                <a:srgbClr val="000000"/>
              </a:solidFill>
              <a:latin typeface="黑体" panose="02010609060101010101" pitchFamily="49" charset="-122"/>
              <a:ea typeface="黑体" panose="02010609060101010101" pitchFamily="49" charset="-122"/>
            </a:endParaRPr>
          </a:p>
          <a:p>
            <a:pPr indent="611505" algn="just" fontAlgn="base">
              <a:lnSpc>
                <a:spcPct val="150000"/>
              </a:lnSpc>
              <a:spcBef>
                <a:spcPct val="0"/>
              </a:spcBef>
              <a:spcAft>
                <a:spcPct val="0"/>
              </a:spcAft>
              <a:buFont typeface="Arial" panose="020B0604020202020204" pitchFamily="34" charset="0"/>
              <a:buNone/>
              <a:defRPr/>
            </a:pPr>
            <a:r>
              <a:rPr lang="zh-CN" altLang="zh-CN" sz="2000">
                <a:solidFill>
                  <a:srgbClr val="0000FF"/>
                </a:solidFill>
                <a:latin typeface="黑体" panose="02010609060101010101" pitchFamily="49" charset="-122"/>
                <a:ea typeface="黑体" panose="02010609060101010101" pitchFamily="49" charset="-122"/>
              </a:rPr>
              <a:t>学生应用练习。</a:t>
            </a:r>
            <a:r>
              <a:rPr lang="zh-CN" altLang="zh-CN" sz="2000">
                <a:solidFill>
                  <a:srgbClr val="000000"/>
                </a:solidFill>
                <a:latin typeface="黑体" panose="02010609060101010101" pitchFamily="49" charset="-122"/>
                <a:ea typeface="黑体" panose="02010609060101010101" pitchFamily="49" charset="-122"/>
              </a:rPr>
              <a:t>编好用好配套的习题，保证每堂复习课后不少于</a:t>
            </a:r>
            <a:r>
              <a:rPr lang="en-US" altLang="zh-CN" sz="2000">
                <a:solidFill>
                  <a:srgbClr val="000000"/>
                </a:solidFill>
                <a:latin typeface="黑体" panose="02010609060101010101" pitchFamily="49" charset="-122"/>
                <a:ea typeface="黑体" panose="02010609060101010101" pitchFamily="49" charset="-122"/>
              </a:rPr>
              <a:t>50</a:t>
            </a:r>
            <a:r>
              <a:rPr lang="zh-CN" altLang="en-US" sz="2000">
                <a:solidFill>
                  <a:srgbClr val="000000"/>
                </a:solidFill>
                <a:latin typeface="黑体" panose="02010609060101010101" pitchFamily="49" charset="-122"/>
                <a:ea typeface="黑体" panose="02010609060101010101" pitchFamily="49" charset="-122"/>
              </a:rPr>
              <a:t>分钟</a:t>
            </a:r>
            <a:r>
              <a:rPr lang="zh-CN" altLang="zh-CN" sz="2000">
                <a:solidFill>
                  <a:srgbClr val="000000"/>
                </a:solidFill>
                <a:latin typeface="黑体" panose="02010609060101010101" pitchFamily="49" charset="-122"/>
                <a:ea typeface="黑体" panose="02010609060101010101" pitchFamily="49" charset="-122"/>
              </a:rPr>
              <a:t>习题训练；每周根据复习进度</a:t>
            </a:r>
            <a:r>
              <a:rPr lang="zh-CN" altLang="zh-CN" sz="2000">
                <a:solidFill>
                  <a:srgbClr val="0000FF"/>
                </a:solidFill>
                <a:latin typeface="黑体" panose="02010609060101010101" pitchFamily="49" charset="-122"/>
                <a:ea typeface="黑体" panose="02010609060101010101" pitchFamily="49" charset="-122"/>
              </a:rPr>
              <a:t>精心选编周测卷</a:t>
            </a:r>
            <a:r>
              <a:rPr lang="zh-CN" altLang="zh-CN" sz="2000">
                <a:solidFill>
                  <a:srgbClr val="000000"/>
                </a:solidFill>
                <a:latin typeface="黑体" panose="02010609060101010101" pitchFamily="49" charset="-122"/>
                <a:ea typeface="黑体" panose="02010609060101010101" pitchFamily="49" charset="-122"/>
              </a:rPr>
              <a:t>，对复习</a:t>
            </a:r>
            <a:r>
              <a:rPr lang="zh-CN" altLang="en-US" sz="2000">
                <a:solidFill>
                  <a:srgbClr val="000000"/>
                </a:solidFill>
                <a:latin typeface="黑体" panose="02010609060101010101" pitchFamily="49" charset="-122"/>
                <a:ea typeface="黑体" panose="02010609060101010101" pitchFamily="49" charset="-122"/>
              </a:rPr>
              <a:t>过的</a:t>
            </a:r>
            <a:r>
              <a:rPr lang="zh-CN" altLang="zh-CN" sz="2000">
                <a:solidFill>
                  <a:srgbClr val="000000"/>
                </a:solidFill>
                <a:latin typeface="黑体" panose="02010609060101010101" pitchFamily="49" charset="-122"/>
                <a:ea typeface="黑体" panose="02010609060101010101" pitchFamily="49" charset="-122"/>
              </a:rPr>
              <a:t>内容进行大题量限时训练</a:t>
            </a:r>
            <a:r>
              <a:rPr lang="zh-CN" altLang="en-US" sz="2000">
                <a:solidFill>
                  <a:srgbClr val="000000"/>
                </a:solidFill>
                <a:latin typeface="黑体" panose="02010609060101010101" pitchFamily="49" charset="-122"/>
                <a:ea typeface="黑体" panose="02010609060101010101" pitchFamily="49" charset="-122"/>
              </a:rPr>
              <a:t>，同时达到“滚雪球”复习的效果</a:t>
            </a:r>
            <a:r>
              <a:rPr lang="zh-CN" altLang="zh-CN" sz="2000">
                <a:solidFill>
                  <a:srgbClr val="000000"/>
                </a:solidFill>
                <a:latin typeface="黑体" panose="02010609060101010101" pitchFamily="49" charset="-122"/>
                <a:ea typeface="黑体" panose="02010609060101010101" pitchFamily="49" charset="-122"/>
              </a:rPr>
              <a:t>。</a:t>
            </a:r>
            <a:endParaRPr lang="zh-CN" altLang="zh-CN" sz="200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858194" y="733413"/>
            <a:ext cx="4552008" cy="521970"/>
          </a:xfrm>
          <a:prstGeom prst="rect">
            <a:avLst/>
          </a:prstGeom>
          <a:noFill/>
        </p:spPr>
        <p:txBody>
          <a:bodyPr wrap="square" rtlCol="0">
            <a:spAutoFit/>
          </a:bodyPr>
          <a:lstStyle/>
          <a:p>
            <a:pPr algn="ctr"/>
            <a:r>
              <a:rPr lang="en-US" altLang="zh-CN" sz="2800" b="1" smtClean="0">
                <a:solidFill>
                  <a:srgbClr val="FF0000"/>
                </a:solidFill>
                <a:effectLst>
                  <a:outerShdw blurRad="38100" dist="38100" dir="2700000" algn="tl">
                    <a:srgbClr val="000000">
                      <a:alpha val="43137"/>
                    </a:srgbClr>
                  </a:outerShdw>
                </a:effectLst>
              </a:rPr>
              <a:t>【</a:t>
            </a:r>
            <a:r>
              <a:rPr lang="zh-CN" altLang="en-US" sz="2800" b="1" smtClean="0">
                <a:solidFill>
                  <a:srgbClr val="FF0000"/>
                </a:solidFill>
                <a:effectLst>
                  <a:outerShdw blurRad="38100" dist="38100" dir="2700000" algn="tl">
                    <a:srgbClr val="000000">
                      <a:alpha val="43137"/>
                    </a:srgbClr>
                  </a:outerShdw>
                </a:effectLst>
              </a:rPr>
              <a:t>做</a:t>
            </a:r>
            <a:r>
              <a:rPr lang="zh-CN" altLang="en-US" sz="2800" b="1">
                <a:solidFill>
                  <a:srgbClr val="FF0000"/>
                </a:solidFill>
                <a:effectLst>
                  <a:outerShdw blurRad="38100" dist="38100" dir="2700000" algn="tl">
                    <a:srgbClr val="000000">
                      <a:alpha val="43137"/>
                    </a:srgbClr>
                  </a:outerShdw>
                </a:effectLst>
              </a:rPr>
              <a:t>好方案  实施落</a:t>
            </a:r>
            <a:r>
              <a:rPr lang="zh-CN" altLang="en-US" sz="2800" b="1" smtClean="0">
                <a:solidFill>
                  <a:srgbClr val="FF0000"/>
                </a:solidFill>
                <a:effectLst>
                  <a:outerShdw blurRad="38100" dist="38100" dir="2700000" algn="tl">
                    <a:srgbClr val="000000">
                      <a:alpha val="43137"/>
                    </a:srgbClr>
                  </a:outerShdw>
                </a:effectLst>
              </a:rPr>
              <a:t>地</a:t>
            </a:r>
            <a:r>
              <a:rPr lang="en-US" altLang="zh-CN" sz="2800" b="1" smtClean="0">
                <a:solidFill>
                  <a:srgbClr val="FF0000"/>
                </a:solidFill>
                <a:effectLst>
                  <a:outerShdw blurRad="38100" dist="38100" dir="2700000" algn="tl">
                    <a:srgbClr val="000000">
                      <a:alpha val="43137"/>
                    </a:srgbClr>
                  </a:outerShdw>
                </a:effectLst>
              </a:rPr>
              <a:t>】</a:t>
            </a:r>
            <a:endParaRPr lang="zh-CN" altLang="en-US" sz="2800" b="1">
              <a:solidFill>
                <a:srgbClr val="FF0000"/>
              </a:solidFill>
              <a:effectLst>
                <a:outerShdw blurRad="38100" dist="38100" dir="2700000" algn="tl">
                  <a:srgbClr val="000000">
                    <a:alpha val="43137"/>
                  </a:srgbClr>
                </a:outerShdw>
              </a:effectLst>
            </a:endParaRPr>
          </a:p>
        </p:txBody>
      </p:sp>
      <p:sp>
        <p:nvSpPr>
          <p:cNvPr id="3" name="文本框 2"/>
          <p:cNvSpPr txBox="1"/>
          <p:nvPr/>
        </p:nvSpPr>
        <p:spPr>
          <a:xfrm>
            <a:off x="4120588" y="1875101"/>
            <a:ext cx="3622876" cy="460375"/>
          </a:xfrm>
          <a:prstGeom prst="rect">
            <a:avLst/>
          </a:prstGeom>
          <a:noFill/>
        </p:spPr>
        <p:txBody>
          <a:bodyPr wrap="square" rtlCol="0">
            <a:spAutoFit/>
          </a:bodyPr>
          <a:lstStyle/>
          <a:p>
            <a:r>
              <a:rPr lang="zh-CN" altLang="en-US" sz="2400" b="1">
                <a:solidFill>
                  <a:prstClr val="black"/>
                </a:solidFill>
              </a:rPr>
              <a:t>知识整合方案</a:t>
            </a:r>
            <a:endParaRPr lang="zh-CN" altLang="en-US" sz="2400" b="1">
              <a:solidFill>
                <a:prstClr val="black"/>
              </a:solidFill>
            </a:endParaRPr>
          </a:p>
        </p:txBody>
      </p:sp>
      <p:sp>
        <p:nvSpPr>
          <p:cNvPr id="4" name="文本框 3"/>
          <p:cNvSpPr txBox="1"/>
          <p:nvPr/>
        </p:nvSpPr>
        <p:spPr>
          <a:xfrm>
            <a:off x="4120588" y="2967337"/>
            <a:ext cx="3622876" cy="460375"/>
          </a:xfrm>
          <a:prstGeom prst="rect">
            <a:avLst/>
          </a:prstGeom>
          <a:noFill/>
        </p:spPr>
        <p:txBody>
          <a:bodyPr wrap="square" rtlCol="0">
            <a:spAutoFit/>
          </a:bodyPr>
          <a:lstStyle/>
          <a:p>
            <a:r>
              <a:rPr lang="zh-CN" altLang="en-US" sz="2400" b="1">
                <a:solidFill>
                  <a:prstClr val="black"/>
                </a:solidFill>
              </a:rPr>
              <a:t>问题设计方案</a:t>
            </a:r>
            <a:endParaRPr lang="zh-CN" altLang="en-US" sz="2400" b="1">
              <a:solidFill>
                <a:prstClr val="black"/>
              </a:solidFill>
            </a:endParaRPr>
          </a:p>
        </p:txBody>
      </p:sp>
      <p:sp>
        <p:nvSpPr>
          <p:cNvPr id="5" name="文本框 4"/>
          <p:cNvSpPr txBox="1"/>
          <p:nvPr/>
        </p:nvSpPr>
        <p:spPr>
          <a:xfrm>
            <a:off x="4120588" y="4059573"/>
            <a:ext cx="3622876" cy="460375"/>
          </a:xfrm>
          <a:prstGeom prst="rect">
            <a:avLst/>
          </a:prstGeom>
          <a:noFill/>
        </p:spPr>
        <p:txBody>
          <a:bodyPr wrap="square" rtlCol="0">
            <a:spAutoFit/>
          </a:bodyPr>
          <a:lstStyle/>
          <a:p>
            <a:r>
              <a:rPr lang="zh-CN" altLang="en-US" sz="2400" b="1">
                <a:solidFill>
                  <a:prstClr val="black"/>
                </a:solidFill>
              </a:rPr>
              <a:t>训练测评方案</a:t>
            </a:r>
            <a:endParaRPr lang="zh-CN" altLang="en-US" sz="2400" b="1">
              <a:solidFill>
                <a:prstClr val="black"/>
              </a:solidFill>
            </a:endParaRPr>
          </a:p>
        </p:txBody>
      </p:sp>
      <p:sp>
        <p:nvSpPr>
          <p:cNvPr id="6" name="灯片编号占位符 5"/>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448800" y="6356350"/>
            <a:ext cx="2743200" cy="365125"/>
          </a:xfrm>
        </p:spPr>
        <p:txBody>
          <a:bodyPr/>
          <a:lstStyle/>
          <a:p>
            <a:fld id="{9FDC6F41-5359-43B2-BB2E-F4C51E0D81FC}" type="slidenum">
              <a:rPr lang="zh-CN" altLang="en-US" smtClean="0">
                <a:solidFill>
                  <a:prstClr val="black">
                    <a:tint val="75000"/>
                  </a:prstClr>
                </a:solidFill>
              </a:rPr>
            </a:fld>
            <a:endParaRPr lang="zh-CN" altLang="en-US">
              <a:solidFill>
                <a:prstClr val="black">
                  <a:tint val="75000"/>
                </a:prstClr>
              </a:solidFill>
            </a:endParaRPr>
          </a:p>
        </p:txBody>
      </p:sp>
      <p:sp>
        <p:nvSpPr>
          <p:cNvPr id="3" name="文本框 2"/>
          <p:cNvSpPr txBox="1"/>
          <p:nvPr/>
        </p:nvSpPr>
        <p:spPr>
          <a:xfrm>
            <a:off x="781050" y="419102"/>
            <a:ext cx="1466850" cy="460375"/>
          </a:xfrm>
          <a:prstGeom prst="rect">
            <a:avLst/>
          </a:prstGeom>
          <a:noFill/>
        </p:spPr>
        <p:txBody>
          <a:bodyPr wrap="square" rtlCol="0">
            <a:spAutoFit/>
          </a:bodyPr>
          <a:lstStyle/>
          <a:p>
            <a:r>
              <a:rPr lang="zh-CN" altLang="en-US" sz="2400" b="1">
                <a:solidFill>
                  <a:srgbClr val="FF0000"/>
                </a:solidFill>
              </a:rPr>
              <a:t>基于课型</a:t>
            </a:r>
            <a:endParaRPr lang="zh-CN" altLang="en-US" sz="2400" b="1">
              <a:solidFill>
                <a:srgbClr val="FF0000"/>
              </a:solidFill>
            </a:endParaRPr>
          </a:p>
        </p:txBody>
      </p:sp>
      <p:grpSp>
        <p:nvGrpSpPr>
          <p:cNvPr id="4" name="组合 95"/>
          <p:cNvGrpSpPr/>
          <p:nvPr/>
        </p:nvGrpSpPr>
        <p:grpSpPr>
          <a:xfrm>
            <a:off x="495301" y="1243013"/>
            <a:ext cx="11588750" cy="1179512"/>
            <a:chOff x="495308" y="1242248"/>
            <a:chExt cx="11587964" cy="1180083"/>
          </a:xfrm>
        </p:grpSpPr>
        <p:sp>
          <p:nvSpPr>
            <p:cNvPr id="5" name="任意多边形 31"/>
            <p:cNvSpPr/>
            <p:nvPr/>
          </p:nvSpPr>
          <p:spPr>
            <a:xfrm>
              <a:off x="495308" y="1307367"/>
              <a:ext cx="1777879" cy="1067316"/>
            </a:xfrm>
            <a:custGeom>
              <a:avLst/>
              <a:gdLst>
                <a:gd name="connsiteX0" fmla="*/ 0 w 1778119"/>
                <a:gd name="connsiteY0" fmla="*/ 106687 h 1066871"/>
                <a:gd name="connsiteX1" fmla="*/ 106687 w 1778119"/>
                <a:gd name="connsiteY1" fmla="*/ 0 h 1066871"/>
                <a:gd name="connsiteX2" fmla="*/ 1671432 w 1778119"/>
                <a:gd name="connsiteY2" fmla="*/ 0 h 1066871"/>
                <a:gd name="connsiteX3" fmla="*/ 1778119 w 1778119"/>
                <a:gd name="connsiteY3" fmla="*/ 106687 h 1066871"/>
                <a:gd name="connsiteX4" fmla="*/ 1778119 w 1778119"/>
                <a:gd name="connsiteY4" fmla="*/ 960184 h 1066871"/>
                <a:gd name="connsiteX5" fmla="*/ 1671432 w 1778119"/>
                <a:gd name="connsiteY5" fmla="*/ 1066871 h 1066871"/>
                <a:gd name="connsiteX6" fmla="*/ 106687 w 1778119"/>
                <a:gd name="connsiteY6" fmla="*/ 1066871 h 1066871"/>
                <a:gd name="connsiteX7" fmla="*/ 0 w 1778119"/>
                <a:gd name="connsiteY7" fmla="*/ 960184 h 1066871"/>
                <a:gd name="connsiteX8" fmla="*/ 0 w 1778119"/>
                <a:gd name="connsiteY8" fmla="*/ 106687 h 106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118" h="1066871">
                  <a:moveTo>
                    <a:pt x="0" y="106687"/>
                  </a:moveTo>
                  <a:cubicBezTo>
                    <a:pt x="0" y="47765"/>
                    <a:pt x="47765" y="0"/>
                    <a:pt x="106687" y="0"/>
                  </a:cubicBezTo>
                  <a:lnTo>
                    <a:pt x="1671432" y="0"/>
                  </a:lnTo>
                  <a:cubicBezTo>
                    <a:pt x="1730354" y="0"/>
                    <a:pt x="1778119" y="47765"/>
                    <a:pt x="1778119" y="106687"/>
                  </a:cubicBezTo>
                  <a:lnTo>
                    <a:pt x="1778119" y="960184"/>
                  </a:lnTo>
                  <a:cubicBezTo>
                    <a:pt x="1778119" y="1019106"/>
                    <a:pt x="1730354" y="1066871"/>
                    <a:pt x="1671432" y="1066871"/>
                  </a:cubicBezTo>
                  <a:lnTo>
                    <a:pt x="106687" y="1066871"/>
                  </a:lnTo>
                  <a:cubicBezTo>
                    <a:pt x="47765" y="1066871"/>
                    <a:pt x="0" y="1019106"/>
                    <a:pt x="0" y="960184"/>
                  </a:cubicBezTo>
                  <a:lnTo>
                    <a:pt x="0" y="1066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2688" tIns="122688" rIns="122688" bIns="122688" anchor="ctr"/>
            <a:lstStyle/>
            <a:p>
              <a:pPr algn="ctr" defTabSz="1066165">
                <a:lnSpc>
                  <a:spcPct val="90000"/>
                </a:lnSpc>
                <a:spcAft>
                  <a:spcPct val="35000"/>
                </a:spcAft>
                <a:defRPr/>
              </a:pPr>
              <a:r>
                <a:rPr lang="zh-CN" altLang="en-US" sz="2400">
                  <a:solidFill>
                    <a:prstClr val="black"/>
                  </a:solidFill>
                </a:rPr>
                <a:t>自主学习</a:t>
              </a:r>
              <a:endParaRPr lang="zh-CN" altLang="en-US" sz="2400">
                <a:solidFill>
                  <a:prstClr val="black"/>
                </a:solidFill>
              </a:endParaRPr>
            </a:p>
          </p:txBody>
        </p:sp>
        <p:sp>
          <p:nvSpPr>
            <p:cNvPr id="6" name="任意多边形 32"/>
            <p:cNvSpPr/>
            <p:nvPr/>
          </p:nvSpPr>
          <p:spPr>
            <a:xfrm rot="11684">
              <a:off x="2457325" y="1625020"/>
              <a:ext cx="390499" cy="439951"/>
            </a:xfrm>
            <a:custGeom>
              <a:avLst/>
              <a:gdLst>
                <a:gd name="connsiteX0" fmla="*/ 0 w 390194"/>
                <a:gd name="connsiteY0" fmla="*/ 88195 h 440973"/>
                <a:gd name="connsiteX1" fmla="*/ 195097 w 390194"/>
                <a:gd name="connsiteY1" fmla="*/ 88195 h 440973"/>
                <a:gd name="connsiteX2" fmla="*/ 195097 w 390194"/>
                <a:gd name="connsiteY2" fmla="*/ 0 h 440973"/>
                <a:gd name="connsiteX3" fmla="*/ 390194 w 390194"/>
                <a:gd name="connsiteY3" fmla="*/ 220487 h 440973"/>
                <a:gd name="connsiteX4" fmla="*/ 195097 w 390194"/>
                <a:gd name="connsiteY4" fmla="*/ 440973 h 440973"/>
                <a:gd name="connsiteX5" fmla="*/ 195097 w 390194"/>
                <a:gd name="connsiteY5" fmla="*/ 352778 h 440973"/>
                <a:gd name="connsiteX6" fmla="*/ 0 w 390194"/>
                <a:gd name="connsiteY6" fmla="*/ 352778 h 440973"/>
                <a:gd name="connsiteX7" fmla="*/ 0 w 390194"/>
                <a:gd name="connsiteY7" fmla="*/ 88195 h 4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194" h="440973">
                  <a:moveTo>
                    <a:pt x="0" y="88195"/>
                  </a:moveTo>
                  <a:lnTo>
                    <a:pt x="195097" y="88195"/>
                  </a:lnTo>
                  <a:lnTo>
                    <a:pt x="195097" y="0"/>
                  </a:lnTo>
                  <a:lnTo>
                    <a:pt x="390194" y="220487"/>
                  </a:lnTo>
                  <a:lnTo>
                    <a:pt x="195097" y="440973"/>
                  </a:lnTo>
                  <a:lnTo>
                    <a:pt x="195097" y="352778"/>
                  </a:lnTo>
                  <a:lnTo>
                    <a:pt x="0" y="352778"/>
                  </a:lnTo>
                  <a:lnTo>
                    <a:pt x="0" y="88195"/>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 tIns="88194" rIns="117058" bIns="88195" anchor="ctr"/>
            <a:lstStyle/>
            <a:p>
              <a:pPr algn="ctr" defTabSz="888365">
                <a:lnSpc>
                  <a:spcPct val="90000"/>
                </a:lnSpc>
                <a:spcAft>
                  <a:spcPct val="35000"/>
                </a:spcAft>
                <a:defRPr/>
              </a:pPr>
              <a:endParaRPr lang="zh-CN" altLang="en-US" sz="2000">
                <a:solidFill>
                  <a:prstClr val="white"/>
                </a:solidFill>
              </a:endParaRPr>
            </a:p>
          </p:txBody>
        </p:sp>
        <p:sp>
          <p:nvSpPr>
            <p:cNvPr id="7" name="任意多边形 33"/>
            <p:cNvSpPr/>
            <p:nvPr/>
          </p:nvSpPr>
          <p:spPr>
            <a:xfrm>
              <a:off x="3009737" y="1315308"/>
              <a:ext cx="1777879" cy="1067316"/>
            </a:xfrm>
            <a:custGeom>
              <a:avLst/>
              <a:gdLst>
                <a:gd name="connsiteX0" fmla="*/ 0 w 1778119"/>
                <a:gd name="connsiteY0" fmla="*/ 106687 h 1066871"/>
                <a:gd name="connsiteX1" fmla="*/ 106687 w 1778119"/>
                <a:gd name="connsiteY1" fmla="*/ 0 h 1066871"/>
                <a:gd name="connsiteX2" fmla="*/ 1671432 w 1778119"/>
                <a:gd name="connsiteY2" fmla="*/ 0 h 1066871"/>
                <a:gd name="connsiteX3" fmla="*/ 1778119 w 1778119"/>
                <a:gd name="connsiteY3" fmla="*/ 106687 h 1066871"/>
                <a:gd name="connsiteX4" fmla="*/ 1778119 w 1778119"/>
                <a:gd name="connsiteY4" fmla="*/ 960184 h 1066871"/>
                <a:gd name="connsiteX5" fmla="*/ 1671432 w 1778119"/>
                <a:gd name="connsiteY5" fmla="*/ 1066871 h 1066871"/>
                <a:gd name="connsiteX6" fmla="*/ 106687 w 1778119"/>
                <a:gd name="connsiteY6" fmla="*/ 1066871 h 1066871"/>
                <a:gd name="connsiteX7" fmla="*/ 0 w 1778119"/>
                <a:gd name="connsiteY7" fmla="*/ 960184 h 1066871"/>
                <a:gd name="connsiteX8" fmla="*/ 0 w 1778119"/>
                <a:gd name="connsiteY8" fmla="*/ 106687 h 106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118" h="1066871">
                  <a:moveTo>
                    <a:pt x="0" y="106687"/>
                  </a:moveTo>
                  <a:cubicBezTo>
                    <a:pt x="0" y="47765"/>
                    <a:pt x="47765" y="0"/>
                    <a:pt x="106687" y="0"/>
                  </a:cubicBezTo>
                  <a:lnTo>
                    <a:pt x="1671432" y="0"/>
                  </a:lnTo>
                  <a:cubicBezTo>
                    <a:pt x="1730354" y="0"/>
                    <a:pt x="1778119" y="47765"/>
                    <a:pt x="1778119" y="106687"/>
                  </a:cubicBezTo>
                  <a:lnTo>
                    <a:pt x="1778119" y="960184"/>
                  </a:lnTo>
                  <a:cubicBezTo>
                    <a:pt x="1778119" y="1019106"/>
                    <a:pt x="1730354" y="1066871"/>
                    <a:pt x="1671432" y="1066871"/>
                  </a:cubicBezTo>
                  <a:lnTo>
                    <a:pt x="106687" y="1066871"/>
                  </a:lnTo>
                  <a:cubicBezTo>
                    <a:pt x="47765" y="1066871"/>
                    <a:pt x="0" y="1019106"/>
                    <a:pt x="0" y="960184"/>
                  </a:cubicBezTo>
                  <a:lnTo>
                    <a:pt x="0" y="1066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2688" tIns="122688" rIns="122688" bIns="122688" anchor="ctr"/>
            <a:lstStyle/>
            <a:p>
              <a:pPr algn="ctr" defTabSz="1066165">
                <a:lnSpc>
                  <a:spcPct val="90000"/>
                </a:lnSpc>
                <a:spcAft>
                  <a:spcPct val="35000"/>
                </a:spcAft>
                <a:defRPr/>
              </a:pPr>
              <a:r>
                <a:rPr lang="zh-CN" altLang="en-US" sz="2400">
                  <a:solidFill>
                    <a:prstClr val="black"/>
                  </a:solidFill>
                </a:rPr>
                <a:t>合作探究</a:t>
              </a:r>
              <a:endParaRPr lang="zh-CN" altLang="en-US" sz="2400">
                <a:solidFill>
                  <a:prstClr val="black"/>
                </a:solidFill>
              </a:endParaRPr>
            </a:p>
          </p:txBody>
        </p:sp>
        <p:sp>
          <p:nvSpPr>
            <p:cNvPr id="8" name="任意多边形 34"/>
            <p:cNvSpPr/>
            <p:nvPr/>
          </p:nvSpPr>
          <p:spPr>
            <a:xfrm rot="21588080">
              <a:off x="4959055" y="1625020"/>
              <a:ext cx="363513" cy="439951"/>
            </a:xfrm>
            <a:custGeom>
              <a:avLst/>
              <a:gdLst>
                <a:gd name="connsiteX0" fmla="*/ 0 w 363732"/>
                <a:gd name="connsiteY0" fmla="*/ 88195 h 440973"/>
                <a:gd name="connsiteX1" fmla="*/ 181866 w 363732"/>
                <a:gd name="connsiteY1" fmla="*/ 88195 h 440973"/>
                <a:gd name="connsiteX2" fmla="*/ 181866 w 363732"/>
                <a:gd name="connsiteY2" fmla="*/ 0 h 440973"/>
                <a:gd name="connsiteX3" fmla="*/ 363732 w 363732"/>
                <a:gd name="connsiteY3" fmla="*/ 220487 h 440973"/>
                <a:gd name="connsiteX4" fmla="*/ 181866 w 363732"/>
                <a:gd name="connsiteY4" fmla="*/ 440973 h 440973"/>
                <a:gd name="connsiteX5" fmla="*/ 181866 w 363732"/>
                <a:gd name="connsiteY5" fmla="*/ 352778 h 440973"/>
                <a:gd name="connsiteX6" fmla="*/ 0 w 363732"/>
                <a:gd name="connsiteY6" fmla="*/ 352778 h 440973"/>
                <a:gd name="connsiteX7" fmla="*/ 0 w 363732"/>
                <a:gd name="connsiteY7" fmla="*/ 88195 h 4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732" h="440973">
                  <a:moveTo>
                    <a:pt x="0" y="88195"/>
                  </a:moveTo>
                  <a:lnTo>
                    <a:pt x="181866" y="88195"/>
                  </a:lnTo>
                  <a:lnTo>
                    <a:pt x="181866" y="0"/>
                  </a:lnTo>
                  <a:lnTo>
                    <a:pt x="363732" y="220487"/>
                  </a:lnTo>
                  <a:lnTo>
                    <a:pt x="181866" y="440973"/>
                  </a:lnTo>
                  <a:lnTo>
                    <a:pt x="181866" y="352778"/>
                  </a:lnTo>
                  <a:lnTo>
                    <a:pt x="0" y="352778"/>
                  </a:lnTo>
                  <a:lnTo>
                    <a:pt x="0" y="88195"/>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 tIns="88194" rIns="109120" bIns="88195" anchor="ctr"/>
            <a:lstStyle/>
            <a:p>
              <a:pPr algn="ctr" defTabSz="888365">
                <a:lnSpc>
                  <a:spcPct val="90000"/>
                </a:lnSpc>
                <a:spcAft>
                  <a:spcPct val="35000"/>
                </a:spcAft>
                <a:defRPr/>
              </a:pPr>
              <a:endParaRPr lang="zh-CN" altLang="en-US" sz="2000">
                <a:solidFill>
                  <a:prstClr val="white"/>
                </a:solidFill>
              </a:endParaRPr>
            </a:p>
          </p:txBody>
        </p:sp>
        <p:sp>
          <p:nvSpPr>
            <p:cNvPr id="9" name="任意多边形 35"/>
            <p:cNvSpPr/>
            <p:nvPr/>
          </p:nvSpPr>
          <p:spPr>
            <a:xfrm>
              <a:off x="7906843" y="1301013"/>
              <a:ext cx="1777879" cy="1067316"/>
            </a:xfrm>
            <a:custGeom>
              <a:avLst/>
              <a:gdLst>
                <a:gd name="connsiteX0" fmla="*/ 0 w 1778119"/>
                <a:gd name="connsiteY0" fmla="*/ 106687 h 1066871"/>
                <a:gd name="connsiteX1" fmla="*/ 106687 w 1778119"/>
                <a:gd name="connsiteY1" fmla="*/ 0 h 1066871"/>
                <a:gd name="connsiteX2" fmla="*/ 1671432 w 1778119"/>
                <a:gd name="connsiteY2" fmla="*/ 0 h 1066871"/>
                <a:gd name="connsiteX3" fmla="*/ 1778119 w 1778119"/>
                <a:gd name="connsiteY3" fmla="*/ 106687 h 1066871"/>
                <a:gd name="connsiteX4" fmla="*/ 1778119 w 1778119"/>
                <a:gd name="connsiteY4" fmla="*/ 960184 h 1066871"/>
                <a:gd name="connsiteX5" fmla="*/ 1671432 w 1778119"/>
                <a:gd name="connsiteY5" fmla="*/ 1066871 h 1066871"/>
                <a:gd name="connsiteX6" fmla="*/ 106687 w 1778119"/>
                <a:gd name="connsiteY6" fmla="*/ 1066871 h 1066871"/>
                <a:gd name="connsiteX7" fmla="*/ 0 w 1778119"/>
                <a:gd name="connsiteY7" fmla="*/ 960184 h 1066871"/>
                <a:gd name="connsiteX8" fmla="*/ 0 w 1778119"/>
                <a:gd name="connsiteY8" fmla="*/ 106687 h 106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118" h="1066871">
                  <a:moveTo>
                    <a:pt x="0" y="106687"/>
                  </a:moveTo>
                  <a:cubicBezTo>
                    <a:pt x="0" y="47765"/>
                    <a:pt x="47765" y="0"/>
                    <a:pt x="106687" y="0"/>
                  </a:cubicBezTo>
                  <a:lnTo>
                    <a:pt x="1671432" y="0"/>
                  </a:lnTo>
                  <a:cubicBezTo>
                    <a:pt x="1730354" y="0"/>
                    <a:pt x="1778119" y="47765"/>
                    <a:pt x="1778119" y="106687"/>
                  </a:cubicBezTo>
                  <a:lnTo>
                    <a:pt x="1778119" y="960184"/>
                  </a:lnTo>
                  <a:cubicBezTo>
                    <a:pt x="1778119" y="1019106"/>
                    <a:pt x="1730354" y="1066871"/>
                    <a:pt x="1671432" y="1066871"/>
                  </a:cubicBezTo>
                  <a:lnTo>
                    <a:pt x="106687" y="1066871"/>
                  </a:lnTo>
                  <a:cubicBezTo>
                    <a:pt x="47765" y="1066871"/>
                    <a:pt x="0" y="1019106"/>
                    <a:pt x="0" y="960184"/>
                  </a:cubicBezTo>
                  <a:lnTo>
                    <a:pt x="0" y="1066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2688" tIns="122688" rIns="122688" bIns="122688" anchor="ctr"/>
            <a:lstStyle/>
            <a:p>
              <a:pPr algn="ctr" defTabSz="1066165">
                <a:lnSpc>
                  <a:spcPct val="90000"/>
                </a:lnSpc>
                <a:spcAft>
                  <a:spcPct val="35000"/>
                </a:spcAft>
                <a:defRPr/>
              </a:pPr>
              <a:r>
                <a:rPr lang="zh-CN" altLang="en-US" sz="2400">
                  <a:solidFill>
                    <a:prstClr val="black"/>
                  </a:solidFill>
                </a:rPr>
                <a:t>训练巩固</a:t>
              </a:r>
              <a:endParaRPr lang="en-US" altLang="zh-CN" sz="2400">
                <a:solidFill>
                  <a:prstClr val="black"/>
                </a:solidFill>
              </a:endParaRPr>
            </a:p>
          </p:txBody>
        </p:sp>
        <p:grpSp>
          <p:nvGrpSpPr>
            <p:cNvPr id="10" name="组合 25"/>
            <p:cNvGrpSpPr/>
            <p:nvPr/>
          </p:nvGrpSpPr>
          <p:grpSpPr>
            <a:xfrm>
              <a:off x="9778222" y="1315845"/>
              <a:ext cx="2305050" cy="1106486"/>
              <a:chOff x="9479582" y="3332163"/>
              <a:chExt cx="2304256" cy="1106487"/>
            </a:xfrm>
          </p:grpSpPr>
          <p:grpSp>
            <p:nvGrpSpPr>
              <p:cNvPr id="11" name="组合 24"/>
              <p:cNvGrpSpPr/>
              <p:nvPr/>
            </p:nvGrpSpPr>
            <p:grpSpPr>
              <a:xfrm>
                <a:off x="9479582" y="3332163"/>
                <a:ext cx="2304256" cy="1106487"/>
                <a:chOff x="9479582" y="3332163"/>
                <a:chExt cx="2304256" cy="1106487"/>
              </a:xfrm>
            </p:grpSpPr>
            <p:grpSp>
              <p:nvGrpSpPr>
                <p:cNvPr id="15" name="组合 16"/>
                <p:cNvGrpSpPr/>
                <p:nvPr/>
              </p:nvGrpSpPr>
              <p:grpSpPr>
                <a:xfrm>
                  <a:off x="9479582" y="3645818"/>
                  <a:ext cx="432048" cy="504057"/>
                  <a:chOff x="5344416" y="2444251"/>
                  <a:chExt cx="452600" cy="529457"/>
                </a:xfrm>
                <a:solidFill>
                  <a:srgbClr val="FF0000"/>
                </a:solidFill>
              </p:grpSpPr>
              <p:sp>
                <p:nvSpPr>
                  <p:cNvPr id="21" name="右箭头 29"/>
                  <p:cNvSpPr/>
                  <p:nvPr/>
                </p:nvSpPr>
                <p:spPr>
                  <a:xfrm>
                    <a:off x="5344416" y="2444251"/>
                    <a:ext cx="452600" cy="52945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a:solidFill>
                        <a:prstClr val="white"/>
                      </a:solidFill>
                    </a:endParaRPr>
                  </a:p>
                </p:txBody>
              </p:sp>
              <p:sp>
                <p:nvSpPr>
                  <p:cNvPr id="22" name="右箭头 4"/>
                  <p:cNvSpPr/>
                  <p:nvPr/>
                </p:nvSpPr>
                <p:spPr>
                  <a:xfrm>
                    <a:off x="5344416" y="2550142"/>
                    <a:ext cx="316820" cy="317675"/>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anchor="ctr"/>
                  <a:lstStyle/>
                  <a:p>
                    <a:pPr algn="ctr" defTabSz="1066165">
                      <a:lnSpc>
                        <a:spcPct val="90000"/>
                      </a:lnSpc>
                      <a:spcAft>
                        <a:spcPct val="35000"/>
                      </a:spcAft>
                      <a:defRPr/>
                    </a:pPr>
                    <a:endParaRPr lang="zh-CN" altLang="en-US" sz="2400">
                      <a:solidFill>
                        <a:prstClr val="white"/>
                      </a:solidFill>
                    </a:endParaRPr>
                  </a:p>
                </p:txBody>
              </p:sp>
            </p:grpSp>
            <p:grpSp>
              <p:nvGrpSpPr>
                <p:cNvPr id="17" name="组合 7"/>
                <p:cNvGrpSpPr/>
                <p:nvPr/>
              </p:nvGrpSpPr>
              <p:grpSpPr>
                <a:xfrm>
                  <a:off x="9983613" y="3332163"/>
                  <a:ext cx="1800225" cy="1106487"/>
                  <a:chOff x="5984889" y="1981892"/>
                  <a:chExt cx="2134909" cy="1330042"/>
                </a:xfrm>
              </p:grpSpPr>
              <p:sp>
                <p:nvSpPr>
                  <p:cNvPr id="19" name="圆角矩形 27"/>
                  <p:cNvSpPr/>
                  <p:nvPr/>
                </p:nvSpPr>
                <p:spPr>
                  <a:xfrm>
                    <a:off x="5985769" y="1981247"/>
                    <a:ext cx="2134029" cy="128104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solidFill>
                        <a:prstClr val="white"/>
                      </a:solidFill>
                    </a:endParaRPr>
                  </a:p>
                </p:txBody>
              </p:sp>
              <p:sp>
                <p:nvSpPr>
                  <p:cNvPr id="20" name="圆角矩形 4"/>
                  <p:cNvSpPr/>
                  <p:nvPr/>
                </p:nvSpPr>
                <p:spPr>
                  <a:xfrm>
                    <a:off x="6023406" y="2105342"/>
                    <a:ext cx="2058755" cy="1206592"/>
                  </a:xfrm>
                  <a:prstGeom prst="rect">
                    <a:avLst/>
                  </a:prstGeom>
                </p:spPr>
                <p:style>
                  <a:lnRef idx="0">
                    <a:scrgbClr r="0" g="0" b="0"/>
                  </a:lnRef>
                  <a:fillRef idx="0">
                    <a:scrgbClr r="0" g="0" b="0"/>
                  </a:fillRef>
                  <a:effectRef idx="0">
                    <a:scrgbClr r="0" g="0" b="0"/>
                  </a:effectRef>
                  <a:fontRef idx="minor">
                    <a:schemeClr val="lt1"/>
                  </a:fontRef>
                </p:style>
                <p:txBody>
                  <a:bodyPr lIns="201930" tIns="201930" rIns="201930" bIns="201930" anchor="ctr"/>
                  <a:lstStyle/>
                  <a:p>
                    <a:pPr algn="ctr" defTabSz="2354580">
                      <a:lnSpc>
                        <a:spcPct val="90000"/>
                      </a:lnSpc>
                      <a:spcAft>
                        <a:spcPct val="35000"/>
                      </a:spcAft>
                      <a:defRPr/>
                    </a:pPr>
                    <a:endParaRPr lang="zh-CN" altLang="en-US" sz="5300">
                      <a:solidFill>
                        <a:prstClr val="white"/>
                      </a:solidFill>
                    </a:endParaRPr>
                  </a:p>
                </p:txBody>
              </p:sp>
            </p:grpSp>
          </p:grpSp>
          <p:sp>
            <p:nvSpPr>
              <p:cNvPr id="16" name="矩形 16"/>
              <p:cNvSpPr>
                <a:spLocks noChangeArrowheads="1"/>
              </p:cNvSpPr>
              <p:nvPr/>
            </p:nvSpPr>
            <p:spPr bwMode="auto">
              <a:xfrm>
                <a:off x="10127506" y="3573809"/>
                <a:ext cx="1584326" cy="47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ea typeface="宋体" panose="02010600030101010101" pitchFamily="2" charset="-122"/>
                  </a:defRPr>
                </a:lvl1pPr>
                <a:lvl2pPr marL="742950" indent="-285750">
                  <a:defRPr sz="1400" b="1">
                    <a:solidFill>
                      <a:schemeClr val="tx1"/>
                    </a:solidFill>
                    <a:latin typeface="Times New Roman" panose="02020603050405020304" pitchFamily="18" charset="0"/>
                    <a:ea typeface="宋体" panose="02010600030101010101" pitchFamily="2" charset="-122"/>
                  </a:defRPr>
                </a:lvl2pPr>
                <a:lvl3pPr marL="1143000" indent="-228600">
                  <a:defRPr sz="1400" b="1">
                    <a:solidFill>
                      <a:schemeClr val="tx1"/>
                    </a:solidFill>
                    <a:latin typeface="Times New Roman" panose="02020603050405020304" pitchFamily="18" charset="0"/>
                    <a:ea typeface="宋体" panose="02010600030101010101" pitchFamily="2" charset="-122"/>
                  </a:defRPr>
                </a:lvl3pPr>
                <a:lvl4pPr marL="1600200" indent="-228600">
                  <a:defRPr sz="1400" b="1">
                    <a:solidFill>
                      <a:schemeClr val="tx1"/>
                    </a:solidFill>
                    <a:latin typeface="Times New Roman" panose="02020603050405020304" pitchFamily="18" charset="0"/>
                    <a:ea typeface="宋体" panose="02010600030101010101" pitchFamily="2" charset="-122"/>
                  </a:defRPr>
                </a:lvl4pPr>
                <a:lvl5pPr marL="2057400" indent="-228600">
                  <a:defRPr sz="1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9pPr>
              </a:lstStyle>
              <a:p>
                <a:r>
                  <a:rPr lang="zh-CN" altLang="en-US" sz="2400">
                    <a:solidFill>
                      <a:prstClr val="black"/>
                    </a:solidFill>
                  </a:rPr>
                  <a:t>总结反思</a:t>
                </a:r>
                <a:endParaRPr lang="en-US" altLang="zh-CN" sz="2400">
                  <a:solidFill>
                    <a:prstClr val="black"/>
                  </a:solidFill>
                </a:endParaRPr>
              </a:p>
            </p:txBody>
          </p:sp>
        </p:grpSp>
        <p:grpSp>
          <p:nvGrpSpPr>
            <p:cNvPr id="18" name="组合 4"/>
            <p:cNvGrpSpPr/>
            <p:nvPr/>
          </p:nvGrpSpPr>
          <p:grpSpPr>
            <a:xfrm>
              <a:off x="7409407" y="1597251"/>
              <a:ext cx="431895" cy="504057"/>
              <a:chOff x="5344416" y="2444251"/>
              <a:chExt cx="452600" cy="529457"/>
            </a:xfrm>
            <a:solidFill>
              <a:srgbClr val="FF0000"/>
            </a:solidFill>
          </p:grpSpPr>
          <p:sp>
            <p:nvSpPr>
              <p:cNvPr id="13" name="右箭头 21"/>
              <p:cNvSpPr/>
              <p:nvPr/>
            </p:nvSpPr>
            <p:spPr>
              <a:xfrm>
                <a:off x="5344416" y="2444251"/>
                <a:ext cx="452600" cy="52945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a:solidFill>
                    <a:prstClr val="white"/>
                  </a:solidFill>
                </a:endParaRPr>
              </a:p>
            </p:txBody>
          </p:sp>
          <p:sp>
            <p:nvSpPr>
              <p:cNvPr id="14" name="右箭头 4"/>
              <p:cNvSpPr/>
              <p:nvPr/>
            </p:nvSpPr>
            <p:spPr>
              <a:xfrm>
                <a:off x="5344416" y="2550142"/>
                <a:ext cx="316820" cy="317675"/>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anchor="ctr"/>
              <a:lstStyle/>
              <a:p>
                <a:pPr algn="ctr" defTabSz="1066165">
                  <a:lnSpc>
                    <a:spcPct val="90000"/>
                  </a:lnSpc>
                  <a:spcAft>
                    <a:spcPct val="35000"/>
                  </a:spcAft>
                  <a:defRPr/>
                </a:pPr>
                <a:endParaRPr lang="zh-CN" altLang="en-US" sz="2400">
                  <a:solidFill>
                    <a:prstClr val="white"/>
                  </a:solidFill>
                </a:endParaRPr>
              </a:p>
            </p:txBody>
          </p:sp>
        </p:grpSp>
        <p:sp>
          <p:nvSpPr>
            <p:cNvPr id="12" name="圆角矩形 20"/>
            <p:cNvSpPr/>
            <p:nvPr/>
          </p:nvSpPr>
          <p:spPr bwMode="auto">
            <a:xfrm>
              <a:off x="5433686" y="1242248"/>
              <a:ext cx="1800103" cy="106572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altLang="zh-CN">
                <a:solidFill>
                  <a:prstClr val="white"/>
                </a:solidFill>
              </a:endParaRPr>
            </a:p>
            <a:p>
              <a:pPr>
                <a:defRPr/>
              </a:pPr>
              <a:r>
                <a:rPr lang="zh-CN" altLang="en-US" sz="2400">
                  <a:solidFill>
                    <a:prstClr val="black"/>
                  </a:solidFill>
                </a:rPr>
                <a:t>  展示成果</a:t>
              </a:r>
              <a:endParaRPr lang="zh-CN" altLang="en-US" sz="2400">
                <a:solidFill>
                  <a:prstClr val="black"/>
                </a:solidFill>
              </a:endParaRPr>
            </a:p>
          </p:txBody>
        </p:sp>
      </p:grpSp>
      <p:grpSp>
        <p:nvGrpSpPr>
          <p:cNvPr id="23" name="组合 36"/>
          <p:cNvGrpSpPr/>
          <p:nvPr/>
        </p:nvGrpSpPr>
        <p:grpSpPr>
          <a:xfrm>
            <a:off x="495301" y="3508375"/>
            <a:ext cx="11588750" cy="1139825"/>
            <a:chOff x="340515" y="3298825"/>
            <a:chExt cx="11587960" cy="1139825"/>
          </a:xfrm>
        </p:grpSpPr>
        <p:grpSp>
          <p:nvGrpSpPr>
            <p:cNvPr id="24" name="组合 37"/>
            <p:cNvGrpSpPr/>
            <p:nvPr/>
          </p:nvGrpSpPr>
          <p:grpSpPr>
            <a:xfrm>
              <a:off x="340515" y="3312081"/>
              <a:ext cx="6756853" cy="1125828"/>
              <a:chOff x="340515" y="3312081"/>
              <a:chExt cx="6756853" cy="1125828"/>
            </a:xfrm>
          </p:grpSpPr>
          <p:sp>
            <p:nvSpPr>
              <p:cNvPr id="39" name="任意多边形 52"/>
              <p:cNvSpPr/>
              <p:nvPr/>
            </p:nvSpPr>
            <p:spPr>
              <a:xfrm>
                <a:off x="340515" y="3311525"/>
                <a:ext cx="1777879" cy="1117600"/>
              </a:xfrm>
              <a:custGeom>
                <a:avLst/>
                <a:gdLst>
                  <a:gd name="connsiteX0" fmla="*/ 0 w 1778119"/>
                  <a:gd name="connsiteY0" fmla="*/ 111688 h 1116881"/>
                  <a:gd name="connsiteX1" fmla="*/ 111688 w 1778119"/>
                  <a:gd name="connsiteY1" fmla="*/ 0 h 1116881"/>
                  <a:gd name="connsiteX2" fmla="*/ 1666431 w 1778119"/>
                  <a:gd name="connsiteY2" fmla="*/ 0 h 1116881"/>
                  <a:gd name="connsiteX3" fmla="*/ 1778119 w 1778119"/>
                  <a:gd name="connsiteY3" fmla="*/ 111688 h 1116881"/>
                  <a:gd name="connsiteX4" fmla="*/ 1778119 w 1778119"/>
                  <a:gd name="connsiteY4" fmla="*/ 1005193 h 1116881"/>
                  <a:gd name="connsiteX5" fmla="*/ 1666431 w 1778119"/>
                  <a:gd name="connsiteY5" fmla="*/ 1116881 h 1116881"/>
                  <a:gd name="connsiteX6" fmla="*/ 111688 w 1778119"/>
                  <a:gd name="connsiteY6" fmla="*/ 1116881 h 1116881"/>
                  <a:gd name="connsiteX7" fmla="*/ 0 w 1778119"/>
                  <a:gd name="connsiteY7" fmla="*/ 1005193 h 1116881"/>
                  <a:gd name="connsiteX8" fmla="*/ 0 w 1778119"/>
                  <a:gd name="connsiteY8" fmla="*/ 111688 h 111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118" h="1116881">
                    <a:moveTo>
                      <a:pt x="0" y="111688"/>
                    </a:moveTo>
                    <a:cubicBezTo>
                      <a:pt x="0" y="50004"/>
                      <a:pt x="50004" y="0"/>
                      <a:pt x="111688" y="0"/>
                    </a:cubicBezTo>
                    <a:lnTo>
                      <a:pt x="1666431" y="0"/>
                    </a:lnTo>
                    <a:cubicBezTo>
                      <a:pt x="1728115" y="0"/>
                      <a:pt x="1778119" y="50004"/>
                      <a:pt x="1778119" y="111688"/>
                    </a:cubicBezTo>
                    <a:lnTo>
                      <a:pt x="1778119" y="1005193"/>
                    </a:lnTo>
                    <a:cubicBezTo>
                      <a:pt x="1778119" y="1066877"/>
                      <a:pt x="1728115" y="1116881"/>
                      <a:pt x="1666431" y="1116881"/>
                    </a:cubicBezTo>
                    <a:lnTo>
                      <a:pt x="111688" y="1116881"/>
                    </a:lnTo>
                    <a:cubicBezTo>
                      <a:pt x="50004" y="1116881"/>
                      <a:pt x="0" y="1066877"/>
                      <a:pt x="0" y="1005193"/>
                    </a:cubicBezTo>
                    <a:lnTo>
                      <a:pt x="0" y="1116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4152" tIns="124152" rIns="124152" bIns="124152" anchor="ctr"/>
              <a:lstStyle/>
              <a:p>
                <a:pPr algn="ctr" defTabSz="1066165">
                  <a:lnSpc>
                    <a:spcPct val="90000"/>
                  </a:lnSpc>
                  <a:spcAft>
                    <a:spcPct val="35000"/>
                  </a:spcAft>
                  <a:defRPr/>
                </a:pPr>
                <a:r>
                  <a:rPr lang="zh-CN" altLang="en-US" sz="2400">
                    <a:solidFill>
                      <a:prstClr val="black"/>
                    </a:solidFill>
                  </a:rPr>
                  <a:t>问题驱动</a:t>
                </a:r>
                <a:endParaRPr lang="en-US" altLang="zh-CN" sz="2400">
                  <a:solidFill>
                    <a:prstClr val="black"/>
                  </a:solidFill>
                </a:endParaRPr>
              </a:p>
              <a:p>
                <a:pPr algn="ctr" defTabSz="1066165">
                  <a:lnSpc>
                    <a:spcPct val="90000"/>
                  </a:lnSpc>
                  <a:spcAft>
                    <a:spcPct val="35000"/>
                  </a:spcAft>
                  <a:defRPr/>
                </a:pPr>
                <a:r>
                  <a:rPr lang="zh-CN" altLang="en-US" sz="2400">
                    <a:solidFill>
                      <a:prstClr val="black"/>
                    </a:solidFill>
                  </a:rPr>
                  <a:t>自主学习</a:t>
                </a:r>
                <a:endParaRPr lang="zh-CN" altLang="en-US" sz="2400">
                  <a:solidFill>
                    <a:prstClr val="black"/>
                  </a:solidFill>
                </a:endParaRPr>
              </a:p>
            </p:txBody>
          </p:sp>
          <p:sp>
            <p:nvSpPr>
              <p:cNvPr id="40" name="任意多边形 53"/>
              <p:cNvSpPr/>
              <p:nvPr/>
            </p:nvSpPr>
            <p:spPr>
              <a:xfrm rot="12232">
                <a:off x="2302531" y="3654425"/>
                <a:ext cx="390498" cy="441325"/>
              </a:xfrm>
              <a:custGeom>
                <a:avLst/>
                <a:gdLst>
                  <a:gd name="connsiteX0" fmla="*/ 0 w 390195"/>
                  <a:gd name="connsiteY0" fmla="*/ 88195 h 440973"/>
                  <a:gd name="connsiteX1" fmla="*/ 195098 w 390195"/>
                  <a:gd name="connsiteY1" fmla="*/ 88195 h 440973"/>
                  <a:gd name="connsiteX2" fmla="*/ 195098 w 390195"/>
                  <a:gd name="connsiteY2" fmla="*/ 0 h 440973"/>
                  <a:gd name="connsiteX3" fmla="*/ 390195 w 390195"/>
                  <a:gd name="connsiteY3" fmla="*/ 220487 h 440973"/>
                  <a:gd name="connsiteX4" fmla="*/ 195098 w 390195"/>
                  <a:gd name="connsiteY4" fmla="*/ 440973 h 440973"/>
                  <a:gd name="connsiteX5" fmla="*/ 195098 w 390195"/>
                  <a:gd name="connsiteY5" fmla="*/ 352778 h 440973"/>
                  <a:gd name="connsiteX6" fmla="*/ 0 w 390195"/>
                  <a:gd name="connsiteY6" fmla="*/ 352778 h 440973"/>
                  <a:gd name="connsiteX7" fmla="*/ 0 w 390195"/>
                  <a:gd name="connsiteY7" fmla="*/ 88195 h 4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195" h="440973">
                    <a:moveTo>
                      <a:pt x="0" y="88195"/>
                    </a:moveTo>
                    <a:lnTo>
                      <a:pt x="195098" y="88195"/>
                    </a:lnTo>
                    <a:lnTo>
                      <a:pt x="195098" y="0"/>
                    </a:lnTo>
                    <a:lnTo>
                      <a:pt x="390195" y="220487"/>
                    </a:lnTo>
                    <a:lnTo>
                      <a:pt x="195098" y="440973"/>
                    </a:lnTo>
                    <a:lnTo>
                      <a:pt x="195098" y="352778"/>
                    </a:lnTo>
                    <a:lnTo>
                      <a:pt x="0" y="352778"/>
                    </a:lnTo>
                    <a:lnTo>
                      <a:pt x="0" y="88195"/>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 tIns="88195" rIns="117058" bIns="88194" anchor="ctr"/>
              <a:lstStyle/>
              <a:p>
                <a:pPr algn="ctr" defTabSz="888365">
                  <a:lnSpc>
                    <a:spcPct val="90000"/>
                  </a:lnSpc>
                  <a:spcAft>
                    <a:spcPct val="35000"/>
                  </a:spcAft>
                  <a:defRPr/>
                </a:pPr>
                <a:endParaRPr lang="zh-CN" altLang="en-US" sz="2000">
                  <a:solidFill>
                    <a:prstClr val="white"/>
                  </a:solidFill>
                </a:endParaRPr>
              </a:p>
            </p:txBody>
          </p:sp>
          <p:sp>
            <p:nvSpPr>
              <p:cNvPr id="41" name="任意多边形 54"/>
              <p:cNvSpPr/>
              <p:nvPr/>
            </p:nvSpPr>
            <p:spPr>
              <a:xfrm>
                <a:off x="2854943" y="3321050"/>
                <a:ext cx="1777879" cy="1117600"/>
              </a:xfrm>
              <a:custGeom>
                <a:avLst/>
                <a:gdLst>
                  <a:gd name="connsiteX0" fmla="*/ 0 w 1778119"/>
                  <a:gd name="connsiteY0" fmla="*/ 111688 h 1116881"/>
                  <a:gd name="connsiteX1" fmla="*/ 111688 w 1778119"/>
                  <a:gd name="connsiteY1" fmla="*/ 0 h 1116881"/>
                  <a:gd name="connsiteX2" fmla="*/ 1666431 w 1778119"/>
                  <a:gd name="connsiteY2" fmla="*/ 0 h 1116881"/>
                  <a:gd name="connsiteX3" fmla="*/ 1778119 w 1778119"/>
                  <a:gd name="connsiteY3" fmla="*/ 111688 h 1116881"/>
                  <a:gd name="connsiteX4" fmla="*/ 1778119 w 1778119"/>
                  <a:gd name="connsiteY4" fmla="*/ 1005193 h 1116881"/>
                  <a:gd name="connsiteX5" fmla="*/ 1666431 w 1778119"/>
                  <a:gd name="connsiteY5" fmla="*/ 1116881 h 1116881"/>
                  <a:gd name="connsiteX6" fmla="*/ 111688 w 1778119"/>
                  <a:gd name="connsiteY6" fmla="*/ 1116881 h 1116881"/>
                  <a:gd name="connsiteX7" fmla="*/ 0 w 1778119"/>
                  <a:gd name="connsiteY7" fmla="*/ 1005193 h 1116881"/>
                  <a:gd name="connsiteX8" fmla="*/ 0 w 1778119"/>
                  <a:gd name="connsiteY8" fmla="*/ 111688 h 111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118" h="1116881">
                    <a:moveTo>
                      <a:pt x="0" y="111688"/>
                    </a:moveTo>
                    <a:cubicBezTo>
                      <a:pt x="0" y="50004"/>
                      <a:pt x="50004" y="0"/>
                      <a:pt x="111688" y="0"/>
                    </a:cubicBezTo>
                    <a:lnTo>
                      <a:pt x="1666431" y="0"/>
                    </a:lnTo>
                    <a:cubicBezTo>
                      <a:pt x="1728115" y="0"/>
                      <a:pt x="1778119" y="50004"/>
                      <a:pt x="1778119" y="111688"/>
                    </a:cubicBezTo>
                    <a:lnTo>
                      <a:pt x="1778119" y="1005193"/>
                    </a:lnTo>
                    <a:cubicBezTo>
                      <a:pt x="1778119" y="1066877"/>
                      <a:pt x="1728115" y="1116881"/>
                      <a:pt x="1666431" y="1116881"/>
                    </a:cubicBezTo>
                    <a:lnTo>
                      <a:pt x="111688" y="1116881"/>
                    </a:lnTo>
                    <a:cubicBezTo>
                      <a:pt x="50004" y="1116881"/>
                      <a:pt x="0" y="1066877"/>
                      <a:pt x="0" y="1005193"/>
                    </a:cubicBezTo>
                    <a:lnTo>
                      <a:pt x="0" y="1116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4152" tIns="124152" rIns="124152" bIns="124152" anchor="ctr"/>
              <a:lstStyle/>
              <a:p>
                <a:pPr algn="ctr" defTabSz="1066165">
                  <a:lnSpc>
                    <a:spcPct val="90000"/>
                  </a:lnSpc>
                  <a:spcAft>
                    <a:spcPct val="35000"/>
                  </a:spcAft>
                  <a:defRPr/>
                </a:pPr>
                <a:r>
                  <a:rPr lang="zh-CN" altLang="en-US" sz="2400">
                    <a:solidFill>
                      <a:prstClr val="black"/>
                    </a:solidFill>
                  </a:rPr>
                  <a:t>重点难点</a:t>
                </a:r>
                <a:endParaRPr lang="en-US" altLang="zh-CN" sz="2400">
                  <a:solidFill>
                    <a:prstClr val="black"/>
                  </a:solidFill>
                </a:endParaRPr>
              </a:p>
              <a:p>
                <a:pPr algn="ctr" defTabSz="1066165">
                  <a:lnSpc>
                    <a:spcPct val="90000"/>
                  </a:lnSpc>
                  <a:spcAft>
                    <a:spcPct val="35000"/>
                  </a:spcAft>
                  <a:defRPr/>
                </a:pPr>
                <a:r>
                  <a:rPr lang="zh-CN" altLang="en-US" sz="2400">
                    <a:solidFill>
                      <a:prstClr val="black"/>
                    </a:solidFill>
                  </a:rPr>
                  <a:t>合作探究</a:t>
                </a:r>
                <a:endParaRPr lang="zh-CN" altLang="en-US" sz="2400">
                  <a:solidFill>
                    <a:prstClr val="black"/>
                  </a:solidFill>
                </a:endParaRPr>
              </a:p>
            </p:txBody>
          </p:sp>
          <p:sp>
            <p:nvSpPr>
              <p:cNvPr id="42" name="任意多边形 55"/>
              <p:cNvSpPr/>
              <p:nvPr/>
            </p:nvSpPr>
            <p:spPr>
              <a:xfrm rot="21587520">
                <a:off x="4804260" y="3654425"/>
                <a:ext cx="365100" cy="441325"/>
              </a:xfrm>
              <a:custGeom>
                <a:avLst/>
                <a:gdLst>
                  <a:gd name="connsiteX0" fmla="*/ 0 w 363732"/>
                  <a:gd name="connsiteY0" fmla="*/ 88195 h 440973"/>
                  <a:gd name="connsiteX1" fmla="*/ 181866 w 363732"/>
                  <a:gd name="connsiteY1" fmla="*/ 88195 h 440973"/>
                  <a:gd name="connsiteX2" fmla="*/ 181866 w 363732"/>
                  <a:gd name="connsiteY2" fmla="*/ 0 h 440973"/>
                  <a:gd name="connsiteX3" fmla="*/ 363732 w 363732"/>
                  <a:gd name="connsiteY3" fmla="*/ 220487 h 440973"/>
                  <a:gd name="connsiteX4" fmla="*/ 181866 w 363732"/>
                  <a:gd name="connsiteY4" fmla="*/ 440973 h 440973"/>
                  <a:gd name="connsiteX5" fmla="*/ 181866 w 363732"/>
                  <a:gd name="connsiteY5" fmla="*/ 352778 h 440973"/>
                  <a:gd name="connsiteX6" fmla="*/ 0 w 363732"/>
                  <a:gd name="connsiteY6" fmla="*/ 352778 h 440973"/>
                  <a:gd name="connsiteX7" fmla="*/ 0 w 363732"/>
                  <a:gd name="connsiteY7" fmla="*/ 88195 h 4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732" h="440973">
                    <a:moveTo>
                      <a:pt x="0" y="88195"/>
                    </a:moveTo>
                    <a:lnTo>
                      <a:pt x="181866" y="88195"/>
                    </a:lnTo>
                    <a:lnTo>
                      <a:pt x="181866" y="0"/>
                    </a:lnTo>
                    <a:lnTo>
                      <a:pt x="363732" y="220487"/>
                    </a:lnTo>
                    <a:lnTo>
                      <a:pt x="181866" y="440973"/>
                    </a:lnTo>
                    <a:lnTo>
                      <a:pt x="181866" y="352778"/>
                    </a:lnTo>
                    <a:lnTo>
                      <a:pt x="0" y="352778"/>
                    </a:lnTo>
                    <a:lnTo>
                      <a:pt x="0" y="88195"/>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 tIns="88194" rIns="109120" bIns="88195" anchor="ctr"/>
              <a:lstStyle/>
              <a:p>
                <a:pPr algn="ctr" defTabSz="888365">
                  <a:lnSpc>
                    <a:spcPct val="90000"/>
                  </a:lnSpc>
                  <a:spcAft>
                    <a:spcPct val="35000"/>
                  </a:spcAft>
                  <a:defRPr/>
                </a:pPr>
                <a:endParaRPr lang="zh-CN" altLang="en-US" sz="2000">
                  <a:solidFill>
                    <a:prstClr val="white"/>
                  </a:solidFill>
                </a:endParaRPr>
              </a:p>
            </p:txBody>
          </p:sp>
          <p:sp>
            <p:nvSpPr>
              <p:cNvPr id="43" name="任意多边形 56"/>
              <p:cNvSpPr/>
              <p:nvPr/>
            </p:nvSpPr>
            <p:spPr>
              <a:xfrm>
                <a:off x="5320163" y="3311525"/>
                <a:ext cx="1777879" cy="1117600"/>
              </a:xfrm>
              <a:custGeom>
                <a:avLst/>
                <a:gdLst>
                  <a:gd name="connsiteX0" fmla="*/ 0 w 1778119"/>
                  <a:gd name="connsiteY0" fmla="*/ 111688 h 1116881"/>
                  <a:gd name="connsiteX1" fmla="*/ 111688 w 1778119"/>
                  <a:gd name="connsiteY1" fmla="*/ 0 h 1116881"/>
                  <a:gd name="connsiteX2" fmla="*/ 1666431 w 1778119"/>
                  <a:gd name="connsiteY2" fmla="*/ 0 h 1116881"/>
                  <a:gd name="connsiteX3" fmla="*/ 1778119 w 1778119"/>
                  <a:gd name="connsiteY3" fmla="*/ 111688 h 1116881"/>
                  <a:gd name="connsiteX4" fmla="*/ 1778119 w 1778119"/>
                  <a:gd name="connsiteY4" fmla="*/ 1005193 h 1116881"/>
                  <a:gd name="connsiteX5" fmla="*/ 1666431 w 1778119"/>
                  <a:gd name="connsiteY5" fmla="*/ 1116881 h 1116881"/>
                  <a:gd name="connsiteX6" fmla="*/ 111688 w 1778119"/>
                  <a:gd name="connsiteY6" fmla="*/ 1116881 h 1116881"/>
                  <a:gd name="connsiteX7" fmla="*/ 0 w 1778119"/>
                  <a:gd name="connsiteY7" fmla="*/ 1005193 h 1116881"/>
                  <a:gd name="connsiteX8" fmla="*/ 0 w 1778119"/>
                  <a:gd name="connsiteY8" fmla="*/ 111688 h 111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118" h="1116881">
                    <a:moveTo>
                      <a:pt x="0" y="111688"/>
                    </a:moveTo>
                    <a:cubicBezTo>
                      <a:pt x="0" y="50004"/>
                      <a:pt x="50004" y="0"/>
                      <a:pt x="111688" y="0"/>
                    </a:cubicBezTo>
                    <a:lnTo>
                      <a:pt x="1666431" y="0"/>
                    </a:lnTo>
                    <a:cubicBezTo>
                      <a:pt x="1728115" y="0"/>
                      <a:pt x="1778119" y="50004"/>
                      <a:pt x="1778119" y="111688"/>
                    </a:cubicBezTo>
                    <a:lnTo>
                      <a:pt x="1778119" y="1005193"/>
                    </a:lnTo>
                    <a:cubicBezTo>
                      <a:pt x="1778119" y="1066877"/>
                      <a:pt x="1728115" y="1116881"/>
                      <a:pt x="1666431" y="1116881"/>
                    </a:cubicBezTo>
                    <a:lnTo>
                      <a:pt x="111688" y="1116881"/>
                    </a:lnTo>
                    <a:cubicBezTo>
                      <a:pt x="50004" y="1116881"/>
                      <a:pt x="0" y="1066877"/>
                      <a:pt x="0" y="1005193"/>
                    </a:cubicBezTo>
                    <a:lnTo>
                      <a:pt x="0" y="1116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4152" tIns="124152" rIns="124152" bIns="124152" anchor="ctr"/>
              <a:lstStyle/>
              <a:p>
                <a:pPr algn="ctr" defTabSz="1066165">
                  <a:lnSpc>
                    <a:spcPct val="90000"/>
                  </a:lnSpc>
                  <a:spcAft>
                    <a:spcPct val="35000"/>
                  </a:spcAft>
                  <a:defRPr/>
                </a:pPr>
                <a:r>
                  <a:rPr lang="zh-CN" altLang="en-US" sz="2400">
                    <a:solidFill>
                      <a:prstClr val="black"/>
                    </a:solidFill>
                  </a:rPr>
                  <a:t>知识梳理</a:t>
                </a:r>
                <a:endParaRPr lang="en-US" altLang="zh-CN" sz="2400">
                  <a:solidFill>
                    <a:prstClr val="black"/>
                  </a:solidFill>
                </a:endParaRPr>
              </a:p>
              <a:p>
                <a:pPr algn="ctr" defTabSz="1066165">
                  <a:lnSpc>
                    <a:spcPct val="90000"/>
                  </a:lnSpc>
                  <a:spcAft>
                    <a:spcPct val="35000"/>
                  </a:spcAft>
                  <a:defRPr/>
                </a:pPr>
                <a:r>
                  <a:rPr lang="zh-CN" altLang="en-US" sz="2400">
                    <a:solidFill>
                      <a:prstClr val="black"/>
                    </a:solidFill>
                  </a:rPr>
                  <a:t>点拨归纳</a:t>
                </a:r>
                <a:endParaRPr lang="zh-CN" altLang="en-US" sz="2400">
                  <a:solidFill>
                    <a:prstClr val="black"/>
                  </a:solidFill>
                </a:endParaRPr>
              </a:p>
            </p:txBody>
          </p:sp>
        </p:grpSp>
        <p:grpSp>
          <p:nvGrpSpPr>
            <p:cNvPr id="25" name="组合 4"/>
            <p:cNvGrpSpPr/>
            <p:nvPr/>
          </p:nvGrpSpPr>
          <p:grpSpPr>
            <a:xfrm>
              <a:off x="7319342" y="3645818"/>
              <a:ext cx="432048" cy="504057"/>
              <a:chOff x="5344416" y="2444251"/>
              <a:chExt cx="452600" cy="529457"/>
            </a:xfrm>
            <a:solidFill>
              <a:srgbClr val="FF0000"/>
            </a:solidFill>
          </p:grpSpPr>
          <p:sp>
            <p:nvSpPr>
              <p:cNvPr id="37" name="右箭头 50"/>
              <p:cNvSpPr/>
              <p:nvPr/>
            </p:nvSpPr>
            <p:spPr>
              <a:xfrm>
                <a:off x="5344416" y="2444251"/>
                <a:ext cx="452600" cy="52945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a:solidFill>
                    <a:prstClr val="white"/>
                  </a:solidFill>
                </a:endParaRPr>
              </a:p>
            </p:txBody>
          </p:sp>
          <p:sp>
            <p:nvSpPr>
              <p:cNvPr id="38" name="右箭头 4"/>
              <p:cNvSpPr/>
              <p:nvPr/>
            </p:nvSpPr>
            <p:spPr>
              <a:xfrm>
                <a:off x="5344416" y="2550142"/>
                <a:ext cx="316820" cy="317675"/>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anchor="ctr"/>
              <a:lstStyle/>
              <a:p>
                <a:pPr algn="ctr" defTabSz="1066165">
                  <a:lnSpc>
                    <a:spcPct val="90000"/>
                  </a:lnSpc>
                  <a:spcAft>
                    <a:spcPct val="35000"/>
                  </a:spcAft>
                  <a:defRPr/>
                </a:pPr>
                <a:endParaRPr lang="zh-CN" altLang="en-US" sz="2400">
                  <a:solidFill>
                    <a:prstClr val="white"/>
                  </a:solidFill>
                </a:endParaRPr>
              </a:p>
            </p:txBody>
          </p:sp>
        </p:grpSp>
        <p:grpSp>
          <p:nvGrpSpPr>
            <p:cNvPr id="26" name="组合 7"/>
            <p:cNvGrpSpPr/>
            <p:nvPr/>
          </p:nvGrpSpPr>
          <p:grpSpPr>
            <a:xfrm>
              <a:off x="7823200" y="3332163"/>
              <a:ext cx="1800225" cy="1106487"/>
              <a:chOff x="5984889" y="1981892"/>
              <a:chExt cx="2134909" cy="1330042"/>
            </a:xfrm>
          </p:grpSpPr>
          <p:sp>
            <p:nvSpPr>
              <p:cNvPr id="35" name="圆角矩形 48"/>
              <p:cNvSpPr/>
              <p:nvPr/>
            </p:nvSpPr>
            <p:spPr>
              <a:xfrm>
                <a:off x="5985221" y="1981892"/>
                <a:ext cx="2134763" cy="128042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solidFill>
                    <a:prstClr val="white"/>
                  </a:solidFill>
                </a:endParaRPr>
              </a:p>
            </p:txBody>
          </p:sp>
          <p:sp>
            <p:nvSpPr>
              <p:cNvPr id="36" name="圆角矩形 4"/>
              <p:cNvSpPr/>
              <p:nvPr/>
            </p:nvSpPr>
            <p:spPr>
              <a:xfrm>
                <a:off x="6022871" y="2105927"/>
                <a:ext cx="2059463" cy="1206007"/>
              </a:xfrm>
              <a:prstGeom prst="rect">
                <a:avLst/>
              </a:prstGeom>
            </p:spPr>
            <p:style>
              <a:lnRef idx="0">
                <a:scrgbClr r="0" g="0" b="0"/>
              </a:lnRef>
              <a:fillRef idx="0">
                <a:scrgbClr r="0" g="0" b="0"/>
              </a:fillRef>
              <a:effectRef idx="0">
                <a:scrgbClr r="0" g="0" b="0"/>
              </a:effectRef>
              <a:fontRef idx="minor">
                <a:schemeClr val="lt1"/>
              </a:fontRef>
            </p:style>
            <p:txBody>
              <a:bodyPr lIns="201930" tIns="201930" rIns="201930" bIns="201930" anchor="ctr"/>
              <a:lstStyle/>
              <a:p>
                <a:pPr algn="ctr" defTabSz="2354580">
                  <a:lnSpc>
                    <a:spcPct val="90000"/>
                  </a:lnSpc>
                  <a:spcAft>
                    <a:spcPct val="35000"/>
                  </a:spcAft>
                  <a:defRPr/>
                </a:pPr>
                <a:endParaRPr lang="zh-CN" altLang="en-US" sz="5300">
                  <a:solidFill>
                    <a:prstClr val="white"/>
                  </a:solidFill>
                </a:endParaRPr>
              </a:p>
            </p:txBody>
          </p:sp>
        </p:grpSp>
        <p:grpSp>
          <p:nvGrpSpPr>
            <p:cNvPr id="27" name="组合 10"/>
            <p:cNvGrpSpPr/>
            <p:nvPr/>
          </p:nvGrpSpPr>
          <p:grpSpPr>
            <a:xfrm>
              <a:off x="9750693" y="3636893"/>
              <a:ext cx="376961" cy="440973"/>
              <a:chOff x="1961880" y="2308473"/>
              <a:chExt cx="376961" cy="440973"/>
            </a:xfrm>
            <a:solidFill>
              <a:srgbClr val="FF0000"/>
            </a:solidFill>
          </p:grpSpPr>
          <p:sp>
            <p:nvSpPr>
              <p:cNvPr id="33" name="右箭头 46"/>
              <p:cNvSpPr/>
              <p:nvPr/>
            </p:nvSpPr>
            <p:spPr>
              <a:xfrm>
                <a:off x="1961880" y="2308473"/>
                <a:ext cx="376961" cy="44097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a:solidFill>
                    <a:prstClr val="white"/>
                  </a:solidFill>
                </a:endParaRPr>
              </a:p>
            </p:txBody>
          </p:sp>
          <p:sp>
            <p:nvSpPr>
              <p:cNvPr id="34" name="右箭头 4"/>
              <p:cNvSpPr/>
              <p:nvPr/>
            </p:nvSpPr>
            <p:spPr>
              <a:xfrm>
                <a:off x="1961880" y="2396668"/>
                <a:ext cx="263873" cy="264583"/>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anchor="ctr"/>
              <a:lstStyle/>
              <a:p>
                <a:pPr algn="ctr" defTabSz="888365">
                  <a:lnSpc>
                    <a:spcPct val="90000"/>
                  </a:lnSpc>
                  <a:spcAft>
                    <a:spcPct val="35000"/>
                  </a:spcAft>
                  <a:defRPr/>
                </a:pPr>
                <a:endParaRPr lang="zh-CN" altLang="en-US" sz="2000">
                  <a:solidFill>
                    <a:prstClr val="white"/>
                  </a:solidFill>
                </a:endParaRPr>
              </a:p>
            </p:txBody>
          </p:sp>
        </p:grpSp>
        <p:grpSp>
          <p:nvGrpSpPr>
            <p:cNvPr id="28" name="组合 13"/>
            <p:cNvGrpSpPr/>
            <p:nvPr/>
          </p:nvGrpSpPr>
          <p:grpSpPr>
            <a:xfrm>
              <a:off x="10150475" y="3298825"/>
              <a:ext cx="1778000" cy="1066800"/>
              <a:chOff x="4984683" y="1995524"/>
              <a:chExt cx="1778119" cy="1066871"/>
            </a:xfrm>
          </p:grpSpPr>
          <p:sp>
            <p:nvSpPr>
              <p:cNvPr id="31" name="圆角矩形 44"/>
              <p:cNvSpPr/>
              <p:nvPr/>
            </p:nvSpPr>
            <p:spPr>
              <a:xfrm>
                <a:off x="4984804" y="1995524"/>
                <a:ext cx="1777998" cy="106687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solidFill>
                    <a:prstClr val="white"/>
                  </a:solidFill>
                </a:endParaRPr>
              </a:p>
            </p:txBody>
          </p:sp>
          <p:sp>
            <p:nvSpPr>
              <p:cNvPr id="32" name="圆角矩形 4"/>
              <p:cNvSpPr/>
              <p:nvPr/>
            </p:nvSpPr>
            <p:spPr>
              <a:xfrm>
                <a:off x="5016554" y="2027276"/>
                <a:ext cx="1714498" cy="1003367"/>
              </a:xfrm>
              <a:prstGeom prst="rect">
                <a:avLst/>
              </a:prstGeom>
            </p:spPr>
            <p:style>
              <a:lnRef idx="0">
                <a:scrgbClr r="0" g="0" b="0"/>
              </a:lnRef>
              <a:fillRef idx="0">
                <a:scrgbClr r="0" g="0" b="0"/>
              </a:fillRef>
              <a:effectRef idx="0">
                <a:scrgbClr r="0" g="0" b="0"/>
              </a:effectRef>
              <a:fontRef idx="minor">
                <a:schemeClr val="lt1"/>
              </a:fontRef>
            </p:style>
            <p:txBody>
              <a:bodyPr lIns="167640" tIns="167640" rIns="167640" bIns="167640" anchor="ctr"/>
              <a:lstStyle/>
              <a:p>
                <a:pPr algn="ctr" defTabSz="1954530">
                  <a:lnSpc>
                    <a:spcPct val="90000"/>
                  </a:lnSpc>
                  <a:spcAft>
                    <a:spcPct val="35000"/>
                  </a:spcAft>
                  <a:defRPr/>
                </a:pPr>
                <a:endParaRPr lang="zh-CN" altLang="en-US" sz="4400">
                  <a:solidFill>
                    <a:prstClr val="white"/>
                  </a:solidFill>
                </a:endParaRPr>
              </a:p>
            </p:txBody>
          </p:sp>
        </p:grpSp>
        <p:sp>
          <p:nvSpPr>
            <p:cNvPr id="29" name="矩形 16"/>
            <p:cNvSpPr>
              <a:spLocks noChangeArrowheads="1"/>
            </p:cNvSpPr>
            <p:nvPr/>
          </p:nvSpPr>
          <p:spPr bwMode="auto">
            <a:xfrm>
              <a:off x="8039100" y="3430588"/>
              <a:ext cx="1584326" cy="84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ea typeface="宋体" panose="02010600030101010101" pitchFamily="2" charset="-122"/>
                </a:defRPr>
              </a:lvl1pPr>
              <a:lvl2pPr marL="742950" indent="-285750">
                <a:defRPr sz="1400" b="1">
                  <a:solidFill>
                    <a:schemeClr val="tx1"/>
                  </a:solidFill>
                  <a:latin typeface="Times New Roman" panose="02020603050405020304" pitchFamily="18" charset="0"/>
                  <a:ea typeface="宋体" panose="02010600030101010101" pitchFamily="2" charset="-122"/>
                </a:defRPr>
              </a:lvl2pPr>
              <a:lvl3pPr marL="1143000" indent="-228600">
                <a:defRPr sz="1400" b="1">
                  <a:solidFill>
                    <a:schemeClr val="tx1"/>
                  </a:solidFill>
                  <a:latin typeface="Times New Roman" panose="02020603050405020304" pitchFamily="18" charset="0"/>
                  <a:ea typeface="宋体" panose="02010600030101010101" pitchFamily="2" charset="-122"/>
                </a:defRPr>
              </a:lvl3pPr>
              <a:lvl4pPr marL="1600200" indent="-228600">
                <a:defRPr sz="1400" b="1">
                  <a:solidFill>
                    <a:schemeClr val="tx1"/>
                  </a:solidFill>
                  <a:latin typeface="Times New Roman" panose="02020603050405020304" pitchFamily="18" charset="0"/>
                  <a:ea typeface="宋体" panose="02010600030101010101" pitchFamily="2" charset="-122"/>
                </a:defRPr>
              </a:lvl4pPr>
              <a:lvl5pPr marL="2057400" indent="-228600">
                <a:defRPr sz="1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9pPr>
            </a:lstStyle>
            <a:p>
              <a:r>
                <a:rPr lang="zh-CN" altLang="en-US" sz="2400">
                  <a:solidFill>
                    <a:prstClr val="black"/>
                  </a:solidFill>
                </a:rPr>
                <a:t>典例评析</a:t>
              </a:r>
              <a:endParaRPr lang="en-US" altLang="zh-CN" sz="2400">
                <a:solidFill>
                  <a:prstClr val="black"/>
                </a:solidFill>
              </a:endParaRPr>
            </a:p>
            <a:p>
              <a:r>
                <a:rPr lang="zh-CN" altLang="en-US" sz="2400">
                  <a:solidFill>
                    <a:prstClr val="black"/>
                  </a:solidFill>
                </a:rPr>
                <a:t>深化提高</a:t>
              </a:r>
              <a:endParaRPr lang="zh-CN" altLang="en-US" sz="2400">
                <a:solidFill>
                  <a:prstClr val="black"/>
                </a:solidFill>
              </a:endParaRPr>
            </a:p>
          </p:txBody>
        </p:sp>
        <p:sp>
          <p:nvSpPr>
            <p:cNvPr id="30" name="矩形 17"/>
            <p:cNvSpPr>
              <a:spLocks noChangeArrowheads="1"/>
            </p:cNvSpPr>
            <p:nvPr/>
          </p:nvSpPr>
          <p:spPr bwMode="auto">
            <a:xfrm>
              <a:off x="10296525" y="3430588"/>
              <a:ext cx="1447019" cy="84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panose="02020603050405020304" pitchFamily="18" charset="0"/>
                  <a:ea typeface="宋体" panose="02010600030101010101" pitchFamily="2" charset="-122"/>
                </a:defRPr>
              </a:lvl1pPr>
              <a:lvl2pPr marL="742950" indent="-285750">
                <a:defRPr sz="1400" b="1">
                  <a:solidFill>
                    <a:schemeClr val="tx1"/>
                  </a:solidFill>
                  <a:latin typeface="Times New Roman" panose="02020603050405020304" pitchFamily="18" charset="0"/>
                  <a:ea typeface="宋体" panose="02010600030101010101" pitchFamily="2" charset="-122"/>
                </a:defRPr>
              </a:lvl2pPr>
              <a:lvl3pPr marL="1143000" indent="-228600">
                <a:defRPr sz="1400" b="1">
                  <a:solidFill>
                    <a:schemeClr val="tx1"/>
                  </a:solidFill>
                  <a:latin typeface="Times New Roman" panose="02020603050405020304" pitchFamily="18" charset="0"/>
                  <a:ea typeface="宋体" panose="02010600030101010101" pitchFamily="2" charset="-122"/>
                </a:defRPr>
              </a:lvl3pPr>
              <a:lvl4pPr marL="1600200" indent="-228600">
                <a:defRPr sz="1400" b="1">
                  <a:solidFill>
                    <a:schemeClr val="tx1"/>
                  </a:solidFill>
                  <a:latin typeface="Times New Roman" panose="02020603050405020304" pitchFamily="18" charset="0"/>
                  <a:ea typeface="宋体" panose="02010600030101010101" pitchFamily="2" charset="-122"/>
                </a:defRPr>
              </a:lvl4pPr>
              <a:lvl5pPr marL="2057400" indent="-228600">
                <a:defRPr sz="1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9pPr>
            </a:lstStyle>
            <a:p>
              <a:r>
                <a:rPr lang="zh-CN" altLang="en-US" sz="2400">
                  <a:solidFill>
                    <a:prstClr val="black"/>
                  </a:solidFill>
                </a:rPr>
                <a:t>变式巩固</a:t>
              </a:r>
              <a:endParaRPr lang="en-US" altLang="zh-CN" sz="2400">
                <a:solidFill>
                  <a:prstClr val="black"/>
                </a:solidFill>
              </a:endParaRPr>
            </a:p>
            <a:p>
              <a:r>
                <a:rPr lang="zh-CN" altLang="en-US" sz="2400">
                  <a:solidFill>
                    <a:prstClr val="black"/>
                  </a:solidFill>
                </a:rPr>
                <a:t>拓展完善</a:t>
              </a:r>
              <a:endParaRPr lang="zh-CN" altLang="en-US" sz="2400">
                <a:solidFill>
                  <a:prstClr val="black"/>
                </a:solidFill>
              </a:endParaRPr>
            </a:p>
          </p:txBody>
        </p:sp>
      </p:grpSp>
      <p:grpSp>
        <p:nvGrpSpPr>
          <p:cNvPr id="44" name="组合 57"/>
          <p:cNvGrpSpPr/>
          <p:nvPr/>
        </p:nvGrpSpPr>
        <p:grpSpPr>
          <a:xfrm>
            <a:off x="463550" y="5646740"/>
            <a:ext cx="11588750" cy="1139825"/>
            <a:chOff x="340515" y="3298825"/>
            <a:chExt cx="11587960" cy="1139825"/>
          </a:xfrm>
        </p:grpSpPr>
        <p:grpSp>
          <p:nvGrpSpPr>
            <p:cNvPr id="45" name="组合 58"/>
            <p:cNvGrpSpPr/>
            <p:nvPr/>
          </p:nvGrpSpPr>
          <p:grpSpPr>
            <a:xfrm>
              <a:off x="340515" y="3337086"/>
              <a:ext cx="6756853" cy="1075417"/>
              <a:chOff x="340515" y="3337086"/>
              <a:chExt cx="6756853" cy="1075417"/>
            </a:xfrm>
          </p:grpSpPr>
          <p:sp>
            <p:nvSpPr>
              <p:cNvPr id="60" name="任意多边形 73"/>
              <p:cNvSpPr/>
              <p:nvPr/>
            </p:nvSpPr>
            <p:spPr>
              <a:xfrm>
                <a:off x="340515" y="3336925"/>
                <a:ext cx="1777879" cy="1068387"/>
              </a:xfrm>
              <a:custGeom>
                <a:avLst/>
                <a:gdLst>
                  <a:gd name="connsiteX0" fmla="*/ 0 w 1778119"/>
                  <a:gd name="connsiteY0" fmla="*/ 106687 h 1066871"/>
                  <a:gd name="connsiteX1" fmla="*/ 106687 w 1778119"/>
                  <a:gd name="connsiteY1" fmla="*/ 0 h 1066871"/>
                  <a:gd name="connsiteX2" fmla="*/ 1671432 w 1778119"/>
                  <a:gd name="connsiteY2" fmla="*/ 0 h 1066871"/>
                  <a:gd name="connsiteX3" fmla="*/ 1778119 w 1778119"/>
                  <a:gd name="connsiteY3" fmla="*/ 106687 h 1066871"/>
                  <a:gd name="connsiteX4" fmla="*/ 1778119 w 1778119"/>
                  <a:gd name="connsiteY4" fmla="*/ 960184 h 1066871"/>
                  <a:gd name="connsiteX5" fmla="*/ 1671432 w 1778119"/>
                  <a:gd name="connsiteY5" fmla="*/ 1066871 h 1066871"/>
                  <a:gd name="connsiteX6" fmla="*/ 106687 w 1778119"/>
                  <a:gd name="connsiteY6" fmla="*/ 1066871 h 1066871"/>
                  <a:gd name="connsiteX7" fmla="*/ 0 w 1778119"/>
                  <a:gd name="connsiteY7" fmla="*/ 960184 h 1066871"/>
                  <a:gd name="connsiteX8" fmla="*/ 0 w 1778119"/>
                  <a:gd name="connsiteY8" fmla="*/ 106687 h 106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118" h="1066871">
                    <a:moveTo>
                      <a:pt x="0" y="106687"/>
                    </a:moveTo>
                    <a:cubicBezTo>
                      <a:pt x="0" y="47765"/>
                      <a:pt x="47765" y="0"/>
                      <a:pt x="106687" y="0"/>
                    </a:cubicBezTo>
                    <a:lnTo>
                      <a:pt x="1671432" y="0"/>
                    </a:lnTo>
                    <a:cubicBezTo>
                      <a:pt x="1730354" y="0"/>
                      <a:pt x="1778119" y="47765"/>
                      <a:pt x="1778119" y="106687"/>
                    </a:cubicBezTo>
                    <a:lnTo>
                      <a:pt x="1778119" y="960184"/>
                    </a:lnTo>
                    <a:cubicBezTo>
                      <a:pt x="1778119" y="1019106"/>
                      <a:pt x="1730354" y="1066871"/>
                      <a:pt x="1671432" y="1066871"/>
                    </a:cubicBezTo>
                    <a:lnTo>
                      <a:pt x="106687" y="1066871"/>
                    </a:lnTo>
                    <a:cubicBezTo>
                      <a:pt x="47765" y="1066871"/>
                      <a:pt x="0" y="1019106"/>
                      <a:pt x="0" y="960184"/>
                    </a:cubicBezTo>
                    <a:lnTo>
                      <a:pt x="0" y="1066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2688" tIns="122688" rIns="122688" bIns="122688" anchor="ctr"/>
              <a:lstStyle/>
              <a:p>
                <a:pPr algn="ctr" defTabSz="1066165">
                  <a:lnSpc>
                    <a:spcPct val="90000"/>
                  </a:lnSpc>
                  <a:spcAft>
                    <a:spcPct val="35000"/>
                  </a:spcAft>
                  <a:defRPr/>
                </a:pPr>
                <a:r>
                  <a:rPr lang="zh-CN" altLang="en-US" sz="2400">
                    <a:solidFill>
                      <a:prstClr val="black"/>
                    </a:solidFill>
                  </a:rPr>
                  <a:t>自查自纠</a:t>
                </a:r>
                <a:endParaRPr lang="zh-CN" altLang="en-US" sz="2400">
                  <a:solidFill>
                    <a:prstClr val="black"/>
                  </a:solidFill>
                </a:endParaRPr>
              </a:p>
            </p:txBody>
          </p:sp>
          <p:sp>
            <p:nvSpPr>
              <p:cNvPr id="61" name="任意多边形 74"/>
              <p:cNvSpPr/>
              <p:nvPr/>
            </p:nvSpPr>
            <p:spPr>
              <a:xfrm rot="11684">
                <a:off x="2302531" y="3654425"/>
                <a:ext cx="390498" cy="441325"/>
              </a:xfrm>
              <a:custGeom>
                <a:avLst/>
                <a:gdLst>
                  <a:gd name="connsiteX0" fmla="*/ 0 w 390194"/>
                  <a:gd name="connsiteY0" fmla="*/ 88195 h 440973"/>
                  <a:gd name="connsiteX1" fmla="*/ 195097 w 390194"/>
                  <a:gd name="connsiteY1" fmla="*/ 88195 h 440973"/>
                  <a:gd name="connsiteX2" fmla="*/ 195097 w 390194"/>
                  <a:gd name="connsiteY2" fmla="*/ 0 h 440973"/>
                  <a:gd name="connsiteX3" fmla="*/ 390194 w 390194"/>
                  <a:gd name="connsiteY3" fmla="*/ 220487 h 440973"/>
                  <a:gd name="connsiteX4" fmla="*/ 195097 w 390194"/>
                  <a:gd name="connsiteY4" fmla="*/ 440973 h 440973"/>
                  <a:gd name="connsiteX5" fmla="*/ 195097 w 390194"/>
                  <a:gd name="connsiteY5" fmla="*/ 352778 h 440973"/>
                  <a:gd name="connsiteX6" fmla="*/ 0 w 390194"/>
                  <a:gd name="connsiteY6" fmla="*/ 352778 h 440973"/>
                  <a:gd name="connsiteX7" fmla="*/ 0 w 390194"/>
                  <a:gd name="connsiteY7" fmla="*/ 88195 h 4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194" h="440973">
                    <a:moveTo>
                      <a:pt x="0" y="88195"/>
                    </a:moveTo>
                    <a:lnTo>
                      <a:pt x="195097" y="88195"/>
                    </a:lnTo>
                    <a:lnTo>
                      <a:pt x="195097" y="0"/>
                    </a:lnTo>
                    <a:lnTo>
                      <a:pt x="390194" y="220487"/>
                    </a:lnTo>
                    <a:lnTo>
                      <a:pt x="195097" y="440973"/>
                    </a:lnTo>
                    <a:lnTo>
                      <a:pt x="195097" y="352778"/>
                    </a:lnTo>
                    <a:lnTo>
                      <a:pt x="0" y="352778"/>
                    </a:lnTo>
                    <a:lnTo>
                      <a:pt x="0" y="88195"/>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 tIns="88194" rIns="117058" bIns="88195" anchor="ctr"/>
              <a:lstStyle/>
              <a:p>
                <a:pPr algn="ctr" defTabSz="888365">
                  <a:lnSpc>
                    <a:spcPct val="90000"/>
                  </a:lnSpc>
                  <a:spcAft>
                    <a:spcPct val="35000"/>
                  </a:spcAft>
                  <a:defRPr/>
                </a:pPr>
                <a:endParaRPr lang="zh-CN" altLang="en-US" sz="2000">
                  <a:solidFill>
                    <a:prstClr val="white"/>
                  </a:solidFill>
                </a:endParaRPr>
              </a:p>
            </p:txBody>
          </p:sp>
          <p:sp>
            <p:nvSpPr>
              <p:cNvPr id="62" name="任意多边形 75"/>
              <p:cNvSpPr/>
              <p:nvPr/>
            </p:nvSpPr>
            <p:spPr>
              <a:xfrm>
                <a:off x="2854943" y="3344862"/>
                <a:ext cx="1777879" cy="1068388"/>
              </a:xfrm>
              <a:custGeom>
                <a:avLst/>
                <a:gdLst>
                  <a:gd name="connsiteX0" fmla="*/ 0 w 1778119"/>
                  <a:gd name="connsiteY0" fmla="*/ 106687 h 1066871"/>
                  <a:gd name="connsiteX1" fmla="*/ 106687 w 1778119"/>
                  <a:gd name="connsiteY1" fmla="*/ 0 h 1066871"/>
                  <a:gd name="connsiteX2" fmla="*/ 1671432 w 1778119"/>
                  <a:gd name="connsiteY2" fmla="*/ 0 h 1066871"/>
                  <a:gd name="connsiteX3" fmla="*/ 1778119 w 1778119"/>
                  <a:gd name="connsiteY3" fmla="*/ 106687 h 1066871"/>
                  <a:gd name="connsiteX4" fmla="*/ 1778119 w 1778119"/>
                  <a:gd name="connsiteY4" fmla="*/ 960184 h 1066871"/>
                  <a:gd name="connsiteX5" fmla="*/ 1671432 w 1778119"/>
                  <a:gd name="connsiteY5" fmla="*/ 1066871 h 1066871"/>
                  <a:gd name="connsiteX6" fmla="*/ 106687 w 1778119"/>
                  <a:gd name="connsiteY6" fmla="*/ 1066871 h 1066871"/>
                  <a:gd name="connsiteX7" fmla="*/ 0 w 1778119"/>
                  <a:gd name="connsiteY7" fmla="*/ 960184 h 1066871"/>
                  <a:gd name="connsiteX8" fmla="*/ 0 w 1778119"/>
                  <a:gd name="connsiteY8" fmla="*/ 106687 h 106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118" h="1066871">
                    <a:moveTo>
                      <a:pt x="0" y="106687"/>
                    </a:moveTo>
                    <a:cubicBezTo>
                      <a:pt x="0" y="47765"/>
                      <a:pt x="47765" y="0"/>
                      <a:pt x="106687" y="0"/>
                    </a:cubicBezTo>
                    <a:lnTo>
                      <a:pt x="1671432" y="0"/>
                    </a:lnTo>
                    <a:cubicBezTo>
                      <a:pt x="1730354" y="0"/>
                      <a:pt x="1778119" y="47765"/>
                      <a:pt x="1778119" y="106687"/>
                    </a:cubicBezTo>
                    <a:lnTo>
                      <a:pt x="1778119" y="960184"/>
                    </a:lnTo>
                    <a:cubicBezTo>
                      <a:pt x="1778119" y="1019106"/>
                      <a:pt x="1730354" y="1066871"/>
                      <a:pt x="1671432" y="1066871"/>
                    </a:cubicBezTo>
                    <a:lnTo>
                      <a:pt x="106687" y="1066871"/>
                    </a:lnTo>
                    <a:cubicBezTo>
                      <a:pt x="47765" y="1066871"/>
                      <a:pt x="0" y="1019106"/>
                      <a:pt x="0" y="960184"/>
                    </a:cubicBezTo>
                    <a:lnTo>
                      <a:pt x="0" y="1066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2688" tIns="122688" rIns="122688" bIns="122688" anchor="ctr"/>
              <a:lstStyle/>
              <a:p>
                <a:pPr algn="ctr" defTabSz="1066165">
                  <a:lnSpc>
                    <a:spcPct val="90000"/>
                  </a:lnSpc>
                  <a:spcAft>
                    <a:spcPct val="35000"/>
                  </a:spcAft>
                  <a:defRPr/>
                </a:pPr>
                <a:r>
                  <a:rPr lang="zh-CN" altLang="en-US" sz="2400">
                    <a:solidFill>
                      <a:prstClr val="black"/>
                    </a:solidFill>
                  </a:rPr>
                  <a:t>合作交流</a:t>
                </a:r>
                <a:endParaRPr lang="en-US" altLang="zh-CN" sz="2400">
                  <a:solidFill>
                    <a:prstClr val="black"/>
                  </a:solidFill>
                </a:endParaRPr>
              </a:p>
            </p:txBody>
          </p:sp>
          <p:sp>
            <p:nvSpPr>
              <p:cNvPr id="63" name="任意多边形 76"/>
              <p:cNvSpPr/>
              <p:nvPr/>
            </p:nvSpPr>
            <p:spPr>
              <a:xfrm rot="21588080">
                <a:off x="4804260" y="3654425"/>
                <a:ext cx="365100" cy="441325"/>
              </a:xfrm>
              <a:custGeom>
                <a:avLst/>
                <a:gdLst>
                  <a:gd name="connsiteX0" fmla="*/ 0 w 363732"/>
                  <a:gd name="connsiteY0" fmla="*/ 88195 h 440973"/>
                  <a:gd name="connsiteX1" fmla="*/ 181866 w 363732"/>
                  <a:gd name="connsiteY1" fmla="*/ 88195 h 440973"/>
                  <a:gd name="connsiteX2" fmla="*/ 181866 w 363732"/>
                  <a:gd name="connsiteY2" fmla="*/ 0 h 440973"/>
                  <a:gd name="connsiteX3" fmla="*/ 363732 w 363732"/>
                  <a:gd name="connsiteY3" fmla="*/ 220487 h 440973"/>
                  <a:gd name="connsiteX4" fmla="*/ 181866 w 363732"/>
                  <a:gd name="connsiteY4" fmla="*/ 440973 h 440973"/>
                  <a:gd name="connsiteX5" fmla="*/ 181866 w 363732"/>
                  <a:gd name="connsiteY5" fmla="*/ 352778 h 440973"/>
                  <a:gd name="connsiteX6" fmla="*/ 0 w 363732"/>
                  <a:gd name="connsiteY6" fmla="*/ 352778 h 440973"/>
                  <a:gd name="connsiteX7" fmla="*/ 0 w 363732"/>
                  <a:gd name="connsiteY7" fmla="*/ 88195 h 4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732" h="440973">
                    <a:moveTo>
                      <a:pt x="0" y="88195"/>
                    </a:moveTo>
                    <a:lnTo>
                      <a:pt x="181866" y="88195"/>
                    </a:lnTo>
                    <a:lnTo>
                      <a:pt x="181866" y="0"/>
                    </a:lnTo>
                    <a:lnTo>
                      <a:pt x="363732" y="220487"/>
                    </a:lnTo>
                    <a:lnTo>
                      <a:pt x="181866" y="440973"/>
                    </a:lnTo>
                    <a:lnTo>
                      <a:pt x="181866" y="352778"/>
                    </a:lnTo>
                    <a:lnTo>
                      <a:pt x="0" y="352778"/>
                    </a:lnTo>
                    <a:lnTo>
                      <a:pt x="0" y="88195"/>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lIns="-1" tIns="88194" rIns="109120" bIns="88195" anchor="ctr"/>
              <a:lstStyle/>
              <a:p>
                <a:pPr algn="ctr" defTabSz="888365">
                  <a:lnSpc>
                    <a:spcPct val="90000"/>
                  </a:lnSpc>
                  <a:spcAft>
                    <a:spcPct val="35000"/>
                  </a:spcAft>
                  <a:defRPr/>
                </a:pPr>
                <a:endParaRPr lang="zh-CN" altLang="en-US" sz="2000">
                  <a:solidFill>
                    <a:prstClr val="white"/>
                  </a:solidFill>
                </a:endParaRPr>
              </a:p>
            </p:txBody>
          </p:sp>
          <p:sp>
            <p:nvSpPr>
              <p:cNvPr id="64" name="任意多边形 77"/>
              <p:cNvSpPr/>
              <p:nvPr/>
            </p:nvSpPr>
            <p:spPr>
              <a:xfrm>
                <a:off x="5320163" y="3336925"/>
                <a:ext cx="1777879" cy="1068387"/>
              </a:xfrm>
              <a:custGeom>
                <a:avLst/>
                <a:gdLst>
                  <a:gd name="connsiteX0" fmla="*/ 0 w 1778119"/>
                  <a:gd name="connsiteY0" fmla="*/ 106687 h 1066871"/>
                  <a:gd name="connsiteX1" fmla="*/ 106687 w 1778119"/>
                  <a:gd name="connsiteY1" fmla="*/ 0 h 1066871"/>
                  <a:gd name="connsiteX2" fmla="*/ 1671432 w 1778119"/>
                  <a:gd name="connsiteY2" fmla="*/ 0 h 1066871"/>
                  <a:gd name="connsiteX3" fmla="*/ 1778119 w 1778119"/>
                  <a:gd name="connsiteY3" fmla="*/ 106687 h 1066871"/>
                  <a:gd name="connsiteX4" fmla="*/ 1778119 w 1778119"/>
                  <a:gd name="connsiteY4" fmla="*/ 960184 h 1066871"/>
                  <a:gd name="connsiteX5" fmla="*/ 1671432 w 1778119"/>
                  <a:gd name="connsiteY5" fmla="*/ 1066871 h 1066871"/>
                  <a:gd name="connsiteX6" fmla="*/ 106687 w 1778119"/>
                  <a:gd name="connsiteY6" fmla="*/ 1066871 h 1066871"/>
                  <a:gd name="connsiteX7" fmla="*/ 0 w 1778119"/>
                  <a:gd name="connsiteY7" fmla="*/ 960184 h 1066871"/>
                  <a:gd name="connsiteX8" fmla="*/ 0 w 1778119"/>
                  <a:gd name="connsiteY8" fmla="*/ 106687 h 106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118" h="1066871">
                    <a:moveTo>
                      <a:pt x="0" y="106687"/>
                    </a:moveTo>
                    <a:cubicBezTo>
                      <a:pt x="0" y="47765"/>
                      <a:pt x="47765" y="0"/>
                      <a:pt x="106687" y="0"/>
                    </a:cubicBezTo>
                    <a:lnTo>
                      <a:pt x="1671432" y="0"/>
                    </a:lnTo>
                    <a:cubicBezTo>
                      <a:pt x="1730354" y="0"/>
                      <a:pt x="1778119" y="47765"/>
                      <a:pt x="1778119" y="106687"/>
                    </a:cubicBezTo>
                    <a:lnTo>
                      <a:pt x="1778119" y="960184"/>
                    </a:lnTo>
                    <a:cubicBezTo>
                      <a:pt x="1778119" y="1019106"/>
                      <a:pt x="1730354" y="1066871"/>
                      <a:pt x="1671432" y="1066871"/>
                    </a:cubicBezTo>
                    <a:lnTo>
                      <a:pt x="106687" y="1066871"/>
                    </a:lnTo>
                    <a:cubicBezTo>
                      <a:pt x="47765" y="1066871"/>
                      <a:pt x="0" y="1019106"/>
                      <a:pt x="0" y="960184"/>
                    </a:cubicBezTo>
                    <a:lnTo>
                      <a:pt x="0" y="1066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2688" tIns="122688" rIns="122688" bIns="122688" anchor="ctr"/>
              <a:lstStyle/>
              <a:p>
                <a:pPr algn="ctr" defTabSz="1066165">
                  <a:lnSpc>
                    <a:spcPct val="90000"/>
                  </a:lnSpc>
                  <a:spcAft>
                    <a:spcPct val="35000"/>
                  </a:spcAft>
                  <a:defRPr/>
                </a:pPr>
                <a:r>
                  <a:rPr lang="zh-CN" altLang="en-US" sz="2400">
                    <a:solidFill>
                      <a:prstClr val="black"/>
                    </a:solidFill>
                  </a:rPr>
                  <a:t>问题汇报</a:t>
                </a:r>
                <a:endParaRPr lang="en-US" altLang="zh-CN" sz="2400">
                  <a:solidFill>
                    <a:prstClr val="black"/>
                  </a:solidFill>
                </a:endParaRPr>
              </a:p>
            </p:txBody>
          </p:sp>
        </p:grpSp>
        <p:grpSp>
          <p:nvGrpSpPr>
            <p:cNvPr id="46" name="组合 4"/>
            <p:cNvGrpSpPr/>
            <p:nvPr/>
          </p:nvGrpSpPr>
          <p:grpSpPr>
            <a:xfrm>
              <a:off x="7319342" y="3645818"/>
              <a:ext cx="432048" cy="504057"/>
              <a:chOff x="5344416" y="2444251"/>
              <a:chExt cx="452600" cy="529457"/>
            </a:xfrm>
            <a:solidFill>
              <a:srgbClr val="FF0000"/>
            </a:solidFill>
          </p:grpSpPr>
          <p:sp>
            <p:nvSpPr>
              <p:cNvPr id="58" name="右箭头 71"/>
              <p:cNvSpPr/>
              <p:nvPr/>
            </p:nvSpPr>
            <p:spPr>
              <a:xfrm>
                <a:off x="5344416" y="2444251"/>
                <a:ext cx="452600" cy="52945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a:solidFill>
                    <a:prstClr val="white"/>
                  </a:solidFill>
                </a:endParaRPr>
              </a:p>
            </p:txBody>
          </p:sp>
          <p:sp>
            <p:nvSpPr>
              <p:cNvPr id="59" name="右箭头 4"/>
              <p:cNvSpPr/>
              <p:nvPr/>
            </p:nvSpPr>
            <p:spPr>
              <a:xfrm>
                <a:off x="5344416" y="2550142"/>
                <a:ext cx="316820" cy="317675"/>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anchor="ctr"/>
              <a:lstStyle/>
              <a:p>
                <a:pPr algn="ctr" defTabSz="1066165">
                  <a:lnSpc>
                    <a:spcPct val="90000"/>
                  </a:lnSpc>
                  <a:spcAft>
                    <a:spcPct val="35000"/>
                  </a:spcAft>
                  <a:defRPr/>
                </a:pPr>
                <a:endParaRPr lang="zh-CN" altLang="en-US" sz="2400">
                  <a:solidFill>
                    <a:prstClr val="white"/>
                  </a:solidFill>
                </a:endParaRPr>
              </a:p>
            </p:txBody>
          </p:sp>
        </p:grpSp>
        <p:grpSp>
          <p:nvGrpSpPr>
            <p:cNvPr id="47" name="组合 7"/>
            <p:cNvGrpSpPr/>
            <p:nvPr/>
          </p:nvGrpSpPr>
          <p:grpSpPr>
            <a:xfrm>
              <a:off x="7823200" y="3332163"/>
              <a:ext cx="1800225" cy="1106487"/>
              <a:chOff x="5984889" y="1981892"/>
              <a:chExt cx="2134909" cy="1330042"/>
            </a:xfrm>
          </p:grpSpPr>
          <p:sp>
            <p:nvSpPr>
              <p:cNvPr id="56" name="圆角矩形 69"/>
              <p:cNvSpPr/>
              <p:nvPr/>
            </p:nvSpPr>
            <p:spPr>
              <a:xfrm>
                <a:off x="5985221" y="1981891"/>
                <a:ext cx="2134763" cy="128042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solidFill>
                    <a:prstClr val="white"/>
                  </a:solidFill>
                </a:endParaRPr>
              </a:p>
            </p:txBody>
          </p:sp>
          <p:sp>
            <p:nvSpPr>
              <p:cNvPr id="57" name="圆角矩形 4"/>
              <p:cNvSpPr/>
              <p:nvPr/>
            </p:nvSpPr>
            <p:spPr>
              <a:xfrm>
                <a:off x="6022871" y="2105927"/>
                <a:ext cx="2059463" cy="1206007"/>
              </a:xfrm>
              <a:prstGeom prst="rect">
                <a:avLst/>
              </a:prstGeom>
            </p:spPr>
            <p:style>
              <a:lnRef idx="0">
                <a:scrgbClr r="0" g="0" b="0"/>
              </a:lnRef>
              <a:fillRef idx="0">
                <a:scrgbClr r="0" g="0" b="0"/>
              </a:fillRef>
              <a:effectRef idx="0">
                <a:scrgbClr r="0" g="0" b="0"/>
              </a:effectRef>
              <a:fontRef idx="minor">
                <a:schemeClr val="lt1"/>
              </a:fontRef>
            </p:style>
            <p:txBody>
              <a:bodyPr lIns="201930" tIns="201930" rIns="201930" bIns="201930" anchor="ctr"/>
              <a:lstStyle/>
              <a:p>
                <a:pPr algn="ctr" defTabSz="2354580">
                  <a:lnSpc>
                    <a:spcPct val="90000"/>
                  </a:lnSpc>
                  <a:spcAft>
                    <a:spcPct val="35000"/>
                  </a:spcAft>
                  <a:defRPr/>
                </a:pPr>
                <a:endParaRPr lang="zh-CN" altLang="en-US" sz="5300">
                  <a:solidFill>
                    <a:prstClr val="white"/>
                  </a:solidFill>
                </a:endParaRPr>
              </a:p>
            </p:txBody>
          </p:sp>
        </p:grpSp>
        <p:grpSp>
          <p:nvGrpSpPr>
            <p:cNvPr id="48" name="组合 10"/>
            <p:cNvGrpSpPr/>
            <p:nvPr/>
          </p:nvGrpSpPr>
          <p:grpSpPr>
            <a:xfrm>
              <a:off x="9750693" y="3636893"/>
              <a:ext cx="376961" cy="440973"/>
              <a:chOff x="1961880" y="2308473"/>
              <a:chExt cx="376961" cy="440973"/>
            </a:xfrm>
            <a:solidFill>
              <a:srgbClr val="FF0000"/>
            </a:solidFill>
          </p:grpSpPr>
          <p:sp>
            <p:nvSpPr>
              <p:cNvPr id="54" name="右箭头 67"/>
              <p:cNvSpPr/>
              <p:nvPr/>
            </p:nvSpPr>
            <p:spPr>
              <a:xfrm>
                <a:off x="1961880" y="2308473"/>
                <a:ext cx="376961" cy="44097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a:solidFill>
                    <a:prstClr val="white"/>
                  </a:solidFill>
                </a:endParaRPr>
              </a:p>
            </p:txBody>
          </p:sp>
          <p:sp>
            <p:nvSpPr>
              <p:cNvPr id="55" name="右箭头 4"/>
              <p:cNvSpPr/>
              <p:nvPr/>
            </p:nvSpPr>
            <p:spPr>
              <a:xfrm>
                <a:off x="1961880" y="2396668"/>
                <a:ext cx="263873" cy="264583"/>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anchor="ctr"/>
              <a:lstStyle/>
              <a:p>
                <a:pPr algn="ctr" defTabSz="888365">
                  <a:lnSpc>
                    <a:spcPct val="90000"/>
                  </a:lnSpc>
                  <a:spcAft>
                    <a:spcPct val="35000"/>
                  </a:spcAft>
                  <a:defRPr/>
                </a:pPr>
                <a:endParaRPr lang="zh-CN" altLang="en-US" sz="2000">
                  <a:solidFill>
                    <a:prstClr val="white"/>
                  </a:solidFill>
                </a:endParaRPr>
              </a:p>
            </p:txBody>
          </p:sp>
        </p:grpSp>
        <p:grpSp>
          <p:nvGrpSpPr>
            <p:cNvPr id="49" name="组合 13"/>
            <p:cNvGrpSpPr/>
            <p:nvPr/>
          </p:nvGrpSpPr>
          <p:grpSpPr>
            <a:xfrm>
              <a:off x="10150475" y="3298825"/>
              <a:ext cx="1778000" cy="1066800"/>
              <a:chOff x="4984683" y="1995524"/>
              <a:chExt cx="1778119" cy="1066871"/>
            </a:xfrm>
          </p:grpSpPr>
          <p:sp>
            <p:nvSpPr>
              <p:cNvPr id="52" name="圆角矩形 65"/>
              <p:cNvSpPr/>
              <p:nvPr/>
            </p:nvSpPr>
            <p:spPr>
              <a:xfrm>
                <a:off x="4984804" y="1995524"/>
                <a:ext cx="1777998" cy="106687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solidFill>
                    <a:prstClr val="white"/>
                  </a:solidFill>
                </a:endParaRPr>
              </a:p>
            </p:txBody>
          </p:sp>
          <p:sp>
            <p:nvSpPr>
              <p:cNvPr id="53" name="圆角矩形 4"/>
              <p:cNvSpPr/>
              <p:nvPr/>
            </p:nvSpPr>
            <p:spPr>
              <a:xfrm>
                <a:off x="5016554" y="2027276"/>
                <a:ext cx="1714498" cy="1003367"/>
              </a:xfrm>
              <a:prstGeom prst="rect">
                <a:avLst/>
              </a:prstGeom>
            </p:spPr>
            <p:style>
              <a:lnRef idx="0">
                <a:scrgbClr r="0" g="0" b="0"/>
              </a:lnRef>
              <a:fillRef idx="0">
                <a:scrgbClr r="0" g="0" b="0"/>
              </a:fillRef>
              <a:effectRef idx="0">
                <a:scrgbClr r="0" g="0" b="0"/>
              </a:effectRef>
              <a:fontRef idx="minor">
                <a:schemeClr val="lt1"/>
              </a:fontRef>
            </p:style>
            <p:txBody>
              <a:bodyPr lIns="167640" tIns="167640" rIns="167640" bIns="167640" anchor="ctr"/>
              <a:lstStyle/>
              <a:p>
                <a:pPr algn="ctr" defTabSz="1954530">
                  <a:lnSpc>
                    <a:spcPct val="90000"/>
                  </a:lnSpc>
                  <a:spcAft>
                    <a:spcPct val="35000"/>
                  </a:spcAft>
                  <a:defRPr/>
                </a:pPr>
                <a:endParaRPr lang="zh-CN" altLang="en-US" sz="4400">
                  <a:solidFill>
                    <a:prstClr val="white"/>
                  </a:solidFill>
                </a:endParaRPr>
              </a:p>
            </p:txBody>
          </p:sp>
        </p:grpSp>
        <p:sp>
          <p:nvSpPr>
            <p:cNvPr id="50" name="矩形 16"/>
            <p:cNvSpPr>
              <a:spLocks noChangeArrowheads="1"/>
            </p:cNvSpPr>
            <p:nvPr/>
          </p:nvSpPr>
          <p:spPr bwMode="auto">
            <a:xfrm>
              <a:off x="8039100" y="3616325"/>
              <a:ext cx="1584326" cy="47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ea typeface="宋体" panose="02010600030101010101" pitchFamily="2" charset="-122"/>
                </a:defRPr>
              </a:lvl1pPr>
              <a:lvl2pPr marL="742950" indent="-285750">
                <a:defRPr sz="1400" b="1">
                  <a:solidFill>
                    <a:schemeClr val="tx1"/>
                  </a:solidFill>
                  <a:latin typeface="Times New Roman" panose="02020603050405020304" pitchFamily="18" charset="0"/>
                  <a:ea typeface="宋体" panose="02010600030101010101" pitchFamily="2" charset="-122"/>
                </a:defRPr>
              </a:lvl2pPr>
              <a:lvl3pPr marL="1143000" indent="-228600">
                <a:defRPr sz="1400" b="1">
                  <a:solidFill>
                    <a:schemeClr val="tx1"/>
                  </a:solidFill>
                  <a:latin typeface="Times New Roman" panose="02020603050405020304" pitchFamily="18" charset="0"/>
                  <a:ea typeface="宋体" panose="02010600030101010101" pitchFamily="2" charset="-122"/>
                </a:defRPr>
              </a:lvl3pPr>
              <a:lvl4pPr marL="1600200" indent="-228600">
                <a:defRPr sz="1400" b="1">
                  <a:solidFill>
                    <a:schemeClr val="tx1"/>
                  </a:solidFill>
                  <a:latin typeface="Times New Roman" panose="02020603050405020304" pitchFamily="18" charset="0"/>
                  <a:ea typeface="宋体" panose="02010600030101010101" pitchFamily="2" charset="-122"/>
                </a:defRPr>
              </a:lvl4pPr>
              <a:lvl5pPr marL="2057400" indent="-228600">
                <a:defRPr sz="1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9pPr>
            </a:lstStyle>
            <a:p>
              <a:r>
                <a:rPr lang="zh-CN" altLang="en-US" sz="2400">
                  <a:solidFill>
                    <a:prstClr val="black"/>
                  </a:solidFill>
                </a:rPr>
                <a:t>教师点拨</a:t>
              </a:r>
              <a:endParaRPr lang="en-US" altLang="zh-CN" sz="2400">
                <a:solidFill>
                  <a:prstClr val="black"/>
                </a:solidFill>
              </a:endParaRPr>
            </a:p>
          </p:txBody>
        </p:sp>
        <p:sp>
          <p:nvSpPr>
            <p:cNvPr id="51" name="矩形 17"/>
            <p:cNvSpPr>
              <a:spLocks noChangeArrowheads="1"/>
            </p:cNvSpPr>
            <p:nvPr/>
          </p:nvSpPr>
          <p:spPr bwMode="auto">
            <a:xfrm>
              <a:off x="10296525" y="3616325"/>
              <a:ext cx="1447019" cy="47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panose="02020603050405020304" pitchFamily="18" charset="0"/>
                  <a:ea typeface="宋体" panose="02010600030101010101" pitchFamily="2" charset="-122"/>
                </a:defRPr>
              </a:lvl1pPr>
              <a:lvl2pPr marL="742950" indent="-285750">
                <a:defRPr sz="1400" b="1">
                  <a:solidFill>
                    <a:schemeClr val="tx1"/>
                  </a:solidFill>
                  <a:latin typeface="Times New Roman" panose="02020603050405020304" pitchFamily="18" charset="0"/>
                  <a:ea typeface="宋体" panose="02010600030101010101" pitchFamily="2" charset="-122"/>
                </a:defRPr>
              </a:lvl2pPr>
              <a:lvl3pPr marL="1143000" indent="-228600">
                <a:defRPr sz="1400" b="1">
                  <a:solidFill>
                    <a:schemeClr val="tx1"/>
                  </a:solidFill>
                  <a:latin typeface="Times New Roman" panose="02020603050405020304" pitchFamily="18" charset="0"/>
                  <a:ea typeface="宋体" panose="02010600030101010101" pitchFamily="2" charset="-122"/>
                </a:defRPr>
              </a:lvl3pPr>
              <a:lvl4pPr marL="1600200" indent="-228600">
                <a:defRPr sz="1400" b="1">
                  <a:solidFill>
                    <a:schemeClr val="tx1"/>
                  </a:solidFill>
                  <a:latin typeface="Times New Roman" panose="02020603050405020304" pitchFamily="18" charset="0"/>
                  <a:ea typeface="宋体" panose="02010600030101010101" pitchFamily="2" charset="-122"/>
                </a:defRPr>
              </a:lvl4pPr>
              <a:lvl5pPr marL="2057400" indent="-228600">
                <a:defRPr sz="1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9pPr>
            </a:lstStyle>
            <a:p>
              <a:r>
                <a:rPr lang="zh-CN" altLang="en-US" sz="2400">
                  <a:solidFill>
                    <a:prstClr val="black"/>
                  </a:solidFill>
                </a:rPr>
                <a:t>梳理巩固</a:t>
              </a:r>
              <a:endParaRPr lang="en-US" altLang="zh-CN" sz="2400">
                <a:solidFill>
                  <a:prstClr val="black"/>
                </a:solidFill>
              </a:endParaRPr>
            </a:p>
          </p:txBody>
        </p:sp>
      </p:grpSp>
      <p:grpSp>
        <p:nvGrpSpPr>
          <p:cNvPr id="65" name="组合 64"/>
          <p:cNvGrpSpPr/>
          <p:nvPr/>
        </p:nvGrpSpPr>
        <p:grpSpPr>
          <a:xfrm>
            <a:off x="5529264" y="-30163"/>
            <a:ext cx="1779587" cy="1387476"/>
            <a:chOff x="5545056" y="1000048"/>
            <a:chExt cx="1778162" cy="1387465"/>
          </a:xfrm>
        </p:grpSpPr>
        <p:grpSp>
          <p:nvGrpSpPr>
            <p:cNvPr id="66" name="组合 7"/>
            <p:cNvGrpSpPr/>
            <p:nvPr/>
          </p:nvGrpSpPr>
          <p:grpSpPr>
            <a:xfrm>
              <a:off x="5545056" y="1000048"/>
              <a:ext cx="1704072" cy="1387465"/>
              <a:chOff x="1144588" y="1574784"/>
              <a:chExt cx="1387475" cy="1387475"/>
            </a:xfrm>
          </p:grpSpPr>
          <p:sp>
            <p:nvSpPr>
              <p:cNvPr id="68" name="Oval 16"/>
              <p:cNvSpPr>
                <a:spLocks noChangeArrowheads="1"/>
              </p:cNvSpPr>
              <p:nvPr/>
            </p:nvSpPr>
            <p:spPr bwMode="auto">
              <a:xfrm>
                <a:off x="1144588" y="1574784"/>
                <a:ext cx="1387475" cy="1387475"/>
              </a:xfrm>
              <a:prstGeom prst="ellipse">
                <a:avLst/>
              </a:prstGeom>
            </p:spPr>
            <p:style>
              <a:lnRef idx="0">
                <a:schemeClr val="accent2"/>
              </a:lnRef>
              <a:fillRef idx="3">
                <a:schemeClr val="accent2"/>
              </a:fillRef>
              <a:effectRef idx="3">
                <a:schemeClr val="accent2"/>
              </a:effectRef>
              <a:fontRef idx="minor">
                <a:schemeClr val="lt1"/>
              </a:fontRef>
            </p:style>
            <p:txBody>
              <a:bodyPr wrap="none" anchor="ctr"/>
              <a:lstStyle/>
              <a:p>
                <a:pPr>
                  <a:buFont typeface="Arial" panose="020B0604020202020204" pitchFamily="34" charset="0"/>
                  <a:buNone/>
                  <a:defRPr/>
                </a:pPr>
                <a:endParaRPr lang="zh-CN" altLang="en-US">
                  <a:solidFill>
                    <a:srgbClr val="FFFFFF"/>
                  </a:solidFill>
                </a:endParaRPr>
              </a:p>
            </p:txBody>
          </p:sp>
          <p:sp>
            <p:nvSpPr>
              <p:cNvPr id="69" name="Oval 18"/>
              <p:cNvSpPr>
                <a:spLocks noChangeArrowheads="1"/>
              </p:cNvSpPr>
              <p:nvPr/>
            </p:nvSpPr>
            <p:spPr bwMode="auto">
              <a:xfrm>
                <a:off x="1284288" y="1685909"/>
                <a:ext cx="1223962" cy="12239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1400" b="1">
                    <a:solidFill>
                      <a:schemeClr val="tx1"/>
                    </a:solidFill>
                    <a:latin typeface="Times New Roman" panose="02020603050405020304" pitchFamily="18" charset="0"/>
                    <a:ea typeface="宋体" panose="02010600030101010101" pitchFamily="2" charset="-122"/>
                  </a:defRPr>
                </a:lvl1pPr>
                <a:lvl2pPr marL="742950" indent="-285750">
                  <a:defRPr sz="1400" b="1">
                    <a:solidFill>
                      <a:schemeClr val="tx1"/>
                    </a:solidFill>
                    <a:latin typeface="Times New Roman" panose="02020603050405020304" pitchFamily="18" charset="0"/>
                    <a:ea typeface="宋体" panose="02010600030101010101" pitchFamily="2" charset="-122"/>
                  </a:defRPr>
                </a:lvl2pPr>
                <a:lvl3pPr marL="1143000" indent="-228600">
                  <a:defRPr sz="1400" b="1">
                    <a:solidFill>
                      <a:schemeClr val="tx1"/>
                    </a:solidFill>
                    <a:latin typeface="Times New Roman" panose="02020603050405020304" pitchFamily="18" charset="0"/>
                    <a:ea typeface="宋体" panose="02010600030101010101" pitchFamily="2" charset="-122"/>
                  </a:defRPr>
                </a:lvl3pPr>
                <a:lvl4pPr marL="1600200" indent="-228600">
                  <a:defRPr sz="1400" b="1">
                    <a:solidFill>
                      <a:schemeClr val="tx1"/>
                    </a:solidFill>
                    <a:latin typeface="Times New Roman" panose="02020603050405020304" pitchFamily="18" charset="0"/>
                    <a:ea typeface="宋体" panose="02010600030101010101" pitchFamily="2" charset="-122"/>
                  </a:defRPr>
                </a:lvl4pPr>
                <a:lvl5pPr marL="2057400" indent="-228600">
                  <a:defRPr sz="1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9pPr>
              </a:lstStyle>
              <a:p>
                <a:pPr>
                  <a:buFont typeface="Arial" panose="020B0604020202020204" pitchFamily="34" charset="0"/>
                  <a:buNone/>
                </a:pPr>
                <a:endParaRPr lang="zh-CN" altLang="en-US">
                  <a:solidFill>
                    <a:srgbClr val="000000"/>
                  </a:solidFill>
                </a:endParaRPr>
              </a:p>
            </p:txBody>
          </p:sp>
        </p:grpSp>
        <p:sp>
          <p:nvSpPr>
            <p:cNvPr id="67" name="Rectangle 62"/>
            <p:cNvSpPr>
              <a:spLocks noChangeArrowheads="1"/>
            </p:cNvSpPr>
            <p:nvPr/>
          </p:nvSpPr>
          <p:spPr bwMode="auto">
            <a:xfrm>
              <a:off x="5545056" y="1357236"/>
              <a:ext cx="17781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Times New Roman" panose="02020603050405020304" pitchFamily="18" charset="0"/>
                  <a:ea typeface="宋体" panose="02010600030101010101" pitchFamily="2" charset="-122"/>
                </a:defRPr>
              </a:lvl1pPr>
              <a:lvl2pPr marL="742950" indent="-285750">
                <a:defRPr sz="1400" b="1">
                  <a:solidFill>
                    <a:schemeClr val="tx1"/>
                  </a:solidFill>
                  <a:latin typeface="Times New Roman" panose="02020603050405020304" pitchFamily="18" charset="0"/>
                  <a:ea typeface="宋体" panose="02010600030101010101" pitchFamily="2" charset="-122"/>
                </a:defRPr>
              </a:lvl2pPr>
              <a:lvl3pPr marL="1143000" indent="-228600">
                <a:defRPr sz="1400" b="1">
                  <a:solidFill>
                    <a:schemeClr val="tx1"/>
                  </a:solidFill>
                  <a:latin typeface="Times New Roman" panose="02020603050405020304" pitchFamily="18" charset="0"/>
                  <a:ea typeface="宋体" panose="02010600030101010101" pitchFamily="2" charset="-122"/>
                </a:defRPr>
              </a:lvl3pPr>
              <a:lvl4pPr marL="1600200" indent="-228600">
                <a:defRPr sz="1400" b="1">
                  <a:solidFill>
                    <a:schemeClr val="tx1"/>
                  </a:solidFill>
                  <a:latin typeface="Times New Roman" panose="02020603050405020304" pitchFamily="18" charset="0"/>
                  <a:ea typeface="宋体" panose="02010600030101010101" pitchFamily="2" charset="-122"/>
                </a:defRPr>
              </a:lvl4pPr>
              <a:lvl5pPr marL="2057400" indent="-228600">
                <a:defRPr sz="1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9pPr>
            </a:lstStyle>
            <a:p>
              <a:pPr algn="ctr">
                <a:buFont typeface="Arial" panose="020B0604020202020204" pitchFamily="34" charset="0"/>
                <a:buNone/>
              </a:pPr>
              <a:r>
                <a:rPr lang="zh-CN" altLang="en-US" sz="2800">
                  <a:solidFill>
                    <a:srgbClr val="000000"/>
                  </a:solidFill>
                  <a:latin typeface="楷体" panose="02010609060101010101" charset="-122"/>
                  <a:ea typeface="楷体" panose="02010609060101010101" charset="-122"/>
                  <a:cs typeface="견고딕"/>
                </a:rPr>
                <a:t>新授课</a:t>
              </a:r>
              <a:endParaRPr lang="en-US" altLang="ko-KR" sz="2800">
                <a:solidFill>
                  <a:srgbClr val="000000"/>
                </a:solidFill>
                <a:latin typeface="楷体" panose="02010609060101010101" charset="-122"/>
                <a:ea typeface="楷体" panose="02010609060101010101" charset="-122"/>
                <a:cs typeface="견고딕"/>
              </a:endParaRPr>
            </a:p>
          </p:txBody>
        </p:sp>
      </p:grpSp>
      <p:grpSp>
        <p:nvGrpSpPr>
          <p:cNvPr id="70" name="组合 69"/>
          <p:cNvGrpSpPr/>
          <p:nvPr/>
        </p:nvGrpSpPr>
        <p:grpSpPr>
          <a:xfrm>
            <a:off x="5541964" y="2176465"/>
            <a:ext cx="1778000" cy="1387475"/>
            <a:chOff x="5545056" y="1000048"/>
            <a:chExt cx="1778162" cy="1387465"/>
          </a:xfrm>
        </p:grpSpPr>
        <p:grpSp>
          <p:nvGrpSpPr>
            <p:cNvPr id="71" name="组合 7"/>
            <p:cNvGrpSpPr/>
            <p:nvPr/>
          </p:nvGrpSpPr>
          <p:grpSpPr>
            <a:xfrm>
              <a:off x="5545056" y="1000048"/>
              <a:ext cx="1704072" cy="1387465"/>
              <a:chOff x="1144588" y="1574784"/>
              <a:chExt cx="1387475" cy="1387475"/>
            </a:xfrm>
          </p:grpSpPr>
          <p:sp>
            <p:nvSpPr>
              <p:cNvPr id="73" name="Oval 16"/>
              <p:cNvSpPr>
                <a:spLocks noChangeArrowheads="1"/>
              </p:cNvSpPr>
              <p:nvPr/>
            </p:nvSpPr>
            <p:spPr bwMode="auto">
              <a:xfrm>
                <a:off x="1144588" y="1574784"/>
                <a:ext cx="1387475" cy="1387475"/>
              </a:xfrm>
              <a:prstGeom prst="ellipse">
                <a:avLst/>
              </a:prstGeom>
            </p:spPr>
            <p:style>
              <a:lnRef idx="0">
                <a:schemeClr val="accent2"/>
              </a:lnRef>
              <a:fillRef idx="3">
                <a:schemeClr val="accent2"/>
              </a:fillRef>
              <a:effectRef idx="3">
                <a:schemeClr val="accent2"/>
              </a:effectRef>
              <a:fontRef idx="minor">
                <a:schemeClr val="lt1"/>
              </a:fontRef>
            </p:style>
            <p:txBody>
              <a:bodyPr wrap="none" anchor="ctr"/>
              <a:lstStyle/>
              <a:p>
                <a:pPr>
                  <a:buFont typeface="Arial" panose="020B0604020202020204" pitchFamily="34" charset="0"/>
                  <a:buNone/>
                  <a:defRPr/>
                </a:pPr>
                <a:endParaRPr lang="zh-CN" altLang="en-US">
                  <a:solidFill>
                    <a:srgbClr val="FFFFFF"/>
                  </a:solidFill>
                </a:endParaRPr>
              </a:p>
            </p:txBody>
          </p:sp>
          <p:sp>
            <p:nvSpPr>
              <p:cNvPr id="74" name="Oval 18"/>
              <p:cNvSpPr>
                <a:spLocks noChangeArrowheads="1"/>
              </p:cNvSpPr>
              <p:nvPr/>
            </p:nvSpPr>
            <p:spPr bwMode="auto">
              <a:xfrm>
                <a:off x="1284288" y="1685909"/>
                <a:ext cx="1223962" cy="12239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1400" b="1">
                    <a:solidFill>
                      <a:schemeClr val="tx1"/>
                    </a:solidFill>
                    <a:latin typeface="Times New Roman" panose="02020603050405020304" pitchFamily="18" charset="0"/>
                    <a:ea typeface="宋体" panose="02010600030101010101" pitchFamily="2" charset="-122"/>
                  </a:defRPr>
                </a:lvl1pPr>
                <a:lvl2pPr marL="742950" indent="-285750">
                  <a:defRPr sz="1400" b="1">
                    <a:solidFill>
                      <a:schemeClr val="tx1"/>
                    </a:solidFill>
                    <a:latin typeface="Times New Roman" panose="02020603050405020304" pitchFamily="18" charset="0"/>
                    <a:ea typeface="宋体" panose="02010600030101010101" pitchFamily="2" charset="-122"/>
                  </a:defRPr>
                </a:lvl2pPr>
                <a:lvl3pPr marL="1143000" indent="-228600">
                  <a:defRPr sz="1400" b="1">
                    <a:solidFill>
                      <a:schemeClr val="tx1"/>
                    </a:solidFill>
                    <a:latin typeface="Times New Roman" panose="02020603050405020304" pitchFamily="18" charset="0"/>
                    <a:ea typeface="宋体" panose="02010600030101010101" pitchFamily="2" charset="-122"/>
                  </a:defRPr>
                </a:lvl3pPr>
                <a:lvl4pPr marL="1600200" indent="-228600">
                  <a:defRPr sz="1400" b="1">
                    <a:solidFill>
                      <a:schemeClr val="tx1"/>
                    </a:solidFill>
                    <a:latin typeface="Times New Roman" panose="02020603050405020304" pitchFamily="18" charset="0"/>
                    <a:ea typeface="宋体" panose="02010600030101010101" pitchFamily="2" charset="-122"/>
                  </a:defRPr>
                </a:lvl4pPr>
                <a:lvl5pPr marL="2057400" indent="-228600">
                  <a:defRPr sz="1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9pPr>
              </a:lstStyle>
              <a:p>
                <a:pPr>
                  <a:buFont typeface="Arial" panose="020B0604020202020204" pitchFamily="34" charset="0"/>
                  <a:buNone/>
                </a:pPr>
                <a:endParaRPr lang="zh-CN" altLang="en-US">
                  <a:solidFill>
                    <a:srgbClr val="000000"/>
                  </a:solidFill>
                </a:endParaRPr>
              </a:p>
            </p:txBody>
          </p:sp>
        </p:grpSp>
        <p:sp>
          <p:nvSpPr>
            <p:cNvPr id="72" name="Rectangle 62"/>
            <p:cNvSpPr>
              <a:spLocks noChangeArrowheads="1"/>
            </p:cNvSpPr>
            <p:nvPr/>
          </p:nvSpPr>
          <p:spPr bwMode="auto">
            <a:xfrm>
              <a:off x="5545056" y="1357236"/>
              <a:ext cx="17781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Times New Roman" panose="02020603050405020304" pitchFamily="18" charset="0"/>
                  <a:ea typeface="宋体" panose="02010600030101010101" pitchFamily="2" charset="-122"/>
                </a:defRPr>
              </a:lvl1pPr>
              <a:lvl2pPr marL="742950" indent="-285750">
                <a:defRPr sz="1400" b="1">
                  <a:solidFill>
                    <a:schemeClr val="tx1"/>
                  </a:solidFill>
                  <a:latin typeface="Times New Roman" panose="02020603050405020304" pitchFamily="18" charset="0"/>
                  <a:ea typeface="宋体" panose="02010600030101010101" pitchFamily="2" charset="-122"/>
                </a:defRPr>
              </a:lvl2pPr>
              <a:lvl3pPr marL="1143000" indent="-228600">
                <a:defRPr sz="1400" b="1">
                  <a:solidFill>
                    <a:schemeClr val="tx1"/>
                  </a:solidFill>
                  <a:latin typeface="Times New Roman" panose="02020603050405020304" pitchFamily="18" charset="0"/>
                  <a:ea typeface="宋体" panose="02010600030101010101" pitchFamily="2" charset="-122"/>
                </a:defRPr>
              </a:lvl3pPr>
              <a:lvl4pPr marL="1600200" indent="-228600">
                <a:defRPr sz="1400" b="1">
                  <a:solidFill>
                    <a:schemeClr val="tx1"/>
                  </a:solidFill>
                  <a:latin typeface="Times New Roman" panose="02020603050405020304" pitchFamily="18" charset="0"/>
                  <a:ea typeface="宋体" panose="02010600030101010101" pitchFamily="2" charset="-122"/>
                </a:defRPr>
              </a:lvl4pPr>
              <a:lvl5pPr marL="2057400" indent="-228600">
                <a:defRPr sz="1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9pPr>
            </a:lstStyle>
            <a:p>
              <a:pPr algn="ctr">
                <a:buFont typeface="Arial" panose="020B0604020202020204" pitchFamily="34" charset="0"/>
                <a:buNone/>
              </a:pPr>
              <a:r>
                <a:rPr lang="zh-CN" altLang="en-US" sz="2800">
                  <a:solidFill>
                    <a:srgbClr val="000000"/>
                  </a:solidFill>
                  <a:latin typeface="楷体" panose="02010609060101010101" charset="-122"/>
                  <a:ea typeface="楷体" panose="02010609060101010101" charset="-122"/>
                  <a:cs typeface="견고딕"/>
                </a:rPr>
                <a:t>复习课</a:t>
              </a:r>
              <a:endParaRPr lang="en-US" altLang="ko-KR" sz="2800">
                <a:solidFill>
                  <a:srgbClr val="000000"/>
                </a:solidFill>
                <a:latin typeface="楷体" panose="02010609060101010101" charset="-122"/>
                <a:ea typeface="楷体" panose="02010609060101010101" charset="-122"/>
                <a:cs typeface="견고딕"/>
              </a:endParaRPr>
            </a:p>
          </p:txBody>
        </p:sp>
      </p:grpSp>
      <p:grpSp>
        <p:nvGrpSpPr>
          <p:cNvPr id="75" name="组合 74"/>
          <p:cNvGrpSpPr/>
          <p:nvPr/>
        </p:nvGrpSpPr>
        <p:grpSpPr>
          <a:xfrm>
            <a:off x="5541964" y="4505327"/>
            <a:ext cx="1778000" cy="1387475"/>
            <a:chOff x="5545056" y="1000048"/>
            <a:chExt cx="1778162" cy="1387465"/>
          </a:xfrm>
        </p:grpSpPr>
        <p:grpSp>
          <p:nvGrpSpPr>
            <p:cNvPr id="76" name="组合 7"/>
            <p:cNvGrpSpPr/>
            <p:nvPr/>
          </p:nvGrpSpPr>
          <p:grpSpPr>
            <a:xfrm>
              <a:off x="5545056" y="1000048"/>
              <a:ext cx="1704072" cy="1387465"/>
              <a:chOff x="1144588" y="1574784"/>
              <a:chExt cx="1387475" cy="1387475"/>
            </a:xfrm>
          </p:grpSpPr>
          <p:sp>
            <p:nvSpPr>
              <p:cNvPr id="78" name="Oval 16"/>
              <p:cNvSpPr>
                <a:spLocks noChangeArrowheads="1"/>
              </p:cNvSpPr>
              <p:nvPr/>
            </p:nvSpPr>
            <p:spPr bwMode="auto">
              <a:xfrm>
                <a:off x="1144588" y="1574784"/>
                <a:ext cx="1387475" cy="1387475"/>
              </a:xfrm>
              <a:prstGeom prst="ellipse">
                <a:avLst/>
              </a:prstGeom>
            </p:spPr>
            <p:style>
              <a:lnRef idx="0">
                <a:schemeClr val="accent2"/>
              </a:lnRef>
              <a:fillRef idx="3">
                <a:schemeClr val="accent2"/>
              </a:fillRef>
              <a:effectRef idx="3">
                <a:schemeClr val="accent2"/>
              </a:effectRef>
              <a:fontRef idx="minor">
                <a:schemeClr val="lt1"/>
              </a:fontRef>
            </p:style>
            <p:txBody>
              <a:bodyPr wrap="none" anchor="ctr"/>
              <a:lstStyle/>
              <a:p>
                <a:pPr>
                  <a:buFont typeface="Arial" panose="020B0604020202020204" pitchFamily="34" charset="0"/>
                  <a:buNone/>
                  <a:defRPr/>
                </a:pPr>
                <a:endParaRPr lang="zh-CN" altLang="en-US">
                  <a:solidFill>
                    <a:srgbClr val="FFFFFF"/>
                  </a:solidFill>
                </a:endParaRPr>
              </a:p>
            </p:txBody>
          </p:sp>
          <p:sp>
            <p:nvSpPr>
              <p:cNvPr id="79" name="Oval 18"/>
              <p:cNvSpPr>
                <a:spLocks noChangeArrowheads="1"/>
              </p:cNvSpPr>
              <p:nvPr/>
            </p:nvSpPr>
            <p:spPr bwMode="auto">
              <a:xfrm>
                <a:off x="1284288" y="1685909"/>
                <a:ext cx="1223962" cy="12239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1400" b="1">
                    <a:solidFill>
                      <a:schemeClr val="tx1"/>
                    </a:solidFill>
                    <a:latin typeface="Times New Roman" panose="02020603050405020304" pitchFamily="18" charset="0"/>
                    <a:ea typeface="宋体" panose="02010600030101010101" pitchFamily="2" charset="-122"/>
                  </a:defRPr>
                </a:lvl1pPr>
                <a:lvl2pPr marL="742950" indent="-285750">
                  <a:defRPr sz="1400" b="1">
                    <a:solidFill>
                      <a:schemeClr val="tx1"/>
                    </a:solidFill>
                    <a:latin typeface="Times New Roman" panose="02020603050405020304" pitchFamily="18" charset="0"/>
                    <a:ea typeface="宋体" panose="02010600030101010101" pitchFamily="2" charset="-122"/>
                  </a:defRPr>
                </a:lvl2pPr>
                <a:lvl3pPr marL="1143000" indent="-228600">
                  <a:defRPr sz="1400" b="1">
                    <a:solidFill>
                      <a:schemeClr val="tx1"/>
                    </a:solidFill>
                    <a:latin typeface="Times New Roman" panose="02020603050405020304" pitchFamily="18" charset="0"/>
                    <a:ea typeface="宋体" panose="02010600030101010101" pitchFamily="2" charset="-122"/>
                  </a:defRPr>
                </a:lvl3pPr>
                <a:lvl4pPr marL="1600200" indent="-228600">
                  <a:defRPr sz="1400" b="1">
                    <a:solidFill>
                      <a:schemeClr val="tx1"/>
                    </a:solidFill>
                    <a:latin typeface="Times New Roman" panose="02020603050405020304" pitchFamily="18" charset="0"/>
                    <a:ea typeface="宋体" panose="02010600030101010101" pitchFamily="2" charset="-122"/>
                  </a:defRPr>
                </a:lvl4pPr>
                <a:lvl5pPr marL="2057400" indent="-228600">
                  <a:defRPr sz="1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9pPr>
              </a:lstStyle>
              <a:p>
                <a:pPr>
                  <a:buFont typeface="Arial" panose="020B0604020202020204" pitchFamily="34" charset="0"/>
                  <a:buNone/>
                </a:pPr>
                <a:endParaRPr lang="zh-CN" altLang="en-US">
                  <a:solidFill>
                    <a:srgbClr val="000000"/>
                  </a:solidFill>
                </a:endParaRPr>
              </a:p>
            </p:txBody>
          </p:sp>
        </p:grpSp>
        <p:sp>
          <p:nvSpPr>
            <p:cNvPr id="77" name="Rectangle 62"/>
            <p:cNvSpPr>
              <a:spLocks noChangeArrowheads="1"/>
            </p:cNvSpPr>
            <p:nvPr/>
          </p:nvSpPr>
          <p:spPr bwMode="auto">
            <a:xfrm>
              <a:off x="5545056" y="1357236"/>
              <a:ext cx="17781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Times New Roman" panose="02020603050405020304" pitchFamily="18" charset="0"/>
                  <a:ea typeface="宋体" panose="02010600030101010101" pitchFamily="2" charset="-122"/>
                </a:defRPr>
              </a:lvl1pPr>
              <a:lvl2pPr marL="742950" indent="-285750">
                <a:defRPr sz="1400" b="1">
                  <a:solidFill>
                    <a:schemeClr val="tx1"/>
                  </a:solidFill>
                  <a:latin typeface="Times New Roman" panose="02020603050405020304" pitchFamily="18" charset="0"/>
                  <a:ea typeface="宋体" panose="02010600030101010101" pitchFamily="2" charset="-122"/>
                </a:defRPr>
              </a:lvl2pPr>
              <a:lvl3pPr marL="1143000" indent="-228600">
                <a:defRPr sz="1400" b="1">
                  <a:solidFill>
                    <a:schemeClr val="tx1"/>
                  </a:solidFill>
                  <a:latin typeface="Times New Roman" panose="02020603050405020304" pitchFamily="18" charset="0"/>
                  <a:ea typeface="宋体" panose="02010600030101010101" pitchFamily="2" charset="-122"/>
                </a:defRPr>
              </a:lvl3pPr>
              <a:lvl4pPr marL="1600200" indent="-228600">
                <a:defRPr sz="1400" b="1">
                  <a:solidFill>
                    <a:schemeClr val="tx1"/>
                  </a:solidFill>
                  <a:latin typeface="Times New Roman" panose="02020603050405020304" pitchFamily="18" charset="0"/>
                  <a:ea typeface="宋体" panose="02010600030101010101" pitchFamily="2" charset="-122"/>
                </a:defRPr>
              </a:lvl4pPr>
              <a:lvl5pPr marL="2057400" indent="-228600">
                <a:defRPr sz="1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ea typeface="宋体" panose="02010600030101010101" pitchFamily="2" charset="-122"/>
                </a:defRPr>
              </a:lvl9pPr>
            </a:lstStyle>
            <a:p>
              <a:pPr algn="ctr">
                <a:buFont typeface="Arial" panose="020B0604020202020204" pitchFamily="34" charset="0"/>
                <a:buNone/>
              </a:pPr>
              <a:r>
                <a:rPr lang="zh-CN" altLang="en-US" sz="2800">
                  <a:solidFill>
                    <a:srgbClr val="000000"/>
                  </a:solidFill>
                  <a:latin typeface="楷体" panose="02010609060101010101" charset="-122"/>
                  <a:ea typeface="楷体" panose="02010609060101010101" charset="-122"/>
                  <a:cs typeface="견고딕"/>
                </a:rPr>
                <a:t>讲评课</a:t>
              </a:r>
              <a:endParaRPr lang="en-US" altLang="ko-KR" sz="2800">
                <a:solidFill>
                  <a:srgbClr val="000000"/>
                </a:solidFill>
                <a:latin typeface="楷体" panose="02010609060101010101" charset="-122"/>
                <a:ea typeface="楷体" panose="02010609060101010101" charset="-122"/>
                <a:cs typeface="견고딕"/>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78734" y="578737"/>
            <a:ext cx="3622876" cy="460375"/>
          </a:xfrm>
          <a:prstGeom prst="rect">
            <a:avLst/>
          </a:prstGeom>
          <a:solidFill>
            <a:srgbClr val="92D050"/>
          </a:solidFill>
        </p:spPr>
        <p:txBody>
          <a:bodyPr wrap="square" rtlCol="0">
            <a:spAutoFit/>
          </a:bodyPr>
          <a:lstStyle/>
          <a:p>
            <a:pPr algn="ctr"/>
            <a:r>
              <a:rPr lang="zh-CN" altLang="en-US" sz="2400" b="1">
                <a:solidFill>
                  <a:prstClr val="black"/>
                </a:solidFill>
              </a:rPr>
              <a:t>知识整合方案</a:t>
            </a:r>
            <a:endParaRPr lang="zh-CN" altLang="en-US" sz="2400" b="1">
              <a:solidFill>
                <a:prstClr val="black"/>
              </a:solidFill>
            </a:endParaRPr>
          </a:p>
        </p:txBody>
      </p:sp>
      <p:sp>
        <p:nvSpPr>
          <p:cNvPr id="3" name="文本框 2"/>
          <p:cNvSpPr txBox="1"/>
          <p:nvPr/>
        </p:nvSpPr>
        <p:spPr>
          <a:xfrm>
            <a:off x="1053296" y="1794078"/>
            <a:ext cx="2673752" cy="829945"/>
          </a:xfrm>
          <a:prstGeom prst="rect">
            <a:avLst/>
          </a:prstGeom>
          <a:noFill/>
        </p:spPr>
        <p:txBody>
          <a:bodyPr wrap="square" rtlCol="0">
            <a:spAutoFit/>
          </a:bodyPr>
          <a:lstStyle/>
          <a:p>
            <a:r>
              <a:rPr lang="zh-CN" altLang="en-US" sz="2400" b="1">
                <a:solidFill>
                  <a:prstClr val="black"/>
                </a:solidFill>
              </a:rPr>
              <a:t>引导学生画知识间联系的思维导图</a:t>
            </a:r>
            <a:endParaRPr lang="zh-CN" altLang="en-US" sz="2400" b="1">
              <a:solidFill>
                <a:prstClr val="black"/>
              </a:solidFill>
            </a:endParaRPr>
          </a:p>
        </p:txBody>
      </p:sp>
      <p:pic>
        <p:nvPicPr>
          <p:cNvPr id="4" name="图片 3"/>
          <p:cNvPicPr/>
          <p:nvPr/>
        </p:nvPicPr>
        <p:blipFill>
          <a:blip r:embed="rId1"/>
          <a:stretch>
            <a:fillRect/>
          </a:stretch>
        </p:blipFill>
        <p:spPr bwMode="auto">
          <a:xfrm>
            <a:off x="4963554" y="185926"/>
            <a:ext cx="5962947" cy="6492666"/>
          </a:xfrm>
          <a:prstGeom prst="rect">
            <a:avLst/>
          </a:prstGeom>
          <a:noFill/>
          <a:ln w="9525">
            <a:noFill/>
            <a:miter lim="800000"/>
            <a:headEnd/>
            <a:tailEnd/>
          </a:ln>
        </p:spPr>
      </p:pic>
      <p:sp>
        <p:nvSpPr>
          <p:cNvPr id="5" name="灯片编号占位符 4"/>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2233911" y="4318020"/>
            <a:ext cx="1111170" cy="460375"/>
          </a:xfrm>
          <a:prstGeom prst="rect">
            <a:avLst/>
          </a:prstGeom>
          <a:noFill/>
        </p:spPr>
        <p:txBody>
          <a:bodyPr wrap="square" rtlCol="0">
            <a:spAutoFit/>
          </a:bodyPr>
          <a:lstStyle/>
          <a:p>
            <a:r>
              <a:rPr lang="en-US" altLang="zh-CN" sz="2400" b="1">
                <a:solidFill>
                  <a:prstClr val="black"/>
                </a:solidFill>
              </a:rPr>
              <a:t>Fe</a:t>
            </a:r>
            <a:endParaRPr lang="zh-CN" altLang="en-US" sz="2400" b="1">
              <a:solidFill>
                <a:prstClr val="black"/>
              </a:solidFill>
            </a:endParaRPr>
          </a:p>
        </p:txBody>
      </p:sp>
      <p:sp>
        <p:nvSpPr>
          <p:cNvPr id="4" name="文本框 3"/>
          <p:cNvSpPr txBox="1"/>
          <p:nvPr/>
        </p:nvSpPr>
        <p:spPr>
          <a:xfrm>
            <a:off x="4143737" y="3739286"/>
            <a:ext cx="1111170" cy="460375"/>
          </a:xfrm>
          <a:prstGeom prst="rect">
            <a:avLst/>
          </a:prstGeom>
          <a:noFill/>
        </p:spPr>
        <p:txBody>
          <a:bodyPr wrap="square" rtlCol="0">
            <a:spAutoFit/>
          </a:bodyPr>
          <a:lstStyle/>
          <a:p>
            <a:r>
              <a:rPr lang="en-US" altLang="zh-CN" sz="2400" b="1" err="1">
                <a:solidFill>
                  <a:prstClr val="black"/>
                </a:solidFill>
              </a:rPr>
              <a:t>FeO</a:t>
            </a:r>
            <a:endParaRPr lang="zh-CN" altLang="en-US" sz="2400" b="1">
              <a:solidFill>
                <a:prstClr val="black"/>
              </a:solidFill>
            </a:endParaRPr>
          </a:p>
        </p:txBody>
      </p:sp>
      <p:sp>
        <p:nvSpPr>
          <p:cNvPr id="5" name="文本框 4"/>
          <p:cNvSpPr txBox="1"/>
          <p:nvPr/>
        </p:nvSpPr>
        <p:spPr>
          <a:xfrm>
            <a:off x="4143737" y="2887885"/>
            <a:ext cx="1111170" cy="460375"/>
          </a:xfrm>
          <a:prstGeom prst="rect">
            <a:avLst/>
          </a:prstGeom>
          <a:noFill/>
        </p:spPr>
        <p:txBody>
          <a:bodyPr wrap="square" rtlCol="0">
            <a:spAutoFit/>
          </a:bodyPr>
          <a:lstStyle/>
          <a:p>
            <a:r>
              <a:rPr lang="en-US" altLang="zh-CN" sz="2400" b="1">
                <a:solidFill>
                  <a:prstClr val="black"/>
                </a:solidFill>
              </a:rPr>
              <a:t>Fe</a:t>
            </a:r>
            <a:r>
              <a:rPr lang="en-US" altLang="zh-CN" b="1">
                <a:solidFill>
                  <a:prstClr val="black"/>
                </a:solidFill>
              </a:rPr>
              <a:t>3</a:t>
            </a:r>
            <a:r>
              <a:rPr lang="en-US" altLang="zh-CN" sz="2400" b="1">
                <a:solidFill>
                  <a:prstClr val="black"/>
                </a:solidFill>
              </a:rPr>
              <a:t>O</a:t>
            </a:r>
            <a:r>
              <a:rPr lang="en-US" altLang="zh-CN" b="1">
                <a:solidFill>
                  <a:prstClr val="black"/>
                </a:solidFill>
              </a:rPr>
              <a:t>4</a:t>
            </a:r>
            <a:endParaRPr lang="zh-CN" altLang="en-US" sz="2400" b="1">
              <a:solidFill>
                <a:prstClr val="black"/>
              </a:solidFill>
            </a:endParaRPr>
          </a:p>
        </p:txBody>
      </p:sp>
      <p:sp>
        <p:nvSpPr>
          <p:cNvPr id="6" name="文本框 5"/>
          <p:cNvSpPr txBox="1"/>
          <p:nvPr/>
        </p:nvSpPr>
        <p:spPr>
          <a:xfrm>
            <a:off x="4143737" y="1912645"/>
            <a:ext cx="1111170" cy="460375"/>
          </a:xfrm>
          <a:prstGeom prst="rect">
            <a:avLst/>
          </a:prstGeom>
          <a:noFill/>
        </p:spPr>
        <p:txBody>
          <a:bodyPr wrap="square" rtlCol="0">
            <a:spAutoFit/>
          </a:bodyPr>
          <a:lstStyle/>
          <a:p>
            <a:r>
              <a:rPr lang="en-US" altLang="zh-CN" sz="2400" b="1">
                <a:solidFill>
                  <a:prstClr val="black"/>
                </a:solidFill>
              </a:rPr>
              <a:t>Fe</a:t>
            </a:r>
            <a:r>
              <a:rPr lang="en-US" altLang="zh-CN" sz="2000" b="1">
                <a:solidFill>
                  <a:prstClr val="black"/>
                </a:solidFill>
              </a:rPr>
              <a:t>2</a:t>
            </a:r>
            <a:r>
              <a:rPr lang="en-US" altLang="zh-CN" sz="2400" b="1">
                <a:solidFill>
                  <a:prstClr val="black"/>
                </a:solidFill>
              </a:rPr>
              <a:t>O</a:t>
            </a:r>
            <a:r>
              <a:rPr lang="en-US" altLang="zh-CN" b="1">
                <a:solidFill>
                  <a:prstClr val="black"/>
                </a:solidFill>
              </a:rPr>
              <a:t>3</a:t>
            </a:r>
            <a:endParaRPr lang="zh-CN" altLang="en-US" sz="2400" b="1">
              <a:solidFill>
                <a:prstClr val="black"/>
              </a:solidFill>
            </a:endParaRPr>
          </a:p>
        </p:txBody>
      </p:sp>
      <p:sp>
        <p:nvSpPr>
          <p:cNvPr id="7" name="文本框 6"/>
          <p:cNvSpPr txBox="1"/>
          <p:nvPr/>
        </p:nvSpPr>
        <p:spPr>
          <a:xfrm>
            <a:off x="6381510" y="3739284"/>
            <a:ext cx="1111170" cy="398780"/>
          </a:xfrm>
          <a:prstGeom prst="rect">
            <a:avLst/>
          </a:prstGeom>
          <a:noFill/>
        </p:spPr>
        <p:txBody>
          <a:bodyPr wrap="square" rtlCol="0">
            <a:spAutoFit/>
          </a:bodyPr>
          <a:lstStyle/>
          <a:p>
            <a:r>
              <a:rPr lang="en-US" altLang="zh-CN" sz="2000" b="1">
                <a:solidFill>
                  <a:prstClr val="black"/>
                </a:solidFill>
              </a:rPr>
              <a:t>Fe</a:t>
            </a:r>
            <a:r>
              <a:rPr lang="en-US" altLang="zh-CN" sz="2000" b="1" baseline="30000">
                <a:solidFill>
                  <a:prstClr val="black"/>
                </a:solidFill>
              </a:rPr>
              <a:t>2+</a:t>
            </a:r>
            <a:endParaRPr lang="zh-CN" altLang="zh-CN" sz="2000" b="1">
              <a:solidFill>
                <a:prstClr val="black"/>
              </a:solidFill>
            </a:endParaRPr>
          </a:p>
        </p:txBody>
      </p:sp>
      <p:sp>
        <p:nvSpPr>
          <p:cNvPr id="8" name="文本框 7"/>
          <p:cNvSpPr txBox="1"/>
          <p:nvPr/>
        </p:nvSpPr>
        <p:spPr>
          <a:xfrm>
            <a:off x="6508831" y="1943420"/>
            <a:ext cx="1111170" cy="398780"/>
          </a:xfrm>
          <a:prstGeom prst="rect">
            <a:avLst/>
          </a:prstGeom>
          <a:noFill/>
        </p:spPr>
        <p:txBody>
          <a:bodyPr wrap="square" rtlCol="0">
            <a:spAutoFit/>
          </a:bodyPr>
          <a:lstStyle/>
          <a:p>
            <a:r>
              <a:rPr lang="en-US" altLang="zh-CN" sz="2000" b="1">
                <a:solidFill>
                  <a:prstClr val="black"/>
                </a:solidFill>
              </a:rPr>
              <a:t>Fe</a:t>
            </a:r>
            <a:r>
              <a:rPr lang="en-US" altLang="zh-CN" sz="2000" b="1" baseline="30000">
                <a:solidFill>
                  <a:prstClr val="black"/>
                </a:solidFill>
              </a:rPr>
              <a:t>3+</a:t>
            </a:r>
            <a:endParaRPr lang="zh-CN" altLang="zh-CN" sz="2000" b="1">
              <a:solidFill>
                <a:prstClr val="black"/>
              </a:solidFill>
            </a:endParaRPr>
          </a:p>
        </p:txBody>
      </p:sp>
      <p:sp>
        <p:nvSpPr>
          <p:cNvPr id="9" name="文本框 8"/>
          <p:cNvSpPr txBox="1"/>
          <p:nvPr/>
        </p:nvSpPr>
        <p:spPr>
          <a:xfrm>
            <a:off x="8063698" y="3739284"/>
            <a:ext cx="1111170" cy="598805"/>
          </a:xfrm>
          <a:prstGeom prst="rect">
            <a:avLst/>
          </a:prstGeom>
          <a:noFill/>
        </p:spPr>
        <p:txBody>
          <a:bodyPr wrap="square" rtlCol="0">
            <a:spAutoFit/>
          </a:bodyPr>
          <a:lstStyle/>
          <a:p>
            <a:r>
              <a:rPr lang="en-US" altLang="zh-CN" sz="2000" b="1">
                <a:solidFill>
                  <a:prstClr val="black"/>
                </a:solidFill>
              </a:rPr>
              <a:t>Fe(OH)</a:t>
            </a:r>
            <a:r>
              <a:rPr lang="en-US" altLang="zh-CN" sz="2000" b="1" baseline="-25000">
                <a:solidFill>
                  <a:prstClr val="black"/>
                </a:solidFill>
              </a:rPr>
              <a:t>2</a:t>
            </a:r>
            <a:endParaRPr lang="zh-CN" altLang="zh-CN" sz="2000" b="1">
              <a:solidFill>
                <a:prstClr val="black"/>
              </a:solidFill>
            </a:endParaRPr>
          </a:p>
        </p:txBody>
      </p:sp>
      <p:sp>
        <p:nvSpPr>
          <p:cNvPr id="10" name="文本框 9"/>
          <p:cNvSpPr txBox="1"/>
          <p:nvPr/>
        </p:nvSpPr>
        <p:spPr>
          <a:xfrm>
            <a:off x="8063698" y="1912643"/>
            <a:ext cx="1111170" cy="598805"/>
          </a:xfrm>
          <a:prstGeom prst="rect">
            <a:avLst/>
          </a:prstGeom>
          <a:noFill/>
        </p:spPr>
        <p:txBody>
          <a:bodyPr wrap="square" rtlCol="0">
            <a:spAutoFit/>
          </a:bodyPr>
          <a:lstStyle/>
          <a:p>
            <a:r>
              <a:rPr lang="en-US" altLang="zh-CN" sz="2000" b="1">
                <a:solidFill>
                  <a:prstClr val="black"/>
                </a:solidFill>
              </a:rPr>
              <a:t>Fe(OH)</a:t>
            </a:r>
            <a:r>
              <a:rPr lang="en-US" altLang="zh-CN" sz="2000" b="1" baseline="-25000">
                <a:solidFill>
                  <a:prstClr val="black"/>
                </a:solidFill>
              </a:rPr>
              <a:t>3</a:t>
            </a:r>
            <a:endParaRPr lang="zh-CN" altLang="zh-CN" sz="2000" b="1">
              <a:solidFill>
                <a:prstClr val="black"/>
              </a:solidFill>
            </a:endParaRPr>
          </a:p>
        </p:txBody>
      </p:sp>
      <p:cxnSp>
        <p:nvCxnSpPr>
          <p:cNvPr id="12" name="直接箭头连接符 11"/>
          <p:cNvCxnSpPr/>
          <p:nvPr/>
        </p:nvCxnSpPr>
        <p:spPr>
          <a:xfrm flipV="1">
            <a:off x="2789496" y="4139396"/>
            <a:ext cx="3719335" cy="45129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2615878" y="3349548"/>
            <a:ext cx="1541363" cy="110999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2502062" y="2322399"/>
            <a:ext cx="1641676" cy="18644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2784194" y="4062653"/>
            <a:ext cx="1211966" cy="4861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endCxn id="8" idx="1"/>
          </p:cNvCxnSpPr>
          <p:nvPr/>
        </p:nvCxnSpPr>
        <p:spPr>
          <a:xfrm flipV="1">
            <a:off x="5370654" y="2142840"/>
            <a:ext cx="1138178" cy="179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2784194" y="3349550"/>
            <a:ext cx="1562343" cy="11341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2588145" y="2426219"/>
            <a:ext cx="1730660" cy="190587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4971328" y="3904545"/>
            <a:ext cx="1267427" cy="511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6990146" y="3886863"/>
            <a:ext cx="1077411" cy="6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6952529" y="4023318"/>
            <a:ext cx="108030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7081296" y="2041652"/>
            <a:ext cx="1077411" cy="6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a:off x="7078404" y="2168765"/>
            <a:ext cx="108030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flipH="1">
            <a:off x="6836778" y="2519755"/>
            <a:ext cx="0" cy="10966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flipH="1" flipV="1">
            <a:off x="6704155" y="2503083"/>
            <a:ext cx="0" cy="111329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H="1">
            <a:off x="8688730" y="2519755"/>
            <a:ext cx="0" cy="10966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H="1" flipV="1">
            <a:off x="8509807" y="2503083"/>
            <a:ext cx="0" cy="111329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flipV="1">
            <a:off x="2407534" y="1545631"/>
            <a:ext cx="0" cy="27166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2407534" y="1521659"/>
            <a:ext cx="4429244" cy="479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flipH="1">
            <a:off x="6821346" y="1518201"/>
            <a:ext cx="0" cy="3944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5" idx="3"/>
          </p:cNvCxnSpPr>
          <p:nvPr/>
        </p:nvCxnSpPr>
        <p:spPr>
          <a:xfrm flipV="1">
            <a:off x="5255542" y="3102912"/>
            <a:ext cx="350133" cy="158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flipV="1">
            <a:off x="5562482" y="2343532"/>
            <a:ext cx="1046663" cy="7501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5562482" y="3102914"/>
            <a:ext cx="978661" cy="60928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a:off x="2037145" y="5034987"/>
            <a:ext cx="8090704" cy="925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10127847" y="5301207"/>
            <a:ext cx="1481561" cy="460375"/>
          </a:xfrm>
          <a:prstGeom prst="rect">
            <a:avLst/>
          </a:prstGeom>
          <a:noFill/>
        </p:spPr>
        <p:txBody>
          <a:bodyPr wrap="square" rtlCol="0">
            <a:spAutoFit/>
          </a:bodyPr>
          <a:lstStyle/>
          <a:p>
            <a:r>
              <a:rPr lang="zh-CN" altLang="en-US" sz="2400" b="1">
                <a:solidFill>
                  <a:prstClr val="black"/>
                </a:solidFill>
              </a:rPr>
              <a:t>物质类型</a:t>
            </a:r>
            <a:endParaRPr lang="zh-CN" altLang="en-US" sz="2400" b="1">
              <a:solidFill>
                <a:prstClr val="black"/>
              </a:solidFill>
            </a:endParaRPr>
          </a:p>
        </p:txBody>
      </p:sp>
      <p:sp>
        <p:nvSpPr>
          <p:cNvPr id="100" name="文本框 99"/>
          <p:cNvSpPr txBox="1"/>
          <p:nvPr/>
        </p:nvSpPr>
        <p:spPr>
          <a:xfrm>
            <a:off x="2018578" y="5153377"/>
            <a:ext cx="827107" cy="398780"/>
          </a:xfrm>
          <a:prstGeom prst="rect">
            <a:avLst/>
          </a:prstGeom>
          <a:noFill/>
        </p:spPr>
        <p:txBody>
          <a:bodyPr wrap="square" rtlCol="0">
            <a:spAutoFit/>
          </a:bodyPr>
          <a:lstStyle/>
          <a:p>
            <a:r>
              <a:rPr lang="zh-CN" altLang="en-US" sz="2000" b="1">
                <a:solidFill>
                  <a:prstClr val="black"/>
                </a:solidFill>
              </a:rPr>
              <a:t>单质</a:t>
            </a:r>
            <a:endParaRPr lang="zh-CN" altLang="en-US" sz="2000" b="1">
              <a:solidFill>
                <a:prstClr val="black"/>
              </a:solidFill>
            </a:endParaRPr>
          </a:p>
        </p:txBody>
      </p:sp>
      <p:sp>
        <p:nvSpPr>
          <p:cNvPr id="101" name="文本框 100"/>
          <p:cNvSpPr txBox="1"/>
          <p:nvPr/>
        </p:nvSpPr>
        <p:spPr>
          <a:xfrm>
            <a:off x="4030281" y="5140806"/>
            <a:ext cx="1066076" cy="398780"/>
          </a:xfrm>
          <a:prstGeom prst="rect">
            <a:avLst/>
          </a:prstGeom>
          <a:noFill/>
        </p:spPr>
        <p:txBody>
          <a:bodyPr wrap="square" rtlCol="0">
            <a:spAutoFit/>
          </a:bodyPr>
          <a:lstStyle/>
          <a:p>
            <a:r>
              <a:rPr lang="zh-CN" altLang="en-US" sz="2000" b="1">
                <a:solidFill>
                  <a:prstClr val="black"/>
                </a:solidFill>
              </a:rPr>
              <a:t>氧化物</a:t>
            </a:r>
            <a:endParaRPr lang="zh-CN" altLang="en-US" sz="2000" b="1">
              <a:solidFill>
                <a:prstClr val="black"/>
              </a:solidFill>
            </a:endParaRPr>
          </a:p>
        </p:txBody>
      </p:sp>
      <p:sp>
        <p:nvSpPr>
          <p:cNvPr id="102" name="文本框 101"/>
          <p:cNvSpPr txBox="1"/>
          <p:nvPr/>
        </p:nvSpPr>
        <p:spPr>
          <a:xfrm>
            <a:off x="6303740" y="5202121"/>
            <a:ext cx="1066076" cy="398780"/>
          </a:xfrm>
          <a:prstGeom prst="rect">
            <a:avLst/>
          </a:prstGeom>
          <a:noFill/>
        </p:spPr>
        <p:txBody>
          <a:bodyPr wrap="square" rtlCol="0">
            <a:spAutoFit/>
          </a:bodyPr>
          <a:lstStyle/>
          <a:p>
            <a:r>
              <a:rPr lang="zh-CN" altLang="en-US" sz="2000" b="1">
                <a:solidFill>
                  <a:prstClr val="black"/>
                </a:solidFill>
              </a:rPr>
              <a:t>盐</a:t>
            </a:r>
            <a:endParaRPr lang="zh-CN" altLang="en-US" sz="2000" b="1">
              <a:solidFill>
                <a:prstClr val="black"/>
              </a:solidFill>
            </a:endParaRPr>
          </a:p>
        </p:txBody>
      </p:sp>
      <p:sp>
        <p:nvSpPr>
          <p:cNvPr id="103" name="文本框 102"/>
          <p:cNvSpPr txBox="1"/>
          <p:nvPr/>
        </p:nvSpPr>
        <p:spPr>
          <a:xfrm>
            <a:off x="8124340" y="5227567"/>
            <a:ext cx="1365812" cy="398780"/>
          </a:xfrm>
          <a:prstGeom prst="rect">
            <a:avLst/>
          </a:prstGeom>
          <a:noFill/>
        </p:spPr>
        <p:txBody>
          <a:bodyPr wrap="square" rtlCol="0">
            <a:spAutoFit/>
          </a:bodyPr>
          <a:lstStyle/>
          <a:p>
            <a:r>
              <a:rPr lang="zh-CN" altLang="en-US" sz="2000" b="1">
                <a:solidFill>
                  <a:prstClr val="black"/>
                </a:solidFill>
              </a:rPr>
              <a:t>氢氧化物</a:t>
            </a:r>
            <a:endParaRPr lang="zh-CN" altLang="en-US" sz="2000" b="1">
              <a:solidFill>
                <a:prstClr val="black"/>
              </a:solidFill>
            </a:endParaRPr>
          </a:p>
        </p:txBody>
      </p:sp>
      <p:cxnSp>
        <p:nvCxnSpPr>
          <p:cNvPr id="104" name="直接箭头连接符 103"/>
          <p:cNvCxnSpPr/>
          <p:nvPr/>
        </p:nvCxnSpPr>
        <p:spPr>
          <a:xfrm flipV="1">
            <a:off x="2002418" y="1021177"/>
            <a:ext cx="34727" cy="40138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768512" y="640021"/>
            <a:ext cx="1268633" cy="460375"/>
          </a:xfrm>
          <a:prstGeom prst="rect">
            <a:avLst/>
          </a:prstGeom>
          <a:noFill/>
        </p:spPr>
        <p:txBody>
          <a:bodyPr wrap="square" rtlCol="0">
            <a:spAutoFit/>
          </a:bodyPr>
          <a:lstStyle/>
          <a:p>
            <a:r>
              <a:rPr lang="zh-CN" altLang="en-US" sz="2400" b="1">
                <a:solidFill>
                  <a:prstClr val="black"/>
                </a:solidFill>
              </a:rPr>
              <a:t>化合价</a:t>
            </a:r>
            <a:endParaRPr lang="zh-CN" altLang="en-US" sz="2400" b="1">
              <a:solidFill>
                <a:prstClr val="black"/>
              </a:solidFill>
            </a:endParaRPr>
          </a:p>
        </p:txBody>
      </p:sp>
      <p:sp>
        <p:nvSpPr>
          <p:cNvPr id="108" name="文本框 107"/>
          <p:cNvSpPr txBox="1"/>
          <p:nvPr/>
        </p:nvSpPr>
        <p:spPr>
          <a:xfrm>
            <a:off x="930915" y="4318192"/>
            <a:ext cx="827107" cy="398780"/>
          </a:xfrm>
          <a:prstGeom prst="rect">
            <a:avLst/>
          </a:prstGeom>
          <a:noFill/>
        </p:spPr>
        <p:txBody>
          <a:bodyPr wrap="square" rtlCol="0">
            <a:spAutoFit/>
          </a:bodyPr>
          <a:lstStyle/>
          <a:p>
            <a:r>
              <a:rPr lang="en-US" altLang="zh-CN" sz="2000" b="1">
                <a:solidFill>
                  <a:prstClr val="black"/>
                </a:solidFill>
              </a:rPr>
              <a:t>0</a:t>
            </a:r>
            <a:r>
              <a:rPr lang="zh-CN" altLang="en-US" sz="2000" b="1">
                <a:solidFill>
                  <a:prstClr val="black"/>
                </a:solidFill>
              </a:rPr>
              <a:t>价</a:t>
            </a:r>
            <a:endParaRPr lang="zh-CN" altLang="en-US" sz="2000" b="1">
              <a:solidFill>
                <a:prstClr val="black"/>
              </a:solidFill>
            </a:endParaRPr>
          </a:p>
        </p:txBody>
      </p:sp>
      <p:sp>
        <p:nvSpPr>
          <p:cNvPr id="109" name="文本框 108"/>
          <p:cNvSpPr txBox="1"/>
          <p:nvPr/>
        </p:nvSpPr>
        <p:spPr>
          <a:xfrm>
            <a:off x="930915" y="3786763"/>
            <a:ext cx="827107" cy="398780"/>
          </a:xfrm>
          <a:prstGeom prst="rect">
            <a:avLst/>
          </a:prstGeom>
          <a:noFill/>
        </p:spPr>
        <p:txBody>
          <a:bodyPr wrap="square" rtlCol="0">
            <a:spAutoFit/>
          </a:bodyPr>
          <a:lstStyle/>
          <a:p>
            <a:r>
              <a:rPr lang="en-US" altLang="zh-CN" sz="2000" b="1">
                <a:solidFill>
                  <a:prstClr val="black"/>
                </a:solidFill>
              </a:rPr>
              <a:t>+2</a:t>
            </a:r>
            <a:r>
              <a:rPr lang="zh-CN" altLang="en-US" sz="2000" b="1">
                <a:solidFill>
                  <a:prstClr val="black"/>
                </a:solidFill>
              </a:rPr>
              <a:t>价</a:t>
            </a:r>
            <a:endParaRPr lang="zh-CN" altLang="en-US" sz="2000" b="1">
              <a:solidFill>
                <a:prstClr val="black"/>
              </a:solidFill>
            </a:endParaRPr>
          </a:p>
        </p:txBody>
      </p:sp>
      <p:sp>
        <p:nvSpPr>
          <p:cNvPr id="110" name="文本框 109"/>
          <p:cNvSpPr txBox="1"/>
          <p:nvPr/>
        </p:nvSpPr>
        <p:spPr>
          <a:xfrm>
            <a:off x="815288" y="1841595"/>
            <a:ext cx="827107" cy="398780"/>
          </a:xfrm>
          <a:prstGeom prst="rect">
            <a:avLst/>
          </a:prstGeom>
          <a:noFill/>
        </p:spPr>
        <p:txBody>
          <a:bodyPr wrap="square" rtlCol="0">
            <a:spAutoFit/>
          </a:bodyPr>
          <a:lstStyle/>
          <a:p>
            <a:r>
              <a:rPr lang="en-US" altLang="zh-CN" sz="2000" b="1">
                <a:solidFill>
                  <a:prstClr val="black"/>
                </a:solidFill>
              </a:rPr>
              <a:t>+3</a:t>
            </a:r>
            <a:r>
              <a:rPr lang="zh-CN" altLang="en-US" sz="2000" b="1">
                <a:solidFill>
                  <a:prstClr val="black"/>
                </a:solidFill>
              </a:rPr>
              <a:t>价</a:t>
            </a:r>
            <a:endParaRPr lang="zh-CN" altLang="en-US" sz="2000" b="1">
              <a:solidFill>
                <a:prstClr val="black"/>
              </a:solidFill>
            </a:endParaRPr>
          </a:p>
        </p:txBody>
      </p:sp>
      <p:sp>
        <p:nvSpPr>
          <p:cNvPr id="111" name="文本框 110"/>
          <p:cNvSpPr txBox="1"/>
          <p:nvPr/>
        </p:nvSpPr>
        <p:spPr>
          <a:xfrm>
            <a:off x="8509808" y="393539"/>
            <a:ext cx="1814811" cy="521970"/>
          </a:xfrm>
          <a:prstGeom prst="rect">
            <a:avLst/>
          </a:prstGeom>
          <a:noFill/>
        </p:spPr>
        <p:txBody>
          <a:bodyPr wrap="square" rtlCol="0">
            <a:spAutoFit/>
          </a:bodyPr>
          <a:lstStyle/>
          <a:p>
            <a:r>
              <a:rPr lang="zh-CN" altLang="en-US" sz="2800" b="1">
                <a:solidFill>
                  <a:prstClr val="black"/>
                </a:solidFill>
                <a:latin typeface="华文新魏" panose="02010800040101010101" pitchFamily="2" charset="-122"/>
                <a:ea typeface="华文新魏" panose="02010800040101010101" pitchFamily="2" charset="-122"/>
              </a:rPr>
              <a:t>模型认知</a:t>
            </a:r>
            <a:endParaRPr lang="zh-CN" altLang="en-US" sz="2800" b="1">
              <a:solidFill>
                <a:prstClr val="black"/>
              </a:solidFill>
              <a:latin typeface="华文新魏" panose="02010800040101010101" pitchFamily="2" charset="-122"/>
              <a:ea typeface="华文新魏" panose="02010800040101010101" pitchFamily="2" charset="-122"/>
            </a:endParaRPr>
          </a:p>
        </p:txBody>
      </p:sp>
      <p:sp>
        <p:nvSpPr>
          <p:cNvPr id="2" name="灯片编号占位符 1"/>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wipe(down)">
                                      <p:cBhvr>
                                        <p:cTn id="17" dur="500"/>
                                        <p:tgtEl>
                                          <p:spTgt spid="100"/>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wipe(down)">
                                      <p:cBhvr>
                                        <p:cTn id="21" dur="500"/>
                                        <p:tgtEl>
                                          <p:spTgt spid="101"/>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wipe(down)">
                                      <p:cBhvr>
                                        <p:cTn id="25" dur="500"/>
                                        <p:tgtEl>
                                          <p:spTgt spid="102"/>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wipe(down)">
                                      <p:cBhvr>
                                        <p:cTn id="29" dur="500"/>
                                        <p:tgtEl>
                                          <p:spTgt spid="10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wipe(down)">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wipe(left)">
                                      <p:cBhvr>
                                        <p:cTn id="39" dur="500"/>
                                        <p:tgtEl>
                                          <p:spTgt spid="10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wipe(down)">
                                      <p:cBhvr>
                                        <p:cTn id="44" dur="500"/>
                                        <p:tgtEl>
                                          <p:spTgt spid="108"/>
                                        </p:tgtEl>
                                      </p:cBhvr>
                                    </p:animEffect>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wipe(down)">
                                      <p:cBhvr>
                                        <p:cTn id="48" dur="500"/>
                                        <p:tgtEl>
                                          <p:spTgt spid="109"/>
                                        </p:tgtEl>
                                      </p:cBhvr>
                                    </p:animEffect>
                                  </p:childTnLst>
                                </p:cTn>
                              </p:par>
                            </p:childTnLst>
                          </p:cTn>
                        </p:par>
                        <p:par>
                          <p:cTn id="49" fill="hold">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down)">
                                      <p:cBhvr>
                                        <p:cTn id="52" dur="500"/>
                                        <p:tgtEl>
                                          <p:spTgt spid="110"/>
                                        </p:tgtEl>
                                      </p:cBhvr>
                                    </p:animEffec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2000"/>
                                        <p:tgtEl>
                                          <p:spTgt spid="111"/>
                                        </p:tgtEl>
                                      </p:cBhvr>
                                    </p:animEffect>
                                    <p:anim calcmode="lin" valueType="num">
                                      <p:cBhvr>
                                        <p:cTn id="58" dur="2000" fill="hold"/>
                                        <p:tgtEl>
                                          <p:spTgt spid="111"/>
                                        </p:tgtEl>
                                        <p:attrNameLst>
                                          <p:attrName>ppt_w</p:attrName>
                                        </p:attrNameLst>
                                      </p:cBhvr>
                                      <p:tavLst>
                                        <p:tav tm="0" fmla="#ppt_w*sin(2.5*pi*$)">
                                          <p:val>
                                            <p:fltVal val="0"/>
                                          </p:val>
                                        </p:tav>
                                        <p:tav tm="100000">
                                          <p:val>
                                            <p:fltVal val="1"/>
                                          </p:val>
                                        </p:tav>
                                      </p:tavLst>
                                    </p:anim>
                                    <p:anim calcmode="lin" valueType="num">
                                      <p:cBhvr>
                                        <p:cTn id="59" dur="2000" fill="hold"/>
                                        <p:tgtEl>
                                          <p:spTgt spid="1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P spid="102" grpId="0"/>
      <p:bldP spid="103" grpId="0"/>
      <p:bldP spid="107" grpId="0"/>
      <p:bldP spid="108" grpId="0"/>
      <p:bldP spid="109" grpId="0"/>
      <p:bldP spid="110" grpId="0"/>
      <p:bldP spid="111"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995423" y="2521061"/>
            <a:ext cx="659757" cy="2061210"/>
          </a:xfrm>
          <a:prstGeom prst="rect">
            <a:avLst/>
          </a:prstGeom>
          <a:noFill/>
        </p:spPr>
        <p:txBody>
          <a:bodyPr wrap="square" rtlCol="0">
            <a:spAutoFit/>
          </a:bodyPr>
          <a:lstStyle/>
          <a:p>
            <a:r>
              <a:rPr lang="zh-CN" altLang="en-US" sz="3200" b="1">
                <a:solidFill>
                  <a:prstClr val="black"/>
                </a:solidFill>
              </a:rPr>
              <a:t>化学模型</a:t>
            </a:r>
            <a:endParaRPr lang="zh-CN" altLang="en-US" sz="3200" b="1">
              <a:solidFill>
                <a:prstClr val="black"/>
              </a:solidFill>
            </a:endParaRPr>
          </a:p>
        </p:txBody>
      </p:sp>
      <p:sp>
        <p:nvSpPr>
          <p:cNvPr id="3" name="左大括号 2"/>
          <p:cNvSpPr/>
          <p:nvPr/>
        </p:nvSpPr>
        <p:spPr>
          <a:xfrm>
            <a:off x="1655180" y="972273"/>
            <a:ext cx="266256" cy="504656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4" name="文本框 3"/>
          <p:cNvSpPr txBox="1"/>
          <p:nvPr/>
        </p:nvSpPr>
        <p:spPr>
          <a:xfrm>
            <a:off x="2083453" y="741441"/>
            <a:ext cx="1840375" cy="460375"/>
          </a:xfrm>
          <a:prstGeom prst="rect">
            <a:avLst/>
          </a:prstGeom>
          <a:noFill/>
        </p:spPr>
        <p:txBody>
          <a:bodyPr wrap="square" rtlCol="0">
            <a:spAutoFit/>
          </a:bodyPr>
          <a:lstStyle/>
          <a:p>
            <a:r>
              <a:rPr lang="zh-CN" altLang="en-US" sz="2400" b="1">
                <a:solidFill>
                  <a:prstClr val="black"/>
                </a:solidFill>
              </a:rPr>
              <a:t>概念模型</a:t>
            </a:r>
            <a:endParaRPr lang="zh-CN" altLang="en-US" sz="2400" b="1">
              <a:solidFill>
                <a:prstClr val="black"/>
              </a:solidFill>
            </a:endParaRPr>
          </a:p>
        </p:txBody>
      </p:sp>
      <p:sp>
        <p:nvSpPr>
          <p:cNvPr id="5" name="文本框 4"/>
          <p:cNvSpPr txBox="1"/>
          <p:nvPr/>
        </p:nvSpPr>
        <p:spPr>
          <a:xfrm>
            <a:off x="2048719" y="2663434"/>
            <a:ext cx="1608881" cy="460375"/>
          </a:xfrm>
          <a:prstGeom prst="rect">
            <a:avLst/>
          </a:prstGeom>
          <a:noFill/>
        </p:spPr>
        <p:txBody>
          <a:bodyPr wrap="square" rtlCol="0">
            <a:spAutoFit/>
          </a:bodyPr>
          <a:lstStyle/>
          <a:p>
            <a:r>
              <a:rPr lang="zh-CN" altLang="en-US" sz="2400" b="1">
                <a:solidFill>
                  <a:srgbClr val="002060"/>
                </a:solidFill>
              </a:rPr>
              <a:t>结构模型</a:t>
            </a:r>
            <a:endParaRPr lang="zh-CN" altLang="en-US" sz="2400" b="1">
              <a:solidFill>
                <a:srgbClr val="002060"/>
              </a:solidFill>
            </a:endParaRPr>
          </a:p>
        </p:txBody>
      </p:sp>
      <p:sp>
        <p:nvSpPr>
          <p:cNvPr id="6" name="文本框 5"/>
          <p:cNvSpPr txBox="1"/>
          <p:nvPr/>
        </p:nvSpPr>
        <p:spPr>
          <a:xfrm>
            <a:off x="2048719" y="4919691"/>
            <a:ext cx="1516279" cy="460375"/>
          </a:xfrm>
          <a:prstGeom prst="rect">
            <a:avLst/>
          </a:prstGeom>
          <a:noFill/>
        </p:spPr>
        <p:txBody>
          <a:bodyPr wrap="square" rtlCol="0">
            <a:spAutoFit/>
          </a:bodyPr>
          <a:lstStyle/>
          <a:p>
            <a:r>
              <a:rPr lang="zh-CN" altLang="en-US" sz="2400" b="1">
                <a:solidFill>
                  <a:srgbClr val="0070C0"/>
                </a:solidFill>
              </a:rPr>
              <a:t>过程模型</a:t>
            </a:r>
            <a:endParaRPr lang="zh-CN" altLang="en-US" sz="2400" b="1">
              <a:solidFill>
                <a:srgbClr val="0070C0"/>
              </a:solidFill>
            </a:endParaRPr>
          </a:p>
        </p:txBody>
      </p:sp>
      <p:sp>
        <p:nvSpPr>
          <p:cNvPr id="7" name="文本框 6"/>
          <p:cNvSpPr txBox="1"/>
          <p:nvPr/>
        </p:nvSpPr>
        <p:spPr>
          <a:xfrm>
            <a:off x="2048719" y="5705162"/>
            <a:ext cx="1840375" cy="460375"/>
          </a:xfrm>
          <a:prstGeom prst="rect">
            <a:avLst/>
          </a:prstGeom>
          <a:noFill/>
        </p:spPr>
        <p:txBody>
          <a:bodyPr wrap="square" rtlCol="0">
            <a:spAutoFit/>
          </a:bodyPr>
          <a:lstStyle/>
          <a:p>
            <a:r>
              <a:rPr lang="zh-CN" altLang="en-US" sz="2400" b="1">
                <a:solidFill>
                  <a:prstClr val="black"/>
                </a:solidFill>
              </a:rPr>
              <a:t>数学模型</a:t>
            </a:r>
            <a:endParaRPr lang="zh-CN" altLang="en-US" sz="2400" b="1">
              <a:solidFill>
                <a:prstClr val="black"/>
              </a:solidFill>
            </a:endParaRPr>
          </a:p>
        </p:txBody>
      </p:sp>
      <p:sp>
        <p:nvSpPr>
          <p:cNvPr id="8" name="左大括号 7"/>
          <p:cNvSpPr/>
          <p:nvPr/>
        </p:nvSpPr>
        <p:spPr>
          <a:xfrm>
            <a:off x="3564998" y="1794078"/>
            <a:ext cx="486141" cy="2048719"/>
          </a:xfrm>
          <a:prstGeom prst="leftBrace">
            <a:avLst>
              <a:gd name="adj1" fmla="val 2303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9" name="文本框 8"/>
          <p:cNvSpPr txBox="1"/>
          <p:nvPr/>
        </p:nvSpPr>
        <p:spPr>
          <a:xfrm>
            <a:off x="4028003" y="1402327"/>
            <a:ext cx="1111170" cy="829945"/>
          </a:xfrm>
          <a:prstGeom prst="rect">
            <a:avLst/>
          </a:prstGeom>
          <a:noFill/>
        </p:spPr>
        <p:txBody>
          <a:bodyPr wrap="square" rtlCol="0">
            <a:spAutoFit/>
          </a:bodyPr>
          <a:lstStyle/>
          <a:p>
            <a:r>
              <a:rPr lang="zh-CN" altLang="en-US" sz="2400" b="1">
                <a:solidFill>
                  <a:prstClr val="black"/>
                </a:solidFill>
              </a:rPr>
              <a:t>物质结构模型</a:t>
            </a:r>
            <a:endParaRPr lang="zh-CN" altLang="en-US" sz="2400" b="1">
              <a:solidFill>
                <a:prstClr val="black"/>
              </a:solidFill>
            </a:endParaRPr>
          </a:p>
        </p:txBody>
      </p:sp>
      <p:sp>
        <p:nvSpPr>
          <p:cNvPr id="10" name="左大括号 9"/>
          <p:cNvSpPr/>
          <p:nvPr/>
        </p:nvSpPr>
        <p:spPr>
          <a:xfrm>
            <a:off x="5220187" y="1081707"/>
            <a:ext cx="486141" cy="1610737"/>
          </a:xfrm>
          <a:prstGeom prst="leftBrace">
            <a:avLst>
              <a:gd name="adj1" fmla="val 23039"/>
              <a:gd name="adj2" fmla="val 5431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1" name="文本框 10"/>
          <p:cNvSpPr txBox="1"/>
          <p:nvPr/>
        </p:nvSpPr>
        <p:spPr>
          <a:xfrm>
            <a:off x="5787340" y="940662"/>
            <a:ext cx="2176056" cy="460375"/>
          </a:xfrm>
          <a:prstGeom prst="rect">
            <a:avLst/>
          </a:prstGeom>
          <a:noFill/>
        </p:spPr>
        <p:txBody>
          <a:bodyPr wrap="square" rtlCol="0">
            <a:spAutoFit/>
          </a:bodyPr>
          <a:lstStyle/>
          <a:p>
            <a:r>
              <a:rPr lang="zh-CN" altLang="en-US" sz="2400" b="1">
                <a:solidFill>
                  <a:prstClr val="black"/>
                </a:solidFill>
              </a:rPr>
              <a:t>原子结构模型</a:t>
            </a:r>
            <a:endParaRPr lang="zh-CN" altLang="en-US" sz="2400" b="1">
              <a:solidFill>
                <a:prstClr val="black"/>
              </a:solidFill>
            </a:endParaRPr>
          </a:p>
        </p:txBody>
      </p:sp>
      <p:sp>
        <p:nvSpPr>
          <p:cNvPr id="12" name="文本框 11"/>
          <p:cNvSpPr txBox="1"/>
          <p:nvPr/>
        </p:nvSpPr>
        <p:spPr>
          <a:xfrm>
            <a:off x="4074309" y="3501860"/>
            <a:ext cx="1111170" cy="829945"/>
          </a:xfrm>
          <a:prstGeom prst="rect">
            <a:avLst/>
          </a:prstGeom>
          <a:noFill/>
        </p:spPr>
        <p:txBody>
          <a:bodyPr wrap="square" rtlCol="0">
            <a:spAutoFit/>
          </a:bodyPr>
          <a:lstStyle/>
          <a:p>
            <a:r>
              <a:rPr lang="zh-CN" altLang="en-US" sz="2400" b="1">
                <a:solidFill>
                  <a:prstClr val="black"/>
                </a:solidFill>
              </a:rPr>
              <a:t>装置结构模型</a:t>
            </a:r>
            <a:endParaRPr lang="zh-CN" altLang="en-US" sz="2400" b="1">
              <a:solidFill>
                <a:prstClr val="black"/>
              </a:solidFill>
            </a:endParaRPr>
          </a:p>
        </p:txBody>
      </p:sp>
      <p:sp>
        <p:nvSpPr>
          <p:cNvPr id="13" name="文本框 12"/>
          <p:cNvSpPr txBox="1"/>
          <p:nvPr/>
        </p:nvSpPr>
        <p:spPr>
          <a:xfrm>
            <a:off x="5787340" y="1586992"/>
            <a:ext cx="2176056" cy="460375"/>
          </a:xfrm>
          <a:prstGeom prst="rect">
            <a:avLst/>
          </a:prstGeom>
          <a:noFill/>
        </p:spPr>
        <p:txBody>
          <a:bodyPr wrap="square" rtlCol="0">
            <a:spAutoFit/>
          </a:bodyPr>
          <a:lstStyle/>
          <a:p>
            <a:r>
              <a:rPr lang="zh-CN" altLang="en-US" sz="2400" b="1">
                <a:solidFill>
                  <a:prstClr val="black"/>
                </a:solidFill>
              </a:rPr>
              <a:t>分子结构模型</a:t>
            </a:r>
            <a:endParaRPr lang="zh-CN" altLang="en-US" sz="2400" b="1">
              <a:solidFill>
                <a:prstClr val="black"/>
              </a:solidFill>
            </a:endParaRPr>
          </a:p>
        </p:txBody>
      </p:sp>
      <p:sp>
        <p:nvSpPr>
          <p:cNvPr id="14" name="文本框 13"/>
          <p:cNvSpPr txBox="1"/>
          <p:nvPr/>
        </p:nvSpPr>
        <p:spPr>
          <a:xfrm>
            <a:off x="5810483" y="2207694"/>
            <a:ext cx="2176056" cy="460375"/>
          </a:xfrm>
          <a:prstGeom prst="rect">
            <a:avLst/>
          </a:prstGeom>
          <a:noFill/>
        </p:spPr>
        <p:txBody>
          <a:bodyPr wrap="square" rtlCol="0">
            <a:spAutoFit/>
          </a:bodyPr>
          <a:lstStyle/>
          <a:p>
            <a:r>
              <a:rPr lang="zh-CN" altLang="en-US" sz="2400" b="1">
                <a:solidFill>
                  <a:prstClr val="black"/>
                </a:solidFill>
              </a:rPr>
              <a:t>晶体结构模型</a:t>
            </a:r>
            <a:endParaRPr lang="zh-CN" altLang="en-US" sz="2400" b="1">
              <a:solidFill>
                <a:prstClr val="black"/>
              </a:solidFill>
            </a:endParaRPr>
          </a:p>
        </p:txBody>
      </p:sp>
      <p:sp>
        <p:nvSpPr>
          <p:cNvPr id="15" name="左大括号 14"/>
          <p:cNvSpPr/>
          <p:nvPr/>
        </p:nvSpPr>
        <p:spPr>
          <a:xfrm>
            <a:off x="5312763" y="3125097"/>
            <a:ext cx="486141" cy="1233543"/>
          </a:xfrm>
          <a:prstGeom prst="leftBrace">
            <a:avLst>
              <a:gd name="adj1" fmla="val 23039"/>
              <a:gd name="adj2" fmla="val 5431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6" name="文本框 15"/>
          <p:cNvSpPr txBox="1"/>
          <p:nvPr/>
        </p:nvSpPr>
        <p:spPr>
          <a:xfrm>
            <a:off x="5849060" y="3012467"/>
            <a:ext cx="3283328" cy="460375"/>
          </a:xfrm>
          <a:prstGeom prst="rect">
            <a:avLst/>
          </a:prstGeom>
          <a:noFill/>
        </p:spPr>
        <p:txBody>
          <a:bodyPr wrap="square" rtlCol="0">
            <a:spAutoFit/>
          </a:bodyPr>
          <a:lstStyle/>
          <a:p>
            <a:r>
              <a:rPr lang="zh-CN" altLang="en-US" sz="2400" b="1">
                <a:solidFill>
                  <a:prstClr val="black"/>
                </a:solidFill>
              </a:rPr>
              <a:t>电化学装置结构模型</a:t>
            </a:r>
            <a:endParaRPr lang="zh-CN" altLang="en-US" sz="2400" b="1">
              <a:solidFill>
                <a:prstClr val="black"/>
              </a:solidFill>
            </a:endParaRPr>
          </a:p>
        </p:txBody>
      </p:sp>
      <p:sp>
        <p:nvSpPr>
          <p:cNvPr id="17" name="文本框 16"/>
          <p:cNvSpPr txBox="1"/>
          <p:nvPr/>
        </p:nvSpPr>
        <p:spPr>
          <a:xfrm>
            <a:off x="5829745" y="3552112"/>
            <a:ext cx="3395278" cy="460375"/>
          </a:xfrm>
          <a:prstGeom prst="rect">
            <a:avLst/>
          </a:prstGeom>
          <a:noFill/>
        </p:spPr>
        <p:txBody>
          <a:bodyPr wrap="square" rtlCol="0">
            <a:spAutoFit/>
          </a:bodyPr>
          <a:lstStyle/>
          <a:p>
            <a:r>
              <a:rPr lang="zh-CN" altLang="en-US" sz="2400" b="1">
                <a:solidFill>
                  <a:prstClr val="black"/>
                </a:solidFill>
              </a:rPr>
              <a:t>化学仪器装置结构模型</a:t>
            </a:r>
            <a:endParaRPr lang="zh-CN" altLang="en-US" sz="2400" b="1">
              <a:solidFill>
                <a:prstClr val="black"/>
              </a:solidFill>
            </a:endParaRPr>
          </a:p>
        </p:txBody>
      </p:sp>
      <p:sp>
        <p:nvSpPr>
          <p:cNvPr id="18" name="文本框 17"/>
          <p:cNvSpPr txBox="1"/>
          <p:nvPr/>
        </p:nvSpPr>
        <p:spPr>
          <a:xfrm>
            <a:off x="5798903" y="4091757"/>
            <a:ext cx="2689218" cy="460375"/>
          </a:xfrm>
          <a:prstGeom prst="rect">
            <a:avLst/>
          </a:prstGeom>
          <a:noFill/>
        </p:spPr>
        <p:txBody>
          <a:bodyPr wrap="square" rtlCol="0">
            <a:spAutoFit/>
          </a:bodyPr>
          <a:lstStyle/>
          <a:p>
            <a:r>
              <a:rPr lang="zh-CN" altLang="en-US" sz="2400" b="1">
                <a:solidFill>
                  <a:prstClr val="black"/>
                </a:solidFill>
              </a:rPr>
              <a:t>生产装置结构模型</a:t>
            </a:r>
            <a:endParaRPr lang="zh-CN" altLang="en-US" sz="2400" b="1">
              <a:solidFill>
                <a:prstClr val="black"/>
              </a:solidFill>
            </a:endParaRPr>
          </a:p>
        </p:txBody>
      </p:sp>
      <p:sp>
        <p:nvSpPr>
          <p:cNvPr id="19" name="左大括号 18"/>
          <p:cNvSpPr/>
          <p:nvPr/>
        </p:nvSpPr>
        <p:spPr>
          <a:xfrm>
            <a:off x="3576571" y="4681525"/>
            <a:ext cx="486141" cy="825883"/>
          </a:xfrm>
          <a:prstGeom prst="leftBrace">
            <a:avLst>
              <a:gd name="adj1" fmla="val 23039"/>
              <a:gd name="adj2" fmla="val 5431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20" name="文本框 19"/>
          <p:cNvSpPr txBox="1"/>
          <p:nvPr/>
        </p:nvSpPr>
        <p:spPr>
          <a:xfrm>
            <a:off x="4118648" y="4583164"/>
            <a:ext cx="2689218" cy="460375"/>
          </a:xfrm>
          <a:prstGeom prst="rect">
            <a:avLst/>
          </a:prstGeom>
          <a:noFill/>
        </p:spPr>
        <p:txBody>
          <a:bodyPr wrap="square" rtlCol="0">
            <a:spAutoFit/>
          </a:bodyPr>
          <a:lstStyle/>
          <a:p>
            <a:r>
              <a:rPr lang="zh-CN" altLang="en-US" sz="2400" b="1">
                <a:solidFill>
                  <a:prstClr val="black"/>
                </a:solidFill>
              </a:rPr>
              <a:t>反应过程量化模型</a:t>
            </a:r>
            <a:endParaRPr lang="zh-CN" altLang="en-US" sz="2400" b="1">
              <a:solidFill>
                <a:prstClr val="black"/>
              </a:solidFill>
            </a:endParaRPr>
          </a:p>
        </p:txBody>
      </p:sp>
      <p:sp>
        <p:nvSpPr>
          <p:cNvPr id="21" name="文本框 20"/>
          <p:cNvSpPr txBox="1"/>
          <p:nvPr/>
        </p:nvSpPr>
        <p:spPr>
          <a:xfrm>
            <a:off x="4186150" y="5094467"/>
            <a:ext cx="2689218" cy="460375"/>
          </a:xfrm>
          <a:prstGeom prst="rect">
            <a:avLst/>
          </a:prstGeom>
          <a:noFill/>
        </p:spPr>
        <p:txBody>
          <a:bodyPr wrap="square" rtlCol="0">
            <a:spAutoFit/>
          </a:bodyPr>
          <a:lstStyle/>
          <a:p>
            <a:r>
              <a:rPr lang="zh-CN" altLang="en-US" sz="2400" b="1">
                <a:solidFill>
                  <a:prstClr val="black"/>
                </a:solidFill>
              </a:rPr>
              <a:t>物质转化过程模型</a:t>
            </a:r>
            <a:endParaRPr lang="zh-CN" altLang="en-US" sz="2400" b="1">
              <a:solidFill>
                <a:prstClr val="black"/>
              </a:solidFill>
            </a:endParaRPr>
          </a:p>
        </p:txBody>
      </p:sp>
      <p:sp>
        <p:nvSpPr>
          <p:cNvPr id="22" name="灯片编号占位符 21"/>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296364" y="776826"/>
            <a:ext cx="5764192" cy="460375"/>
          </a:xfrm>
          <a:prstGeom prst="rect">
            <a:avLst/>
          </a:prstGeom>
          <a:noFill/>
        </p:spPr>
        <p:txBody>
          <a:bodyPr wrap="square" rtlCol="0">
            <a:spAutoFit/>
          </a:bodyPr>
          <a:lstStyle/>
          <a:p>
            <a:r>
              <a:rPr lang="zh-CN" altLang="en-US" sz="2400" b="1">
                <a:solidFill>
                  <a:prstClr val="black"/>
                </a:solidFill>
              </a:rPr>
              <a:t>模型考查（教学）要求的三个层次：</a:t>
            </a:r>
            <a:endParaRPr lang="zh-CN" altLang="en-US" sz="2400" b="1">
              <a:solidFill>
                <a:prstClr val="black"/>
              </a:solidFill>
            </a:endParaRPr>
          </a:p>
        </p:txBody>
      </p:sp>
      <p:sp>
        <p:nvSpPr>
          <p:cNvPr id="3" name="文本框 2"/>
          <p:cNvSpPr txBox="1"/>
          <p:nvPr/>
        </p:nvSpPr>
        <p:spPr>
          <a:xfrm>
            <a:off x="3414533" y="4780346"/>
            <a:ext cx="1713053" cy="460375"/>
          </a:xfrm>
          <a:prstGeom prst="rect">
            <a:avLst/>
          </a:prstGeom>
          <a:noFill/>
        </p:spPr>
        <p:txBody>
          <a:bodyPr wrap="square" rtlCol="0">
            <a:spAutoFit/>
          </a:bodyPr>
          <a:lstStyle/>
          <a:p>
            <a:r>
              <a:rPr lang="zh-CN" altLang="en-US" sz="2400" b="1">
                <a:solidFill>
                  <a:prstClr val="black"/>
                </a:solidFill>
              </a:rPr>
              <a:t>认识层次</a:t>
            </a:r>
            <a:endParaRPr lang="zh-CN" altLang="en-US" sz="2400" b="1">
              <a:solidFill>
                <a:prstClr val="black"/>
              </a:solidFill>
            </a:endParaRPr>
          </a:p>
        </p:txBody>
      </p:sp>
      <p:sp>
        <p:nvSpPr>
          <p:cNvPr id="4" name="文本框 3"/>
          <p:cNvSpPr txBox="1"/>
          <p:nvPr/>
        </p:nvSpPr>
        <p:spPr>
          <a:xfrm>
            <a:off x="3414533" y="3599727"/>
            <a:ext cx="1713053" cy="460375"/>
          </a:xfrm>
          <a:prstGeom prst="rect">
            <a:avLst/>
          </a:prstGeom>
          <a:noFill/>
        </p:spPr>
        <p:txBody>
          <a:bodyPr wrap="square" rtlCol="0">
            <a:spAutoFit/>
          </a:bodyPr>
          <a:lstStyle/>
          <a:p>
            <a:r>
              <a:rPr lang="zh-CN" altLang="en-US" sz="2400" b="1">
                <a:solidFill>
                  <a:prstClr val="black"/>
                </a:solidFill>
              </a:rPr>
              <a:t>应用层次</a:t>
            </a:r>
            <a:endParaRPr lang="zh-CN" altLang="en-US" sz="2400" b="1">
              <a:solidFill>
                <a:prstClr val="black"/>
              </a:solidFill>
            </a:endParaRPr>
          </a:p>
        </p:txBody>
      </p:sp>
      <p:sp>
        <p:nvSpPr>
          <p:cNvPr id="5" name="文本框 4"/>
          <p:cNvSpPr txBox="1"/>
          <p:nvPr/>
        </p:nvSpPr>
        <p:spPr>
          <a:xfrm>
            <a:off x="3414532" y="2316922"/>
            <a:ext cx="1713053" cy="460375"/>
          </a:xfrm>
          <a:prstGeom prst="rect">
            <a:avLst/>
          </a:prstGeom>
          <a:noFill/>
        </p:spPr>
        <p:txBody>
          <a:bodyPr wrap="square" rtlCol="0">
            <a:spAutoFit/>
          </a:bodyPr>
          <a:lstStyle/>
          <a:p>
            <a:r>
              <a:rPr lang="zh-CN" altLang="en-US" sz="2400" b="1">
                <a:solidFill>
                  <a:prstClr val="black"/>
                </a:solidFill>
              </a:rPr>
              <a:t>建构层次</a:t>
            </a:r>
            <a:endParaRPr lang="zh-CN" altLang="en-US" sz="2400" b="1">
              <a:solidFill>
                <a:prstClr val="black"/>
              </a:solidFill>
            </a:endParaRPr>
          </a:p>
        </p:txBody>
      </p:sp>
      <p:cxnSp>
        <p:nvCxnSpPr>
          <p:cNvPr id="7" name="直接箭头连接符 6"/>
          <p:cNvCxnSpPr/>
          <p:nvPr/>
        </p:nvCxnSpPr>
        <p:spPr>
          <a:xfrm flipH="1" flipV="1">
            <a:off x="4051139" y="4061393"/>
            <a:ext cx="0" cy="7189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4051139" y="2880775"/>
            <a:ext cx="0" cy="7189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4178460" y="2880775"/>
            <a:ext cx="0" cy="7189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96092" y="2547752"/>
            <a:ext cx="8102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984112" y="2316920"/>
            <a:ext cx="4282632" cy="398780"/>
          </a:xfrm>
          <a:prstGeom prst="rect">
            <a:avLst/>
          </a:prstGeom>
          <a:noFill/>
        </p:spPr>
        <p:txBody>
          <a:bodyPr wrap="square" rtlCol="0">
            <a:spAutoFit/>
          </a:bodyPr>
          <a:lstStyle/>
          <a:p>
            <a:r>
              <a:rPr lang="zh-CN" altLang="en-US" sz="2000" b="1">
                <a:solidFill>
                  <a:prstClr val="black"/>
                </a:solidFill>
              </a:rPr>
              <a:t>发现问题、建立模型、解决问题</a:t>
            </a:r>
            <a:endParaRPr lang="zh-CN" altLang="en-US" sz="2000" b="1">
              <a:solidFill>
                <a:prstClr val="black"/>
              </a:solidFill>
            </a:endParaRPr>
          </a:p>
        </p:txBody>
      </p:sp>
      <p:sp>
        <p:nvSpPr>
          <p:cNvPr id="6" name="灯片编号占位符 5"/>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直接箭头连接符 2"/>
          <p:cNvCxnSpPr/>
          <p:nvPr/>
        </p:nvCxnSpPr>
        <p:spPr>
          <a:xfrm>
            <a:off x="1704975" y="5257800"/>
            <a:ext cx="8210550" cy="4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1695451" y="990603"/>
            <a:ext cx="19050" cy="42671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609850" y="5181600"/>
            <a:ext cx="180975"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4000499" y="5191125"/>
            <a:ext cx="180975"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6005513" y="5200650"/>
            <a:ext cx="180975"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7758112" y="5191125"/>
            <a:ext cx="180975"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3" name="直接连接符 12"/>
          <p:cNvCxnSpPr/>
          <p:nvPr/>
        </p:nvCxnSpPr>
        <p:spPr>
          <a:xfrm flipH="1">
            <a:off x="5105400" y="2447925"/>
            <a:ext cx="0" cy="283845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012531" y="3003708"/>
            <a:ext cx="361950" cy="1476375"/>
          </a:xfrm>
          <a:prstGeom prst="rect">
            <a:avLst/>
          </a:prstGeom>
          <a:noFill/>
        </p:spPr>
        <p:txBody>
          <a:bodyPr wrap="square" rtlCol="0">
            <a:spAutoFit/>
          </a:bodyPr>
          <a:lstStyle/>
          <a:p>
            <a:r>
              <a:rPr lang="zh-CN" altLang="en-US">
                <a:solidFill>
                  <a:prstClr val="black"/>
                </a:solidFill>
              </a:rPr>
              <a:t>选择性隔膜</a:t>
            </a:r>
            <a:endParaRPr lang="zh-CN" altLang="en-US">
              <a:solidFill>
                <a:prstClr val="black"/>
              </a:solidFill>
            </a:endParaRPr>
          </a:p>
        </p:txBody>
      </p:sp>
      <p:sp>
        <p:nvSpPr>
          <p:cNvPr id="15" name="文本框 14"/>
          <p:cNvSpPr txBox="1"/>
          <p:nvPr/>
        </p:nvSpPr>
        <p:spPr>
          <a:xfrm>
            <a:off x="1900237" y="5410202"/>
            <a:ext cx="1419225" cy="645160"/>
          </a:xfrm>
          <a:prstGeom prst="rect">
            <a:avLst/>
          </a:prstGeom>
          <a:noFill/>
        </p:spPr>
        <p:txBody>
          <a:bodyPr wrap="square" lIns="0" rIns="0" rtlCol="0">
            <a:spAutoFit/>
          </a:bodyPr>
          <a:lstStyle/>
          <a:p>
            <a:r>
              <a:rPr lang="zh-CN" altLang="en-US" b="1">
                <a:solidFill>
                  <a:prstClr val="black"/>
                </a:solidFill>
              </a:rPr>
              <a:t>  失电子场所</a:t>
            </a:r>
            <a:endParaRPr lang="en-US" altLang="zh-CN" b="1">
              <a:solidFill>
                <a:prstClr val="black"/>
              </a:solidFill>
            </a:endParaRPr>
          </a:p>
          <a:p>
            <a:r>
              <a:rPr lang="zh-CN" altLang="en-US">
                <a:solidFill>
                  <a:prstClr val="black"/>
                </a:solidFill>
              </a:rPr>
              <a:t>（负极、阳极）</a:t>
            </a:r>
            <a:endParaRPr lang="zh-CN" altLang="en-US">
              <a:solidFill>
                <a:prstClr val="black"/>
              </a:solidFill>
            </a:endParaRPr>
          </a:p>
        </p:txBody>
      </p:sp>
      <p:sp>
        <p:nvSpPr>
          <p:cNvPr id="16" name="文本框 15"/>
          <p:cNvSpPr txBox="1"/>
          <p:nvPr/>
        </p:nvSpPr>
        <p:spPr>
          <a:xfrm>
            <a:off x="3576976" y="5446746"/>
            <a:ext cx="1208996" cy="645160"/>
          </a:xfrm>
          <a:prstGeom prst="rect">
            <a:avLst/>
          </a:prstGeom>
          <a:noFill/>
        </p:spPr>
        <p:txBody>
          <a:bodyPr wrap="square" lIns="0" rIns="0" rtlCol="0">
            <a:spAutoFit/>
          </a:bodyPr>
          <a:lstStyle/>
          <a:p>
            <a:r>
              <a:rPr lang="zh-CN" altLang="en-US" b="1">
                <a:solidFill>
                  <a:prstClr val="black"/>
                </a:solidFill>
              </a:rPr>
              <a:t>  电子导体</a:t>
            </a:r>
            <a:endParaRPr lang="en-US" altLang="zh-CN" b="1">
              <a:solidFill>
                <a:prstClr val="black"/>
              </a:solidFill>
            </a:endParaRPr>
          </a:p>
          <a:p>
            <a:r>
              <a:rPr lang="zh-CN" altLang="en-US">
                <a:solidFill>
                  <a:prstClr val="black"/>
                </a:solidFill>
              </a:rPr>
              <a:t>（导线）</a:t>
            </a:r>
            <a:endParaRPr lang="zh-CN" altLang="en-US">
              <a:solidFill>
                <a:prstClr val="black"/>
              </a:solidFill>
            </a:endParaRPr>
          </a:p>
        </p:txBody>
      </p:sp>
      <p:sp>
        <p:nvSpPr>
          <p:cNvPr id="17" name="文本框 16"/>
          <p:cNvSpPr txBox="1"/>
          <p:nvPr/>
        </p:nvSpPr>
        <p:spPr>
          <a:xfrm>
            <a:off x="5581989" y="5483485"/>
            <a:ext cx="1208996" cy="645160"/>
          </a:xfrm>
          <a:prstGeom prst="rect">
            <a:avLst/>
          </a:prstGeom>
          <a:noFill/>
        </p:spPr>
        <p:txBody>
          <a:bodyPr wrap="square" lIns="0" rIns="0" rtlCol="0">
            <a:spAutoFit/>
          </a:bodyPr>
          <a:lstStyle/>
          <a:p>
            <a:r>
              <a:rPr lang="zh-CN" altLang="en-US" b="1">
                <a:solidFill>
                  <a:prstClr val="black"/>
                </a:solidFill>
              </a:rPr>
              <a:t>  离子导体</a:t>
            </a:r>
            <a:endParaRPr lang="en-US" altLang="zh-CN" b="1">
              <a:solidFill>
                <a:prstClr val="black"/>
              </a:solidFill>
            </a:endParaRPr>
          </a:p>
          <a:p>
            <a:r>
              <a:rPr lang="zh-CN" altLang="en-US">
                <a:solidFill>
                  <a:prstClr val="black"/>
                </a:solidFill>
              </a:rPr>
              <a:t>（电解质）</a:t>
            </a:r>
            <a:endParaRPr lang="zh-CN" altLang="en-US">
              <a:solidFill>
                <a:prstClr val="black"/>
              </a:solidFill>
            </a:endParaRPr>
          </a:p>
        </p:txBody>
      </p:sp>
      <p:sp>
        <p:nvSpPr>
          <p:cNvPr id="18" name="文本框 17"/>
          <p:cNvSpPr txBox="1"/>
          <p:nvPr/>
        </p:nvSpPr>
        <p:spPr>
          <a:xfrm>
            <a:off x="7334589" y="5500979"/>
            <a:ext cx="1526382" cy="645160"/>
          </a:xfrm>
          <a:prstGeom prst="rect">
            <a:avLst/>
          </a:prstGeom>
          <a:noFill/>
        </p:spPr>
        <p:txBody>
          <a:bodyPr wrap="square" lIns="0" rIns="0" rtlCol="0">
            <a:spAutoFit/>
          </a:bodyPr>
          <a:lstStyle/>
          <a:p>
            <a:r>
              <a:rPr lang="zh-CN" altLang="en-US" b="1">
                <a:solidFill>
                  <a:prstClr val="black"/>
                </a:solidFill>
              </a:rPr>
              <a:t>  得电子场所</a:t>
            </a:r>
            <a:endParaRPr lang="en-US" altLang="zh-CN" b="1">
              <a:solidFill>
                <a:prstClr val="black"/>
              </a:solidFill>
            </a:endParaRPr>
          </a:p>
          <a:p>
            <a:r>
              <a:rPr lang="zh-CN" altLang="en-US">
                <a:solidFill>
                  <a:prstClr val="black"/>
                </a:solidFill>
              </a:rPr>
              <a:t>（正极、阴极）</a:t>
            </a:r>
            <a:endParaRPr lang="zh-CN" altLang="en-US">
              <a:solidFill>
                <a:prstClr val="black"/>
              </a:solidFill>
            </a:endParaRPr>
          </a:p>
        </p:txBody>
      </p:sp>
      <p:sp>
        <p:nvSpPr>
          <p:cNvPr id="19" name="文本框 18"/>
          <p:cNvSpPr txBox="1"/>
          <p:nvPr/>
        </p:nvSpPr>
        <p:spPr>
          <a:xfrm>
            <a:off x="1990724" y="4223089"/>
            <a:ext cx="1419225" cy="645160"/>
          </a:xfrm>
          <a:prstGeom prst="rect">
            <a:avLst/>
          </a:prstGeom>
          <a:noFill/>
        </p:spPr>
        <p:txBody>
          <a:bodyPr wrap="square" lIns="0" rIns="0" rtlCol="0">
            <a:spAutoFit/>
          </a:bodyPr>
          <a:lstStyle/>
          <a:p>
            <a:r>
              <a:rPr lang="zh-CN" altLang="en-US" b="1">
                <a:solidFill>
                  <a:prstClr val="black"/>
                </a:solidFill>
              </a:rPr>
              <a:t>     还原剂</a:t>
            </a:r>
            <a:endParaRPr lang="en-US" altLang="zh-CN" b="1">
              <a:solidFill>
                <a:prstClr val="black"/>
              </a:solidFill>
            </a:endParaRPr>
          </a:p>
          <a:p>
            <a:r>
              <a:rPr lang="zh-CN" altLang="en-US">
                <a:solidFill>
                  <a:prstClr val="black"/>
                </a:solidFill>
              </a:rPr>
              <a:t>（金属、离子）</a:t>
            </a:r>
            <a:endParaRPr lang="zh-CN" altLang="en-US">
              <a:solidFill>
                <a:prstClr val="black"/>
              </a:solidFill>
            </a:endParaRPr>
          </a:p>
        </p:txBody>
      </p:sp>
      <p:cxnSp>
        <p:nvCxnSpPr>
          <p:cNvPr id="21" name="直接箭头连接符 20"/>
          <p:cNvCxnSpPr/>
          <p:nvPr/>
        </p:nvCxnSpPr>
        <p:spPr>
          <a:xfrm flipH="1" flipV="1">
            <a:off x="2609848" y="3320145"/>
            <a:ext cx="0" cy="7232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548618" y="3512998"/>
            <a:ext cx="876638" cy="368300"/>
          </a:xfrm>
          <a:prstGeom prst="rect">
            <a:avLst/>
          </a:prstGeom>
          <a:noFill/>
        </p:spPr>
        <p:txBody>
          <a:bodyPr wrap="square" rtlCol="0">
            <a:spAutoFit/>
          </a:bodyPr>
          <a:lstStyle/>
          <a:p>
            <a:r>
              <a:rPr lang="zh-CN" altLang="en-US" b="1">
                <a:solidFill>
                  <a:prstClr val="black"/>
                </a:solidFill>
              </a:rPr>
              <a:t>失电子</a:t>
            </a:r>
            <a:endParaRPr lang="zh-CN" altLang="en-US" b="1">
              <a:solidFill>
                <a:prstClr val="black"/>
              </a:solidFill>
            </a:endParaRPr>
          </a:p>
        </p:txBody>
      </p:sp>
      <p:sp>
        <p:nvSpPr>
          <p:cNvPr id="23" name="文本框 22"/>
          <p:cNvSpPr txBox="1"/>
          <p:nvPr/>
        </p:nvSpPr>
        <p:spPr>
          <a:xfrm>
            <a:off x="2006032" y="2687898"/>
            <a:ext cx="1419225" cy="645160"/>
          </a:xfrm>
          <a:prstGeom prst="rect">
            <a:avLst/>
          </a:prstGeom>
          <a:noFill/>
        </p:spPr>
        <p:txBody>
          <a:bodyPr wrap="square" lIns="0" rIns="0" rtlCol="0">
            <a:spAutoFit/>
          </a:bodyPr>
          <a:lstStyle/>
          <a:p>
            <a:r>
              <a:rPr lang="zh-CN" altLang="en-US" b="1">
                <a:solidFill>
                  <a:prstClr val="black"/>
                </a:solidFill>
              </a:rPr>
              <a:t>     氧化产物</a:t>
            </a:r>
            <a:endParaRPr lang="en-US" altLang="zh-CN" b="1">
              <a:solidFill>
                <a:prstClr val="black"/>
              </a:solidFill>
            </a:endParaRPr>
          </a:p>
          <a:p>
            <a:r>
              <a:rPr lang="zh-CN" altLang="en-US">
                <a:solidFill>
                  <a:prstClr val="black"/>
                </a:solidFill>
              </a:rPr>
              <a:t>（气体、离子）</a:t>
            </a:r>
            <a:endParaRPr lang="zh-CN" altLang="en-US">
              <a:solidFill>
                <a:prstClr val="black"/>
              </a:solidFill>
            </a:endParaRPr>
          </a:p>
        </p:txBody>
      </p:sp>
      <p:sp>
        <p:nvSpPr>
          <p:cNvPr id="24" name="文本框 23"/>
          <p:cNvSpPr txBox="1"/>
          <p:nvPr/>
        </p:nvSpPr>
        <p:spPr>
          <a:xfrm>
            <a:off x="5635401" y="4272916"/>
            <a:ext cx="1419225" cy="645160"/>
          </a:xfrm>
          <a:prstGeom prst="rect">
            <a:avLst/>
          </a:prstGeom>
          <a:noFill/>
        </p:spPr>
        <p:txBody>
          <a:bodyPr wrap="square" lIns="0" rIns="0" rtlCol="0">
            <a:spAutoFit/>
          </a:bodyPr>
          <a:lstStyle/>
          <a:p>
            <a:r>
              <a:rPr lang="zh-CN" altLang="en-US" b="1">
                <a:solidFill>
                  <a:prstClr val="black"/>
                </a:solidFill>
              </a:rPr>
              <a:t>     氧化剂</a:t>
            </a:r>
            <a:endParaRPr lang="en-US" altLang="zh-CN" b="1">
              <a:solidFill>
                <a:prstClr val="black"/>
              </a:solidFill>
            </a:endParaRPr>
          </a:p>
          <a:p>
            <a:r>
              <a:rPr lang="zh-CN" altLang="en-US">
                <a:solidFill>
                  <a:prstClr val="black"/>
                </a:solidFill>
              </a:rPr>
              <a:t>    （离子）</a:t>
            </a:r>
            <a:endParaRPr lang="zh-CN" altLang="en-US">
              <a:solidFill>
                <a:prstClr val="black"/>
              </a:solidFill>
            </a:endParaRPr>
          </a:p>
        </p:txBody>
      </p:sp>
      <p:cxnSp>
        <p:nvCxnSpPr>
          <p:cNvPr id="25" name="直接箭头连接符 24"/>
          <p:cNvCxnSpPr/>
          <p:nvPr/>
        </p:nvCxnSpPr>
        <p:spPr>
          <a:xfrm flipH="1" flipV="1">
            <a:off x="6254525" y="3369972"/>
            <a:ext cx="0" cy="7232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293524" y="2682391"/>
            <a:ext cx="2126453" cy="645160"/>
          </a:xfrm>
          <a:prstGeom prst="rect">
            <a:avLst/>
          </a:prstGeom>
          <a:noFill/>
        </p:spPr>
        <p:txBody>
          <a:bodyPr wrap="square" lIns="0" rIns="0" rtlCol="0">
            <a:spAutoFit/>
          </a:bodyPr>
          <a:lstStyle/>
          <a:p>
            <a:r>
              <a:rPr lang="zh-CN" altLang="en-US" b="1">
                <a:solidFill>
                  <a:prstClr val="black"/>
                </a:solidFill>
              </a:rPr>
              <a:t>         还原产物</a:t>
            </a:r>
            <a:endParaRPr lang="en-US" altLang="zh-CN" b="1">
              <a:solidFill>
                <a:prstClr val="black"/>
              </a:solidFill>
            </a:endParaRPr>
          </a:p>
          <a:p>
            <a:r>
              <a:rPr lang="zh-CN" altLang="en-US">
                <a:solidFill>
                  <a:prstClr val="black"/>
                </a:solidFill>
              </a:rPr>
              <a:t>（气体、金属、离子）</a:t>
            </a:r>
            <a:endParaRPr lang="zh-CN" altLang="en-US">
              <a:solidFill>
                <a:prstClr val="black"/>
              </a:solidFill>
            </a:endParaRPr>
          </a:p>
        </p:txBody>
      </p:sp>
      <p:cxnSp>
        <p:nvCxnSpPr>
          <p:cNvPr id="29" name="直接连接符 28"/>
          <p:cNvCxnSpPr/>
          <p:nvPr/>
        </p:nvCxnSpPr>
        <p:spPr>
          <a:xfrm>
            <a:off x="1485900" y="4481036"/>
            <a:ext cx="26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11273" y="4346913"/>
            <a:ext cx="1096054" cy="645160"/>
          </a:xfrm>
          <a:prstGeom prst="rect">
            <a:avLst/>
          </a:prstGeom>
          <a:noFill/>
        </p:spPr>
        <p:txBody>
          <a:bodyPr wrap="square" lIns="0" rIns="0" rtlCol="0">
            <a:spAutoFit/>
          </a:bodyPr>
          <a:lstStyle/>
          <a:p>
            <a:pPr algn="ctr"/>
            <a:r>
              <a:rPr lang="zh-CN" altLang="en-US" b="1">
                <a:solidFill>
                  <a:prstClr val="black"/>
                </a:solidFill>
              </a:rPr>
              <a:t>  电极</a:t>
            </a:r>
            <a:endParaRPr lang="en-US" altLang="zh-CN" b="1">
              <a:solidFill>
                <a:prstClr val="black"/>
              </a:solidFill>
            </a:endParaRPr>
          </a:p>
          <a:p>
            <a:pPr algn="ctr"/>
            <a:r>
              <a:rPr lang="zh-CN" altLang="en-US">
                <a:solidFill>
                  <a:prstClr val="black"/>
                </a:solidFill>
              </a:rPr>
              <a:t>（反应物）</a:t>
            </a:r>
            <a:endParaRPr lang="zh-CN" altLang="en-US">
              <a:solidFill>
                <a:prstClr val="black"/>
              </a:solidFill>
            </a:endParaRPr>
          </a:p>
        </p:txBody>
      </p:sp>
      <p:cxnSp>
        <p:nvCxnSpPr>
          <p:cNvPr id="32" name="直接连接符 31"/>
          <p:cNvCxnSpPr/>
          <p:nvPr/>
        </p:nvCxnSpPr>
        <p:spPr>
          <a:xfrm>
            <a:off x="1447800" y="2996297"/>
            <a:ext cx="2667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428750" y="1977122"/>
            <a:ext cx="2667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438275" y="1443722"/>
            <a:ext cx="26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325887" y="2802122"/>
            <a:ext cx="1096054" cy="645160"/>
          </a:xfrm>
          <a:prstGeom prst="rect">
            <a:avLst/>
          </a:prstGeom>
          <a:noFill/>
        </p:spPr>
        <p:txBody>
          <a:bodyPr wrap="square" lIns="0" rIns="0" rtlCol="0">
            <a:spAutoFit/>
          </a:bodyPr>
          <a:lstStyle/>
          <a:p>
            <a:pPr algn="ctr"/>
            <a:r>
              <a:rPr lang="zh-CN" altLang="en-US" b="1">
                <a:solidFill>
                  <a:prstClr val="black"/>
                </a:solidFill>
              </a:rPr>
              <a:t>  电极产物</a:t>
            </a:r>
            <a:endParaRPr lang="en-US" altLang="zh-CN" b="1">
              <a:solidFill>
                <a:prstClr val="black"/>
              </a:solidFill>
            </a:endParaRPr>
          </a:p>
          <a:p>
            <a:pPr algn="ctr"/>
            <a:endParaRPr lang="zh-CN" altLang="en-US">
              <a:solidFill>
                <a:prstClr val="black"/>
              </a:solidFill>
            </a:endParaRPr>
          </a:p>
        </p:txBody>
      </p:sp>
      <p:sp>
        <p:nvSpPr>
          <p:cNvPr id="36" name="文本框 35"/>
          <p:cNvSpPr txBox="1"/>
          <p:nvPr/>
        </p:nvSpPr>
        <p:spPr>
          <a:xfrm>
            <a:off x="307351" y="1803650"/>
            <a:ext cx="1096054" cy="645160"/>
          </a:xfrm>
          <a:prstGeom prst="rect">
            <a:avLst/>
          </a:prstGeom>
          <a:noFill/>
        </p:spPr>
        <p:txBody>
          <a:bodyPr wrap="square" lIns="0" rIns="0" rtlCol="0">
            <a:spAutoFit/>
          </a:bodyPr>
          <a:lstStyle/>
          <a:p>
            <a:pPr algn="ctr"/>
            <a:r>
              <a:rPr lang="zh-CN" altLang="en-US" b="1">
                <a:solidFill>
                  <a:prstClr val="black"/>
                </a:solidFill>
              </a:rPr>
              <a:t>  过程</a:t>
            </a:r>
            <a:endParaRPr lang="en-US" altLang="zh-CN" b="1">
              <a:solidFill>
                <a:prstClr val="black"/>
              </a:solidFill>
            </a:endParaRPr>
          </a:p>
          <a:p>
            <a:pPr algn="ctr"/>
            <a:endParaRPr lang="zh-CN" altLang="en-US">
              <a:solidFill>
                <a:prstClr val="black"/>
              </a:solidFill>
            </a:endParaRPr>
          </a:p>
        </p:txBody>
      </p:sp>
      <p:sp>
        <p:nvSpPr>
          <p:cNvPr id="37" name="文本框 36"/>
          <p:cNvSpPr txBox="1"/>
          <p:nvPr/>
        </p:nvSpPr>
        <p:spPr>
          <a:xfrm>
            <a:off x="6193295" y="3512998"/>
            <a:ext cx="876638" cy="368300"/>
          </a:xfrm>
          <a:prstGeom prst="rect">
            <a:avLst/>
          </a:prstGeom>
          <a:noFill/>
        </p:spPr>
        <p:txBody>
          <a:bodyPr wrap="square" rtlCol="0">
            <a:spAutoFit/>
          </a:bodyPr>
          <a:lstStyle/>
          <a:p>
            <a:r>
              <a:rPr lang="zh-CN" altLang="en-US" b="1">
                <a:solidFill>
                  <a:prstClr val="black"/>
                </a:solidFill>
              </a:rPr>
              <a:t>得电子</a:t>
            </a:r>
            <a:endParaRPr lang="zh-CN" altLang="en-US" b="1">
              <a:solidFill>
                <a:prstClr val="black"/>
              </a:solidFill>
            </a:endParaRPr>
          </a:p>
        </p:txBody>
      </p:sp>
      <p:cxnSp>
        <p:nvCxnSpPr>
          <p:cNvPr id="39" name="直接箭头连接符 38"/>
          <p:cNvCxnSpPr/>
          <p:nvPr/>
        </p:nvCxnSpPr>
        <p:spPr>
          <a:xfrm>
            <a:off x="3539900" y="1977122"/>
            <a:ext cx="3412333"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4578125" y="1803648"/>
            <a:ext cx="1676401" cy="368300"/>
          </a:xfrm>
          <a:prstGeom prst="rect">
            <a:avLst/>
          </a:prstGeom>
          <a:solidFill>
            <a:schemeClr val="bg1"/>
          </a:solidFill>
        </p:spPr>
        <p:txBody>
          <a:bodyPr wrap="square" rtlCol="0">
            <a:spAutoFit/>
          </a:bodyPr>
          <a:lstStyle/>
          <a:p>
            <a:pPr algn="ctr"/>
            <a:r>
              <a:rPr lang="zh-CN" altLang="en-US">
                <a:solidFill>
                  <a:prstClr val="black"/>
                </a:solidFill>
              </a:rPr>
              <a:t>电子、阳离子</a:t>
            </a:r>
            <a:endParaRPr lang="zh-CN" altLang="en-US">
              <a:solidFill>
                <a:prstClr val="black"/>
              </a:solidFill>
            </a:endParaRPr>
          </a:p>
        </p:txBody>
      </p:sp>
      <p:cxnSp>
        <p:nvCxnSpPr>
          <p:cNvPr id="41" name="直接箭头连接符 40"/>
          <p:cNvCxnSpPr/>
          <p:nvPr/>
        </p:nvCxnSpPr>
        <p:spPr>
          <a:xfrm flipH="1">
            <a:off x="3576977" y="2460603"/>
            <a:ext cx="3375257"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578125" y="2271265"/>
            <a:ext cx="1676401" cy="368300"/>
          </a:xfrm>
          <a:prstGeom prst="rect">
            <a:avLst/>
          </a:prstGeom>
          <a:solidFill>
            <a:schemeClr val="bg1"/>
          </a:solidFill>
        </p:spPr>
        <p:txBody>
          <a:bodyPr wrap="square" rtlCol="0">
            <a:spAutoFit/>
          </a:bodyPr>
          <a:lstStyle/>
          <a:p>
            <a:pPr algn="ctr"/>
            <a:r>
              <a:rPr lang="zh-CN" altLang="en-US">
                <a:solidFill>
                  <a:prstClr val="black"/>
                </a:solidFill>
              </a:rPr>
              <a:t>阴离子</a:t>
            </a:r>
            <a:endParaRPr lang="zh-CN" altLang="en-US">
              <a:solidFill>
                <a:prstClr val="black"/>
              </a:solidFill>
            </a:endParaRPr>
          </a:p>
        </p:txBody>
      </p:sp>
      <p:sp>
        <p:nvSpPr>
          <p:cNvPr id="45" name="文本框 44"/>
          <p:cNvSpPr txBox="1"/>
          <p:nvPr/>
        </p:nvSpPr>
        <p:spPr>
          <a:xfrm>
            <a:off x="333715" y="1288787"/>
            <a:ext cx="1096054" cy="645160"/>
          </a:xfrm>
          <a:prstGeom prst="rect">
            <a:avLst/>
          </a:prstGeom>
          <a:noFill/>
        </p:spPr>
        <p:txBody>
          <a:bodyPr wrap="square" lIns="0" rIns="0" rtlCol="0">
            <a:spAutoFit/>
          </a:bodyPr>
          <a:lstStyle/>
          <a:p>
            <a:pPr algn="ctr"/>
            <a:r>
              <a:rPr lang="zh-CN" altLang="en-US" b="1">
                <a:solidFill>
                  <a:prstClr val="black"/>
                </a:solidFill>
              </a:rPr>
              <a:t>  现象</a:t>
            </a:r>
            <a:endParaRPr lang="en-US" altLang="zh-CN" b="1">
              <a:solidFill>
                <a:prstClr val="black"/>
              </a:solidFill>
            </a:endParaRPr>
          </a:p>
          <a:p>
            <a:pPr algn="ctr"/>
            <a:endParaRPr lang="zh-CN" altLang="en-US">
              <a:solidFill>
                <a:prstClr val="black"/>
              </a:solidFill>
            </a:endParaRPr>
          </a:p>
        </p:txBody>
      </p:sp>
      <p:sp>
        <p:nvSpPr>
          <p:cNvPr id="48" name="文本框 47"/>
          <p:cNvSpPr txBox="1"/>
          <p:nvPr/>
        </p:nvSpPr>
        <p:spPr>
          <a:xfrm>
            <a:off x="1930858" y="1279313"/>
            <a:ext cx="2080533" cy="368300"/>
          </a:xfrm>
          <a:prstGeom prst="rect">
            <a:avLst/>
          </a:prstGeom>
          <a:noFill/>
        </p:spPr>
        <p:txBody>
          <a:bodyPr wrap="square" lIns="0" rIns="0" rtlCol="0">
            <a:spAutoFit/>
          </a:bodyPr>
          <a:lstStyle/>
          <a:p>
            <a:pPr algn="ctr"/>
            <a:r>
              <a:rPr lang="zh-CN" altLang="en-US" b="1">
                <a:solidFill>
                  <a:prstClr val="black"/>
                </a:solidFill>
              </a:rPr>
              <a:t>  </a:t>
            </a:r>
            <a:r>
              <a:rPr lang="zh-CN" altLang="en-US">
                <a:solidFill>
                  <a:prstClr val="black"/>
                </a:solidFill>
              </a:rPr>
              <a:t>质量、气体、颜色</a:t>
            </a:r>
            <a:endParaRPr lang="zh-CN" altLang="en-US">
              <a:solidFill>
                <a:prstClr val="black"/>
              </a:solidFill>
            </a:endParaRPr>
          </a:p>
        </p:txBody>
      </p:sp>
      <p:sp>
        <p:nvSpPr>
          <p:cNvPr id="52" name="文本框 51"/>
          <p:cNvSpPr txBox="1"/>
          <p:nvPr/>
        </p:nvSpPr>
        <p:spPr>
          <a:xfrm>
            <a:off x="10077450" y="5181602"/>
            <a:ext cx="962024" cy="829945"/>
          </a:xfrm>
          <a:prstGeom prst="rect">
            <a:avLst/>
          </a:prstGeom>
          <a:noFill/>
        </p:spPr>
        <p:txBody>
          <a:bodyPr wrap="square" rtlCol="0">
            <a:spAutoFit/>
          </a:bodyPr>
          <a:lstStyle/>
          <a:p>
            <a:r>
              <a:rPr lang="zh-CN" altLang="en-US" sz="2400" b="1">
                <a:solidFill>
                  <a:prstClr val="black"/>
                </a:solidFill>
              </a:rPr>
              <a:t>装置维度</a:t>
            </a:r>
            <a:endParaRPr lang="zh-CN" altLang="en-US" sz="2400" b="1">
              <a:solidFill>
                <a:prstClr val="black"/>
              </a:solidFill>
            </a:endParaRPr>
          </a:p>
        </p:txBody>
      </p:sp>
      <p:sp>
        <p:nvSpPr>
          <p:cNvPr id="53" name="文本框 52"/>
          <p:cNvSpPr txBox="1"/>
          <p:nvPr/>
        </p:nvSpPr>
        <p:spPr>
          <a:xfrm>
            <a:off x="307352" y="514940"/>
            <a:ext cx="1416675" cy="460375"/>
          </a:xfrm>
          <a:prstGeom prst="rect">
            <a:avLst/>
          </a:prstGeom>
          <a:noFill/>
        </p:spPr>
        <p:txBody>
          <a:bodyPr wrap="square" rtlCol="0">
            <a:spAutoFit/>
          </a:bodyPr>
          <a:lstStyle/>
          <a:p>
            <a:r>
              <a:rPr lang="zh-CN" altLang="en-US" sz="2400" b="1">
                <a:solidFill>
                  <a:prstClr val="black"/>
                </a:solidFill>
              </a:rPr>
              <a:t>原理维度</a:t>
            </a:r>
            <a:endParaRPr lang="zh-CN" altLang="en-US" sz="2400" b="1">
              <a:solidFill>
                <a:prstClr val="black"/>
              </a:solidFill>
            </a:endParaRPr>
          </a:p>
        </p:txBody>
      </p:sp>
      <p:cxnSp>
        <p:nvCxnSpPr>
          <p:cNvPr id="54" name="直接箭头连接符 53"/>
          <p:cNvCxnSpPr/>
          <p:nvPr/>
        </p:nvCxnSpPr>
        <p:spPr>
          <a:xfrm>
            <a:off x="1866900" y="1140911"/>
            <a:ext cx="7753350" cy="485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2347236" y="634334"/>
            <a:ext cx="1247775" cy="460375"/>
          </a:xfrm>
          <a:prstGeom prst="rect">
            <a:avLst/>
          </a:prstGeom>
          <a:noFill/>
          <a:ln>
            <a:solidFill>
              <a:srgbClr val="00B050"/>
            </a:solidFill>
          </a:ln>
        </p:spPr>
        <p:txBody>
          <a:bodyPr wrap="square" rtlCol="0">
            <a:spAutoFit/>
          </a:bodyPr>
          <a:lstStyle/>
          <a:p>
            <a:pPr algn="ctr"/>
            <a:r>
              <a:rPr lang="zh-CN" altLang="en-US" sz="2400" b="1">
                <a:solidFill>
                  <a:prstClr val="black"/>
                </a:solidFill>
              </a:rPr>
              <a:t>原电池</a:t>
            </a:r>
            <a:endParaRPr lang="zh-CN" altLang="en-US" sz="2400" b="1">
              <a:solidFill>
                <a:prstClr val="black"/>
              </a:solidFill>
            </a:endParaRPr>
          </a:p>
        </p:txBody>
      </p:sp>
      <p:sp>
        <p:nvSpPr>
          <p:cNvPr id="58" name="文本框 57"/>
          <p:cNvSpPr txBox="1"/>
          <p:nvPr/>
        </p:nvSpPr>
        <p:spPr>
          <a:xfrm>
            <a:off x="6095999" y="643317"/>
            <a:ext cx="1247775" cy="460375"/>
          </a:xfrm>
          <a:prstGeom prst="rect">
            <a:avLst/>
          </a:prstGeom>
          <a:noFill/>
          <a:ln>
            <a:solidFill>
              <a:srgbClr val="00B050"/>
            </a:solidFill>
          </a:ln>
        </p:spPr>
        <p:txBody>
          <a:bodyPr wrap="square" rtlCol="0">
            <a:spAutoFit/>
          </a:bodyPr>
          <a:lstStyle/>
          <a:p>
            <a:pPr algn="ctr"/>
            <a:r>
              <a:rPr lang="zh-CN" altLang="en-US" sz="2400" b="1">
                <a:solidFill>
                  <a:prstClr val="black"/>
                </a:solidFill>
              </a:rPr>
              <a:t>电解池</a:t>
            </a:r>
            <a:endParaRPr lang="zh-CN" altLang="en-US" sz="2400" b="1">
              <a:solidFill>
                <a:prstClr val="black"/>
              </a:solidFill>
            </a:endParaRPr>
          </a:p>
        </p:txBody>
      </p:sp>
      <p:sp>
        <p:nvSpPr>
          <p:cNvPr id="59" name="文本框 58"/>
          <p:cNvSpPr txBox="1"/>
          <p:nvPr/>
        </p:nvSpPr>
        <p:spPr>
          <a:xfrm>
            <a:off x="9620250" y="632984"/>
            <a:ext cx="962024" cy="829945"/>
          </a:xfrm>
          <a:prstGeom prst="rect">
            <a:avLst/>
          </a:prstGeom>
          <a:noFill/>
        </p:spPr>
        <p:txBody>
          <a:bodyPr wrap="square" rtlCol="0">
            <a:spAutoFit/>
          </a:bodyPr>
          <a:lstStyle/>
          <a:p>
            <a:r>
              <a:rPr lang="zh-CN" altLang="en-US" sz="2400" b="1">
                <a:solidFill>
                  <a:prstClr val="black"/>
                </a:solidFill>
              </a:rPr>
              <a:t>任务维度</a:t>
            </a:r>
            <a:endParaRPr lang="zh-CN" altLang="en-US" sz="2400" b="1">
              <a:solidFill>
                <a:prstClr val="black"/>
              </a:solidFill>
            </a:endParaRPr>
          </a:p>
        </p:txBody>
      </p:sp>
      <p:sp>
        <p:nvSpPr>
          <p:cNvPr id="2" name="灯片编号占位符 1"/>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1447077" y="875848"/>
            <a:ext cx="4210050" cy="460375"/>
          </a:xfrm>
          <a:prstGeom prst="rect">
            <a:avLst/>
          </a:prstGeom>
          <a:noFill/>
        </p:spPr>
        <p:txBody>
          <a:bodyPr wrap="square" rtlCol="0">
            <a:spAutoFit/>
          </a:bodyPr>
          <a:lstStyle/>
          <a:p>
            <a:r>
              <a:rPr lang="zh-CN" altLang="en-US" sz="2400" b="1">
                <a:solidFill>
                  <a:srgbClr val="FF0000"/>
                </a:solidFill>
                <a:effectLst>
                  <a:outerShdw blurRad="38100" dist="38100" dir="2700000" algn="tl">
                    <a:srgbClr val="000000">
                      <a:alpha val="43137"/>
                    </a:srgbClr>
                  </a:outerShdw>
                </a:effectLst>
              </a:rPr>
              <a:t>立德树人</a:t>
            </a:r>
            <a:r>
              <a:rPr lang="en-US" altLang="zh-CN" sz="2400" b="1">
                <a:solidFill>
                  <a:srgbClr val="FF0000"/>
                </a:solidFill>
                <a:effectLst>
                  <a:outerShdw blurRad="38100" dist="38100" dir="2700000" algn="tl">
                    <a:srgbClr val="000000">
                      <a:alpha val="43137"/>
                    </a:srgbClr>
                  </a:outerShdw>
                </a:effectLst>
              </a:rPr>
              <a:t>——</a:t>
            </a:r>
            <a:r>
              <a:rPr lang="zh-CN" altLang="en-US" sz="2400" b="1">
                <a:solidFill>
                  <a:srgbClr val="FF0000"/>
                </a:solidFill>
                <a:effectLst>
                  <a:outerShdw blurRad="38100" dist="38100" dir="2700000" algn="tl">
                    <a:srgbClr val="000000">
                      <a:alpha val="43137"/>
                    </a:srgbClr>
                  </a:outerShdw>
                </a:effectLst>
              </a:rPr>
              <a:t>高考根本任务</a:t>
            </a:r>
            <a:endParaRPr lang="zh-CN" altLang="en-US" sz="2400" b="1">
              <a:solidFill>
                <a:srgbClr val="FF0000"/>
              </a:solidFill>
              <a:effectLst>
                <a:outerShdw blurRad="38100" dist="38100" dir="2700000" algn="tl">
                  <a:srgbClr val="000000">
                    <a:alpha val="43137"/>
                  </a:srgbClr>
                </a:outerShdw>
              </a:effectLst>
            </a:endParaRPr>
          </a:p>
        </p:txBody>
      </p:sp>
      <p:sp>
        <p:nvSpPr>
          <p:cNvPr id="2" name="文本框 1"/>
          <p:cNvSpPr txBox="1"/>
          <p:nvPr/>
        </p:nvSpPr>
        <p:spPr>
          <a:xfrm>
            <a:off x="717631" y="243070"/>
            <a:ext cx="3796497" cy="460375"/>
          </a:xfrm>
          <a:prstGeom prst="rect">
            <a:avLst/>
          </a:prstGeom>
          <a:solidFill>
            <a:schemeClr val="accent6">
              <a:lumMod val="60000"/>
              <a:lumOff val="40000"/>
            </a:schemeClr>
          </a:solidFill>
        </p:spPr>
        <p:txBody>
          <a:bodyPr wrap="square" rtlCol="0">
            <a:spAutoFit/>
          </a:bodyPr>
          <a:lstStyle/>
          <a:p>
            <a:pPr algn="ctr"/>
            <a:r>
              <a:rPr lang="zh-CN" altLang="en-US" sz="2400" b="1"/>
              <a:t>一核：“金线”贯穿始终</a:t>
            </a:r>
            <a:endParaRPr lang="zh-CN" altLang="en-US" sz="2400" b="1"/>
          </a:p>
        </p:txBody>
      </p:sp>
      <p:sp>
        <p:nvSpPr>
          <p:cNvPr id="7" name="灯片编号占位符 6"/>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fld>
            <a:endParaRPr lang="zh-CN" altLang="en-US"/>
          </a:p>
        </p:txBody>
      </p:sp>
      <p:grpSp>
        <p:nvGrpSpPr>
          <p:cNvPr id="6" name="组合 5"/>
          <p:cNvGrpSpPr/>
          <p:nvPr/>
        </p:nvGrpSpPr>
        <p:grpSpPr>
          <a:xfrm>
            <a:off x="1292960" y="1631135"/>
            <a:ext cx="745562" cy="737740"/>
            <a:chOff x="5563361" y="1052736"/>
            <a:chExt cx="908050" cy="898525"/>
          </a:xfrm>
        </p:grpSpPr>
        <p:sp>
          <p:nvSpPr>
            <p:cNvPr id="8" name="Oval 6"/>
            <p:cNvSpPr>
              <a:spLocks noChangeArrowheads="1"/>
            </p:cNvSpPr>
            <p:nvPr/>
          </p:nvSpPr>
          <p:spPr bwMode="auto">
            <a:xfrm>
              <a:off x="5563361" y="1052736"/>
              <a:ext cx="908050" cy="898525"/>
            </a:xfrm>
            <a:prstGeom prst="ellipse">
              <a:avLst/>
            </a:pr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mj-ea"/>
                <a:ea typeface="+mj-ea"/>
                <a:sym typeface="Century Gothic" panose="020B0502020202020204" pitchFamily="34" charset="0"/>
              </a:endParaRPr>
            </a:p>
          </p:txBody>
        </p:sp>
        <p:sp>
          <p:nvSpPr>
            <p:cNvPr id="9" name="Oval 7"/>
            <p:cNvSpPr>
              <a:spLocks noChangeArrowheads="1"/>
            </p:cNvSpPr>
            <p:nvPr/>
          </p:nvSpPr>
          <p:spPr bwMode="auto">
            <a:xfrm>
              <a:off x="5660198" y="1147986"/>
              <a:ext cx="712789" cy="708025"/>
            </a:xfrm>
            <a:prstGeom prst="ellipse">
              <a:avLst/>
            </a:prstGeom>
            <a:solidFill>
              <a:srgbClr val="3399FF"/>
            </a:solidFill>
            <a:ln>
              <a:noFill/>
            </a:ln>
          </p:spPr>
          <p:txBody>
            <a:bodyPr vert="horz" wrap="square" lIns="91440" tIns="45720" rIns="91440" bIns="45720" numCol="1" anchor="t" anchorCtr="0" compatLnSpc="1"/>
            <a:lstStyle/>
            <a:p>
              <a:endParaRPr lang="zh-CN" altLang="en-US" sz="1400">
                <a:solidFill>
                  <a:schemeClr val="accent2"/>
                </a:solidFill>
                <a:latin typeface="+mj-ea"/>
                <a:ea typeface="+mj-ea"/>
                <a:sym typeface="Century Gothic" panose="020B0502020202020204" pitchFamily="34" charset="0"/>
              </a:endParaRPr>
            </a:p>
          </p:txBody>
        </p:sp>
        <p:sp>
          <p:nvSpPr>
            <p:cNvPr id="10" name="TextBox 33"/>
            <p:cNvSpPr txBox="1"/>
            <p:nvPr/>
          </p:nvSpPr>
          <p:spPr>
            <a:xfrm>
              <a:off x="5812454" y="1183373"/>
              <a:ext cx="408277" cy="637252"/>
            </a:xfrm>
            <a:prstGeom prst="rect">
              <a:avLst/>
            </a:prstGeom>
            <a:noFill/>
          </p:spPr>
          <p:txBody>
            <a:bodyPr wrap="square" rtlCol="0">
              <a:spAutoFit/>
            </a:bodyPr>
            <a:lstStyle/>
            <a:p>
              <a:pPr algn="ctr"/>
              <a:r>
                <a:rPr lang="en-US" altLang="zh-CN" sz="2800">
                  <a:solidFill>
                    <a:srgbClr val="FF0000"/>
                  </a:solidFill>
                  <a:latin typeface="+mj-ea"/>
                  <a:ea typeface="+mj-ea"/>
                  <a:sym typeface="Century Gothic" panose="020B0502020202020204" pitchFamily="34" charset="0"/>
                </a:rPr>
                <a:t>1</a:t>
              </a:r>
              <a:endParaRPr lang="zh-CN" altLang="en-US" sz="2800">
                <a:solidFill>
                  <a:srgbClr val="FF0000"/>
                </a:solidFill>
                <a:latin typeface="+mj-ea"/>
                <a:ea typeface="+mj-ea"/>
                <a:sym typeface="Century Gothic" panose="020B0502020202020204" pitchFamily="34" charset="0"/>
              </a:endParaRPr>
            </a:p>
          </p:txBody>
        </p:sp>
      </p:grpSp>
      <p:sp>
        <p:nvSpPr>
          <p:cNvPr id="11" name="TextBox 37"/>
          <p:cNvSpPr txBox="1"/>
          <p:nvPr/>
        </p:nvSpPr>
        <p:spPr>
          <a:xfrm>
            <a:off x="2067747" y="1488410"/>
            <a:ext cx="3794761" cy="398780"/>
          </a:xfrm>
          <a:prstGeom prst="rect">
            <a:avLst/>
          </a:prstGeom>
          <a:noFill/>
        </p:spPr>
        <p:txBody>
          <a:bodyPr wrap="square" rtlCol="0">
            <a:spAutoFit/>
          </a:bodyPr>
          <a:lstStyle/>
          <a:p>
            <a:r>
              <a:rPr lang="zh-CN" altLang="en-US" sz="2000" b="1" smtClean="0">
                <a:solidFill>
                  <a:srgbClr val="0000FF"/>
                </a:solidFill>
                <a:latin typeface="+mj-ea"/>
                <a:ea typeface="+mj-ea"/>
                <a:sym typeface="Century Gothic" panose="020B0502020202020204" pitchFamily="34" charset="0"/>
              </a:rPr>
              <a:t>立德树人</a:t>
            </a:r>
            <a:endParaRPr lang="en-US" altLang="zh-CN" sz="2000" b="1">
              <a:solidFill>
                <a:srgbClr val="0000FF"/>
              </a:solidFill>
              <a:latin typeface="+mj-ea"/>
              <a:ea typeface="+mj-ea"/>
              <a:sym typeface="Century Gothic" panose="020B0502020202020204" pitchFamily="34" charset="0"/>
            </a:endParaRPr>
          </a:p>
        </p:txBody>
      </p:sp>
      <p:sp>
        <p:nvSpPr>
          <p:cNvPr id="12" name="TextBox 38"/>
          <p:cNvSpPr txBox="1"/>
          <p:nvPr/>
        </p:nvSpPr>
        <p:spPr>
          <a:xfrm>
            <a:off x="2059739" y="1893445"/>
            <a:ext cx="8521176" cy="922020"/>
          </a:xfrm>
          <a:prstGeom prst="rect">
            <a:avLst/>
          </a:prstGeom>
          <a:noFill/>
        </p:spPr>
        <p:txBody>
          <a:bodyPr wrap="square" rtlCol="0">
            <a:spAutoFit/>
          </a:bodyPr>
          <a:lstStyle/>
          <a:p>
            <a:r>
              <a:rPr lang="zh-CN" altLang="en-US" b="1" smtClean="0">
                <a:solidFill>
                  <a:srgbClr val="000000"/>
                </a:solidFill>
                <a:latin typeface="+mj-ea"/>
                <a:ea typeface="+mj-ea"/>
              </a:rPr>
              <a:t>始终坚持正确的政治方向和价值取向，不断增强育人功能和积极导向作用，培养和选拔德智体美劳全面发展的社会主义建设者和接班人。 </a:t>
            </a:r>
            <a:br>
              <a:rPr lang="zh-CN" altLang="en-US" smtClean="0">
                <a:solidFill>
                  <a:srgbClr val="000000"/>
                </a:solidFill>
                <a:latin typeface="+mj-ea"/>
                <a:ea typeface="+mj-ea"/>
              </a:rPr>
            </a:br>
            <a:endParaRPr lang="zh-CN" altLang="en-US">
              <a:solidFill>
                <a:srgbClr val="000000"/>
              </a:solidFill>
              <a:latin typeface="+mj-ea"/>
              <a:ea typeface="+mj-ea"/>
              <a:sym typeface="Century Gothic" panose="020B0502020202020204" pitchFamily="34" charset="0"/>
            </a:endParaRPr>
          </a:p>
        </p:txBody>
      </p:sp>
      <p:grpSp>
        <p:nvGrpSpPr>
          <p:cNvPr id="13" name="组合 12"/>
          <p:cNvGrpSpPr/>
          <p:nvPr/>
        </p:nvGrpSpPr>
        <p:grpSpPr>
          <a:xfrm>
            <a:off x="1292960" y="3210121"/>
            <a:ext cx="745562" cy="737740"/>
            <a:chOff x="5563361" y="2553990"/>
            <a:chExt cx="908050" cy="898525"/>
          </a:xfrm>
        </p:grpSpPr>
        <p:sp>
          <p:nvSpPr>
            <p:cNvPr id="14" name="Oval 6"/>
            <p:cNvSpPr>
              <a:spLocks noChangeArrowheads="1"/>
            </p:cNvSpPr>
            <p:nvPr/>
          </p:nvSpPr>
          <p:spPr bwMode="auto">
            <a:xfrm>
              <a:off x="5563361" y="2553990"/>
              <a:ext cx="908050" cy="898525"/>
            </a:xfrm>
            <a:prstGeom prst="ellipse">
              <a:avLst/>
            </a:pr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mj-ea"/>
                <a:ea typeface="+mj-ea"/>
                <a:sym typeface="Century Gothic" panose="020B0502020202020204" pitchFamily="34" charset="0"/>
              </a:endParaRPr>
            </a:p>
          </p:txBody>
        </p:sp>
        <p:sp>
          <p:nvSpPr>
            <p:cNvPr id="15" name="Oval 7"/>
            <p:cNvSpPr>
              <a:spLocks noChangeArrowheads="1"/>
            </p:cNvSpPr>
            <p:nvPr/>
          </p:nvSpPr>
          <p:spPr bwMode="auto">
            <a:xfrm>
              <a:off x="5660198" y="2649240"/>
              <a:ext cx="712789" cy="708025"/>
            </a:xfrm>
            <a:prstGeom prst="ellipse">
              <a:avLst/>
            </a:prstGeom>
            <a:solidFill>
              <a:srgbClr val="3399FF"/>
            </a:solidFill>
            <a:ln>
              <a:noFill/>
            </a:ln>
          </p:spPr>
          <p:txBody>
            <a:bodyPr vert="horz" wrap="square" lIns="91440" tIns="45720" rIns="91440" bIns="45720" numCol="1" anchor="t" anchorCtr="0" compatLnSpc="1"/>
            <a:lstStyle/>
            <a:p>
              <a:endParaRPr lang="zh-CN" altLang="en-US" sz="1400">
                <a:solidFill>
                  <a:schemeClr val="accent2"/>
                </a:solidFill>
                <a:latin typeface="+mj-ea"/>
                <a:ea typeface="+mj-ea"/>
                <a:sym typeface="Century Gothic" panose="020B0502020202020204" pitchFamily="34" charset="0"/>
              </a:endParaRPr>
            </a:p>
          </p:txBody>
        </p:sp>
        <p:sp>
          <p:nvSpPr>
            <p:cNvPr id="16" name="TextBox 47"/>
            <p:cNvSpPr txBox="1"/>
            <p:nvPr/>
          </p:nvSpPr>
          <p:spPr>
            <a:xfrm>
              <a:off x="5786373" y="2684627"/>
              <a:ext cx="460437" cy="637252"/>
            </a:xfrm>
            <a:prstGeom prst="rect">
              <a:avLst/>
            </a:prstGeom>
            <a:noFill/>
          </p:spPr>
          <p:txBody>
            <a:bodyPr wrap="square" rtlCol="0">
              <a:spAutoFit/>
            </a:bodyPr>
            <a:lstStyle/>
            <a:p>
              <a:pPr algn="ctr"/>
              <a:r>
                <a:rPr lang="en-US" altLang="zh-CN" sz="2800">
                  <a:solidFill>
                    <a:srgbClr val="FF0000"/>
                  </a:solidFill>
                  <a:latin typeface="+mj-ea"/>
                  <a:ea typeface="+mj-ea"/>
                  <a:sym typeface="Century Gothic" panose="020B0502020202020204" pitchFamily="34" charset="0"/>
                </a:rPr>
                <a:t>2</a:t>
              </a:r>
              <a:endParaRPr lang="zh-CN" altLang="en-US" sz="2800">
                <a:solidFill>
                  <a:srgbClr val="FF0000"/>
                </a:solidFill>
                <a:latin typeface="+mj-ea"/>
                <a:ea typeface="+mj-ea"/>
                <a:sym typeface="Century Gothic" panose="020B0502020202020204" pitchFamily="34" charset="0"/>
              </a:endParaRPr>
            </a:p>
          </p:txBody>
        </p:sp>
      </p:grpSp>
      <p:sp>
        <p:nvSpPr>
          <p:cNvPr id="17" name="TextBox 48"/>
          <p:cNvSpPr txBox="1"/>
          <p:nvPr/>
        </p:nvSpPr>
        <p:spPr>
          <a:xfrm>
            <a:off x="2067747" y="3067396"/>
            <a:ext cx="3794761" cy="398780"/>
          </a:xfrm>
          <a:prstGeom prst="rect">
            <a:avLst/>
          </a:prstGeom>
          <a:noFill/>
        </p:spPr>
        <p:txBody>
          <a:bodyPr wrap="square" rtlCol="0">
            <a:spAutoFit/>
          </a:bodyPr>
          <a:lstStyle/>
          <a:p>
            <a:r>
              <a:rPr lang="zh-CN" altLang="en-US" sz="2000" b="1" smtClean="0">
                <a:solidFill>
                  <a:srgbClr val="0000FF"/>
                </a:solidFill>
                <a:latin typeface="+mj-ea"/>
                <a:ea typeface="+mj-ea"/>
                <a:sym typeface="Century Gothic" panose="020B0502020202020204" pitchFamily="34" charset="0"/>
              </a:rPr>
              <a:t>服务选才</a:t>
            </a:r>
            <a:endParaRPr lang="en-US" altLang="zh-CN" sz="2000" b="1">
              <a:solidFill>
                <a:srgbClr val="0000FF"/>
              </a:solidFill>
              <a:latin typeface="+mj-ea"/>
              <a:ea typeface="+mj-ea"/>
              <a:sym typeface="Century Gothic" panose="020B0502020202020204" pitchFamily="34" charset="0"/>
            </a:endParaRPr>
          </a:p>
        </p:txBody>
      </p:sp>
      <p:sp>
        <p:nvSpPr>
          <p:cNvPr id="18" name="TextBox 49"/>
          <p:cNvSpPr txBox="1"/>
          <p:nvPr/>
        </p:nvSpPr>
        <p:spPr>
          <a:xfrm>
            <a:off x="2059738" y="3460558"/>
            <a:ext cx="8331171" cy="1198880"/>
          </a:xfrm>
          <a:prstGeom prst="rect">
            <a:avLst/>
          </a:prstGeom>
          <a:noFill/>
        </p:spPr>
        <p:txBody>
          <a:bodyPr wrap="square" rtlCol="0">
            <a:spAutoFit/>
          </a:bodyPr>
          <a:lstStyle/>
          <a:p>
            <a:r>
              <a:rPr lang="zh-CN" altLang="en-US" b="1" smtClean="0">
                <a:solidFill>
                  <a:srgbClr val="000000"/>
                </a:solidFill>
                <a:latin typeface="+mj-ea"/>
                <a:ea typeface="+mj-ea"/>
              </a:rPr>
              <a:t>通过联系日常生活、生产环保、实验探索、科学研究，在学生运用化学基本知识分析问题和解决问题的过程中，灵活考查学生的知识、能力、素养等综合素质，测评学生学科素质的水平。 </a:t>
            </a:r>
            <a:br>
              <a:rPr lang="zh-CN" altLang="en-US" smtClean="0">
                <a:solidFill>
                  <a:srgbClr val="000000"/>
                </a:solidFill>
                <a:latin typeface="+mj-ea"/>
                <a:ea typeface="+mj-ea"/>
              </a:rPr>
            </a:br>
            <a:endParaRPr lang="zh-CN" altLang="en-US">
              <a:solidFill>
                <a:srgbClr val="000000"/>
              </a:solidFill>
              <a:latin typeface="+mj-ea"/>
              <a:ea typeface="+mj-ea"/>
              <a:sym typeface="Century Gothic" panose="020B0502020202020204" pitchFamily="34" charset="0"/>
            </a:endParaRPr>
          </a:p>
        </p:txBody>
      </p:sp>
      <p:grpSp>
        <p:nvGrpSpPr>
          <p:cNvPr id="19" name="组合 18"/>
          <p:cNvGrpSpPr/>
          <p:nvPr/>
        </p:nvGrpSpPr>
        <p:grpSpPr>
          <a:xfrm>
            <a:off x="1292960" y="4794297"/>
            <a:ext cx="745562" cy="737740"/>
            <a:chOff x="5563361" y="3877823"/>
            <a:chExt cx="908050" cy="898525"/>
          </a:xfrm>
        </p:grpSpPr>
        <p:sp>
          <p:nvSpPr>
            <p:cNvPr id="20" name="Oval 6"/>
            <p:cNvSpPr>
              <a:spLocks noChangeArrowheads="1"/>
            </p:cNvSpPr>
            <p:nvPr/>
          </p:nvSpPr>
          <p:spPr bwMode="auto">
            <a:xfrm>
              <a:off x="5563361" y="3877823"/>
              <a:ext cx="908050" cy="898525"/>
            </a:xfrm>
            <a:prstGeom prst="ellipse">
              <a:avLst/>
            </a:pr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mj-ea"/>
                <a:ea typeface="+mj-ea"/>
                <a:sym typeface="Century Gothic" panose="020B0502020202020204" pitchFamily="34" charset="0"/>
              </a:endParaRPr>
            </a:p>
          </p:txBody>
        </p:sp>
        <p:sp>
          <p:nvSpPr>
            <p:cNvPr id="21" name="Oval 7"/>
            <p:cNvSpPr>
              <a:spLocks noChangeArrowheads="1"/>
            </p:cNvSpPr>
            <p:nvPr/>
          </p:nvSpPr>
          <p:spPr bwMode="auto">
            <a:xfrm>
              <a:off x="5660198" y="3973073"/>
              <a:ext cx="712789" cy="708025"/>
            </a:xfrm>
            <a:prstGeom prst="ellipse">
              <a:avLst/>
            </a:prstGeom>
            <a:solidFill>
              <a:srgbClr val="3399FF"/>
            </a:solidFill>
            <a:ln>
              <a:noFill/>
            </a:ln>
          </p:spPr>
          <p:txBody>
            <a:bodyPr vert="horz" wrap="square" lIns="91440" tIns="45720" rIns="91440" bIns="45720" numCol="1" anchor="t" anchorCtr="0" compatLnSpc="1"/>
            <a:lstStyle/>
            <a:p>
              <a:endParaRPr lang="zh-CN" altLang="en-US" sz="1400">
                <a:solidFill>
                  <a:schemeClr val="accent2"/>
                </a:solidFill>
                <a:latin typeface="+mj-ea"/>
                <a:ea typeface="+mj-ea"/>
                <a:sym typeface="Century Gothic" panose="020B0502020202020204" pitchFamily="34" charset="0"/>
              </a:endParaRPr>
            </a:p>
          </p:txBody>
        </p:sp>
        <p:sp>
          <p:nvSpPr>
            <p:cNvPr id="22" name="TextBox 52"/>
            <p:cNvSpPr txBox="1"/>
            <p:nvPr/>
          </p:nvSpPr>
          <p:spPr>
            <a:xfrm>
              <a:off x="5722286" y="4008460"/>
              <a:ext cx="588612" cy="637252"/>
            </a:xfrm>
            <a:prstGeom prst="rect">
              <a:avLst/>
            </a:prstGeom>
            <a:noFill/>
          </p:spPr>
          <p:txBody>
            <a:bodyPr wrap="square" rtlCol="0">
              <a:spAutoFit/>
            </a:bodyPr>
            <a:lstStyle/>
            <a:p>
              <a:pPr algn="ctr"/>
              <a:r>
                <a:rPr lang="en-US" altLang="zh-CN" sz="2800">
                  <a:solidFill>
                    <a:srgbClr val="FF0000"/>
                  </a:solidFill>
                  <a:latin typeface="+mj-ea"/>
                  <a:ea typeface="+mj-ea"/>
                  <a:sym typeface="Century Gothic" panose="020B0502020202020204" pitchFamily="34" charset="0"/>
                </a:rPr>
                <a:t>3</a:t>
              </a:r>
              <a:endParaRPr lang="zh-CN" altLang="en-US" sz="2800">
                <a:solidFill>
                  <a:srgbClr val="FF0000"/>
                </a:solidFill>
                <a:latin typeface="+mj-ea"/>
                <a:ea typeface="+mj-ea"/>
                <a:sym typeface="Century Gothic" panose="020B0502020202020204" pitchFamily="34" charset="0"/>
              </a:endParaRPr>
            </a:p>
          </p:txBody>
        </p:sp>
      </p:grpSp>
      <p:sp>
        <p:nvSpPr>
          <p:cNvPr id="23" name="TextBox 53"/>
          <p:cNvSpPr txBox="1"/>
          <p:nvPr/>
        </p:nvSpPr>
        <p:spPr>
          <a:xfrm>
            <a:off x="2067747" y="4651572"/>
            <a:ext cx="3794761" cy="398780"/>
          </a:xfrm>
          <a:prstGeom prst="rect">
            <a:avLst/>
          </a:prstGeom>
          <a:noFill/>
        </p:spPr>
        <p:txBody>
          <a:bodyPr wrap="square" rtlCol="0">
            <a:spAutoFit/>
          </a:bodyPr>
          <a:lstStyle/>
          <a:p>
            <a:r>
              <a:rPr lang="zh-CN" altLang="en-US" sz="2000" b="1" smtClean="0">
                <a:solidFill>
                  <a:srgbClr val="0000FF"/>
                </a:solidFill>
                <a:latin typeface="+mj-ea"/>
                <a:ea typeface="+mj-ea"/>
                <a:sym typeface="Century Gothic" panose="020B0502020202020204" pitchFamily="34" charset="0"/>
              </a:rPr>
              <a:t>引导教学</a:t>
            </a:r>
            <a:endParaRPr lang="en-US" altLang="zh-CN" sz="2000" b="1">
              <a:solidFill>
                <a:srgbClr val="0000FF"/>
              </a:solidFill>
              <a:latin typeface="+mj-ea"/>
              <a:ea typeface="+mj-ea"/>
              <a:sym typeface="Century Gothic" panose="020B0502020202020204" pitchFamily="34" charset="0"/>
            </a:endParaRPr>
          </a:p>
        </p:txBody>
      </p:sp>
      <p:sp>
        <p:nvSpPr>
          <p:cNvPr id="24" name="TextBox 54"/>
          <p:cNvSpPr txBox="1"/>
          <p:nvPr/>
        </p:nvSpPr>
        <p:spPr>
          <a:xfrm>
            <a:off x="2059738" y="5068482"/>
            <a:ext cx="8533052" cy="1753235"/>
          </a:xfrm>
          <a:prstGeom prst="rect">
            <a:avLst/>
          </a:prstGeom>
          <a:noFill/>
        </p:spPr>
        <p:txBody>
          <a:bodyPr wrap="square" rtlCol="0">
            <a:spAutoFit/>
          </a:bodyPr>
          <a:lstStyle/>
          <a:p>
            <a:r>
              <a:rPr lang="zh-CN" altLang="en-US" b="1" smtClean="0">
                <a:solidFill>
                  <a:srgbClr val="000000"/>
                </a:solidFill>
                <a:latin typeface="+mj-ea"/>
                <a:ea typeface="+mj-ea"/>
              </a:rPr>
              <a:t>一是强化化学知识体系的构建；二是培养学生的实践能力和探究意识；三是通过对学科能力多维度多层次的考查，促进学生的批判性、缜密性和系统性思维品质的养成；四是通过提供新反应、新装置、新成果、新技术，考查学生提取、加工和整合信息的能力，形成自主学习、终身学习的意识和能力。 </a:t>
            </a:r>
            <a:br>
              <a:rPr lang="zh-CN" altLang="en-US" smtClean="0">
                <a:solidFill>
                  <a:srgbClr val="000000"/>
                </a:solidFill>
                <a:latin typeface="+mj-ea"/>
                <a:ea typeface="+mj-ea"/>
              </a:rPr>
            </a:br>
            <a:r>
              <a:rPr lang="zh-CN" altLang="en-US" smtClean="0">
                <a:solidFill>
                  <a:srgbClr val="000000"/>
                </a:solidFill>
                <a:latin typeface="+mj-ea"/>
                <a:ea typeface="+mj-ea"/>
              </a:rPr>
              <a:t> </a:t>
            </a:r>
            <a:br>
              <a:rPr lang="zh-CN" altLang="en-US" smtClean="0">
                <a:solidFill>
                  <a:srgbClr val="000000"/>
                </a:solidFill>
                <a:latin typeface="+mj-ea"/>
                <a:ea typeface="+mj-ea"/>
              </a:rPr>
            </a:br>
            <a:endParaRPr lang="zh-CN" altLang="en-US">
              <a:solidFill>
                <a:srgbClr val="000000"/>
              </a:solidFill>
              <a:latin typeface="+mj-ea"/>
              <a:ea typeface="+mj-ea"/>
              <a:sym typeface="Century Gothic" panose="020B0502020202020204" pitchFamily="34" charset="0"/>
            </a:endParaRPr>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2973" y="396996"/>
            <a:ext cx="4857170" cy="2547868"/>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85" y="3429000"/>
            <a:ext cx="4575858" cy="3032004"/>
          </a:xfrm>
          <a:prstGeom prst="rect">
            <a:avLst/>
          </a:prstGeom>
        </p:spPr>
      </p:pic>
      <p:pic>
        <p:nvPicPr>
          <p:cNvPr id="2" name="图片 1"/>
          <p:cNvPicPr>
            <a:picLocks noChangeAspect="1"/>
          </p:cNvPicPr>
          <p:nvPr/>
        </p:nvPicPr>
        <p:blipFill>
          <a:blip r:embed="rId3"/>
          <a:stretch>
            <a:fillRect/>
          </a:stretch>
        </p:blipFill>
        <p:spPr>
          <a:xfrm>
            <a:off x="5748338" y="642939"/>
            <a:ext cx="5934075" cy="5572125"/>
          </a:xfrm>
          <a:prstGeom prst="rect">
            <a:avLst/>
          </a:prstGeom>
        </p:spPr>
      </p:pic>
      <p:sp>
        <p:nvSpPr>
          <p:cNvPr id="4" name="灯片编号占位符 3"/>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667668" y="1452565"/>
            <a:ext cx="576263" cy="3538220"/>
          </a:xfrm>
          <a:prstGeom prst="rect">
            <a:avLst/>
          </a:prstGeom>
        </p:spPr>
        <p:txBody>
          <a:bodyPr>
            <a:spAutoFit/>
          </a:bodyPr>
          <a:lstStyle/>
          <a:p>
            <a:pPr algn="ctr">
              <a:defRPr/>
            </a:pPr>
            <a:r>
              <a:rPr lang="zh-CN" altLang="en-US" sz="280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电</a:t>
            </a:r>
            <a:endParaRPr lang="en-US" altLang="zh-CN" sz="280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zh-CN" altLang="en-US" sz="280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化</a:t>
            </a:r>
            <a:endParaRPr lang="en-US" altLang="zh-CN" sz="280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zh-CN" altLang="en-US" sz="280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学</a:t>
            </a:r>
            <a:endParaRPr lang="en-US" altLang="zh-CN" sz="280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zh-CN" altLang="en-US" sz="280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解题方法图</a:t>
            </a:r>
            <a:endParaRPr lang="en-US" altLang="zh-CN" sz="2800">
              <a:solidFill>
                <a:srgbClr val="4472C4">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矩形 2"/>
          <p:cNvSpPr/>
          <p:nvPr/>
        </p:nvSpPr>
        <p:spPr>
          <a:xfrm>
            <a:off x="2531269" y="1400177"/>
            <a:ext cx="7129463" cy="521970"/>
          </a:xfrm>
          <a:prstGeom prst="rect">
            <a:avLst/>
          </a:prstGeom>
        </p:spPr>
        <p:txBody>
          <a:bodyPr>
            <a:spAutoFit/>
          </a:bodyPr>
          <a:lstStyle/>
          <a:p>
            <a:pPr>
              <a:defRPr/>
            </a:pPr>
            <a:r>
              <a:rPr lang="zh-CN" alt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一看目的“谁变谁”：价态升降</a:t>
            </a:r>
            <a:r>
              <a:rPr lang="zh-CN" altLang="en-US" sz="2800">
                <a:solidFill>
                  <a:prstClr val="black"/>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panose="02020603050405020304" pitchFamily="18" charset="0"/>
              </a:rPr>
              <a:t>→</a:t>
            </a:r>
            <a:r>
              <a:rPr lang="zh-CN" alt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得失电子</a:t>
            </a:r>
            <a:endParaRPr lang="en-US" altLang="zh-CN"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矩形 3"/>
          <p:cNvSpPr/>
          <p:nvPr/>
        </p:nvSpPr>
        <p:spPr>
          <a:xfrm>
            <a:off x="2531269" y="2441577"/>
            <a:ext cx="7058025" cy="521970"/>
          </a:xfrm>
          <a:prstGeom prst="rect">
            <a:avLst/>
          </a:prstGeom>
        </p:spPr>
        <p:txBody>
          <a:bodyPr>
            <a:spAutoFit/>
          </a:bodyPr>
          <a:lstStyle/>
          <a:p>
            <a:pPr>
              <a:defRPr/>
            </a:pPr>
            <a:r>
              <a:rPr lang="zh-CN" alt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二看电极“谁放电”：电极性质</a:t>
            </a:r>
            <a:r>
              <a:rPr lang="zh-CN" altLang="en-US" sz="2800">
                <a:solidFill>
                  <a:prstClr val="black"/>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panose="02020603050405020304" pitchFamily="18" charset="0"/>
              </a:rPr>
              <a:t>→</a:t>
            </a:r>
            <a:r>
              <a:rPr lang="zh-CN" alt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放电顺序</a:t>
            </a:r>
            <a:endParaRPr lang="en-US" altLang="zh-CN"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矩形 4"/>
          <p:cNvSpPr/>
          <p:nvPr/>
        </p:nvSpPr>
        <p:spPr>
          <a:xfrm>
            <a:off x="2531269" y="3449640"/>
            <a:ext cx="7058025" cy="521970"/>
          </a:xfrm>
          <a:prstGeom prst="rect">
            <a:avLst/>
          </a:prstGeom>
        </p:spPr>
        <p:txBody>
          <a:bodyPr>
            <a:spAutoFit/>
          </a:bodyPr>
          <a:lstStyle/>
          <a:p>
            <a:pPr>
              <a:defRPr/>
            </a:pPr>
            <a:r>
              <a:rPr lang="zh-CN" alt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三看隔膜“谁通过”：粒子种类</a:t>
            </a:r>
            <a:r>
              <a:rPr lang="zh-CN" altLang="en-US" sz="2800">
                <a:solidFill>
                  <a:prstClr val="black"/>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panose="02020603050405020304" pitchFamily="18" charset="0"/>
              </a:rPr>
              <a:t>→</a:t>
            </a:r>
            <a:r>
              <a:rPr lang="zh-CN" alt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迁移方向</a:t>
            </a:r>
            <a:endParaRPr lang="en-US" altLang="zh-CN"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矩形 5"/>
          <p:cNvSpPr/>
          <p:nvPr/>
        </p:nvSpPr>
        <p:spPr>
          <a:xfrm>
            <a:off x="2547144" y="4459290"/>
            <a:ext cx="7058025" cy="521970"/>
          </a:xfrm>
          <a:prstGeom prst="rect">
            <a:avLst/>
          </a:prstGeom>
        </p:spPr>
        <p:txBody>
          <a:bodyPr>
            <a:spAutoFit/>
          </a:bodyPr>
          <a:lstStyle/>
          <a:p>
            <a:pPr>
              <a:defRPr/>
            </a:pPr>
            <a:r>
              <a:rPr lang="zh-CN" alt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四看介质“谁配平”：导电粒子</a:t>
            </a:r>
            <a:r>
              <a:rPr lang="zh-CN" altLang="en-US" sz="2800">
                <a:solidFill>
                  <a:prstClr val="black"/>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panose="02020603050405020304" pitchFamily="18" charset="0"/>
              </a:rPr>
              <a:t>；酸、碱性</a:t>
            </a:r>
            <a:endParaRPr lang="en-US" altLang="zh-CN"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右箭头 6"/>
          <p:cNvSpPr>
            <a:spLocks noChangeArrowheads="1"/>
          </p:cNvSpPr>
          <p:nvPr/>
        </p:nvSpPr>
        <p:spPr bwMode="auto">
          <a:xfrm rot="5400000">
            <a:off x="2667000" y="2039145"/>
            <a:ext cx="555625" cy="249238"/>
          </a:xfrm>
          <a:prstGeom prst="rightArrow">
            <a:avLst>
              <a:gd name="adj1" fmla="val 50000"/>
              <a:gd name="adj2" fmla="val 49922"/>
            </a:avLst>
          </a:prstGeom>
          <a:solidFill>
            <a:srgbClr val="FF0000"/>
          </a:solidFill>
          <a:ln w="9525" algn="ctr">
            <a:solidFill>
              <a:srgbClr val="FF0000"/>
            </a:solidFill>
            <a:round/>
          </a:ln>
        </p:spPr>
        <p:txBody>
          <a:bodyP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4400">
              <a:solidFill>
                <a:prstClr val="black"/>
              </a:solidFill>
              <a:ea typeface="华文新魏" panose="02010800040101010101" pitchFamily="2" charset="-122"/>
            </a:endParaRPr>
          </a:p>
        </p:txBody>
      </p:sp>
      <p:sp>
        <p:nvSpPr>
          <p:cNvPr id="8" name="右箭头 7"/>
          <p:cNvSpPr>
            <a:spLocks noChangeArrowheads="1"/>
          </p:cNvSpPr>
          <p:nvPr/>
        </p:nvSpPr>
        <p:spPr bwMode="auto">
          <a:xfrm rot="5400000">
            <a:off x="2667000" y="3066258"/>
            <a:ext cx="555625" cy="249238"/>
          </a:xfrm>
          <a:prstGeom prst="rightArrow">
            <a:avLst>
              <a:gd name="adj1" fmla="val 50000"/>
              <a:gd name="adj2" fmla="val 49922"/>
            </a:avLst>
          </a:prstGeom>
          <a:solidFill>
            <a:srgbClr val="FF0000"/>
          </a:solidFill>
          <a:ln w="9525" algn="ctr">
            <a:solidFill>
              <a:srgbClr val="FF0000"/>
            </a:solidFill>
            <a:round/>
          </a:ln>
        </p:spPr>
        <p:txBody>
          <a:bodyP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4400">
              <a:solidFill>
                <a:prstClr val="black"/>
              </a:solidFill>
              <a:ea typeface="华文新魏" panose="02010800040101010101" pitchFamily="2" charset="-122"/>
            </a:endParaRPr>
          </a:p>
        </p:txBody>
      </p:sp>
      <p:sp>
        <p:nvSpPr>
          <p:cNvPr id="9" name="右箭头 8"/>
          <p:cNvSpPr>
            <a:spLocks noChangeArrowheads="1"/>
          </p:cNvSpPr>
          <p:nvPr/>
        </p:nvSpPr>
        <p:spPr bwMode="auto">
          <a:xfrm rot="5400000">
            <a:off x="2667000" y="4074320"/>
            <a:ext cx="555625" cy="249238"/>
          </a:xfrm>
          <a:prstGeom prst="rightArrow">
            <a:avLst>
              <a:gd name="adj1" fmla="val 50000"/>
              <a:gd name="adj2" fmla="val 49922"/>
            </a:avLst>
          </a:prstGeom>
          <a:solidFill>
            <a:srgbClr val="FF0000"/>
          </a:solidFill>
          <a:ln w="9525" algn="ctr">
            <a:solidFill>
              <a:srgbClr val="FF0000"/>
            </a:solidFill>
            <a:round/>
          </a:ln>
        </p:spPr>
        <p:txBody>
          <a:bodyP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4400">
              <a:solidFill>
                <a:prstClr val="black"/>
              </a:solidFill>
              <a:ea typeface="华文新魏" panose="02010800040101010101" pitchFamily="2" charset="-122"/>
            </a:endParaRPr>
          </a:p>
        </p:txBody>
      </p:sp>
      <p:sp>
        <p:nvSpPr>
          <p:cNvPr id="10" name="灯片编号占位符 9"/>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78734" y="578737"/>
            <a:ext cx="3622876" cy="460375"/>
          </a:xfrm>
          <a:prstGeom prst="rect">
            <a:avLst/>
          </a:prstGeom>
          <a:solidFill>
            <a:srgbClr val="92D050"/>
          </a:solidFill>
        </p:spPr>
        <p:txBody>
          <a:bodyPr wrap="square" rtlCol="0">
            <a:spAutoFit/>
          </a:bodyPr>
          <a:lstStyle/>
          <a:p>
            <a:pPr algn="ctr"/>
            <a:r>
              <a:rPr lang="zh-CN" altLang="en-US" sz="2400" b="1">
                <a:solidFill>
                  <a:prstClr val="black"/>
                </a:solidFill>
              </a:rPr>
              <a:t>问题设计方案</a:t>
            </a:r>
            <a:endParaRPr lang="zh-CN" altLang="en-US" sz="2400" b="1">
              <a:solidFill>
                <a:prstClr val="black"/>
              </a:solidFill>
            </a:endParaRPr>
          </a:p>
        </p:txBody>
      </p:sp>
      <p:sp>
        <p:nvSpPr>
          <p:cNvPr id="3" name="文本框 2"/>
          <p:cNvSpPr txBox="1"/>
          <p:nvPr/>
        </p:nvSpPr>
        <p:spPr>
          <a:xfrm>
            <a:off x="904875" y="1457325"/>
            <a:ext cx="971550" cy="521970"/>
          </a:xfrm>
          <a:prstGeom prst="rect">
            <a:avLst/>
          </a:prstGeom>
          <a:solidFill>
            <a:srgbClr val="FFC000"/>
          </a:solidFill>
        </p:spPr>
        <p:txBody>
          <a:bodyPr wrap="square" rtlCol="0">
            <a:spAutoFit/>
          </a:bodyPr>
          <a:lstStyle/>
          <a:p>
            <a:r>
              <a:rPr lang="zh-CN" altLang="en-US" sz="2800" b="1">
                <a:solidFill>
                  <a:prstClr val="black"/>
                </a:solidFill>
              </a:rPr>
              <a:t>情境</a:t>
            </a:r>
            <a:endParaRPr lang="zh-CN" altLang="en-US" sz="2800" b="1">
              <a:solidFill>
                <a:prstClr val="black"/>
              </a:solidFill>
            </a:endParaRPr>
          </a:p>
        </p:txBody>
      </p:sp>
      <p:sp>
        <p:nvSpPr>
          <p:cNvPr id="5" name="文本框 4"/>
          <p:cNvSpPr txBox="1"/>
          <p:nvPr/>
        </p:nvSpPr>
        <p:spPr>
          <a:xfrm>
            <a:off x="1633538" y="2914650"/>
            <a:ext cx="485775" cy="1568450"/>
          </a:xfrm>
          <a:prstGeom prst="rect">
            <a:avLst/>
          </a:prstGeom>
          <a:noFill/>
        </p:spPr>
        <p:txBody>
          <a:bodyPr wrap="square" rtlCol="0">
            <a:spAutoFit/>
          </a:bodyPr>
          <a:lstStyle/>
          <a:p>
            <a:r>
              <a:rPr lang="zh-CN" altLang="en-US" sz="2400" b="1">
                <a:solidFill>
                  <a:prstClr val="black"/>
                </a:solidFill>
              </a:rPr>
              <a:t>化学情境</a:t>
            </a:r>
            <a:endParaRPr lang="zh-CN" altLang="en-US" sz="2400" b="1">
              <a:solidFill>
                <a:prstClr val="black"/>
              </a:solidFill>
            </a:endParaRPr>
          </a:p>
        </p:txBody>
      </p:sp>
      <p:sp>
        <p:nvSpPr>
          <p:cNvPr id="6" name="左大括号 5"/>
          <p:cNvSpPr/>
          <p:nvPr/>
        </p:nvSpPr>
        <p:spPr>
          <a:xfrm>
            <a:off x="2305049" y="2798902"/>
            <a:ext cx="219076" cy="204932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7" name="文本框 6"/>
          <p:cNvSpPr txBox="1"/>
          <p:nvPr/>
        </p:nvSpPr>
        <p:spPr>
          <a:xfrm>
            <a:off x="2533110" y="2787927"/>
            <a:ext cx="1506034" cy="398780"/>
          </a:xfrm>
          <a:prstGeom prst="rect">
            <a:avLst/>
          </a:prstGeom>
          <a:noFill/>
        </p:spPr>
        <p:txBody>
          <a:bodyPr wrap="square" rtlCol="0">
            <a:spAutoFit/>
          </a:bodyPr>
          <a:lstStyle/>
          <a:p>
            <a:r>
              <a:rPr lang="zh-CN" altLang="en-US" sz="2000" b="1">
                <a:solidFill>
                  <a:prstClr val="black"/>
                </a:solidFill>
              </a:rPr>
              <a:t>生活实践类</a:t>
            </a:r>
            <a:endParaRPr lang="zh-CN" altLang="en-US" sz="2000" b="1">
              <a:solidFill>
                <a:prstClr val="black"/>
              </a:solidFill>
            </a:endParaRPr>
          </a:p>
        </p:txBody>
      </p:sp>
      <p:sp>
        <p:nvSpPr>
          <p:cNvPr id="8" name="文本框 7"/>
          <p:cNvSpPr txBox="1"/>
          <p:nvPr/>
        </p:nvSpPr>
        <p:spPr>
          <a:xfrm>
            <a:off x="2611961" y="4484310"/>
            <a:ext cx="1506034" cy="398780"/>
          </a:xfrm>
          <a:prstGeom prst="rect">
            <a:avLst/>
          </a:prstGeom>
          <a:noFill/>
        </p:spPr>
        <p:txBody>
          <a:bodyPr wrap="square" rtlCol="0">
            <a:spAutoFit/>
          </a:bodyPr>
          <a:lstStyle/>
          <a:p>
            <a:r>
              <a:rPr lang="zh-CN" altLang="en-US" sz="2000" b="1">
                <a:solidFill>
                  <a:prstClr val="black"/>
                </a:solidFill>
              </a:rPr>
              <a:t>学术探索类</a:t>
            </a:r>
            <a:endParaRPr lang="zh-CN" altLang="en-US" sz="2000" b="1">
              <a:solidFill>
                <a:prstClr val="black"/>
              </a:solidFill>
            </a:endParaRPr>
          </a:p>
        </p:txBody>
      </p:sp>
      <p:sp>
        <p:nvSpPr>
          <p:cNvPr id="9" name="左大括号 8"/>
          <p:cNvSpPr/>
          <p:nvPr/>
        </p:nvSpPr>
        <p:spPr>
          <a:xfrm>
            <a:off x="4092072" y="2269939"/>
            <a:ext cx="219076" cy="148669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0" name="文本框 9"/>
          <p:cNvSpPr txBox="1"/>
          <p:nvPr/>
        </p:nvSpPr>
        <p:spPr>
          <a:xfrm>
            <a:off x="4467225" y="2150519"/>
            <a:ext cx="1866900" cy="398780"/>
          </a:xfrm>
          <a:prstGeom prst="rect">
            <a:avLst/>
          </a:prstGeom>
          <a:noFill/>
        </p:spPr>
        <p:txBody>
          <a:bodyPr wrap="square" rtlCol="0">
            <a:spAutoFit/>
          </a:bodyPr>
          <a:lstStyle/>
          <a:p>
            <a:r>
              <a:rPr lang="zh-CN" altLang="en-US" sz="2000" b="1">
                <a:solidFill>
                  <a:prstClr val="black"/>
                </a:solidFill>
              </a:rPr>
              <a:t>日常生活情境</a:t>
            </a:r>
            <a:endParaRPr lang="zh-CN" altLang="en-US" sz="2000" b="1">
              <a:solidFill>
                <a:prstClr val="black"/>
              </a:solidFill>
            </a:endParaRPr>
          </a:p>
        </p:txBody>
      </p:sp>
      <p:sp>
        <p:nvSpPr>
          <p:cNvPr id="11" name="文本框 10"/>
          <p:cNvSpPr txBox="1"/>
          <p:nvPr/>
        </p:nvSpPr>
        <p:spPr>
          <a:xfrm>
            <a:off x="4467225" y="2787927"/>
            <a:ext cx="1866900" cy="398780"/>
          </a:xfrm>
          <a:prstGeom prst="rect">
            <a:avLst/>
          </a:prstGeom>
          <a:noFill/>
        </p:spPr>
        <p:txBody>
          <a:bodyPr wrap="square" rtlCol="0">
            <a:spAutoFit/>
          </a:bodyPr>
          <a:lstStyle/>
          <a:p>
            <a:r>
              <a:rPr lang="zh-CN" altLang="en-US" sz="2000" b="1">
                <a:solidFill>
                  <a:prstClr val="black"/>
                </a:solidFill>
              </a:rPr>
              <a:t>生产环保情境</a:t>
            </a:r>
            <a:endParaRPr lang="zh-CN" altLang="en-US" sz="2000" b="1">
              <a:solidFill>
                <a:prstClr val="black"/>
              </a:solidFill>
            </a:endParaRPr>
          </a:p>
        </p:txBody>
      </p:sp>
      <p:sp>
        <p:nvSpPr>
          <p:cNvPr id="12" name="文本框 11"/>
          <p:cNvSpPr txBox="1"/>
          <p:nvPr/>
        </p:nvSpPr>
        <p:spPr>
          <a:xfrm>
            <a:off x="4467225" y="3448050"/>
            <a:ext cx="1866900" cy="398780"/>
          </a:xfrm>
          <a:prstGeom prst="rect">
            <a:avLst/>
          </a:prstGeom>
          <a:noFill/>
        </p:spPr>
        <p:txBody>
          <a:bodyPr wrap="square" rtlCol="0">
            <a:spAutoFit/>
          </a:bodyPr>
          <a:lstStyle/>
          <a:p>
            <a:r>
              <a:rPr lang="zh-CN" altLang="en-US" sz="2000" b="1">
                <a:solidFill>
                  <a:prstClr val="black"/>
                </a:solidFill>
              </a:rPr>
              <a:t>化学史事情境</a:t>
            </a:r>
            <a:endParaRPr lang="zh-CN" altLang="en-US" sz="2000" b="1">
              <a:solidFill>
                <a:prstClr val="black"/>
              </a:solidFill>
            </a:endParaRPr>
          </a:p>
        </p:txBody>
      </p:sp>
      <p:sp>
        <p:nvSpPr>
          <p:cNvPr id="13" name="左大括号 12"/>
          <p:cNvSpPr/>
          <p:nvPr/>
        </p:nvSpPr>
        <p:spPr>
          <a:xfrm>
            <a:off x="4117995" y="4224693"/>
            <a:ext cx="219076" cy="96119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4" name="文本框 13"/>
          <p:cNvSpPr txBox="1"/>
          <p:nvPr/>
        </p:nvSpPr>
        <p:spPr>
          <a:xfrm>
            <a:off x="4467225" y="4141158"/>
            <a:ext cx="1866900" cy="398780"/>
          </a:xfrm>
          <a:prstGeom prst="rect">
            <a:avLst/>
          </a:prstGeom>
          <a:noFill/>
        </p:spPr>
        <p:txBody>
          <a:bodyPr wrap="square" rtlCol="0">
            <a:spAutoFit/>
          </a:bodyPr>
          <a:lstStyle/>
          <a:p>
            <a:r>
              <a:rPr lang="zh-CN" altLang="en-US" sz="2000" b="1">
                <a:solidFill>
                  <a:prstClr val="black"/>
                </a:solidFill>
              </a:rPr>
              <a:t>学术探索情境</a:t>
            </a:r>
            <a:endParaRPr lang="zh-CN" altLang="en-US" sz="2000" b="1">
              <a:solidFill>
                <a:prstClr val="black"/>
              </a:solidFill>
            </a:endParaRPr>
          </a:p>
        </p:txBody>
      </p:sp>
      <p:sp>
        <p:nvSpPr>
          <p:cNvPr id="15" name="文本框 14"/>
          <p:cNvSpPr txBox="1"/>
          <p:nvPr/>
        </p:nvSpPr>
        <p:spPr>
          <a:xfrm>
            <a:off x="4467225" y="4809920"/>
            <a:ext cx="1866900" cy="398780"/>
          </a:xfrm>
          <a:prstGeom prst="rect">
            <a:avLst/>
          </a:prstGeom>
          <a:noFill/>
        </p:spPr>
        <p:txBody>
          <a:bodyPr wrap="square" rtlCol="0">
            <a:spAutoFit/>
          </a:bodyPr>
          <a:lstStyle/>
          <a:p>
            <a:r>
              <a:rPr lang="zh-CN" altLang="en-US" sz="2000" b="1">
                <a:solidFill>
                  <a:prstClr val="black"/>
                </a:solidFill>
              </a:rPr>
              <a:t>实验探索情境</a:t>
            </a:r>
            <a:endParaRPr lang="zh-CN" altLang="en-US" sz="2000" b="1">
              <a:solidFill>
                <a:prstClr val="black"/>
              </a:solidFill>
            </a:endParaRPr>
          </a:p>
        </p:txBody>
      </p:sp>
      <p:sp>
        <p:nvSpPr>
          <p:cNvPr id="16" name="文本框 15"/>
          <p:cNvSpPr txBox="1"/>
          <p:nvPr/>
        </p:nvSpPr>
        <p:spPr>
          <a:xfrm>
            <a:off x="7470796" y="2288987"/>
            <a:ext cx="3797279" cy="706755"/>
          </a:xfrm>
          <a:prstGeom prst="rect">
            <a:avLst/>
          </a:prstGeom>
          <a:solidFill>
            <a:schemeClr val="bg1"/>
          </a:solidFill>
        </p:spPr>
        <p:txBody>
          <a:bodyPr wrap="square" rtlCol="0">
            <a:spAutoFit/>
          </a:bodyPr>
          <a:lstStyle/>
          <a:p>
            <a:r>
              <a:rPr lang="zh-CN" altLang="en-US" sz="2000" b="1">
                <a:solidFill>
                  <a:srgbClr val="FF0000"/>
                </a:solidFill>
              </a:rPr>
              <a:t>要求：</a:t>
            </a:r>
            <a:r>
              <a:rPr lang="zh-CN" altLang="en-US" sz="2000" b="1">
                <a:solidFill>
                  <a:prstClr val="black"/>
                </a:solidFill>
              </a:rPr>
              <a:t>真实；新颖。与内容、认知水平匹配；能激发学生思维。</a:t>
            </a:r>
            <a:endParaRPr lang="zh-CN" altLang="en-US" sz="2000" b="1">
              <a:solidFill>
                <a:prstClr val="black"/>
              </a:solidFill>
            </a:endParaRPr>
          </a:p>
        </p:txBody>
      </p:sp>
      <p:sp>
        <p:nvSpPr>
          <p:cNvPr id="17" name="文本框 16"/>
          <p:cNvSpPr txBox="1"/>
          <p:nvPr/>
        </p:nvSpPr>
        <p:spPr>
          <a:xfrm>
            <a:off x="7470796" y="3045857"/>
            <a:ext cx="3797279" cy="1322070"/>
          </a:xfrm>
          <a:prstGeom prst="rect">
            <a:avLst/>
          </a:prstGeom>
          <a:solidFill>
            <a:schemeClr val="bg1"/>
          </a:solidFill>
        </p:spPr>
        <p:txBody>
          <a:bodyPr wrap="square" rtlCol="0">
            <a:spAutoFit/>
          </a:bodyPr>
          <a:lstStyle/>
          <a:p>
            <a:r>
              <a:rPr lang="zh-CN" altLang="en-US" sz="2000" b="1">
                <a:solidFill>
                  <a:srgbClr val="FF0000"/>
                </a:solidFill>
              </a:rPr>
              <a:t>来源：</a:t>
            </a:r>
            <a:r>
              <a:rPr lang="zh-CN" altLang="en-US" sz="2000" b="1">
                <a:solidFill>
                  <a:prstClr val="black"/>
                </a:solidFill>
              </a:rPr>
              <a:t>生活实际；社会生产；社会热点；最新的科技论文；最新的科学发明；影视剧；著名的科学家；传统文化；古代典籍等。</a:t>
            </a:r>
            <a:endParaRPr lang="zh-CN" altLang="en-US" sz="2000" b="1">
              <a:solidFill>
                <a:prstClr val="black"/>
              </a:solidFill>
            </a:endParaRPr>
          </a:p>
        </p:txBody>
      </p:sp>
      <p:sp>
        <p:nvSpPr>
          <p:cNvPr id="4" name="灯片编号占位符 3"/>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682949" y="1853208"/>
            <a:ext cx="8384976" cy="2790825"/>
          </a:xfrm>
          <a:prstGeom prst="rect">
            <a:avLst/>
          </a:prstGeom>
          <a:solidFill>
            <a:schemeClr val="bg1"/>
          </a:solidFill>
          <a:ln w="9525">
            <a:solidFill>
              <a:srgbClr val="00B050"/>
            </a:solidFill>
            <a:miter lim="800000"/>
          </a:ln>
        </p:spPr>
        <p:txBody>
          <a:bodyPr wrap="square" lIns="82583" tIns="41292" rIns="82583" bIns="41292">
            <a:spAutoFit/>
          </a:bodyPr>
          <a:lstStyle/>
          <a:p>
            <a:pPr>
              <a:spcBef>
                <a:spcPct val="0"/>
              </a:spcBef>
              <a:spcAft>
                <a:spcPct val="0"/>
              </a:spcAft>
              <a:defRPr/>
            </a:pPr>
            <a:r>
              <a:rPr lang="en-US" altLang="zh-CN" sz="2800" b="1">
                <a:solidFill>
                  <a:prstClr val="black"/>
                </a:solidFill>
              </a:rPr>
              <a:t>1</a:t>
            </a:r>
            <a:r>
              <a:rPr lang="zh-CN" altLang="en-US" sz="2800" b="1">
                <a:solidFill>
                  <a:prstClr val="black"/>
                </a:solidFill>
              </a:rPr>
              <a:t> 、</a:t>
            </a:r>
            <a:r>
              <a:rPr lang="zh-CN" altLang="en-US" sz="2800" b="1">
                <a:solidFill>
                  <a:srgbClr val="C00000"/>
                </a:solidFill>
              </a:rPr>
              <a:t>减少</a:t>
            </a:r>
            <a:r>
              <a:rPr lang="zh-CN" altLang="en-US" sz="2800" b="1">
                <a:solidFill>
                  <a:prstClr val="black"/>
                </a:solidFill>
              </a:rPr>
              <a:t>脱离实际的问题，</a:t>
            </a:r>
            <a:r>
              <a:rPr lang="zh-CN" altLang="en-US" sz="2800" b="1">
                <a:solidFill>
                  <a:srgbClr val="00B050"/>
                </a:solidFill>
              </a:rPr>
              <a:t>增加</a:t>
            </a:r>
            <a:r>
              <a:rPr lang="zh-CN" altLang="en-US" sz="2800" b="1">
                <a:solidFill>
                  <a:prstClr val="black"/>
                </a:solidFill>
              </a:rPr>
              <a:t>与实际相关的问题 </a:t>
            </a:r>
            <a:endParaRPr lang="zh-CN" altLang="en-US" sz="2800" b="1">
              <a:solidFill>
                <a:prstClr val="black"/>
              </a:solidFill>
            </a:endParaRPr>
          </a:p>
          <a:p>
            <a:pPr>
              <a:spcBef>
                <a:spcPct val="0"/>
              </a:spcBef>
              <a:spcAft>
                <a:spcPct val="0"/>
              </a:spcAft>
              <a:defRPr/>
            </a:pPr>
            <a:endParaRPr lang="en-US" altLang="zh-CN" sz="2800" b="1">
              <a:solidFill>
                <a:prstClr val="black"/>
              </a:solidFill>
            </a:endParaRPr>
          </a:p>
          <a:p>
            <a:pPr>
              <a:spcBef>
                <a:spcPct val="0"/>
              </a:spcBef>
              <a:spcAft>
                <a:spcPct val="0"/>
              </a:spcAft>
              <a:defRPr/>
            </a:pPr>
            <a:r>
              <a:rPr lang="en-US" altLang="zh-CN" sz="2800" b="1">
                <a:solidFill>
                  <a:prstClr val="black"/>
                </a:solidFill>
              </a:rPr>
              <a:t>2</a:t>
            </a:r>
            <a:r>
              <a:rPr lang="zh-CN" altLang="en-US" sz="2800" b="1">
                <a:solidFill>
                  <a:prstClr val="black"/>
                </a:solidFill>
              </a:rPr>
              <a:t>、</a:t>
            </a:r>
            <a:r>
              <a:rPr lang="zh-CN" altLang="en-US" sz="2800" b="1">
                <a:solidFill>
                  <a:srgbClr val="C00000"/>
                </a:solidFill>
              </a:rPr>
              <a:t>减少</a:t>
            </a:r>
            <a:r>
              <a:rPr lang="zh-CN" altLang="en-US" sz="2800" b="1">
                <a:solidFill>
                  <a:prstClr val="black"/>
                </a:solidFill>
              </a:rPr>
              <a:t>机械性应答问题，</a:t>
            </a:r>
            <a:r>
              <a:rPr lang="zh-CN" altLang="en-US" sz="2800" b="1">
                <a:solidFill>
                  <a:srgbClr val="00B050"/>
                </a:solidFill>
              </a:rPr>
              <a:t>增加</a:t>
            </a:r>
            <a:r>
              <a:rPr lang="zh-CN" altLang="en-US" sz="2800" b="1">
                <a:solidFill>
                  <a:prstClr val="black"/>
                </a:solidFill>
              </a:rPr>
              <a:t>实际的探究问题 </a:t>
            </a:r>
            <a:endParaRPr lang="zh-CN" altLang="en-US" sz="2800" b="1">
              <a:solidFill>
                <a:prstClr val="black"/>
              </a:solidFill>
            </a:endParaRPr>
          </a:p>
          <a:p>
            <a:pPr>
              <a:spcBef>
                <a:spcPct val="0"/>
              </a:spcBef>
              <a:spcAft>
                <a:spcPct val="0"/>
              </a:spcAft>
              <a:defRPr/>
            </a:pPr>
            <a:endParaRPr lang="en-US" altLang="zh-CN" sz="2800" b="1">
              <a:solidFill>
                <a:prstClr val="black"/>
              </a:solidFill>
            </a:endParaRPr>
          </a:p>
          <a:p>
            <a:pPr>
              <a:spcBef>
                <a:spcPct val="0"/>
              </a:spcBef>
              <a:spcAft>
                <a:spcPct val="0"/>
              </a:spcAft>
              <a:defRPr/>
            </a:pPr>
            <a:r>
              <a:rPr lang="en-US" altLang="zh-CN" sz="2800" b="1">
                <a:solidFill>
                  <a:prstClr val="black"/>
                </a:solidFill>
              </a:rPr>
              <a:t>3</a:t>
            </a:r>
            <a:r>
              <a:rPr lang="zh-CN" altLang="en-US" sz="2800" b="1">
                <a:solidFill>
                  <a:prstClr val="black"/>
                </a:solidFill>
              </a:rPr>
              <a:t> 、</a:t>
            </a:r>
            <a:r>
              <a:rPr lang="zh-CN" altLang="en-US" sz="2800" b="1">
                <a:solidFill>
                  <a:srgbClr val="C00000"/>
                </a:solidFill>
              </a:rPr>
              <a:t>减少</a:t>
            </a:r>
            <a:r>
              <a:rPr lang="zh-CN" altLang="en-US" sz="2800" b="1">
                <a:solidFill>
                  <a:prstClr val="black"/>
                </a:solidFill>
              </a:rPr>
              <a:t>封闭式问题，</a:t>
            </a:r>
            <a:r>
              <a:rPr lang="zh-CN" altLang="en-US" sz="2800" b="1">
                <a:solidFill>
                  <a:srgbClr val="00B050"/>
                </a:solidFill>
              </a:rPr>
              <a:t>增加</a:t>
            </a:r>
            <a:r>
              <a:rPr lang="zh-CN" altLang="en-US" sz="2800" b="1">
                <a:solidFill>
                  <a:prstClr val="black"/>
                </a:solidFill>
              </a:rPr>
              <a:t>开放式问题 </a:t>
            </a:r>
            <a:endParaRPr lang="en-US" altLang="zh-CN" sz="2800" b="1">
              <a:solidFill>
                <a:prstClr val="black"/>
              </a:solidFill>
            </a:endParaRPr>
          </a:p>
          <a:p>
            <a:pPr eaLnBrk="0" hangingPunct="0">
              <a:spcBef>
                <a:spcPct val="0"/>
              </a:spcBef>
              <a:spcAft>
                <a:spcPct val="0"/>
              </a:spcAft>
              <a:defRPr/>
            </a:pPr>
            <a:endParaRPr lang="en-US" altLang="zh-CN" sz="3600" b="1">
              <a:solidFill>
                <a:prstClr val="black"/>
              </a:solidFill>
              <a:latin typeface="等线 Light" panose="02010600030101010101" charset="-122"/>
              <a:ea typeface="+mj-ea"/>
            </a:endParaRPr>
          </a:p>
        </p:txBody>
      </p:sp>
      <p:sp>
        <p:nvSpPr>
          <p:cNvPr id="4" name="文本框 3"/>
          <p:cNvSpPr txBox="1"/>
          <p:nvPr/>
        </p:nvSpPr>
        <p:spPr>
          <a:xfrm>
            <a:off x="1095375" y="704850"/>
            <a:ext cx="971550" cy="521970"/>
          </a:xfrm>
          <a:prstGeom prst="rect">
            <a:avLst/>
          </a:prstGeom>
          <a:solidFill>
            <a:srgbClr val="FFC000"/>
          </a:solidFill>
        </p:spPr>
        <p:txBody>
          <a:bodyPr wrap="square" rtlCol="0">
            <a:spAutoFit/>
          </a:bodyPr>
          <a:lstStyle/>
          <a:p>
            <a:r>
              <a:rPr lang="zh-CN" altLang="en-US" sz="2800" b="1">
                <a:solidFill>
                  <a:prstClr val="black"/>
                </a:solidFill>
              </a:rPr>
              <a:t>策略</a:t>
            </a:r>
            <a:endParaRPr lang="zh-CN" altLang="en-US" sz="2800" b="1">
              <a:solidFill>
                <a:prstClr val="black"/>
              </a:solidFill>
            </a:endParaRPr>
          </a:p>
        </p:txBody>
      </p:sp>
      <p:sp>
        <p:nvSpPr>
          <p:cNvPr id="2" name="灯片编号占位符 1"/>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1506638" y="1099595"/>
            <a:ext cx="9178725" cy="3636010"/>
          </a:xfrm>
          <a:prstGeom prst="rect">
            <a:avLst/>
          </a:prstGeom>
          <a:noFill/>
        </p:spPr>
        <p:txBody>
          <a:bodyPr wrap="square" rtlCol="0">
            <a:spAutoFit/>
          </a:bodyPr>
          <a:lstStyle/>
          <a:p>
            <a:pPr algn="ctr">
              <a:lnSpc>
                <a:spcPct val="120000"/>
              </a:lnSpc>
            </a:pPr>
            <a:r>
              <a:rPr lang="zh-CN" altLang="en-US" sz="2400" b="1">
                <a:solidFill>
                  <a:prstClr val="black"/>
                </a:solidFill>
                <a:latin typeface="宋体" panose="02010600030101010101" pitchFamily="2" charset="-122"/>
                <a:ea typeface="宋体" panose="02010600030101010101" pitchFamily="2" charset="-122"/>
              </a:rPr>
              <a:t>氢氧化铝的制备</a:t>
            </a:r>
            <a:endParaRPr lang="en-US" altLang="zh-CN" sz="2400" b="1">
              <a:solidFill>
                <a:prstClr val="black"/>
              </a:solidFill>
              <a:latin typeface="宋体" panose="02010600030101010101" pitchFamily="2" charset="-122"/>
              <a:ea typeface="宋体" panose="02010600030101010101" pitchFamily="2" charset="-122"/>
            </a:endParaRPr>
          </a:p>
          <a:p>
            <a:pPr>
              <a:lnSpc>
                <a:spcPct val="120000"/>
              </a:lnSpc>
            </a:pPr>
            <a:r>
              <a:rPr lang="zh-CN" altLang="en-US" sz="2400" b="1">
                <a:solidFill>
                  <a:prstClr val="black"/>
                </a:solidFill>
                <a:latin typeface="宋体" panose="02010600030101010101" pitchFamily="2" charset="-122"/>
                <a:ea typeface="宋体" panose="02010600030101010101" pitchFamily="2" charset="-122"/>
              </a:rPr>
              <a:t>氢氧化铝属于一种弱碱性药物，氢氧化铝在临床中最典型常用的就是抗胃酸的药物，它具有抗酸、吸着、局部止血和保护溃疡面等作用。氢氧化铝对胃内已存在的胃酸起中和或缓冲的化学反应，但对胃酸的分泌没有直接影响，它的抗酸作用缓慢而持久。</a:t>
            </a:r>
            <a:endParaRPr lang="en-US" altLang="zh-CN" sz="3200" b="1">
              <a:solidFill>
                <a:prstClr val="black"/>
              </a:solidFill>
              <a:latin typeface="宋体" panose="02010600030101010101" pitchFamily="2" charset="-122"/>
              <a:ea typeface="宋体" panose="02010600030101010101" pitchFamily="2" charset="-122"/>
            </a:endParaRPr>
          </a:p>
          <a:p>
            <a:pPr>
              <a:lnSpc>
                <a:spcPct val="120000"/>
              </a:lnSpc>
            </a:pPr>
            <a:r>
              <a:rPr lang="zh-CN" altLang="en-US" sz="2400" b="1">
                <a:solidFill>
                  <a:prstClr val="black"/>
                </a:solidFill>
                <a:latin typeface="宋体" panose="02010600030101010101" pitchFamily="2" charset="-122"/>
                <a:ea typeface="宋体" panose="02010600030101010101" pitchFamily="2" charset="-122"/>
              </a:rPr>
              <a:t>（</a:t>
            </a:r>
            <a:r>
              <a:rPr lang="en-US" altLang="zh-CN" sz="2400" b="1">
                <a:solidFill>
                  <a:prstClr val="black"/>
                </a:solidFill>
                <a:latin typeface="宋体" panose="02010600030101010101" pitchFamily="2" charset="-122"/>
                <a:ea typeface="宋体" panose="02010600030101010101" pitchFamily="2" charset="-122"/>
              </a:rPr>
              <a:t>1</a:t>
            </a:r>
            <a:r>
              <a:rPr lang="zh-CN" altLang="en-US" sz="2400" b="1">
                <a:solidFill>
                  <a:prstClr val="black"/>
                </a:solidFill>
                <a:latin typeface="宋体" panose="02010600030101010101" pitchFamily="2" charset="-122"/>
                <a:ea typeface="宋体" panose="02010600030101010101" pitchFamily="2" charset="-122"/>
              </a:rPr>
              <a:t>）请同学们列举由铝制取</a:t>
            </a:r>
            <a:r>
              <a:rPr lang="en-US" altLang="zh-CN" sz="2400" b="1">
                <a:solidFill>
                  <a:prstClr val="black"/>
                </a:solidFill>
                <a:latin typeface="宋体" panose="02010600030101010101" pitchFamily="2" charset="-122"/>
                <a:ea typeface="宋体" panose="02010600030101010101" pitchFamily="2" charset="-122"/>
              </a:rPr>
              <a:t>Al(OH)</a:t>
            </a:r>
            <a:r>
              <a:rPr lang="en-US" altLang="zh-CN" b="1">
                <a:solidFill>
                  <a:prstClr val="black"/>
                </a:solidFill>
                <a:latin typeface="宋体" panose="02010600030101010101" pitchFamily="2" charset="-122"/>
                <a:ea typeface="宋体" panose="02010600030101010101" pitchFamily="2" charset="-122"/>
              </a:rPr>
              <a:t>3</a:t>
            </a:r>
            <a:r>
              <a:rPr lang="zh-CN" altLang="en-US" sz="2400" b="1">
                <a:solidFill>
                  <a:prstClr val="black"/>
                </a:solidFill>
                <a:latin typeface="宋体" panose="02010600030101010101" pitchFamily="2" charset="-122"/>
                <a:ea typeface="宋体" panose="02010600030101010101" pitchFamily="2" charset="-122"/>
              </a:rPr>
              <a:t>的可能途径。</a:t>
            </a:r>
            <a:endParaRPr lang="en-US" altLang="zh-CN" sz="2400" b="1">
              <a:solidFill>
                <a:prstClr val="black"/>
              </a:solidFill>
              <a:latin typeface="宋体" panose="02010600030101010101" pitchFamily="2" charset="-122"/>
              <a:ea typeface="宋体" panose="02010600030101010101" pitchFamily="2" charset="-122"/>
            </a:endParaRPr>
          </a:p>
          <a:p>
            <a:pPr>
              <a:lnSpc>
                <a:spcPct val="120000"/>
              </a:lnSpc>
            </a:pPr>
            <a:r>
              <a:rPr lang="zh-CN" altLang="en-US" sz="2400" b="1">
                <a:solidFill>
                  <a:prstClr val="black"/>
                </a:solidFill>
                <a:latin typeface="宋体" panose="02010600030101010101" pitchFamily="2" charset="-122"/>
                <a:ea typeface="宋体" panose="02010600030101010101" pitchFamily="2" charset="-122"/>
              </a:rPr>
              <a:t>（</a:t>
            </a:r>
            <a:r>
              <a:rPr lang="en-US" altLang="zh-CN" sz="2400" b="1">
                <a:solidFill>
                  <a:prstClr val="black"/>
                </a:solidFill>
                <a:latin typeface="宋体" panose="02010600030101010101" pitchFamily="2" charset="-122"/>
                <a:ea typeface="宋体" panose="02010600030101010101" pitchFamily="2" charset="-122"/>
              </a:rPr>
              <a:t>2</a:t>
            </a:r>
            <a:r>
              <a:rPr lang="zh-CN" altLang="en-US" sz="2400" b="1">
                <a:solidFill>
                  <a:prstClr val="black"/>
                </a:solidFill>
                <a:latin typeface="宋体" panose="02010600030101010101" pitchFamily="2" charset="-122"/>
                <a:ea typeface="宋体" panose="02010600030101010101" pitchFamily="2" charset="-122"/>
              </a:rPr>
              <a:t>）试写出你设计途径中相关的化学方程式。</a:t>
            </a:r>
            <a:endParaRPr lang="en-US" altLang="zh-CN" sz="2400" b="1">
              <a:solidFill>
                <a:prstClr val="black"/>
              </a:solidFill>
              <a:latin typeface="宋体" panose="02010600030101010101" pitchFamily="2" charset="-122"/>
              <a:ea typeface="宋体" panose="02010600030101010101" pitchFamily="2" charset="-122"/>
            </a:endParaRPr>
          </a:p>
          <a:p>
            <a:pPr>
              <a:lnSpc>
                <a:spcPct val="120000"/>
              </a:lnSpc>
            </a:pPr>
            <a:r>
              <a:rPr lang="zh-CN" altLang="en-US" sz="2400" b="1">
                <a:solidFill>
                  <a:prstClr val="black"/>
                </a:solidFill>
                <a:latin typeface="宋体" panose="02010600030101010101" pitchFamily="2" charset="-122"/>
                <a:ea typeface="宋体" panose="02010600030101010101" pitchFamily="2" charset="-122"/>
              </a:rPr>
              <a:t>（</a:t>
            </a:r>
            <a:r>
              <a:rPr lang="en-US" altLang="zh-CN" sz="2400" b="1">
                <a:solidFill>
                  <a:prstClr val="black"/>
                </a:solidFill>
                <a:latin typeface="宋体" panose="02010600030101010101" pitchFamily="2" charset="-122"/>
                <a:ea typeface="宋体" panose="02010600030101010101" pitchFamily="2" charset="-122"/>
              </a:rPr>
              <a:t>3</a:t>
            </a:r>
            <a:r>
              <a:rPr lang="zh-CN" altLang="en-US" sz="2400" b="1">
                <a:solidFill>
                  <a:prstClr val="black"/>
                </a:solidFill>
                <a:latin typeface="宋体" panose="02010600030101010101" pitchFamily="2" charset="-122"/>
                <a:ea typeface="宋体" panose="02010600030101010101" pitchFamily="2" charset="-122"/>
              </a:rPr>
              <a:t>）试从物质类别角度分析归纳出铝及其化合物间的转化规律。</a:t>
            </a:r>
            <a:endParaRPr lang="zh-CN" altLang="en-US" sz="2400" b="1">
              <a:solidFill>
                <a:prstClr val="black"/>
              </a:solidFill>
              <a:latin typeface="宋体" panose="02010600030101010101" pitchFamily="2" charset="-122"/>
              <a:ea typeface="宋体" panose="02010600030101010101" pitchFamily="2" charset="-122"/>
            </a:endParaRPr>
          </a:p>
        </p:txBody>
      </p:sp>
      <p:sp>
        <p:nvSpPr>
          <p:cNvPr id="4" name="文本框 3"/>
          <p:cNvSpPr txBox="1"/>
          <p:nvPr/>
        </p:nvSpPr>
        <p:spPr>
          <a:xfrm>
            <a:off x="9387670" y="5055038"/>
            <a:ext cx="1504709" cy="829945"/>
          </a:xfrm>
          <a:prstGeom prst="rect">
            <a:avLst/>
          </a:prstGeom>
          <a:solidFill>
            <a:srgbClr val="92D050"/>
          </a:solidFill>
        </p:spPr>
        <p:txBody>
          <a:bodyPr wrap="square" rtlCol="0">
            <a:spAutoFit/>
          </a:bodyPr>
          <a:lstStyle/>
          <a:p>
            <a:r>
              <a:rPr lang="zh-CN" altLang="en-US" sz="2400" b="1">
                <a:solidFill>
                  <a:prstClr val="black"/>
                </a:solidFill>
              </a:rPr>
              <a:t>变化观念</a:t>
            </a:r>
            <a:endParaRPr lang="en-US" altLang="zh-CN" sz="2400" b="1">
              <a:solidFill>
                <a:prstClr val="black"/>
              </a:solidFill>
            </a:endParaRPr>
          </a:p>
          <a:p>
            <a:r>
              <a:rPr lang="zh-CN" altLang="en-US" sz="2400" b="1">
                <a:solidFill>
                  <a:prstClr val="black"/>
                </a:solidFill>
              </a:rPr>
              <a:t>模型认知</a:t>
            </a:r>
            <a:endParaRPr lang="zh-CN" altLang="en-US" sz="2400" b="1">
              <a:solidFill>
                <a:prstClr val="black"/>
              </a:solidFill>
            </a:endParaRPr>
          </a:p>
        </p:txBody>
      </p:sp>
      <p:sp>
        <p:nvSpPr>
          <p:cNvPr id="5" name="文本框 4"/>
          <p:cNvSpPr txBox="1"/>
          <p:nvPr/>
        </p:nvSpPr>
        <p:spPr>
          <a:xfrm>
            <a:off x="600076" y="466727"/>
            <a:ext cx="6943725" cy="460375"/>
          </a:xfrm>
          <a:prstGeom prst="rect">
            <a:avLst/>
          </a:prstGeom>
          <a:solidFill>
            <a:schemeClr val="bg1"/>
          </a:solidFill>
        </p:spPr>
        <p:txBody>
          <a:bodyPr wrap="square" rtlCol="0">
            <a:spAutoFit/>
          </a:bodyPr>
          <a:lstStyle/>
          <a:p>
            <a:pPr>
              <a:defRPr/>
            </a:pPr>
            <a:r>
              <a:rPr lang="en-US" altLang="zh-CN" sz="2400" b="1">
                <a:solidFill>
                  <a:prstClr val="black"/>
                </a:solidFill>
              </a:rPr>
              <a:t>1</a:t>
            </a:r>
            <a:r>
              <a:rPr lang="zh-CN" altLang="en-US" sz="2400" b="1">
                <a:solidFill>
                  <a:prstClr val="black"/>
                </a:solidFill>
              </a:rPr>
              <a:t> 、</a:t>
            </a:r>
            <a:r>
              <a:rPr lang="zh-CN" altLang="en-US" sz="2400" b="1">
                <a:solidFill>
                  <a:srgbClr val="C00000"/>
                </a:solidFill>
              </a:rPr>
              <a:t>减少</a:t>
            </a:r>
            <a:r>
              <a:rPr lang="zh-CN" altLang="en-US" sz="2400" b="1">
                <a:solidFill>
                  <a:prstClr val="black"/>
                </a:solidFill>
              </a:rPr>
              <a:t>脱离实际的问题，</a:t>
            </a:r>
            <a:r>
              <a:rPr lang="zh-CN" altLang="en-US" sz="2400" b="1">
                <a:solidFill>
                  <a:srgbClr val="00B050"/>
                </a:solidFill>
              </a:rPr>
              <a:t>增加</a:t>
            </a:r>
            <a:r>
              <a:rPr lang="zh-CN" altLang="en-US" sz="2400" b="1">
                <a:solidFill>
                  <a:prstClr val="black"/>
                </a:solidFill>
              </a:rPr>
              <a:t>与实际相关的问题</a:t>
            </a:r>
            <a:endParaRPr lang="zh-CN" altLang="en-US" sz="2400">
              <a:solidFill>
                <a:prstClr val="black"/>
              </a:solidFill>
            </a:endParaRPr>
          </a:p>
        </p:txBody>
      </p:sp>
      <p:sp>
        <p:nvSpPr>
          <p:cNvPr id="2" name="灯片编号占位符 1"/>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1979271" y="1481559"/>
            <a:ext cx="8414795" cy="2306320"/>
          </a:xfrm>
          <a:prstGeom prst="rect">
            <a:avLst/>
          </a:prstGeom>
          <a:noFill/>
        </p:spPr>
        <p:txBody>
          <a:bodyPr wrap="square" rtlCol="0">
            <a:spAutoFit/>
          </a:bodyPr>
          <a:lstStyle/>
          <a:p>
            <a:pPr algn="ctr">
              <a:lnSpc>
                <a:spcPct val="120000"/>
              </a:lnSpc>
            </a:pPr>
            <a:r>
              <a:rPr lang="zh-CN" altLang="en-US" sz="2400" b="1">
                <a:solidFill>
                  <a:prstClr val="black"/>
                </a:solidFill>
                <a:latin typeface="宋体" panose="02010600030101010101" pitchFamily="2" charset="-122"/>
                <a:ea typeface="宋体" panose="02010600030101010101" pitchFamily="2" charset="-122"/>
              </a:rPr>
              <a:t>打印机墨粉中铁元素的研究</a:t>
            </a:r>
            <a:endParaRPr lang="en-US" altLang="zh-CN" sz="2400" b="1">
              <a:solidFill>
                <a:prstClr val="black"/>
              </a:solidFill>
              <a:latin typeface="宋体" panose="02010600030101010101" pitchFamily="2" charset="-122"/>
              <a:ea typeface="宋体" panose="02010600030101010101" pitchFamily="2" charset="-122"/>
            </a:endParaRPr>
          </a:p>
          <a:p>
            <a:pPr>
              <a:lnSpc>
                <a:spcPct val="120000"/>
              </a:lnSpc>
            </a:pPr>
            <a:r>
              <a:rPr lang="zh-CN" altLang="en-US" sz="2400" b="1">
                <a:solidFill>
                  <a:prstClr val="black"/>
                </a:solidFill>
                <a:latin typeface="宋体" panose="02010600030101010101" pitchFamily="2" charset="-122"/>
                <a:ea typeface="宋体" panose="02010600030101010101" pitchFamily="2" charset="-122"/>
              </a:rPr>
              <a:t>激光打印机墨粉的磁性成分是</a:t>
            </a:r>
            <a:r>
              <a:rPr lang="en-US" altLang="zh-CN" sz="2400" b="1">
                <a:solidFill>
                  <a:prstClr val="black"/>
                </a:solidFill>
                <a:latin typeface="宋体" panose="02010600030101010101" pitchFamily="2" charset="-122"/>
                <a:ea typeface="宋体" panose="02010600030101010101" pitchFamily="2" charset="-122"/>
              </a:rPr>
              <a:t>Fe</a:t>
            </a:r>
            <a:r>
              <a:rPr lang="en-US" altLang="zh-CN" b="1">
                <a:solidFill>
                  <a:prstClr val="black"/>
                </a:solidFill>
                <a:latin typeface="宋体" panose="02010600030101010101" pitchFamily="2" charset="-122"/>
                <a:ea typeface="宋体" panose="02010600030101010101" pitchFamily="2" charset="-122"/>
              </a:rPr>
              <a:t>3</a:t>
            </a:r>
            <a:r>
              <a:rPr lang="en-US" altLang="zh-CN" sz="2400" b="1">
                <a:solidFill>
                  <a:prstClr val="black"/>
                </a:solidFill>
                <a:latin typeface="宋体" panose="02010600030101010101" pitchFamily="2" charset="-122"/>
                <a:ea typeface="宋体" panose="02010600030101010101" pitchFamily="2" charset="-122"/>
              </a:rPr>
              <a:t>O</a:t>
            </a:r>
            <a:r>
              <a:rPr lang="en-US" altLang="zh-CN" b="1">
                <a:solidFill>
                  <a:prstClr val="black"/>
                </a:solidFill>
                <a:latin typeface="宋体" panose="02010600030101010101" pitchFamily="2" charset="-122"/>
                <a:ea typeface="宋体" panose="02010600030101010101" pitchFamily="2" charset="-122"/>
              </a:rPr>
              <a:t>4</a:t>
            </a:r>
            <a:r>
              <a:rPr lang="zh-CN" altLang="en-US" sz="2400" b="1">
                <a:solidFill>
                  <a:prstClr val="black"/>
                </a:solidFill>
                <a:latin typeface="宋体" panose="02010600030101010101" pitchFamily="2" charset="-122"/>
                <a:ea typeface="宋体" panose="02010600030101010101" pitchFamily="2" charset="-122"/>
              </a:rPr>
              <a:t>，含量一般是</a:t>
            </a:r>
            <a:r>
              <a:rPr lang="en-US" altLang="zh-CN" sz="2400" b="1">
                <a:solidFill>
                  <a:prstClr val="black"/>
                </a:solidFill>
                <a:latin typeface="宋体" panose="02010600030101010101" pitchFamily="2" charset="-122"/>
                <a:ea typeface="宋体" panose="02010600030101010101" pitchFamily="2" charset="-122"/>
              </a:rPr>
              <a:t>20%-30%</a:t>
            </a:r>
            <a:r>
              <a:rPr lang="zh-CN" altLang="en-US" sz="2400" b="1">
                <a:solidFill>
                  <a:prstClr val="black"/>
                </a:solidFill>
                <a:latin typeface="宋体" panose="02010600030101010101" pitchFamily="2" charset="-122"/>
                <a:ea typeface="宋体" panose="02010600030101010101" pitchFamily="2" charset="-122"/>
              </a:rPr>
              <a:t>。请你用尽可能多的方法检验墨粉中是否含有</a:t>
            </a:r>
            <a:r>
              <a:rPr lang="en-US" altLang="zh-CN" sz="2400" b="1">
                <a:solidFill>
                  <a:prstClr val="black"/>
                </a:solidFill>
                <a:latin typeface="宋体" panose="02010600030101010101" pitchFamily="2" charset="-122"/>
                <a:ea typeface="宋体" panose="02010600030101010101" pitchFamily="2" charset="-122"/>
              </a:rPr>
              <a:t>Fe</a:t>
            </a:r>
            <a:r>
              <a:rPr lang="en-US" altLang="zh-CN" b="1">
                <a:solidFill>
                  <a:prstClr val="black"/>
                </a:solidFill>
                <a:latin typeface="宋体" panose="02010600030101010101" pitchFamily="2" charset="-122"/>
                <a:ea typeface="宋体" panose="02010600030101010101" pitchFamily="2" charset="-122"/>
              </a:rPr>
              <a:t>3</a:t>
            </a:r>
            <a:r>
              <a:rPr lang="en-US" altLang="zh-CN" sz="2400" b="1">
                <a:solidFill>
                  <a:prstClr val="black"/>
                </a:solidFill>
                <a:latin typeface="宋体" panose="02010600030101010101" pitchFamily="2" charset="-122"/>
                <a:ea typeface="宋体" panose="02010600030101010101" pitchFamily="2" charset="-122"/>
              </a:rPr>
              <a:t>O</a:t>
            </a:r>
            <a:r>
              <a:rPr lang="en-US" altLang="zh-CN" b="1">
                <a:solidFill>
                  <a:prstClr val="black"/>
                </a:solidFill>
                <a:latin typeface="宋体" panose="02010600030101010101" pitchFamily="2" charset="-122"/>
                <a:ea typeface="宋体" panose="02010600030101010101" pitchFamily="2" charset="-122"/>
              </a:rPr>
              <a:t>4</a:t>
            </a:r>
            <a:r>
              <a:rPr lang="zh-CN" altLang="en-US" sz="2400" b="1">
                <a:solidFill>
                  <a:prstClr val="black"/>
                </a:solidFill>
                <a:latin typeface="宋体" panose="02010600030101010101" pitchFamily="2" charset="-122"/>
                <a:ea typeface="宋体" panose="02010600030101010101" pitchFamily="2" charset="-122"/>
              </a:rPr>
              <a:t>，你的检验方法用到铁的哪种化合物的哪些性质？如果墨粉中含有</a:t>
            </a:r>
            <a:r>
              <a:rPr lang="en-US" altLang="zh-CN" sz="2400" b="1">
                <a:solidFill>
                  <a:prstClr val="black"/>
                </a:solidFill>
                <a:latin typeface="宋体" panose="02010600030101010101" pitchFamily="2" charset="-122"/>
                <a:ea typeface="宋体" panose="02010600030101010101" pitchFamily="2" charset="-122"/>
              </a:rPr>
              <a:t>Fe</a:t>
            </a:r>
            <a:r>
              <a:rPr lang="en-US" altLang="zh-CN" b="1">
                <a:solidFill>
                  <a:prstClr val="black"/>
                </a:solidFill>
                <a:latin typeface="宋体" panose="02010600030101010101" pitchFamily="2" charset="-122"/>
                <a:ea typeface="宋体" panose="02010600030101010101" pitchFamily="2" charset="-122"/>
              </a:rPr>
              <a:t>3</a:t>
            </a:r>
            <a:r>
              <a:rPr lang="en-US" altLang="zh-CN" sz="2400" b="1">
                <a:solidFill>
                  <a:prstClr val="black"/>
                </a:solidFill>
                <a:latin typeface="宋体" panose="02010600030101010101" pitchFamily="2" charset="-122"/>
                <a:ea typeface="宋体" panose="02010600030101010101" pitchFamily="2" charset="-122"/>
              </a:rPr>
              <a:t>O</a:t>
            </a:r>
            <a:r>
              <a:rPr lang="en-US" altLang="zh-CN" b="1">
                <a:solidFill>
                  <a:prstClr val="black"/>
                </a:solidFill>
                <a:latin typeface="宋体" panose="02010600030101010101" pitchFamily="2" charset="-122"/>
                <a:ea typeface="宋体" panose="02010600030101010101" pitchFamily="2" charset="-122"/>
              </a:rPr>
              <a:t>4</a:t>
            </a:r>
            <a:r>
              <a:rPr lang="zh-CN" altLang="en-US" sz="2400" b="1">
                <a:solidFill>
                  <a:prstClr val="black"/>
                </a:solidFill>
                <a:latin typeface="宋体" panose="02010600030101010101" pitchFamily="2" charset="-122"/>
                <a:ea typeface="宋体" panose="02010600030101010101" pitchFamily="2" charset="-122"/>
              </a:rPr>
              <a:t>，再请你设计实验测定其含量是否达标。</a:t>
            </a:r>
            <a:endParaRPr lang="zh-CN" altLang="en-US" sz="2400" b="1">
              <a:solidFill>
                <a:prstClr val="black"/>
              </a:solidFill>
              <a:latin typeface="宋体" panose="02010600030101010101" pitchFamily="2" charset="-122"/>
              <a:ea typeface="宋体" panose="02010600030101010101" pitchFamily="2" charset="-122"/>
            </a:endParaRPr>
          </a:p>
        </p:txBody>
      </p:sp>
      <p:sp>
        <p:nvSpPr>
          <p:cNvPr id="5" name="文本框 4"/>
          <p:cNvSpPr txBox="1"/>
          <p:nvPr/>
        </p:nvSpPr>
        <p:spPr>
          <a:xfrm>
            <a:off x="1643606" y="4068722"/>
            <a:ext cx="3680750" cy="1198880"/>
          </a:xfrm>
          <a:prstGeom prst="rect">
            <a:avLst/>
          </a:prstGeom>
          <a:solidFill>
            <a:schemeClr val="bg1"/>
          </a:solidFill>
        </p:spPr>
        <p:txBody>
          <a:bodyPr wrap="square" rtlCol="0">
            <a:spAutoFit/>
          </a:bodyPr>
          <a:lstStyle/>
          <a:p>
            <a:r>
              <a:rPr lang="zh-CN" altLang="en-US" sz="2400" b="1">
                <a:solidFill>
                  <a:prstClr val="black"/>
                </a:solidFill>
              </a:rPr>
              <a:t>知识掌握</a:t>
            </a:r>
            <a:r>
              <a:rPr lang="en-US" altLang="zh-CN" sz="2400" b="1">
                <a:solidFill>
                  <a:prstClr val="black"/>
                </a:solidFill>
              </a:rPr>
              <a:t>——</a:t>
            </a:r>
            <a:r>
              <a:rPr lang="zh-CN" altLang="en-US" sz="2400" b="1">
                <a:solidFill>
                  <a:prstClr val="black"/>
                </a:solidFill>
              </a:rPr>
              <a:t>理解与辨析</a:t>
            </a:r>
            <a:endParaRPr lang="en-US" altLang="zh-CN" sz="2400" b="1">
              <a:solidFill>
                <a:prstClr val="black"/>
              </a:solidFill>
            </a:endParaRPr>
          </a:p>
          <a:p>
            <a:r>
              <a:rPr lang="zh-CN" altLang="en-US" sz="2400" b="1">
                <a:solidFill>
                  <a:prstClr val="black"/>
                </a:solidFill>
              </a:rPr>
              <a:t>识别证据</a:t>
            </a:r>
            <a:r>
              <a:rPr lang="en-US" altLang="zh-CN" sz="2400" b="1">
                <a:solidFill>
                  <a:prstClr val="black"/>
                </a:solidFill>
              </a:rPr>
              <a:t>——</a:t>
            </a:r>
            <a:r>
              <a:rPr lang="zh-CN" altLang="en-US" sz="2400" b="1">
                <a:solidFill>
                  <a:prstClr val="black"/>
                </a:solidFill>
              </a:rPr>
              <a:t>归纳与论证</a:t>
            </a:r>
            <a:endParaRPr lang="en-US" altLang="zh-CN" sz="2400" b="1">
              <a:solidFill>
                <a:prstClr val="black"/>
              </a:solidFill>
            </a:endParaRPr>
          </a:p>
          <a:p>
            <a:r>
              <a:rPr lang="zh-CN" altLang="en-US" sz="2400" b="1">
                <a:solidFill>
                  <a:prstClr val="black"/>
                </a:solidFill>
              </a:rPr>
              <a:t>设计方案</a:t>
            </a:r>
            <a:r>
              <a:rPr lang="en-US" altLang="zh-CN" sz="2400" b="1">
                <a:solidFill>
                  <a:prstClr val="black"/>
                </a:solidFill>
              </a:rPr>
              <a:t>——</a:t>
            </a:r>
            <a:r>
              <a:rPr lang="zh-CN" altLang="en-US" sz="2400" b="1">
                <a:solidFill>
                  <a:prstClr val="black"/>
                </a:solidFill>
              </a:rPr>
              <a:t>探究与创新</a:t>
            </a:r>
            <a:endParaRPr lang="zh-CN" altLang="en-US" b="1">
              <a:solidFill>
                <a:prstClr val="black"/>
              </a:solidFill>
            </a:endParaRPr>
          </a:p>
        </p:txBody>
      </p:sp>
      <p:sp>
        <p:nvSpPr>
          <p:cNvPr id="6" name="文本框 5"/>
          <p:cNvSpPr txBox="1"/>
          <p:nvPr/>
        </p:nvSpPr>
        <p:spPr>
          <a:xfrm>
            <a:off x="9346437" y="342709"/>
            <a:ext cx="2245488" cy="1198880"/>
          </a:xfrm>
          <a:prstGeom prst="rect">
            <a:avLst/>
          </a:prstGeom>
          <a:solidFill>
            <a:srgbClr val="92D050"/>
          </a:solidFill>
        </p:spPr>
        <p:txBody>
          <a:bodyPr wrap="square" rtlCol="0">
            <a:spAutoFit/>
          </a:bodyPr>
          <a:lstStyle/>
          <a:p>
            <a:r>
              <a:rPr lang="zh-CN" altLang="en-US" sz="2400" b="1">
                <a:solidFill>
                  <a:prstClr val="black"/>
                </a:solidFill>
              </a:rPr>
              <a:t>完善认知结构</a:t>
            </a:r>
            <a:endParaRPr lang="en-US" altLang="zh-CN" sz="2400" b="1">
              <a:solidFill>
                <a:prstClr val="black"/>
              </a:solidFill>
            </a:endParaRPr>
          </a:p>
          <a:p>
            <a:r>
              <a:rPr lang="zh-CN" altLang="en-US" sz="2400" b="1">
                <a:solidFill>
                  <a:prstClr val="black"/>
                </a:solidFill>
              </a:rPr>
              <a:t>学习科学方法</a:t>
            </a:r>
            <a:endParaRPr lang="en-US" altLang="zh-CN" sz="2400" b="1">
              <a:solidFill>
                <a:prstClr val="black"/>
              </a:solidFill>
            </a:endParaRPr>
          </a:p>
          <a:p>
            <a:r>
              <a:rPr lang="zh-CN" altLang="en-US" sz="2400" b="1">
                <a:solidFill>
                  <a:prstClr val="black"/>
                </a:solidFill>
              </a:rPr>
              <a:t>提升思维能力</a:t>
            </a:r>
            <a:endParaRPr lang="zh-CN" altLang="en-US" b="1">
              <a:solidFill>
                <a:prstClr val="black"/>
              </a:solidFill>
            </a:endParaRPr>
          </a:p>
        </p:txBody>
      </p:sp>
      <p:sp>
        <p:nvSpPr>
          <p:cNvPr id="7" name="文本框 6"/>
          <p:cNvSpPr txBox="1"/>
          <p:nvPr/>
        </p:nvSpPr>
        <p:spPr>
          <a:xfrm>
            <a:off x="6713315" y="4068722"/>
            <a:ext cx="3252488" cy="1198880"/>
          </a:xfrm>
          <a:prstGeom prst="rect">
            <a:avLst/>
          </a:prstGeom>
          <a:solidFill>
            <a:schemeClr val="bg1"/>
          </a:solidFill>
        </p:spPr>
        <p:txBody>
          <a:bodyPr wrap="square" rtlCol="0">
            <a:spAutoFit/>
          </a:bodyPr>
          <a:lstStyle/>
          <a:p>
            <a:r>
              <a:rPr lang="zh-CN" altLang="en-US" sz="2400" b="1">
                <a:solidFill>
                  <a:prstClr val="black"/>
                </a:solidFill>
              </a:rPr>
              <a:t>变化观念</a:t>
            </a:r>
            <a:endParaRPr lang="en-US" altLang="zh-CN" sz="2400" b="1">
              <a:solidFill>
                <a:prstClr val="black"/>
              </a:solidFill>
            </a:endParaRPr>
          </a:p>
          <a:p>
            <a:r>
              <a:rPr lang="zh-CN" altLang="en-US" sz="2400" b="1">
                <a:solidFill>
                  <a:prstClr val="black"/>
                </a:solidFill>
              </a:rPr>
              <a:t>证据推理与模型认知</a:t>
            </a:r>
            <a:endParaRPr lang="en-US" altLang="zh-CN" sz="2400" b="1">
              <a:solidFill>
                <a:prstClr val="black"/>
              </a:solidFill>
            </a:endParaRPr>
          </a:p>
          <a:p>
            <a:r>
              <a:rPr lang="zh-CN" altLang="en-US" sz="2400" b="1">
                <a:solidFill>
                  <a:prstClr val="black"/>
                </a:solidFill>
              </a:rPr>
              <a:t>科学探究与创新意识</a:t>
            </a:r>
            <a:endParaRPr lang="zh-CN" altLang="en-US" b="1">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018573" y="729206"/>
            <a:ext cx="6585995" cy="460375"/>
          </a:xfrm>
          <a:prstGeom prst="rect">
            <a:avLst/>
          </a:prstGeom>
          <a:solidFill>
            <a:schemeClr val="bg1"/>
          </a:solidFill>
        </p:spPr>
        <p:txBody>
          <a:bodyPr wrap="square" rtlCol="0">
            <a:spAutoFit/>
          </a:bodyPr>
          <a:lstStyle/>
          <a:p>
            <a:r>
              <a:rPr lang="en-US" altLang="zh-CN" sz="2400" b="1">
                <a:solidFill>
                  <a:prstClr val="black"/>
                </a:solidFill>
              </a:rPr>
              <a:t>2</a:t>
            </a:r>
            <a:r>
              <a:rPr lang="zh-CN" altLang="en-US" sz="2400" b="1">
                <a:solidFill>
                  <a:prstClr val="black"/>
                </a:solidFill>
              </a:rPr>
              <a:t>、</a:t>
            </a:r>
            <a:r>
              <a:rPr lang="zh-CN" altLang="en-US" sz="2400" b="1">
                <a:solidFill>
                  <a:srgbClr val="C00000"/>
                </a:solidFill>
              </a:rPr>
              <a:t>减少</a:t>
            </a:r>
            <a:r>
              <a:rPr lang="zh-CN" altLang="en-US" sz="2400" b="1">
                <a:solidFill>
                  <a:prstClr val="black"/>
                </a:solidFill>
              </a:rPr>
              <a:t>机械性应答问题，</a:t>
            </a:r>
            <a:r>
              <a:rPr lang="zh-CN" altLang="en-US" sz="2400" b="1">
                <a:solidFill>
                  <a:srgbClr val="00B050"/>
                </a:solidFill>
              </a:rPr>
              <a:t>增加</a:t>
            </a:r>
            <a:r>
              <a:rPr lang="zh-CN" altLang="en-US" sz="2400" b="1">
                <a:solidFill>
                  <a:prstClr val="black"/>
                </a:solidFill>
              </a:rPr>
              <a:t>实际的探究问题</a:t>
            </a:r>
            <a:endParaRPr lang="zh-CN" altLang="en-US" sz="2400">
              <a:solidFill>
                <a:prstClr val="black"/>
              </a:solidFill>
            </a:endParaRPr>
          </a:p>
        </p:txBody>
      </p:sp>
      <p:sp>
        <p:nvSpPr>
          <p:cNvPr id="3" name="文本框 2"/>
          <p:cNvSpPr txBox="1"/>
          <p:nvPr/>
        </p:nvSpPr>
        <p:spPr>
          <a:xfrm>
            <a:off x="2349661" y="1851949"/>
            <a:ext cx="6423949" cy="2676525"/>
          </a:xfrm>
          <a:prstGeom prst="rect">
            <a:avLst/>
          </a:prstGeom>
          <a:noFill/>
        </p:spPr>
        <p:txBody>
          <a:bodyPr wrap="square" rtlCol="0">
            <a:spAutoFit/>
          </a:bodyPr>
          <a:lstStyle/>
          <a:p>
            <a:r>
              <a:rPr lang="zh-CN" altLang="en-US" sz="2400" b="1">
                <a:solidFill>
                  <a:prstClr val="black"/>
                </a:solidFill>
                <a:latin typeface="宋体" panose="02010600030101010101" pitchFamily="2" charset="-122"/>
                <a:ea typeface="宋体" panose="02010600030101010101" pitchFamily="2" charset="-122"/>
              </a:rPr>
              <a:t>（</a:t>
            </a:r>
            <a:r>
              <a:rPr lang="en-US" altLang="zh-CN" sz="2400" b="1">
                <a:solidFill>
                  <a:prstClr val="black"/>
                </a:solidFill>
                <a:latin typeface="宋体" panose="02010600030101010101" pitchFamily="2" charset="-122"/>
                <a:ea typeface="宋体" panose="02010600030101010101" pitchFamily="2" charset="-122"/>
              </a:rPr>
              <a:t>1</a:t>
            </a:r>
            <a:r>
              <a:rPr lang="zh-CN" altLang="en-US" sz="2400" b="1">
                <a:solidFill>
                  <a:prstClr val="black"/>
                </a:solidFill>
                <a:latin typeface="宋体" panose="02010600030101010101" pitchFamily="2" charset="-122"/>
                <a:ea typeface="宋体" panose="02010600030101010101" pitchFamily="2" charset="-122"/>
              </a:rPr>
              <a:t>）提升学生思维能力</a:t>
            </a:r>
            <a:endParaRPr lang="en-US" altLang="zh-CN" sz="2400" b="1">
              <a:solidFill>
                <a:prstClr val="black"/>
              </a:solidFill>
              <a:latin typeface="宋体" panose="02010600030101010101" pitchFamily="2" charset="-122"/>
              <a:ea typeface="宋体" panose="02010600030101010101" pitchFamily="2" charset="-122"/>
            </a:endParaRPr>
          </a:p>
          <a:p>
            <a:r>
              <a:rPr lang="zh-CN" altLang="en-US" sz="2400" b="1">
                <a:solidFill>
                  <a:prstClr val="black"/>
                </a:solidFill>
                <a:latin typeface="宋体" panose="02010600030101010101" pitchFamily="2" charset="-122"/>
                <a:ea typeface="宋体" panose="02010600030101010101" pitchFamily="2" charset="-122"/>
              </a:rPr>
              <a:t>提出问题</a:t>
            </a:r>
            <a:r>
              <a:rPr lang="en-US" altLang="zh-CN" sz="2400" b="1">
                <a:solidFill>
                  <a:prstClr val="black"/>
                </a:solidFill>
                <a:latin typeface="宋体" panose="02010600030101010101" pitchFamily="2" charset="-122"/>
                <a:ea typeface="宋体" panose="02010600030101010101" pitchFamily="2" charset="-122"/>
              </a:rPr>
              <a:t>—</a:t>
            </a:r>
            <a:r>
              <a:rPr lang="zh-CN" altLang="en-US" sz="2400" b="1">
                <a:solidFill>
                  <a:prstClr val="black"/>
                </a:solidFill>
                <a:latin typeface="宋体" panose="02010600030101010101" pitchFamily="2" charset="-122"/>
                <a:ea typeface="宋体" panose="02010600030101010101" pitchFamily="2" charset="-122"/>
              </a:rPr>
              <a:t>猜想假设</a:t>
            </a:r>
            <a:r>
              <a:rPr lang="en-US" altLang="zh-CN" sz="2400" b="1">
                <a:solidFill>
                  <a:prstClr val="black"/>
                </a:solidFill>
                <a:latin typeface="宋体" panose="02010600030101010101" pitchFamily="2" charset="-122"/>
                <a:ea typeface="宋体" panose="02010600030101010101" pitchFamily="2" charset="-122"/>
              </a:rPr>
              <a:t>—</a:t>
            </a:r>
            <a:r>
              <a:rPr lang="zh-CN" altLang="en-US" sz="2400" b="1">
                <a:solidFill>
                  <a:prstClr val="black"/>
                </a:solidFill>
                <a:latin typeface="宋体" panose="02010600030101010101" pitchFamily="2" charset="-122"/>
                <a:ea typeface="宋体" panose="02010600030101010101" pitchFamily="2" charset="-122"/>
              </a:rPr>
              <a:t>查阅资料</a:t>
            </a:r>
            <a:r>
              <a:rPr lang="en-US" altLang="zh-CN" sz="2400" b="1">
                <a:solidFill>
                  <a:prstClr val="black"/>
                </a:solidFill>
                <a:latin typeface="宋体" panose="02010600030101010101" pitchFamily="2" charset="-122"/>
                <a:ea typeface="宋体" panose="02010600030101010101" pitchFamily="2" charset="-122"/>
              </a:rPr>
              <a:t>—</a:t>
            </a:r>
            <a:r>
              <a:rPr lang="zh-CN" altLang="en-US" sz="2400" b="1">
                <a:solidFill>
                  <a:prstClr val="black"/>
                </a:solidFill>
                <a:latin typeface="宋体" panose="02010600030101010101" pitchFamily="2" charset="-122"/>
                <a:ea typeface="宋体" panose="02010600030101010101" pitchFamily="2" charset="-122"/>
              </a:rPr>
              <a:t>设计方案</a:t>
            </a:r>
            <a:r>
              <a:rPr lang="en-US" altLang="zh-CN" sz="2400" b="1">
                <a:solidFill>
                  <a:prstClr val="black"/>
                </a:solidFill>
                <a:latin typeface="宋体" panose="02010600030101010101" pitchFamily="2" charset="-122"/>
                <a:ea typeface="宋体" panose="02010600030101010101" pitchFamily="2" charset="-122"/>
              </a:rPr>
              <a:t>—</a:t>
            </a:r>
            <a:r>
              <a:rPr lang="zh-CN" altLang="en-US" sz="2400" b="1">
                <a:solidFill>
                  <a:prstClr val="black"/>
                </a:solidFill>
                <a:latin typeface="宋体" panose="02010600030101010101" pitchFamily="2" charset="-122"/>
                <a:ea typeface="宋体" panose="02010600030101010101" pitchFamily="2" charset="-122"/>
              </a:rPr>
              <a:t>实验验证</a:t>
            </a:r>
            <a:r>
              <a:rPr lang="en-US" altLang="zh-CN" sz="2400" b="1">
                <a:solidFill>
                  <a:prstClr val="black"/>
                </a:solidFill>
                <a:latin typeface="宋体" panose="02010600030101010101" pitchFamily="2" charset="-122"/>
                <a:ea typeface="宋体" panose="02010600030101010101" pitchFamily="2" charset="-122"/>
              </a:rPr>
              <a:t>—</a:t>
            </a:r>
            <a:r>
              <a:rPr lang="zh-CN" altLang="en-US" sz="2400" b="1">
                <a:solidFill>
                  <a:prstClr val="black"/>
                </a:solidFill>
                <a:latin typeface="宋体" panose="02010600030101010101" pitchFamily="2" charset="-122"/>
                <a:ea typeface="宋体" panose="02010600030101010101" pitchFamily="2" charset="-122"/>
              </a:rPr>
              <a:t>证据收集</a:t>
            </a:r>
            <a:r>
              <a:rPr lang="en-US" altLang="zh-CN" sz="2400" b="1">
                <a:solidFill>
                  <a:prstClr val="black"/>
                </a:solidFill>
                <a:latin typeface="宋体" panose="02010600030101010101" pitchFamily="2" charset="-122"/>
                <a:ea typeface="宋体" panose="02010600030101010101" pitchFamily="2" charset="-122"/>
              </a:rPr>
              <a:t>—</a:t>
            </a:r>
            <a:r>
              <a:rPr lang="zh-CN" altLang="en-US" sz="2400" b="1">
                <a:solidFill>
                  <a:prstClr val="black"/>
                </a:solidFill>
                <a:latin typeface="宋体" panose="02010600030101010101" pitchFamily="2" charset="-122"/>
                <a:ea typeface="宋体" panose="02010600030101010101" pitchFamily="2" charset="-122"/>
              </a:rPr>
              <a:t>得出结论</a:t>
            </a:r>
            <a:endParaRPr lang="en-US" altLang="zh-CN" sz="2400" b="1">
              <a:solidFill>
                <a:prstClr val="black"/>
              </a:solidFill>
              <a:latin typeface="宋体" panose="02010600030101010101" pitchFamily="2" charset="-122"/>
              <a:ea typeface="宋体" panose="02010600030101010101" pitchFamily="2" charset="-122"/>
            </a:endParaRPr>
          </a:p>
          <a:p>
            <a:endParaRPr lang="en-US" altLang="zh-CN" sz="2400" b="1">
              <a:solidFill>
                <a:prstClr val="black"/>
              </a:solidFill>
              <a:latin typeface="宋体" panose="02010600030101010101" pitchFamily="2" charset="-122"/>
              <a:ea typeface="宋体" panose="02010600030101010101" pitchFamily="2" charset="-122"/>
            </a:endParaRPr>
          </a:p>
          <a:p>
            <a:r>
              <a:rPr lang="zh-CN" altLang="en-US" sz="2400" b="1">
                <a:solidFill>
                  <a:prstClr val="black"/>
                </a:solidFill>
                <a:latin typeface="宋体" panose="02010600030101010101" pitchFamily="2" charset="-122"/>
                <a:ea typeface="宋体" panose="02010600030101010101" pitchFamily="2" charset="-122"/>
              </a:rPr>
              <a:t>（</a:t>
            </a:r>
            <a:r>
              <a:rPr lang="en-US" altLang="zh-CN" sz="2400" b="1">
                <a:solidFill>
                  <a:prstClr val="black"/>
                </a:solidFill>
                <a:latin typeface="宋体" panose="02010600030101010101" pitchFamily="2" charset="-122"/>
                <a:ea typeface="宋体" panose="02010600030101010101" pitchFamily="2" charset="-122"/>
              </a:rPr>
              <a:t>2</a:t>
            </a:r>
            <a:r>
              <a:rPr lang="zh-CN" altLang="en-US" sz="2400" b="1">
                <a:solidFill>
                  <a:prstClr val="black"/>
                </a:solidFill>
                <a:latin typeface="宋体" panose="02010600030101010101" pitchFamily="2" charset="-122"/>
                <a:ea typeface="宋体" panose="02010600030101010101" pitchFamily="2" charset="-122"/>
              </a:rPr>
              <a:t>）激发学生的学习兴趣</a:t>
            </a:r>
            <a:endParaRPr lang="en-US" altLang="zh-CN" sz="2400" b="1">
              <a:solidFill>
                <a:prstClr val="black"/>
              </a:solidFill>
              <a:latin typeface="宋体" panose="02010600030101010101" pitchFamily="2" charset="-122"/>
              <a:ea typeface="宋体" panose="02010600030101010101" pitchFamily="2" charset="-122"/>
            </a:endParaRPr>
          </a:p>
          <a:p>
            <a:endParaRPr lang="en-US" altLang="zh-CN" sz="2400" b="1">
              <a:solidFill>
                <a:prstClr val="black"/>
              </a:solidFill>
              <a:latin typeface="宋体" panose="02010600030101010101" pitchFamily="2" charset="-122"/>
              <a:ea typeface="宋体" panose="02010600030101010101" pitchFamily="2" charset="-122"/>
            </a:endParaRPr>
          </a:p>
          <a:p>
            <a:r>
              <a:rPr lang="zh-CN" altLang="en-US" sz="2400" b="1">
                <a:solidFill>
                  <a:prstClr val="black"/>
                </a:solidFill>
                <a:latin typeface="宋体" panose="02010600030101010101" pitchFamily="2" charset="-122"/>
                <a:ea typeface="宋体" panose="02010600030101010101" pitchFamily="2" charset="-122"/>
              </a:rPr>
              <a:t>（</a:t>
            </a:r>
            <a:r>
              <a:rPr lang="en-US" altLang="zh-CN" sz="2400" b="1">
                <a:solidFill>
                  <a:prstClr val="black"/>
                </a:solidFill>
                <a:latin typeface="宋体" panose="02010600030101010101" pitchFamily="2" charset="-122"/>
                <a:ea typeface="宋体" panose="02010600030101010101" pitchFamily="2" charset="-122"/>
              </a:rPr>
              <a:t>3</a:t>
            </a:r>
            <a:r>
              <a:rPr lang="zh-CN" altLang="en-US" sz="2400" b="1">
                <a:solidFill>
                  <a:prstClr val="black"/>
                </a:solidFill>
                <a:latin typeface="宋体" panose="02010600030101010101" pitchFamily="2" charset="-122"/>
                <a:ea typeface="宋体" panose="02010600030101010101" pitchFamily="2" charset="-122"/>
              </a:rPr>
              <a:t>）提升学生实验操作能力和实验探究素养</a:t>
            </a:r>
            <a:endParaRPr lang="zh-CN" altLang="en-US" sz="2400" b="1">
              <a:solidFill>
                <a:prstClr val="black"/>
              </a:solidFill>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latin typeface="宋体" panose="02010600030101010101" pitchFamily="2" charset="-122"/>
                <a:ea typeface="宋体" panose="02010600030101010101" pitchFamily="2" charset="-122"/>
              </a:rPr>
            </a:fld>
            <a:endParaRPr lang="zh-CN" altLang="en-US">
              <a:solidFill>
                <a:prstClr val="black">
                  <a:tint val="75000"/>
                </a:prstClr>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932070" y="971975"/>
            <a:ext cx="8692588" cy="1198880"/>
          </a:xfrm>
          <a:prstGeom prst="rect">
            <a:avLst/>
          </a:prstGeom>
          <a:noFill/>
        </p:spPr>
        <p:txBody>
          <a:bodyPr wrap="square" rtlCol="0">
            <a:spAutoFit/>
          </a:bodyPr>
          <a:lstStyle/>
          <a:p>
            <a:r>
              <a:rPr lang="zh-CN" altLang="zh-CN" sz="2400" b="1">
                <a:solidFill>
                  <a:prstClr val="black"/>
                </a:solidFill>
                <a:latin typeface="宋体" panose="02010600030101010101" pitchFamily="2" charset="-122"/>
                <a:ea typeface="宋体" panose="02010600030101010101" pitchFamily="2" charset="-122"/>
              </a:rPr>
              <a:t>我们知道，</a:t>
            </a:r>
            <a:r>
              <a:rPr lang="en-US" altLang="zh-CN" sz="2400" b="1">
                <a:solidFill>
                  <a:prstClr val="black"/>
                </a:solidFill>
                <a:latin typeface="宋体" panose="02010600030101010101" pitchFamily="2" charset="-122"/>
                <a:ea typeface="宋体" panose="02010600030101010101" pitchFamily="2" charset="-122"/>
              </a:rPr>
              <a:t>Fe</a:t>
            </a:r>
            <a:r>
              <a:rPr lang="en-US" altLang="zh-CN" sz="2400" b="1" baseline="30000">
                <a:solidFill>
                  <a:prstClr val="black"/>
                </a:solidFill>
                <a:latin typeface="宋体" panose="02010600030101010101" pitchFamily="2" charset="-122"/>
                <a:ea typeface="宋体" panose="02010600030101010101" pitchFamily="2" charset="-122"/>
              </a:rPr>
              <a:t>3+</a:t>
            </a:r>
            <a:r>
              <a:rPr lang="zh-CN" altLang="zh-CN" sz="2400" b="1">
                <a:solidFill>
                  <a:prstClr val="black"/>
                </a:solidFill>
                <a:latin typeface="宋体" panose="02010600030101010101" pitchFamily="2" charset="-122"/>
                <a:ea typeface="宋体" panose="02010600030101010101" pitchFamily="2" charset="-122"/>
              </a:rPr>
              <a:t>具有较强的氧化性，</a:t>
            </a:r>
            <a:r>
              <a:rPr lang="en-US" altLang="zh-CN" sz="2400" b="1">
                <a:solidFill>
                  <a:prstClr val="black"/>
                </a:solidFill>
                <a:latin typeface="宋体" panose="02010600030101010101" pitchFamily="2" charset="-122"/>
                <a:ea typeface="宋体" panose="02010600030101010101" pitchFamily="2" charset="-122"/>
              </a:rPr>
              <a:t>SO</a:t>
            </a:r>
            <a:r>
              <a:rPr lang="en-US" altLang="zh-CN" sz="2400" b="1" baseline="-25000">
                <a:solidFill>
                  <a:prstClr val="black"/>
                </a:solidFill>
                <a:latin typeface="宋体" panose="02010600030101010101" pitchFamily="2" charset="-122"/>
                <a:ea typeface="宋体" panose="02010600030101010101" pitchFamily="2" charset="-122"/>
              </a:rPr>
              <a:t>2</a:t>
            </a:r>
            <a:r>
              <a:rPr lang="zh-CN" altLang="zh-CN" sz="2400" b="1">
                <a:solidFill>
                  <a:prstClr val="black"/>
                </a:solidFill>
                <a:latin typeface="宋体" panose="02010600030101010101" pitchFamily="2" charset="-122"/>
                <a:ea typeface="宋体" panose="02010600030101010101" pitchFamily="2" charset="-122"/>
              </a:rPr>
              <a:t>具有较强的还原性，那么二者是否能</a:t>
            </a:r>
            <a:r>
              <a:rPr lang="zh-CN" altLang="en-US" sz="2400" b="1">
                <a:solidFill>
                  <a:prstClr val="black"/>
                </a:solidFill>
                <a:latin typeface="宋体" panose="02010600030101010101" pitchFamily="2" charset="-122"/>
                <a:ea typeface="宋体" panose="02010600030101010101" pitchFamily="2" charset="-122"/>
              </a:rPr>
              <a:t>发生</a:t>
            </a:r>
            <a:r>
              <a:rPr lang="zh-CN" altLang="zh-CN" sz="2400" b="1">
                <a:solidFill>
                  <a:prstClr val="black"/>
                </a:solidFill>
                <a:latin typeface="宋体" panose="02010600030101010101" pitchFamily="2" charset="-122"/>
                <a:ea typeface="宋体" panose="02010600030101010101" pitchFamily="2" charset="-122"/>
              </a:rPr>
              <a:t>反应呢？请任选试剂和仪器，设计实验证明</a:t>
            </a:r>
            <a:r>
              <a:rPr lang="en-US" altLang="zh-CN" sz="2400" b="1">
                <a:solidFill>
                  <a:prstClr val="black"/>
                </a:solidFill>
                <a:latin typeface="宋体" panose="02010600030101010101" pitchFamily="2" charset="-122"/>
                <a:ea typeface="宋体" panose="02010600030101010101" pitchFamily="2" charset="-122"/>
              </a:rPr>
              <a:t>Fe</a:t>
            </a:r>
            <a:r>
              <a:rPr lang="en-US" altLang="zh-CN" sz="2400" b="1" baseline="30000">
                <a:solidFill>
                  <a:prstClr val="black"/>
                </a:solidFill>
                <a:latin typeface="宋体" panose="02010600030101010101" pitchFamily="2" charset="-122"/>
                <a:ea typeface="宋体" panose="02010600030101010101" pitchFamily="2" charset="-122"/>
              </a:rPr>
              <a:t>3+</a:t>
            </a:r>
            <a:r>
              <a:rPr lang="zh-CN" altLang="zh-CN" sz="2400" b="1">
                <a:solidFill>
                  <a:prstClr val="black"/>
                </a:solidFill>
                <a:latin typeface="宋体" panose="02010600030101010101" pitchFamily="2" charset="-122"/>
                <a:ea typeface="宋体" panose="02010600030101010101" pitchFamily="2" charset="-122"/>
              </a:rPr>
              <a:t>与</a:t>
            </a:r>
            <a:r>
              <a:rPr lang="en-US" altLang="zh-CN" sz="2400" b="1">
                <a:solidFill>
                  <a:prstClr val="black"/>
                </a:solidFill>
                <a:latin typeface="宋体" panose="02010600030101010101" pitchFamily="2" charset="-122"/>
                <a:ea typeface="宋体" panose="02010600030101010101" pitchFamily="2" charset="-122"/>
              </a:rPr>
              <a:t>SO</a:t>
            </a:r>
            <a:r>
              <a:rPr lang="en-US" altLang="zh-CN" sz="2400" b="1" baseline="-25000">
                <a:solidFill>
                  <a:prstClr val="black"/>
                </a:solidFill>
                <a:latin typeface="宋体" panose="02010600030101010101" pitchFamily="2" charset="-122"/>
                <a:ea typeface="宋体" panose="02010600030101010101" pitchFamily="2" charset="-122"/>
              </a:rPr>
              <a:t>2</a:t>
            </a:r>
            <a:r>
              <a:rPr lang="zh-CN" altLang="zh-CN" sz="2400" b="1">
                <a:solidFill>
                  <a:prstClr val="black"/>
                </a:solidFill>
                <a:latin typeface="宋体" panose="02010600030101010101" pitchFamily="2" charset="-122"/>
                <a:ea typeface="宋体" panose="02010600030101010101" pitchFamily="2" charset="-122"/>
              </a:rPr>
              <a:t>是否能发生反应。</a:t>
            </a:r>
            <a:endParaRPr lang="zh-CN" altLang="en-US" sz="2400" b="1">
              <a:solidFill>
                <a:prstClr val="black"/>
              </a:solidFill>
              <a:latin typeface="宋体" panose="02010600030101010101" pitchFamily="2" charset="-122"/>
              <a:ea typeface="宋体" panose="02010600030101010101" pitchFamily="2" charset="-122"/>
            </a:endParaRPr>
          </a:p>
        </p:txBody>
      </p:sp>
      <p:sp>
        <p:nvSpPr>
          <p:cNvPr id="4" name="文本框 3"/>
          <p:cNvSpPr txBox="1"/>
          <p:nvPr/>
        </p:nvSpPr>
        <p:spPr>
          <a:xfrm>
            <a:off x="2685327" y="2720051"/>
            <a:ext cx="2245488" cy="398780"/>
          </a:xfrm>
          <a:prstGeom prst="rect">
            <a:avLst/>
          </a:prstGeom>
          <a:noFill/>
          <a:ln w="19050">
            <a:solidFill>
              <a:schemeClr val="tx1"/>
            </a:solidFill>
          </a:ln>
        </p:spPr>
        <p:txBody>
          <a:bodyPr wrap="square" rtlCol="0">
            <a:spAutoFit/>
          </a:bodyPr>
          <a:lstStyle/>
          <a:p>
            <a:r>
              <a:rPr lang="zh-CN" altLang="en-US" sz="2000" b="1">
                <a:solidFill>
                  <a:prstClr val="black"/>
                </a:solidFill>
              </a:rPr>
              <a:t>问题设置引入课题</a:t>
            </a:r>
            <a:endParaRPr lang="zh-CN" altLang="en-US" sz="2000" b="1">
              <a:solidFill>
                <a:prstClr val="black"/>
              </a:solidFill>
            </a:endParaRPr>
          </a:p>
        </p:txBody>
      </p:sp>
      <p:sp>
        <p:nvSpPr>
          <p:cNvPr id="5" name="文本框 4"/>
          <p:cNvSpPr txBox="1"/>
          <p:nvPr/>
        </p:nvSpPr>
        <p:spPr>
          <a:xfrm>
            <a:off x="2685327" y="3537785"/>
            <a:ext cx="2245488" cy="398780"/>
          </a:xfrm>
          <a:prstGeom prst="rect">
            <a:avLst/>
          </a:prstGeom>
          <a:noFill/>
          <a:ln w="19050">
            <a:solidFill>
              <a:schemeClr val="tx1"/>
            </a:solidFill>
          </a:ln>
        </p:spPr>
        <p:txBody>
          <a:bodyPr wrap="square" rtlCol="0">
            <a:spAutoFit/>
          </a:bodyPr>
          <a:lstStyle/>
          <a:p>
            <a:r>
              <a:rPr lang="zh-CN" altLang="en-US" sz="2000" b="1">
                <a:solidFill>
                  <a:prstClr val="black"/>
                </a:solidFill>
              </a:rPr>
              <a:t>学生讨论提出方案</a:t>
            </a:r>
            <a:endParaRPr lang="zh-CN" altLang="en-US" sz="2000" b="1">
              <a:solidFill>
                <a:prstClr val="black"/>
              </a:solidFill>
            </a:endParaRPr>
          </a:p>
        </p:txBody>
      </p:sp>
      <p:sp>
        <p:nvSpPr>
          <p:cNvPr id="6" name="文本框 5"/>
          <p:cNvSpPr txBox="1"/>
          <p:nvPr/>
        </p:nvSpPr>
        <p:spPr>
          <a:xfrm>
            <a:off x="1875099" y="4355519"/>
            <a:ext cx="3495554" cy="398780"/>
          </a:xfrm>
          <a:prstGeom prst="rect">
            <a:avLst/>
          </a:prstGeom>
          <a:noFill/>
          <a:ln w="19050">
            <a:solidFill>
              <a:schemeClr val="tx1"/>
            </a:solidFill>
          </a:ln>
        </p:spPr>
        <p:txBody>
          <a:bodyPr wrap="square" rtlCol="0">
            <a:spAutoFit/>
          </a:bodyPr>
          <a:lstStyle/>
          <a:p>
            <a:r>
              <a:rPr lang="zh-CN" altLang="en-US" sz="2000" b="1">
                <a:solidFill>
                  <a:prstClr val="black"/>
                </a:solidFill>
              </a:rPr>
              <a:t>教师引导、学生讨论评价方案</a:t>
            </a:r>
            <a:endParaRPr lang="zh-CN" altLang="en-US" sz="2000" b="1">
              <a:solidFill>
                <a:prstClr val="black"/>
              </a:solidFill>
            </a:endParaRPr>
          </a:p>
        </p:txBody>
      </p:sp>
      <p:sp>
        <p:nvSpPr>
          <p:cNvPr id="7" name="文本框 6"/>
          <p:cNvSpPr txBox="1"/>
          <p:nvPr/>
        </p:nvSpPr>
        <p:spPr>
          <a:xfrm>
            <a:off x="3049931" y="5242703"/>
            <a:ext cx="1267428" cy="398780"/>
          </a:xfrm>
          <a:prstGeom prst="rect">
            <a:avLst/>
          </a:prstGeom>
          <a:noFill/>
          <a:ln w="19050">
            <a:solidFill>
              <a:schemeClr val="tx1"/>
            </a:solidFill>
          </a:ln>
        </p:spPr>
        <p:txBody>
          <a:bodyPr wrap="square" rtlCol="0">
            <a:spAutoFit/>
          </a:bodyPr>
          <a:lstStyle/>
          <a:p>
            <a:r>
              <a:rPr lang="zh-CN" altLang="en-US" sz="2000" b="1">
                <a:solidFill>
                  <a:prstClr val="black"/>
                </a:solidFill>
              </a:rPr>
              <a:t>实验操作</a:t>
            </a:r>
            <a:endParaRPr lang="zh-CN" altLang="en-US" sz="2000" b="1">
              <a:solidFill>
                <a:prstClr val="black"/>
              </a:solidFill>
            </a:endParaRPr>
          </a:p>
        </p:txBody>
      </p:sp>
      <p:sp>
        <p:nvSpPr>
          <p:cNvPr id="8" name="文本框 7"/>
          <p:cNvSpPr txBox="1"/>
          <p:nvPr/>
        </p:nvSpPr>
        <p:spPr>
          <a:xfrm>
            <a:off x="3049931" y="6036506"/>
            <a:ext cx="1267428" cy="398780"/>
          </a:xfrm>
          <a:prstGeom prst="rect">
            <a:avLst/>
          </a:prstGeom>
          <a:noFill/>
          <a:ln w="19050">
            <a:solidFill>
              <a:schemeClr val="tx1"/>
            </a:solidFill>
          </a:ln>
        </p:spPr>
        <p:txBody>
          <a:bodyPr wrap="square" rtlCol="0">
            <a:spAutoFit/>
          </a:bodyPr>
          <a:lstStyle/>
          <a:p>
            <a:r>
              <a:rPr lang="zh-CN" altLang="en-US" sz="2000" b="1">
                <a:solidFill>
                  <a:prstClr val="black"/>
                </a:solidFill>
              </a:rPr>
              <a:t>总结方法</a:t>
            </a:r>
            <a:endParaRPr lang="zh-CN" altLang="en-US" sz="2000" b="1">
              <a:solidFill>
                <a:prstClr val="black"/>
              </a:solidFill>
            </a:endParaRPr>
          </a:p>
        </p:txBody>
      </p:sp>
      <p:sp>
        <p:nvSpPr>
          <p:cNvPr id="9" name="箭头: 下 8"/>
          <p:cNvSpPr/>
          <p:nvPr/>
        </p:nvSpPr>
        <p:spPr>
          <a:xfrm>
            <a:off x="3646026" y="3120161"/>
            <a:ext cx="219919"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箭头: 下 9"/>
          <p:cNvSpPr/>
          <p:nvPr/>
        </p:nvSpPr>
        <p:spPr>
          <a:xfrm>
            <a:off x="3646026" y="3920381"/>
            <a:ext cx="219919"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箭头: 下 10"/>
          <p:cNvSpPr/>
          <p:nvPr/>
        </p:nvSpPr>
        <p:spPr>
          <a:xfrm>
            <a:off x="3611302" y="4800274"/>
            <a:ext cx="219919"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箭头: 下 11"/>
          <p:cNvSpPr/>
          <p:nvPr/>
        </p:nvSpPr>
        <p:spPr>
          <a:xfrm>
            <a:off x="3593940" y="5648600"/>
            <a:ext cx="219919"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9317621" y="3104773"/>
            <a:ext cx="1342663" cy="1630045"/>
          </a:xfrm>
          <a:prstGeom prst="rect">
            <a:avLst/>
          </a:prstGeom>
          <a:solidFill>
            <a:srgbClr val="92D050"/>
          </a:solidFill>
        </p:spPr>
        <p:txBody>
          <a:bodyPr wrap="square" rtlCol="0">
            <a:spAutoFit/>
          </a:bodyPr>
          <a:lstStyle/>
          <a:p>
            <a:r>
              <a:rPr lang="zh-CN" altLang="en-US" sz="2000" b="1">
                <a:solidFill>
                  <a:prstClr val="black"/>
                </a:solidFill>
              </a:rPr>
              <a:t>整体思维</a:t>
            </a:r>
            <a:endParaRPr lang="en-US" altLang="zh-CN" sz="2000" b="1">
              <a:solidFill>
                <a:prstClr val="black"/>
              </a:solidFill>
            </a:endParaRPr>
          </a:p>
          <a:p>
            <a:endParaRPr lang="en-US" altLang="zh-CN" sz="2000" b="1">
              <a:solidFill>
                <a:prstClr val="black"/>
              </a:solidFill>
            </a:endParaRPr>
          </a:p>
          <a:p>
            <a:r>
              <a:rPr lang="zh-CN" altLang="en-US" sz="2000" b="1">
                <a:solidFill>
                  <a:prstClr val="black"/>
                </a:solidFill>
              </a:rPr>
              <a:t>逻辑分析</a:t>
            </a:r>
            <a:endParaRPr lang="en-US" altLang="zh-CN" sz="2000" b="1">
              <a:solidFill>
                <a:prstClr val="black"/>
              </a:solidFill>
            </a:endParaRPr>
          </a:p>
          <a:p>
            <a:endParaRPr lang="en-US" altLang="zh-CN" sz="2000" b="1">
              <a:solidFill>
                <a:prstClr val="black"/>
              </a:solidFill>
            </a:endParaRPr>
          </a:p>
          <a:p>
            <a:r>
              <a:rPr lang="zh-CN" altLang="en-US" sz="2000" b="1">
                <a:solidFill>
                  <a:prstClr val="black"/>
                </a:solidFill>
              </a:rPr>
              <a:t>迁移应用</a:t>
            </a:r>
            <a:endParaRPr lang="zh-CN" altLang="en-US" b="1">
              <a:solidFill>
                <a:prstClr val="black"/>
              </a:solidFill>
            </a:endParaRPr>
          </a:p>
        </p:txBody>
      </p:sp>
      <p:sp>
        <p:nvSpPr>
          <p:cNvPr id="14" name="文本框 13"/>
          <p:cNvSpPr txBox="1"/>
          <p:nvPr/>
        </p:nvSpPr>
        <p:spPr>
          <a:xfrm>
            <a:off x="6672805" y="2753562"/>
            <a:ext cx="1342663" cy="2245360"/>
          </a:xfrm>
          <a:prstGeom prst="rect">
            <a:avLst/>
          </a:prstGeom>
          <a:solidFill>
            <a:srgbClr val="00B0F0"/>
          </a:solidFill>
        </p:spPr>
        <p:txBody>
          <a:bodyPr wrap="square" rtlCol="0">
            <a:spAutoFit/>
          </a:bodyPr>
          <a:lstStyle/>
          <a:p>
            <a:r>
              <a:rPr lang="zh-CN" altLang="en-US" sz="2000" b="1">
                <a:solidFill>
                  <a:prstClr val="black"/>
                </a:solidFill>
              </a:rPr>
              <a:t>自主建构</a:t>
            </a:r>
            <a:endParaRPr lang="en-US" altLang="zh-CN" sz="2000" b="1">
              <a:solidFill>
                <a:prstClr val="black"/>
              </a:solidFill>
            </a:endParaRPr>
          </a:p>
          <a:p>
            <a:endParaRPr lang="en-US" altLang="zh-CN" sz="2000" b="1">
              <a:solidFill>
                <a:prstClr val="black"/>
              </a:solidFill>
            </a:endParaRPr>
          </a:p>
          <a:p>
            <a:r>
              <a:rPr lang="zh-CN" altLang="en-US" sz="2000" b="1">
                <a:solidFill>
                  <a:prstClr val="black"/>
                </a:solidFill>
              </a:rPr>
              <a:t>实验探究</a:t>
            </a:r>
            <a:endParaRPr lang="en-US" altLang="zh-CN" sz="2000" b="1">
              <a:solidFill>
                <a:prstClr val="black"/>
              </a:solidFill>
            </a:endParaRPr>
          </a:p>
          <a:p>
            <a:endParaRPr lang="en-US" altLang="zh-CN" sz="2000" b="1">
              <a:solidFill>
                <a:prstClr val="black"/>
              </a:solidFill>
            </a:endParaRPr>
          </a:p>
          <a:p>
            <a:r>
              <a:rPr lang="zh-CN" altLang="en-US" sz="2000" b="1">
                <a:solidFill>
                  <a:prstClr val="black"/>
                </a:solidFill>
              </a:rPr>
              <a:t>交流合作</a:t>
            </a:r>
            <a:endParaRPr lang="en-US" altLang="zh-CN" sz="2000" b="1">
              <a:solidFill>
                <a:prstClr val="black"/>
              </a:solidFill>
            </a:endParaRPr>
          </a:p>
          <a:p>
            <a:endParaRPr lang="en-US" altLang="zh-CN" sz="2000" b="1">
              <a:solidFill>
                <a:prstClr val="black"/>
              </a:solidFill>
            </a:endParaRPr>
          </a:p>
          <a:p>
            <a:r>
              <a:rPr lang="zh-CN" altLang="en-US" sz="2000" b="1">
                <a:solidFill>
                  <a:prstClr val="black"/>
                </a:solidFill>
              </a:rPr>
              <a:t>反思总结</a:t>
            </a:r>
            <a:endParaRPr lang="zh-CN" altLang="en-US" b="1">
              <a:solidFill>
                <a:prstClr val="black"/>
              </a:solidFill>
            </a:endParaRPr>
          </a:p>
        </p:txBody>
      </p:sp>
      <p:sp>
        <p:nvSpPr>
          <p:cNvPr id="3" name="灯片编号占位符 2"/>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1990846" y="937551"/>
            <a:ext cx="8762035" cy="2601595"/>
          </a:xfrm>
          <a:prstGeom prst="rect">
            <a:avLst/>
          </a:prstGeom>
          <a:noFill/>
        </p:spPr>
        <p:txBody>
          <a:bodyPr wrap="square" rtlCol="0">
            <a:spAutoFit/>
          </a:bodyPr>
          <a:lstStyle/>
          <a:p>
            <a:pPr>
              <a:lnSpc>
                <a:spcPct val="120000"/>
              </a:lnSpc>
            </a:pPr>
            <a:r>
              <a:rPr lang="zh-CN" altLang="en-US" sz="2800" b="1">
                <a:solidFill>
                  <a:prstClr val="black"/>
                </a:solidFill>
                <a:latin typeface="宋体" panose="02010600030101010101" pitchFamily="2" charset="-122"/>
                <a:ea typeface="宋体" panose="02010600030101010101" pitchFamily="2" charset="-122"/>
              </a:rPr>
              <a:t>实验异常现象的探究</a:t>
            </a:r>
            <a:endParaRPr lang="en-US" altLang="zh-CN" sz="2800" b="1">
              <a:solidFill>
                <a:prstClr val="black"/>
              </a:solidFill>
              <a:latin typeface="宋体" panose="02010600030101010101" pitchFamily="2" charset="-122"/>
              <a:ea typeface="宋体" panose="02010600030101010101" pitchFamily="2" charset="-122"/>
            </a:endParaRPr>
          </a:p>
          <a:p>
            <a:pPr>
              <a:lnSpc>
                <a:spcPct val="120000"/>
              </a:lnSpc>
            </a:pPr>
            <a:endParaRPr lang="en-US" altLang="zh-CN">
              <a:solidFill>
                <a:prstClr val="black"/>
              </a:solidFill>
              <a:latin typeface="宋体" panose="02010600030101010101" pitchFamily="2" charset="-122"/>
              <a:ea typeface="宋体" panose="02010600030101010101" pitchFamily="2" charset="-122"/>
            </a:endParaRPr>
          </a:p>
          <a:p>
            <a:pPr>
              <a:lnSpc>
                <a:spcPct val="120000"/>
              </a:lnSpc>
            </a:pPr>
            <a:r>
              <a:rPr lang="zh-CN" altLang="en-US" sz="2400" b="1">
                <a:solidFill>
                  <a:prstClr val="black"/>
                </a:solidFill>
                <a:latin typeface="宋体" panose="02010600030101010101" pitchFamily="2" charset="-122"/>
                <a:ea typeface="宋体" panose="02010600030101010101" pitchFamily="2" charset="-122"/>
              </a:rPr>
              <a:t>某小组在验证</a:t>
            </a:r>
            <a:r>
              <a:rPr lang="zh-CN" altLang="zh-CN" sz="2400" b="1">
                <a:solidFill>
                  <a:prstClr val="black"/>
                </a:solidFill>
                <a:latin typeface="宋体" panose="02010600030101010101" pitchFamily="2" charset="-122"/>
                <a:ea typeface="宋体" panose="02010600030101010101" pitchFamily="2" charset="-122"/>
              </a:rPr>
              <a:t>反应“</a:t>
            </a:r>
            <a:r>
              <a:rPr lang="en-US" altLang="zh-CN" sz="2400" b="1">
                <a:solidFill>
                  <a:prstClr val="black"/>
                </a:solidFill>
                <a:latin typeface="宋体" panose="02010600030101010101" pitchFamily="2" charset="-122"/>
                <a:ea typeface="宋体" panose="02010600030101010101" pitchFamily="2" charset="-122"/>
              </a:rPr>
              <a:t>Fe+2Ag</a:t>
            </a:r>
            <a:r>
              <a:rPr lang="en-US" altLang="zh-CN" sz="2400" b="1" baseline="30000">
                <a:solidFill>
                  <a:prstClr val="black"/>
                </a:solidFill>
                <a:latin typeface="宋体" panose="02010600030101010101" pitchFamily="2" charset="-122"/>
                <a:ea typeface="宋体" panose="02010600030101010101" pitchFamily="2" charset="-122"/>
              </a:rPr>
              <a:t>+</a:t>
            </a:r>
            <a:r>
              <a:rPr lang="en-US" altLang="zh-CN" sz="2400" b="1">
                <a:solidFill>
                  <a:prstClr val="black"/>
                </a:solidFill>
                <a:latin typeface="宋体" panose="02010600030101010101" pitchFamily="2" charset="-122"/>
                <a:ea typeface="宋体" panose="02010600030101010101" pitchFamily="2" charset="-122"/>
              </a:rPr>
              <a:t>==Fe</a:t>
            </a:r>
            <a:r>
              <a:rPr lang="en-US" altLang="zh-CN" sz="2400" b="1" baseline="30000">
                <a:solidFill>
                  <a:prstClr val="black"/>
                </a:solidFill>
                <a:latin typeface="宋体" panose="02010600030101010101" pitchFamily="2" charset="-122"/>
                <a:ea typeface="宋体" panose="02010600030101010101" pitchFamily="2" charset="-122"/>
              </a:rPr>
              <a:t>2+</a:t>
            </a:r>
            <a:r>
              <a:rPr lang="en-US" altLang="zh-CN" sz="2400" b="1">
                <a:solidFill>
                  <a:prstClr val="black"/>
                </a:solidFill>
                <a:latin typeface="宋体" panose="02010600030101010101" pitchFamily="2" charset="-122"/>
                <a:ea typeface="宋体" panose="02010600030101010101" pitchFamily="2" charset="-122"/>
              </a:rPr>
              <a:t>+2Ag</a:t>
            </a:r>
            <a:r>
              <a:rPr lang="en-US" altLang="zh-CN" sz="2400" b="1" baseline="30000">
                <a:solidFill>
                  <a:prstClr val="black"/>
                </a:solidFill>
                <a:latin typeface="宋体" panose="02010600030101010101" pitchFamily="2" charset="-122"/>
                <a:ea typeface="宋体" panose="02010600030101010101" pitchFamily="2" charset="-122"/>
              </a:rPr>
              <a:t>+</a:t>
            </a:r>
            <a:r>
              <a:rPr lang="zh-CN" altLang="zh-CN" sz="2400" b="1">
                <a:solidFill>
                  <a:prstClr val="black"/>
                </a:solidFill>
                <a:latin typeface="宋体" panose="02010600030101010101" pitchFamily="2" charset="-122"/>
                <a:ea typeface="宋体" panose="02010600030101010101" pitchFamily="2" charset="-122"/>
              </a:rPr>
              <a:t>”，探究过程如下：</a:t>
            </a:r>
            <a:endParaRPr lang="zh-CN" altLang="zh-CN" sz="2400" b="1">
              <a:solidFill>
                <a:prstClr val="black"/>
              </a:solidFill>
              <a:latin typeface="宋体" panose="02010600030101010101" pitchFamily="2" charset="-122"/>
              <a:ea typeface="宋体" panose="02010600030101010101" pitchFamily="2" charset="-122"/>
            </a:endParaRPr>
          </a:p>
          <a:p>
            <a:pPr>
              <a:lnSpc>
                <a:spcPct val="120000"/>
              </a:lnSpc>
            </a:pPr>
            <a:r>
              <a:rPr lang="zh-CN" altLang="zh-CN" sz="2400" b="1">
                <a:solidFill>
                  <a:prstClr val="black"/>
                </a:solidFill>
                <a:latin typeface="宋体" panose="02010600030101010101" pitchFamily="2" charset="-122"/>
                <a:ea typeface="宋体" panose="02010600030101010101" pitchFamily="2" charset="-122"/>
              </a:rPr>
              <a:t>向硝酸酸化的</a:t>
            </a:r>
            <a:r>
              <a:rPr lang="en-US" altLang="zh-CN" sz="2400" b="1">
                <a:solidFill>
                  <a:prstClr val="black"/>
                </a:solidFill>
                <a:latin typeface="宋体" panose="02010600030101010101" pitchFamily="2" charset="-122"/>
                <a:ea typeface="宋体" panose="02010600030101010101" pitchFamily="2" charset="-122"/>
              </a:rPr>
              <a:t>0.05mol</a:t>
            </a:r>
            <a:r>
              <a:rPr lang="zh-CN" altLang="zh-CN" sz="2400" b="1">
                <a:solidFill>
                  <a:prstClr val="black"/>
                </a:solidFill>
                <a:latin typeface="宋体" panose="02010600030101010101" pitchFamily="2" charset="-122"/>
                <a:ea typeface="宋体" panose="02010600030101010101" pitchFamily="2" charset="-122"/>
              </a:rPr>
              <a:t>·</a:t>
            </a:r>
            <a:r>
              <a:rPr lang="en-US" altLang="zh-CN" sz="2400" b="1">
                <a:solidFill>
                  <a:prstClr val="black"/>
                </a:solidFill>
                <a:latin typeface="宋体" panose="02010600030101010101" pitchFamily="2" charset="-122"/>
                <a:ea typeface="宋体" panose="02010600030101010101" pitchFamily="2" charset="-122"/>
              </a:rPr>
              <a:t>L</a:t>
            </a:r>
            <a:r>
              <a:rPr lang="en-US" altLang="zh-CN" sz="2400" b="1" baseline="30000">
                <a:solidFill>
                  <a:prstClr val="black"/>
                </a:solidFill>
                <a:latin typeface="宋体" panose="02010600030101010101" pitchFamily="2" charset="-122"/>
                <a:ea typeface="宋体" panose="02010600030101010101" pitchFamily="2" charset="-122"/>
              </a:rPr>
              <a:t>-1</a:t>
            </a:r>
            <a:r>
              <a:rPr lang="zh-CN" altLang="zh-CN" sz="2400" b="1">
                <a:solidFill>
                  <a:prstClr val="black"/>
                </a:solidFill>
                <a:latin typeface="宋体" panose="02010600030101010101" pitchFamily="2" charset="-122"/>
                <a:ea typeface="宋体" panose="02010600030101010101" pitchFamily="2" charset="-122"/>
              </a:rPr>
              <a:t>硝酸溶液（</a:t>
            </a:r>
            <a:r>
              <a:rPr lang="en-US" altLang="zh-CN" sz="2400" b="1">
                <a:solidFill>
                  <a:prstClr val="black"/>
                </a:solidFill>
                <a:latin typeface="宋体" panose="02010600030101010101" pitchFamily="2" charset="-122"/>
                <a:ea typeface="宋体" panose="02010600030101010101" pitchFamily="2" charset="-122"/>
              </a:rPr>
              <a:t>pH</a:t>
            </a:r>
            <a:r>
              <a:rPr lang="zh-CN" altLang="zh-CN" sz="2400" b="1">
                <a:solidFill>
                  <a:prstClr val="black"/>
                </a:solidFill>
                <a:latin typeface="宋体" panose="02010600030101010101" pitchFamily="2" charset="-122"/>
                <a:ea typeface="宋体" panose="02010600030101010101" pitchFamily="2" charset="-122"/>
              </a:rPr>
              <a:t>≈</a:t>
            </a:r>
            <a:r>
              <a:rPr lang="en-US" altLang="zh-CN" sz="2400" b="1">
                <a:solidFill>
                  <a:prstClr val="black"/>
                </a:solidFill>
                <a:latin typeface="宋体" panose="02010600030101010101" pitchFamily="2" charset="-122"/>
                <a:ea typeface="宋体" panose="02010600030101010101" pitchFamily="2" charset="-122"/>
              </a:rPr>
              <a:t>2</a:t>
            </a:r>
            <a:r>
              <a:rPr lang="zh-CN" altLang="zh-CN" sz="2400" b="1">
                <a:solidFill>
                  <a:prstClr val="black"/>
                </a:solidFill>
                <a:latin typeface="宋体" panose="02010600030101010101" pitchFamily="2" charset="-122"/>
                <a:ea typeface="宋体" panose="02010600030101010101" pitchFamily="2" charset="-122"/>
              </a:rPr>
              <a:t>）中加入过量铁粉，搅拌后静置，烧杯底部由黑色固体，溶液呈黄色。</a:t>
            </a:r>
            <a:endParaRPr lang="zh-CN" altLang="zh-CN" sz="2400" b="1">
              <a:solidFill>
                <a:prstClr val="black"/>
              </a:solidFill>
              <a:latin typeface="宋体" panose="02010600030101010101" pitchFamily="2" charset="-122"/>
              <a:ea typeface="宋体" panose="02010600030101010101" pitchFamily="2" charset="-122"/>
            </a:endParaRPr>
          </a:p>
          <a:p>
            <a:pPr>
              <a:lnSpc>
                <a:spcPct val="120000"/>
              </a:lnSpc>
            </a:pPr>
            <a:endParaRPr lang="zh-CN" altLang="en-US">
              <a:solidFill>
                <a:prstClr val="black"/>
              </a:solidFill>
              <a:latin typeface="宋体" panose="02010600030101010101" pitchFamily="2" charset="-122"/>
              <a:ea typeface="宋体" panose="02010600030101010101" pitchFamily="2" charset="-122"/>
            </a:endParaRPr>
          </a:p>
        </p:txBody>
      </p:sp>
      <p:sp>
        <p:nvSpPr>
          <p:cNvPr id="4" name="文本框 3"/>
          <p:cNvSpPr txBox="1"/>
          <p:nvPr/>
        </p:nvSpPr>
        <p:spPr>
          <a:xfrm>
            <a:off x="2077656" y="3773386"/>
            <a:ext cx="8588415" cy="1198880"/>
          </a:xfrm>
          <a:prstGeom prst="rect">
            <a:avLst/>
          </a:prstGeom>
          <a:noFill/>
        </p:spPr>
        <p:txBody>
          <a:bodyPr wrap="square" rtlCol="0">
            <a:spAutoFit/>
          </a:bodyPr>
          <a:lstStyle/>
          <a:p>
            <a:r>
              <a:rPr lang="zh-CN" altLang="en-US" sz="2400">
                <a:solidFill>
                  <a:prstClr val="black"/>
                </a:solidFill>
              </a:rPr>
              <a:t>（</a:t>
            </a:r>
            <a:r>
              <a:rPr lang="en-US" altLang="zh-CN" sz="2400">
                <a:solidFill>
                  <a:prstClr val="black"/>
                </a:solidFill>
              </a:rPr>
              <a:t>1</a:t>
            </a:r>
            <a:r>
              <a:rPr lang="zh-CN" altLang="en-US" sz="2400">
                <a:solidFill>
                  <a:prstClr val="black"/>
                </a:solidFill>
              </a:rPr>
              <a:t>）设计实验探究黑色固体的成分。</a:t>
            </a:r>
            <a:endParaRPr lang="en-US" altLang="zh-CN" sz="2400">
              <a:solidFill>
                <a:prstClr val="black"/>
              </a:solidFill>
            </a:endParaRPr>
          </a:p>
          <a:p>
            <a:r>
              <a:rPr lang="zh-CN" altLang="en-US" sz="2400">
                <a:solidFill>
                  <a:prstClr val="black"/>
                </a:solidFill>
              </a:rPr>
              <a:t>（</a:t>
            </a:r>
            <a:r>
              <a:rPr lang="en-US" altLang="zh-CN" sz="2400">
                <a:solidFill>
                  <a:prstClr val="black"/>
                </a:solidFill>
              </a:rPr>
              <a:t>2</a:t>
            </a:r>
            <a:r>
              <a:rPr lang="zh-CN" altLang="en-US" sz="2400">
                <a:solidFill>
                  <a:prstClr val="black"/>
                </a:solidFill>
              </a:rPr>
              <a:t>）</a:t>
            </a:r>
            <a:r>
              <a:rPr lang="zh-CN" altLang="zh-CN" sz="2400">
                <a:solidFill>
                  <a:prstClr val="black"/>
                </a:solidFill>
              </a:rPr>
              <a:t>溶液呈黄色，说明溶液中含有</a:t>
            </a:r>
            <a:r>
              <a:rPr lang="en-US" altLang="zh-CN" sz="2400">
                <a:solidFill>
                  <a:prstClr val="black"/>
                </a:solidFill>
              </a:rPr>
              <a:t>Fe</a:t>
            </a:r>
            <a:r>
              <a:rPr lang="en-US" altLang="zh-CN" sz="2400" baseline="30000">
                <a:solidFill>
                  <a:prstClr val="black"/>
                </a:solidFill>
              </a:rPr>
              <a:t>3+</a:t>
            </a:r>
            <a:r>
              <a:rPr lang="zh-CN" altLang="zh-CN" sz="2400">
                <a:solidFill>
                  <a:prstClr val="black"/>
                </a:solidFill>
              </a:rPr>
              <a:t>，请设计实验证明。</a:t>
            </a:r>
            <a:endParaRPr lang="zh-CN" altLang="zh-CN" sz="2400">
              <a:solidFill>
                <a:prstClr val="black"/>
              </a:solidFill>
            </a:endParaRPr>
          </a:p>
          <a:p>
            <a:r>
              <a:rPr lang="zh-CN" altLang="zh-CN" sz="2400">
                <a:solidFill>
                  <a:prstClr val="black"/>
                </a:solidFill>
              </a:rPr>
              <a:t>（</a:t>
            </a:r>
            <a:r>
              <a:rPr lang="en-US" altLang="zh-CN" sz="2400">
                <a:solidFill>
                  <a:prstClr val="black"/>
                </a:solidFill>
              </a:rPr>
              <a:t>3</a:t>
            </a:r>
            <a:r>
              <a:rPr lang="zh-CN" altLang="zh-CN" sz="2400">
                <a:solidFill>
                  <a:prstClr val="black"/>
                </a:solidFill>
              </a:rPr>
              <a:t>）分析</a:t>
            </a:r>
            <a:r>
              <a:rPr lang="en-US" altLang="zh-CN" sz="2400">
                <a:solidFill>
                  <a:prstClr val="black"/>
                </a:solidFill>
              </a:rPr>
              <a:t>Fe</a:t>
            </a:r>
            <a:r>
              <a:rPr lang="en-US" altLang="zh-CN" sz="2400" baseline="30000">
                <a:solidFill>
                  <a:prstClr val="black"/>
                </a:solidFill>
              </a:rPr>
              <a:t>3+</a:t>
            </a:r>
            <a:r>
              <a:rPr lang="zh-CN" altLang="zh-CN" sz="2400">
                <a:solidFill>
                  <a:prstClr val="black"/>
                </a:solidFill>
              </a:rPr>
              <a:t>产生的原因。</a:t>
            </a:r>
            <a:endParaRPr lang="zh-CN" altLang="en-US" sz="2400">
              <a:solidFill>
                <a:prstClr val="black"/>
              </a:solidFill>
            </a:endParaRPr>
          </a:p>
        </p:txBody>
      </p:sp>
      <p:sp>
        <p:nvSpPr>
          <p:cNvPr id="2" name="灯片编号占位符 1"/>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1747777" y="659759"/>
            <a:ext cx="9005104" cy="1198880"/>
          </a:xfrm>
          <a:prstGeom prst="rect">
            <a:avLst/>
          </a:prstGeom>
          <a:noFill/>
        </p:spPr>
        <p:txBody>
          <a:bodyPr wrap="square" rtlCol="0">
            <a:spAutoFit/>
          </a:bodyPr>
          <a:lstStyle/>
          <a:p>
            <a:r>
              <a:rPr lang="zh-CN" altLang="zh-CN" sz="2400" b="1">
                <a:solidFill>
                  <a:prstClr val="black"/>
                </a:solidFill>
                <a:latin typeface="宋体" panose="02010600030101010101" pitchFamily="2" charset="-122"/>
                <a:ea typeface="宋体" panose="02010600030101010101" pitchFamily="2" charset="-122"/>
              </a:rPr>
              <a:t>取上层呈黄色清液，滴加</a:t>
            </a:r>
            <a:r>
              <a:rPr lang="en-US" altLang="zh-CN" sz="2400" b="1">
                <a:solidFill>
                  <a:prstClr val="black"/>
                </a:solidFill>
                <a:latin typeface="宋体" panose="02010600030101010101" pitchFamily="2" charset="-122"/>
                <a:ea typeface="宋体" panose="02010600030101010101" pitchFamily="2" charset="-122"/>
              </a:rPr>
              <a:t>KSCN</a:t>
            </a:r>
            <a:r>
              <a:rPr lang="zh-CN" altLang="zh-CN" sz="2400" b="1">
                <a:solidFill>
                  <a:prstClr val="black"/>
                </a:solidFill>
                <a:latin typeface="宋体" panose="02010600030101010101" pitchFamily="2" charset="-122"/>
                <a:ea typeface="宋体" panose="02010600030101010101" pitchFamily="2" charset="-122"/>
              </a:rPr>
              <a:t>溶液，溶液变红，同时发现由白色沉淀产生，且溶液颜色变浅、沉淀量多少与取样时间有关，记录现象如下：</a:t>
            </a:r>
            <a:endParaRPr lang="zh-CN" altLang="en-US" sz="2400" b="1">
              <a:solidFill>
                <a:prstClr val="black"/>
              </a:solidFill>
              <a:latin typeface="宋体" panose="02010600030101010101" pitchFamily="2" charset="-122"/>
              <a:ea typeface="宋体" panose="02010600030101010101" pitchFamily="2" charset="-122"/>
            </a:endParaRPr>
          </a:p>
        </p:txBody>
      </p:sp>
      <p:graphicFrame>
        <p:nvGraphicFramePr>
          <p:cNvPr id="6" name="表格 5"/>
          <p:cNvGraphicFramePr>
            <a:graphicFrameLocks noGrp="1"/>
          </p:cNvGraphicFramePr>
          <p:nvPr/>
        </p:nvGraphicFramePr>
        <p:xfrm>
          <a:off x="1921398" y="2106594"/>
          <a:ext cx="8611565" cy="1999052"/>
        </p:xfrm>
        <a:graphic>
          <a:graphicData uri="http://schemas.openxmlformats.org/drawingml/2006/table">
            <a:tbl>
              <a:tblPr firstRow="1" firstCol="1" bandRow="1">
                <a:tableStyleId>{5C22544A-7EE6-4342-B048-85BDC9FD1C3A}</a:tableStyleId>
              </a:tblPr>
              <a:tblGrid>
                <a:gridCol w="750779"/>
                <a:gridCol w="1205343"/>
                <a:gridCol w="6655443"/>
              </a:tblGrid>
              <a:tr h="763930">
                <a:tc>
                  <a:txBody>
                    <a:bodyPr wrap="square"/>
                    <a:lstStyle/>
                    <a:p>
                      <a:pPr algn="ctr">
                        <a:spcAft>
                          <a:spcPct val="0"/>
                        </a:spcAft>
                      </a:pPr>
                      <a:r>
                        <a:rPr lang="zh-CN" sz="2000" kern="100">
                          <a:effectLst/>
                        </a:rPr>
                        <a:t>序号</a:t>
                      </a:r>
                      <a:endParaRPr lang="zh-CN" sz="2000" kern="100">
                        <a:effectLst/>
                        <a:latin typeface="等线" panose="02010600030101010101" charset="-122"/>
                        <a:ea typeface="等线" panose="02010600030101010101" charset="-122"/>
                        <a:cs typeface="Times New Roman" panose="02020603050405020304" pitchFamily="18" charset="0"/>
                      </a:endParaRPr>
                    </a:p>
                  </a:txBody>
                  <a:tcPr marL="68580" marR="68580" marT="0" marB="0" vert="horz"/>
                </a:tc>
                <a:tc>
                  <a:txBody>
                    <a:bodyPr wrap="square"/>
                    <a:lstStyle/>
                    <a:p>
                      <a:pPr algn="ctr">
                        <a:spcAft>
                          <a:spcPct val="0"/>
                        </a:spcAft>
                      </a:pPr>
                      <a:r>
                        <a:rPr lang="zh-CN" sz="2000" kern="100">
                          <a:effectLst/>
                        </a:rPr>
                        <a:t>取样实践</a:t>
                      </a:r>
                      <a:r>
                        <a:rPr lang="en-US" sz="2000" kern="100">
                          <a:effectLst/>
                        </a:rPr>
                        <a:t>/min</a:t>
                      </a:r>
                      <a:endParaRPr lang="zh-CN" sz="2000" kern="100">
                        <a:effectLst/>
                        <a:latin typeface="等线" panose="02010600030101010101" charset="-122"/>
                        <a:ea typeface="等线" panose="02010600030101010101" charset="-122"/>
                        <a:cs typeface="Times New Roman" panose="02020603050405020304" pitchFamily="18" charset="0"/>
                      </a:endParaRPr>
                    </a:p>
                  </a:txBody>
                  <a:tcPr marL="68580" marR="68580" marT="0" marB="0" vert="horz"/>
                </a:tc>
                <a:tc>
                  <a:txBody>
                    <a:bodyPr wrap="square"/>
                    <a:lstStyle/>
                    <a:p>
                      <a:pPr algn="ctr">
                        <a:spcAft>
                          <a:spcPct val="0"/>
                        </a:spcAft>
                      </a:pPr>
                      <a:r>
                        <a:rPr lang="zh-CN" sz="2000" kern="100">
                          <a:effectLst/>
                        </a:rPr>
                        <a:t>现象</a:t>
                      </a:r>
                      <a:endParaRPr lang="zh-CN" sz="2000" kern="100">
                        <a:effectLst/>
                        <a:latin typeface="等线" panose="02010600030101010101" charset="-122"/>
                        <a:ea typeface="等线" panose="02010600030101010101" charset="-122"/>
                        <a:cs typeface="Times New Roman" panose="02020603050405020304" pitchFamily="18" charset="0"/>
                      </a:endParaRPr>
                    </a:p>
                  </a:txBody>
                  <a:tcPr marL="68580" marR="68580" marT="0" marB="0" vert="horz"/>
                </a:tc>
              </a:tr>
              <a:tr h="413863">
                <a:tc>
                  <a:txBody>
                    <a:bodyPr wrap="square"/>
                    <a:lstStyle/>
                    <a:p>
                      <a:pPr algn="ctr">
                        <a:spcAft>
                          <a:spcPct val="0"/>
                        </a:spcAft>
                      </a:pPr>
                      <a:r>
                        <a:rPr lang="zh-CN" sz="2000" kern="100">
                          <a:effectLst/>
                        </a:rPr>
                        <a:t>ⅰ</a:t>
                      </a:r>
                      <a:endParaRPr lang="zh-CN" sz="2000" kern="100">
                        <a:effectLst/>
                        <a:latin typeface="等线" panose="02010600030101010101" charset="-122"/>
                        <a:ea typeface="等线" panose="02010600030101010101" charset="-122"/>
                        <a:cs typeface="Times New Roman" panose="02020603050405020304" pitchFamily="18" charset="0"/>
                      </a:endParaRPr>
                    </a:p>
                  </a:txBody>
                  <a:tcPr marL="68580" marR="68580" marT="0" marB="0" vert="horz"/>
                </a:tc>
                <a:tc>
                  <a:txBody>
                    <a:bodyPr wrap="square"/>
                    <a:lstStyle/>
                    <a:p>
                      <a:pPr algn="ctr">
                        <a:spcAft>
                          <a:spcPct val="0"/>
                        </a:spcAft>
                      </a:pPr>
                      <a:r>
                        <a:rPr lang="en-US" sz="2000" kern="100">
                          <a:effectLst/>
                        </a:rPr>
                        <a:t>3</a:t>
                      </a:r>
                      <a:endParaRPr lang="zh-CN" sz="2000" kern="100">
                        <a:effectLst/>
                        <a:latin typeface="等线" panose="02010600030101010101" charset="-122"/>
                        <a:ea typeface="等线" panose="02010600030101010101" charset="-122"/>
                        <a:cs typeface="Times New Roman" panose="02020603050405020304" pitchFamily="18" charset="0"/>
                      </a:endParaRPr>
                    </a:p>
                  </a:txBody>
                  <a:tcPr marL="68580" marR="68580" marT="0" marB="0" vert="horz"/>
                </a:tc>
                <a:tc>
                  <a:txBody>
                    <a:bodyPr wrap="square"/>
                    <a:lstStyle/>
                    <a:p>
                      <a:pPr algn="just">
                        <a:spcAft>
                          <a:spcPct val="0"/>
                        </a:spcAft>
                      </a:pPr>
                      <a:r>
                        <a:rPr lang="zh-CN" sz="2000" kern="100">
                          <a:effectLst/>
                        </a:rPr>
                        <a:t>产生大量白色沉淀；溶液橙红色</a:t>
                      </a:r>
                      <a:endParaRPr lang="zh-CN" sz="2000" kern="100">
                        <a:effectLst/>
                        <a:latin typeface="等线" panose="02010600030101010101" charset="-122"/>
                        <a:ea typeface="等线" panose="02010600030101010101" charset="-122"/>
                        <a:cs typeface="Times New Roman" panose="02020603050405020304" pitchFamily="18" charset="0"/>
                      </a:endParaRPr>
                    </a:p>
                  </a:txBody>
                  <a:tcPr marL="68580" marR="68580" marT="0" marB="0" vert="horz"/>
                </a:tc>
              </a:tr>
              <a:tr h="407396">
                <a:tc>
                  <a:txBody>
                    <a:bodyPr wrap="square"/>
                    <a:lstStyle/>
                    <a:p>
                      <a:pPr algn="ctr">
                        <a:spcAft>
                          <a:spcPct val="0"/>
                        </a:spcAft>
                      </a:pPr>
                      <a:r>
                        <a:rPr lang="zh-CN" sz="2000" kern="100">
                          <a:effectLst/>
                        </a:rPr>
                        <a:t>ⅱ</a:t>
                      </a:r>
                      <a:endParaRPr lang="zh-CN" sz="2000" kern="100">
                        <a:effectLst/>
                        <a:latin typeface="等线" panose="02010600030101010101" charset="-122"/>
                        <a:ea typeface="等线" panose="02010600030101010101" charset="-122"/>
                        <a:cs typeface="Times New Roman" panose="02020603050405020304" pitchFamily="18" charset="0"/>
                      </a:endParaRPr>
                    </a:p>
                  </a:txBody>
                  <a:tcPr marL="68580" marR="68580" marT="0" marB="0" vert="horz"/>
                </a:tc>
                <a:tc>
                  <a:txBody>
                    <a:bodyPr wrap="square"/>
                    <a:lstStyle/>
                    <a:p>
                      <a:pPr algn="ctr">
                        <a:spcAft>
                          <a:spcPct val="0"/>
                        </a:spcAft>
                      </a:pPr>
                      <a:r>
                        <a:rPr lang="en-US" sz="2000" kern="100">
                          <a:effectLst/>
                        </a:rPr>
                        <a:t>30</a:t>
                      </a:r>
                      <a:endParaRPr lang="zh-CN" sz="2000" kern="100">
                        <a:effectLst/>
                        <a:latin typeface="等线" panose="02010600030101010101" charset="-122"/>
                        <a:ea typeface="等线" panose="02010600030101010101" charset="-122"/>
                        <a:cs typeface="Times New Roman" panose="02020603050405020304" pitchFamily="18" charset="0"/>
                      </a:endParaRPr>
                    </a:p>
                  </a:txBody>
                  <a:tcPr marL="68580" marR="68580" marT="0" marB="0" vert="horz"/>
                </a:tc>
                <a:tc>
                  <a:txBody>
                    <a:bodyPr wrap="square"/>
                    <a:lstStyle/>
                    <a:p>
                      <a:pPr algn="just">
                        <a:spcAft>
                          <a:spcPct val="0"/>
                        </a:spcAft>
                      </a:pPr>
                      <a:r>
                        <a:rPr lang="zh-CN" sz="2000" kern="100">
                          <a:effectLst/>
                        </a:rPr>
                        <a:t>产生白色沉淀；较</a:t>
                      </a:r>
                      <a:r>
                        <a:rPr lang="en-US" sz="2000" kern="100">
                          <a:effectLst/>
                        </a:rPr>
                        <a:t>3min</a:t>
                      </a:r>
                      <a:r>
                        <a:rPr lang="zh-CN" sz="2000" kern="100">
                          <a:effectLst/>
                        </a:rPr>
                        <a:t>时量小；溶液红色较</a:t>
                      </a:r>
                      <a:r>
                        <a:rPr lang="en-US" sz="2000" kern="100">
                          <a:effectLst/>
                        </a:rPr>
                        <a:t>3min</a:t>
                      </a:r>
                      <a:r>
                        <a:rPr lang="zh-CN" sz="2000" kern="100">
                          <a:effectLst/>
                        </a:rPr>
                        <a:t>时加深。</a:t>
                      </a:r>
                      <a:endParaRPr lang="zh-CN" sz="2000" kern="100">
                        <a:effectLst/>
                        <a:latin typeface="等线" panose="02010600030101010101" charset="-122"/>
                        <a:ea typeface="等线" panose="02010600030101010101" charset="-122"/>
                        <a:cs typeface="Times New Roman" panose="02020603050405020304" pitchFamily="18" charset="0"/>
                      </a:endParaRPr>
                    </a:p>
                  </a:txBody>
                  <a:tcPr marL="68580" marR="68580" marT="0" marB="0" vert="horz"/>
                </a:tc>
              </a:tr>
              <a:tr h="413863">
                <a:tc>
                  <a:txBody>
                    <a:bodyPr wrap="square"/>
                    <a:lstStyle/>
                    <a:p>
                      <a:pPr algn="ctr">
                        <a:spcAft>
                          <a:spcPct val="0"/>
                        </a:spcAft>
                      </a:pPr>
                      <a:r>
                        <a:rPr lang="zh-CN" sz="2000" kern="100">
                          <a:effectLst/>
                        </a:rPr>
                        <a:t>ⅲ</a:t>
                      </a:r>
                      <a:endParaRPr lang="zh-CN" sz="2000" kern="100">
                        <a:effectLst/>
                        <a:latin typeface="等线" panose="02010600030101010101" charset="-122"/>
                        <a:ea typeface="等线" panose="02010600030101010101" charset="-122"/>
                        <a:cs typeface="Times New Roman" panose="02020603050405020304" pitchFamily="18" charset="0"/>
                      </a:endParaRPr>
                    </a:p>
                  </a:txBody>
                  <a:tcPr marL="68580" marR="68580" marT="0" marB="0" vert="horz"/>
                </a:tc>
                <a:tc>
                  <a:txBody>
                    <a:bodyPr wrap="square"/>
                    <a:lstStyle/>
                    <a:p>
                      <a:pPr algn="ctr">
                        <a:spcAft>
                          <a:spcPct val="0"/>
                        </a:spcAft>
                      </a:pPr>
                      <a:r>
                        <a:rPr lang="en-US" sz="2000" kern="100">
                          <a:effectLst/>
                        </a:rPr>
                        <a:t>120</a:t>
                      </a:r>
                      <a:endParaRPr lang="zh-CN" sz="2000" kern="100">
                        <a:effectLst/>
                        <a:latin typeface="等线" panose="02010600030101010101" charset="-122"/>
                        <a:ea typeface="等线" panose="02010600030101010101" charset="-122"/>
                        <a:cs typeface="Times New Roman" panose="02020603050405020304" pitchFamily="18" charset="0"/>
                      </a:endParaRPr>
                    </a:p>
                  </a:txBody>
                  <a:tcPr marL="68580" marR="68580" marT="0" marB="0" vert="horz"/>
                </a:tc>
                <a:tc>
                  <a:txBody>
                    <a:bodyPr wrap="square"/>
                    <a:lstStyle/>
                    <a:p>
                      <a:pPr algn="just">
                        <a:spcAft>
                          <a:spcPct val="0"/>
                        </a:spcAft>
                      </a:pPr>
                      <a:r>
                        <a:rPr lang="zh-CN" sz="2000" kern="100">
                          <a:effectLst/>
                        </a:rPr>
                        <a:t>产生白色沉淀；较</a:t>
                      </a:r>
                      <a:r>
                        <a:rPr lang="en-US" sz="2000" kern="100">
                          <a:effectLst/>
                        </a:rPr>
                        <a:t>30min</a:t>
                      </a:r>
                      <a:r>
                        <a:rPr lang="zh-CN" sz="2000" kern="100">
                          <a:effectLst/>
                        </a:rPr>
                        <a:t>时量小；溶液红色较</a:t>
                      </a:r>
                      <a:r>
                        <a:rPr lang="en-US" sz="2000" kern="100">
                          <a:effectLst/>
                        </a:rPr>
                        <a:t>30min</a:t>
                      </a:r>
                      <a:r>
                        <a:rPr lang="zh-CN" sz="2000" kern="100">
                          <a:effectLst/>
                        </a:rPr>
                        <a:t>时变浅。</a:t>
                      </a:r>
                      <a:endParaRPr lang="zh-CN" sz="2000" kern="100">
                        <a:effectLst/>
                        <a:latin typeface="等线" panose="02010600030101010101" charset="-122"/>
                        <a:ea typeface="等线" panose="02010600030101010101" charset="-122"/>
                        <a:cs typeface="Times New Roman" panose="02020603050405020304" pitchFamily="18" charset="0"/>
                      </a:endParaRPr>
                    </a:p>
                  </a:txBody>
                  <a:tcPr marL="68580" marR="68580" marT="0" marB="0" vert="horz"/>
                </a:tc>
              </a:tr>
            </a:tbl>
          </a:graphicData>
        </a:graphic>
      </p:graphicFrame>
      <p:sp>
        <p:nvSpPr>
          <p:cNvPr id="2" name="灯片编号占位符 1"/>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81527" y="614172"/>
            <a:ext cx="5603875" cy="585470"/>
          </a:xfrm>
          <a:prstGeom prst="rect">
            <a:avLst/>
          </a:prstGeom>
          <a:solidFill>
            <a:srgbClr val="C00000"/>
          </a:solidFill>
        </p:spPr>
        <p:txBody>
          <a:bodyPr vert="horz" wrap="square" lIns="0" tIns="3175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250"/>
              </a:spcBef>
            </a:pPr>
            <a:r>
              <a:rPr lang="zh-CN" altLang="en-US" sz="3600" spc="-10">
                <a:solidFill>
                  <a:srgbClr val="FFFFFF"/>
                </a:solidFill>
                <a:latin typeface="微软雅黑" panose="020B0503020204020204" pitchFamily="34" charset="-122"/>
                <a:cs typeface="微软雅黑" panose="020B0503020204020204" pitchFamily="34" charset="-122"/>
              </a:rPr>
              <a:t>化学学科核心价值</a:t>
            </a:r>
            <a:endParaRPr lang="zh-CN" altLang="en-US" sz="3600" spc="-10">
              <a:solidFill>
                <a:srgbClr val="FFFFFF"/>
              </a:solidFill>
              <a:latin typeface="微软雅黑" panose="020B0503020204020204" pitchFamily="34" charset="-122"/>
              <a:cs typeface="微软雅黑" panose="020B0503020204020204" pitchFamily="34" charset="-122"/>
            </a:endParaRPr>
          </a:p>
        </p:txBody>
      </p:sp>
      <p:sp>
        <p:nvSpPr>
          <p:cNvPr id="3" name="object 3"/>
          <p:cNvSpPr txBox="1"/>
          <p:nvPr/>
        </p:nvSpPr>
        <p:spPr>
          <a:xfrm>
            <a:off x="1889760" y="1824228"/>
            <a:ext cx="2696210" cy="462280"/>
          </a:xfrm>
          <a:prstGeom prst="rect">
            <a:avLst/>
          </a:prstGeom>
          <a:solidFill>
            <a:srgbClr val="C00000"/>
          </a:solidFill>
          <a:ln w="9144">
            <a:solidFill>
              <a:srgbClr val="5B9BD4"/>
            </a:solidFill>
          </a:ln>
        </p:spPr>
        <p:txBody>
          <a:bodyPr vert="horz" wrap="square" lIns="0" tIns="31750" rIns="0" bIns="0" rtlCol="0">
            <a:spAutoFit/>
          </a:bodyPr>
          <a:lstStyle/>
          <a:p>
            <a:pPr marL="281940">
              <a:lnSpc>
                <a:spcPct val="100000"/>
              </a:lnSpc>
              <a:spcBef>
                <a:spcPts val="250"/>
              </a:spcBef>
            </a:pPr>
            <a:r>
              <a:rPr sz="2800" b="1" spc="-5">
                <a:solidFill>
                  <a:srgbClr val="FFFFFF"/>
                </a:solidFill>
                <a:latin typeface="微软雅黑" panose="020B0503020204020204" pitchFamily="34" charset="-122"/>
                <a:cs typeface="微软雅黑" panose="020B0503020204020204" pitchFamily="34" charset="-122"/>
              </a:rPr>
              <a:t>学科社会价值</a:t>
            </a:r>
            <a:endParaRPr sz="2800">
              <a:latin typeface="微软雅黑" panose="020B0503020204020204" pitchFamily="34" charset="-122"/>
              <a:cs typeface="微软雅黑" panose="020B0503020204020204" pitchFamily="34" charset="-122"/>
            </a:endParaRPr>
          </a:p>
        </p:txBody>
      </p:sp>
      <p:sp>
        <p:nvSpPr>
          <p:cNvPr id="4" name="object 4"/>
          <p:cNvSpPr txBox="1"/>
          <p:nvPr/>
        </p:nvSpPr>
        <p:spPr>
          <a:xfrm>
            <a:off x="1889760" y="3336036"/>
            <a:ext cx="2626360" cy="462280"/>
          </a:xfrm>
          <a:prstGeom prst="rect">
            <a:avLst/>
          </a:prstGeom>
          <a:solidFill>
            <a:srgbClr val="C00000"/>
          </a:solidFill>
          <a:ln w="9144">
            <a:solidFill>
              <a:srgbClr val="5B9BD4"/>
            </a:solidFill>
          </a:ln>
        </p:spPr>
        <p:txBody>
          <a:bodyPr vert="horz" wrap="square" lIns="0" tIns="31750" rIns="0" bIns="0" rtlCol="0">
            <a:spAutoFit/>
          </a:bodyPr>
          <a:lstStyle/>
          <a:p>
            <a:pPr marL="247015">
              <a:lnSpc>
                <a:spcPct val="100000"/>
              </a:lnSpc>
              <a:spcBef>
                <a:spcPts val="250"/>
              </a:spcBef>
            </a:pPr>
            <a:r>
              <a:rPr sz="2800" b="1" spc="-5">
                <a:solidFill>
                  <a:srgbClr val="FFFFFF"/>
                </a:solidFill>
                <a:latin typeface="微软雅黑" panose="020B0503020204020204" pitchFamily="34" charset="-122"/>
                <a:cs typeface="微软雅黑" panose="020B0503020204020204" pitchFamily="34" charset="-122"/>
              </a:rPr>
              <a:t>学科本质价值</a:t>
            </a:r>
            <a:endParaRPr sz="2800">
              <a:latin typeface="微软雅黑" panose="020B0503020204020204" pitchFamily="34" charset="-122"/>
              <a:cs typeface="微软雅黑" panose="020B0503020204020204" pitchFamily="34" charset="-122"/>
            </a:endParaRPr>
          </a:p>
        </p:txBody>
      </p:sp>
      <p:sp>
        <p:nvSpPr>
          <p:cNvPr id="5" name="object 5"/>
          <p:cNvSpPr txBox="1"/>
          <p:nvPr/>
        </p:nvSpPr>
        <p:spPr>
          <a:xfrm>
            <a:off x="1889760" y="4735067"/>
            <a:ext cx="2626360" cy="463550"/>
          </a:xfrm>
          <a:prstGeom prst="rect">
            <a:avLst/>
          </a:prstGeom>
          <a:solidFill>
            <a:srgbClr val="C00000"/>
          </a:solidFill>
          <a:ln w="9144">
            <a:solidFill>
              <a:srgbClr val="5B9BD4"/>
            </a:solidFill>
          </a:ln>
        </p:spPr>
        <p:txBody>
          <a:bodyPr vert="horz" wrap="square" lIns="0" tIns="33020" rIns="0" bIns="0" rtlCol="0">
            <a:spAutoFit/>
          </a:bodyPr>
          <a:lstStyle/>
          <a:p>
            <a:pPr marL="247015">
              <a:lnSpc>
                <a:spcPct val="100000"/>
              </a:lnSpc>
              <a:spcBef>
                <a:spcPts val="260"/>
              </a:spcBef>
            </a:pPr>
            <a:r>
              <a:rPr sz="2800" b="1" spc="-10">
                <a:solidFill>
                  <a:srgbClr val="FFFFFF"/>
                </a:solidFill>
                <a:latin typeface="微软雅黑" panose="020B0503020204020204" pitchFamily="34" charset="-122"/>
                <a:cs typeface="微软雅黑" panose="020B0503020204020204" pitchFamily="34" charset="-122"/>
              </a:rPr>
              <a:t>学科育人价值</a:t>
            </a:r>
            <a:endParaRPr sz="2800">
              <a:latin typeface="微软雅黑" panose="020B0503020204020204" pitchFamily="34" charset="-122"/>
              <a:cs typeface="微软雅黑" panose="020B0503020204020204" pitchFamily="34" charset="-122"/>
            </a:endParaRPr>
          </a:p>
        </p:txBody>
      </p:sp>
      <p:sp>
        <p:nvSpPr>
          <p:cNvPr id="6" name="object 6"/>
          <p:cNvSpPr txBox="1"/>
          <p:nvPr/>
        </p:nvSpPr>
        <p:spPr>
          <a:xfrm>
            <a:off x="6602731" y="1671066"/>
            <a:ext cx="2715895" cy="792480"/>
          </a:xfrm>
          <a:prstGeom prst="rect">
            <a:avLst/>
          </a:prstGeom>
          <a:ln w="44196">
            <a:solidFill>
              <a:srgbClr val="5B9BD4"/>
            </a:solidFill>
          </a:ln>
        </p:spPr>
        <p:txBody>
          <a:bodyPr vert="horz" wrap="square" lIns="0" tIns="53975" rIns="0" bIns="0" rtlCol="0">
            <a:spAutoFit/>
          </a:bodyPr>
          <a:lstStyle/>
          <a:p>
            <a:pPr marL="91440" marR="165100">
              <a:lnSpc>
                <a:spcPct val="100000"/>
              </a:lnSpc>
              <a:spcBef>
                <a:spcPts val="425"/>
              </a:spcBef>
            </a:pPr>
            <a:r>
              <a:rPr sz="2400" b="1">
                <a:solidFill>
                  <a:srgbClr val="0000FF"/>
                </a:solidFill>
                <a:latin typeface="楷体" panose="02010609060101010101" charset="-122"/>
                <a:cs typeface="楷体" panose="02010609060101010101" charset="-122"/>
              </a:rPr>
              <a:t>展示中国传统文化 弘扬爱国主义情怀</a:t>
            </a:r>
            <a:endParaRPr sz="2400">
              <a:latin typeface="楷体" panose="02010609060101010101" charset="-122"/>
              <a:cs typeface="楷体" panose="02010609060101010101" charset="-122"/>
            </a:endParaRPr>
          </a:p>
        </p:txBody>
      </p:sp>
      <p:sp>
        <p:nvSpPr>
          <p:cNvPr id="7" name="object 7"/>
          <p:cNvSpPr txBox="1"/>
          <p:nvPr/>
        </p:nvSpPr>
        <p:spPr>
          <a:xfrm>
            <a:off x="6602731" y="3126486"/>
            <a:ext cx="2715895" cy="793115"/>
          </a:xfrm>
          <a:prstGeom prst="rect">
            <a:avLst/>
          </a:prstGeom>
          <a:ln w="44196">
            <a:solidFill>
              <a:srgbClr val="5B9BD4"/>
            </a:solidFill>
          </a:ln>
        </p:spPr>
        <p:txBody>
          <a:bodyPr vert="horz" wrap="square" lIns="0" tIns="54610" rIns="0" bIns="0" rtlCol="0">
            <a:spAutoFit/>
          </a:bodyPr>
          <a:lstStyle/>
          <a:p>
            <a:pPr marL="91440" marR="165100">
              <a:lnSpc>
                <a:spcPct val="100000"/>
              </a:lnSpc>
              <a:spcBef>
                <a:spcPts val="430"/>
              </a:spcBef>
            </a:pPr>
            <a:r>
              <a:rPr sz="2400" b="1">
                <a:solidFill>
                  <a:srgbClr val="0000FF"/>
                </a:solidFill>
                <a:latin typeface="楷体" panose="02010609060101010101" charset="-122"/>
                <a:cs typeface="楷体" panose="02010609060101010101" charset="-122"/>
              </a:rPr>
              <a:t>化学视角看待问题 具备正确化学观念</a:t>
            </a:r>
            <a:endParaRPr sz="2400">
              <a:latin typeface="楷体" panose="02010609060101010101" charset="-122"/>
              <a:cs typeface="楷体" panose="02010609060101010101" charset="-122"/>
            </a:endParaRPr>
          </a:p>
        </p:txBody>
      </p:sp>
      <p:sp>
        <p:nvSpPr>
          <p:cNvPr id="8" name="object 8"/>
          <p:cNvSpPr txBox="1"/>
          <p:nvPr/>
        </p:nvSpPr>
        <p:spPr>
          <a:xfrm>
            <a:off x="6602731" y="4581906"/>
            <a:ext cx="2715895" cy="793115"/>
          </a:xfrm>
          <a:prstGeom prst="rect">
            <a:avLst/>
          </a:prstGeom>
          <a:ln w="44196">
            <a:solidFill>
              <a:srgbClr val="5B9BD4"/>
            </a:solidFill>
          </a:ln>
        </p:spPr>
        <p:txBody>
          <a:bodyPr vert="horz" wrap="square" lIns="0" tIns="55244" rIns="0" bIns="0" rtlCol="0">
            <a:spAutoFit/>
          </a:bodyPr>
          <a:lstStyle/>
          <a:p>
            <a:pPr marL="91440" marR="165100">
              <a:lnSpc>
                <a:spcPct val="100000"/>
              </a:lnSpc>
              <a:spcBef>
                <a:spcPts val="435"/>
              </a:spcBef>
            </a:pPr>
            <a:r>
              <a:rPr sz="2400" b="1">
                <a:solidFill>
                  <a:srgbClr val="0000FF"/>
                </a:solidFill>
                <a:latin typeface="楷体" panose="02010609060101010101" charset="-122"/>
                <a:cs typeface="楷体" panose="02010609060101010101" charset="-122"/>
              </a:rPr>
              <a:t>体会化学学科魅力 激发化学学习动力</a:t>
            </a:r>
            <a:endParaRPr sz="2400">
              <a:latin typeface="楷体" panose="02010609060101010101" charset="-122"/>
              <a:cs typeface="楷体" panose="02010609060101010101" charset="-122"/>
            </a:endParaRPr>
          </a:p>
        </p:txBody>
      </p:sp>
      <p:sp>
        <p:nvSpPr>
          <p:cNvPr id="9" name="object 9"/>
          <p:cNvSpPr/>
          <p:nvPr/>
        </p:nvSpPr>
        <p:spPr>
          <a:xfrm>
            <a:off x="5312664" y="1824227"/>
            <a:ext cx="550545" cy="523240"/>
          </a:xfrm>
          <a:custGeom>
            <a:avLst/>
            <a:gdLst/>
            <a:ahLst/>
            <a:cxnLst/>
            <a:rect l="l" t="t" r="r" b="b"/>
            <a:pathLst>
              <a:path w="550545" h="523239">
                <a:moveTo>
                  <a:pt x="288798" y="0"/>
                </a:moveTo>
                <a:lnTo>
                  <a:pt x="288798" y="130683"/>
                </a:lnTo>
                <a:lnTo>
                  <a:pt x="0" y="130683"/>
                </a:lnTo>
                <a:lnTo>
                  <a:pt x="0" y="392049"/>
                </a:lnTo>
                <a:lnTo>
                  <a:pt x="288798" y="392049"/>
                </a:lnTo>
                <a:lnTo>
                  <a:pt x="288798" y="522732"/>
                </a:lnTo>
                <a:lnTo>
                  <a:pt x="550163" y="261366"/>
                </a:lnTo>
                <a:lnTo>
                  <a:pt x="288798" y="0"/>
                </a:lnTo>
                <a:close/>
              </a:path>
            </a:pathLst>
          </a:custGeom>
          <a:solidFill>
            <a:srgbClr val="5B9BD4"/>
          </a:solidFill>
        </p:spPr>
        <p:txBody>
          <a:bodyPr wrap="square" lIns="0" tIns="0" rIns="0" bIns="0" rtlCol="0"/>
          <a:lstStyle/>
          <a:p/>
        </p:txBody>
      </p:sp>
      <p:sp>
        <p:nvSpPr>
          <p:cNvPr id="10" name="object 10"/>
          <p:cNvSpPr/>
          <p:nvPr/>
        </p:nvSpPr>
        <p:spPr>
          <a:xfrm>
            <a:off x="5312664" y="1824227"/>
            <a:ext cx="550545" cy="523240"/>
          </a:xfrm>
          <a:custGeom>
            <a:avLst/>
            <a:gdLst/>
            <a:ahLst/>
            <a:cxnLst/>
            <a:rect l="l" t="t" r="r" b="b"/>
            <a:pathLst>
              <a:path w="550545" h="523239">
                <a:moveTo>
                  <a:pt x="0" y="130683"/>
                </a:moveTo>
                <a:lnTo>
                  <a:pt x="288798" y="130683"/>
                </a:lnTo>
                <a:lnTo>
                  <a:pt x="288798" y="0"/>
                </a:lnTo>
                <a:lnTo>
                  <a:pt x="550163" y="261366"/>
                </a:lnTo>
                <a:lnTo>
                  <a:pt x="288798" y="522732"/>
                </a:lnTo>
                <a:lnTo>
                  <a:pt x="288798" y="392049"/>
                </a:lnTo>
                <a:lnTo>
                  <a:pt x="0" y="392049"/>
                </a:lnTo>
                <a:lnTo>
                  <a:pt x="0" y="130683"/>
                </a:lnTo>
                <a:close/>
              </a:path>
            </a:pathLst>
          </a:custGeom>
          <a:ln w="12191">
            <a:solidFill>
              <a:srgbClr val="41709C"/>
            </a:solidFill>
          </a:ln>
        </p:spPr>
        <p:txBody>
          <a:bodyPr wrap="square" lIns="0" tIns="0" rIns="0" bIns="0" rtlCol="0"/>
          <a:lstStyle/>
          <a:p/>
        </p:txBody>
      </p:sp>
      <p:sp>
        <p:nvSpPr>
          <p:cNvPr id="11" name="object 11"/>
          <p:cNvSpPr/>
          <p:nvPr/>
        </p:nvSpPr>
        <p:spPr>
          <a:xfrm>
            <a:off x="5405628" y="3363467"/>
            <a:ext cx="547370" cy="524510"/>
          </a:xfrm>
          <a:custGeom>
            <a:avLst/>
            <a:gdLst/>
            <a:ahLst/>
            <a:cxnLst/>
            <a:rect l="l" t="t" r="r" b="b"/>
            <a:pathLst>
              <a:path w="547370" h="524510">
                <a:moveTo>
                  <a:pt x="284988" y="0"/>
                </a:moveTo>
                <a:lnTo>
                  <a:pt x="284988" y="131064"/>
                </a:lnTo>
                <a:lnTo>
                  <a:pt x="0" y="131064"/>
                </a:lnTo>
                <a:lnTo>
                  <a:pt x="0" y="393192"/>
                </a:lnTo>
                <a:lnTo>
                  <a:pt x="284988" y="393192"/>
                </a:lnTo>
                <a:lnTo>
                  <a:pt x="284988" y="524256"/>
                </a:lnTo>
                <a:lnTo>
                  <a:pt x="547116" y="262128"/>
                </a:lnTo>
                <a:lnTo>
                  <a:pt x="284988" y="0"/>
                </a:lnTo>
                <a:close/>
              </a:path>
            </a:pathLst>
          </a:custGeom>
          <a:solidFill>
            <a:srgbClr val="5B9BD4"/>
          </a:solidFill>
        </p:spPr>
        <p:txBody>
          <a:bodyPr wrap="square" lIns="0" tIns="0" rIns="0" bIns="0" rtlCol="0"/>
          <a:lstStyle/>
          <a:p/>
        </p:txBody>
      </p:sp>
      <p:sp>
        <p:nvSpPr>
          <p:cNvPr id="12" name="object 12"/>
          <p:cNvSpPr/>
          <p:nvPr/>
        </p:nvSpPr>
        <p:spPr>
          <a:xfrm>
            <a:off x="5405628" y="3363467"/>
            <a:ext cx="547370" cy="524510"/>
          </a:xfrm>
          <a:custGeom>
            <a:avLst/>
            <a:gdLst/>
            <a:ahLst/>
            <a:cxnLst/>
            <a:rect l="l" t="t" r="r" b="b"/>
            <a:pathLst>
              <a:path w="547370" h="524510">
                <a:moveTo>
                  <a:pt x="0" y="131064"/>
                </a:moveTo>
                <a:lnTo>
                  <a:pt x="284988" y="131064"/>
                </a:lnTo>
                <a:lnTo>
                  <a:pt x="284988" y="0"/>
                </a:lnTo>
                <a:lnTo>
                  <a:pt x="547116" y="262128"/>
                </a:lnTo>
                <a:lnTo>
                  <a:pt x="284988" y="524256"/>
                </a:lnTo>
                <a:lnTo>
                  <a:pt x="284988" y="393192"/>
                </a:lnTo>
                <a:lnTo>
                  <a:pt x="0" y="393192"/>
                </a:lnTo>
                <a:lnTo>
                  <a:pt x="0" y="131064"/>
                </a:lnTo>
                <a:close/>
              </a:path>
            </a:pathLst>
          </a:custGeom>
          <a:ln w="12191">
            <a:solidFill>
              <a:srgbClr val="41709C"/>
            </a:solidFill>
          </a:ln>
        </p:spPr>
        <p:txBody>
          <a:bodyPr wrap="square" lIns="0" tIns="0" rIns="0" bIns="0" rtlCol="0"/>
          <a:lstStyle/>
          <a:p/>
        </p:txBody>
      </p:sp>
      <p:sp>
        <p:nvSpPr>
          <p:cNvPr id="13" name="object 13"/>
          <p:cNvSpPr/>
          <p:nvPr/>
        </p:nvSpPr>
        <p:spPr>
          <a:xfrm>
            <a:off x="5334000" y="4735067"/>
            <a:ext cx="548640" cy="523240"/>
          </a:xfrm>
          <a:custGeom>
            <a:avLst/>
            <a:gdLst/>
            <a:ahLst/>
            <a:cxnLst/>
            <a:rect l="l" t="t" r="r" b="b"/>
            <a:pathLst>
              <a:path w="548639" h="523239">
                <a:moveTo>
                  <a:pt x="287274" y="0"/>
                </a:moveTo>
                <a:lnTo>
                  <a:pt x="287274" y="130682"/>
                </a:lnTo>
                <a:lnTo>
                  <a:pt x="0" y="130682"/>
                </a:lnTo>
                <a:lnTo>
                  <a:pt x="0" y="392048"/>
                </a:lnTo>
                <a:lnTo>
                  <a:pt x="287274" y="392048"/>
                </a:lnTo>
                <a:lnTo>
                  <a:pt x="287274" y="522731"/>
                </a:lnTo>
                <a:lnTo>
                  <a:pt x="548639" y="261365"/>
                </a:lnTo>
                <a:lnTo>
                  <a:pt x="287274" y="0"/>
                </a:lnTo>
                <a:close/>
              </a:path>
            </a:pathLst>
          </a:custGeom>
          <a:solidFill>
            <a:srgbClr val="5B9BD4"/>
          </a:solidFill>
        </p:spPr>
        <p:txBody>
          <a:bodyPr wrap="square" lIns="0" tIns="0" rIns="0" bIns="0" rtlCol="0"/>
          <a:lstStyle/>
          <a:p/>
        </p:txBody>
      </p:sp>
      <p:sp>
        <p:nvSpPr>
          <p:cNvPr id="14" name="object 14"/>
          <p:cNvSpPr/>
          <p:nvPr/>
        </p:nvSpPr>
        <p:spPr>
          <a:xfrm>
            <a:off x="5334000" y="4735067"/>
            <a:ext cx="548640" cy="523240"/>
          </a:xfrm>
          <a:custGeom>
            <a:avLst/>
            <a:gdLst/>
            <a:ahLst/>
            <a:cxnLst/>
            <a:rect l="l" t="t" r="r" b="b"/>
            <a:pathLst>
              <a:path w="548639" h="523239">
                <a:moveTo>
                  <a:pt x="0" y="130682"/>
                </a:moveTo>
                <a:lnTo>
                  <a:pt x="287274" y="130682"/>
                </a:lnTo>
                <a:lnTo>
                  <a:pt x="287274" y="0"/>
                </a:lnTo>
                <a:lnTo>
                  <a:pt x="548639" y="261365"/>
                </a:lnTo>
                <a:lnTo>
                  <a:pt x="287274" y="522731"/>
                </a:lnTo>
                <a:lnTo>
                  <a:pt x="287274" y="392048"/>
                </a:lnTo>
                <a:lnTo>
                  <a:pt x="0" y="392048"/>
                </a:lnTo>
                <a:lnTo>
                  <a:pt x="0" y="130682"/>
                </a:lnTo>
                <a:close/>
              </a:path>
            </a:pathLst>
          </a:custGeom>
          <a:ln w="12192">
            <a:solidFill>
              <a:srgbClr val="41709C"/>
            </a:solidFill>
          </a:ln>
        </p:spPr>
        <p:txBody>
          <a:bodyPr wrap="square" lIns="0" tIns="0" rIns="0" bIns="0" rtlCol="0"/>
          <a:lstStyle/>
          <a:p/>
        </p:txBody>
      </p:sp>
      <p:sp>
        <p:nvSpPr>
          <p:cNvPr id="15" name="object 15"/>
          <p:cNvSpPr txBox="1"/>
          <p:nvPr/>
        </p:nvSpPr>
        <p:spPr>
          <a:xfrm>
            <a:off x="9968357" y="2511172"/>
            <a:ext cx="1304926" cy="2248535"/>
          </a:xfrm>
          <a:prstGeom prst="rect">
            <a:avLst/>
          </a:prstGeom>
        </p:spPr>
        <p:txBody>
          <a:bodyPr vert="horz" wrap="square" lIns="0" tIns="13335" rIns="0" bIns="0" rtlCol="0">
            <a:spAutoFit/>
          </a:bodyPr>
          <a:lstStyle/>
          <a:p>
            <a:pPr marL="12700" marR="5080">
              <a:lnSpc>
                <a:spcPct val="100000"/>
              </a:lnSpc>
              <a:spcBef>
                <a:spcPts val="105"/>
              </a:spcBef>
            </a:pPr>
            <a:r>
              <a:rPr sz="2000" b="1" err="1">
                <a:solidFill>
                  <a:srgbClr val="C00000"/>
                </a:solidFill>
                <a:latin typeface="宋体" panose="02010600030101010101" pitchFamily="2" charset="-122"/>
                <a:ea typeface="宋体" panose="02010600030101010101" pitchFamily="2" charset="-122"/>
                <a:cs typeface="微软雅黑" panose="020B0503020204020204" pitchFamily="34" charset="-122"/>
              </a:rPr>
              <a:t>结构观</a:t>
            </a:r>
            <a:endParaRPr lang="en-US" altLang="zh-CN" sz="2000" b="1">
              <a:solidFill>
                <a:srgbClr val="C00000"/>
              </a:solidFill>
              <a:latin typeface="宋体" panose="02010600030101010101" pitchFamily="2" charset="-122"/>
              <a:ea typeface="宋体" panose="02010600030101010101" pitchFamily="2" charset="-122"/>
              <a:cs typeface="微软雅黑" panose="020B0503020204020204" pitchFamily="34" charset="-122"/>
            </a:endParaRPr>
          </a:p>
          <a:p>
            <a:pPr marL="12700" marR="5080">
              <a:lnSpc>
                <a:spcPct val="100000"/>
              </a:lnSpc>
              <a:spcBef>
                <a:spcPts val="105"/>
              </a:spcBef>
            </a:pPr>
            <a:r>
              <a:rPr sz="2000" b="1" err="1">
                <a:solidFill>
                  <a:srgbClr val="C00000"/>
                </a:solidFill>
                <a:latin typeface="宋体" panose="02010600030101010101" pitchFamily="2" charset="-122"/>
                <a:ea typeface="宋体" panose="02010600030101010101" pitchFamily="2" charset="-122"/>
                <a:cs typeface="微软雅黑" panose="020B0503020204020204" pitchFamily="34" charset="-122"/>
              </a:rPr>
              <a:t>物质观</a:t>
            </a:r>
            <a:endParaRPr lang="en-US" altLang="zh-CN" sz="2000" b="1">
              <a:solidFill>
                <a:srgbClr val="C00000"/>
              </a:solidFill>
              <a:latin typeface="宋体" panose="02010600030101010101" pitchFamily="2" charset="-122"/>
              <a:ea typeface="宋体" panose="02010600030101010101" pitchFamily="2" charset="-122"/>
              <a:cs typeface="微软雅黑" panose="020B0503020204020204" pitchFamily="34" charset="-122"/>
            </a:endParaRPr>
          </a:p>
          <a:p>
            <a:pPr marL="12700" marR="5080">
              <a:lnSpc>
                <a:spcPct val="100000"/>
              </a:lnSpc>
              <a:spcBef>
                <a:spcPts val="105"/>
              </a:spcBef>
            </a:pPr>
            <a:r>
              <a:rPr lang="zh-CN" altLang="en-US" sz="2000" b="1">
                <a:solidFill>
                  <a:srgbClr val="C00000"/>
                </a:solidFill>
                <a:latin typeface="宋体" panose="02010600030101010101" pitchFamily="2" charset="-122"/>
                <a:ea typeface="宋体" panose="02010600030101010101" pitchFamily="2" charset="-122"/>
                <a:cs typeface="微软雅黑" panose="020B0503020204020204" pitchFamily="34" charset="-122"/>
              </a:rPr>
              <a:t>元素</a:t>
            </a:r>
            <a:r>
              <a:rPr sz="2000" b="1">
                <a:solidFill>
                  <a:srgbClr val="C00000"/>
                </a:solidFill>
                <a:latin typeface="宋体" panose="02010600030101010101" pitchFamily="2" charset="-122"/>
                <a:ea typeface="宋体" panose="02010600030101010101" pitchFamily="2" charset="-122"/>
                <a:cs typeface="微软雅黑" panose="020B0503020204020204" pitchFamily="34" charset="-122"/>
              </a:rPr>
              <a:t>观</a:t>
            </a:r>
            <a:endParaRPr lang="en-US" altLang="zh-CN" sz="2000" b="1">
              <a:solidFill>
                <a:srgbClr val="C00000"/>
              </a:solidFill>
              <a:latin typeface="宋体" panose="02010600030101010101" pitchFamily="2" charset="-122"/>
              <a:ea typeface="宋体" panose="02010600030101010101" pitchFamily="2" charset="-122"/>
              <a:cs typeface="微软雅黑" panose="020B0503020204020204" pitchFamily="34" charset="-122"/>
            </a:endParaRPr>
          </a:p>
          <a:p>
            <a:pPr marL="12700" marR="5080">
              <a:lnSpc>
                <a:spcPct val="100000"/>
              </a:lnSpc>
              <a:spcBef>
                <a:spcPts val="105"/>
              </a:spcBef>
            </a:pPr>
            <a:r>
              <a:rPr lang="zh-CN" altLang="en-US" sz="2000" b="1">
                <a:solidFill>
                  <a:srgbClr val="C00000"/>
                </a:solidFill>
                <a:latin typeface="宋体" panose="02010600030101010101" pitchFamily="2" charset="-122"/>
                <a:ea typeface="宋体" panose="02010600030101010101" pitchFamily="2" charset="-122"/>
                <a:cs typeface="微软雅黑" panose="020B0503020204020204" pitchFamily="34" charset="-122"/>
              </a:rPr>
              <a:t>微粒观</a:t>
            </a:r>
            <a:r>
              <a:rPr sz="2000" b="1">
                <a:solidFill>
                  <a:srgbClr val="C00000"/>
                </a:solidFill>
                <a:latin typeface="宋体" panose="02010600030101010101" pitchFamily="2" charset="-122"/>
                <a:ea typeface="宋体" panose="02010600030101010101" pitchFamily="2" charset="-122"/>
                <a:cs typeface="微软雅黑" panose="020B0503020204020204" pitchFamily="34" charset="-122"/>
              </a:rPr>
              <a:t> </a:t>
            </a:r>
            <a:endParaRPr lang="en-US" altLang="zh-CN" sz="2000" b="1">
              <a:solidFill>
                <a:srgbClr val="C00000"/>
              </a:solidFill>
              <a:latin typeface="宋体" panose="02010600030101010101" pitchFamily="2" charset="-122"/>
              <a:ea typeface="宋体" panose="02010600030101010101" pitchFamily="2" charset="-122"/>
              <a:cs typeface="微软雅黑" panose="020B0503020204020204" pitchFamily="34" charset="-122"/>
            </a:endParaRPr>
          </a:p>
          <a:p>
            <a:pPr marL="12700" marR="5080">
              <a:lnSpc>
                <a:spcPct val="100000"/>
              </a:lnSpc>
              <a:spcBef>
                <a:spcPts val="105"/>
              </a:spcBef>
            </a:pPr>
            <a:r>
              <a:rPr sz="2000" b="1" err="1">
                <a:solidFill>
                  <a:srgbClr val="C00000"/>
                </a:solidFill>
                <a:latin typeface="宋体" panose="02010600030101010101" pitchFamily="2" charset="-122"/>
                <a:ea typeface="宋体" panose="02010600030101010101" pitchFamily="2" charset="-122"/>
                <a:cs typeface="微软雅黑" panose="020B0503020204020204" pitchFamily="34" charset="-122"/>
              </a:rPr>
              <a:t>变化观</a:t>
            </a:r>
            <a:endParaRPr lang="en-US" altLang="zh-CN" sz="2000" b="1">
              <a:solidFill>
                <a:srgbClr val="C00000"/>
              </a:solidFill>
              <a:latin typeface="宋体" panose="02010600030101010101" pitchFamily="2" charset="-122"/>
              <a:ea typeface="宋体" panose="02010600030101010101" pitchFamily="2" charset="-122"/>
              <a:cs typeface="微软雅黑" panose="020B0503020204020204" pitchFamily="34" charset="-122"/>
            </a:endParaRPr>
          </a:p>
          <a:p>
            <a:pPr marL="12700" marR="5080">
              <a:lnSpc>
                <a:spcPct val="100000"/>
              </a:lnSpc>
              <a:spcBef>
                <a:spcPts val="105"/>
              </a:spcBef>
            </a:pPr>
            <a:r>
              <a:rPr lang="zh-CN" altLang="en-US" sz="2000" b="1">
                <a:solidFill>
                  <a:srgbClr val="C00000"/>
                </a:solidFill>
                <a:latin typeface="宋体" panose="02010600030101010101" pitchFamily="2" charset="-122"/>
                <a:ea typeface="宋体" panose="02010600030101010101" pitchFamily="2" charset="-122"/>
                <a:cs typeface="微软雅黑" panose="020B0503020204020204" pitchFamily="34" charset="-122"/>
              </a:rPr>
              <a:t>分类观</a:t>
            </a:r>
            <a:endParaRPr lang="en-US" altLang="zh-CN" sz="2000" b="1">
              <a:solidFill>
                <a:srgbClr val="C00000"/>
              </a:solidFill>
              <a:latin typeface="宋体" panose="02010600030101010101" pitchFamily="2" charset="-122"/>
              <a:ea typeface="宋体" panose="02010600030101010101" pitchFamily="2" charset="-122"/>
              <a:cs typeface="微软雅黑" panose="020B0503020204020204" pitchFamily="34" charset="-122"/>
            </a:endParaRPr>
          </a:p>
          <a:p>
            <a:pPr marL="12700" marR="5080">
              <a:lnSpc>
                <a:spcPct val="100000"/>
              </a:lnSpc>
              <a:spcBef>
                <a:spcPts val="105"/>
              </a:spcBef>
            </a:pPr>
            <a:r>
              <a:rPr lang="zh-CN" altLang="en-US" sz="2000" b="1">
                <a:solidFill>
                  <a:srgbClr val="C00000"/>
                </a:solidFill>
                <a:latin typeface="宋体" panose="02010600030101010101" pitchFamily="2" charset="-122"/>
                <a:ea typeface="宋体" panose="02010600030101010101" pitchFamily="2" charset="-122"/>
                <a:cs typeface="微软雅黑" panose="020B0503020204020204" pitchFamily="34" charset="-122"/>
              </a:rPr>
              <a:t>科学价值观</a:t>
            </a:r>
            <a:endParaRPr sz="2000">
              <a:latin typeface="宋体" panose="02010600030101010101" pitchFamily="2" charset="-122"/>
              <a:ea typeface="宋体" panose="02010600030101010101" pitchFamily="2" charset="-122"/>
              <a:cs typeface="微软雅黑" panose="020B0503020204020204" pitchFamily="34" charset="-122"/>
            </a:endParaRPr>
          </a:p>
        </p:txBody>
      </p:sp>
      <p:sp>
        <p:nvSpPr>
          <p:cNvPr id="16" name="object 16"/>
          <p:cNvSpPr/>
          <p:nvPr/>
        </p:nvSpPr>
        <p:spPr>
          <a:xfrm>
            <a:off x="9582150" y="2695575"/>
            <a:ext cx="238126" cy="1886330"/>
          </a:xfrm>
          <a:custGeom>
            <a:avLst/>
            <a:gdLst/>
            <a:ahLst/>
            <a:cxnLst/>
            <a:rect l="l" t="t" r="r" b="b"/>
            <a:pathLst>
              <a:path w="292734" h="1228725">
                <a:moveTo>
                  <a:pt x="292607" y="1228344"/>
                </a:moveTo>
                <a:lnTo>
                  <a:pt x="235672" y="1226427"/>
                </a:lnTo>
                <a:lnTo>
                  <a:pt x="189166" y="1221200"/>
                </a:lnTo>
                <a:lnTo>
                  <a:pt x="157805" y="1213449"/>
                </a:lnTo>
                <a:lnTo>
                  <a:pt x="146303" y="1203959"/>
                </a:lnTo>
                <a:lnTo>
                  <a:pt x="146303" y="638555"/>
                </a:lnTo>
                <a:lnTo>
                  <a:pt x="134802" y="629066"/>
                </a:lnTo>
                <a:lnTo>
                  <a:pt x="103441" y="621315"/>
                </a:lnTo>
                <a:lnTo>
                  <a:pt x="56935" y="616088"/>
                </a:lnTo>
                <a:lnTo>
                  <a:pt x="0" y="614172"/>
                </a:lnTo>
                <a:lnTo>
                  <a:pt x="56935" y="612255"/>
                </a:lnTo>
                <a:lnTo>
                  <a:pt x="103441" y="607028"/>
                </a:lnTo>
                <a:lnTo>
                  <a:pt x="134802" y="599277"/>
                </a:lnTo>
                <a:lnTo>
                  <a:pt x="146303" y="589788"/>
                </a:lnTo>
                <a:lnTo>
                  <a:pt x="146303" y="24384"/>
                </a:lnTo>
                <a:lnTo>
                  <a:pt x="157805" y="14894"/>
                </a:lnTo>
                <a:lnTo>
                  <a:pt x="189166" y="7143"/>
                </a:lnTo>
                <a:lnTo>
                  <a:pt x="235672" y="1916"/>
                </a:lnTo>
                <a:lnTo>
                  <a:pt x="292607" y="0"/>
                </a:lnTo>
              </a:path>
            </a:pathLst>
          </a:custGeom>
          <a:ln w="50292">
            <a:solidFill>
              <a:srgbClr val="5B9BD4"/>
            </a:solidFill>
          </a:ln>
        </p:spPr>
        <p:txBody>
          <a:bodyPr wrap="square" lIns="0" tIns="0" rIns="0" bIns="0" rtlCol="0"/>
          <a:lstStyle/>
          <a:p/>
        </p:txBody>
      </p:sp>
      <p:sp>
        <p:nvSpPr>
          <p:cNvPr id="17" name="object 17"/>
          <p:cNvSpPr/>
          <p:nvPr/>
        </p:nvSpPr>
        <p:spPr>
          <a:xfrm>
            <a:off x="2891027" y="2407920"/>
            <a:ext cx="370840" cy="715010"/>
          </a:xfrm>
          <a:custGeom>
            <a:avLst/>
            <a:gdLst/>
            <a:ahLst/>
            <a:cxnLst/>
            <a:rect l="l" t="t" r="r" b="b"/>
            <a:pathLst>
              <a:path w="370839" h="715010">
                <a:moveTo>
                  <a:pt x="370332" y="529589"/>
                </a:moveTo>
                <a:lnTo>
                  <a:pt x="0" y="529589"/>
                </a:lnTo>
                <a:lnTo>
                  <a:pt x="185166" y="714755"/>
                </a:lnTo>
                <a:lnTo>
                  <a:pt x="370332" y="529589"/>
                </a:lnTo>
                <a:close/>
              </a:path>
              <a:path w="370839" h="715010">
                <a:moveTo>
                  <a:pt x="277749" y="0"/>
                </a:moveTo>
                <a:lnTo>
                  <a:pt x="92583" y="0"/>
                </a:lnTo>
                <a:lnTo>
                  <a:pt x="92583" y="529589"/>
                </a:lnTo>
                <a:lnTo>
                  <a:pt x="277749" y="529589"/>
                </a:lnTo>
                <a:lnTo>
                  <a:pt x="277749" y="0"/>
                </a:lnTo>
                <a:close/>
              </a:path>
            </a:pathLst>
          </a:custGeom>
          <a:solidFill>
            <a:srgbClr val="FF0000"/>
          </a:solidFill>
        </p:spPr>
        <p:txBody>
          <a:bodyPr wrap="square" lIns="0" tIns="0" rIns="0" bIns="0" rtlCol="0"/>
          <a:lstStyle/>
          <a:p/>
        </p:txBody>
      </p:sp>
      <p:sp>
        <p:nvSpPr>
          <p:cNvPr id="18" name="object 18"/>
          <p:cNvSpPr/>
          <p:nvPr/>
        </p:nvSpPr>
        <p:spPr>
          <a:xfrm>
            <a:off x="2891027" y="2407920"/>
            <a:ext cx="370840" cy="715010"/>
          </a:xfrm>
          <a:custGeom>
            <a:avLst/>
            <a:gdLst/>
            <a:ahLst/>
            <a:cxnLst/>
            <a:rect l="l" t="t" r="r" b="b"/>
            <a:pathLst>
              <a:path w="370839" h="715010">
                <a:moveTo>
                  <a:pt x="0" y="529589"/>
                </a:moveTo>
                <a:lnTo>
                  <a:pt x="92583" y="529589"/>
                </a:lnTo>
                <a:lnTo>
                  <a:pt x="92583" y="0"/>
                </a:lnTo>
                <a:lnTo>
                  <a:pt x="277749" y="0"/>
                </a:lnTo>
                <a:lnTo>
                  <a:pt x="277749" y="529589"/>
                </a:lnTo>
                <a:lnTo>
                  <a:pt x="370332" y="529589"/>
                </a:lnTo>
                <a:lnTo>
                  <a:pt x="185166" y="714755"/>
                </a:lnTo>
                <a:lnTo>
                  <a:pt x="0" y="529589"/>
                </a:lnTo>
                <a:close/>
              </a:path>
            </a:pathLst>
          </a:custGeom>
          <a:ln w="12192">
            <a:solidFill>
              <a:srgbClr val="41709C"/>
            </a:solidFill>
          </a:ln>
        </p:spPr>
        <p:txBody>
          <a:bodyPr wrap="square" lIns="0" tIns="0" rIns="0" bIns="0" rtlCol="0"/>
          <a:lstStyle/>
          <a:p/>
        </p:txBody>
      </p:sp>
      <p:sp>
        <p:nvSpPr>
          <p:cNvPr id="19" name="object 19"/>
          <p:cNvSpPr/>
          <p:nvPr/>
        </p:nvSpPr>
        <p:spPr>
          <a:xfrm>
            <a:off x="2906268" y="3921252"/>
            <a:ext cx="372110" cy="715010"/>
          </a:xfrm>
          <a:custGeom>
            <a:avLst/>
            <a:gdLst/>
            <a:ahLst/>
            <a:cxnLst/>
            <a:rect l="l" t="t" r="r" b="b"/>
            <a:pathLst>
              <a:path w="372110" h="715010">
                <a:moveTo>
                  <a:pt x="371856" y="528828"/>
                </a:moveTo>
                <a:lnTo>
                  <a:pt x="0" y="528828"/>
                </a:lnTo>
                <a:lnTo>
                  <a:pt x="185927" y="714756"/>
                </a:lnTo>
                <a:lnTo>
                  <a:pt x="371856" y="528828"/>
                </a:lnTo>
                <a:close/>
              </a:path>
              <a:path w="372110" h="715010">
                <a:moveTo>
                  <a:pt x="278892" y="0"/>
                </a:moveTo>
                <a:lnTo>
                  <a:pt x="92963" y="0"/>
                </a:lnTo>
                <a:lnTo>
                  <a:pt x="92963" y="528828"/>
                </a:lnTo>
                <a:lnTo>
                  <a:pt x="278892" y="528828"/>
                </a:lnTo>
                <a:lnTo>
                  <a:pt x="278892" y="0"/>
                </a:lnTo>
                <a:close/>
              </a:path>
            </a:pathLst>
          </a:custGeom>
          <a:solidFill>
            <a:srgbClr val="FF0000"/>
          </a:solidFill>
        </p:spPr>
        <p:txBody>
          <a:bodyPr wrap="square" lIns="0" tIns="0" rIns="0" bIns="0" rtlCol="0"/>
          <a:lstStyle/>
          <a:p/>
        </p:txBody>
      </p:sp>
      <p:sp>
        <p:nvSpPr>
          <p:cNvPr id="20" name="object 20"/>
          <p:cNvSpPr/>
          <p:nvPr/>
        </p:nvSpPr>
        <p:spPr>
          <a:xfrm>
            <a:off x="2906268" y="3921252"/>
            <a:ext cx="372110" cy="715010"/>
          </a:xfrm>
          <a:custGeom>
            <a:avLst/>
            <a:gdLst/>
            <a:ahLst/>
            <a:cxnLst/>
            <a:rect l="l" t="t" r="r" b="b"/>
            <a:pathLst>
              <a:path w="372110" h="715010">
                <a:moveTo>
                  <a:pt x="0" y="528828"/>
                </a:moveTo>
                <a:lnTo>
                  <a:pt x="92963" y="528828"/>
                </a:lnTo>
                <a:lnTo>
                  <a:pt x="92963" y="0"/>
                </a:lnTo>
                <a:lnTo>
                  <a:pt x="278892" y="0"/>
                </a:lnTo>
                <a:lnTo>
                  <a:pt x="278892" y="528828"/>
                </a:lnTo>
                <a:lnTo>
                  <a:pt x="371856" y="528828"/>
                </a:lnTo>
                <a:lnTo>
                  <a:pt x="185927" y="714756"/>
                </a:lnTo>
                <a:lnTo>
                  <a:pt x="0" y="528828"/>
                </a:lnTo>
                <a:close/>
              </a:path>
            </a:pathLst>
          </a:custGeom>
          <a:ln w="12192">
            <a:solidFill>
              <a:srgbClr val="41709C"/>
            </a:solidFill>
          </a:ln>
        </p:spPr>
        <p:txBody>
          <a:bodyPr wrap="square" lIns="0" tIns="0" rIns="0" bIns="0" rtlCol="0"/>
          <a:lstStyle/>
          <a:p/>
        </p:txBody>
      </p:sp>
      <p:sp>
        <p:nvSpPr>
          <p:cNvPr id="21" name="灯片编号占位符 20"/>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fld>
            <a:endParaRPr lang="zh-CN" altLang="en-US"/>
          </a:p>
        </p:txBody>
      </p:sp>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372810" y="937549"/>
            <a:ext cx="7859210" cy="1938020"/>
          </a:xfrm>
          <a:prstGeom prst="rect">
            <a:avLst/>
          </a:prstGeom>
          <a:noFill/>
        </p:spPr>
        <p:txBody>
          <a:bodyPr wrap="square" rtlCol="0">
            <a:spAutoFit/>
          </a:bodyPr>
          <a:lstStyle/>
          <a:p>
            <a:r>
              <a:rPr lang="en-US" altLang="zh-CN" sz="2400" b="1">
                <a:solidFill>
                  <a:prstClr val="black"/>
                </a:solidFill>
                <a:latin typeface="宋体" panose="02010600030101010101" pitchFamily="2" charset="-122"/>
                <a:ea typeface="宋体" panose="02010600030101010101" pitchFamily="2" charset="-122"/>
              </a:rPr>
              <a:t>Fe</a:t>
            </a:r>
            <a:r>
              <a:rPr lang="en-US" altLang="zh-CN" sz="2400" b="1" baseline="30000">
                <a:solidFill>
                  <a:prstClr val="black"/>
                </a:solidFill>
                <a:latin typeface="宋体" panose="02010600030101010101" pitchFamily="2" charset="-122"/>
                <a:ea typeface="宋体" panose="02010600030101010101" pitchFamily="2" charset="-122"/>
              </a:rPr>
              <a:t>3+</a:t>
            </a:r>
            <a:r>
              <a:rPr lang="zh-CN" altLang="zh-CN" sz="2400" b="1">
                <a:solidFill>
                  <a:prstClr val="black"/>
                </a:solidFill>
                <a:latin typeface="宋体" panose="02010600030101010101" pitchFamily="2" charset="-122"/>
                <a:ea typeface="宋体" panose="02010600030101010101" pitchFamily="2" charset="-122"/>
              </a:rPr>
              <a:t>产生的</a:t>
            </a:r>
            <a:r>
              <a:rPr lang="zh-CN" altLang="en-US" sz="2400" b="1">
                <a:solidFill>
                  <a:prstClr val="black"/>
                </a:solidFill>
                <a:latin typeface="宋体" panose="02010600030101010101" pitchFamily="2" charset="-122"/>
                <a:ea typeface="宋体" panose="02010600030101010101" pitchFamily="2" charset="-122"/>
              </a:rPr>
              <a:t>可能</a:t>
            </a:r>
            <a:r>
              <a:rPr lang="zh-CN" altLang="zh-CN" sz="2400" b="1">
                <a:solidFill>
                  <a:prstClr val="black"/>
                </a:solidFill>
                <a:latin typeface="宋体" panose="02010600030101010101" pitchFamily="2" charset="-122"/>
                <a:ea typeface="宋体" panose="02010600030101010101" pitchFamily="2" charset="-122"/>
              </a:rPr>
              <a:t>原因</a:t>
            </a:r>
            <a:r>
              <a:rPr lang="zh-CN" altLang="en-US" sz="2400" b="1">
                <a:solidFill>
                  <a:prstClr val="black"/>
                </a:solidFill>
                <a:latin typeface="宋体" panose="02010600030101010101" pitchFamily="2" charset="-122"/>
                <a:ea typeface="宋体" panose="02010600030101010101" pitchFamily="2" charset="-122"/>
              </a:rPr>
              <a:t>：</a:t>
            </a:r>
            <a:endParaRPr lang="en-US" altLang="zh-CN" sz="2400" b="1">
              <a:solidFill>
                <a:prstClr val="black"/>
              </a:solidFill>
              <a:latin typeface="宋体" panose="02010600030101010101" pitchFamily="2" charset="-122"/>
              <a:ea typeface="宋体" panose="02010600030101010101" pitchFamily="2" charset="-122"/>
            </a:endParaRPr>
          </a:p>
          <a:p>
            <a:r>
              <a:rPr lang="en-US" altLang="zh-CN" sz="2400">
                <a:solidFill>
                  <a:prstClr val="black"/>
                </a:solidFill>
                <a:latin typeface="宋体" panose="02010600030101010101" pitchFamily="2" charset="-122"/>
                <a:ea typeface="宋体" panose="02010600030101010101" pitchFamily="2" charset="-122"/>
              </a:rPr>
              <a:t>A</a:t>
            </a:r>
            <a:r>
              <a:rPr lang="zh-CN" altLang="en-US" sz="2400">
                <a:solidFill>
                  <a:prstClr val="black"/>
                </a:solidFill>
                <a:latin typeface="宋体" panose="02010600030101010101" pitchFamily="2" charset="-122"/>
                <a:ea typeface="宋体" panose="02010600030101010101" pitchFamily="2" charset="-122"/>
              </a:rPr>
              <a:t>、铁粉表面由氧化物，与酸反应产生；</a:t>
            </a:r>
            <a:endParaRPr lang="en-US" altLang="zh-CN" sz="2400">
              <a:solidFill>
                <a:prstClr val="black"/>
              </a:solidFill>
              <a:latin typeface="宋体" panose="02010600030101010101" pitchFamily="2" charset="-122"/>
              <a:ea typeface="宋体" panose="02010600030101010101" pitchFamily="2" charset="-122"/>
            </a:endParaRPr>
          </a:p>
          <a:p>
            <a:r>
              <a:rPr lang="en-US" altLang="zh-CN" sz="2400">
                <a:solidFill>
                  <a:prstClr val="black"/>
                </a:solidFill>
                <a:latin typeface="宋体" panose="02010600030101010101" pitchFamily="2" charset="-122"/>
                <a:ea typeface="宋体" panose="02010600030101010101" pitchFamily="2" charset="-122"/>
              </a:rPr>
              <a:t>B</a:t>
            </a:r>
            <a:r>
              <a:rPr lang="zh-CN" altLang="en-US" sz="2400">
                <a:solidFill>
                  <a:prstClr val="black"/>
                </a:solidFill>
                <a:latin typeface="宋体" panose="02010600030101010101" pitchFamily="2" charset="-122"/>
                <a:ea typeface="宋体" panose="02010600030101010101" pitchFamily="2" charset="-122"/>
              </a:rPr>
              <a:t>、空气的氧气将亚铁离子氧化；</a:t>
            </a:r>
            <a:endParaRPr lang="en-US" altLang="zh-CN" sz="2400">
              <a:solidFill>
                <a:prstClr val="black"/>
              </a:solidFill>
              <a:latin typeface="宋体" panose="02010600030101010101" pitchFamily="2" charset="-122"/>
              <a:ea typeface="宋体" panose="02010600030101010101" pitchFamily="2" charset="-122"/>
            </a:endParaRPr>
          </a:p>
          <a:p>
            <a:r>
              <a:rPr lang="en-US" altLang="zh-CN" sz="2400">
                <a:solidFill>
                  <a:prstClr val="black"/>
                </a:solidFill>
                <a:latin typeface="宋体" panose="02010600030101010101" pitchFamily="2" charset="-122"/>
                <a:ea typeface="宋体" panose="02010600030101010101" pitchFamily="2" charset="-122"/>
              </a:rPr>
              <a:t>C</a:t>
            </a:r>
            <a:r>
              <a:rPr lang="zh-CN" altLang="en-US" sz="2400">
                <a:solidFill>
                  <a:prstClr val="black"/>
                </a:solidFill>
                <a:latin typeface="宋体" panose="02010600030101010101" pitchFamily="2" charset="-122"/>
                <a:ea typeface="宋体" panose="02010600030101010101" pitchFamily="2" charset="-122"/>
              </a:rPr>
              <a:t>、溶液中</a:t>
            </a:r>
            <a:r>
              <a:rPr lang="en-US" altLang="zh-CN" sz="2400">
                <a:solidFill>
                  <a:prstClr val="black"/>
                </a:solidFill>
                <a:latin typeface="宋体" panose="02010600030101010101" pitchFamily="2" charset="-122"/>
                <a:ea typeface="宋体" panose="02010600030101010101" pitchFamily="2" charset="-122"/>
              </a:rPr>
              <a:t>NO</a:t>
            </a:r>
            <a:r>
              <a:rPr lang="en-US" altLang="zh-CN" sz="2400" baseline="-25000">
                <a:solidFill>
                  <a:prstClr val="black"/>
                </a:solidFill>
                <a:latin typeface="宋体" panose="02010600030101010101" pitchFamily="2" charset="-122"/>
                <a:ea typeface="宋体" panose="02010600030101010101" pitchFamily="2" charset="-122"/>
              </a:rPr>
              <a:t>3</a:t>
            </a:r>
            <a:r>
              <a:rPr lang="en-US" altLang="zh-CN" sz="2400" baseline="30000">
                <a:solidFill>
                  <a:prstClr val="black"/>
                </a:solidFill>
                <a:latin typeface="宋体" panose="02010600030101010101" pitchFamily="2" charset="-122"/>
                <a:ea typeface="宋体" panose="02010600030101010101" pitchFamily="2" charset="-122"/>
              </a:rPr>
              <a:t>-</a:t>
            </a:r>
            <a:r>
              <a:rPr lang="zh-CN" altLang="zh-CN" sz="2400">
                <a:solidFill>
                  <a:prstClr val="black"/>
                </a:solidFill>
                <a:latin typeface="宋体" panose="02010600030101010101" pitchFamily="2" charset="-122"/>
                <a:ea typeface="宋体" panose="02010600030101010101" pitchFamily="2" charset="-122"/>
              </a:rPr>
              <a:t>（酸性）</a:t>
            </a:r>
            <a:r>
              <a:rPr lang="zh-CN" altLang="en-US" sz="2400">
                <a:solidFill>
                  <a:prstClr val="black"/>
                </a:solidFill>
                <a:latin typeface="宋体" panose="02010600030101010101" pitchFamily="2" charset="-122"/>
                <a:ea typeface="宋体" panose="02010600030101010101" pitchFamily="2" charset="-122"/>
              </a:rPr>
              <a:t>具有氧化性，将亚铁离子氧化；</a:t>
            </a:r>
            <a:endParaRPr lang="en-US" altLang="zh-CN" sz="2400">
              <a:solidFill>
                <a:prstClr val="black"/>
              </a:solidFill>
              <a:latin typeface="宋体" panose="02010600030101010101" pitchFamily="2" charset="-122"/>
              <a:ea typeface="宋体" panose="02010600030101010101" pitchFamily="2" charset="-122"/>
            </a:endParaRPr>
          </a:p>
          <a:p>
            <a:r>
              <a:rPr lang="en-US" altLang="zh-CN" sz="2400">
                <a:solidFill>
                  <a:prstClr val="black"/>
                </a:solidFill>
                <a:latin typeface="宋体" panose="02010600030101010101" pitchFamily="2" charset="-122"/>
                <a:ea typeface="宋体" panose="02010600030101010101" pitchFamily="2" charset="-122"/>
              </a:rPr>
              <a:t>D</a:t>
            </a:r>
            <a:r>
              <a:rPr lang="zh-CN" altLang="en-US" sz="2400">
                <a:solidFill>
                  <a:prstClr val="black"/>
                </a:solidFill>
                <a:latin typeface="宋体" panose="02010600030101010101" pitchFamily="2" charset="-122"/>
                <a:ea typeface="宋体" panose="02010600030101010101" pitchFamily="2" charset="-122"/>
              </a:rPr>
              <a:t>、溶液中的</a:t>
            </a:r>
            <a:r>
              <a:rPr lang="en-US" altLang="zh-CN" sz="2400">
                <a:solidFill>
                  <a:prstClr val="black"/>
                </a:solidFill>
                <a:latin typeface="宋体" panose="02010600030101010101" pitchFamily="2" charset="-122"/>
                <a:ea typeface="宋体" panose="02010600030101010101" pitchFamily="2" charset="-122"/>
              </a:rPr>
              <a:t>Ag</a:t>
            </a:r>
            <a:r>
              <a:rPr lang="en-US" altLang="zh-CN" sz="2400" baseline="30000">
                <a:solidFill>
                  <a:prstClr val="black"/>
                </a:solidFill>
                <a:latin typeface="宋体" panose="02010600030101010101" pitchFamily="2" charset="-122"/>
                <a:ea typeface="宋体" panose="02010600030101010101" pitchFamily="2" charset="-122"/>
              </a:rPr>
              <a:t>+</a:t>
            </a:r>
            <a:r>
              <a:rPr lang="zh-CN" altLang="en-US" sz="2400">
                <a:solidFill>
                  <a:prstClr val="black"/>
                </a:solidFill>
                <a:latin typeface="宋体" panose="02010600030101010101" pitchFamily="2" charset="-122"/>
                <a:ea typeface="宋体" panose="02010600030101010101" pitchFamily="2" charset="-122"/>
              </a:rPr>
              <a:t>将亚铁离子氧化。</a:t>
            </a:r>
            <a:endParaRPr lang="zh-CN" altLang="en-US" sz="2400">
              <a:solidFill>
                <a:prstClr val="black"/>
              </a:solidFill>
              <a:latin typeface="宋体" panose="02010600030101010101" pitchFamily="2" charset="-122"/>
              <a:ea typeface="宋体" panose="02010600030101010101" pitchFamily="2" charset="-122"/>
            </a:endParaRPr>
          </a:p>
        </p:txBody>
      </p:sp>
      <p:sp>
        <p:nvSpPr>
          <p:cNvPr id="3" name="文本框 2"/>
          <p:cNvSpPr txBox="1"/>
          <p:nvPr/>
        </p:nvSpPr>
        <p:spPr>
          <a:xfrm>
            <a:off x="2372811" y="3424521"/>
            <a:ext cx="6991109" cy="829945"/>
          </a:xfrm>
          <a:prstGeom prst="rect">
            <a:avLst/>
          </a:prstGeom>
          <a:noFill/>
        </p:spPr>
        <p:txBody>
          <a:bodyPr wrap="square" rtlCol="0">
            <a:spAutoFit/>
          </a:bodyPr>
          <a:lstStyle/>
          <a:p>
            <a:r>
              <a:rPr lang="zh-CN" altLang="zh-CN" sz="2400" b="1">
                <a:solidFill>
                  <a:prstClr val="black"/>
                </a:solidFill>
                <a:latin typeface="宋体" panose="02010600030101010101" pitchFamily="2" charset="-122"/>
                <a:ea typeface="宋体" panose="02010600030101010101" pitchFamily="2" charset="-122"/>
              </a:rPr>
              <a:t>如何</a:t>
            </a:r>
            <a:r>
              <a:rPr lang="zh-CN" altLang="en-US" sz="2400" b="1">
                <a:solidFill>
                  <a:prstClr val="black"/>
                </a:solidFill>
                <a:latin typeface="宋体" panose="02010600030101010101" pitchFamily="2" charset="-122"/>
                <a:ea typeface="宋体" panose="02010600030101010101" pitchFamily="2" charset="-122"/>
              </a:rPr>
              <a:t>设计实验排除干扰？</a:t>
            </a:r>
            <a:endParaRPr lang="en-US" altLang="zh-CN" sz="2400" b="1">
              <a:solidFill>
                <a:prstClr val="black"/>
              </a:solidFill>
              <a:latin typeface="宋体" panose="02010600030101010101" pitchFamily="2" charset="-122"/>
              <a:ea typeface="宋体" panose="02010600030101010101" pitchFamily="2" charset="-122"/>
            </a:endParaRPr>
          </a:p>
          <a:p>
            <a:r>
              <a:rPr lang="zh-CN" altLang="en-US" sz="2400" b="1">
                <a:solidFill>
                  <a:prstClr val="black"/>
                </a:solidFill>
                <a:latin typeface="宋体" panose="02010600030101010101" pitchFamily="2" charset="-122"/>
                <a:ea typeface="宋体" panose="02010600030101010101" pitchFamily="2" charset="-122"/>
              </a:rPr>
              <a:t>如何</a:t>
            </a:r>
            <a:r>
              <a:rPr lang="zh-CN" altLang="zh-CN" sz="2400" b="1">
                <a:solidFill>
                  <a:prstClr val="black"/>
                </a:solidFill>
                <a:latin typeface="宋体" panose="02010600030101010101" pitchFamily="2" charset="-122"/>
                <a:ea typeface="宋体" panose="02010600030101010101" pitchFamily="2" charset="-122"/>
              </a:rPr>
              <a:t>证明反应</a:t>
            </a:r>
            <a:r>
              <a:rPr lang="en-US" altLang="zh-CN" sz="2400" b="1">
                <a:solidFill>
                  <a:prstClr val="black"/>
                </a:solidFill>
                <a:latin typeface="宋体" panose="02010600030101010101" pitchFamily="2" charset="-122"/>
                <a:ea typeface="宋体" panose="02010600030101010101" pitchFamily="2" charset="-122"/>
              </a:rPr>
              <a:t>Ag</a:t>
            </a:r>
            <a:r>
              <a:rPr lang="en-US" altLang="zh-CN" sz="2400" b="1" baseline="30000">
                <a:solidFill>
                  <a:prstClr val="black"/>
                </a:solidFill>
                <a:latin typeface="宋体" panose="02010600030101010101" pitchFamily="2" charset="-122"/>
                <a:ea typeface="宋体" panose="02010600030101010101" pitchFamily="2" charset="-122"/>
              </a:rPr>
              <a:t>+</a:t>
            </a:r>
            <a:r>
              <a:rPr lang="en-US" altLang="zh-CN" sz="2400" b="1">
                <a:solidFill>
                  <a:prstClr val="black"/>
                </a:solidFill>
                <a:latin typeface="宋体" panose="02010600030101010101" pitchFamily="2" charset="-122"/>
                <a:ea typeface="宋体" panose="02010600030101010101" pitchFamily="2" charset="-122"/>
              </a:rPr>
              <a:t>+Fe</a:t>
            </a:r>
            <a:r>
              <a:rPr lang="en-US" altLang="zh-CN" sz="2400" b="1" baseline="30000">
                <a:solidFill>
                  <a:prstClr val="black"/>
                </a:solidFill>
                <a:latin typeface="宋体" panose="02010600030101010101" pitchFamily="2" charset="-122"/>
                <a:ea typeface="宋体" panose="02010600030101010101" pitchFamily="2" charset="-122"/>
              </a:rPr>
              <a:t>2+</a:t>
            </a:r>
            <a:r>
              <a:rPr lang="en-US" altLang="zh-CN" sz="2400" b="1">
                <a:solidFill>
                  <a:prstClr val="black"/>
                </a:solidFill>
                <a:latin typeface="宋体" panose="02010600030101010101" pitchFamily="2" charset="-122"/>
                <a:ea typeface="宋体" panose="02010600030101010101" pitchFamily="2" charset="-122"/>
              </a:rPr>
              <a:t>==Ag+Fe</a:t>
            </a:r>
            <a:r>
              <a:rPr lang="en-US" altLang="zh-CN" sz="2400" b="1" baseline="30000">
                <a:solidFill>
                  <a:prstClr val="black"/>
                </a:solidFill>
                <a:latin typeface="宋体" panose="02010600030101010101" pitchFamily="2" charset="-122"/>
                <a:ea typeface="宋体" panose="02010600030101010101" pitchFamily="2" charset="-122"/>
              </a:rPr>
              <a:t>3+</a:t>
            </a:r>
            <a:r>
              <a:rPr lang="zh-CN" altLang="zh-CN" sz="2400" b="1">
                <a:solidFill>
                  <a:prstClr val="black"/>
                </a:solidFill>
                <a:latin typeface="宋体" panose="02010600030101010101" pitchFamily="2" charset="-122"/>
                <a:ea typeface="宋体" panose="02010600030101010101" pitchFamily="2" charset="-122"/>
              </a:rPr>
              <a:t>能发生？</a:t>
            </a:r>
            <a:endParaRPr lang="zh-CN" altLang="en-US">
              <a:solidFill>
                <a:prstClr val="black"/>
              </a:solidFill>
              <a:latin typeface="宋体" panose="02010600030101010101" pitchFamily="2" charset="-122"/>
              <a:ea typeface="宋体" panose="02010600030101010101" pitchFamily="2" charset="-122"/>
            </a:endParaRPr>
          </a:p>
        </p:txBody>
      </p:sp>
      <p:sp>
        <p:nvSpPr>
          <p:cNvPr id="4" name="文本框 3"/>
          <p:cNvSpPr txBox="1"/>
          <p:nvPr/>
        </p:nvSpPr>
        <p:spPr>
          <a:xfrm>
            <a:off x="2372811" y="4803494"/>
            <a:ext cx="7743463" cy="1106805"/>
          </a:xfrm>
          <a:prstGeom prst="rect">
            <a:avLst/>
          </a:prstGeom>
          <a:noFill/>
        </p:spPr>
        <p:txBody>
          <a:bodyPr wrap="square" rtlCol="0">
            <a:spAutoFit/>
          </a:bodyPr>
          <a:lstStyle/>
          <a:p>
            <a:r>
              <a:rPr lang="zh-CN" altLang="zh-CN" sz="2400" b="1">
                <a:solidFill>
                  <a:prstClr val="black"/>
                </a:solidFill>
                <a:latin typeface="宋体" panose="02010600030101010101" pitchFamily="2" charset="-122"/>
                <a:ea typeface="宋体" panose="02010600030101010101" pitchFamily="2" charset="-122"/>
              </a:rPr>
              <a:t>宏微结合分析实验现象，找出异常→从体系和环境内找出可能的干扰因素→排除干扰、实验验证→实验结论</a:t>
            </a:r>
            <a:endParaRPr lang="zh-CN" altLang="zh-CN" sz="2400" b="1">
              <a:solidFill>
                <a:prstClr val="black"/>
              </a:solidFill>
              <a:latin typeface="宋体" panose="02010600030101010101" pitchFamily="2" charset="-122"/>
              <a:ea typeface="宋体" panose="02010600030101010101" pitchFamily="2" charset="-122"/>
            </a:endParaRPr>
          </a:p>
          <a:p>
            <a:endParaRPr lang="zh-CN" altLang="en-US">
              <a:solidFill>
                <a:prstClr val="black"/>
              </a:solidFill>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latin typeface="宋体" panose="02010600030101010101" pitchFamily="2" charset="-122"/>
                <a:ea typeface="宋体" panose="02010600030101010101" pitchFamily="2" charset="-122"/>
              </a:rPr>
            </a:fld>
            <a:endParaRPr lang="zh-CN" altLang="en-US">
              <a:solidFill>
                <a:prstClr val="black">
                  <a:tint val="75000"/>
                </a:prstClr>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064872" y="671332"/>
            <a:ext cx="6435524" cy="521970"/>
          </a:xfrm>
          <a:prstGeom prst="rect">
            <a:avLst/>
          </a:prstGeom>
          <a:solidFill>
            <a:schemeClr val="bg1"/>
          </a:solidFill>
        </p:spPr>
        <p:txBody>
          <a:bodyPr wrap="square" rtlCol="0">
            <a:spAutoFit/>
          </a:bodyPr>
          <a:lstStyle/>
          <a:p>
            <a:r>
              <a:rPr lang="en-US" altLang="zh-CN" sz="2800" b="1">
                <a:solidFill>
                  <a:prstClr val="black"/>
                </a:solidFill>
              </a:rPr>
              <a:t>3</a:t>
            </a:r>
            <a:r>
              <a:rPr lang="zh-CN" altLang="en-US" sz="2800" b="1">
                <a:solidFill>
                  <a:prstClr val="black"/>
                </a:solidFill>
              </a:rPr>
              <a:t> 、</a:t>
            </a:r>
            <a:r>
              <a:rPr lang="zh-CN" altLang="en-US" sz="2800" b="1">
                <a:solidFill>
                  <a:srgbClr val="C00000"/>
                </a:solidFill>
              </a:rPr>
              <a:t>减少</a:t>
            </a:r>
            <a:r>
              <a:rPr lang="zh-CN" altLang="en-US" sz="2800" b="1">
                <a:solidFill>
                  <a:prstClr val="black"/>
                </a:solidFill>
              </a:rPr>
              <a:t>封闭式问题，</a:t>
            </a:r>
            <a:r>
              <a:rPr lang="zh-CN" altLang="en-US" sz="2800" b="1">
                <a:solidFill>
                  <a:srgbClr val="00B050"/>
                </a:solidFill>
              </a:rPr>
              <a:t>增加</a:t>
            </a:r>
            <a:r>
              <a:rPr lang="zh-CN" altLang="en-US" sz="2800" b="1">
                <a:solidFill>
                  <a:prstClr val="black"/>
                </a:solidFill>
              </a:rPr>
              <a:t>开放式问题</a:t>
            </a:r>
            <a:endParaRPr lang="zh-CN" altLang="en-US">
              <a:solidFill>
                <a:prstClr val="black"/>
              </a:solidFill>
            </a:endParaRPr>
          </a:p>
        </p:txBody>
      </p:sp>
      <p:sp>
        <p:nvSpPr>
          <p:cNvPr id="3" name="文本框 2"/>
          <p:cNvSpPr txBox="1"/>
          <p:nvPr/>
        </p:nvSpPr>
        <p:spPr>
          <a:xfrm>
            <a:off x="1235529" y="1628507"/>
            <a:ext cx="9720943" cy="3599815"/>
          </a:xfrm>
          <a:prstGeom prst="rect">
            <a:avLst/>
          </a:prstGeom>
          <a:noFill/>
        </p:spPr>
        <p:txBody>
          <a:bodyPr wrap="square" rtlCol="0">
            <a:spAutoFit/>
          </a:bodyPr>
          <a:lstStyle/>
          <a:p>
            <a:pPr>
              <a:lnSpc>
                <a:spcPct val="150000"/>
              </a:lnSpc>
            </a:pPr>
            <a:r>
              <a:rPr lang="zh-CN" altLang="en-US" sz="2800" b="1">
                <a:solidFill>
                  <a:prstClr val="black"/>
                </a:solidFill>
                <a:latin typeface="宋体" panose="02010600030101010101" pitchFamily="2" charset="-122"/>
                <a:ea typeface="宋体" panose="02010600030101010101" pitchFamily="2" charset="-122"/>
              </a:rPr>
              <a:t>化学学科的创新思维形式包括研究新物质的结构、发现或合成新物质、发明新反应或合成方法、构建新理论或新机理、探索新技术或新方法等。因此，高考对化学创新思维能力的考查就包括推测反应现象或物质性质、设计物质合成或分离路线、阐释机理或总结归纳等。</a:t>
            </a:r>
            <a:endParaRPr lang="zh-CN" altLang="en-US" sz="2800" b="1" u="sng">
              <a:solidFill>
                <a:prstClr val="black"/>
              </a:solidFill>
              <a:latin typeface="宋体" panose="02010600030101010101" pitchFamily="2" charset="-122"/>
              <a:ea typeface="宋体" panose="02010600030101010101" pitchFamily="2" charset="-122"/>
            </a:endParaRPr>
          </a:p>
          <a:p>
            <a:endParaRPr lang="zh-CN" altLang="en-US">
              <a:solidFill>
                <a:prstClr val="black"/>
              </a:solidFill>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025568" y="627143"/>
            <a:ext cx="8322198" cy="2306955"/>
          </a:xfrm>
          <a:prstGeom prst="rect">
            <a:avLst/>
          </a:prstGeom>
          <a:noFill/>
        </p:spPr>
        <p:txBody>
          <a:bodyPr wrap="square" rtlCol="0">
            <a:spAutoFit/>
          </a:bodyPr>
          <a:lstStyle/>
          <a:p>
            <a:pPr algn="ctr"/>
            <a:r>
              <a:rPr lang="zh-CN" altLang="en-US" sz="2400" b="1">
                <a:solidFill>
                  <a:prstClr val="black"/>
                </a:solidFill>
                <a:latin typeface="宋体" panose="02010600030101010101" pitchFamily="2" charset="-122"/>
                <a:ea typeface="宋体" panose="02010600030101010101" pitchFamily="2" charset="-122"/>
              </a:rPr>
              <a:t>废电路板中提取铜</a:t>
            </a:r>
            <a:endParaRPr lang="en-US" altLang="zh-CN" sz="2400" b="1">
              <a:solidFill>
                <a:prstClr val="black"/>
              </a:solidFill>
              <a:latin typeface="宋体" panose="02010600030101010101" pitchFamily="2" charset="-122"/>
              <a:ea typeface="宋体" panose="02010600030101010101" pitchFamily="2" charset="-122"/>
            </a:endParaRPr>
          </a:p>
          <a:p>
            <a:r>
              <a:rPr lang="zh-CN" altLang="en-US" sz="2400" b="1">
                <a:solidFill>
                  <a:prstClr val="black"/>
                </a:solidFill>
                <a:latin typeface="宋体" panose="02010600030101010101" pitchFamily="2" charset="-122"/>
                <a:ea typeface="宋体" panose="02010600030101010101" pitchFamily="2" charset="-122"/>
              </a:rPr>
              <a:t>现在，越来越多的电子产品丰富了人们的生活的同时，废电路板垃圾也越来越多。废电路板中含有丰富的铜（还含有铁和铝），是提炼铜的原料之一。工业上从废电路板中提取铜主要步骤分两步：硫酸浸取废电路板；从浸取液中回收铜。请你设计从浸取液中回收金属铜的实验方案。</a:t>
            </a:r>
            <a:endParaRPr lang="zh-CN" altLang="en-US" sz="2400" b="1">
              <a:solidFill>
                <a:prstClr val="black"/>
              </a:solidFill>
              <a:latin typeface="宋体" panose="02010600030101010101" pitchFamily="2" charset="-122"/>
              <a:ea typeface="宋体" panose="02010600030101010101" pitchFamily="2" charset="-122"/>
            </a:endParaRPr>
          </a:p>
        </p:txBody>
      </p:sp>
      <p:sp>
        <p:nvSpPr>
          <p:cNvPr id="4" name="文本框 3"/>
          <p:cNvSpPr txBox="1"/>
          <p:nvPr/>
        </p:nvSpPr>
        <p:spPr>
          <a:xfrm>
            <a:off x="2476981" y="3028890"/>
            <a:ext cx="7419373" cy="398780"/>
          </a:xfrm>
          <a:prstGeom prst="rect">
            <a:avLst/>
          </a:prstGeom>
          <a:noFill/>
        </p:spPr>
        <p:txBody>
          <a:bodyPr wrap="square" rtlCol="0">
            <a:spAutoFit/>
          </a:bodyPr>
          <a:lstStyle/>
          <a:p>
            <a:r>
              <a:rPr lang="zh-CN" altLang="en-US" sz="2000" b="1">
                <a:solidFill>
                  <a:prstClr val="black"/>
                </a:solidFill>
              </a:rPr>
              <a:t>浸取液中含有哪些离子？     如何提取铜？</a:t>
            </a:r>
            <a:endParaRPr lang="zh-CN" altLang="en-US" sz="2000" b="1">
              <a:solidFill>
                <a:prstClr val="black"/>
              </a:solidFill>
            </a:endParaRPr>
          </a:p>
        </p:txBody>
      </p:sp>
      <p:sp>
        <p:nvSpPr>
          <p:cNvPr id="6" name="文本框 5"/>
          <p:cNvSpPr txBox="1"/>
          <p:nvPr/>
        </p:nvSpPr>
        <p:spPr>
          <a:xfrm>
            <a:off x="2657898" y="5309228"/>
            <a:ext cx="5016117" cy="398780"/>
          </a:xfrm>
          <a:prstGeom prst="rect">
            <a:avLst/>
          </a:prstGeom>
          <a:noFill/>
        </p:spPr>
        <p:txBody>
          <a:bodyPr wrap="square" rtlCol="0">
            <a:spAutoFit/>
          </a:bodyPr>
          <a:lstStyle/>
          <a:p>
            <a:r>
              <a:rPr lang="zh-CN" altLang="en-US" sz="2000" b="1">
                <a:solidFill>
                  <a:prstClr val="black"/>
                </a:solidFill>
              </a:rPr>
              <a:t>物质转化；平衡移动原理；电化学原理</a:t>
            </a:r>
            <a:endParaRPr lang="zh-CN" altLang="en-US" sz="2000" b="1">
              <a:solidFill>
                <a:prstClr val="black"/>
              </a:solidFill>
            </a:endParaRPr>
          </a:p>
        </p:txBody>
      </p:sp>
      <p:grpSp>
        <p:nvGrpSpPr>
          <p:cNvPr id="9" name="组合 8"/>
          <p:cNvGrpSpPr/>
          <p:nvPr/>
        </p:nvGrpSpPr>
        <p:grpSpPr>
          <a:xfrm>
            <a:off x="2356955" y="3522425"/>
            <a:ext cx="7862662" cy="1442917"/>
            <a:chOff x="2356955" y="3522423"/>
            <a:chExt cx="7862662" cy="1442917"/>
          </a:xfrm>
        </p:grpSpPr>
        <p:pic>
          <p:nvPicPr>
            <p:cNvPr id="5" name="图片 4"/>
            <p:cNvPicPr>
              <a:picLocks noChangeAspect="1"/>
            </p:cNvPicPr>
            <p:nvPr/>
          </p:nvPicPr>
          <p:blipFill>
            <a:blip r:embed="rId1"/>
            <a:stretch>
              <a:fillRect/>
            </a:stretch>
          </p:blipFill>
          <p:spPr>
            <a:xfrm>
              <a:off x="2356955" y="3522423"/>
              <a:ext cx="6936690" cy="1442917"/>
            </a:xfrm>
            <a:prstGeom prst="rect">
              <a:avLst/>
            </a:prstGeom>
          </p:spPr>
        </p:pic>
        <p:sp>
          <p:nvSpPr>
            <p:cNvPr id="3" name="矩形 2"/>
            <p:cNvSpPr/>
            <p:nvPr/>
          </p:nvSpPr>
          <p:spPr>
            <a:xfrm>
              <a:off x="9201045" y="3625311"/>
              <a:ext cx="1018572" cy="2972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black"/>
                  </a:solidFill>
                </a:rPr>
                <a:t>Cu</a:t>
              </a:r>
              <a:r>
                <a:rPr lang="en-US" altLang="zh-CN" baseline="30000">
                  <a:solidFill>
                    <a:prstClr val="black"/>
                  </a:solidFill>
                </a:rPr>
                <a:t>2+</a:t>
              </a:r>
              <a:endParaRPr lang="zh-CN" altLang="en-US">
                <a:solidFill>
                  <a:prstClr val="black"/>
                </a:solidFill>
              </a:endParaRPr>
            </a:p>
          </p:txBody>
        </p:sp>
        <p:sp>
          <p:nvSpPr>
            <p:cNvPr id="7" name="矩形 6"/>
            <p:cNvSpPr/>
            <p:nvPr/>
          </p:nvSpPr>
          <p:spPr>
            <a:xfrm>
              <a:off x="9201045" y="3922534"/>
              <a:ext cx="1018572" cy="487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black"/>
                  </a:solidFill>
                </a:rPr>
                <a:t>4.4</a:t>
              </a:r>
              <a:endParaRPr lang="zh-CN" altLang="en-US">
                <a:solidFill>
                  <a:prstClr val="black"/>
                </a:solidFill>
              </a:endParaRPr>
            </a:p>
          </p:txBody>
        </p:sp>
        <p:sp>
          <p:nvSpPr>
            <p:cNvPr id="8" name="矩形 7"/>
            <p:cNvSpPr/>
            <p:nvPr/>
          </p:nvSpPr>
          <p:spPr>
            <a:xfrm>
              <a:off x="9201045" y="4409212"/>
              <a:ext cx="1018572" cy="487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black"/>
                  </a:solidFill>
                </a:rPr>
                <a:t>6.4</a:t>
              </a:r>
              <a:endParaRPr lang="zh-CN" altLang="en-US">
                <a:solidFill>
                  <a:prstClr val="black"/>
                </a:solidFill>
              </a:endParaRPr>
            </a:p>
          </p:txBody>
        </p:sp>
      </p:grpSp>
      <p:sp>
        <p:nvSpPr>
          <p:cNvPr id="10" name="灯片编号占位符 9"/>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425039" y="627143"/>
            <a:ext cx="8922727" cy="3046095"/>
          </a:xfrm>
          <a:prstGeom prst="rect">
            <a:avLst/>
          </a:prstGeom>
          <a:noFill/>
        </p:spPr>
        <p:txBody>
          <a:bodyPr wrap="square" rtlCol="0">
            <a:spAutoFit/>
          </a:bodyPr>
          <a:lstStyle/>
          <a:p>
            <a:pPr algn="ctr"/>
            <a:r>
              <a:rPr lang="zh-CN" altLang="en-US" sz="2400" b="1">
                <a:solidFill>
                  <a:prstClr val="black"/>
                </a:solidFill>
                <a:latin typeface="宋体" panose="02010600030101010101" pitchFamily="2" charset="-122"/>
                <a:ea typeface="宋体" panose="02010600030101010101" pitchFamily="2" charset="-122"/>
              </a:rPr>
              <a:t>含铬废水的处理</a:t>
            </a:r>
            <a:endParaRPr lang="en-US" altLang="zh-CN" sz="2400" b="1">
              <a:solidFill>
                <a:prstClr val="black"/>
              </a:solidFill>
              <a:latin typeface="宋体" panose="02010600030101010101" pitchFamily="2" charset="-122"/>
              <a:ea typeface="宋体" panose="02010600030101010101" pitchFamily="2" charset="-122"/>
            </a:endParaRPr>
          </a:p>
          <a:p>
            <a:r>
              <a:rPr lang="zh-CN" altLang="en-US" sz="2400" b="1">
                <a:solidFill>
                  <a:prstClr val="black"/>
                </a:solidFill>
                <a:latin typeface="宋体" panose="02010600030101010101" pitchFamily="2" charset="-122"/>
                <a:ea typeface="宋体" panose="02010600030101010101" pitchFamily="2" charset="-122"/>
              </a:rPr>
              <a:t>铬是一种人体重要的微量元素，广泛存在于人体组织中，但人体大量摄入铬会对人体产生很大的危害，所以含铬废水一定处理后排放。某含铬废水中铬主要以</a:t>
            </a:r>
            <a:r>
              <a:rPr lang="en-US" altLang="zh-CN" sz="2400" b="1">
                <a:solidFill>
                  <a:prstClr val="black"/>
                </a:solidFill>
                <a:latin typeface="宋体" panose="02010600030101010101" pitchFamily="2" charset="-122"/>
                <a:ea typeface="宋体" panose="02010600030101010101" pitchFamily="2" charset="-122"/>
              </a:rPr>
              <a:t>Cr</a:t>
            </a:r>
            <a:r>
              <a:rPr lang="en-US" altLang="zh-CN" sz="2400" b="1" baseline="-25000">
                <a:solidFill>
                  <a:prstClr val="black"/>
                </a:solidFill>
                <a:latin typeface="宋体" panose="02010600030101010101" pitchFamily="2" charset="-122"/>
                <a:ea typeface="宋体" panose="02010600030101010101" pitchFamily="2" charset="-122"/>
              </a:rPr>
              <a:t>2</a:t>
            </a:r>
            <a:r>
              <a:rPr lang="en-US" altLang="zh-CN" sz="2400" b="1">
                <a:solidFill>
                  <a:prstClr val="black"/>
                </a:solidFill>
                <a:latin typeface="宋体" panose="02010600030101010101" pitchFamily="2" charset="-122"/>
                <a:ea typeface="宋体" panose="02010600030101010101" pitchFamily="2" charset="-122"/>
              </a:rPr>
              <a:t>O</a:t>
            </a:r>
            <a:r>
              <a:rPr lang="en-US" altLang="zh-CN" sz="2400" b="1" baseline="-25000">
                <a:solidFill>
                  <a:prstClr val="black"/>
                </a:solidFill>
                <a:latin typeface="宋体" panose="02010600030101010101" pitchFamily="2" charset="-122"/>
                <a:ea typeface="宋体" panose="02010600030101010101" pitchFamily="2" charset="-122"/>
              </a:rPr>
              <a:t>7</a:t>
            </a:r>
            <a:r>
              <a:rPr lang="en-US" altLang="zh-CN" sz="2400" b="1" baseline="30000">
                <a:solidFill>
                  <a:prstClr val="black"/>
                </a:solidFill>
                <a:latin typeface="宋体" panose="02010600030101010101" pitchFamily="2" charset="-122"/>
                <a:ea typeface="宋体" panose="02010600030101010101" pitchFamily="2" charset="-122"/>
              </a:rPr>
              <a:t>2-</a:t>
            </a:r>
            <a:r>
              <a:rPr lang="en-US" altLang="zh-CN" sz="2400" b="1">
                <a:solidFill>
                  <a:prstClr val="black"/>
                </a:solidFill>
                <a:latin typeface="宋体" panose="02010600030101010101" pitchFamily="2" charset="-122"/>
                <a:ea typeface="宋体" panose="02010600030101010101" pitchFamily="2" charset="-122"/>
              </a:rPr>
              <a:t>  </a:t>
            </a:r>
            <a:r>
              <a:rPr lang="zh-CN" altLang="zh-CN" sz="2400" b="1">
                <a:solidFill>
                  <a:prstClr val="black"/>
                </a:solidFill>
                <a:latin typeface="宋体" panose="02010600030101010101" pitchFamily="2" charset="-122"/>
                <a:ea typeface="宋体" panose="02010600030101010101" pitchFamily="2" charset="-122"/>
              </a:rPr>
              <a:t>和</a:t>
            </a:r>
            <a:r>
              <a:rPr lang="en-US" altLang="zh-CN" sz="2400" b="1">
                <a:solidFill>
                  <a:prstClr val="black"/>
                </a:solidFill>
                <a:latin typeface="宋体" panose="02010600030101010101" pitchFamily="2" charset="-122"/>
                <a:ea typeface="宋体" panose="02010600030101010101" pitchFamily="2" charset="-122"/>
              </a:rPr>
              <a:t>  CrO</a:t>
            </a:r>
            <a:r>
              <a:rPr lang="en-US" altLang="zh-CN" sz="2400" b="1" baseline="-25000">
                <a:solidFill>
                  <a:prstClr val="black"/>
                </a:solidFill>
                <a:latin typeface="宋体" panose="02010600030101010101" pitchFamily="2" charset="-122"/>
                <a:ea typeface="宋体" panose="02010600030101010101" pitchFamily="2" charset="-122"/>
              </a:rPr>
              <a:t>3</a:t>
            </a:r>
            <a:r>
              <a:rPr lang="en-US" altLang="zh-CN" sz="2400" b="1" baseline="30000">
                <a:solidFill>
                  <a:prstClr val="black"/>
                </a:solidFill>
                <a:latin typeface="宋体" panose="02010600030101010101" pitchFamily="2" charset="-122"/>
                <a:ea typeface="宋体" panose="02010600030101010101" pitchFamily="2" charset="-122"/>
              </a:rPr>
              <a:t>2-</a:t>
            </a:r>
            <a:r>
              <a:rPr lang="en-US" altLang="zh-CN" sz="2400" b="1">
                <a:solidFill>
                  <a:prstClr val="black"/>
                </a:solidFill>
                <a:latin typeface="宋体" panose="02010600030101010101" pitchFamily="2" charset="-122"/>
                <a:ea typeface="宋体" panose="02010600030101010101" pitchFamily="2" charset="-122"/>
              </a:rPr>
              <a:t> </a:t>
            </a:r>
            <a:r>
              <a:rPr lang="zh-CN" altLang="zh-CN" sz="2400" b="1">
                <a:solidFill>
                  <a:prstClr val="black"/>
                </a:solidFill>
                <a:latin typeface="宋体" panose="02010600030101010101" pitchFamily="2" charset="-122"/>
                <a:ea typeface="宋体" panose="02010600030101010101" pitchFamily="2" charset="-122"/>
              </a:rPr>
              <a:t>的形式</a:t>
            </a:r>
            <a:r>
              <a:rPr lang="zh-CN" altLang="en-US" sz="2400" b="1">
                <a:solidFill>
                  <a:prstClr val="black"/>
                </a:solidFill>
                <a:latin typeface="宋体" panose="02010600030101010101" pitchFamily="2" charset="-122"/>
                <a:ea typeface="宋体" panose="02010600030101010101" pitchFamily="2" charset="-122"/>
              </a:rPr>
              <a:t>存在，工业上处理的方法主要用化学法将</a:t>
            </a:r>
            <a:r>
              <a:rPr lang="en-US" altLang="zh-CN" sz="2400" b="1">
                <a:solidFill>
                  <a:prstClr val="black"/>
                </a:solidFill>
                <a:latin typeface="宋体" panose="02010600030101010101" pitchFamily="2" charset="-122"/>
                <a:ea typeface="宋体" panose="02010600030101010101" pitchFamily="2" charset="-122"/>
              </a:rPr>
              <a:t>Cr</a:t>
            </a:r>
            <a:r>
              <a:rPr lang="en-US" altLang="zh-CN" sz="2400" b="1" baseline="-25000">
                <a:solidFill>
                  <a:prstClr val="black"/>
                </a:solidFill>
                <a:latin typeface="宋体" panose="02010600030101010101" pitchFamily="2" charset="-122"/>
                <a:ea typeface="宋体" panose="02010600030101010101" pitchFamily="2" charset="-122"/>
              </a:rPr>
              <a:t>2</a:t>
            </a:r>
            <a:r>
              <a:rPr lang="en-US" altLang="zh-CN" sz="2400" b="1">
                <a:solidFill>
                  <a:prstClr val="black"/>
                </a:solidFill>
                <a:latin typeface="宋体" panose="02010600030101010101" pitchFamily="2" charset="-122"/>
                <a:ea typeface="宋体" panose="02010600030101010101" pitchFamily="2" charset="-122"/>
              </a:rPr>
              <a:t>O</a:t>
            </a:r>
            <a:r>
              <a:rPr lang="en-US" altLang="zh-CN" sz="2400" b="1" baseline="-25000">
                <a:solidFill>
                  <a:prstClr val="black"/>
                </a:solidFill>
                <a:latin typeface="宋体" panose="02010600030101010101" pitchFamily="2" charset="-122"/>
                <a:ea typeface="宋体" panose="02010600030101010101" pitchFamily="2" charset="-122"/>
              </a:rPr>
              <a:t>7</a:t>
            </a:r>
            <a:r>
              <a:rPr lang="en-US" altLang="zh-CN" sz="2400" b="1" baseline="30000">
                <a:solidFill>
                  <a:prstClr val="black"/>
                </a:solidFill>
                <a:latin typeface="宋体" panose="02010600030101010101" pitchFamily="2" charset="-122"/>
                <a:ea typeface="宋体" panose="02010600030101010101" pitchFamily="2" charset="-122"/>
              </a:rPr>
              <a:t>2-</a:t>
            </a:r>
            <a:r>
              <a:rPr lang="en-US" altLang="zh-CN" sz="2400" b="1">
                <a:solidFill>
                  <a:prstClr val="black"/>
                </a:solidFill>
                <a:latin typeface="宋体" panose="02010600030101010101" pitchFamily="2" charset="-122"/>
                <a:ea typeface="宋体" panose="02010600030101010101" pitchFamily="2" charset="-122"/>
              </a:rPr>
              <a:t>  </a:t>
            </a:r>
            <a:r>
              <a:rPr lang="zh-CN" altLang="zh-CN" sz="2400" b="1">
                <a:solidFill>
                  <a:prstClr val="black"/>
                </a:solidFill>
                <a:latin typeface="宋体" panose="02010600030101010101" pitchFamily="2" charset="-122"/>
                <a:ea typeface="宋体" panose="02010600030101010101" pitchFamily="2" charset="-122"/>
              </a:rPr>
              <a:t>和</a:t>
            </a:r>
            <a:r>
              <a:rPr lang="en-US" altLang="zh-CN" sz="2400" b="1">
                <a:solidFill>
                  <a:prstClr val="black"/>
                </a:solidFill>
                <a:latin typeface="宋体" panose="02010600030101010101" pitchFamily="2" charset="-122"/>
                <a:ea typeface="宋体" panose="02010600030101010101" pitchFamily="2" charset="-122"/>
              </a:rPr>
              <a:t>  CrO</a:t>
            </a:r>
            <a:r>
              <a:rPr lang="en-US" altLang="zh-CN" sz="2400" b="1" baseline="-25000">
                <a:solidFill>
                  <a:prstClr val="black"/>
                </a:solidFill>
                <a:latin typeface="宋体" panose="02010600030101010101" pitchFamily="2" charset="-122"/>
                <a:ea typeface="宋体" panose="02010600030101010101" pitchFamily="2" charset="-122"/>
              </a:rPr>
              <a:t>3</a:t>
            </a:r>
            <a:r>
              <a:rPr lang="en-US" altLang="zh-CN" sz="2400" b="1" baseline="30000">
                <a:solidFill>
                  <a:prstClr val="black"/>
                </a:solidFill>
                <a:latin typeface="宋体" panose="02010600030101010101" pitchFamily="2" charset="-122"/>
                <a:ea typeface="宋体" panose="02010600030101010101" pitchFamily="2" charset="-122"/>
              </a:rPr>
              <a:t>2-</a:t>
            </a:r>
            <a:r>
              <a:rPr lang="en-US" altLang="zh-CN" sz="2400" b="1">
                <a:solidFill>
                  <a:prstClr val="black"/>
                </a:solidFill>
                <a:latin typeface="宋体" panose="02010600030101010101" pitchFamily="2" charset="-122"/>
                <a:ea typeface="宋体" panose="02010600030101010101" pitchFamily="2" charset="-122"/>
              </a:rPr>
              <a:t> </a:t>
            </a:r>
            <a:r>
              <a:rPr lang="zh-CN" altLang="zh-CN" sz="2400" b="1">
                <a:solidFill>
                  <a:prstClr val="black"/>
                </a:solidFill>
                <a:latin typeface="宋体" panose="02010600030101010101" pitchFamily="2" charset="-122"/>
                <a:ea typeface="宋体" panose="02010600030101010101" pitchFamily="2" charset="-122"/>
              </a:rPr>
              <a:t>转化为</a:t>
            </a:r>
            <a:r>
              <a:rPr lang="en-US" altLang="zh-CN" sz="2400" b="1">
                <a:solidFill>
                  <a:prstClr val="black"/>
                </a:solidFill>
                <a:latin typeface="宋体" panose="02010600030101010101" pitchFamily="2" charset="-122"/>
                <a:ea typeface="宋体" panose="02010600030101010101" pitchFamily="2" charset="-122"/>
              </a:rPr>
              <a:t>Cr(OH)</a:t>
            </a:r>
            <a:r>
              <a:rPr lang="en-US" altLang="zh-CN" sz="2400" b="1" baseline="-25000">
                <a:solidFill>
                  <a:prstClr val="black"/>
                </a:solidFill>
                <a:latin typeface="宋体" panose="02010600030101010101" pitchFamily="2" charset="-122"/>
                <a:ea typeface="宋体" panose="02010600030101010101" pitchFamily="2" charset="-122"/>
              </a:rPr>
              <a:t>3</a:t>
            </a:r>
            <a:r>
              <a:rPr lang="zh-CN" altLang="zh-CN" sz="2400" b="1">
                <a:solidFill>
                  <a:prstClr val="black"/>
                </a:solidFill>
                <a:latin typeface="宋体" panose="02010600030101010101" pitchFamily="2" charset="-122"/>
                <a:ea typeface="宋体" panose="02010600030101010101" pitchFamily="2" charset="-122"/>
              </a:rPr>
              <a:t>等</a:t>
            </a:r>
            <a:r>
              <a:rPr lang="zh-CN" altLang="en-US" sz="2400" b="1">
                <a:solidFill>
                  <a:prstClr val="black"/>
                </a:solidFill>
                <a:latin typeface="宋体" panose="02010600030101010101" pitchFamily="2" charset="-122"/>
                <a:ea typeface="宋体" panose="02010600030101010101" pitchFamily="2" charset="-122"/>
              </a:rPr>
              <a:t>。</a:t>
            </a:r>
            <a:endParaRPr lang="en-US" altLang="zh-CN" sz="3200" b="1">
              <a:solidFill>
                <a:prstClr val="black"/>
              </a:solidFill>
              <a:latin typeface="宋体" panose="02010600030101010101" pitchFamily="2" charset="-122"/>
              <a:ea typeface="宋体" panose="02010600030101010101" pitchFamily="2" charset="-122"/>
            </a:endParaRPr>
          </a:p>
          <a:p>
            <a:r>
              <a:rPr lang="zh-CN" altLang="en-US" sz="2400" b="1">
                <a:solidFill>
                  <a:prstClr val="black"/>
                </a:solidFill>
                <a:latin typeface="宋体" panose="02010600030101010101" pitchFamily="2" charset="-122"/>
                <a:ea typeface="宋体" panose="02010600030101010101" pitchFamily="2" charset="-122"/>
              </a:rPr>
              <a:t>    </a:t>
            </a:r>
            <a:r>
              <a:rPr lang="zh-CN" altLang="en-US" sz="2400" b="1" smtClean="0">
                <a:solidFill>
                  <a:prstClr val="black"/>
                </a:solidFill>
                <a:latin typeface="宋体" panose="02010600030101010101" pitchFamily="2" charset="-122"/>
                <a:ea typeface="宋体" panose="02010600030101010101" pitchFamily="2" charset="-122"/>
              </a:rPr>
              <a:t>请</a:t>
            </a:r>
            <a:r>
              <a:rPr lang="zh-CN" altLang="en-US" sz="2400" b="1">
                <a:solidFill>
                  <a:prstClr val="black"/>
                </a:solidFill>
                <a:latin typeface="宋体" panose="02010600030101010101" pitchFamily="2" charset="-122"/>
                <a:ea typeface="宋体" panose="02010600030101010101" pitchFamily="2" charset="-122"/>
              </a:rPr>
              <a:t>你设计处理该含铬废水的实验方案和流程，并写出相关的离子方程式。</a:t>
            </a:r>
            <a:endParaRPr lang="zh-CN" altLang="en-US" sz="2400" b="1">
              <a:solidFill>
                <a:prstClr val="black"/>
              </a:solidFill>
              <a:latin typeface="宋体" panose="02010600030101010101" pitchFamily="2" charset="-122"/>
              <a:ea typeface="宋体" panose="02010600030101010101" pitchFamily="2" charset="-122"/>
            </a:endParaRPr>
          </a:p>
        </p:txBody>
      </p:sp>
      <p:sp>
        <p:nvSpPr>
          <p:cNvPr id="4" name="文本框 3"/>
          <p:cNvSpPr txBox="1"/>
          <p:nvPr/>
        </p:nvSpPr>
        <p:spPr>
          <a:xfrm>
            <a:off x="1354239" y="4305784"/>
            <a:ext cx="9537539" cy="1383665"/>
          </a:xfrm>
          <a:prstGeom prst="rect">
            <a:avLst/>
          </a:prstGeom>
          <a:noFill/>
        </p:spPr>
        <p:txBody>
          <a:bodyPr wrap="square" rtlCol="0">
            <a:spAutoFit/>
          </a:bodyPr>
          <a:lstStyle/>
          <a:p>
            <a:r>
              <a:rPr lang="zh-CN" altLang="en-US" sz="3600" b="1">
                <a:solidFill>
                  <a:srgbClr val="0070C0"/>
                </a:solidFill>
              </a:rPr>
              <a:t>课标要求：</a:t>
            </a:r>
            <a:r>
              <a:rPr lang="zh-CN" altLang="en-US" sz="2400" b="1">
                <a:solidFill>
                  <a:srgbClr val="0070C0"/>
                </a:solidFill>
              </a:rPr>
              <a:t>以酸雨的防治和废水处理为例，体会化学对环境保护的作用；了解减少污染物的原理和方法；能用数据、图表、符号等描述实验证据并据此进行分析推理形成结论。</a:t>
            </a:r>
            <a:endParaRPr lang="zh-CN" altLang="en-US" sz="2400" b="1">
              <a:solidFill>
                <a:srgbClr val="0070C0"/>
              </a:solidFill>
            </a:endParaRPr>
          </a:p>
        </p:txBody>
      </p:sp>
      <p:sp>
        <p:nvSpPr>
          <p:cNvPr id="3" name="灯片编号占位符 2"/>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37"/>
          <p:cNvSpPr txBox="1">
            <a:spLocks noChangeArrowheads="1"/>
          </p:cNvSpPr>
          <p:nvPr/>
        </p:nvSpPr>
        <p:spPr bwMode="auto">
          <a:xfrm>
            <a:off x="1226004" y="1096542"/>
            <a:ext cx="9739992" cy="2305685"/>
          </a:xfrm>
          <a:prstGeom prst="rect">
            <a:avLst/>
          </a:prstGeom>
          <a:solidFill>
            <a:schemeClr val="bg1"/>
          </a:solidFill>
          <a:ln w="38100" algn="ctr">
            <a:noFill/>
            <a:miter lim="800000"/>
          </a:ln>
        </p:spPr>
        <p:txBody>
          <a:bodyPr wrap="square" lIns="91397" tIns="45698" rIns="91397" bIns="45698">
            <a:spAutoFit/>
          </a:bodyPr>
          <a:lstStyle/>
          <a:p>
            <a:pPr marL="387350" indent="-387350" defTabSz="1033780">
              <a:lnSpc>
                <a:spcPct val="150000"/>
              </a:lnSpc>
              <a:spcBef>
                <a:spcPct val="50000"/>
              </a:spcBef>
              <a:defRPr/>
            </a:pPr>
            <a:r>
              <a:rPr lang="en-US" altLang="zh-CN" sz="2400" b="1">
                <a:solidFill>
                  <a:prstClr val="black"/>
                </a:solidFill>
                <a:latin typeface="宋体" panose="02010600030101010101" pitchFamily="2" charset="-122"/>
                <a:ea typeface="宋体" panose="02010600030101010101" pitchFamily="2" charset="-122"/>
              </a:rPr>
              <a:t>    “</a:t>
            </a:r>
            <a:r>
              <a:rPr lang="zh-CN" altLang="en-US" sz="2400" b="1">
                <a:solidFill>
                  <a:prstClr val="black"/>
                </a:solidFill>
                <a:latin typeface="宋体" panose="02010600030101010101" pitchFamily="2" charset="-122"/>
                <a:ea typeface="宋体" panose="02010600030101010101" pitchFamily="2" charset="-122"/>
              </a:rPr>
              <a:t>系列卷整体规划表”是命制系列卷的“路线图”，针对整个复习时段，遵循训练的“系统性”“整体性”的原则，按照单元模块目标或考试大纲的要求，对各套试卷进行合理安排，做到双基落实、重难点突出，从而高效达成教学目标。</a:t>
            </a:r>
            <a:endParaRPr lang="zh-CN" altLang="en-US" sz="2400" b="1">
              <a:solidFill>
                <a:prstClr val="black"/>
              </a:solidFill>
              <a:latin typeface="宋体" panose="02010600030101010101" pitchFamily="2" charset="-122"/>
              <a:ea typeface="宋体" panose="02010600030101010101" pitchFamily="2" charset="-122"/>
            </a:endParaRPr>
          </a:p>
        </p:txBody>
      </p:sp>
      <p:sp>
        <p:nvSpPr>
          <p:cNvPr id="3" name="Rectangle 6"/>
          <p:cNvSpPr>
            <a:spLocks noChangeArrowheads="1"/>
          </p:cNvSpPr>
          <p:nvPr/>
        </p:nvSpPr>
        <p:spPr bwMode="auto">
          <a:xfrm>
            <a:off x="1527063" y="3466227"/>
            <a:ext cx="9438934" cy="2722789"/>
          </a:xfrm>
          <a:prstGeom prst="rect">
            <a:avLst/>
          </a:prstGeom>
          <a:solidFill>
            <a:schemeClr val="bg1"/>
          </a:solidFill>
          <a:ln w="9525">
            <a:noFill/>
            <a:miter lim="800000"/>
          </a:ln>
        </p:spPr>
        <p:txBody>
          <a:bodyPr lIns="91391" tIns="45694" rIns="91391" bIns="45694"/>
          <a:lstStyle/>
          <a:p>
            <a:pPr marL="387350" indent="-387350" defTabSz="1033780">
              <a:lnSpc>
                <a:spcPct val="150000"/>
              </a:lnSpc>
              <a:defRPr/>
            </a:pPr>
            <a:r>
              <a:rPr lang="en-US" altLang="zh-CN" sz="3200" b="1">
                <a:solidFill>
                  <a:prstClr val="black"/>
                </a:solidFill>
                <a:latin typeface="宋体" panose="02010600030101010101" pitchFamily="2" charset="-122"/>
                <a:ea typeface="宋体" panose="02010600030101010101" pitchFamily="2" charset="-122"/>
              </a:rPr>
              <a:t>    </a:t>
            </a:r>
            <a:r>
              <a:rPr lang="zh-CN" altLang="en-US" sz="2800" b="1">
                <a:solidFill>
                  <a:prstClr val="black"/>
                </a:solidFill>
                <a:latin typeface="宋体" panose="02010600030101010101" pitchFamily="2" charset="-122"/>
                <a:ea typeface="宋体" panose="02010600030101010101" pitchFamily="2" charset="-122"/>
              </a:rPr>
              <a:t>“单份试卷命制多向细目表是命制试卷的“蓝图”。多向细目表使命题具有明确的目标，保证了对考查内容的有效覆盖；便于准确把握题型、题量，不仅提高了命题的效率和质量，而且保证了试题具有较高的效度。</a:t>
            </a:r>
            <a:endParaRPr lang="zh-CN" altLang="en-US" sz="2800" b="1">
              <a:solidFill>
                <a:prstClr val="black"/>
              </a:solidFill>
              <a:latin typeface="宋体" panose="02010600030101010101" pitchFamily="2" charset="-122"/>
              <a:ea typeface="宋体" panose="02010600030101010101" pitchFamily="2" charset="-122"/>
            </a:endParaRPr>
          </a:p>
        </p:txBody>
      </p:sp>
      <p:sp>
        <p:nvSpPr>
          <p:cNvPr id="7" name="Rectangle 4"/>
          <p:cNvSpPr>
            <a:spLocks noChangeArrowheads="1"/>
          </p:cNvSpPr>
          <p:nvPr/>
        </p:nvSpPr>
        <p:spPr bwMode="auto">
          <a:xfrm>
            <a:off x="3912054" y="163395"/>
            <a:ext cx="3168650" cy="504825"/>
          </a:xfrm>
          <a:prstGeom prst="rect">
            <a:avLst/>
          </a:prstGeom>
          <a:solidFill>
            <a:srgbClr val="00B050"/>
          </a:solidFill>
          <a:ln w="38100" algn="ctr">
            <a:solidFill>
              <a:srgbClr val="FF0000"/>
            </a:solidFill>
            <a:miter lim="800000"/>
          </a:ln>
        </p:spPr>
        <p:txBody>
          <a:bodyPr wrap="none" anchor="ctr"/>
          <a:lstStyle/>
          <a:p>
            <a:pPr algn="ctr">
              <a:defRPr/>
            </a:pPr>
            <a:r>
              <a:rPr lang="zh-CN" altLang="en-US" sz="2800" b="1">
                <a:solidFill>
                  <a:prstClr val="black"/>
                </a:solidFill>
                <a:latin typeface="等线 Light" panose="02010600030101010101" charset="-122"/>
                <a:ea typeface="+mj-ea"/>
              </a:rPr>
              <a:t>习题设计方案</a:t>
            </a:r>
            <a:endParaRPr lang="zh-CN" altLang="en-US" sz="2800" b="1">
              <a:solidFill>
                <a:prstClr val="black"/>
              </a:solidFill>
              <a:latin typeface="等线 Light" panose="02010600030101010101" charset="-122"/>
              <a:ea typeface="+mj-ea"/>
            </a:endParaRPr>
          </a:p>
        </p:txBody>
      </p:sp>
      <p:sp>
        <p:nvSpPr>
          <p:cNvPr id="4" name="灯片编号占位符 3"/>
          <p:cNvSpPr>
            <a:spLocks noGrp="1"/>
          </p:cNvSpPr>
          <p:nvPr>
            <p:ph type="sldNum" sz="quarter" idx="4294967295"/>
          </p:nvPr>
        </p:nvSpPr>
        <p:spPr>
          <a:xfrm>
            <a:off x="9448800" y="6356350"/>
            <a:ext cx="2743200" cy="365125"/>
          </a:xfrm>
        </p:spPr>
        <p:txBody>
          <a:bodyPr/>
          <a:lstStyle/>
          <a:p>
            <a:fld id="{EEC7368F-2F8C-4654-ABC4-00ED1FD15CEC}"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671516" y="71434"/>
            <a:ext cx="10829925" cy="74295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600" b="1">
                <a:solidFill>
                  <a:srgbClr val="FF0066"/>
                </a:solidFill>
                <a:latin typeface="黑体" panose="02010609060101010101" pitchFamily="49" charset="-122"/>
                <a:ea typeface="黑体" panose="02010609060101010101" pitchFamily="49" charset="-122"/>
              </a:rPr>
              <a:t>精编材料    提高效率</a:t>
            </a:r>
            <a:endParaRPr lang="zh-CN" altLang="en-US" sz="3600" b="1">
              <a:solidFill>
                <a:srgbClr val="FF0066"/>
              </a:solidFill>
              <a:latin typeface="黑体" panose="02010609060101010101" pitchFamily="49" charset="-122"/>
              <a:ea typeface="黑体" panose="02010609060101010101" pitchFamily="49" charset="-122"/>
            </a:endParaRPr>
          </a:p>
        </p:txBody>
      </p:sp>
      <p:sp>
        <p:nvSpPr>
          <p:cNvPr id="3" name="Rectangle 3"/>
          <p:cNvSpPr txBox="1">
            <a:spLocks noRot="1" noChangeArrowheads="1"/>
          </p:cNvSpPr>
          <p:nvPr/>
        </p:nvSpPr>
        <p:spPr>
          <a:xfrm>
            <a:off x="671516" y="731263"/>
            <a:ext cx="10829925" cy="6043612"/>
          </a:xfrm>
          <a:prstGeom prst="rect">
            <a:avLst/>
          </a:prstGeom>
          <a:noFill/>
        </p:spPr>
        <p:txBody>
          <a:bodyPr vert="horz" lIns="91440" tIns="45720" rIns="91440" bIns="45720" rtlCol="0">
            <a:normAutofit fontScale="8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None/>
            </a:pPr>
            <a:r>
              <a:rPr lang="en-US" altLang="zh-CN" b="1">
                <a:solidFill>
                  <a:prstClr val="black"/>
                </a:solidFill>
                <a:latin typeface="宋体" panose="02010600030101010101" pitchFamily="2" charset="-122"/>
                <a:ea typeface="宋体" panose="02010600030101010101" pitchFamily="2" charset="-122"/>
              </a:rPr>
              <a:t>     </a:t>
            </a:r>
            <a:r>
              <a:rPr lang="zh-CN" altLang="en-US" sz="2400" b="1">
                <a:solidFill>
                  <a:prstClr val="black"/>
                </a:solidFill>
                <a:latin typeface="宋体" panose="02010600030101010101" pitchFamily="2" charset="-122"/>
                <a:ea typeface="宋体" panose="02010600030101010101" pitchFamily="2" charset="-122"/>
              </a:rPr>
              <a:t>高考复习教学始终是围绕“题”展开的，选题、做题、讲题和落实题。题目的质量决定着课堂的效果和备考的质量。</a:t>
            </a:r>
            <a:endParaRPr lang="zh-CN" altLang="en-US" sz="2400" b="1">
              <a:solidFill>
                <a:prstClr val="black"/>
              </a:solidFill>
              <a:latin typeface="宋体" panose="02010600030101010101" pitchFamily="2" charset="-122"/>
              <a:ea typeface="宋体" panose="02010600030101010101" pitchFamily="2" charset="-122"/>
            </a:endParaRPr>
          </a:p>
          <a:p>
            <a:pPr>
              <a:lnSpc>
                <a:spcPct val="150000"/>
              </a:lnSpc>
              <a:buFont typeface="Wingdings" panose="05000000000000000000" pitchFamily="2" charset="2"/>
              <a:buNone/>
            </a:pPr>
            <a:r>
              <a:rPr lang="zh-CN" altLang="en-US" sz="2400" b="1">
                <a:solidFill>
                  <a:prstClr val="black"/>
                </a:solidFill>
                <a:latin typeface="宋体" panose="02010600030101010101" pitchFamily="2" charset="-122"/>
                <a:ea typeface="宋体" panose="02010600030101010101" pitchFamily="2" charset="-122"/>
              </a:rPr>
              <a:t>  我校材料编辑在遵循全面（基础）性、针对性、层次性、功能性原则上要达到系列化、科学化、规范化、电子化的要求。</a:t>
            </a:r>
            <a:endParaRPr lang="zh-CN" altLang="en-US" sz="2400" b="1">
              <a:solidFill>
                <a:prstClr val="black"/>
              </a:solidFill>
              <a:latin typeface="宋体" panose="02010600030101010101" pitchFamily="2" charset="-122"/>
              <a:ea typeface="宋体" panose="02010600030101010101" pitchFamily="2" charset="-122"/>
            </a:endParaRPr>
          </a:p>
          <a:p>
            <a:pPr>
              <a:lnSpc>
                <a:spcPct val="150000"/>
              </a:lnSpc>
              <a:buFont typeface="Wingdings" panose="05000000000000000000" pitchFamily="2" charset="2"/>
              <a:buNone/>
            </a:pPr>
            <a:r>
              <a:rPr lang="zh-CN" altLang="en-US" sz="2400" b="1">
                <a:solidFill>
                  <a:prstClr val="black"/>
                </a:solidFill>
                <a:latin typeface="宋体" panose="02010600030101010101" pitchFamily="2" charset="-122"/>
                <a:ea typeface="宋体" panose="02010600030101010101" pitchFamily="2" charset="-122"/>
              </a:rPr>
              <a:t>    高三每学科在组题环节上按照每三人一小组的原则成立备课组题小组；整体要求是老师们多做题，“</a:t>
            </a:r>
            <a:r>
              <a:rPr lang="zh-CN" altLang="en-US" sz="2400" b="1">
                <a:solidFill>
                  <a:srgbClr val="FF0000"/>
                </a:solidFill>
                <a:latin typeface="宋体" panose="02010600030101010101" pitchFamily="2" charset="-122"/>
                <a:ea typeface="宋体" panose="02010600030101010101" pitchFamily="2" charset="-122"/>
              </a:rPr>
              <a:t>老师下海，学生上岸</a:t>
            </a:r>
            <a:r>
              <a:rPr lang="zh-CN" altLang="en-US" sz="2400" b="1">
                <a:solidFill>
                  <a:prstClr val="black"/>
                </a:solidFill>
                <a:latin typeface="宋体" panose="02010600030101010101" pitchFamily="2" charset="-122"/>
                <a:ea typeface="宋体" panose="02010600030101010101" pitchFamily="2" charset="-122"/>
              </a:rPr>
              <a:t>”；每一套试卷都是按</a:t>
            </a:r>
            <a:r>
              <a:rPr lang="en-US" altLang="zh-CN" sz="2400" b="1">
                <a:solidFill>
                  <a:prstClr val="black"/>
                </a:solidFill>
                <a:latin typeface="宋体" panose="02010600030101010101" pitchFamily="2" charset="-122"/>
                <a:ea typeface="宋体" panose="02010600030101010101" pitchFamily="2" charset="-122"/>
              </a:rPr>
              <a:t>3</a:t>
            </a:r>
            <a:r>
              <a:rPr lang="zh-CN" altLang="en-US" sz="2400" b="1">
                <a:solidFill>
                  <a:prstClr val="black"/>
                </a:solidFill>
                <a:latin typeface="宋体" panose="02010600030101010101" pitchFamily="2" charset="-122"/>
                <a:ea typeface="宋体" panose="02010600030101010101" pitchFamily="2" charset="-122"/>
              </a:rPr>
              <a:t>：</a:t>
            </a:r>
            <a:r>
              <a:rPr lang="en-US" altLang="zh-CN" sz="2400" b="1">
                <a:solidFill>
                  <a:prstClr val="black"/>
                </a:solidFill>
                <a:latin typeface="宋体" panose="02010600030101010101" pitchFamily="2" charset="-122"/>
                <a:ea typeface="宋体" panose="02010600030101010101" pitchFamily="2" charset="-122"/>
              </a:rPr>
              <a:t>1</a:t>
            </a:r>
            <a:r>
              <a:rPr lang="zh-CN" altLang="en-US" sz="2400" b="1">
                <a:solidFill>
                  <a:prstClr val="black"/>
                </a:solidFill>
                <a:latin typeface="宋体" panose="02010600030101010101" pitchFamily="2" charset="-122"/>
                <a:ea typeface="宋体" panose="02010600030101010101" pitchFamily="2" charset="-122"/>
              </a:rPr>
              <a:t>的组题原则生成，即要想组出确定考点的一套习题，老师首先要自己找到对应考点</a:t>
            </a:r>
            <a:r>
              <a:rPr lang="en-US" altLang="zh-CN" sz="2400" b="1">
                <a:solidFill>
                  <a:prstClr val="black"/>
                </a:solidFill>
                <a:latin typeface="宋体" panose="02010600030101010101" pitchFamily="2" charset="-122"/>
                <a:ea typeface="宋体" panose="02010600030101010101" pitchFamily="2" charset="-122"/>
              </a:rPr>
              <a:t>3</a:t>
            </a:r>
            <a:r>
              <a:rPr lang="zh-CN" altLang="en-US" sz="2400" b="1">
                <a:solidFill>
                  <a:prstClr val="black"/>
                </a:solidFill>
                <a:latin typeface="宋体" panose="02010600030101010101" pitchFamily="2" charset="-122"/>
                <a:ea typeface="宋体" panose="02010600030101010101" pitchFamily="2" charset="-122"/>
              </a:rPr>
              <a:t>倍以上的习题做完，从中选择最合适的题目加入到习题中，或者通过</a:t>
            </a:r>
            <a:r>
              <a:rPr lang="en-US" altLang="zh-CN" sz="2400" b="1">
                <a:solidFill>
                  <a:prstClr val="black"/>
                </a:solidFill>
                <a:latin typeface="宋体" panose="02010600030101010101" pitchFamily="2" charset="-122"/>
                <a:ea typeface="宋体" panose="02010600030101010101" pitchFamily="2" charset="-122"/>
              </a:rPr>
              <a:t>3</a:t>
            </a:r>
            <a:r>
              <a:rPr lang="zh-CN" altLang="en-US" sz="2400" b="1">
                <a:solidFill>
                  <a:prstClr val="black"/>
                </a:solidFill>
                <a:latin typeface="宋体" panose="02010600030101010101" pitchFamily="2" charset="-122"/>
                <a:ea typeface="宋体" panose="02010600030101010101" pitchFamily="2" charset="-122"/>
              </a:rPr>
              <a:t>道以上的题目自己组合出一道新的题目供学生使用。</a:t>
            </a:r>
            <a:endParaRPr lang="en-US" altLang="zh-CN" sz="2400" b="1">
              <a:solidFill>
                <a:prstClr val="black"/>
              </a:solidFill>
              <a:latin typeface="宋体" panose="02010600030101010101" pitchFamily="2" charset="-122"/>
              <a:ea typeface="宋体" panose="02010600030101010101" pitchFamily="2" charset="-122"/>
            </a:endParaRPr>
          </a:p>
          <a:p>
            <a:pPr>
              <a:lnSpc>
                <a:spcPct val="150000"/>
              </a:lnSpc>
              <a:buFont typeface="Wingdings" panose="05000000000000000000" pitchFamily="2" charset="2"/>
              <a:buNone/>
            </a:pPr>
            <a:r>
              <a:rPr lang="en-US" altLang="zh-CN" sz="2400" b="1">
                <a:solidFill>
                  <a:prstClr val="black"/>
                </a:solidFill>
                <a:latin typeface="宋体" panose="02010600030101010101" pitchFamily="2" charset="-122"/>
                <a:ea typeface="宋体" panose="02010600030101010101" pitchFamily="2" charset="-122"/>
              </a:rPr>
              <a:t>  </a:t>
            </a:r>
            <a:r>
              <a:rPr lang="zh-CN" altLang="en-US" sz="2400" b="1">
                <a:solidFill>
                  <a:prstClr val="black"/>
                </a:solidFill>
                <a:latin typeface="宋体" panose="02010600030101010101" pitchFamily="2" charset="-122"/>
                <a:ea typeface="宋体" panose="02010600030101010101" pitchFamily="2" charset="-122"/>
              </a:rPr>
              <a:t>同时，</a:t>
            </a:r>
            <a:r>
              <a:rPr lang="zh-CN" altLang="en-US" sz="2400" b="1">
                <a:solidFill>
                  <a:srgbClr val="FF0000"/>
                </a:solidFill>
                <a:latin typeface="宋体" panose="02010600030101010101" pitchFamily="2" charset="-122"/>
                <a:ea typeface="宋体" panose="02010600030101010101" pitchFamily="2" charset="-122"/>
              </a:rPr>
              <a:t>提倡题目原创，创新</a:t>
            </a:r>
            <a:r>
              <a:rPr lang="zh-CN" altLang="en-US" sz="2400" b="1">
                <a:solidFill>
                  <a:prstClr val="black"/>
                </a:solidFill>
                <a:latin typeface="宋体" panose="02010600030101010101" pitchFamily="2" charset="-122"/>
                <a:ea typeface="宋体" panose="02010600030101010101" pitchFamily="2" charset="-122"/>
              </a:rPr>
              <a:t>。</a:t>
            </a:r>
            <a:endParaRPr lang="en-US" altLang="zh-CN" sz="2400" b="1">
              <a:solidFill>
                <a:prstClr val="black"/>
              </a:solidFill>
              <a:latin typeface="宋体" panose="02010600030101010101" pitchFamily="2" charset="-122"/>
              <a:ea typeface="宋体" panose="02010600030101010101" pitchFamily="2" charset="-122"/>
            </a:endParaRPr>
          </a:p>
          <a:p>
            <a:pPr>
              <a:lnSpc>
                <a:spcPct val="150000"/>
              </a:lnSpc>
              <a:buFont typeface="Wingdings" panose="05000000000000000000" pitchFamily="2" charset="2"/>
              <a:buNone/>
            </a:pPr>
            <a:r>
              <a:rPr lang="en-US" altLang="zh-CN" sz="2400" b="1">
                <a:solidFill>
                  <a:prstClr val="black"/>
                </a:solidFill>
                <a:latin typeface="宋体" panose="02010600030101010101" pitchFamily="2" charset="-122"/>
                <a:ea typeface="宋体" panose="02010600030101010101" pitchFamily="2" charset="-122"/>
              </a:rPr>
              <a:t>  </a:t>
            </a:r>
            <a:r>
              <a:rPr lang="zh-CN" altLang="en-US" sz="2400" b="1">
                <a:solidFill>
                  <a:prstClr val="black"/>
                </a:solidFill>
                <a:latin typeface="宋体" panose="02010600030101010101" pitchFamily="2" charset="-122"/>
                <a:ea typeface="宋体" panose="02010600030101010101" pitchFamily="2" charset="-122"/>
              </a:rPr>
              <a:t>三人小组中经验丰富的老师负责校稿定稿。</a:t>
            </a:r>
            <a:endParaRPr lang="zh-CN" altLang="en-US" sz="2400" b="1">
              <a:solidFill>
                <a:prstClr val="black"/>
              </a:solidFill>
              <a:latin typeface="宋体" panose="02010600030101010101" pitchFamily="2" charset="-122"/>
              <a:ea typeface="宋体" panose="02010600030101010101" pitchFamily="2" charset="-122"/>
            </a:endParaRPr>
          </a:p>
          <a:p>
            <a:pPr>
              <a:lnSpc>
                <a:spcPct val="150000"/>
              </a:lnSpc>
              <a:buFont typeface="Wingdings" panose="05000000000000000000" pitchFamily="2" charset="2"/>
              <a:buNone/>
            </a:pPr>
            <a:r>
              <a:rPr lang="zh-CN" altLang="en-US" sz="2400" b="1">
                <a:solidFill>
                  <a:prstClr val="black"/>
                </a:solidFill>
                <a:latin typeface="宋体" panose="02010600030101010101" pitchFamily="2" charset="-122"/>
                <a:ea typeface="宋体" panose="02010600030101010101" pitchFamily="2" charset="-122"/>
              </a:rPr>
              <a:t>  这项工作的工作量很大，但在实践过程中却有着非凡的意义。</a:t>
            </a:r>
            <a:endParaRPr lang="en-US" altLang="zh-CN" b="1">
              <a:solidFill>
                <a:prstClr val="black"/>
              </a:solidFill>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4294967295"/>
          </p:nvPr>
        </p:nvSpPr>
        <p:spPr>
          <a:xfrm>
            <a:off x="9448800" y="6356350"/>
            <a:ext cx="2743200" cy="365125"/>
          </a:xfrm>
        </p:spPr>
        <p:txBody>
          <a:bodyPr/>
          <a:lstStyle/>
          <a:p>
            <a:fld id="{9FDC6F41-5359-43B2-BB2E-F4C51E0D81FC}" type="slidenum">
              <a:rPr lang="zh-CN" altLang="en-US" smtClean="0">
                <a:solidFill>
                  <a:prstClr val="black">
                    <a:tint val="75000"/>
                  </a:prstClr>
                </a:solidFill>
              </a:rPr>
            </a:fld>
            <a:endParaRPr lang="zh-CN" altLang="en-US">
              <a:solidFill>
                <a:prstClr val="black">
                  <a:tint val="75000"/>
                </a:prstClr>
              </a:solidFill>
            </a:endParaRPr>
          </a:p>
        </p:txBody>
      </p:sp>
      <p:cxnSp>
        <p:nvCxnSpPr>
          <p:cNvPr id="6" name="直接连接符 5"/>
          <p:cNvCxnSpPr/>
          <p:nvPr/>
        </p:nvCxnSpPr>
        <p:spPr>
          <a:xfrm>
            <a:off x="947058" y="6721475"/>
            <a:ext cx="76635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09363" y="1234627"/>
          <a:ext cx="10138683" cy="4134644"/>
        </p:xfrm>
        <a:graphic>
          <a:graphicData uri="http://schemas.openxmlformats.org/drawingml/2006/table">
            <a:tbl>
              <a:tblPr firstRow="1" bandRow="1">
                <a:tableStyleId>{5C22544A-7EE6-4342-B048-85BDC9FD1C3A}</a:tableStyleId>
              </a:tblPr>
              <a:tblGrid>
                <a:gridCol w="684375"/>
                <a:gridCol w="662809"/>
                <a:gridCol w="617411"/>
                <a:gridCol w="2894518"/>
                <a:gridCol w="1556657"/>
                <a:gridCol w="1436914"/>
                <a:gridCol w="1371437"/>
                <a:gridCol w="914562"/>
              </a:tblGrid>
              <a:tr h="637948">
                <a:tc>
                  <a:txBody>
                    <a:bodyPr wrap="square"/>
                    <a:lstStyle/>
                    <a:p>
                      <a:pPr>
                        <a:buNone/>
                      </a:pPr>
                      <a:r>
                        <a:rPr lang="zh-CN" altLang="en-US" sz="2800" b="1">
                          <a:solidFill>
                            <a:srgbClr val="FF0000"/>
                          </a:solidFill>
                          <a:latin typeface="仿宋" panose="02010609060101010101" charset="-122"/>
                          <a:ea typeface="仿宋" panose="02010609060101010101" charset="-122"/>
                        </a:rPr>
                        <a:t>题型</a:t>
                      </a:r>
                      <a:endParaRPr lang="zh-CN" altLang="en-US" sz="28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92D050"/>
                    </a:solidFill>
                  </a:tcPr>
                </a:tc>
                <a:tc>
                  <a:txBody>
                    <a:bodyPr wrap="square"/>
                    <a:lstStyle/>
                    <a:p>
                      <a:pPr>
                        <a:buNone/>
                      </a:pPr>
                      <a:r>
                        <a:rPr lang="zh-CN" altLang="en-US" sz="2800" b="1">
                          <a:solidFill>
                            <a:srgbClr val="FF0000"/>
                          </a:solidFill>
                          <a:latin typeface="仿宋" panose="02010609060101010101" charset="-122"/>
                          <a:ea typeface="仿宋" panose="02010609060101010101" charset="-122"/>
                        </a:rPr>
                        <a:t>题序</a:t>
                      </a:r>
                      <a:endParaRPr lang="zh-CN" altLang="en-US" sz="28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92D050"/>
                    </a:solidFill>
                  </a:tcPr>
                </a:tc>
                <a:tc>
                  <a:txBody>
                    <a:bodyPr wrap="square"/>
                    <a:lstStyle/>
                    <a:p>
                      <a:pPr>
                        <a:buNone/>
                      </a:pPr>
                      <a:r>
                        <a:rPr lang="zh-CN" altLang="en-US" sz="2800" b="1">
                          <a:solidFill>
                            <a:srgbClr val="FF0000"/>
                          </a:solidFill>
                          <a:latin typeface="仿宋" panose="02010609060101010101" charset="-122"/>
                          <a:ea typeface="仿宋" panose="02010609060101010101" charset="-122"/>
                        </a:rPr>
                        <a:t>分值</a:t>
                      </a:r>
                      <a:endParaRPr lang="zh-CN" altLang="en-US" sz="28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92D050"/>
                    </a:solidFill>
                  </a:tcPr>
                </a:tc>
                <a:tc>
                  <a:txBody>
                    <a:bodyPr wrap="square"/>
                    <a:lstStyle/>
                    <a:p>
                      <a:pPr>
                        <a:buNone/>
                      </a:pPr>
                      <a:r>
                        <a:rPr lang="zh-CN" altLang="en-US" sz="2800" b="1">
                          <a:solidFill>
                            <a:srgbClr val="FF0000"/>
                          </a:solidFill>
                          <a:latin typeface="仿宋" panose="02010609060101010101" charset="-122"/>
                          <a:ea typeface="仿宋" panose="02010609060101010101" charset="-122"/>
                        </a:rPr>
                        <a:t>知识点</a:t>
                      </a:r>
                      <a:endParaRPr lang="zh-CN" altLang="en-US" sz="28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92D050"/>
                    </a:solidFill>
                  </a:tcPr>
                </a:tc>
                <a:tc>
                  <a:txBody>
                    <a:bodyPr wrap="square"/>
                    <a:lstStyle/>
                    <a:p>
                      <a:pPr>
                        <a:buNone/>
                      </a:pPr>
                      <a:r>
                        <a:rPr lang="zh-CN" altLang="en-US" sz="2800" b="1">
                          <a:solidFill>
                            <a:srgbClr val="FF0000"/>
                          </a:solidFill>
                          <a:latin typeface="仿宋" panose="02010609060101010101" charset="-122"/>
                          <a:ea typeface="仿宋" panose="02010609060101010101" charset="-122"/>
                        </a:rPr>
                        <a:t>能力要求</a:t>
                      </a:r>
                      <a:endParaRPr lang="zh-CN" altLang="en-US" sz="28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92D050"/>
                    </a:solidFill>
                  </a:tcPr>
                </a:tc>
                <a:tc>
                  <a:txBody>
                    <a:bodyPr wrap="square"/>
                    <a:lstStyle/>
                    <a:p>
                      <a:pPr>
                        <a:buNone/>
                      </a:pPr>
                      <a:r>
                        <a:rPr lang="zh-CN" altLang="en-US" sz="2800" b="1">
                          <a:solidFill>
                            <a:srgbClr val="FF0000"/>
                          </a:solidFill>
                          <a:latin typeface="仿宋" panose="02010609060101010101" charset="-122"/>
                          <a:ea typeface="仿宋" panose="02010609060101010101" charset="-122"/>
                        </a:rPr>
                        <a:t>难度要求</a:t>
                      </a:r>
                      <a:endParaRPr lang="zh-CN" altLang="en-US" sz="28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92D050"/>
                    </a:solidFill>
                  </a:tcPr>
                </a:tc>
                <a:tc>
                  <a:txBody>
                    <a:bodyPr wrap="square"/>
                    <a:lstStyle/>
                    <a:p>
                      <a:pPr>
                        <a:buNone/>
                      </a:pPr>
                      <a:r>
                        <a:rPr lang="zh-CN" altLang="en-US" sz="2800" b="1">
                          <a:solidFill>
                            <a:srgbClr val="FF0000"/>
                          </a:solidFill>
                          <a:latin typeface="仿宋" panose="02010609060101010101" charset="-122"/>
                          <a:ea typeface="仿宋" panose="02010609060101010101" charset="-122"/>
                        </a:rPr>
                        <a:t>素养要求</a:t>
                      </a:r>
                      <a:endParaRPr lang="zh-CN" altLang="en-US" sz="2800" b="1">
                        <a:solidFill>
                          <a:srgbClr val="FF0000"/>
                        </a:solidFill>
                        <a:latin typeface="仿宋" panose="02010609060101010101" charset="-122"/>
                        <a:ea typeface="仿宋" panose="02010609060101010101" charset="-122"/>
                      </a:endParaRPr>
                    </a:p>
                  </a:txBody>
                  <a:tcPr marL="91443" marR="91443" marT="45732" marB="45732" vert="horz">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cap="flat" cmpd="sng" algn="ctr">
                      <a:solidFill>
                        <a:schemeClr val="tx1"/>
                      </a:solidFill>
                      <a:prstDash val="solid"/>
                      <a:round/>
                      <a:headEnd type="none" w="med" len="med"/>
                      <a:tailEnd type="none" w="med" len="med"/>
                    </a:lnB>
                    <a:solidFill>
                      <a:srgbClr val="92D050"/>
                    </a:solidFill>
                  </a:tcPr>
                </a:tc>
                <a:tc>
                  <a:txBody>
                    <a:bodyPr wrap="square"/>
                    <a:lstStyle/>
                    <a:p>
                      <a:pPr>
                        <a:buNone/>
                      </a:pPr>
                      <a:r>
                        <a:rPr lang="zh-CN" altLang="en-US" sz="2800" b="1">
                          <a:solidFill>
                            <a:srgbClr val="FF0000"/>
                          </a:solidFill>
                          <a:latin typeface="仿宋" panose="02010609060101010101" charset="-122"/>
                          <a:ea typeface="仿宋" panose="02010609060101010101" charset="-122"/>
                        </a:rPr>
                        <a:t>备注</a:t>
                      </a:r>
                      <a:endParaRPr lang="zh-CN" altLang="en-US" sz="28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92D050"/>
                    </a:solidFill>
                  </a:tcPr>
                </a:tc>
              </a:tr>
              <a:tr h="637948">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637948">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637948">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637948">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637948">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tcPr>
                </a:tc>
                <a:tc>
                  <a:txBody>
                    <a:bodyPr wrap="square"/>
                    <a:lstStyle/>
                    <a:p>
                      <a:pPr>
                        <a:buNone/>
                      </a:pPr>
                      <a:endParaRPr lang="zh-CN" altLang="en-US" sz="2000" b="1">
                        <a:solidFill>
                          <a:srgbClr val="FF0000"/>
                        </a:solidFill>
                        <a:latin typeface="仿宋" panose="02010609060101010101" charset="-122"/>
                        <a:ea typeface="仿宋" panose="02010609060101010101" charset="-122"/>
                      </a:endParaRPr>
                    </a:p>
                  </a:txBody>
                  <a:tcPr marL="91443" marR="91443" marT="45732" marB="4573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bl>
          </a:graphicData>
        </a:graphic>
      </p:graphicFrame>
      <p:sp>
        <p:nvSpPr>
          <p:cNvPr id="3" name="文本框 2"/>
          <p:cNvSpPr txBox="1"/>
          <p:nvPr/>
        </p:nvSpPr>
        <p:spPr>
          <a:xfrm>
            <a:off x="809363" y="370114"/>
            <a:ext cx="4110981" cy="521970"/>
          </a:xfrm>
          <a:prstGeom prst="rect">
            <a:avLst/>
          </a:prstGeom>
          <a:noFill/>
        </p:spPr>
        <p:txBody>
          <a:bodyPr wrap="square" rtlCol="0">
            <a:spAutoFit/>
          </a:bodyPr>
          <a:lstStyle/>
          <a:p>
            <a:r>
              <a:rPr lang="zh-CN" altLang="en-US" sz="2800" b="1">
                <a:solidFill>
                  <a:prstClr val="black"/>
                </a:solidFill>
                <a:latin typeface="等线 Light" panose="02010600030101010101" charset="-122"/>
              </a:rPr>
              <a:t>多向细目表</a:t>
            </a:r>
            <a:endParaRPr lang="zh-CN" altLang="en-US" sz="2800">
              <a:solidFill>
                <a:prstClr val="black"/>
              </a:solidFill>
            </a:endParaRPr>
          </a:p>
        </p:txBody>
      </p:sp>
      <p:sp>
        <p:nvSpPr>
          <p:cNvPr id="4" name="灯片编号占位符 3"/>
          <p:cNvSpPr>
            <a:spLocks noGrp="1"/>
          </p:cNvSpPr>
          <p:nvPr>
            <p:ph type="sldNum" sz="quarter" idx="4294967295"/>
          </p:nvPr>
        </p:nvSpPr>
        <p:spPr>
          <a:xfrm>
            <a:off x="9448800" y="6356350"/>
            <a:ext cx="2743200" cy="365125"/>
          </a:xfrm>
        </p:spPr>
        <p:txBody>
          <a:bodyPr/>
          <a:lstStyle/>
          <a:p>
            <a:fld id="{9FDC6F41-5359-43B2-BB2E-F4C51E0D81FC}"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164091" y="917804"/>
            <a:ext cx="10146166" cy="3968115"/>
          </a:xfrm>
          <a:prstGeom prst="rect">
            <a:avLst/>
          </a:prstGeom>
          <a:noFill/>
          <a:ln>
            <a:noFill/>
          </a:ln>
        </p:spPr>
        <p:txBody>
          <a:bodyPr wrap="square" lIns="91418" tIns="45709" rIns="91418" bIns="45709">
            <a:spAutoFit/>
          </a:bodyPr>
          <a:lstStyle/>
          <a:p>
            <a:pPr>
              <a:lnSpc>
                <a:spcPct val="150000"/>
              </a:lnSpc>
            </a:pPr>
            <a:r>
              <a:rPr lang="en-US" altLang="zh-CN" sz="2200">
                <a:solidFill>
                  <a:prstClr val="black"/>
                </a:solidFill>
                <a:latin typeface="楷体" panose="02010609060101010101" charset="-122"/>
                <a:ea typeface="楷体" panose="02010609060101010101" charset="-122"/>
              </a:rPr>
              <a:t>   </a:t>
            </a:r>
            <a:r>
              <a:rPr lang="zh-CN" altLang="zh-CN" sz="2400" b="1">
                <a:solidFill>
                  <a:prstClr val="black"/>
                </a:solidFill>
                <a:latin typeface="楷体" panose="02010609060101010101" charset="-122"/>
                <a:ea typeface="楷体" panose="02010609060101010101" charset="-122"/>
              </a:rPr>
              <a:t>训练试题来源广泛，进行</a:t>
            </a:r>
            <a:r>
              <a:rPr lang="zh-CN" altLang="zh-CN" sz="2400" b="1">
                <a:solidFill>
                  <a:srgbClr val="FF0000"/>
                </a:solidFill>
                <a:latin typeface="楷体" panose="02010609060101010101" charset="-122"/>
                <a:ea typeface="楷体" panose="02010609060101010101" charset="-122"/>
              </a:rPr>
              <a:t>选取、</a:t>
            </a:r>
            <a:r>
              <a:rPr lang="zh-CN" altLang="en-US" sz="2400" b="1">
                <a:solidFill>
                  <a:srgbClr val="FF0000"/>
                </a:solidFill>
                <a:latin typeface="楷体" panose="02010609060101010101" charset="-122"/>
                <a:ea typeface="楷体" panose="02010609060101010101" charset="-122"/>
              </a:rPr>
              <a:t>组合</a:t>
            </a:r>
            <a:r>
              <a:rPr lang="zh-CN" altLang="zh-CN" sz="2400" b="1">
                <a:solidFill>
                  <a:srgbClr val="FF0000"/>
                </a:solidFill>
                <a:latin typeface="楷体" panose="02010609060101010101" charset="-122"/>
                <a:ea typeface="楷体" panose="02010609060101010101" charset="-122"/>
              </a:rPr>
              <a:t>、改编、原创</a:t>
            </a:r>
            <a:r>
              <a:rPr lang="zh-CN" altLang="zh-CN" sz="2400" b="1">
                <a:solidFill>
                  <a:prstClr val="black"/>
                </a:solidFill>
                <a:latin typeface="楷体" panose="02010609060101010101" charset="-122"/>
                <a:ea typeface="楷体" panose="02010609060101010101" charset="-122"/>
              </a:rPr>
              <a:t>学科训练试题。</a:t>
            </a:r>
            <a:endParaRPr lang="zh-CN" altLang="zh-CN" sz="2400" b="1">
              <a:solidFill>
                <a:prstClr val="black"/>
              </a:solidFill>
              <a:latin typeface="楷体" panose="02010609060101010101" charset="-122"/>
              <a:ea typeface="楷体" panose="02010609060101010101" charset="-122"/>
            </a:endParaRPr>
          </a:p>
          <a:p>
            <a:pPr>
              <a:lnSpc>
                <a:spcPct val="150000"/>
              </a:lnSpc>
            </a:pPr>
            <a:r>
              <a:rPr lang="en-US" altLang="zh-CN" sz="2400" b="1">
                <a:solidFill>
                  <a:prstClr val="black"/>
                </a:solidFill>
                <a:latin typeface="楷体" panose="02010609060101010101" charset="-122"/>
                <a:ea typeface="楷体" panose="02010609060101010101" charset="-122"/>
              </a:rPr>
              <a:t>1.</a:t>
            </a:r>
            <a:r>
              <a:rPr lang="zh-CN" altLang="zh-CN" sz="2400" b="1">
                <a:solidFill>
                  <a:srgbClr val="FF0000"/>
                </a:solidFill>
                <a:latin typeface="楷体" panose="02010609060101010101" charset="-122"/>
                <a:ea typeface="楷体" panose="02010609060101010101" charset="-122"/>
              </a:rPr>
              <a:t>选取：</a:t>
            </a:r>
            <a:r>
              <a:rPr lang="zh-CN" altLang="zh-CN" sz="2400" b="1">
                <a:solidFill>
                  <a:prstClr val="black"/>
                </a:solidFill>
                <a:latin typeface="楷体" panose="02010609060101010101" charset="-122"/>
                <a:ea typeface="楷体" panose="02010609060101010101" charset="-122"/>
              </a:rPr>
              <a:t>以名校使用的试题、有影响力的产品试题、历年高考题为蓝本</a:t>
            </a:r>
            <a:endParaRPr lang="zh-CN" altLang="zh-CN" sz="2400" b="1">
              <a:solidFill>
                <a:prstClr val="black"/>
              </a:solidFill>
              <a:latin typeface="楷体" panose="02010609060101010101" charset="-122"/>
              <a:ea typeface="楷体" panose="02010609060101010101" charset="-122"/>
            </a:endParaRPr>
          </a:p>
          <a:p>
            <a:pPr>
              <a:lnSpc>
                <a:spcPct val="150000"/>
              </a:lnSpc>
            </a:pPr>
            <a:r>
              <a:rPr lang="en-US" altLang="zh-CN" sz="2400" b="1">
                <a:solidFill>
                  <a:prstClr val="black"/>
                </a:solidFill>
                <a:latin typeface="楷体" panose="02010609060101010101" charset="-122"/>
                <a:ea typeface="楷体" panose="02010609060101010101" charset="-122"/>
              </a:rPr>
              <a:t>2.</a:t>
            </a:r>
            <a:r>
              <a:rPr lang="zh-CN" altLang="en-US" sz="2400" b="1">
                <a:solidFill>
                  <a:srgbClr val="FF0000"/>
                </a:solidFill>
                <a:latin typeface="楷体" panose="02010609060101010101" charset="-122"/>
                <a:ea typeface="楷体" panose="02010609060101010101" charset="-122"/>
              </a:rPr>
              <a:t>组合</a:t>
            </a:r>
            <a:r>
              <a:rPr lang="zh-CN" altLang="zh-CN" sz="2400" b="1">
                <a:solidFill>
                  <a:srgbClr val="FF0000"/>
                </a:solidFill>
                <a:latin typeface="楷体" panose="02010609060101010101" charset="-122"/>
                <a:ea typeface="楷体" panose="02010609060101010101" charset="-122"/>
              </a:rPr>
              <a:t>：</a:t>
            </a:r>
            <a:r>
              <a:rPr lang="zh-CN" altLang="zh-CN" sz="2400" b="1">
                <a:solidFill>
                  <a:prstClr val="black"/>
                </a:solidFill>
                <a:latin typeface="楷体" panose="02010609060101010101" charset="-122"/>
                <a:ea typeface="楷体" panose="02010609060101010101" charset="-122"/>
              </a:rPr>
              <a:t>在选取的试题中，根据实际情况进行选择组合使用。</a:t>
            </a:r>
            <a:endParaRPr lang="zh-CN" altLang="zh-CN" sz="2400" b="1">
              <a:solidFill>
                <a:prstClr val="black"/>
              </a:solidFill>
              <a:latin typeface="楷体" panose="02010609060101010101" charset="-122"/>
              <a:ea typeface="楷体" panose="02010609060101010101" charset="-122"/>
            </a:endParaRPr>
          </a:p>
          <a:p>
            <a:pPr>
              <a:lnSpc>
                <a:spcPct val="150000"/>
              </a:lnSpc>
            </a:pPr>
            <a:r>
              <a:rPr lang="en-US" altLang="zh-CN" sz="2400" b="1">
                <a:solidFill>
                  <a:prstClr val="black"/>
                </a:solidFill>
                <a:latin typeface="楷体" panose="02010609060101010101" charset="-122"/>
                <a:ea typeface="楷体" panose="02010609060101010101" charset="-122"/>
              </a:rPr>
              <a:t>3.</a:t>
            </a:r>
            <a:r>
              <a:rPr lang="zh-CN" altLang="zh-CN" sz="2400" b="1">
                <a:solidFill>
                  <a:srgbClr val="FF0000"/>
                </a:solidFill>
                <a:latin typeface="楷体" panose="02010609060101010101" charset="-122"/>
                <a:ea typeface="楷体" panose="02010609060101010101" charset="-122"/>
              </a:rPr>
              <a:t>改编：</a:t>
            </a:r>
            <a:r>
              <a:rPr lang="zh-CN" altLang="zh-CN" sz="2400" b="1">
                <a:solidFill>
                  <a:prstClr val="black"/>
                </a:solidFill>
                <a:latin typeface="楷体" panose="02010609060101010101" charset="-122"/>
                <a:ea typeface="楷体" panose="02010609060101010101" charset="-122"/>
              </a:rPr>
              <a:t>制定训练试题要求双向细目表，在选取的试题中，不是照搬照</a:t>
            </a:r>
            <a:endParaRPr lang="en-US" altLang="zh-CN" sz="2400" b="1">
              <a:solidFill>
                <a:prstClr val="black"/>
              </a:solidFill>
              <a:latin typeface="楷体" panose="02010609060101010101" charset="-122"/>
              <a:ea typeface="楷体" panose="02010609060101010101" charset="-122"/>
            </a:endParaRPr>
          </a:p>
          <a:p>
            <a:pPr>
              <a:lnSpc>
                <a:spcPct val="150000"/>
              </a:lnSpc>
            </a:pPr>
            <a:r>
              <a:rPr lang="en-US" altLang="zh-CN" sz="2400" b="1">
                <a:solidFill>
                  <a:prstClr val="black"/>
                </a:solidFill>
                <a:latin typeface="楷体" panose="02010609060101010101" charset="-122"/>
                <a:ea typeface="楷体" panose="02010609060101010101" charset="-122"/>
              </a:rPr>
              <a:t>          </a:t>
            </a:r>
            <a:r>
              <a:rPr lang="zh-CN" altLang="zh-CN" sz="2400" b="1">
                <a:solidFill>
                  <a:prstClr val="black"/>
                </a:solidFill>
                <a:latin typeface="楷体" panose="02010609060101010101" charset="-122"/>
                <a:ea typeface="楷体" panose="02010609060101010101" charset="-122"/>
              </a:rPr>
              <a:t>用，而是选用合适的试题进行改编。</a:t>
            </a:r>
            <a:endParaRPr lang="en-US" altLang="zh-CN" sz="2400" b="1">
              <a:solidFill>
                <a:prstClr val="black"/>
              </a:solidFill>
              <a:latin typeface="楷体" panose="02010609060101010101" charset="-122"/>
              <a:ea typeface="楷体" panose="02010609060101010101" charset="-122"/>
            </a:endParaRPr>
          </a:p>
          <a:p>
            <a:pPr>
              <a:lnSpc>
                <a:spcPct val="150000"/>
              </a:lnSpc>
            </a:pPr>
            <a:r>
              <a:rPr lang="en-US" altLang="zh-CN" sz="2400" b="1">
                <a:solidFill>
                  <a:prstClr val="black"/>
                </a:solidFill>
                <a:latin typeface="楷体" panose="02010609060101010101" charset="-122"/>
                <a:ea typeface="楷体" panose="02010609060101010101" charset="-122"/>
              </a:rPr>
              <a:t>4.</a:t>
            </a:r>
            <a:r>
              <a:rPr lang="zh-CN" altLang="zh-CN" sz="2400" b="1">
                <a:solidFill>
                  <a:srgbClr val="FF0000"/>
                </a:solidFill>
                <a:latin typeface="楷体" panose="02010609060101010101" charset="-122"/>
                <a:ea typeface="楷体" panose="02010609060101010101" charset="-122"/>
              </a:rPr>
              <a:t>原创：</a:t>
            </a:r>
            <a:r>
              <a:rPr lang="zh-CN" altLang="zh-CN" sz="2400" b="1">
                <a:solidFill>
                  <a:prstClr val="black"/>
                </a:solidFill>
                <a:latin typeface="楷体" panose="02010609060101010101" charset="-122"/>
                <a:ea typeface="楷体" panose="02010609060101010101" charset="-122"/>
              </a:rPr>
              <a:t>原创不易，但这是教师必须要做到的。尤其是针对一些</a:t>
            </a:r>
            <a:r>
              <a:rPr lang="zh-CN" altLang="en-US" sz="2400" b="1">
                <a:solidFill>
                  <a:prstClr val="black"/>
                </a:solidFill>
                <a:latin typeface="楷体" panose="02010609060101010101" charset="-122"/>
                <a:ea typeface="楷体" panose="02010609060101010101" charset="-122"/>
              </a:rPr>
              <a:t>社会</a:t>
            </a:r>
            <a:r>
              <a:rPr lang="zh-CN" altLang="zh-CN" sz="2400" b="1">
                <a:solidFill>
                  <a:prstClr val="black"/>
                </a:solidFill>
                <a:latin typeface="楷体" panose="02010609060101010101" charset="-122"/>
                <a:ea typeface="楷体" panose="02010609060101010101" charset="-122"/>
              </a:rPr>
              <a:t>热</a:t>
            </a:r>
            <a:endParaRPr lang="en-US" altLang="zh-CN" sz="2400" b="1">
              <a:solidFill>
                <a:prstClr val="black"/>
              </a:solidFill>
              <a:latin typeface="楷体" panose="02010609060101010101" charset="-122"/>
              <a:ea typeface="楷体" panose="02010609060101010101" charset="-122"/>
            </a:endParaRPr>
          </a:p>
          <a:p>
            <a:pPr>
              <a:lnSpc>
                <a:spcPct val="150000"/>
              </a:lnSpc>
            </a:pPr>
            <a:r>
              <a:rPr lang="en-US" altLang="zh-CN" sz="2400" b="1">
                <a:solidFill>
                  <a:prstClr val="black"/>
                </a:solidFill>
                <a:latin typeface="楷体" panose="02010609060101010101" charset="-122"/>
                <a:ea typeface="楷体" panose="02010609060101010101" charset="-122"/>
              </a:rPr>
              <a:t>          </a:t>
            </a:r>
            <a:r>
              <a:rPr lang="zh-CN" altLang="zh-CN" sz="2400" b="1">
                <a:solidFill>
                  <a:prstClr val="black"/>
                </a:solidFill>
                <a:latin typeface="楷体" panose="02010609060101010101" charset="-122"/>
                <a:ea typeface="楷体" panose="02010609060101010101" charset="-122"/>
              </a:rPr>
              <a:t>点的问题设置。</a:t>
            </a:r>
            <a:endParaRPr lang="zh-CN" altLang="zh-CN" sz="2400" b="1">
              <a:solidFill>
                <a:prstClr val="black"/>
              </a:solidFill>
              <a:latin typeface="楷体" panose="02010609060101010101" charset="-122"/>
              <a:ea typeface="楷体" panose="02010609060101010101" charset="-122"/>
            </a:endParaRPr>
          </a:p>
        </p:txBody>
      </p:sp>
      <p:sp>
        <p:nvSpPr>
          <p:cNvPr id="3" name="灯片编号占位符 2"/>
          <p:cNvSpPr>
            <a:spLocks noGrp="1"/>
          </p:cNvSpPr>
          <p:nvPr>
            <p:ph type="sldNum" sz="quarter" idx="4294967295"/>
          </p:nvPr>
        </p:nvSpPr>
        <p:spPr>
          <a:xfrm>
            <a:off x="9448800" y="6356350"/>
            <a:ext cx="2743200" cy="365125"/>
          </a:xfrm>
        </p:spPr>
        <p:txBody>
          <a:bodyPr/>
          <a:lstStyle/>
          <a:p>
            <a:fld id="{9FDC6F41-5359-43B2-BB2E-F4C51E0D81FC}"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3"/>
          <p:cNvSpPr txBox="1">
            <a:spLocks noChangeArrowheads="1"/>
          </p:cNvSpPr>
          <p:nvPr/>
        </p:nvSpPr>
        <p:spPr bwMode="auto">
          <a:xfrm>
            <a:off x="1578430" y="3480091"/>
            <a:ext cx="9122227" cy="2389505"/>
          </a:xfrm>
          <a:prstGeom prst="rect">
            <a:avLst/>
          </a:prstGeom>
          <a:solidFill>
            <a:schemeClr val="bg1"/>
          </a:solidFill>
          <a:ln>
            <a:noFill/>
          </a:ln>
        </p:spPr>
        <p:txBody>
          <a:bodyPr wrap="square" lIns="81568" tIns="40782" rIns="81568" bIns="40782">
            <a:spAutoFit/>
          </a:bodyPr>
          <a:lstStyle/>
          <a:p>
            <a:pPr>
              <a:lnSpc>
                <a:spcPct val="150000"/>
              </a:lnSpc>
            </a:pPr>
            <a:r>
              <a:rPr lang="zh-CN" altLang="en-US" sz="2800" b="1">
                <a:solidFill>
                  <a:srgbClr val="FF0000"/>
                </a:solidFill>
                <a:latin typeface="楷体" panose="02010609060101010101" charset="-122"/>
                <a:ea typeface="楷体" panose="02010609060101010101" charset="-122"/>
              </a:rPr>
              <a:t>三不选：</a:t>
            </a:r>
            <a:endParaRPr lang="en-US" altLang="zh-CN" sz="2800" b="1">
              <a:solidFill>
                <a:srgbClr val="FF0000"/>
              </a:solidFill>
              <a:latin typeface="楷体" panose="02010609060101010101" charset="-122"/>
              <a:ea typeface="楷体" panose="02010609060101010101" charset="-122"/>
            </a:endParaRPr>
          </a:p>
          <a:p>
            <a:pPr>
              <a:lnSpc>
                <a:spcPct val="150000"/>
              </a:lnSpc>
            </a:pPr>
            <a:r>
              <a:rPr lang="zh-CN" altLang="en-US" sz="2400" b="1">
                <a:solidFill>
                  <a:srgbClr val="000000"/>
                </a:solidFill>
                <a:latin typeface="楷体" panose="02010609060101010101" charset="-122"/>
                <a:ea typeface="楷体" panose="02010609060101010101" charset="-122"/>
              </a:rPr>
              <a:t>   （</a:t>
            </a:r>
            <a:r>
              <a:rPr lang="en-US" altLang="zh-CN" sz="2400" b="1">
                <a:solidFill>
                  <a:srgbClr val="000000"/>
                </a:solidFill>
                <a:latin typeface="楷体" panose="02010609060101010101" charset="-122"/>
                <a:ea typeface="楷体" panose="02010609060101010101" charset="-122"/>
              </a:rPr>
              <a:t>1</a:t>
            </a:r>
            <a:r>
              <a:rPr lang="zh-CN" altLang="en-US" sz="2400" b="1">
                <a:solidFill>
                  <a:srgbClr val="000000"/>
                </a:solidFill>
                <a:latin typeface="楷体" panose="02010609060101010101" charset="-122"/>
                <a:ea typeface="楷体" panose="02010609060101010101" charset="-122"/>
              </a:rPr>
              <a:t>）超纲的题目不选。</a:t>
            </a:r>
            <a:endParaRPr lang="en-US" altLang="zh-CN" sz="2400" b="1">
              <a:solidFill>
                <a:srgbClr val="000000"/>
              </a:solidFill>
              <a:latin typeface="楷体" panose="02010609060101010101" charset="-122"/>
              <a:ea typeface="楷体" panose="02010609060101010101" charset="-122"/>
            </a:endParaRPr>
          </a:p>
          <a:p>
            <a:pPr>
              <a:lnSpc>
                <a:spcPct val="150000"/>
              </a:lnSpc>
            </a:pPr>
            <a:r>
              <a:rPr lang="zh-CN" altLang="en-US" sz="2400" b="1">
                <a:solidFill>
                  <a:srgbClr val="000000"/>
                </a:solidFill>
                <a:latin typeface="楷体" panose="02010609060101010101" charset="-122"/>
                <a:ea typeface="楷体" panose="02010609060101010101" charset="-122"/>
              </a:rPr>
              <a:t>   （</a:t>
            </a:r>
            <a:r>
              <a:rPr lang="en-US" altLang="zh-CN" sz="2400" b="1">
                <a:solidFill>
                  <a:srgbClr val="000000"/>
                </a:solidFill>
                <a:latin typeface="楷体" panose="02010609060101010101" charset="-122"/>
                <a:ea typeface="楷体" panose="02010609060101010101" charset="-122"/>
              </a:rPr>
              <a:t>2</a:t>
            </a:r>
            <a:r>
              <a:rPr lang="zh-CN" altLang="en-US" sz="2400" b="1">
                <a:solidFill>
                  <a:srgbClr val="000000"/>
                </a:solidFill>
                <a:latin typeface="楷体" panose="02010609060101010101" charset="-122"/>
                <a:ea typeface="楷体" panose="02010609060101010101" charset="-122"/>
              </a:rPr>
              <a:t>）经备课组全体商讨仍对答案有争议的不选。</a:t>
            </a:r>
            <a:endParaRPr lang="en-US" altLang="zh-CN" sz="2400" b="1">
              <a:solidFill>
                <a:srgbClr val="000000"/>
              </a:solidFill>
              <a:latin typeface="楷体" panose="02010609060101010101" charset="-122"/>
              <a:ea typeface="楷体" panose="02010609060101010101" charset="-122"/>
            </a:endParaRPr>
          </a:p>
          <a:p>
            <a:pPr>
              <a:lnSpc>
                <a:spcPct val="150000"/>
              </a:lnSpc>
            </a:pPr>
            <a:r>
              <a:rPr lang="zh-CN" altLang="en-US" sz="2400" b="1">
                <a:solidFill>
                  <a:srgbClr val="000000"/>
                </a:solidFill>
                <a:latin typeface="楷体" panose="02010609060101010101" charset="-122"/>
                <a:ea typeface="楷体" panose="02010609060101010101" charset="-122"/>
              </a:rPr>
              <a:t>   （</a:t>
            </a:r>
            <a:r>
              <a:rPr lang="en-US" altLang="zh-CN" sz="2400" b="1">
                <a:solidFill>
                  <a:srgbClr val="000000"/>
                </a:solidFill>
                <a:latin typeface="楷体" panose="02010609060101010101" charset="-122"/>
                <a:ea typeface="楷体" panose="02010609060101010101" charset="-122"/>
              </a:rPr>
              <a:t>3</a:t>
            </a:r>
            <a:r>
              <a:rPr lang="zh-CN" altLang="en-US" sz="2400" b="1">
                <a:solidFill>
                  <a:srgbClr val="000000"/>
                </a:solidFill>
                <a:latin typeface="楷体" panose="02010609060101010101" charset="-122"/>
                <a:ea typeface="楷体" panose="02010609060101010101" charset="-122"/>
              </a:rPr>
              <a:t>）太偏、太难的题目不选，防止把学生引入歧途。</a:t>
            </a:r>
            <a:endParaRPr lang="en-US" altLang="zh-CN" sz="2400" b="1">
              <a:solidFill>
                <a:srgbClr val="000000"/>
              </a:solidFill>
              <a:latin typeface="楷体" panose="02010609060101010101" charset="-122"/>
              <a:ea typeface="楷体" panose="02010609060101010101" charset="-122"/>
            </a:endParaRPr>
          </a:p>
        </p:txBody>
      </p:sp>
      <p:sp>
        <p:nvSpPr>
          <p:cNvPr id="3" name="文本框 3"/>
          <p:cNvSpPr txBox="1">
            <a:spLocks noChangeArrowheads="1"/>
          </p:cNvSpPr>
          <p:nvPr/>
        </p:nvSpPr>
        <p:spPr bwMode="auto">
          <a:xfrm>
            <a:off x="1578430" y="280307"/>
            <a:ext cx="9122227" cy="2943225"/>
          </a:xfrm>
          <a:prstGeom prst="rect">
            <a:avLst/>
          </a:prstGeom>
          <a:solidFill>
            <a:schemeClr val="bg1"/>
          </a:solidFill>
          <a:ln>
            <a:noFill/>
          </a:ln>
        </p:spPr>
        <p:txBody>
          <a:bodyPr wrap="square" lIns="81568" tIns="40782" rIns="81568" bIns="40782">
            <a:spAutoFit/>
          </a:bodyPr>
          <a:lstStyle/>
          <a:p>
            <a:pPr>
              <a:lnSpc>
                <a:spcPct val="150000"/>
              </a:lnSpc>
            </a:pPr>
            <a:r>
              <a:rPr lang="zh-CN" altLang="en-US" sz="2800" b="1">
                <a:solidFill>
                  <a:srgbClr val="FF0000"/>
                </a:solidFill>
                <a:latin typeface="楷体" panose="02010609060101010101" charset="-122"/>
                <a:ea typeface="楷体" panose="02010609060101010101" charset="-122"/>
              </a:rPr>
              <a:t>三选：</a:t>
            </a:r>
            <a:endParaRPr lang="en-US" altLang="zh-CN" sz="2800" b="1">
              <a:solidFill>
                <a:srgbClr val="FF0000"/>
              </a:solidFill>
              <a:latin typeface="楷体" panose="02010609060101010101" charset="-122"/>
              <a:ea typeface="楷体" panose="02010609060101010101" charset="-122"/>
            </a:endParaRPr>
          </a:p>
          <a:p>
            <a:pPr>
              <a:lnSpc>
                <a:spcPct val="150000"/>
              </a:lnSpc>
            </a:pPr>
            <a:r>
              <a:rPr lang="zh-CN" altLang="en-US" sz="2400" b="1">
                <a:solidFill>
                  <a:srgbClr val="000000"/>
                </a:solidFill>
                <a:latin typeface="楷体" panose="02010609060101010101" charset="-122"/>
                <a:ea typeface="楷体" panose="02010609060101010101" charset="-122"/>
              </a:rPr>
              <a:t>   （</a:t>
            </a:r>
            <a:r>
              <a:rPr lang="en-US" altLang="zh-CN" sz="2400" b="1">
                <a:solidFill>
                  <a:srgbClr val="000000"/>
                </a:solidFill>
                <a:latin typeface="楷体" panose="02010609060101010101" charset="-122"/>
                <a:ea typeface="楷体" panose="02010609060101010101" charset="-122"/>
              </a:rPr>
              <a:t>1</a:t>
            </a:r>
            <a:r>
              <a:rPr lang="zh-CN" altLang="en-US" sz="2400" b="1">
                <a:solidFill>
                  <a:srgbClr val="000000"/>
                </a:solidFill>
                <a:latin typeface="楷体" panose="02010609060101010101" charset="-122"/>
                <a:ea typeface="楷体" panose="02010609060101010101" charset="-122"/>
              </a:rPr>
              <a:t>）高考经典试题，尤其</a:t>
            </a:r>
            <a:r>
              <a:rPr lang="en-US" altLang="zh-CN" sz="2400" b="1">
                <a:solidFill>
                  <a:srgbClr val="000000"/>
                </a:solidFill>
                <a:latin typeface="楷体" panose="02010609060101010101" charset="-122"/>
                <a:ea typeface="楷体" panose="02010609060101010101" charset="-122"/>
              </a:rPr>
              <a:t>2019</a:t>
            </a:r>
            <a:r>
              <a:rPr lang="zh-CN" altLang="en-US" sz="2400" b="1">
                <a:solidFill>
                  <a:srgbClr val="000000"/>
                </a:solidFill>
                <a:latin typeface="楷体" panose="02010609060101010101" charset="-122"/>
                <a:ea typeface="楷体" panose="02010609060101010101" charset="-122"/>
              </a:rPr>
              <a:t>年～</a:t>
            </a:r>
            <a:r>
              <a:rPr lang="en-US" altLang="zh-CN" sz="2400" b="1">
                <a:solidFill>
                  <a:srgbClr val="000000"/>
                </a:solidFill>
                <a:latin typeface="楷体" panose="02010609060101010101" charset="-122"/>
                <a:ea typeface="楷体" panose="02010609060101010101" charset="-122"/>
              </a:rPr>
              <a:t>2023</a:t>
            </a:r>
            <a:r>
              <a:rPr lang="zh-CN" altLang="en-US" sz="2400" b="1">
                <a:solidFill>
                  <a:srgbClr val="000000"/>
                </a:solidFill>
                <a:latin typeface="楷体" panose="02010609060101010101" charset="-122"/>
                <a:ea typeface="楷体" panose="02010609060101010101" charset="-122"/>
              </a:rPr>
              <a:t>年高考试题，以及各地新颖的统考题特别是带有高考方向性的题目。</a:t>
            </a:r>
            <a:endParaRPr lang="en-US" altLang="zh-CN" sz="2400" b="1">
              <a:solidFill>
                <a:srgbClr val="000000"/>
              </a:solidFill>
              <a:latin typeface="楷体" panose="02010609060101010101" charset="-122"/>
              <a:ea typeface="楷体" panose="02010609060101010101" charset="-122"/>
            </a:endParaRPr>
          </a:p>
          <a:p>
            <a:pPr>
              <a:lnSpc>
                <a:spcPct val="150000"/>
              </a:lnSpc>
            </a:pPr>
            <a:r>
              <a:rPr lang="zh-CN" altLang="en-US" sz="2400" b="1">
                <a:solidFill>
                  <a:srgbClr val="000000"/>
                </a:solidFill>
                <a:latin typeface="楷体" panose="02010609060101010101" charset="-122"/>
                <a:ea typeface="楷体" panose="02010609060101010101" charset="-122"/>
              </a:rPr>
              <a:t>   （</a:t>
            </a:r>
            <a:r>
              <a:rPr lang="en-US" altLang="zh-CN" sz="2400" b="1">
                <a:solidFill>
                  <a:srgbClr val="000000"/>
                </a:solidFill>
                <a:latin typeface="楷体" panose="02010609060101010101" charset="-122"/>
                <a:ea typeface="楷体" panose="02010609060101010101" charset="-122"/>
              </a:rPr>
              <a:t>2</a:t>
            </a:r>
            <a:r>
              <a:rPr lang="zh-CN" altLang="en-US" sz="2400" b="1">
                <a:solidFill>
                  <a:srgbClr val="000000"/>
                </a:solidFill>
                <a:latin typeface="楷体" panose="02010609060101010101" charset="-122"/>
                <a:ea typeface="楷体" panose="02010609060101010101" charset="-122"/>
              </a:rPr>
              <a:t>）深化理解概念、规律的题目特别是强调基础的落实的题目。</a:t>
            </a:r>
            <a:endParaRPr lang="zh-CN" altLang="en-US" sz="2400" b="1">
              <a:solidFill>
                <a:srgbClr val="000000"/>
              </a:solidFill>
              <a:latin typeface="楷体" panose="02010609060101010101" charset="-122"/>
              <a:ea typeface="楷体" panose="02010609060101010101" charset="-122"/>
            </a:endParaRPr>
          </a:p>
          <a:p>
            <a:pPr>
              <a:lnSpc>
                <a:spcPct val="150000"/>
              </a:lnSpc>
            </a:pPr>
            <a:r>
              <a:rPr lang="zh-CN" altLang="en-US" sz="2400" b="1">
                <a:solidFill>
                  <a:srgbClr val="000000"/>
                </a:solidFill>
                <a:latin typeface="楷体" panose="02010609060101010101" charset="-122"/>
                <a:ea typeface="楷体" panose="02010609060101010101" charset="-122"/>
              </a:rPr>
              <a:t>   （</a:t>
            </a:r>
            <a:r>
              <a:rPr lang="en-US" altLang="zh-CN" sz="2400" b="1">
                <a:solidFill>
                  <a:srgbClr val="000000"/>
                </a:solidFill>
                <a:latin typeface="楷体" panose="02010609060101010101" charset="-122"/>
                <a:ea typeface="楷体" panose="02010609060101010101" charset="-122"/>
              </a:rPr>
              <a:t>3</a:t>
            </a:r>
            <a:r>
              <a:rPr lang="zh-CN" altLang="en-US" sz="2400" b="1">
                <a:solidFill>
                  <a:srgbClr val="000000"/>
                </a:solidFill>
                <a:latin typeface="楷体" panose="02010609060101010101" charset="-122"/>
                <a:ea typeface="楷体" panose="02010609060101010101" charset="-122"/>
              </a:rPr>
              <a:t>）学生复习中经常做错的特别是形成思维定势的题目。</a:t>
            </a:r>
            <a:endParaRPr lang="en-US" altLang="zh-CN" sz="2400" b="1">
              <a:solidFill>
                <a:srgbClr val="000000"/>
              </a:solidFill>
              <a:latin typeface="楷体" panose="02010609060101010101" charset="-122"/>
              <a:ea typeface="楷体" panose="02010609060101010101" charset="-122"/>
            </a:endParaRPr>
          </a:p>
        </p:txBody>
      </p:sp>
      <p:sp>
        <p:nvSpPr>
          <p:cNvPr id="4" name="灯片编号占位符 3"/>
          <p:cNvSpPr>
            <a:spLocks noGrp="1"/>
          </p:cNvSpPr>
          <p:nvPr>
            <p:ph type="sldNum" sz="quarter" idx="4294967295"/>
          </p:nvPr>
        </p:nvSpPr>
        <p:spPr>
          <a:xfrm>
            <a:off x="9448800" y="6356350"/>
            <a:ext cx="2743200" cy="365125"/>
          </a:xfrm>
        </p:spPr>
        <p:txBody>
          <a:bodyPr/>
          <a:lstStyle/>
          <a:p>
            <a:fld id="{9FDC6F41-5359-43B2-BB2E-F4C51E0D81FC}"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541183" y="1059955"/>
            <a:ext cx="9686261" cy="406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1150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lnSpc>
                <a:spcPct val="150000"/>
              </a:lnSpc>
              <a:spcBef>
                <a:spcPct val="0"/>
              </a:spcBef>
              <a:buFontTx/>
              <a:buNone/>
            </a:pPr>
            <a:r>
              <a:rPr lang="en-US" altLang="zh-CN" sz="2800" b="1">
                <a:solidFill>
                  <a:srgbClr val="C00000"/>
                </a:solidFill>
                <a:latin typeface="宋体" panose="02010600030101010101" pitchFamily="2" charset="-122"/>
                <a:cs typeface="Times New Roman" panose="02020603050405020304" pitchFamily="18" charset="0"/>
              </a:rPr>
              <a:t>1. </a:t>
            </a:r>
            <a:r>
              <a:rPr lang="zh-CN" altLang="zh-CN" sz="2800" b="1">
                <a:solidFill>
                  <a:srgbClr val="C00000"/>
                </a:solidFill>
                <a:latin typeface="宋体" panose="02010600030101010101" pitchFamily="2" charset="-122"/>
                <a:cs typeface="Times New Roman" panose="02020603050405020304" pitchFamily="18" charset="0"/>
              </a:rPr>
              <a:t>充分利用“期待效应”，大胆实施“倍增计划”</a:t>
            </a:r>
            <a:endParaRPr lang="zh-CN" altLang="zh-CN" sz="2000">
              <a:solidFill>
                <a:prstClr val="black"/>
              </a:solidFill>
              <a:latin typeface="宋体" panose="02010600030101010101" pitchFamily="2" charset="-122"/>
              <a:cs typeface="Times New Roman" panose="02020603050405020304" pitchFamily="18" charset="0"/>
            </a:endParaRPr>
          </a:p>
          <a:p>
            <a:pPr algn="just">
              <a:lnSpc>
                <a:spcPct val="150000"/>
              </a:lnSpc>
              <a:spcBef>
                <a:spcPct val="0"/>
              </a:spcBef>
              <a:buFontTx/>
              <a:buNone/>
            </a:pPr>
            <a:r>
              <a:rPr lang="zh-CN" altLang="zh-CN" sz="2400" b="1">
                <a:solidFill>
                  <a:prstClr val="black"/>
                </a:solidFill>
                <a:latin typeface="宋体" panose="02010600030101010101" pitchFamily="2" charset="-122"/>
                <a:cs typeface="Times New Roman" panose="02020603050405020304" pitchFamily="18" charset="0"/>
              </a:rPr>
              <a:t>需要引起我们高度关注的一个现象是：如果按照入出口成绩评估，几乎所有生源优良的学校都比不过生源薄弱学校。深究原因，正是“期待效应”起了非常关键甚至是决定性的作用。因此，管理和教学都要自觉、充分利用“期待效应”，大胆实施“倍增计划”，大幅度提高升学目标。这就需要始终高度关注和期待线下</a:t>
            </a:r>
            <a:r>
              <a:rPr lang="en-US" altLang="zh-CN" sz="2400" b="1">
                <a:solidFill>
                  <a:prstClr val="black"/>
                </a:solidFill>
                <a:latin typeface="宋体" panose="02010600030101010101" pitchFamily="2" charset="-122"/>
                <a:cs typeface="Times New Roman" panose="02020603050405020304" pitchFamily="18" charset="0"/>
              </a:rPr>
              <a:t>30-50</a:t>
            </a:r>
            <a:r>
              <a:rPr lang="zh-CN" altLang="zh-CN" sz="2400" b="1">
                <a:solidFill>
                  <a:prstClr val="black"/>
                </a:solidFill>
                <a:latin typeface="宋体" panose="02010600030101010101" pitchFamily="2" charset="-122"/>
                <a:cs typeface="Times New Roman" panose="02020603050405020304" pitchFamily="18" charset="0"/>
              </a:rPr>
              <a:t>分以内的临界生和广大学习困难学生，不断为其打气、鼓劲，增强其信心。</a:t>
            </a:r>
            <a:endParaRPr lang="zh-CN" altLang="zh-CN" sz="1800">
              <a:solidFill>
                <a:prstClr val="black"/>
              </a:solidFill>
              <a:latin typeface="宋体" panose="02010600030101010101" pitchFamily="2" charset="-122"/>
              <a:cs typeface="Times New Roman" panose="02020603050405020304" pitchFamily="18" charset="0"/>
            </a:endParaRPr>
          </a:p>
        </p:txBody>
      </p:sp>
      <p:sp>
        <p:nvSpPr>
          <p:cNvPr id="3" name="文本框 2"/>
          <p:cNvSpPr txBox="1"/>
          <p:nvPr/>
        </p:nvSpPr>
        <p:spPr>
          <a:xfrm>
            <a:off x="544012" y="439839"/>
            <a:ext cx="2372810" cy="521970"/>
          </a:xfrm>
          <a:prstGeom prst="rect">
            <a:avLst/>
          </a:prstGeom>
          <a:solidFill>
            <a:srgbClr val="92D050"/>
          </a:solidFill>
        </p:spPr>
        <p:txBody>
          <a:bodyPr wrap="square" rtlCol="0">
            <a:spAutoFit/>
          </a:bodyPr>
          <a:lstStyle/>
          <a:p>
            <a:r>
              <a:rPr lang="zh-CN" altLang="en-US" sz="2800" b="1">
                <a:solidFill>
                  <a:prstClr val="black"/>
                </a:solidFill>
              </a:rPr>
              <a:t>训练实施方案</a:t>
            </a:r>
            <a:endParaRPr lang="zh-CN" altLang="en-US" sz="2800" b="1">
              <a:solidFill>
                <a:prstClr val="black"/>
              </a:solidFill>
            </a:endParaRPr>
          </a:p>
        </p:txBody>
      </p:sp>
      <p:sp>
        <p:nvSpPr>
          <p:cNvPr id="4" name="灯片编号占位符 3"/>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五角星 4"/>
          <p:cNvSpPr/>
          <p:nvPr/>
        </p:nvSpPr>
        <p:spPr>
          <a:xfrm>
            <a:off x="4940135" y="2873829"/>
            <a:ext cx="2046454" cy="1315586"/>
          </a:xfrm>
          <a:prstGeom prst="star5">
            <a:avLst/>
          </a:prstGeom>
          <a:solidFill>
            <a:schemeClr val="accent5">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lIns="121914" tIns="60957" rIns="121914" bIns="60957" rtlCol="0" anchor="ctr"/>
          <a:lstStyle/>
          <a:p>
            <a:pPr algn="ctr" defTabSz="914400" fontAlgn="base">
              <a:spcBef>
                <a:spcPct val="0"/>
              </a:spcBef>
              <a:spcAft>
                <a:spcPct val="0"/>
              </a:spcAft>
              <a:defRPr/>
            </a:pPr>
            <a:r>
              <a:rPr lang="zh-CN" altLang="en-US" sz="1900" b="1" noProof="1" smtClean="0">
                <a:solidFill>
                  <a:srgbClr val="FF0000"/>
                </a:solidFill>
                <a:latin typeface="黑体" panose="02010609060101010101" pitchFamily="49" charset="-122"/>
                <a:ea typeface="黑体" panose="02010609060101010101" pitchFamily="49" charset="-122"/>
              </a:rPr>
              <a:t>必备</a:t>
            </a:r>
            <a:endParaRPr lang="en-US" altLang="zh-CN" sz="1900" b="1" noProof="1" smtClean="0">
              <a:solidFill>
                <a:srgbClr val="FF0000"/>
              </a:solidFill>
              <a:latin typeface="黑体" panose="02010609060101010101" pitchFamily="49" charset="-122"/>
              <a:ea typeface="黑体" panose="02010609060101010101" pitchFamily="49" charset="-122"/>
            </a:endParaRPr>
          </a:p>
          <a:p>
            <a:pPr algn="ctr" defTabSz="914400" fontAlgn="base">
              <a:spcBef>
                <a:spcPct val="0"/>
              </a:spcBef>
              <a:spcAft>
                <a:spcPct val="0"/>
              </a:spcAft>
              <a:defRPr/>
            </a:pPr>
            <a:r>
              <a:rPr lang="zh-CN" altLang="en-US" sz="1900" b="1" noProof="1" smtClean="0">
                <a:solidFill>
                  <a:srgbClr val="FF0000"/>
                </a:solidFill>
                <a:latin typeface="黑体" panose="02010609060101010101" pitchFamily="49" charset="-122"/>
                <a:ea typeface="黑体" panose="02010609060101010101" pitchFamily="49" charset="-122"/>
              </a:rPr>
              <a:t>知识</a:t>
            </a:r>
            <a:endParaRPr lang="zh-CN" altLang="en-US" sz="1500" b="1" noProof="1">
              <a:solidFill>
                <a:srgbClr val="FF0000"/>
              </a:solidFill>
              <a:latin typeface="黑体" panose="02010609060101010101" pitchFamily="49" charset="-122"/>
              <a:ea typeface="黑体" panose="02010609060101010101" pitchFamily="49" charset="-122"/>
            </a:endParaRPr>
          </a:p>
        </p:txBody>
      </p:sp>
      <p:sp>
        <p:nvSpPr>
          <p:cNvPr id="6" name="圆角矩形 5"/>
          <p:cNvSpPr/>
          <p:nvPr/>
        </p:nvSpPr>
        <p:spPr>
          <a:xfrm>
            <a:off x="5214941" y="2552702"/>
            <a:ext cx="1762125" cy="365125"/>
          </a:xfrm>
          <a:prstGeom prst="roundRect">
            <a:avLst/>
          </a:prstGeom>
          <a:solidFill>
            <a:srgbClr val="F1FBE9"/>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400" fontAlgn="base">
              <a:spcBef>
                <a:spcPct val="0"/>
              </a:spcBef>
              <a:spcAft>
                <a:spcPct val="0"/>
              </a:spcAft>
              <a:defRPr/>
            </a:pPr>
            <a:r>
              <a:rPr lang="zh-CN" altLang="en-US" sz="1500" b="1" noProof="1">
                <a:solidFill>
                  <a:srgbClr val="0000FF"/>
                </a:solidFill>
                <a:latin typeface="黑体" panose="02010609060101010101" pitchFamily="49" charset="-122"/>
                <a:ea typeface="黑体" panose="02010609060101010101" pitchFamily="49" charset="-122"/>
              </a:rPr>
              <a:t>物质转化与应用</a:t>
            </a:r>
            <a:endParaRPr lang="zh-CN" altLang="en-US" sz="1500" b="1" noProof="1">
              <a:solidFill>
                <a:srgbClr val="0000FF"/>
              </a:solidFill>
              <a:latin typeface="黑体" panose="02010609060101010101" pitchFamily="49" charset="-122"/>
              <a:ea typeface="黑体" panose="02010609060101010101" pitchFamily="49" charset="-122"/>
            </a:endParaRPr>
          </a:p>
        </p:txBody>
      </p:sp>
      <p:sp>
        <p:nvSpPr>
          <p:cNvPr id="7" name="圆角矩形 6"/>
          <p:cNvSpPr/>
          <p:nvPr/>
        </p:nvSpPr>
        <p:spPr>
          <a:xfrm>
            <a:off x="3336928" y="3170242"/>
            <a:ext cx="1762125" cy="36512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400" fontAlgn="base">
              <a:spcBef>
                <a:spcPct val="0"/>
              </a:spcBef>
              <a:spcAft>
                <a:spcPct val="0"/>
              </a:spcAft>
              <a:defRPr/>
            </a:pPr>
            <a:r>
              <a:rPr lang="zh-CN" altLang="en-US" sz="1500" b="1" noProof="1">
                <a:solidFill>
                  <a:srgbClr val="0000FF"/>
                </a:solidFill>
                <a:latin typeface="黑体" panose="02010609060101010101" pitchFamily="49" charset="-122"/>
                <a:ea typeface="黑体" panose="02010609060101010101" pitchFamily="49" charset="-122"/>
              </a:rPr>
              <a:t>反应变化与规律</a:t>
            </a:r>
            <a:endParaRPr lang="zh-CN" altLang="en-US" sz="1500" b="1" noProof="1">
              <a:solidFill>
                <a:srgbClr val="0000FF"/>
              </a:solidFill>
              <a:latin typeface="黑体" panose="02010609060101010101" pitchFamily="49" charset="-122"/>
              <a:ea typeface="黑体" panose="02010609060101010101" pitchFamily="49" charset="-122"/>
            </a:endParaRPr>
          </a:p>
        </p:txBody>
      </p:sp>
      <p:sp>
        <p:nvSpPr>
          <p:cNvPr id="8" name="圆角矩形 7"/>
          <p:cNvSpPr/>
          <p:nvPr/>
        </p:nvSpPr>
        <p:spPr>
          <a:xfrm>
            <a:off x="3694114" y="4046542"/>
            <a:ext cx="1760539" cy="365125"/>
          </a:xfrm>
          <a:prstGeom prst="roundRect">
            <a:avLst/>
          </a:prstGeom>
          <a:solidFill>
            <a:srgbClr val="E0D9FD"/>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400" fontAlgn="base">
              <a:spcBef>
                <a:spcPct val="0"/>
              </a:spcBef>
              <a:spcAft>
                <a:spcPct val="0"/>
              </a:spcAft>
              <a:defRPr/>
            </a:pPr>
            <a:r>
              <a:rPr lang="zh-CN" altLang="en-US" sz="1500" b="1" noProof="1">
                <a:solidFill>
                  <a:srgbClr val="0000FF"/>
                </a:solidFill>
                <a:latin typeface="黑体" panose="02010609060101010101" pitchFamily="49" charset="-122"/>
                <a:ea typeface="黑体" panose="02010609060101010101" pitchFamily="49" charset="-122"/>
              </a:rPr>
              <a:t>化学语言与概念</a:t>
            </a:r>
            <a:endParaRPr lang="zh-CN" altLang="en-US" sz="1500" b="1" noProof="1">
              <a:solidFill>
                <a:srgbClr val="0000FF"/>
              </a:solidFill>
              <a:latin typeface="黑体" panose="02010609060101010101" pitchFamily="49" charset="-122"/>
              <a:ea typeface="黑体" panose="02010609060101010101" pitchFamily="49" charset="-122"/>
            </a:endParaRPr>
          </a:p>
        </p:txBody>
      </p:sp>
      <p:sp>
        <p:nvSpPr>
          <p:cNvPr id="9" name="圆角矩形 8"/>
          <p:cNvSpPr/>
          <p:nvPr/>
        </p:nvSpPr>
        <p:spPr>
          <a:xfrm>
            <a:off x="6618289" y="4044954"/>
            <a:ext cx="1762125" cy="365125"/>
          </a:xfrm>
          <a:prstGeom prst="roundRect">
            <a:avLst/>
          </a:prstGeom>
          <a:solidFill>
            <a:srgbClr val="DDE6F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400" fontAlgn="base">
              <a:spcBef>
                <a:spcPct val="0"/>
              </a:spcBef>
              <a:spcAft>
                <a:spcPct val="0"/>
              </a:spcAft>
              <a:defRPr/>
            </a:pPr>
            <a:r>
              <a:rPr lang="zh-CN" altLang="en-US" sz="1500" b="1" noProof="1">
                <a:solidFill>
                  <a:srgbClr val="0000FF"/>
                </a:solidFill>
                <a:latin typeface="黑体" panose="02010609060101010101" pitchFamily="49" charset="-122"/>
                <a:ea typeface="黑体" panose="02010609060101010101" pitchFamily="49" charset="-122"/>
              </a:rPr>
              <a:t>实验原理与方法</a:t>
            </a:r>
            <a:endParaRPr lang="zh-CN" altLang="en-US" sz="1500" b="1" noProof="1">
              <a:solidFill>
                <a:srgbClr val="0000FF"/>
              </a:solidFill>
              <a:latin typeface="黑体" panose="02010609060101010101" pitchFamily="49" charset="-122"/>
              <a:ea typeface="黑体" panose="02010609060101010101" pitchFamily="49" charset="-122"/>
            </a:endParaRPr>
          </a:p>
        </p:txBody>
      </p:sp>
      <p:sp>
        <p:nvSpPr>
          <p:cNvPr id="10" name="圆角矩形 9"/>
          <p:cNvSpPr/>
          <p:nvPr/>
        </p:nvSpPr>
        <p:spPr>
          <a:xfrm>
            <a:off x="6986590" y="3170242"/>
            <a:ext cx="1760539" cy="36512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400" fontAlgn="base">
              <a:spcBef>
                <a:spcPct val="0"/>
              </a:spcBef>
              <a:spcAft>
                <a:spcPct val="0"/>
              </a:spcAft>
              <a:defRPr/>
            </a:pPr>
            <a:r>
              <a:rPr lang="zh-CN" altLang="en-US" sz="1500" b="1" noProof="1">
                <a:solidFill>
                  <a:srgbClr val="0000FF"/>
                </a:solidFill>
                <a:latin typeface="黑体" panose="02010609060101010101" pitchFamily="49" charset="-122"/>
                <a:ea typeface="黑体" panose="02010609060101010101" pitchFamily="49" charset="-122"/>
              </a:rPr>
              <a:t>物质结构与性质</a:t>
            </a:r>
            <a:endParaRPr lang="zh-CN" altLang="en-US" sz="1500" b="1" noProof="1">
              <a:solidFill>
                <a:srgbClr val="0000FF"/>
              </a:solidFill>
              <a:latin typeface="黑体" panose="02010609060101010101" pitchFamily="49" charset="-122"/>
              <a:ea typeface="黑体" panose="02010609060101010101" pitchFamily="49" charset="-122"/>
            </a:endParaRPr>
          </a:p>
        </p:txBody>
      </p:sp>
      <p:sp>
        <p:nvSpPr>
          <p:cNvPr id="11" name="矩形标注 10"/>
          <p:cNvSpPr/>
          <p:nvPr/>
        </p:nvSpPr>
        <p:spPr>
          <a:xfrm>
            <a:off x="445011" y="4869162"/>
            <a:ext cx="4018808" cy="1461988"/>
          </a:xfrm>
          <a:prstGeom prst="wedgeRectCallout">
            <a:avLst>
              <a:gd name="adj1" fmla="val 77794"/>
              <a:gd name="adj2" fmla="val -82196"/>
            </a:avLst>
          </a:prstGeom>
          <a:solidFill>
            <a:srgbClr val="E0D9FD"/>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defTabSz="914400" fontAlgn="base">
              <a:spcBef>
                <a:spcPct val="0"/>
              </a:spcBef>
              <a:spcAft>
                <a:spcPct val="0"/>
              </a:spcAft>
              <a:defRPr/>
            </a:pPr>
            <a:r>
              <a:rPr lang="zh-CN" altLang="en-US" b="1" noProof="1">
                <a:solidFill>
                  <a:srgbClr val="000000"/>
                </a:solidFill>
                <a:latin typeface="黑体" panose="02010609060101010101" pitchFamily="49" charset="-122"/>
                <a:ea typeface="黑体" panose="02010609060101010101" pitchFamily="49" charset="-122"/>
              </a:rPr>
              <a:t>如元素符号和方程式等，是使用化学专业术语的基础</a:t>
            </a:r>
            <a:endParaRPr lang="zh-CN" altLang="en-US" b="1" noProof="1">
              <a:solidFill>
                <a:srgbClr val="000000"/>
              </a:solidFill>
              <a:latin typeface="黑体" panose="02010609060101010101" pitchFamily="49" charset="-122"/>
              <a:ea typeface="黑体" panose="02010609060101010101" pitchFamily="49" charset="-122"/>
            </a:endParaRPr>
          </a:p>
        </p:txBody>
      </p:sp>
      <p:sp>
        <p:nvSpPr>
          <p:cNvPr id="12" name="矩形标注 11"/>
          <p:cNvSpPr/>
          <p:nvPr/>
        </p:nvSpPr>
        <p:spPr>
          <a:xfrm>
            <a:off x="5711957" y="4789490"/>
            <a:ext cx="5568619" cy="1711852"/>
          </a:xfrm>
          <a:prstGeom prst="wedgeRectCallout">
            <a:avLst>
              <a:gd name="adj1" fmla="val -22257"/>
              <a:gd name="adj2" fmla="val -69654"/>
            </a:avLst>
          </a:prstGeom>
          <a:solidFill>
            <a:srgbClr val="DDE6F9"/>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defTabSz="914400" fontAlgn="base">
              <a:spcBef>
                <a:spcPct val="0"/>
              </a:spcBef>
              <a:spcAft>
                <a:spcPct val="0"/>
              </a:spcAft>
              <a:defRPr/>
            </a:pPr>
            <a:r>
              <a:rPr lang="zh-CN" altLang="en-US" sz="2100" b="1" noProof="1">
                <a:solidFill>
                  <a:srgbClr val="000000"/>
                </a:solidFill>
                <a:latin typeface="黑体" panose="02010609060101010101" pitchFamily="49" charset="-122"/>
                <a:ea typeface="黑体" panose="02010609060101010101" pitchFamily="49" charset="-122"/>
              </a:rPr>
              <a:t>化学品安全使用标识，实验室一般事故的预防和处理方法，常用仪器的主要用途和使用方法，化学实验的基本操作，物质的检验、分离、提纯，实验数据的处理与分析。</a:t>
            </a:r>
            <a:endParaRPr lang="zh-CN" altLang="en-US" sz="2100" b="1" noProof="1">
              <a:solidFill>
                <a:srgbClr val="000000"/>
              </a:solidFill>
              <a:latin typeface="黑体" panose="02010609060101010101" pitchFamily="49" charset="-122"/>
              <a:ea typeface="黑体" panose="02010609060101010101" pitchFamily="49" charset="-122"/>
            </a:endParaRPr>
          </a:p>
        </p:txBody>
      </p:sp>
      <p:sp>
        <p:nvSpPr>
          <p:cNvPr id="13" name="矩形标注 12"/>
          <p:cNvSpPr/>
          <p:nvPr/>
        </p:nvSpPr>
        <p:spPr>
          <a:xfrm>
            <a:off x="344596" y="1349480"/>
            <a:ext cx="2992331" cy="1461987"/>
          </a:xfrm>
          <a:prstGeom prst="wedgeRectCallout">
            <a:avLst>
              <a:gd name="adj1" fmla="val 95840"/>
              <a:gd name="adj2" fmla="val 7313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defTabSz="914400" fontAlgn="base">
              <a:spcBef>
                <a:spcPct val="0"/>
              </a:spcBef>
              <a:spcAft>
                <a:spcPct val="0"/>
              </a:spcAft>
              <a:defRPr/>
            </a:pPr>
            <a:r>
              <a:rPr lang="zh-CN" altLang="en-US" b="1" noProof="1">
                <a:solidFill>
                  <a:srgbClr val="000000"/>
                </a:solidFill>
                <a:latin typeface="黑体" panose="02010609060101010101" pitchFamily="49" charset="-122"/>
                <a:ea typeface="黑体" panose="02010609060101010101" pitchFamily="49" charset="-122"/>
              </a:rPr>
              <a:t>电解质溶液、电化学、热力学、动力学等方面知识</a:t>
            </a:r>
            <a:endParaRPr lang="zh-CN" altLang="en-US" b="1" noProof="1">
              <a:solidFill>
                <a:srgbClr val="000000"/>
              </a:solidFill>
              <a:latin typeface="黑体" panose="02010609060101010101" pitchFamily="49" charset="-122"/>
              <a:ea typeface="黑体" panose="02010609060101010101" pitchFamily="49" charset="-122"/>
            </a:endParaRPr>
          </a:p>
        </p:txBody>
      </p:sp>
      <p:sp>
        <p:nvSpPr>
          <p:cNvPr id="14" name="矩形标注 13"/>
          <p:cNvSpPr/>
          <p:nvPr/>
        </p:nvSpPr>
        <p:spPr>
          <a:xfrm>
            <a:off x="3694115" y="1054771"/>
            <a:ext cx="3938056" cy="1112073"/>
          </a:xfrm>
          <a:prstGeom prst="wedgeRectCallout">
            <a:avLst>
              <a:gd name="adj1" fmla="val 13172"/>
              <a:gd name="adj2" fmla="val 82385"/>
            </a:avLst>
          </a:prstGeom>
          <a:solidFill>
            <a:srgbClr val="F1FBE9"/>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defTabSz="914400" fontAlgn="base">
              <a:spcBef>
                <a:spcPct val="0"/>
              </a:spcBef>
              <a:spcAft>
                <a:spcPct val="0"/>
              </a:spcAft>
              <a:defRPr/>
            </a:pPr>
            <a:r>
              <a:rPr lang="zh-CN" altLang="en-US" b="1" noProof="1">
                <a:solidFill>
                  <a:srgbClr val="000000"/>
                </a:solidFill>
                <a:latin typeface="黑体" panose="02010609060101010101" pitchFamily="49" charset="-122"/>
                <a:ea typeface="黑体" panose="02010609060101010101" pitchFamily="49" charset="-122"/>
              </a:rPr>
              <a:t>典型无机物的性质、系列有机物的性质及其转化关系</a:t>
            </a:r>
            <a:endParaRPr lang="zh-CN" altLang="en-US" b="1" noProof="1">
              <a:solidFill>
                <a:srgbClr val="000000"/>
              </a:solidFill>
              <a:latin typeface="黑体" panose="02010609060101010101" pitchFamily="49" charset="-122"/>
              <a:ea typeface="黑体" panose="02010609060101010101" pitchFamily="49" charset="-122"/>
            </a:endParaRPr>
          </a:p>
        </p:txBody>
      </p:sp>
      <p:sp>
        <p:nvSpPr>
          <p:cNvPr id="15" name="矩形标注 14"/>
          <p:cNvSpPr/>
          <p:nvPr/>
        </p:nvSpPr>
        <p:spPr>
          <a:xfrm>
            <a:off x="7824192" y="1232669"/>
            <a:ext cx="3360373" cy="1578797"/>
          </a:xfrm>
          <a:prstGeom prst="wedgeRectCallout">
            <a:avLst>
              <a:gd name="adj1" fmla="val -38919"/>
              <a:gd name="adj2" fmla="val 74573"/>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400" fontAlgn="base">
              <a:spcBef>
                <a:spcPct val="0"/>
              </a:spcBef>
              <a:spcAft>
                <a:spcPct val="0"/>
              </a:spcAft>
              <a:defRPr/>
            </a:pPr>
            <a:r>
              <a:rPr lang="zh-CN" altLang="en-US" b="1" noProof="1">
                <a:solidFill>
                  <a:srgbClr val="000000"/>
                </a:solidFill>
                <a:latin typeface="黑体" panose="02010609060101010101" pitchFamily="49" charset="-122"/>
                <a:ea typeface="黑体" panose="02010609060101010101" pitchFamily="49" charset="-122"/>
              </a:rPr>
              <a:t>原子结构、分子结构和晶体结构，重点是物质结构和性质之间的关系</a:t>
            </a:r>
            <a:endParaRPr lang="zh-CN" altLang="en-US" b="1" noProof="1">
              <a:solidFill>
                <a:srgbClr val="000000"/>
              </a:solidFill>
              <a:latin typeface="黑体" panose="02010609060101010101" pitchFamily="49" charset="-122"/>
              <a:ea typeface="黑体" panose="02010609060101010101" pitchFamily="49" charset="-122"/>
            </a:endParaRPr>
          </a:p>
        </p:txBody>
      </p:sp>
      <p:sp>
        <p:nvSpPr>
          <p:cNvPr id="16" name="文本框 15"/>
          <p:cNvSpPr txBox="1"/>
          <p:nvPr/>
        </p:nvSpPr>
        <p:spPr>
          <a:xfrm>
            <a:off x="344594" y="107531"/>
            <a:ext cx="10041890" cy="612775"/>
          </a:xfrm>
          <a:prstGeom prst="rect">
            <a:avLst/>
          </a:prstGeom>
          <a:noFill/>
        </p:spPr>
        <p:txBody>
          <a:bodyPr wrap="none" lIns="121914" tIns="60957" rIns="121914" bIns="60957" rtlCol="0" anchor="t">
            <a:spAutoFit/>
          </a:bodyPr>
          <a:lstStyle/>
          <a:p>
            <a:pPr defTabSz="1219200" fontAlgn="base">
              <a:spcBef>
                <a:spcPct val="0"/>
              </a:spcBef>
              <a:spcAft>
                <a:spcPct val="0"/>
              </a:spcAft>
              <a:defRPr/>
            </a:pPr>
            <a:r>
              <a:rPr lang="zh-CN" altLang="en-US" sz="3200" b="1">
                <a:solidFill>
                  <a:srgbClr val="002060"/>
                </a:solidFill>
                <a:latin typeface="黑体" panose="02010609060101010101" pitchFamily="49" charset="-122"/>
                <a:ea typeface="黑体" panose="02010609060101010101" pitchFamily="49" charset="-122"/>
                <a:sym typeface="+mn-ea"/>
              </a:rPr>
              <a:t>四层：“</a:t>
            </a:r>
            <a:r>
              <a:rPr lang="zh-CN" altLang="en-US" sz="3200" b="1">
                <a:solidFill>
                  <a:srgbClr val="FF0000"/>
                </a:solidFill>
                <a:latin typeface="黑体" panose="02010609060101010101" pitchFamily="49" charset="-122"/>
                <a:ea typeface="黑体" panose="02010609060101010101" pitchFamily="49" charset="-122"/>
                <a:sym typeface="+mn-ea"/>
              </a:rPr>
              <a:t>必备知识</a:t>
            </a:r>
            <a:r>
              <a:rPr lang="zh-CN" altLang="en-US" sz="3200" b="1">
                <a:solidFill>
                  <a:srgbClr val="002060"/>
                </a:solidFill>
                <a:latin typeface="黑体" panose="02010609060101010101" pitchFamily="49" charset="-122"/>
                <a:ea typeface="黑体" panose="02010609060101010101" pitchFamily="49" charset="-122"/>
                <a:sym typeface="+mn-ea"/>
              </a:rPr>
              <a:t>、关键能力、学科素养、核心价值”</a:t>
            </a:r>
            <a:endParaRPr lang="zh-CN" altLang="en-US" sz="3200" b="1">
              <a:solidFill>
                <a:srgbClr val="002060"/>
              </a:solidFill>
              <a:latin typeface="黑体" panose="02010609060101010101" pitchFamily="49" charset="-122"/>
              <a:ea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4294967295"/>
          </p:nvPr>
        </p:nvSpPr>
        <p:spPr>
          <a:xfrm>
            <a:off x="9448800" y="6356350"/>
            <a:ext cx="2743200" cy="365125"/>
          </a:xfrm>
        </p:spPr>
        <p:txBody>
          <a:bodyPr/>
          <a:lstStyle/>
          <a:p>
            <a:fld id="{EEC7368F-2F8C-4654-ABC4-00ED1FD15CEC}" type="slidenum">
              <a:rPr lang="zh-CN" altLang="en-US" smtClean="0">
                <a:solidFill>
                  <a:prstClr val="black">
                    <a:tint val="75000"/>
                  </a:prstClr>
                </a:solidFill>
              </a:rPr>
            </a:fld>
            <a:endParaRPr lang="zh-CN" altLang="en-US">
              <a:solidFill>
                <a:prstClr val="black">
                  <a:tint val="75000"/>
                </a:prstClr>
              </a:solidFill>
            </a:endParaRPr>
          </a:p>
        </p:txBody>
      </p:sp>
      <p:sp>
        <p:nvSpPr>
          <p:cNvPr id="4" name="文本框 3"/>
          <p:cNvSpPr txBox="1"/>
          <p:nvPr/>
        </p:nvSpPr>
        <p:spPr>
          <a:xfrm>
            <a:off x="1534886" y="555173"/>
            <a:ext cx="10132395" cy="460375"/>
          </a:xfrm>
          <a:prstGeom prst="rect">
            <a:avLst/>
          </a:prstGeom>
          <a:noFill/>
        </p:spPr>
        <p:txBody>
          <a:bodyPr wrap="square" rtlCol="0">
            <a:spAutoFit/>
          </a:bodyPr>
          <a:lstStyle/>
          <a:p>
            <a:r>
              <a:rPr lang="zh-CN" altLang="en-US" sz="2400" b="1">
                <a:solidFill>
                  <a:prstClr val="black"/>
                </a:solidFill>
                <a:latin typeface="宋体" panose="02010600030101010101" pitchFamily="2" charset="-122"/>
                <a:ea typeface="宋体" panose="02010600030101010101" pitchFamily="2" charset="-122"/>
              </a:rPr>
              <a:t>优秀生也是刷题，我也是刷题，为什么优秀生学霸的分数就比我高那么多？</a:t>
            </a:r>
            <a:endParaRPr lang="zh-CN" altLang="en-US" sz="2400" b="1">
              <a:solidFill>
                <a:prstClr val="black"/>
              </a:solidFill>
              <a:latin typeface="宋体" panose="02010600030101010101" pitchFamily="2" charset="-122"/>
              <a:ea typeface="宋体" panose="02010600030101010101" pitchFamily="2" charset="-122"/>
            </a:endParaRPr>
          </a:p>
        </p:txBody>
      </p:sp>
      <p:graphicFrame>
        <p:nvGraphicFramePr>
          <p:cNvPr id="5" name="表格 5"/>
          <p:cNvGraphicFramePr>
            <a:graphicFrameLocks noGrp="1"/>
          </p:cNvGraphicFramePr>
          <p:nvPr/>
        </p:nvGraphicFramePr>
        <p:xfrm>
          <a:off x="1763486" y="1574800"/>
          <a:ext cx="8534400" cy="3444240"/>
        </p:xfrm>
        <a:graphic>
          <a:graphicData uri="http://schemas.openxmlformats.org/drawingml/2006/table">
            <a:tbl>
              <a:tblPr firstRow="1" bandRow="1">
                <a:tableStyleId>{5C22544A-7EE6-4342-B048-85BDC9FD1C3A}</a:tableStyleId>
              </a:tblPr>
              <a:tblGrid>
                <a:gridCol w="4332514"/>
                <a:gridCol w="4201886"/>
              </a:tblGrid>
              <a:tr h="370840">
                <a:tc>
                  <a:txBody>
                    <a:bodyPr wrap="square"/>
                    <a:lstStyle/>
                    <a:p>
                      <a:r>
                        <a:rPr lang="zh-CN" altLang="en-US" sz="2800">
                          <a:latin typeface="宋体" panose="02010600030101010101" pitchFamily="2" charset="-122"/>
                          <a:ea typeface="宋体" panose="02010600030101010101" pitchFamily="2" charset="-122"/>
                        </a:rPr>
                        <a:t>待优生刷题误区</a:t>
                      </a:r>
                      <a:endParaRPr lang="zh-CN" altLang="en-US" sz="2800">
                        <a:latin typeface="宋体" panose="02010600030101010101" pitchFamily="2" charset="-122"/>
                        <a:ea typeface="宋体" panose="02010600030101010101" pitchFamily="2" charset="-122"/>
                      </a:endParaRPr>
                    </a:p>
                  </a:txBody>
                  <a:tcPr vert="horz"/>
                </a:tc>
                <a:tc>
                  <a:txBody>
                    <a:bodyPr wrap="square"/>
                    <a:lstStyle/>
                    <a:p>
                      <a:r>
                        <a:rPr lang="zh-CN" altLang="en-US" sz="2800">
                          <a:latin typeface="宋体" panose="02010600030101010101" pitchFamily="2" charset="-122"/>
                          <a:ea typeface="宋体" panose="02010600030101010101" pitchFamily="2" charset="-122"/>
                        </a:rPr>
                        <a:t>优秀生刷题经验</a:t>
                      </a:r>
                      <a:endParaRPr lang="zh-CN" altLang="en-US" sz="2800">
                        <a:latin typeface="宋体" panose="02010600030101010101" pitchFamily="2" charset="-122"/>
                        <a:ea typeface="宋体" panose="02010600030101010101" pitchFamily="2" charset="-122"/>
                      </a:endParaRPr>
                    </a:p>
                  </a:txBody>
                  <a:tcPr vert="horz"/>
                </a:tc>
              </a:tr>
              <a:tr h="370840">
                <a:tc>
                  <a:txBody>
                    <a:bodyPr wrap="square"/>
                    <a:lstStyle/>
                    <a:p>
                      <a:r>
                        <a:rPr lang="zh-CN" altLang="en-US" sz="2800" b="1" i="0" kern="1200">
                          <a:solidFill>
                            <a:schemeClr val="dk1"/>
                          </a:solidFill>
                          <a:effectLst/>
                          <a:latin typeface="宋体" panose="02010600030101010101" pitchFamily="2" charset="-122"/>
                          <a:ea typeface="宋体" panose="02010600030101010101" pitchFamily="2" charset="-122"/>
                          <a:cs typeface="+mn-cs"/>
                        </a:rPr>
                        <a:t>刷对了就行，刷错了伤心</a:t>
                      </a:r>
                      <a:endParaRPr lang="zh-CN" altLang="en-US" sz="2800">
                        <a:latin typeface="宋体" panose="02010600030101010101" pitchFamily="2" charset="-122"/>
                        <a:ea typeface="宋体" panose="02010600030101010101" pitchFamily="2" charset="-122"/>
                      </a:endParaRPr>
                    </a:p>
                  </a:txBody>
                  <a:tcPr vert="horz"/>
                </a:tc>
                <a:tc>
                  <a:txBody>
                    <a:bodyPr wrap="square"/>
                    <a:lstStyle/>
                    <a:p>
                      <a:r>
                        <a:rPr lang="zh-CN" altLang="en-US" sz="2800" b="1" i="0" kern="1200">
                          <a:solidFill>
                            <a:schemeClr val="dk1"/>
                          </a:solidFill>
                          <a:effectLst/>
                          <a:latin typeface="宋体" panose="02010600030101010101" pitchFamily="2" charset="-122"/>
                          <a:ea typeface="宋体" panose="02010600030101010101" pitchFamily="2" charset="-122"/>
                          <a:cs typeface="+mn-cs"/>
                        </a:rPr>
                        <a:t>先学课程再刷题</a:t>
                      </a:r>
                      <a:endParaRPr lang="zh-CN" altLang="en-US" sz="2800">
                        <a:latin typeface="宋体" panose="02010600030101010101" pitchFamily="2" charset="-122"/>
                        <a:ea typeface="宋体" panose="02010600030101010101" pitchFamily="2" charset="-122"/>
                      </a:endParaRPr>
                    </a:p>
                  </a:txBody>
                  <a:tcPr vert="horz"/>
                </a:tc>
              </a:tr>
              <a:tr h="370840">
                <a:tc>
                  <a:txBody>
                    <a:bodyPr wrap="square"/>
                    <a:lstStyle/>
                    <a:p>
                      <a:r>
                        <a:rPr lang="zh-CN" altLang="en-US" sz="2800" b="1" i="0" kern="1200">
                          <a:solidFill>
                            <a:schemeClr val="dk1"/>
                          </a:solidFill>
                          <a:effectLst/>
                          <a:latin typeface="宋体" panose="02010600030101010101" pitchFamily="2" charset="-122"/>
                          <a:ea typeface="宋体" panose="02010600030101010101" pitchFamily="2" charset="-122"/>
                          <a:cs typeface="+mn-cs"/>
                        </a:rPr>
                        <a:t>先刷了再说，刷题百遍，其义自见</a:t>
                      </a:r>
                      <a:endParaRPr lang="zh-CN" altLang="en-US" sz="2800">
                        <a:latin typeface="宋体" panose="02010600030101010101" pitchFamily="2" charset="-122"/>
                        <a:ea typeface="宋体" panose="02010600030101010101" pitchFamily="2" charset="-122"/>
                      </a:endParaRPr>
                    </a:p>
                  </a:txBody>
                  <a:tcPr vert="horz"/>
                </a:tc>
                <a:tc>
                  <a:txBody>
                    <a:bodyPr wrap="square"/>
                    <a:lstStyle/>
                    <a:p>
                      <a:r>
                        <a:rPr lang="zh-CN" altLang="en-US" sz="2800" b="1" i="0" kern="1200">
                          <a:solidFill>
                            <a:schemeClr val="dk1"/>
                          </a:solidFill>
                          <a:effectLst/>
                          <a:latin typeface="宋体" panose="02010600030101010101" pitchFamily="2" charset="-122"/>
                          <a:ea typeface="宋体" panose="02010600030101010101" pitchFamily="2" charset="-122"/>
                          <a:cs typeface="+mn-cs"/>
                        </a:rPr>
                        <a:t>先真题再模拟题</a:t>
                      </a:r>
                      <a:endParaRPr lang="zh-CN" altLang="en-US" sz="2800">
                        <a:latin typeface="宋体" panose="02010600030101010101" pitchFamily="2" charset="-122"/>
                        <a:ea typeface="宋体" panose="02010600030101010101" pitchFamily="2" charset="-122"/>
                      </a:endParaRPr>
                    </a:p>
                  </a:txBody>
                  <a:tcPr vert="horz"/>
                </a:tc>
              </a:tr>
              <a:tr h="370840">
                <a:tc>
                  <a:txBody>
                    <a:bodyPr wrap="square"/>
                    <a:lstStyle/>
                    <a:p>
                      <a:r>
                        <a:rPr lang="zh-CN" altLang="en-US" sz="2800" b="1" i="0" kern="1200">
                          <a:solidFill>
                            <a:schemeClr val="dk1"/>
                          </a:solidFill>
                          <a:effectLst/>
                          <a:latin typeface="宋体" panose="02010600030101010101" pitchFamily="2" charset="-122"/>
                          <a:ea typeface="宋体" panose="02010600030101010101" pitchFamily="2" charset="-122"/>
                          <a:cs typeface="+mn-cs"/>
                        </a:rPr>
                        <a:t>什么都刷一点，分数才会高一点</a:t>
                      </a:r>
                      <a:endParaRPr lang="zh-CN" altLang="en-US" sz="2800">
                        <a:latin typeface="宋体" panose="02010600030101010101" pitchFamily="2" charset="-122"/>
                        <a:ea typeface="宋体" panose="02010600030101010101" pitchFamily="2" charset="-122"/>
                      </a:endParaRPr>
                    </a:p>
                  </a:txBody>
                  <a:tcPr vert="horz"/>
                </a:tc>
                <a:tc>
                  <a:txBody>
                    <a:bodyPr wrap="square"/>
                    <a:lstStyle/>
                    <a:p>
                      <a:r>
                        <a:rPr lang="zh-CN" altLang="en-US" sz="2800" b="1" i="0" kern="1200">
                          <a:solidFill>
                            <a:schemeClr val="dk1"/>
                          </a:solidFill>
                          <a:effectLst/>
                          <a:latin typeface="宋体" panose="02010600030101010101" pitchFamily="2" charset="-122"/>
                          <a:ea typeface="宋体" panose="02010600030101010101" pitchFamily="2" charset="-122"/>
                          <a:cs typeface="+mn-cs"/>
                        </a:rPr>
                        <a:t>先质量再数量</a:t>
                      </a:r>
                      <a:endParaRPr lang="zh-CN" altLang="en-US" sz="2800">
                        <a:latin typeface="宋体" panose="02010600030101010101" pitchFamily="2" charset="-122"/>
                        <a:ea typeface="宋体" panose="02010600030101010101" pitchFamily="2" charset="-122"/>
                      </a:endParaRPr>
                    </a:p>
                  </a:txBody>
                  <a:tcPr vert="horz"/>
                </a:tc>
              </a:tr>
              <a:tr h="370840">
                <a:tc>
                  <a:txBody>
                    <a:bodyPr wrap="square"/>
                    <a:lstStyle/>
                    <a:p>
                      <a:endParaRPr lang="zh-CN" altLang="en-US" sz="2800">
                        <a:latin typeface="宋体" panose="02010600030101010101" pitchFamily="2" charset="-122"/>
                        <a:ea typeface="宋体" panose="02010600030101010101" pitchFamily="2" charset="-122"/>
                      </a:endParaRPr>
                    </a:p>
                  </a:txBody>
                  <a:tcPr vert="horz"/>
                </a:tc>
                <a:tc>
                  <a:txBody>
                    <a:bodyPr wrap="square"/>
                    <a:lstStyle/>
                    <a:p>
                      <a:r>
                        <a:rPr lang="zh-CN" altLang="en-US" sz="2800" b="1" i="0" kern="1200">
                          <a:solidFill>
                            <a:schemeClr val="dk1"/>
                          </a:solidFill>
                          <a:effectLst/>
                          <a:latin typeface="宋体" panose="02010600030101010101" pitchFamily="2" charset="-122"/>
                          <a:ea typeface="宋体" panose="02010600030101010101" pitchFamily="2" charset="-122"/>
                          <a:cs typeface="+mn-cs"/>
                        </a:rPr>
                        <a:t>用好试题收藏和错题集</a:t>
                      </a:r>
                      <a:endParaRPr lang="zh-CN" altLang="en-US" sz="2800">
                        <a:latin typeface="宋体" panose="02010600030101010101" pitchFamily="2" charset="-122"/>
                        <a:ea typeface="宋体" panose="02010600030101010101" pitchFamily="2" charset="-122"/>
                      </a:endParaRPr>
                    </a:p>
                  </a:txBody>
                  <a:tcPr vert="horz"/>
                </a:tc>
              </a:tr>
            </a:tbl>
          </a:graphicData>
        </a:graphic>
      </p:graphicFrame>
      <p:sp>
        <p:nvSpPr>
          <p:cNvPr id="7" name="文本框 6"/>
          <p:cNvSpPr txBox="1"/>
          <p:nvPr/>
        </p:nvSpPr>
        <p:spPr>
          <a:xfrm>
            <a:off x="1534887" y="5421088"/>
            <a:ext cx="7447068" cy="645160"/>
          </a:xfrm>
          <a:prstGeom prst="rect">
            <a:avLst/>
          </a:prstGeom>
          <a:solidFill>
            <a:srgbClr val="FFC000"/>
          </a:solidFill>
        </p:spPr>
        <p:txBody>
          <a:bodyPr wrap="square" rtlCol="0">
            <a:spAutoFit/>
          </a:bodyPr>
          <a:lstStyle/>
          <a:p>
            <a:r>
              <a:rPr lang="zh-CN" altLang="en-US" sz="3600" b="1">
                <a:solidFill>
                  <a:prstClr val="black"/>
                </a:solidFill>
              </a:rPr>
              <a:t>优秀生们永远在做自己需要做的题</a:t>
            </a:r>
            <a:endParaRPr lang="zh-CN" altLang="en-US" sz="360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3"/>
          <p:cNvGraphicFramePr>
            <a:graphicFrameLocks noGrp="1"/>
          </p:cNvGraphicFramePr>
          <p:nvPr>
            <p:custDataLst>
              <p:tags r:id="rId1"/>
            </p:custDataLst>
          </p:nvPr>
        </p:nvGraphicFramePr>
        <p:xfrm>
          <a:off x="1044121" y="884004"/>
          <a:ext cx="10352314" cy="4773797"/>
        </p:xfrm>
        <a:graphic>
          <a:graphicData uri="http://schemas.openxmlformats.org/drawingml/2006/table">
            <a:tbl>
              <a:tblPr firstRow="1" bandRow="1">
                <a:tableStyleId>{5C22544A-7EE6-4342-B048-85BDC9FD1C3A}</a:tableStyleId>
              </a:tblPr>
              <a:tblGrid>
                <a:gridCol w="2278434"/>
                <a:gridCol w="8073880"/>
              </a:tblGrid>
              <a:tr h="646127">
                <a:tc>
                  <a:txBody>
                    <a:bodyPr wrap="square"/>
                    <a:lstStyle/>
                    <a:p>
                      <a:pPr algn="ctr"/>
                      <a:r>
                        <a:rPr lang="zh-CN" altLang="en-US" sz="2600">
                          <a:latin typeface="微软雅黑" panose="020B0503020204020204" pitchFamily="34" charset="-122"/>
                          <a:ea typeface="微软雅黑" panose="020B0503020204020204" pitchFamily="34" charset="-122"/>
                        </a:rPr>
                        <a:t>第一层级</a:t>
                      </a:r>
                      <a:endParaRPr lang="zh-CN" altLang="en-US" sz="2600">
                        <a:latin typeface="微软雅黑" panose="020B0503020204020204" pitchFamily="34" charset="-122"/>
                        <a:ea typeface="微软雅黑" panose="020B0503020204020204" pitchFamily="34" charset="-122"/>
                      </a:endParaRPr>
                    </a:p>
                  </a:txBody>
                  <a:tcPr vert="horz"/>
                </a:tc>
                <a:tc>
                  <a:txBody>
                    <a:bodyPr wrap="square"/>
                    <a:lstStyle/>
                    <a:p>
                      <a:pPr>
                        <a:lnSpc>
                          <a:spcPct val="130000"/>
                        </a:lnSpc>
                      </a:pPr>
                      <a:r>
                        <a:rPr lang="zh-CN" altLang="en-US" sz="2600">
                          <a:latin typeface="微软雅黑" panose="020B0503020204020204" pitchFamily="34" charset="-122"/>
                          <a:ea typeface="微软雅黑" panose="020B0503020204020204" pitchFamily="34" charset="-122"/>
                          <a:cs typeface="微软雅黑" panose="020B0503020204020204" pitchFamily="34" charset="-122"/>
                        </a:rPr>
                        <a:t>紧扣教材，基础再现</a:t>
                      </a:r>
                      <a:endParaRPr lang="en-US" altLang="zh-CN" sz="2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en-US" altLang="zh-CN" sz="26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600">
                          <a:latin typeface="微软雅黑" panose="020B0503020204020204" pitchFamily="34" charset="-122"/>
                          <a:ea typeface="微软雅黑" panose="020B0503020204020204" pitchFamily="34" charset="-122"/>
                          <a:cs typeface="微软雅黑" panose="020B0503020204020204" pitchFamily="34" charset="-122"/>
                        </a:rPr>
                        <a:t>知识不变，角度不变（举一练三）</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txBody>
                  <a:tcPr vert="horz"/>
                </a:tc>
              </a:tr>
              <a:tr h="544286">
                <a:tc>
                  <a:txBody>
                    <a:bodyPr wrap="square"/>
                    <a:lstStyle/>
                    <a:p>
                      <a:pPr algn="ctr"/>
                      <a:r>
                        <a:rPr lang="zh-CN" altLang="en-US" sz="2600">
                          <a:latin typeface="微软雅黑" panose="020B0503020204020204" pitchFamily="34" charset="-122"/>
                          <a:ea typeface="微软雅黑" panose="020B0503020204020204" pitchFamily="34" charset="-122"/>
                        </a:rPr>
                        <a:t>第二层级</a:t>
                      </a:r>
                      <a:endParaRPr lang="zh-CN" altLang="en-US" sz="2600">
                        <a:latin typeface="微软雅黑" panose="020B0503020204020204" pitchFamily="34" charset="-122"/>
                        <a:ea typeface="微软雅黑" panose="020B0503020204020204" pitchFamily="34" charset="-122"/>
                      </a:endParaRPr>
                    </a:p>
                  </a:txBody>
                  <a:tcPr vert="horz">
                    <a:solidFill>
                      <a:srgbClr val="92D050"/>
                    </a:solidFill>
                  </a:tcPr>
                </a:tc>
                <a:tc>
                  <a:txBody>
                    <a:bodyPr wrap="square"/>
                    <a:lstStyle/>
                    <a:p>
                      <a:pPr>
                        <a:lnSpc>
                          <a:spcPct val="130000"/>
                        </a:lnSpc>
                      </a:pPr>
                      <a:r>
                        <a:rPr lang="zh-CN" altLang="en-US" sz="2600">
                          <a:latin typeface="微软雅黑" panose="020B0503020204020204" pitchFamily="34" charset="-122"/>
                          <a:ea typeface="微软雅黑" panose="020B0503020204020204" pitchFamily="34" charset="-122"/>
                          <a:cs typeface="微软雅黑" panose="020B0503020204020204" pitchFamily="34" charset="-122"/>
                        </a:rPr>
                        <a:t>变换角度，视角拓展</a:t>
                      </a:r>
                      <a:endParaRPr lang="en-US" altLang="zh-CN" sz="2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en-US" altLang="zh-CN" sz="26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600">
                          <a:latin typeface="微软雅黑" panose="020B0503020204020204" pitchFamily="34" charset="-122"/>
                          <a:ea typeface="微软雅黑" panose="020B0503020204020204" pitchFamily="34" charset="-122"/>
                          <a:cs typeface="微软雅黑" panose="020B0503020204020204" pitchFamily="34" charset="-122"/>
                        </a:rPr>
                        <a:t>知识不变，角度稍变（举一反三）</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txBody>
                  <a:tcPr vert="horz">
                    <a:solidFill>
                      <a:srgbClr val="92D050"/>
                    </a:solidFill>
                  </a:tcPr>
                </a:tc>
              </a:tr>
              <a:tr h="1171061">
                <a:tc>
                  <a:txBody>
                    <a:bodyPr wrap="square"/>
                    <a:lstStyle/>
                    <a:p>
                      <a:pPr algn="ctr"/>
                      <a:r>
                        <a:rPr lang="zh-CN" altLang="en-US" sz="2600">
                          <a:latin typeface="微软雅黑" panose="020B0503020204020204" pitchFamily="34" charset="-122"/>
                          <a:ea typeface="微软雅黑" panose="020B0503020204020204" pitchFamily="34" charset="-122"/>
                        </a:rPr>
                        <a:t>第三层级</a:t>
                      </a:r>
                      <a:endParaRPr lang="zh-CN" altLang="en-US" sz="2600">
                        <a:latin typeface="微软雅黑" panose="020B0503020204020204" pitchFamily="34" charset="-122"/>
                        <a:ea typeface="微软雅黑" panose="020B0503020204020204" pitchFamily="34" charset="-122"/>
                      </a:endParaRPr>
                    </a:p>
                  </a:txBody>
                  <a:tcPr vert="horz">
                    <a:solidFill>
                      <a:srgbClr val="FFFF00"/>
                    </a:solidFill>
                  </a:tcPr>
                </a:tc>
                <a:tc>
                  <a:txBody>
                    <a:bodyPr wrap="square"/>
                    <a:lstStyle/>
                    <a:p>
                      <a:pPr>
                        <a:lnSpc>
                          <a:spcPct val="130000"/>
                        </a:lnSpc>
                      </a:pPr>
                      <a:r>
                        <a:rPr lang="zh-CN" altLang="en-US" sz="2600">
                          <a:latin typeface="微软雅黑" panose="020B0503020204020204" pitchFamily="34" charset="-122"/>
                          <a:ea typeface="微软雅黑" panose="020B0503020204020204" pitchFamily="34" charset="-122"/>
                          <a:cs typeface="微软雅黑" panose="020B0503020204020204" pitchFamily="34" charset="-122"/>
                        </a:rPr>
                        <a:t>变通教材，高度提升</a:t>
                      </a:r>
                      <a:endParaRPr lang="en-US" altLang="zh-CN" sz="2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en-US" altLang="zh-CN" sz="26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600">
                          <a:latin typeface="微软雅黑" panose="020B0503020204020204" pitchFamily="34" charset="-122"/>
                          <a:ea typeface="微软雅黑" panose="020B0503020204020204" pitchFamily="34" charset="-122"/>
                          <a:cs typeface="微软雅黑" panose="020B0503020204020204" pitchFamily="34" charset="-122"/>
                        </a:rPr>
                        <a:t>知识外联，角度创新（整三为一）</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txBody>
                  <a:tcPr vert="horz">
                    <a:solidFill>
                      <a:srgbClr val="FFFF00"/>
                    </a:solidFill>
                  </a:tcPr>
                </a:tc>
              </a:tr>
              <a:tr h="370840">
                <a:tc>
                  <a:txBody>
                    <a:bodyPr wrap="square"/>
                    <a:lstStyle/>
                    <a:p>
                      <a:pPr algn="ctr"/>
                      <a:r>
                        <a:rPr lang="zh-CN" altLang="en-US" sz="2600">
                          <a:latin typeface="微软雅黑" panose="020B0503020204020204" pitchFamily="34" charset="-122"/>
                          <a:ea typeface="微软雅黑" panose="020B0503020204020204" pitchFamily="34" charset="-122"/>
                        </a:rPr>
                        <a:t>第四层级</a:t>
                      </a:r>
                      <a:endParaRPr lang="zh-CN" altLang="en-US" sz="2600">
                        <a:latin typeface="微软雅黑" panose="020B0503020204020204" pitchFamily="34" charset="-122"/>
                        <a:ea typeface="微软雅黑" panose="020B0503020204020204" pitchFamily="34" charset="-122"/>
                      </a:endParaRPr>
                    </a:p>
                  </a:txBody>
                  <a:tcPr vert="horz">
                    <a:solidFill>
                      <a:srgbClr val="FFC000"/>
                    </a:solidFill>
                  </a:tcPr>
                </a:tc>
                <a:tc>
                  <a:txBody>
                    <a:bodyPr wrap="square"/>
                    <a:lstStyle/>
                    <a:p>
                      <a:pPr>
                        <a:lnSpc>
                          <a:spcPct val="130000"/>
                        </a:lnSpc>
                      </a:pPr>
                      <a:r>
                        <a:rPr lang="zh-CN" altLang="en-US" sz="2600">
                          <a:latin typeface="微软雅黑" panose="020B0503020204020204" pitchFamily="34" charset="-122"/>
                          <a:ea typeface="微软雅黑" panose="020B0503020204020204" pitchFamily="34" charset="-122"/>
                          <a:cs typeface="微软雅黑" panose="020B0503020204020204" pitchFamily="34" charset="-122"/>
                        </a:rPr>
                        <a:t>思路转换，能力综合</a:t>
                      </a:r>
                      <a:endParaRPr lang="en-US" altLang="zh-CN" sz="2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en-US" altLang="zh-CN" sz="26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600">
                          <a:latin typeface="微软雅黑" panose="020B0503020204020204" pitchFamily="34" charset="-122"/>
                          <a:ea typeface="微软雅黑" panose="020B0503020204020204" pitchFamily="34" charset="-122"/>
                          <a:cs typeface="微软雅黑" panose="020B0503020204020204" pitchFamily="34" charset="-122"/>
                        </a:rPr>
                        <a:t>繁简转化，思维拆分（化一为三）</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txBody>
                  <a:tcPr vert="horz">
                    <a:solidFill>
                      <a:srgbClr val="FFC000"/>
                    </a:solidFill>
                  </a:tcPr>
                </a:tc>
              </a:tr>
            </a:tbl>
          </a:graphicData>
        </a:graphic>
      </p:graphicFrame>
      <p:sp>
        <p:nvSpPr>
          <p:cNvPr id="5" name="灯片编号占位符 4"/>
          <p:cNvSpPr>
            <a:spLocks noGrp="1"/>
          </p:cNvSpPr>
          <p:nvPr>
            <p:ph type="sldNum" sz="quarter" idx="4294967295"/>
          </p:nvPr>
        </p:nvSpPr>
        <p:spPr>
          <a:xfrm>
            <a:off x="9448800" y="6356350"/>
            <a:ext cx="2743200" cy="365125"/>
          </a:xfrm>
        </p:spPr>
        <p:txBody>
          <a:bodyPr/>
          <a:lstStyle/>
          <a:p>
            <a:fld id="{EEC7368F-2F8C-4654-ABC4-00ED1FD15CEC}"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367561" y="843756"/>
            <a:ext cx="9697836" cy="5169535"/>
          </a:xfrm>
          <a:prstGeom prst="rect">
            <a:avLst/>
          </a:prstGeom>
        </p:spPr>
        <p:txBody>
          <a:bodyPr wrap="square">
            <a:spAutoFit/>
          </a:bodyPr>
          <a:lstStyle/>
          <a:p>
            <a:pPr>
              <a:lnSpc>
                <a:spcPct val="150000"/>
              </a:lnSpc>
              <a:spcAft>
                <a:spcPct val="0"/>
              </a:spcAft>
              <a:defRPr/>
            </a:pPr>
            <a:r>
              <a:rPr lang="en-US" altLang="zh-CN" sz="2800" b="1" kern="100">
                <a:solidFill>
                  <a:srgbClr val="C00000"/>
                </a:solidFill>
                <a:latin typeface="宋体" panose="02010600030101010101" pitchFamily="2" charset="-122"/>
                <a:ea typeface="宋体" panose="02010600030101010101" pitchFamily="2" charset="-122"/>
                <a:cs typeface="Times New Roman" panose="02020603050405020304" pitchFamily="18" charset="0"/>
              </a:rPr>
              <a:t>2. </a:t>
            </a:r>
            <a:r>
              <a:rPr lang="zh-CN" altLang="zh-CN" sz="2800" b="1" kern="100">
                <a:solidFill>
                  <a:srgbClr val="C00000"/>
                </a:solidFill>
                <a:latin typeface="宋体" panose="02010600030101010101" pitchFamily="2" charset="-122"/>
                <a:ea typeface="宋体" panose="02010600030101010101" pitchFamily="2" charset="-122"/>
                <a:cs typeface="Times New Roman" panose="02020603050405020304" pitchFamily="18" charset="0"/>
              </a:rPr>
              <a:t>科学使用“试卷细目表”，积极推行“一卷两考”</a:t>
            </a:r>
            <a:endParaRPr lang="zh-CN" altLang="zh-CN" sz="2000" kern="10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indent="612140" algn="just">
              <a:lnSpc>
                <a:spcPct val="150000"/>
              </a:lnSpc>
              <a:spcAft>
                <a:spcPct val="0"/>
              </a:spcAft>
              <a:defRPr/>
            </a:pPr>
            <a:r>
              <a:rPr lang="zh-CN" altLang="zh-CN" sz="24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每次考试训练之前，要依据试卷编制出《</a:t>
            </a:r>
            <a:r>
              <a:rPr lang="zh-CN" altLang="en-US" sz="24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双</a:t>
            </a:r>
            <a:r>
              <a:rPr lang="zh-CN" altLang="zh-CN" sz="24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向细目表》，提前发给学生，使学生明确复习指向，深化知识理解，优化考试效果。让学生借助试卷的</a:t>
            </a:r>
            <a:r>
              <a:rPr lang="en-US" altLang="zh-CN" sz="24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细目表</a:t>
            </a:r>
            <a:r>
              <a:rPr lang="en-US" altLang="zh-CN" sz="24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进行复习，是大范围提高考练成绩、不断增强学生信心的有效手段。</a:t>
            </a:r>
            <a:endParaRPr lang="zh-CN" altLang="zh-CN" kern="10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indent="612140" algn="just">
              <a:lnSpc>
                <a:spcPct val="150000"/>
              </a:lnSpc>
              <a:spcAft>
                <a:spcPct val="0"/>
              </a:spcAft>
              <a:defRPr/>
            </a:pPr>
            <a:r>
              <a:rPr lang="zh-CN" altLang="zh-CN" sz="24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对学习困难学生还可在使用细目表的基础上，采取“</a:t>
            </a:r>
            <a:r>
              <a:rPr lang="zh-CN" altLang="zh-CN" sz="2400" b="1" kern="100">
                <a:solidFill>
                  <a:srgbClr val="C00000"/>
                </a:solidFill>
                <a:latin typeface="宋体" panose="02010600030101010101" pitchFamily="2" charset="-122"/>
                <a:ea typeface="宋体" panose="02010600030101010101" pitchFamily="2" charset="-122"/>
                <a:cs typeface="Times New Roman" panose="02020603050405020304" pitchFamily="18" charset="0"/>
              </a:rPr>
              <a:t>开卷练习闭卷考</a:t>
            </a:r>
            <a:r>
              <a:rPr lang="zh-CN" altLang="zh-CN" sz="24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”即“</a:t>
            </a:r>
            <a:r>
              <a:rPr lang="zh-CN" altLang="zh-CN" sz="2400" b="1" kern="100">
                <a:solidFill>
                  <a:srgbClr val="C00000"/>
                </a:solidFill>
                <a:latin typeface="宋体" panose="02010600030101010101" pitchFamily="2" charset="-122"/>
                <a:ea typeface="宋体" panose="02010600030101010101" pitchFamily="2" charset="-122"/>
                <a:cs typeface="Times New Roman" panose="02020603050405020304" pitchFamily="18" charset="0"/>
              </a:rPr>
              <a:t>一卷两考</a:t>
            </a:r>
            <a:r>
              <a:rPr lang="zh-CN" altLang="zh-CN" sz="24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”的策略，辅之以小组“捆绑评价”，能更好地激发学习其积极性和主动性。</a:t>
            </a:r>
            <a:endParaRPr lang="zh-CN" altLang="zh-CN" kern="10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indent="612140" algn="just">
              <a:lnSpc>
                <a:spcPct val="150000"/>
              </a:lnSpc>
              <a:spcAft>
                <a:spcPct val="0"/>
              </a:spcAft>
              <a:defRPr/>
            </a:pPr>
            <a:r>
              <a:rPr lang="zh-CN" altLang="zh-CN" sz="2400" b="1" kern="100">
                <a:solidFill>
                  <a:srgbClr val="C00000"/>
                </a:solidFill>
                <a:latin typeface="宋体" panose="02010600030101010101" pitchFamily="2" charset="-122"/>
                <a:ea typeface="宋体" panose="02010600030101010101" pitchFamily="2" charset="-122"/>
                <a:cs typeface="Times New Roman" panose="02020603050405020304" pitchFamily="18" charset="0"/>
              </a:rPr>
              <a:t>开卷练习闭卷考</a:t>
            </a:r>
            <a:r>
              <a:rPr lang="zh-CN" altLang="zh-CN" sz="24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是大幅度提高本科上线率的有效手段。</a:t>
            </a:r>
            <a:endParaRPr lang="zh-CN" altLang="zh-CN" kern="10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3" name="灯片编号占位符 2"/>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097915" y="1252538"/>
            <a:ext cx="3267075" cy="442595"/>
          </a:xfrm>
          <a:prstGeom prst="rect">
            <a:avLst/>
          </a:prstGeom>
          <a:solidFill>
            <a:schemeClr val="bg1"/>
          </a:solidFill>
          <a:ln>
            <a:noFill/>
          </a:ln>
        </p:spPr>
        <p:txBody>
          <a:bodyPr lIns="73721" tIns="36858" rIns="73721" bIns="36858">
            <a:spAutoFit/>
          </a:bodyPr>
          <a:lstStyle/>
          <a:p>
            <a:pPr algn="ctr" eaLnBrk="0" hangingPunct="0">
              <a:buFont typeface="Arial" panose="020B0604020202020204" pitchFamily="34" charset="0"/>
              <a:buNone/>
            </a:pPr>
            <a:r>
              <a:rPr lang="zh-CN" altLang="en-US" sz="2400">
                <a:solidFill>
                  <a:srgbClr val="FF0000"/>
                </a:solidFill>
                <a:latin typeface="楷体" panose="02010609060101010101" charset="-122"/>
                <a:ea typeface="楷体" panose="02010609060101010101" charset="-122"/>
              </a:rPr>
              <a:t>讲评课课堂教学策略</a:t>
            </a:r>
            <a:endParaRPr lang="zh-CN" altLang="en-US" sz="2400">
              <a:solidFill>
                <a:srgbClr val="FF0000"/>
              </a:solidFill>
              <a:latin typeface="楷体" panose="02010609060101010101" charset="-122"/>
              <a:ea typeface="楷体" panose="02010609060101010101" charset="-122"/>
            </a:endParaRPr>
          </a:p>
        </p:txBody>
      </p:sp>
      <p:sp>
        <p:nvSpPr>
          <p:cNvPr id="3" name="椭圆 62"/>
          <p:cNvSpPr>
            <a:spLocks noChangeArrowheads="1"/>
          </p:cNvSpPr>
          <p:nvPr/>
        </p:nvSpPr>
        <p:spPr bwMode="auto">
          <a:xfrm>
            <a:off x="2343603" y="1651002"/>
            <a:ext cx="3362325" cy="3019425"/>
          </a:xfrm>
          <a:prstGeom prst="ellipse">
            <a:avLst/>
          </a:prstGeom>
          <a:solidFill>
            <a:schemeClr val="bg1"/>
          </a:solidFill>
          <a:ln w="9525">
            <a:noFill/>
            <a:round/>
          </a:ln>
        </p:spPr>
        <p:txBody>
          <a:bodyPr lIns="73715" tIns="36855" rIns="73715" bIns="36855"/>
          <a:lstStyle/>
          <a:p>
            <a:pPr algn="ctr">
              <a:buFont typeface="Arial" panose="020B0604020202020204" pitchFamily="34" charset="0"/>
              <a:buNone/>
            </a:pPr>
            <a:endParaRPr lang="zh-CN" altLang="zh-CN" sz="1500">
              <a:solidFill>
                <a:prstClr val="black"/>
              </a:solidFill>
              <a:latin typeface="Calibri" panose="020F0502020204030204" pitchFamily="34" charset="0"/>
              <a:ea typeface="方正姚体" panose="02010601030101010101" pitchFamily="2" charset="-122"/>
            </a:endParaRPr>
          </a:p>
        </p:txBody>
      </p:sp>
      <p:sp>
        <p:nvSpPr>
          <p:cNvPr id="4" name="椭圆 42"/>
          <p:cNvSpPr>
            <a:spLocks noChangeArrowheads="1"/>
          </p:cNvSpPr>
          <p:nvPr/>
        </p:nvSpPr>
        <p:spPr bwMode="auto">
          <a:xfrm>
            <a:off x="2759527" y="1935165"/>
            <a:ext cx="2828925" cy="2376487"/>
          </a:xfrm>
          <a:prstGeom prst="ellipse">
            <a:avLst/>
          </a:prstGeom>
          <a:solidFill>
            <a:srgbClr val="B9CDE5"/>
          </a:solidFill>
          <a:ln>
            <a:noFill/>
          </a:ln>
          <a:extLst>
            <a:ext uri="{91240B29-F687-4F45-9708-019B960494DF}">
              <a14:hiddenLine xmlns:a14="http://schemas.microsoft.com/office/drawing/2010/main" w="9525">
                <a:solidFill>
                  <a:srgbClr val="000000"/>
                </a:solidFill>
                <a:round/>
              </a14:hiddenLine>
            </a:ext>
          </a:extLst>
        </p:spPr>
        <p:txBody>
          <a:bodyPr lIns="73715" tIns="36855" rIns="73715" bIns="36855"/>
          <a:lstStyle/>
          <a:p>
            <a:pPr algn="ctr">
              <a:buFont typeface="Arial" panose="020B0604020202020204" pitchFamily="34" charset="0"/>
              <a:buNone/>
            </a:pPr>
            <a:endParaRPr lang="zh-CN" altLang="en-US" sz="1500">
              <a:solidFill>
                <a:prstClr val="black"/>
              </a:solidFill>
              <a:latin typeface="Calibri" panose="020F0502020204030204" pitchFamily="34" charset="0"/>
              <a:ea typeface="方正姚体" panose="02010601030101010101" pitchFamily="2" charset="-122"/>
            </a:endParaRPr>
          </a:p>
        </p:txBody>
      </p:sp>
      <p:sp>
        <p:nvSpPr>
          <p:cNvPr id="5" name="椭圆 43"/>
          <p:cNvSpPr>
            <a:spLocks noChangeArrowheads="1"/>
          </p:cNvSpPr>
          <p:nvPr/>
        </p:nvSpPr>
        <p:spPr bwMode="auto">
          <a:xfrm>
            <a:off x="2530927" y="1863727"/>
            <a:ext cx="3073400" cy="2500313"/>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lIns="73715" tIns="36855" rIns="73715" bIns="36855"/>
          <a:lstStyle/>
          <a:p>
            <a:pPr algn="ctr">
              <a:buFont typeface="Arial" panose="020B0604020202020204" pitchFamily="34" charset="0"/>
              <a:buNone/>
            </a:pPr>
            <a:endParaRPr lang="zh-CN" altLang="en-US" sz="1500">
              <a:solidFill>
                <a:prstClr val="black"/>
              </a:solidFill>
              <a:latin typeface="Calibri" panose="020F0502020204030204" pitchFamily="34" charset="0"/>
              <a:ea typeface="方正姚体" panose="02010601030101010101" pitchFamily="2" charset="-122"/>
            </a:endParaRPr>
          </a:p>
        </p:txBody>
      </p:sp>
      <p:sp>
        <p:nvSpPr>
          <p:cNvPr id="6" name="椭圆 105"/>
          <p:cNvSpPr>
            <a:spLocks noChangeArrowheads="1"/>
          </p:cNvSpPr>
          <p:nvPr/>
        </p:nvSpPr>
        <p:spPr bwMode="auto">
          <a:xfrm>
            <a:off x="2661102" y="1970090"/>
            <a:ext cx="2813050" cy="22875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3715" tIns="36855" rIns="73715" bIns="36855"/>
          <a:lstStyle/>
          <a:p>
            <a:pPr algn="ctr">
              <a:buFont typeface="Arial" panose="020B0604020202020204" pitchFamily="34" charset="0"/>
              <a:buNone/>
            </a:pPr>
            <a:endParaRPr lang="zh-CN" altLang="zh-CN" sz="1000">
              <a:solidFill>
                <a:prstClr val="black"/>
              </a:solidFill>
            </a:endParaRPr>
          </a:p>
        </p:txBody>
      </p:sp>
      <p:grpSp>
        <p:nvGrpSpPr>
          <p:cNvPr id="7" name="Group 9"/>
          <p:cNvGrpSpPr/>
          <p:nvPr/>
        </p:nvGrpSpPr>
        <p:grpSpPr>
          <a:xfrm>
            <a:off x="5159827" y="1911352"/>
            <a:ext cx="4148138" cy="531394"/>
            <a:chOff x="2336" y="1525"/>
            <a:chExt cx="3041" cy="471"/>
          </a:xfrm>
        </p:grpSpPr>
        <p:sp>
          <p:nvSpPr>
            <p:cNvPr id="8" name="圆角矩形 50"/>
            <p:cNvSpPr>
              <a:spLocks noChangeArrowheads="1"/>
            </p:cNvSpPr>
            <p:nvPr/>
          </p:nvSpPr>
          <p:spPr bwMode="auto">
            <a:xfrm>
              <a:off x="2535" y="1625"/>
              <a:ext cx="2842" cy="312"/>
            </a:xfrm>
            <a:prstGeom prst="roundRect">
              <a:avLst>
                <a:gd name="adj" fmla="val 7616"/>
              </a:avLst>
            </a:prstGeom>
            <a:solidFill>
              <a:srgbClr val="D9D9D9">
                <a:alpha val="69803"/>
              </a:srgbClr>
            </a:solidFill>
            <a:ln w="25400">
              <a:noFill/>
              <a:round/>
            </a:ln>
          </p:spPr>
          <p:txBody>
            <a:bodyPr lIns="91434" tIns="45717" rIns="91434" bIns="45717" anchor="ctr"/>
            <a:lstStyle/>
            <a:p>
              <a:pPr algn="ctr">
                <a:buFont typeface="Arial" panose="020B0604020202020204" pitchFamily="34" charset="0"/>
                <a:buNone/>
              </a:pPr>
              <a:endParaRPr lang="zh-CN" altLang="en-US" sz="1900">
                <a:solidFill>
                  <a:prstClr val="black"/>
                </a:solidFill>
                <a:latin typeface="微软雅黑" panose="020B0503020204020204" pitchFamily="34" charset="-122"/>
                <a:ea typeface="微软雅黑" panose="020B0503020204020204" pitchFamily="34" charset="-122"/>
              </a:endParaRPr>
            </a:p>
          </p:txBody>
        </p:sp>
        <p:sp>
          <p:nvSpPr>
            <p:cNvPr id="9" name="矩形 51"/>
            <p:cNvSpPr>
              <a:spLocks noChangeArrowheads="1"/>
            </p:cNvSpPr>
            <p:nvPr/>
          </p:nvSpPr>
          <p:spPr bwMode="auto">
            <a:xfrm>
              <a:off x="2872" y="1623"/>
              <a:ext cx="2321" cy="3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1434" tIns="45717" rIns="91434" bIns="45717">
              <a:spAutoFit/>
            </a:bodyPr>
            <a:lstStyle/>
            <a:p>
              <a:pPr algn="ctr" eaLnBrk="0" hangingPunct="0">
                <a:buFont typeface="Arial" panose="020B0604020202020204" pitchFamily="34" charset="0"/>
                <a:buNone/>
              </a:pPr>
              <a:r>
                <a:rPr lang="zh-CN" altLang="en-US" sz="2000">
                  <a:solidFill>
                    <a:prstClr val="black"/>
                  </a:solidFill>
                  <a:latin typeface="微软雅黑" panose="020B0503020204020204" pitchFamily="34" charset="-122"/>
                  <a:ea typeface="微软雅黑" panose="020B0503020204020204" pitchFamily="34" charset="-122"/>
                </a:rPr>
                <a:t>      及时进行讲评</a:t>
              </a:r>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10" name="椭圆 52"/>
            <p:cNvSpPr>
              <a:spLocks noChangeArrowheads="1"/>
            </p:cNvSpPr>
            <p:nvPr/>
          </p:nvSpPr>
          <p:spPr bwMode="auto">
            <a:xfrm rot="10800000">
              <a:off x="2336" y="1634"/>
              <a:ext cx="420" cy="290"/>
            </a:xfrm>
            <a:prstGeom prst="ellipse">
              <a:avLst/>
            </a:prstGeom>
            <a:solidFill>
              <a:srgbClr val="376092"/>
            </a:solidFill>
            <a:ln w="57150">
              <a:noFill/>
              <a:round/>
            </a:ln>
          </p:spPr>
          <p:txBody>
            <a:bodyPr rot="10800000" lIns="91434" tIns="45717" rIns="91434" bIns="45717"/>
            <a:lstStyle/>
            <a:p>
              <a:pPr algn="ctr">
                <a:buFont typeface="Arial" panose="020B0604020202020204" pitchFamily="34" charset="0"/>
                <a:buNone/>
              </a:pPr>
              <a:endParaRPr lang="zh-CN" altLang="en-US" sz="1900">
                <a:solidFill>
                  <a:prstClr val="black"/>
                </a:solidFill>
                <a:latin typeface="微软雅黑" panose="020B0503020204020204" pitchFamily="34" charset="-122"/>
                <a:ea typeface="微软雅黑" panose="020B0503020204020204" pitchFamily="34" charset="-122"/>
              </a:endParaRPr>
            </a:p>
          </p:txBody>
        </p:sp>
        <p:sp>
          <p:nvSpPr>
            <p:cNvPr id="11" name="矩形 24"/>
            <p:cNvSpPr>
              <a:spLocks noChangeArrowheads="1"/>
            </p:cNvSpPr>
            <p:nvPr/>
          </p:nvSpPr>
          <p:spPr bwMode="auto">
            <a:xfrm>
              <a:off x="2426" y="1525"/>
              <a:ext cx="309" cy="4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1434" tIns="45717" rIns="91434" bIns="45717">
              <a:spAutoFit/>
            </a:bodyPr>
            <a:lstStyle/>
            <a:p>
              <a:pPr>
                <a:lnSpc>
                  <a:spcPct val="150000"/>
                </a:lnSpc>
                <a:buFont typeface="Arial" panose="020B0604020202020204" pitchFamily="34" charset="0"/>
                <a:buNone/>
              </a:pPr>
              <a:r>
                <a:rPr lang="en-US" altLang="zh-CN" sz="1900">
                  <a:solidFill>
                    <a:prstClr val="black"/>
                  </a:solidFill>
                  <a:latin typeface="微软雅黑" panose="020B0503020204020204" pitchFamily="34" charset="-122"/>
                  <a:ea typeface="微软雅黑" panose="020B0503020204020204" pitchFamily="34" charset="-122"/>
                </a:rPr>
                <a:t>1</a:t>
              </a:r>
              <a:endParaRPr lang="en-US" altLang="zh-CN" sz="1900">
                <a:solidFill>
                  <a:prstClr val="black"/>
                </a:solidFill>
                <a:latin typeface="微软雅黑" panose="020B0503020204020204" pitchFamily="34" charset="-122"/>
                <a:ea typeface="微软雅黑" panose="020B0503020204020204" pitchFamily="34" charset="-122"/>
              </a:endParaRPr>
            </a:p>
          </p:txBody>
        </p:sp>
      </p:grpSp>
      <p:sp>
        <p:nvSpPr>
          <p:cNvPr id="12" name="Rectangle 3" descr="单个小人13"/>
          <p:cNvSpPr>
            <a:spLocks noGrp="1" noChangeAspect="1" noChangeArrowheads="1"/>
          </p:cNvSpPr>
          <p:nvPr/>
        </p:nvSpPr>
        <p:spPr bwMode="auto">
          <a:xfrm>
            <a:off x="3253240" y="2265365"/>
            <a:ext cx="1706562" cy="1692275"/>
          </a:xfrm>
          <a:prstGeom prst="rect">
            <a:avLst/>
          </a:prstGeom>
          <a:blipFill dpi="0" rotWithShape="1">
            <a:blip r:embed="rId1"/>
            <a:stretch>
              <a:fillRect/>
            </a:stretch>
          </a:blipFill>
          <a:ln w="9525">
            <a:noFill/>
            <a:miter lim="800000"/>
          </a:ln>
        </p:spPr>
        <p:txBody>
          <a:bodyPr lIns="66584" tIns="33299" rIns="66584" bIns="33299"/>
          <a:lstStyle>
            <a:lvl1pPr defTabSz="663575">
              <a:defRPr sz="1100" b="1">
                <a:solidFill>
                  <a:schemeClr val="tx1"/>
                </a:solidFill>
                <a:latin typeface="Times New Roman" panose="02020603050405020304" pitchFamily="18" charset="0"/>
                <a:ea typeface="宋体" panose="02010600030101010101" pitchFamily="2" charset="-122"/>
              </a:defRPr>
            </a:lvl1pPr>
            <a:lvl2pPr defTabSz="663575">
              <a:defRPr sz="1100" b="1">
                <a:solidFill>
                  <a:schemeClr val="tx1"/>
                </a:solidFill>
                <a:latin typeface="Times New Roman" panose="02020603050405020304" pitchFamily="18" charset="0"/>
                <a:ea typeface="宋体" panose="02010600030101010101" pitchFamily="2" charset="-122"/>
              </a:defRPr>
            </a:lvl2pPr>
            <a:lvl3pPr defTabSz="663575">
              <a:defRPr sz="1100" b="1">
                <a:solidFill>
                  <a:schemeClr val="tx1"/>
                </a:solidFill>
                <a:latin typeface="Times New Roman" panose="02020603050405020304" pitchFamily="18" charset="0"/>
                <a:ea typeface="宋体" panose="02010600030101010101" pitchFamily="2" charset="-122"/>
              </a:defRPr>
            </a:lvl3pPr>
            <a:lvl4pPr defTabSz="663575">
              <a:defRPr sz="1100" b="1">
                <a:solidFill>
                  <a:schemeClr val="tx1"/>
                </a:solidFill>
                <a:latin typeface="Times New Roman" panose="02020603050405020304" pitchFamily="18" charset="0"/>
                <a:ea typeface="宋体" panose="02010600030101010101" pitchFamily="2" charset="-122"/>
              </a:defRPr>
            </a:lvl4pPr>
            <a:lvl5pPr defTabSz="663575">
              <a:defRPr sz="1100" b="1">
                <a:solidFill>
                  <a:schemeClr val="tx1"/>
                </a:solidFill>
                <a:latin typeface="Times New Roman" panose="02020603050405020304" pitchFamily="18" charset="0"/>
                <a:ea typeface="宋体" panose="02010600030101010101" pitchFamily="2" charset="-122"/>
              </a:defRPr>
            </a:lvl5pPr>
            <a:lvl6pPr marL="1929130" indent="354330" defTabSz="663575" fontAlgn="base">
              <a:spcBef>
                <a:spcPct val="0"/>
              </a:spcBef>
              <a:spcAft>
                <a:spcPct val="0"/>
              </a:spcAft>
              <a:defRPr sz="1100" b="1">
                <a:solidFill>
                  <a:schemeClr val="tx1"/>
                </a:solidFill>
                <a:latin typeface="Times New Roman" panose="02020603050405020304" pitchFamily="18" charset="0"/>
                <a:ea typeface="宋体" panose="02010600030101010101" pitchFamily="2" charset="-122"/>
              </a:defRPr>
            </a:lvl6pPr>
            <a:lvl7pPr marL="2386330" indent="354330" defTabSz="663575" fontAlgn="base">
              <a:spcBef>
                <a:spcPct val="0"/>
              </a:spcBef>
              <a:spcAft>
                <a:spcPct val="0"/>
              </a:spcAft>
              <a:defRPr sz="1100" b="1">
                <a:solidFill>
                  <a:schemeClr val="tx1"/>
                </a:solidFill>
                <a:latin typeface="Times New Roman" panose="02020603050405020304" pitchFamily="18" charset="0"/>
                <a:ea typeface="宋体" panose="02010600030101010101" pitchFamily="2" charset="-122"/>
              </a:defRPr>
            </a:lvl7pPr>
            <a:lvl8pPr marL="2843530" indent="354330" defTabSz="663575" fontAlgn="base">
              <a:spcBef>
                <a:spcPct val="0"/>
              </a:spcBef>
              <a:spcAft>
                <a:spcPct val="0"/>
              </a:spcAft>
              <a:defRPr sz="1100" b="1">
                <a:solidFill>
                  <a:schemeClr val="tx1"/>
                </a:solidFill>
                <a:latin typeface="Times New Roman" panose="02020603050405020304" pitchFamily="18" charset="0"/>
                <a:ea typeface="宋体" panose="02010600030101010101" pitchFamily="2" charset="-122"/>
              </a:defRPr>
            </a:lvl8pPr>
            <a:lvl9pPr marL="3300730" indent="354330" defTabSz="663575" fontAlgn="base">
              <a:spcBef>
                <a:spcPct val="0"/>
              </a:spcBef>
              <a:spcAft>
                <a:spcPct val="0"/>
              </a:spcAft>
              <a:defRPr sz="1100" b="1">
                <a:solidFill>
                  <a:schemeClr val="tx1"/>
                </a:solidFill>
                <a:latin typeface="Times New Roman" panose="02020603050405020304" pitchFamily="18" charset="0"/>
                <a:ea typeface="宋体" panose="02010600030101010101" pitchFamily="2" charset="-122"/>
              </a:defRPr>
            </a:lvl9pPr>
          </a:lstStyle>
          <a:p>
            <a:endParaRPr lang="zh-CN" altLang="en-US" sz="1300" b="0">
              <a:solidFill>
                <a:prstClr val="black"/>
              </a:solidFill>
              <a:latin typeface="Calibri" panose="020F0502020204030204" pitchFamily="34" charset="0"/>
            </a:endParaRPr>
          </a:p>
        </p:txBody>
      </p:sp>
      <p:grpSp>
        <p:nvGrpSpPr>
          <p:cNvPr id="13" name="Group 15"/>
          <p:cNvGrpSpPr/>
          <p:nvPr/>
        </p:nvGrpSpPr>
        <p:grpSpPr>
          <a:xfrm>
            <a:off x="5470976" y="2320923"/>
            <a:ext cx="3836988" cy="541540"/>
            <a:chOff x="2336" y="1525"/>
            <a:chExt cx="3041" cy="481"/>
          </a:xfrm>
        </p:grpSpPr>
        <p:sp>
          <p:nvSpPr>
            <p:cNvPr id="14" name="圆角矩形 50"/>
            <p:cNvSpPr>
              <a:spLocks noChangeArrowheads="1"/>
            </p:cNvSpPr>
            <p:nvPr/>
          </p:nvSpPr>
          <p:spPr bwMode="auto">
            <a:xfrm>
              <a:off x="2535" y="1625"/>
              <a:ext cx="2842" cy="312"/>
            </a:xfrm>
            <a:prstGeom prst="roundRect">
              <a:avLst>
                <a:gd name="adj" fmla="val 7616"/>
              </a:avLst>
            </a:prstGeom>
            <a:solidFill>
              <a:srgbClr val="D9D9D9">
                <a:alpha val="69803"/>
              </a:srgbClr>
            </a:solidFill>
            <a:ln w="25400">
              <a:noFill/>
              <a:round/>
            </a:ln>
          </p:spPr>
          <p:txBody>
            <a:bodyPr lIns="91434" tIns="45717" rIns="91434" bIns="45717" anchor="ctr"/>
            <a:lstStyle/>
            <a:p>
              <a:pPr algn="ctr">
                <a:buFont typeface="Arial" panose="020B0604020202020204" pitchFamily="34" charset="0"/>
                <a:buNone/>
              </a:pPr>
              <a:endParaRPr lang="zh-CN" altLang="en-US" sz="1900">
                <a:solidFill>
                  <a:prstClr val="black"/>
                </a:solidFill>
                <a:latin typeface="微软雅黑" panose="020B0503020204020204" pitchFamily="34" charset="-122"/>
                <a:ea typeface="微软雅黑" panose="020B0503020204020204" pitchFamily="34" charset="-122"/>
              </a:endParaRPr>
            </a:p>
          </p:txBody>
        </p:sp>
        <p:sp>
          <p:nvSpPr>
            <p:cNvPr id="15" name="矩形 51"/>
            <p:cNvSpPr>
              <a:spLocks noChangeArrowheads="1"/>
            </p:cNvSpPr>
            <p:nvPr/>
          </p:nvSpPr>
          <p:spPr bwMode="auto">
            <a:xfrm>
              <a:off x="2873" y="1651"/>
              <a:ext cx="2320" cy="3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1434" tIns="45717" rIns="91434" bIns="45717">
              <a:spAutoFit/>
            </a:bodyPr>
            <a:lstStyle/>
            <a:p>
              <a:pPr algn="ctr" eaLnBrk="0" hangingPunct="0">
                <a:buFont typeface="Arial" panose="020B0604020202020204" pitchFamily="34" charset="0"/>
                <a:buNone/>
              </a:pPr>
              <a:r>
                <a:rPr lang="zh-CN" altLang="en-US" sz="2000">
                  <a:solidFill>
                    <a:prstClr val="black"/>
                  </a:solidFill>
                  <a:latin typeface="微软雅黑" panose="020B0503020204020204" pitchFamily="34" charset="-122"/>
                  <a:ea typeface="微软雅黑" panose="020B0503020204020204" pitchFamily="34" charset="-122"/>
                </a:rPr>
                <a:t>  调动学生参与</a:t>
              </a:r>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16" name="椭圆 52"/>
            <p:cNvSpPr>
              <a:spLocks noChangeArrowheads="1"/>
            </p:cNvSpPr>
            <p:nvPr/>
          </p:nvSpPr>
          <p:spPr bwMode="auto">
            <a:xfrm rot="10800000">
              <a:off x="2336" y="1634"/>
              <a:ext cx="420" cy="290"/>
            </a:xfrm>
            <a:prstGeom prst="ellipse">
              <a:avLst/>
            </a:prstGeom>
            <a:solidFill>
              <a:srgbClr val="376092"/>
            </a:solidFill>
            <a:ln w="57150">
              <a:noFill/>
              <a:round/>
            </a:ln>
          </p:spPr>
          <p:txBody>
            <a:bodyPr rot="10800000" lIns="91434" tIns="45717" rIns="91434" bIns="45717"/>
            <a:lstStyle/>
            <a:p>
              <a:pPr algn="ctr">
                <a:buFont typeface="Arial" panose="020B0604020202020204" pitchFamily="34" charset="0"/>
                <a:buNone/>
              </a:pPr>
              <a:endParaRPr lang="zh-CN" altLang="en-US" sz="1900">
                <a:solidFill>
                  <a:prstClr val="black"/>
                </a:solidFill>
                <a:latin typeface="微软雅黑" panose="020B0503020204020204" pitchFamily="34" charset="-122"/>
                <a:ea typeface="微软雅黑" panose="020B0503020204020204" pitchFamily="34" charset="-122"/>
              </a:endParaRPr>
            </a:p>
          </p:txBody>
        </p:sp>
        <p:sp>
          <p:nvSpPr>
            <p:cNvPr id="17" name="矩形 24"/>
            <p:cNvSpPr>
              <a:spLocks noChangeArrowheads="1"/>
            </p:cNvSpPr>
            <p:nvPr/>
          </p:nvSpPr>
          <p:spPr bwMode="auto">
            <a:xfrm>
              <a:off x="2426" y="1525"/>
              <a:ext cx="309" cy="47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1434" tIns="45717" rIns="91434" bIns="45717">
              <a:spAutoFit/>
            </a:bodyPr>
            <a:lstStyle/>
            <a:p>
              <a:pPr>
                <a:lnSpc>
                  <a:spcPct val="150000"/>
                </a:lnSpc>
                <a:buFont typeface="Arial" panose="020B0604020202020204" pitchFamily="34" charset="0"/>
                <a:buNone/>
              </a:pPr>
              <a:r>
                <a:rPr lang="en-US" altLang="zh-CN" sz="1900">
                  <a:solidFill>
                    <a:prstClr val="black"/>
                  </a:solidFill>
                  <a:latin typeface="微软雅黑" panose="020B0503020204020204" pitchFamily="34" charset="-122"/>
                  <a:ea typeface="微软雅黑" panose="020B0503020204020204" pitchFamily="34" charset="-122"/>
                </a:rPr>
                <a:t>2</a:t>
              </a:r>
              <a:endParaRPr lang="en-US" altLang="zh-CN" sz="1900">
                <a:solidFill>
                  <a:prstClr val="black"/>
                </a:solidFill>
                <a:latin typeface="微软雅黑" panose="020B0503020204020204" pitchFamily="34" charset="-122"/>
                <a:ea typeface="微软雅黑" panose="020B0503020204020204" pitchFamily="34" charset="-122"/>
              </a:endParaRPr>
            </a:p>
          </p:txBody>
        </p:sp>
      </p:grpSp>
      <p:grpSp>
        <p:nvGrpSpPr>
          <p:cNvPr id="18" name="Group 20"/>
          <p:cNvGrpSpPr/>
          <p:nvPr/>
        </p:nvGrpSpPr>
        <p:grpSpPr>
          <a:xfrm>
            <a:off x="5597976" y="2728916"/>
            <a:ext cx="3709988" cy="531393"/>
            <a:chOff x="2336" y="1525"/>
            <a:chExt cx="3041" cy="471"/>
          </a:xfrm>
        </p:grpSpPr>
        <p:sp>
          <p:nvSpPr>
            <p:cNvPr id="19" name="圆角矩形 50"/>
            <p:cNvSpPr>
              <a:spLocks noChangeArrowheads="1"/>
            </p:cNvSpPr>
            <p:nvPr/>
          </p:nvSpPr>
          <p:spPr bwMode="auto">
            <a:xfrm>
              <a:off x="2535" y="1625"/>
              <a:ext cx="2842" cy="312"/>
            </a:xfrm>
            <a:prstGeom prst="roundRect">
              <a:avLst>
                <a:gd name="adj" fmla="val 7616"/>
              </a:avLst>
            </a:prstGeom>
            <a:solidFill>
              <a:srgbClr val="D9D9D9">
                <a:alpha val="69803"/>
              </a:srgbClr>
            </a:solidFill>
            <a:ln w="25400">
              <a:noFill/>
              <a:round/>
            </a:ln>
          </p:spPr>
          <p:txBody>
            <a:bodyPr lIns="91434" tIns="45717" rIns="91434" bIns="45717" anchor="ctr"/>
            <a:lstStyle/>
            <a:p>
              <a:pPr algn="ctr">
                <a:buFont typeface="Arial" panose="020B0604020202020204" pitchFamily="34" charset="0"/>
                <a:buNone/>
              </a:pPr>
              <a:endParaRPr lang="zh-CN" altLang="en-US" sz="1900">
                <a:solidFill>
                  <a:prstClr val="black"/>
                </a:solidFill>
                <a:latin typeface="微软雅黑" panose="020B0503020204020204" pitchFamily="34" charset="-122"/>
                <a:ea typeface="微软雅黑" panose="020B0503020204020204" pitchFamily="34" charset="-122"/>
              </a:endParaRPr>
            </a:p>
          </p:txBody>
        </p:sp>
        <p:sp>
          <p:nvSpPr>
            <p:cNvPr id="20" name="矩形 51"/>
            <p:cNvSpPr>
              <a:spLocks noChangeArrowheads="1"/>
            </p:cNvSpPr>
            <p:nvPr/>
          </p:nvSpPr>
          <p:spPr bwMode="auto">
            <a:xfrm>
              <a:off x="2872" y="1630"/>
              <a:ext cx="2321" cy="3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1434" tIns="45717" rIns="91434" bIns="45717">
              <a:spAutoFit/>
            </a:bodyPr>
            <a:lstStyle/>
            <a:p>
              <a:pPr algn="ctr" eaLnBrk="0" hangingPunct="0">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rPr>
                <a:t> 展示思维过程</a:t>
              </a:r>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21" name="椭圆 52"/>
            <p:cNvSpPr>
              <a:spLocks noChangeArrowheads="1"/>
            </p:cNvSpPr>
            <p:nvPr/>
          </p:nvSpPr>
          <p:spPr bwMode="auto">
            <a:xfrm rot="10800000">
              <a:off x="2336" y="1634"/>
              <a:ext cx="420" cy="290"/>
            </a:xfrm>
            <a:prstGeom prst="ellipse">
              <a:avLst/>
            </a:prstGeom>
            <a:solidFill>
              <a:srgbClr val="376092"/>
            </a:solidFill>
            <a:ln w="57150">
              <a:noFill/>
              <a:round/>
            </a:ln>
          </p:spPr>
          <p:txBody>
            <a:bodyPr rot="10800000" lIns="91434" tIns="45717" rIns="91434" bIns="45717"/>
            <a:lstStyle/>
            <a:p>
              <a:pPr algn="ctr">
                <a:buFont typeface="Arial" panose="020B0604020202020204" pitchFamily="34" charset="0"/>
                <a:buNone/>
              </a:pPr>
              <a:endParaRPr lang="zh-CN" altLang="en-US" sz="1900">
                <a:solidFill>
                  <a:prstClr val="black"/>
                </a:solidFill>
                <a:latin typeface="微软雅黑" panose="020B0503020204020204" pitchFamily="34" charset="-122"/>
                <a:ea typeface="微软雅黑" panose="020B0503020204020204" pitchFamily="34" charset="-122"/>
              </a:endParaRPr>
            </a:p>
          </p:txBody>
        </p:sp>
        <p:sp>
          <p:nvSpPr>
            <p:cNvPr id="22" name="矩形 24"/>
            <p:cNvSpPr>
              <a:spLocks noChangeArrowheads="1"/>
            </p:cNvSpPr>
            <p:nvPr/>
          </p:nvSpPr>
          <p:spPr bwMode="auto">
            <a:xfrm>
              <a:off x="2426" y="1525"/>
              <a:ext cx="309" cy="4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1434" tIns="45717" rIns="91434" bIns="45717">
              <a:spAutoFit/>
            </a:bodyPr>
            <a:lstStyle/>
            <a:p>
              <a:pPr>
                <a:lnSpc>
                  <a:spcPct val="150000"/>
                </a:lnSpc>
                <a:buFont typeface="Arial" panose="020B0604020202020204" pitchFamily="34" charset="0"/>
                <a:buNone/>
              </a:pPr>
              <a:r>
                <a:rPr lang="en-US" altLang="zh-CN" sz="1900">
                  <a:solidFill>
                    <a:prstClr val="black"/>
                  </a:solidFill>
                  <a:latin typeface="微软雅黑" panose="020B0503020204020204" pitchFamily="34" charset="-122"/>
                  <a:ea typeface="微软雅黑" panose="020B0503020204020204" pitchFamily="34" charset="-122"/>
                </a:rPr>
                <a:t>3</a:t>
              </a:r>
              <a:endParaRPr lang="en-US" altLang="zh-CN" sz="1900">
                <a:solidFill>
                  <a:prstClr val="black"/>
                </a:solidFill>
                <a:latin typeface="微软雅黑" panose="020B0503020204020204" pitchFamily="34" charset="-122"/>
                <a:ea typeface="微软雅黑" panose="020B0503020204020204" pitchFamily="34" charset="-122"/>
              </a:endParaRPr>
            </a:p>
          </p:txBody>
        </p:sp>
      </p:grpSp>
      <p:grpSp>
        <p:nvGrpSpPr>
          <p:cNvPr id="23" name="Group 25"/>
          <p:cNvGrpSpPr/>
          <p:nvPr/>
        </p:nvGrpSpPr>
        <p:grpSpPr>
          <a:xfrm>
            <a:off x="5597976" y="3138491"/>
            <a:ext cx="3709988" cy="531393"/>
            <a:chOff x="2336" y="1525"/>
            <a:chExt cx="3041" cy="471"/>
          </a:xfrm>
        </p:grpSpPr>
        <p:sp>
          <p:nvSpPr>
            <p:cNvPr id="24" name="圆角矩形 50"/>
            <p:cNvSpPr>
              <a:spLocks noChangeArrowheads="1"/>
            </p:cNvSpPr>
            <p:nvPr/>
          </p:nvSpPr>
          <p:spPr bwMode="auto">
            <a:xfrm>
              <a:off x="2535" y="1625"/>
              <a:ext cx="2842" cy="312"/>
            </a:xfrm>
            <a:prstGeom prst="roundRect">
              <a:avLst>
                <a:gd name="adj" fmla="val 7616"/>
              </a:avLst>
            </a:prstGeom>
            <a:solidFill>
              <a:srgbClr val="D9D9D9">
                <a:alpha val="69803"/>
              </a:srgbClr>
            </a:solidFill>
            <a:ln w="25400">
              <a:noFill/>
              <a:round/>
            </a:ln>
          </p:spPr>
          <p:txBody>
            <a:bodyPr lIns="91434" tIns="45717" rIns="91434" bIns="45717" anchor="ctr"/>
            <a:lstStyle/>
            <a:p>
              <a:pPr algn="ctr">
                <a:buFont typeface="Arial" panose="020B0604020202020204" pitchFamily="34" charset="0"/>
                <a:buNone/>
              </a:pPr>
              <a:endParaRPr lang="zh-CN" altLang="en-US" sz="1900">
                <a:solidFill>
                  <a:prstClr val="black"/>
                </a:solidFill>
                <a:latin typeface="微软雅黑" panose="020B0503020204020204" pitchFamily="34" charset="-122"/>
                <a:ea typeface="微软雅黑" panose="020B0503020204020204" pitchFamily="34" charset="-122"/>
              </a:endParaRPr>
            </a:p>
          </p:txBody>
        </p:sp>
        <p:sp>
          <p:nvSpPr>
            <p:cNvPr id="25" name="矩形 51"/>
            <p:cNvSpPr>
              <a:spLocks noChangeArrowheads="1"/>
            </p:cNvSpPr>
            <p:nvPr/>
          </p:nvSpPr>
          <p:spPr bwMode="auto">
            <a:xfrm>
              <a:off x="2851" y="1610"/>
              <a:ext cx="2321" cy="3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1434" tIns="45717" rIns="91434" bIns="45717">
              <a:spAutoFit/>
            </a:bodyPr>
            <a:lstStyle/>
            <a:p>
              <a:pPr algn="ctr" eaLnBrk="0" hangingPunct="0">
                <a:buFont typeface="Arial" panose="020B0604020202020204" pitchFamily="34" charset="0"/>
                <a:buNone/>
              </a:pPr>
              <a:r>
                <a:rPr lang="zh-CN" altLang="en-US" sz="1900">
                  <a:solidFill>
                    <a:srgbClr val="000000"/>
                  </a:solidFill>
                  <a:latin typeface="微软雅黑" panose="020B0503020204020204" pitchFamily="34" charset="-122"/>
                  <a:ea typeface="微软雅黑" panose="020B0503020204020204" pitchFamily="34" charset="-122"/>
                </a:rPr>
                <a:t> </a:t>
              </a:r>
              <a:r>
                <a:rPr lang="zh-CN" altLang="en-US" sz="2000">
                  <a:solidFill>
                    <a:srgbClr val="000000"/>
                  </a:solidFill>
                  <a:latin typeface="微软雅黑" panose="020B0503020204020204" pitchFamily="34" charset="-122"/>
                  <a:ea typeface="微软雅黑" panose="020B0503020204020204" pitchFamily="34" charset="-122"/>
                </a:rPr>
                <a:t>注重变式讲评</a:t>
              </a:r>
              <a:endParaRPr lang="zh-CN" altLang="en-US" sz="1900">
                <a:solidFill>
                  <a:srgbClr val="000000"/>
                </a:solidFill>
                <a:latin typeface="微软雅黑" panose="020B0503020204020204" pitchFamily="34" charset="-122"/>
                <a:ea typeface="微软雅黑" panose="020B0503020204020204" pitchFamily="34" charset="-122"/>
              </a:endParaRPr>
            </a:p>
          </p:txBody>
        </p:sp>
        <p:sp>
          <p:nvSpPr>
            <p:cNvPr id="26" name="椭圆 52"/>
            <p:cNvSpPr>
              <a:spLocks noChangeArrowheads="1"/>
            </p:cNvSpPr>
            <p:nvPr/>
          </p:nvSpPr>
          <p:spPr bwMode="auto">
            <a:xfrm rot="10800000">
              <a:off x="2336" y="1634"/>
              <a:ext cx="420" cy="290"/>
            </a:xfrm>
            <a:prstGeom prst="ellipse">
              <a:avLst/>
            </a:prstGeom>
            <a:solidFill>
              <a:srgbClr val="376092"/>
            </a:solidFill>
            <a:ln w="57150">
              <a:noFill/>
              <a:round/>
            </a:ln>
          </p:spPr>
          <p:txBody>
            <a:bodyPr rot="10800000" lIns="91434" tIns="45717" rIns="91434" bIns="45717"/>
            <a:lstStyle/>
            <a:p>
              <a:pPr algn="ctr">
                <a:buFont typeface="Arial" panose="020B0604020202020204" pitchFamily="34" charset="0"/>
                <a:buNone/>
              </a:pPr>
              <a:endParaRPr lang="zh-CN" altLang="en-US" sz="1900">
                <a:solidFill>
                  <a:prstClr val="black"/>
                </a:solidFill>
                <a:latin typeface="微软雅黑" panose="020B0503020204020204" pitchFamily="34" charset="-122"/>
                <a:ea typeface="微软雅黑" panose="020B0503020204020204" pitchFamily="34" charset="-122"/>
              </a:endParaRPr>
            </a:p>
          </p:txBody>
        </p:sp>
        <p:sp>
          <p:nvSpPr>
            <p:cNvPr id="27" name="矩形 24"/>
            <p:cNvSpPr>
              <a:spLocks noChangeArrowheads="1"/>
            </p:cNvSpPr>
            <p:nvPr/>
          </p:nvSpPr>
          <p:spPr bwMode="auto">
            <a:xfrm>
              <a:off x="2426" y="1525"/>
              <a:ext cx="309" cy="4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1434" tIns="45717" rIns="91434" bIns="45717">
              <a:spAutoFit/>
            </a:bodyPr>
            <a:lstStyle/>
            <a:p>
              <a:pPr>
                <a:lnSpc>
                  <a:spcPct val="150000"/>
                </a:lnSpc>
                <a:buFont typeface="Arial" panose="020B0604020202020204" pitchFamily="34" charset="0"/>
                <a:buNone/>
              </a:pPr>
              <a:r>
                <a:rPr lang="en-US" altLang="zh-CN" sz="1900">
                  <a:solidFill>
                    <a:prstClr val="black"/>
                  </a:solidFill>
                  <a:latin typeface="微软雅黑" panose="020B0503020204020204" pitchFamily="34" charset="-122"/>
                  <a:ea typeface="微软雅黑" panose="020B0503020204020204" pitchFamily="34" charset="-122"/>
                </a:rPr>
                <a:t>4</a:t>
              </a:r>
              <a:endParaRPr lang="en-US" altLang="zh-CN" sz="1900">
                <a:solidFill>
                  <a:prstClr val="black"/>
                </a:solidFill>
                <a:latin typeface="微软雅黑" panose="020B0503020204020204" pitchFamily="34" charset="-122"/>
                <a:ea typeface="微软雅黑" panose="020B0503020204020204" pitchFamily="34" charset="-122"/>
              </a:endParaRPr>
            </a:p>
          </p:txBody>
        </p:sp>
      </p:grpSp>
      <p:grpSp>
        <p:nvGrpSpPr>
          <p:cNvPr id="28" name="Group 30"/>
          <p:cNvGrpSpPr/>
          <p:nvPr/>
        </p:nvGrpSpPr>
        <p:grpSpPr>
          <a:xfrm>
            <a:off x="5285240" y="3586166"/>
            <a:ext cx="4051300" cy="531393"/>
            <a:chOff x="2336" y="1525"/>
            <a:chExt cx="3041" cy="471"/>
          </a:xfrm>
        </p:grpSpPr>
        <p:sp>
          <p:nvSpPr>
            <p:cNvPr id="29" name="圆角矩形 50"/>
            <p:cNvSpPr>
              <a:spLocks noChangeArrowheads="1"/>
            </p:cNvSpPr>
            <p:nvPr/>
          </p:nvSpPr>
          <p:spPr bwMode="auto">
            <a:xfrm>
              <a:off x="2535" y="1625"/>
              <a:ext cx="2842" cy="312"/>
            </a:xfrm>
            <a:prstGeom prst="roundRect">
              <a:avLst>
                <a:gd name="adj" fmla="val 7616"/>
              </a:avLst>
            </a:prstGeom>
            <a:solidFill>
              <a:srgbClr val="D9D9D9">
                <a:alpha val="69803"/>
              </a:srgbClr>
            </a:solidFill>
            <a:ln w="25400">
              <a:noFill/>
              <a:round/>
            </a:ln>
          </p:spPr>
          <p:txBody>
            <a:bodyPr lIns="91434" tIns="45717" rIns="91434" bIns="45717" anchor="ctr"/>
            <a:lstStyle/>
            <a:p>
              <a:pPr algn="ctr">
                <a:buFont typeface="Arial" panose="020B0604020202020204" pitchFamily="34" charset="0"/>
                <a:buNone/>
              </a:pPr>
              <a:endParaRPr lang="zh-CN" altLang="en-US" sz="1900">
                <a:solidFill>
                  <a:prstClr val="black"/>
                </a:solidFill>
                <a:latin typeface="微软雅黑" panose="020B0503020204020204" pitchFamily="34" charset="-122"/>
                <a:ea typeface="微软雅黑" panose="020B0503020204020204" pitchFamily="34" charset="-122"/>
              </a:endParaRPr>
            </a:p>
          </p:txBody>
        </p:sp>
        <p:sp>
          <p:nvSpPr>
            <p:cNvPr id="30" name="矩形 51"/>
            <p:cNvSpPr>
              <a:spLocks noChangeArrowheads="1"/>
            </p:cNvSpPr>
            <p:nvPr/>
          </p:nvSpPr>
          <p:spPr bwMode="auto">
            <a:xfrm>
              <a:off x="2866" y="1625"/>
              <a:ext cx="2321" cy="3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1434" tIns="45717" rIns="91434" bIns="45717">
              <a:spAutoFit/>
            </a:bodyPr>
            <a:lstStyle/>
            <a:p>
              <a:pPr algn="ctr" eaLnBrk="0" hangingPunct="0">
                <a:buFont typeface="Arial" panose="020B0604020202020204" pitchFamily="34" charset="0"/>
                <a:buNone/>
              </a:pPr>
              <a:r>
                <a:rPr lang="zh-CN" altLang="en-US" sz="1900">
                  <a:solidFill>
                    <a:srgbClr val="000000"/>
                  </a:solidFill>
                  <a:latin typeface="微软雅黑" panose="020B0503020204020204" pitchFamily="34" charset="-122"/>
                  <a:ea typeface="微软雅黑" panose="020B0503020204020204" pitchFamily="34" charset="-122"/>
                </a:rPr>
                <a:t>    </a:t>
              </a:r>
              <a:r>
                <a:rPr lang="zh-CN" altLang="en-US" sz="2000">
                  <a:solidFill>
                    <a:srgbClr val="000000"/>
                  </a:solidFill>
                  <a:latin typeface="微软雅黑" panose="020B0503020204020204" pitchFamily="34" charset="-122"/>
                  <a:ea typeface="微软雅黑" panose="020B0503020204020204" pitchFamily="34" charset="-122"/>
                </a:rPr>
                <a:t>重在方法总结</a:t>
              </a:r>
              <a:endParaRPr lang="zh-CN" altLang="en-US" sz="1900">
                <a:solidFill>
                  <a:srgbClr val="000000"/>
                </a:solidFill>
                <a:latin typeface="微软雅黑" panose="020B0503020204020204" pitchFamily="34" charset="-122"/>
                <a:ea typeface="微软雅黑" panose="020B0503020204020204" pitchFamily="34" charset="-122"/>
              </a:endParaRPr>
            </a:p>
          </p:txBody>
        </p:sp>
        <p:sp>
          <p:nvSpPr>
            <p:cNvPr id="31" name="椭圆 52"/>
            <p:cNvSpPr>
              <a:spLocks noChangeArrowheads="1"/>
            </p:cNvSpPr>
            <p:nvPr/>
          </p:nvSpPr>
          <p:spPr bwMode="auto">
            <a:xfrm rot="10800000">
              <a:off x="2336" y="1634"/>
              <a:ext cx="420" cy="290"/>
            </a:xfrm>
            <a:prstGeom prst="ellipse">
              <a:avLst/>
            </a:prstGeom>
            <a:solidFill>
              <a:srgbClr val="376092"/>
            </a:solidFill>
            <a:ln w="57150">
              <a:noFill/>
              <a:round/>
            </a:ln>
          </p:spPr>
          <p:txBody>
            <a:bodyPr rot="10800000" lIns="91434" tIns="45717" rIns="91434" bIns="45717"/>
            <a:lstStyle/>
            <a:p>
              <a:pPr algn="ctr">
                <a:buFont typeface="Arial" panose="020B0604020202020204" pitchFamily="34" charset="0"/>
                <a:buNone/>
              </a:pPr>
              <a:endParaRPr lang="zh-CN" altLang="en-US" sz="1900">
                <a:solidFill>
                  <a:prstClr val="black"/>
                </a:solidFill>
                <a:latin typeface="微软雅黑" panose="020B0503020204020204" pitchFamily="34" charset="-122"/>
                <a:ea typeface="微软雅黑" panose="020B0503020204020204" pitchFamily="34" charset="-122"/>
              </a:endParaRPr>
            </a:p>
          </p:txBody>
        </p:sp>
        <p:sp>
          <p:nvSpPr>
            <p:cNvPr id="32" name="矩形 24"/>
            <p:cNvSpPr>
              <a:spLocks noChangeArrowheads="1"/>
            </p:cNvSpPr>
            <p:nvPr/>
          </p:nvSpPr>
          <p:spPr bwMode="auto">
            <a:xfrm>
              <a:off x="2426" y="1525"/>
              <a:ext cx="309" cy="4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1434" tIns="45717" rIns="91434" bIns="45717">
              <a:spAutoFit/>
            </a:bodyPr>
            <a:lstStyle/>
            <a:p>
              <a:pPr>
                <a:lnSpc>
                  <a:spcPct val="150000"/>
                </a:lnSpc>
                <a:buFont typeface="Arial" panose="020B0604020202020204" pitchFamily="34" charset="0"/>
                <a:buNone/>
              </a:pPr>
              <a:r>
                <a:rPr lang="en-US" altLang="zh-CN" sz="1900">
                  <a:solidFill>
                    <a:prstClr val="black"/>
                  </a:solidFill>
                  <a:latin typeface="微软雅黑" panose="020B0503020204020204" pitchFamily="34" charset="-122"/>
                  <a:ea typeface="微软雅黑" panose="020B0503020204020204" pitchFamily="34" charset="-122"/>
                </a:rPr>
                <a:t>5</a:t>
              </a:r>
              <a:endParaRPr lang="en-US" altLang="zh-CN" sz="1900">
                <a:solidFill>
                  <a:prstClr val="black"/>
                </a:solidFill>
                <a:latin typeface="微软雅黑" panose="020B0503020204020204" pitchFamily="34" charset="-122"/>
                <a:ea typeface="微软雅黑" panose="020B0503020204020204" pitchFamily="34" charset="-122"/>
              </a:endParaRPr>
            </a:p>
          </p:txBody>
        </p:sp>
      </p:grpSp>
      <p:sp>
        <p:nvSpPr>
          <p:cNvPr id="33" name="WordArt 40"/>
          <p:cNvSpPr>
            <a:spLocks noChangeArrowheads="1" noChangeShapeType="1" noTextEdit="1"/>
          </p:cNvSpPr>
          <p:nvPr/>
        </p:nvSpPr>
        <p:spPr bwMode="auto">
          <a:xfrm>
            <a:off x="3451676" y="2725738"/>
            <a:ext cx="1506538" cy="665162"/>
          </a:xfrm>
          <a:prstGeom prst="rect">
            <a:avLst/>
          </a:prstGeom>
          <a:ln>
            <a:noFill/>
          </a:ln>
        </p:spPr>
        <p:txBody>
          <a:bodyPr wrap="none" fromWordArt="1">
            <a:prstTxWarp prst="textPlain">
              <a:avLst>
                <a:gd name="adj" fmla="val 50000"/>
              </a:avLst>
            </a:prstTxWarp>
          </a:bodyPr>
          <a:lstStyle/>
          <a:p>
            <a:pPr algn="ctr"/>
            <a:r>
              <a:rPr lang="zh-CN" altLang="en-US" sz="2900"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rPr>
              <a:t>五项策略</a:t>
            </a:r>
            <a:endParaRPr lang="zh-CN" altLang="en-US" sz="2900"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ndParaRPr>
          </a:p>
        </p:txBody>
      </p:sp>
      <p:sp>
        <p:nvSpPr>
          <p:cNvPr id="34" name="文本框 33"/>
          <p:cNvSpPr txBox="1"/>
          <p:nvPr/>
        </p:nvSpPr>
        <p:spPr>
          <a:xfrm>
            <a:off x="674914" y="446314"/>
            <a:ext cx="2461825" cy="521970"/>
          </a:xfrm>
          <a:prstGeom prst="rect">
            <a:avLst/>
          </a:prstGeom>
          <a:solidFill>
            <a:srgbClr val="FFC000"/>
          </a:solidFill>
        </p:spPr>
        <p:txBody>
          <a:bodyPr wrap="square" rtlCol="0">
            <a:spAutoFit/>
          </a:bodyPr>
          <a:lstStyle/>
          <a:p>
            <a:r>
              <a:rPr lang="zh-CN" altLang="en-US" sz="2800" b="1">
                <a:solidFill>
                  <a:prstClr val="black"/>
                </a:solidFill>
              </a:rPr>
              <a:t>试卷讲评方案</a:t>
            </a:r>
            <a:endParaRPr lang="zh-CN" altLang="en-US" sz="2800" b="1">
              <a:solidFill>
                <a:prstClr val="black"/>
              </a:solidFill>
            </a:endParaRPr>
          </a:p>
        </p:txBody>
      </p:sp>
      <p:sp>
        <p:nvSpPr>
          <p:cNvPr id="35" name="灯片编号占位符 34"/>
          <p:cNvSpPr>
            <a:spLocks noGrp="1"/>
          </p:cNvSpPr>
          <p:nvPr>
            <p:ph type="sldNum" sz="quarter" idx="4294967295"/>
          </p:nvPr>
        </p:nvSpPr>
        <p:spPr>
          <a:xfrm>
            <a:off x="9448800" y="6356350"/>
            <a:ext cx="2743200" cy="365125"/>
          </a:xfrm>
        </p:spPr>
        <p:txBody>
          <a:bodyPr/>
          <a:lstStyle/>
          <a:p>
            <a:fld id="{9FDC6F41-5359-43B2-BB2E-F4C51E0D81FC}"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p:cNvSpPr/>
          <p:nvPr/>
        </p:nvSpPr>
        <p:spPr>
          <a:xfrm>
            <a:off x="798660" y="1105384"/>
            <a:ext cx="671331" cy="3437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prstClr val="white"/>
                </a:solidFill>
              </a:rPr>
              <a:t>自我更正反思</a:t>
            </a:r>
            <a:endParaRPr lang="zh-CN" altLang="en-US" sz="2800" b="1">
              <a:solidFill>
                <a:prstClr val="white"/>
              </a:solidFill>
            </a:endParaRPr>
          </a:p>
        </p:txBody>
      </p:sp>
      <p:sp>
        <p:nvSpPr>
          <p:cNvPr id="3" name="箭头: 右 2"/>
          <p:cNvSpPr/>
          <p:nvPr/>
        </p:nvSpPr>
        <p:spPr>
          <a:xfrm>
            <a:off x="1527859" y="1342665"/>
            <a:ext cx="555584" cy="173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圆角 3"/>
          <p:cNvSpPr/>
          <p:nvPr/>
        </p:nvSpPr>
        <p:spPr>
          <a:xfrm>
            <a:off x="2089230" y="1105382"/>
            <a:ext cx="1261640" cy="648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先思</a:t>
            </a:r>
            <a:endParaRPr lang="zh-CN" altLang="en-US" sz="2400" b="1">
              <a:solidFill>
                <a:prstClr val="white"/>
              </a:solidFill>
            </a:endParaRPr>
          </a:p>
        </p:txBody>
      </p:sp>
      <p:sp>
        <p:nvSpPr>
          <p:cNvPr id="5" name="箭头: 右 4"/>
          <p:cNvSpPr/>
          <p:nvPr/>
        </p:nvSpPr>
        <p:spPr>
          <a:xfrm>
            <a:off x="3495555" y="1342664"/>
            <a:ext cx="555584" cy="173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圆角 5"/>
          <p:cNvSpPr/>
          <p:nvPr/>
        </p:nvSpPr>
        <p:spPr>
          <a:xfrm>
            <a:off x="4195821" y="1105382"/>
            <a:ext cx="1720778" cy="648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后评</a:t>
            </a:r>
            <a:endParaRPr lang="zh-CN" altLang="en-US" sz="2400" b="1">
              <a:solidFill>
                <a:prstClr val="white"/>
              </a:solidFill>
            </a:endParaRPr>
          </a:p>
        </p:txBody>
      </p:sp>
      <p:sp>
        <p:nvSpPr>
          <p:cNvPr id="7" name="箭头: 右 6"/>
          <p:cNvSpPr/>
          <p:nvPr/>
        </p:nvSpPr>
        <p:spPr>
          <a:xfrm>
            <a:off x="6080570" y="1342663"/>
            <a:ext cx="555584" cy="173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圆角 7"/>
          <p:cNvSpPr/>
          <p:nvPr/>
        </p:nvSpPr>
        <p:spPr>
          <a:xfrm>
            <a:off x="6800126" y="1105382"/>
            <a:ext cx="1637819" cy="648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寻规</a:t>
            </a:r>
            <a:endParaRPr lang="zh-CN" altLang="en-US" sz="2400" b="1">
              <a:solidFill>
                <a:prstClr val="white"/>
              </a:solidFill>
            </a:endParaRPr>
          </a:p>
        </p:txBody>
      </p:sp>
      <p:sp>
        <p:nvSpPr>
          <p:cNvPr id="9" name="箭头: 右 8"/>
          <p:cNvSpPr/>
          <p:nvPr/>
        </p:nvSpPr>
        <p:spPr>
          <a:xfrm>
            <a:off x="8750462" y="1342660"/>
            <a:ext cx="653968" cy="1736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圆角 9"/>
          <p:cNvSpPr/>
          <p:nvPr/>
        </p:nvSpPr>
        <p:spPr>
          <a:xfrm>
            <a:off x="9601199" y="1111169"/>
            <a:ext cx="1996635" cy="648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变练</a:t>
            </a:r>
            <a:endParaRPr lang="zh-CN" altLang="en-US" sz="2400" b="1">
              <a:solidFill>
                <a:prstClr val="white"/>
              </a:solidFill>
            </a:endParaRPr>
          </a:p>
        </p:txBody>
      </p:sp>
      <p:cxnSp>
        <p:nvCxnSpPr>
          <p:cNvPr id="12" name="直接连接符 11"/>
          <p:cNvCxnSpPr/>
          <p:nvPr/>
        </p:nvCxnSpPr>
        <p:spPr>
          <a:xfrm flipH="1">
            <a:off x="2291787" y="1753566"/>
            <a:ext cx="0" cy="4340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2951544" y="1753566"/>
            <a:ext cx="0" cy="4340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525701" y="1753566"/>
            <a:ext cx="0" cy="4340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116010" y="1753566"/>
            <a:ext cx="0" cy="4340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5671596" y="1753566"/>
            <a:ext cx="0" cy="4340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211028" y="1753566"/>
            <a:ext cx="0" cy="4340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951807" y="1753566"/>
            <a:ext cx="0" cy="4340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0000526" y="1753566"/>
            <a:ext cx="0" cy="4340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0567690" y="1753566"/>
            <a:ext cx="0" cy="4340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1157995" y="1753566"/>
            <a:ext cx="0" cy="43405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矩形: 圆角 21"/>
          <p:cNvSpPr/>
          <p:nvPr/>
        </p:nvSpPr>
        <p:spPr>
          <a:xfrm>
            <a:off x="2030425" y="2164466"/>
            <a:ext cx="570961" cy="2129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订正错误</a:t>
            </a:r>
            <a:endParaRPr lang="zh-CN" altLang="en-US" sz="2400" b="1">
              <a:solidFill>
                <a:prstClr val="white"/>
              </a:solidFill>
            </a:endParaRPr>
          </a:p>
        </p:txBody>
      </p:sp>
      <p:sp>
        <p:nvSpPr>
          <p:cNvPr id="23" name="矩形: 圆角 22"/>
          <p:cNvSpPr/>
          <p:nvPr/>
        </p:nvSpPr>
        <p:spPr>
          <a:xfrm>
            <a:off x="2714267" y="2164466"/>
            <a:ext cx="570961" cy="2129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反思错因</a:t>
            </a:r>
            <a:endParaRPr lang="zh-CN" altLang="en-US" sz="2400" b="1">
              <a:solidFill>
                <a:prstClr val="white"/>
              </a:solidFill>
            </a:endParaRPr>
          </a:p>
        </p:txBody>
      </p:sp>
      <p:sp>
        <p:nvSpPr>
          <p:cNvPr id="24" name="矩形: 圆角 23"/>
          <p:cNvSpPr/>
          <p:nvPr/>
        </p:nvSpPr>
        <p:spPr>
          <a:xfrm>
            <a:off x="4205029" y="2187615"/>
            <a:ext cx="570961" cy="2129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合作反馈</a:t>
            </a:r>
            <a:endParaRPr lang="zh-CN" altLang="en-US" sz="2400" b="1">
              <a:solidFill>
                <a:prstClr val="white"/>
              </a:solidFill>
            </a:endParaRPr>
          </a:p>
        </p:txBody>
      </p:sp>
      <p:sp>
        <p:nvSpPr>
          <p:cNvPr id="25" name="矩形: 圆角 24"/>
          <p:cNvSpPr/>
          <p:nvPr/>
        </p:nvSpPr>
        <p:spPr>
          <a:xfrm>
            <a:off x="4819421" y="2187615"/>
            <a:ext cx="570961" cy="2129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归类归因</a:t>
            </a:r>
            <a:endParaRPr lang="zh-CN" altLang="en-US" sz="2400" b="1">
              <a:solidFill>
                <a:prstClr val="white"/>
              </a:solidFill>
            </a:endParaRPr>
          </a:p>
        </p:txBody>
      </p:sp>
      <p:sp>
        <p:nvSpPr>
          <p:cNvPr id="26" name="矩形: 圆角 25"/>
          <p:cNvSpPr/>
          <p:nvPr/>
        </p:nvSpPr>
        <p:spPr>
          <a:xfrm>
            <a:off x="5431418" y="2187615"/>
            <a:ext cx="570961" cy="2129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针对讲解</a:t>
            </a:r>
            <a:endParaRPr lang="zh-CN" altLang="en-US" sz="2400" b="1">
              <a:solidFill>
                <a:prstClr val="white"/>
              </a:solidFill>
            </a:endParaRPr>
          </a:p>
        </p:txBody>
      </p:sp>
      <p:sp>
        <p:nvSpPr>
          <p:cNvPr id="27" name="矩形: 圆角 26"/>
          <p:cNvSpPr/>
          <p:nvPr/>
        </p:nvSpPr>
        <p:spPr>
          <a:xfrm>
            <a:off x="6938579" y="2187615"/>
            <a:ext cx="570961" cy="2129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类题规律</a:t>
            </a:r>
            <a:endParaRPr lang="zh-CN" altLang="en-US" sz="2400" b="1">
              <a:solidFill>
                <a:prstClr val="white"/>
              </a:solidFill>
            </a:endParaRPr>
          </a:p>
        </p:txBody>
      </p:sp>
      <p:sp>
        <p:nvSpPr>
          <p:cNvPr id="28" name="矩形: 圆角 27"/>
          <p:cNvSpPr/>
          <p:nvPr/>
        </p:nvSpPr>
        <p:spPr>
          <a:xfrm>
            <a:off x="7701051" y="2187615"/>
            <a:ext cx="570961" cy="2129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该题个性</a:t>
            </a:r>
            <a:endParaRPr lang="zh-CN" altLang="en-US" sz="2400" b="1">
              <a:solidFill>
                <a:prstClr val="white"/>
              </a:solidFill>
            </a:endParaRPr>
          </a:p>
        </p:txBody>
      </p:sp>
      <p:sp>
        <p:nvSpPr>
          <p:cNvPr id="29" name="矩形: 圆角 28"/>
          <p:cNvSpPr/>
          <p:nvPr/>
        </p:nvSpPr>
        <p:spPr>
          <a:xfrm>
            <a:off x="9667817" y="2187615"/>
            <a:ext cx="570961" cy="2129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拓展延伸</a:t>
            </a:r>
            <a:endParaRPr lang="zh-CN" altLang="en-US" sz="2400" b="1">
              <a:solidFill>
                <a:prstClr val="white"/>
              </a:solidFill>
            </a:endParaRPr>
          </a:p>
        </p:txBody>
      </p:sp>
      <p:sp>
        <p:nvSpPr>
          <p:cNvPr id="30" name="矩形: 圆角 29"/>
          <p:cNvSpPr/>
          <p:nvPr/>
        </p:nvSpPr>
        <p:spPr>
          <a:xfrm>
            <a:off x="10282209" y="2187615"/>
            <a:ext cx="570961" cy="2129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变式训练</a:t>
            </a:r>
            <a:endParaRPr lang="zh-CN" altLang="en-US" sz="2400" b="1">
              <a:solidFill>
                <a:prstClr val="white"/>
              </a:solidFill>
            </a:endParaRPr>
          </a:p>
        </p:txBody>
      </p:sp>
      <p:sp>
        <p:nvSpPr>
          <p:cNvPr id="31" name="矩形: 圆角 30"/>
          <p:cNvSpPr/>
          <p:nvPr/>
        </p:nvSpPr>
        <p:spPr>
          <a:xfrm>
            <a:off x="10894207" y="2187615"/>
            <a:ext cx="570961" cy="2129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prstClr val="white"/>
                </a:solidFill>
              </a:rPr>
              <a:t>强化巩固</a:t>
            </a:r>
            <a:endParaRPr lang="zh-CN" altLang="en-US" sz="2400" b="1">
              <a:solidFill>
                <a:prstClr val="white"/>
              </a:solidFill>
            </a:endParaRPr>
          </a:p>
        </p:txBody>
      </p:sp>
      <p:sp>
        <p:nvSpPr>
          <p:cNvPr id="32" name="矩形: 圆角 31"/>
          <p:cNvSpPr/>
          <p:nvPr/>
        </p:nvSpPr>
        <p:spPr>
          <a:xfrm>
            <a:off x="1574157" y="4849792"/>
            <a:ext cx="1261640" cy="810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prstClr val="white"/>
                </a:solidFill>
              </a:rPr>
              <a:t>生成问题</a:t>
            </a:r>
            <a:endParaRPr lang="zh-CN" altLang="en-US" sz="2800" b="1">
              <a:solidFill>
                <a:prstClr val="white"/>
              </a:solidFill>
            </a:endParaRPr>
          </a:p>
        </p:txBody>
      </p:sp>
      <p:sp>
        <p:nvSpPr>
          <p:cNvPr id="33" name="箭头: 右 32"/>
          <p:cNvSpPr/>
          <p:nvPr/>
        </p:nvSpPr>
        <p:spPr>
          <a:xfrm>
            <a:off x="3007435" y="5205715"/>
            <a:ext cx="870084" cy="173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矩形: 圆角 33"/>
          <p:cNvSpPr/>
          <p:nvPr/>
        </p:nvSpPr>
        <p:spPr>
          <a:xfrm>
            <a:off x="4049159" y="4887409"/>
            <a:ext cx="1261640" cy="810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prstClr val="white"/>
                </a:solidFill>
              </a:rPr>
              <a:t>解决问题</a:t>
            </a:r>
            <a:endParaRPr lang="zh-CN" altLang="en-US" sz="2800" b="1">
              <a:solidFill>
                <a:prstClr val="white"/>
              </a:solidFill>
            </a:endParaRPr>
          </a:p>
        </p:txBody>
      </p:sp>
      <p:sp>
        <p:nvSpPr>
          <p:cNvPr id="35" name="箭头: 右 34"/>
          <p:cNvSpPr/>
          <p:nvPr/>
        </p:nvSpPr>
        <p:spPr>
          <a:xfrm>
            <a:off x="5567337" y="5254908"/>
            <a:ext cx="870084" cy="173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矩形: 圆角 35"/>
          <p:cNvSpPr/>
          <p:nvPr/>
        </p:nvSpPr>
        <p:spPr>
          <a:xfrm>
            <a:off x="6580209" y="4887409"/>
            <a:ext cx="1261640" cy="810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prstClr val="white"/>
                </a:solidFill>
              </a:rPr>
              <a:t>思维提升</a:t>
            </a:r>
            <a:endParaRPr lang="zh-CN" altLang="en-US" sz="2800" b="1">
              <a:solidFill>
                <a:prstClr val="white"/>
              </a:solidFill>
            </a:endParaRPr>
          </a:p>
        </p:txBody>
      </p:sp>
      <p:sp>
        <p:nvSpPr>
          <p:cNvPr id="37" name="箭头: 右 36"/>
          <p:cNvSpPr/>
          <p:nvPr/>
        </p:nvSpPr>
        <p:spPr>
          <a:xfrm>
            <a:off x="8098387" y="5254908"/>
            <a:ext cx="870084" cy="173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矩形: 圆角 37"/>
          <p:cNvSpPr/>
          <p:nvPr/>
        </p:nvSpPr>
        <p:spPr>
          <a:xfrm>
            <a:off x="9175948" y="4936602"/>
            <a:ext cx="1261640" cy="810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prstClr val="white"/>
                </a:solidFill>
              </a:rPr>
              <a:t>举一反三</a:t>
            </a:r>
            <a:endParaRPr lang="zh-CN" altLang="en-US" sz="2800" b="1">
              <a:solidFill>
                <a:prstClr val="white"/>
              </a:solidFill>
            </a:endParaRPr>
          </a:p>
        </p:txBody>
      </p:sp>
      <p:sp>
        <p:nvSpPr>
          <p:cNvPr id="39" name="标题 1"/>
          <p:cNvSpPr>
            <a:spLocks noGrp="1" noChangeArrowheads="1"/>
          </p:cNvSpPr>
          <p:nvPr/>
        </p:nvSpPr>
        <p:spPr bwMode="auto">
          <a:xfrm>
            <a:off x="2472996" y="184652"/>
            <a:ext cx="8233585" cy="642938"/>
          </a:xfrm>
          <a:prstGeom prst="rect">
            <a:avLst/>
          </a:prstGeom>
          <a:solidFill>
            <a:srgbClr val="92D050"/>
          </a:solidFill>
          <a:ln>
            <a:noFill/>
          </a:ln>
        </p:spPr>
        <p:txBody>
          <a:bodyPr lIns="95488" tIns="47695" rIns="95488" bIns="47695"/>
          <a:lstStyle/>
          <a:p>
            <a:pPr algn="ctr"/>
            <a:r>
              <a:rPr lang="zh-CN" altLang="en-US" sz="3200">
                <a:solidFill>
                  <a:srgbClr val="FF0000"/>
                </a:solidFill>
                <a:latin typeface="华康龙门石碑W9" panose="03000909000000000000" pitchFamily="65" charset="-122"/>
                <a:ea typeface="华康龙门石碑W9" panose="03000909000000000000" pitchFamily="65" charset="-122"/>
              </a:rPr>
              <a:t>“先思后评寻规变练”评讲课教学模式框架</a:t>
            </a:r>
            <a:endParaRPr lang="zh-CN" altLang="en-US" sz="3200">
              <a:solidFill>
                <a:srgbClr val="FF0000"/>
              </a:solidFill>
              <a:latin typeface="华康龙门石碑W9" panose="03000909000000000000" pitchFamily="65" charset="-122"/>
              <a:ea typeface="华康龙门石碑W9" panose="03000909000000000000" pitchFamily="65" charset="-122"/>
            </a:endParaRPr>
          </a:p>
        </p:txBody>
      </p:sp>
      <p:sp>
        <p:nvSpPr>
          <p:cNvPr id="11" name="灯片编号占位符 10"/>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2905260" y="2008326"/>
            <a:ext cx="6583680" cy="645160"/>
          </a:xfrm>
          <a:prstGeom prst="rect">
            <a:avLst/>
          </a:prstGeom>
        </p:spPr>
        <p:txBody>
          <a:bodyPr wrap="none">
            <a:spAutoFit/>
          </a:bodyPr>
          <a:lstStyle/>
          <a:p>
            <a:pPr fontAlgn="base">
              <a:spcBef>
                <a:spcPct val="0"/>
              </a:spcBef>
              <a:spcAft>
                <a:spcPct val="0"/>
              </a:spcAft>
            </a:pPr>
            <a:r>
              <a:rPr lang="zh-CN" altLang="en-US" sz="3600" b="1"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高考化学一轮复习：知识点梳理</a:t>
            </a:r>
            <a:endParaRPr lang="zh-CN" altLang="en-US" sz="3600"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灯片编号占位符 30"/>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grpSp>
        <p:nvGrpSpPr>
          <p:cNvPr id="2" name="Group 3"/>
          <p:cNvGrpSpPr/>
          <p:nvPr/>
        </p:nvGrpSpPr>
        <p:grpSpPr>
          <a:xfrm>
            <a:off x="539495" y="1564800"/>
            <a:ext cx="10452101" cy="3119438"/>
            <a:chOff x="68" y="992"/>
            <a:chExt cx="4938" cy="1965"/>
          </a:xfrm>
        </p:grpSpPr>
        <p:sp>
          <p:nvSpPr>
            <p:cNvPr id="33" name="Freeform 4"/>
            <p:cNvSpPr/>
            <p:nvPr/>
          </p:nvSpPr>
          <p:spPr>
            <a:xfrm>
              <a:off x="2271" y="1144"/>
              <a:ext cx="801" cy="350"/>
            </a:xfrm>
            <a:custGeom>
              <a:avLst/>
              <a:gdLst/>
              <a:ahLst/>
              <a:cxnLst>
                <a:cxn ang="0">
                  <a:pos x="400" y="258"/>
                </a:cxn>
                <a:cxn ang="0">
                  <a:pos x="367" y="225"/>
                </a:cxn>
                <a:cxn ang="0">
                  <a:pos x="150" y="208"/>
                </a:cxn>
                <a:cxn ang="0">
                  <a:pos x="100" y="192"/>
                </a:cxn>
                <a:cxn ang="0">
                  <a:pos x="75" y="167"/>
                </a:cxn>
                <a:cxn ang="0">
                  <a:pos x="50" y="158"/>
                </a:cxn>
                <a:cxn ang="0">
                  <a:pos x="0" y="91"/>
                </a:cxn>
                <a:cxn ang="0">
                  <a:pos x="8" y="41"/>
                </a:cxn>
                <a:cxn ang="0">
                  <a:pos x="125" y="0"/>
                </a:cxn>
                <a:cxn ang="0">
                  <a:pos x="768" y="8"/>
                </a:cxn>
                <a:cxn ang="0">
                  <a:pos x="801" y="41"/>
                </a:cxn>
                <a:cxn ang="0">
                  <a:pos x="776" y="200"/>
                </a:cxn>
                <a:cxn ang="0">
                  <a:pos x="709" y="258"/>
                </a:cxn>
                <a:cxn ang="0">
                  <a:pos x="409" y="250"/>
                </a:cxn>
                <a:cxn ang="0">
                  <a:pos x="400" y="258"/>
                </a:cxn>
              </a:cxnLst>
              <a:rect l="0" t="0" r="0" b="0"/>
              <a:pathLst>
                <a:path w="801" h="350">
                  <a:moveTo>
                    <a:pt x="400" y="258"/>
                  </a:moveTo>
                  <a:cubicBezTo>
                    <a:pt x="420" y="350"/>
                    <a:pt x="401" y="242"/>
                    <a:pt x="367" y="225"/>
                  </a:cubicBezTo>
                  <a:cubicBezTo>
                    <a:pt x="302" y="193"/>
                    <a:pt x="222" y="211"/>
                    <a:pt x="150" y="208"/>
                  </a:cubicBezTo>
                  <a:cubicBezTo>
                    <a:pt x="133" y="203"/>
                    <a:pt x="117" y="197"/>
                    <a:pt x="100" y="192"/>
                  </a:cubicBezTo>
                  <a:cubicBezTo>
                    <a:pt x="89" y="188"/>
                    <a:pt x="85" y="174"/>
                    <a:pt x="75" y="167"/>
                  </a:cubicBezTo>
                  <a:cubicBezTo>
                    <a:pt x="68" y="162"/>
                    <a:pt x="58" y="161"/>
                    <a:pt x="50" y="158"/>
                  </a:cubicBezTo>
                  <a:cubicBezTo>
                    <a:pt x="31" y="130"/>
                    <a:pt x="10" y="124"/>
                    <a:pt x="0" y="91"/>
                  </a:cubicBezTo>
                  <a:cubicBezTo>
                    <a:pt x="3" y="74"/>
                    <a:pt x="0" y="56"/>
                    <a:pt x="8" y="41"/>
                  </a:cubicBezTo>
                  <a:cubicBezTo>
                    <a:pt x="17" y="23"/>
                    <a:pt x="104" y="5"/>
                    <a:pt x="125" y="0"/>
                  </a:cubicBezTo>
                  <a:cubicBezTo>
                    <a:pt x="339" y="3"/>
                    <a:pt x="554" y="3"/>
                    <a:pt x="768" y="8"/>
                  </a:cubicBezTo>
                  <a:cubicBezTo>
                    <a:pt x="798" y="9"/>
                    <a:pt x="794" y="18"/>
                    <a:pt x="801" y="41"/>
                  </a:cubicBezTo>
                  <a:cubicBezTo>
                    <a:pt x="797" y="87"/>
                    <a:pt x="799" y="154"/>
                    <a:pt x="776" y="200"/>
                  </a:cubicBezTo>
                  <a:cubicBezTo>
                    <a:pt x="763" y="226"/>
                    <a:pt x="709" y="258"/>
                    <a:pt x="709" y="258"/>
                  </a:cubicBezTo>
                  <a:cubicBezTo>
                    <a:pt x="599" y="254"/>
                    <a:pt x="512" y="239"/>
                    <a:pt x="409" y="250"/>
                  </a:cubicBezTo>
                  <a:cubicBezTo>
                    <a:pt x="398" y="314"/>
                    <a:pt x="400" y="317"/>
                    <a:pt x="400" y="258"/>
                  </a:cubicBezTo>
                  <a:close/>
                </a:path>
              </a:pathLst>
            </a:custGeom>
            <a:solidFill>
              <a:schemeClr val="accent1"/>
            </a:solid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grpSp>
          <p:nvGrpSpPr>
            <p:cNvPr id="3" name="Group 5"/>
            <p:cNvGrpSpPr/>
            <p:nvPr/>
          </p:nvGrpSpPr>
          <p:grpSpPr>
            <a:xfrm>
              <a:off x="68" y="992"/>
              <a:ext cx="4938" cy="1965"/>
              <a:chOff x="68" y="992"/>
              <a:chExt cx="4938" cy="1965"/>
            </a:xfrm>
          </p:grpSpPr>
          <p:sp>
            <p:nvSpPr>
              <p:cNvPr id="35" name="Text Box 6"/>
              <p:cNvSpPr txBox="1"/>
              <p:nvPr/>
            </p:nvSpPr>
            <p:spPr>
              <a:xfrm>
                <a:off x="2336" y="1158"/>
                <a:ext cx="816" cy="194"/>
              </a:xfrm>
              <a:prstGeom prst="rect">
                <a:avLst/>
              </a:prstGeom>
              <a:noFill/>
              <a:ln w="9525">
                <a:noFill/>
              </a:ln>
            </p:spPr>
            <p:txBody>
              <a:bodyPr wrap="square" anchor="t">
                <a:spAutoFit/>
              </a:bodyPr>
              <a:lstStyle/>
              <a:p>
                <a:pPr fontAlgn="base">
                  <a:spcBef>
                    <a:spcPct val="50000"/>
                  </a:spcBef>
                  <a:spcAft>
                    <a:spcPct val="0"/>
                  </a:spcAft>
                </a:pPr>
                <a:r>
                  <a:rPr lang="en-US" altLang="zh-CN" sz="1400" b="1">
                    <a:solidFill>
                      <a:srgbClr val="FF0000"/>
                    </a:solidFill>
                    <a:latin typeface="Verdana" panose="020B0604030504040204" pitchFamily="34" charset="0"/>
                  </a:rPr>
                  <a:t>Cu(OH)</a:t>
                </a:r>
                <a:r>
                  <a:rPr lang="en-US" altLang="zh-CN" sz="1400" b="1" baseline="-25000">
                    <a:solidFill>
                      <a:srgbClr val="FF0000"/>
                    </a:solidFill>
                    <a:latin typeface="Verdana" panose="020B0604030504040204" pitchFamily="34" charset="0"/>
                  </a:rPr>
                  <a:t>2</a:t>
                </a:r>
                <a:endParaRPr lang="en-US" altLang="zh-CN" sz="1400" b="1" baseline="-25000">
                  <a:solidFill>
                    <a:srgbClr val="FF0000"/>
                  </a:solidFill>
                  <a:latin typeface="Verdana" panose="020B0604030504040204" pitchFamily="34" charset="0"/>
                </a:endParaRPr>
              </a:p>
            </p:txBody>
          </p:sp>
          <p:grpSp>
            <p:nvGrpSpPr>
              <p:cNvPr id="4" name="Group 7"/>
              <p:cNvGrpSpPr/>
              <p:nvPr/>
            </p:nvGrpSpPr>
            <p:grpSpPr>
              <a:xfrm>
                <a:off x="68" y="992"/>
                <a:ext cx="4938" cy="1965"/>
                <a:chOff x="68" y="992"/>
                <a:chExt cx="4938" cy="1965"/>
              </a:xfrm>
            </p:grpSpPr>
            <p:sp>
              <p:nvSpPr>
                <p:cNvPr id="37" name="Freeform 8"/>
                <p:cNvSpPr/>
                <p:nvPr/>
              </p:nvSpPr>
              <p:spPr>
                <a:xfrm>
                  <a:off x="770" y="1018"/>
                  <a:ext cx="928" cy="437"/>
                </a:xfrm>
                <a:custGeom>
                  <a:avLst/>
                  <a:gdLst/>
                  <a:ahLst/>
                  <a:cxnLst>
                    <a:cxn ang="0">
                      <a:pos x="816" y="409"/>
                    </a:cxn>
                    <a:cxn ang="0">
                      <a:pos x="574" y="409"/>
                    </a:cxn>
                    <a:cxn ang="0">
                      <a:pos x="232" y="376"/>
                    </a:cxn>
                    <a:cxn ang="0">
                      <a:pos x="107" y="293"/>
                    </a:cxn>
                    <a:cxn ang="0">
                      <a:pos x="40" y="226"/>
                    </a:cxn>
                    <a:cxn ang="0">
                      <a:pos x="65" y="101"/>
                    </a:cxn>
                    <a:cxn ang="0">
                      <a:pos x="674" y="59"/>
                    </a:cxn>
                    <a:cxn ang="0">
                      <a:pos x="816" y="409"/>
                    </a:cxn>
                  </a:cxnLst>
                  <a:rect l="0" t="0" r="0" b="0"/>
                  <a:pathLst>
                    <a:path w="924" h="437">
                      <a:moveTo>
                        <a:pt x="816" y="409"/>
                      </a:moveTo>
                      <a:cubicBezTo>
                        <a:pt x="738" y="437"/>
                        <a:pt x="656" y="415"/>
                        <a:pt x="574" y="409"/>
                      </a:cubicBezTo>
                      <a:cubicBezTo>
                        <a:pt x="460" y="373"/>
                        <a:pt x="356" y="380"/>
                        <a:pt x="232" y="376"/>
                      </a:cubicBezTo>
                      <a:cubicBezTo>
                        <a:pt x="180" y="359"/>
                        <a:pt x="151" y="321"/>
                        <a:pt x="107" y="293"/>
                      </a:cubicBezTo>
                      <a:cubicBezTo>
                        <a:pt x="88" y="264"/>
                        <a:pt x="69" y="245"/>
                        <a:pt x="40" y="226"/>
                      </a:cubicBezTo>
                      <a:cubicBezTo>
                        <a:pt x="8" y="179"/>
                        <a:pt x="0" y="122"/>
                        <a:pt x="65" y="101"/>
                      </a:cubicBezTo>
                      <a:cubicBezTo>
                        <a:pt x="214" y="0"/>
                        <a:pt x="669" y="59"/>
                        <a:pt x="674" y="59"/>
                      </a:cubicBezTo>
                      <a:cubicBezTo>
                        <a:pt x="928" y="74"/>
                        <a:pt x="834" y="61"/>
                        <a:pt x="816" y="409"/>
                      </a:cubicBezTo>
                      <a:close/>
                    </a:path>
                  </a:pathLst>
                </a:custGeom>
                <a:solidFill>
                  <a:schemeClr val="accent1"/>
                </a:solid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38" name="Freeform 9"/>
                <p:cNvSpPr/>
                <p:nvPr/>
              </p:nvSpPr>
              <p:spPr>
                <a:xfrm>
                  <a:off x="399" y="1583"/>
                  <a:ext cx="826" cy="350"/>
                </a:xfrm>
                <a:custGeom>
                  <a:avLst/>
                  <a:gdLst/>
                  <a:ahLst/>
                  <a:cxnLst>
                    <a:cxn ang="0">
                      <a:pos x="803" y="245"/>
                    </a:cxn>
                    <a:cxn ang="0">
                      <a:pos x="160" y="195"/>
                    </a:cxn>
                    <a:cxn ang="0">
                      <a:pos x="94" y="128"/>
                    </a:cxn>
                    <a:cxn ang="0">
                      <a:pos x="35" y="87"/>
                    </a:cxn>
                    <a:cxn ang="0">
                      <a:pos x="77" y="3"/>
                    </a:cxn>
                    <a:cxn ang="0">
                      <a:pos x="711" y="28"/>
                    </a:cxn>
                    <a:cxn ang="0">
                      <a:pos x="803" y="195"/>
                    </a:cxn>
                    <a:cxn ang="0">
                      <a:pos x="803" y="245"/>
                    </a:cxn>
                  </a:cxnLst>
                  <a:rect l="0" t="0" r="0" b="0"/>
                  <a:pathLst>
                    <a:path w="825" h="262">
                      <a:moveTo>
                        <a:pt x="803" y="245"/>
                      </a:moveTo>
                      <a:cubicBezTo>
                        <a:pt x="676" y="59"/>
                        <a:pt x="369" y="262"/>
                        <a:pt x="160" y="195"/>
                      </a:cubicBezTo>
                      <a:cubicBezTo>
                        <a:pt x="131" y="175"/>
                        <a:pt x="118" y="152"/>
                        <a:pt x="94" y="128"/>
                      </a:cubicBezTo>
                      <a:cubicBezTo>
                        <a:pt x="83" y="117"/>
                        <a:pt x="50" y="97"/>
                        <a:pt x="35" y="87"/>
                      </a:cubicBezTo>
                      <a:cubicBezTo>
                        <a:pt x="0" y="35"/>
                        <a:pt x="28" y="19"/>
                        <a:pt x="77" y="3"/>
                      </a:cubicBezTo>
                      <a:cubicBezTo>
                        <a:pt x="420" y="8"/>
                        <a:pt x="478" y="0"/>
                        <a:pt x="711" y="28"/>
                      </a:cubicBezTo>
                      <a:cubicBezTo>
                        <a:pt x="763" y="80"/>
                        <a:pt x="748" y="157"/>
                        <a:pt x="803" y="195"/>
                      </a:cubicBezTo>
                      <a:cubicBezTo>
                        <a:pt x="826" y="228"/>
                        <a:pt x="826" y="212"/>
                        <a:pt x="803" y="245"/>
                      </a:cubicBezTo>
                      <a:close/>
                    </a:path>
                  </a:pathLst>
                </a:custGeom>
                <a:solidFill>
                  <a:schemeClr val="accent1"/>
                </a:solid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sz="1400" b="1">
                    <a:solidFill>
                      <a:srgbClr val="000000"/>
                    </a:solidFill>
                  </a:endParaRPr>
                </a:p>
              </p:txBody>
            </p:sp>
            <p:sp>
              <p:nvSpPr>
                <p:cNvPr id="39" name="Freeform 10"/>
                <p:cNvSpPr/>
                <p:nvPr/>
              </p:nvSpPr>
              <p:spPr>
                <a:xfrm>
                  <a:off x="203" y="2414"/>
                  <a:ext cx="690" cy="326"/>
                </a:xfrm>
                <a:custGeom>
                  <a:avLst/>
                  <a:gdLst/>
                  <a:ahLst/>
                  <a:cxnLst>
                    <a:cxn ang="0">
                      <a:pos x="681" y="245"/>
                    </a:cxn>
                    <a:cxn ang="0">
                      <a:pos x="636" y="200"/>
                    </a:cxn>
                    <a:cxn ang="0">
                      <a:pos x="632" y="224"/>
                    </a:cxn>
                    <a:cxn ang="0">
                      <a:pos x="598" y="274"/>
                    </a:cxn>
                    <a:cxn ang="0">
                      <a:pos x="590" y="307"/>
                    </a:cxn>
                    <a:cxn ang="0">
                      <a:pos x="607" y="282"/>
                    </a:cxn>
                    <a:cxn ang="0">
                      <a:pos x="582" y="291"/>
                    </a:cxn>
                    <a:cxn ang="0">
                      <a:pos x="557" y="307"/>
                    </a:cxn>
                    <a:cxn ang="0">
                      <a:pos x="123" y="274"/>
                    </a:cxn>
                    <a:cxn ang="0">
                      <a:pos x="39" y="191"/>
                    </a:cxn>
                    <a:cxn ang="0">
                      <a:pos x="22" y="165"/>
                    </a:cxn>
                    <a:cxn ang="0">
                      <a:pos x="6" y="115"/>
                    </a:cxn>
                    <a:cxn ang="0">
                      <a:pos x="239" y="82"/>
                    </a:cxn>
                    <a:cxn ang="0">
                      <a:pos x="690" y="90"/>
                    </a:cxn>
                    <a:cxn ang="0">
                      <a:pos x="681" y="245"/>
                    </a:cxn>
                  </a:cxnLst>
                  <a:rect l="0" t="0" r="0" b="0"/>
                  <a:pathLst>
                    <a:path w="690" h="326">
                      <a:moveTo>
                        <a:pt x="681" y="245"/>
                      </a:moveTo>
                      <a:cubicBezTo>
                        <a:pt x="666" y="230"/>
                        <a:pt x="655" y="208"/>
                        <a:pt x="636" y="200"/>
                      </a:cubicBezTo>
                      <a:cubicBezTo>
                        <a:pt x="629" y="197"/>
                        <a:pt x="634" y="216"/>
                        <a:pt x="632" y="224"/>
                      </a:cubicBezTo>
                      <a:cubicBezTo>
                        <a:pt x="624" y="255"/>
                        <a:pt x="623" y="249"/>
                        <a:pt x="598" y="274"/>
                      </a:cubicBezTo>
                      <a:cubicBezTo>
                        <a:pt x="595" y="285"/>
                        <a:pt x="582" y="299"/>
                        <a:pt x="590" y="307"/>
                      </a:cubicBezTo>
                      <a:cubicBezTo>
                        <a:pt x="598" y="314"/>
                        <a:pt x="612" y="291"/>
                        <a:pt x="607" y="282"/>
                      </a:cubicBezTo>
                      <a:cubicBezTo>
                        <a:pt x="603" y="274"/>
                        <a:pt x="590" y="287"/>
                        <a:pt x="582" y="291"/>
                      </a:cubicBezTo>
                      <a:cubicBezTo>
                        <a:pt x="573" y="295"/>
                        <a:pt x="565" y="302"/>
                        <a:pt x="557" y="307"/>
                      </a:cubicBezTo>
                      <a:cubicBezTo>
                        <a:pt x="274" y="301"/>
                        <a:pt x="286" y="326"/>
                        <a:pt x="123" y="274"/>
                      </a:cubicBezTo>
                      <a:cubicBezTo>
                        <a:pt x="88" y="250"/>
                        <a:pt x="75" y="214"/>
                        <a:pt x="39" y="191"/>
                      </a:cubicBezTo>
                      <a:cubicBezTo>
                        <a:pt x="33" y="182"/>
                        <a:pt x="26" y="174"/>
                        <a:pt x="22" y="165"/>
                      </a:cubicBezTo>
                      <a:cubicBezTo>
                        <a:pt x="15" y="149"/>
                        <a:pt x="6" y="115"/>
                        <a:pt x="6" y="115"/>
                      </a:cubicBezTo>
                      <a:cubicBezTo>
                        <a:pt x="28" y="0"/>
                        <a:pt x="0" y="76"/>
                        <a:pt x="239" y="82"/>
                      </a:cubicBezTo>
                      <a:cubicBezTo>
                        <a:pt x="389" y="86"/>
                        <a:pt x="540" y="87"/>
                        <a:pt x="690" y="90"/>
                      </a:cubicBezTo>
                      <a:cubicBezTo>
                        <a:pt x="681" y="214"/>
                        <a:pt x="683" y="163"/>
                        <a:pt x="681" y="245"/>
                      </a:cubicBezTo>
                      <a:close/>
                    </a:path>
                  </a:pathLst>
                </a:custGeom>
                <a:solidFill>
                  <a:schemeClr val="accent1"/>
                </a:solid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40" name="Freeform 11"/>
                <p:cNvSpPr/>
                <p:nvPr/>
              </p:nvSpPr>
              <p:spPr>
                <a:xfrm>
                  <a:off x="292" y="1979"/>
                  <a:ext cx="878" cy="325"/>
                </a:xfrm>
                <a:custGeom>
                  <a:avLst/>
                  <a:gdLst/>
                  <a:ahLst/>
                  <a:cxnLst>
                    <a:cxn ang="0">
                      <a:pos x="852" y="208"/>
                    </a:cxn>
                    <a:cxn ang="0">
                      <a:pos x="810" y="283"/>
                    </a:cxn>
                    <a:cxn ang="0">
                      <a:pos x="785" y="292"/>
                    </a:cxn>
                    <a:cxn ang="0">
                      <a:pos x="668" y="325"/>
                    </a:cxn>
                    <a:cxn ang="0">
                      <a:pos x="551" y="317"/>
                    </a:cxn>
                    <a:cxn ang="0">
                      <a:pos x="493" y="300"/>
                    </a:cxn>
                    <a:cxn ang="0">
                      <a:pos x="201" y="292"/>
                    </a:cxn>
                    <a:cxn ang="0">
                      <a:pos x="100" y="225"/>
                    </a:cxn>
                    <a:cxn ang="0">
                      <a:pos x="75" y="208"/>
                    </a:cxn>
                    <a:cxn ang="0">
                      <a:pos x="0" y="108"/>
                    </a:cxn>
                    <a:cxn ang="0">
                      <a:pos x="34" y="33"/>
                    </a:cxn>
                    <a:cxn ang="0">
                      <a:pos x="75" y="24"/>
                    </a:cxn>
                    <a:cxn ang="0">
                      <a:pos x="785" y="50"/>
                    </a:cxn>
                    <a:cxn ang="0">
                      <a:pos x="810" y="141"/>
                    </a:cxn>
                    <a:cxn ang="0">
                      <a:pos x="835" y="158"/>
                    </a:cxn>
                    <a:cxn ang="0">
                      <a:pos x="852" y="208"/>
                    </a:cxn>
                  </a:cxnLst>
                  <a:rect l="0" t="0" r="0" b="0"/>
                  <a:pathLst>
                    <a:path w="878" h="325">
                      <a:moveTo>
                        <a:pt x="852" y="208"/>
                      </a:moveTo>
                      <a:cubicBezTo>
                        <a:pt x="782" y="225"/>
                        <a:pt x="847" y="198"/>
                        <a:pt x="810" y="283"/>
                      </a:cubicBezTo>
                      <a:cubicBezTo>
                        <a:pt x="806" y="291"/>
                        <a:pt x="794" y="290"/>
                        <a:pt x="785" y="292"/>
                      </a:cubicBezTo>
                      <a:cubicBezTo>
                        <a:pt x="745" y="302"/>
                        <a:pt x="707" y="312"/>
                        <a:pt x="668" y="325"/>
                      </a:cubicBezTo>
                      <a:cubicBezTo>
                        <a:pt x="629" y="322"/>
                        <a:pt x="590" y="322"/>
                        <a:pt x="551" y="317"/>
                      </a:cubicBezTo>
                      <a:cubicBezTo>
                        <a:pt x="483" y="309"/>
                        <a:pt x="576" y="304"/>
                        <a:pt x="493" y="300"/>
                      </a:cubicBezTo>
                      <a:cubicBezTo>
                        <a:pt x="396" y="295"/>
                        <a:pt x="298" y="295"/>
                        <a:pt x="201" y="292"/>
                      </a:cubicBezTo>
                      <a:cubicBezTo>
                        <a:pt x="163" y="279"/>
                        <a:pt x="134" y="247"/>
                        <a:pt x="100" y="225"/>
                      </a:cubicBezTo>
                      <a:cubicBezTo>
                        <a:pt x="92" y="219"/>
                        <a:pt x="75" y="208"/>
                        <a:pt x="75" y="208"/>
                      </a:cubicBezTo>
                      <a:cubicBezTo>
                        <a:pt x="63" y="170"/>
                        <a:pt x="29" y="137"/>
                        <a:pt x="0" y="108"/>
                      </a:cubicBezTo>
                      <a:cubicBezTo>
                        <a:pt x="7" y="88"/>
                        <a:pt x="14" y="45"/>
                        <a:pt x="34" y="33"/>
                      </a:cubicBezTo>
                      <a:cubicBezTo>
                        <a:pt x="46" y="26"/>
                        <a:pt x="61" y="27"/>
                        <a:pt x="75" y="24"/>
                      </a:cubicBezTo>
                      <a:cubicBezTo>
                        <a:pt x="308" y="74"/>
                        <a:pt x="552" y="0"/>
                        <a:pt x="785" y="50"/>
                      </a:cubicBezTo>
                      <a:cubicBezTo>
                        <a:pt x="791" y="67"/>
                        <a:pt x="804" y="131"/>
                        <a:pt x="810" y="141"/>
                      </a:cubicBezTo>
                      <a:cubicBezTo>
                        <a:pt x="815" y="150"/>
                        <a:pt x="827" y="152"/>
                        <a:pt x="835" y="158"/>
                      </a:cubicBezTo>
                      <a:cubicBezTo>
                        <a:pt x="838" y="163"/>
                        <a:pt x="878" y="208"/>
                        <a:pt x="852" y="208"/>
                      </a:cubicBezTo>
                      <a:close/>
                    </a:path>
                  </a:pathLst>
                </a:custGeom>
                <a:solidFill>
                  <a:schemeClr val="accent1"/>
                </a:solid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41" name="Freeform 12"/>
                <p:cNvSpPr/>
                <p:nvPr/>
              </p:nvSpPr>
              <p:spPr>
                <a:xfrm>
                  <a:off x="1202" y="1736"/>
                  <a:ext cx="476" cy="267"/>
                </a:xfrm>
                <a:custGeom>
                  <a:avLst/>
                  <a:gdLst/>
                  <a:ahLst/>
                  <a:cxnLst>
                    <a:cxn ang="0">
                      <a:pos x="476" y="267"/>
                    </a:cxn>
                    <a:cxn ang="0">
                      <a:pos x="326" y="259"/>
                    </a:cxn>
                    <a:cxn ang="0">
                      <a:pos x="242" y="234"/>
                    </a:cxn>
                    <a:cxn ang="0">
                      <a:pos x="50" y="226"/>
                    </a:cxn>
                    <a:cxn ang="0">
                      <a:pos x="0" y="159"/>
                    </a:cxn>
                    <a:cxn ang="0">
                      <a:pos x="8" y="84"/>
                    </a:cxn>
                    <a:cxn ang="0">
                      <a:pos x="125" y="0"/>
                    </a:cxn>
                    <a:cxn ang="0">
                      <a:pos x="376" y="9"/>
                    </a:cxn>
                    <a:cxn ang="0">
                      <a:pos x="434" y="67"/>
                    </a:cxn>
                    <a:cxn ang="0">
                      <a:pos x="451" y="92"/>
                    </a:cxn>
                    <a:cxn ang="0">
                      <a:pos x="476" y="267"/>
                    </a:cxn>
                  </a:cxnLst>
                  <a:rect l="0" t="0" r="0" b="0"/>
                  <a:pathLst>
                    <a:path w="476" h="267">
                      <a:moveTo>
                        <a:pt x="476" y="267"/>
                      </a:moveTo>
                      <a:cubicBezTo>
                        <a:pt x="426" y="264"/>
                        <a:pt x="376" y="264"/>
                        <a:pt x="326" y="259"/>
                      </a:cubicBezTo>
                      <a:cubicBezTo>
                        <a:pt x="297" y="256"/>
                        <a:pt x="272" y="236"/>
                        <a:pt x="242" y="234"/>
                      </a:cubicBezTo>
                      <a:cubicBezTo>
                        <a:pt x="178" y="229"/>
                        <a:pt x="114" y="229"/>
                        <a:pt x="50" y="226"/>
                      </a:cubicBezTo>
                      <a:cubicBezTo>
                        <a:pt x="20" y="206"/>
                        <a:pt x="20" y="188"/>
                        <a:pt x="0" y="159"/>
                      </a:cubicBezTo>
                      <a:cubicBezTo>
                        <a:pt x="3" y="134"/>
                        <a:pt x="0" y="108"/>
                        <a:pt x="8" y="84"/>
                      </a:cubicBezTo>
                      <a:cubicBezTo>
                        <a:pt x="26" y="31"/>
                        <a:pt x="77" y="13"/>
                        <a:pt x="125" y="0"/>
                      </a:cubicBezTo>
                      <a:cubicBezTo>
                        <a:pt x="209" y="3"/>
                        <a:pt x="292" y="4"/>
                        <a:pt x="376" y="9"/>
                      </a:cubicBezTo>
                      <a:cubicBezTo>
                        <a:pt x="412" y="11"/>
                        <a:pt x="414" y="37"/>
                        <a:pt x="434" y="67"/>
                      </a:cubicBezTo>
                      <a:cubicBezTo>
                        <a:pt x="440" y="75"/>
                        <a:pt x="451" y="92"/>
                        <a:pt x="451" y="92"/>
                      </a:cubicBezTo>
                      <a:cubicBezTo>
                        <a:pt x="465" y="153"/>
                        <a:pt x="476" y="198"/>
                        <a:pt x="476" y="267"/>
                      </a:cubicBezTo>
                      <a:close/>
                    </a:path>
                  </a:pathLst>
                </a:custGeom>
                <a:solidFill>
                  <a:schemeClr val="hlink"/>
                </a:solid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42" name="Freeform 13"/>
                <p:cNvSpPr/>
                <p:nvPr/>
              </p:nvSpPr>
              <p:spPr>
                <a:xfrm>
                  <a:off x="1133" y="2024"/>
                  <a:ext cx="505" cy="322"/>
                </a:xfrm>
                <a:custGeom>
                  <a:avLst/>
                  <a:gdLst/>
                  <a:ahLst/>
                  <a:cxnLst>
                    <a:cxn ang="0">
                      <a:pos x="478" y="238"/>
                    </a:cxn>
                    <a:cxn ang="0">
                      <a:pos x="411" y="247"/>
                    </a:cxn>
                    <a:cxn ang="0">
                      <a:pos x="361" y="263"/>
                    </a:cxn>
                    <a:cxn ang="0">
                      <a:pos x="119" y="288"/>
                    </a:cxn>
                    <a:cxn ang="0">
                      <a:pos x="27" y="247"/>
                    </a:cxn>
                    <a:cxn ang="0">
                      <a:pos x="69" y="30"/>
                    </a:cxn>
                    <a:cxn ang="0">
                      <a:pos x="436" y="63"/>
                    </a:cxn>
                    <a:cxn ang="0">
                      <a:pos x="445" y="96"/>
                    </a:cxn>
                    <a:cxn ang="0">
                      <a:pos x="478" y="146"/>
                    </a:cxn>
                    <a:cxn ang="0">
                      <a:pos x="478" y="238"/>
                    </a:cxn>
                  </a:cxnLst>
                  <a:rect l="0" t="0" r="0" b="0"/>
                  <a:pathLst>
                    <a:path w="505" h="322">
                      <a:moveTo>
                        <a:pt x="478" y="238"/>
                      </a:moveTo>
                      <a:cubicBezTo>
                        <a:pt x="456" y="241"/>
                        <a:pt x="433" y="242"/>
                        <a:pt x="411" y="247"/>
                      </a:cubicBezTo>
                      <a:cubicBezTo>
                        <a:pt x="394" y="251"/>
                        <a:pt x="361" y="263"/>
                        <a:pt x="361" y="263"/>
                      </a:cubicBezTo>
                      <a:cubicBezTo>
                        <a:pt x="302" y="322"/>
                        <a:pt x="192" y="293"/>
                        <a:pt x="119" y="288"/>
                      </a:cubicBezTo>
                      <a:cubicBezTo>
                        <a:pt x="72" y="280"/>
                        <a:pt x="53" y="285"/>
                        <a:pt x="27" y="247"/>
                      </a:cubicBezTo>
                      <a:cubicBezTo>
                        <a:pt x="31" y="170"/>
                        <a:pt x="0" y="74"/>
                        <a:pt x="69" y="30"/>
                      </a:cubicBezTo>
                      <a:cubicBezTo>
                        <a:pt x="123" y="31"/>
                        <a:pt x="343" y="0"/>
                        <a:pt x="436" y="63"/>
                      </a:cubicBezTo>
                      <a:cubicBezTo>
                        <a:pt x="439" y="74"/>
                        <a:pt x="440" y="86"/>
                        <a:pt x="445" y="96"/>
                      </a:cubicBezTo>
                      <a:cubicBezTo>
                        <a:pt x="454" y="114"/>
                        <a:pt x="478" y="146"/>
                        <a:pt x="478" y="146"/>
                      </a:cubicBezTo>
                      <a:cubicBezTo>
                        <a:pt x="488" y="190"/>
                        <a:pt x="505" y="199"/>
                        <a:pt x="478" y="238"/>
                      </a:cubicBezTo>
                      <a:close/>
                    </a:path>
                  </a:pathLst>
                </a:custGeom>
                <a:solidFill>
                  <a:schemeClr val="hlink"/>
                </a:solid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43" name="Freeform 14"/>
                <p:cNvSpPr/>
                <p:nvPr/>
              </p:nvSpPr>
              <p:spPr>
                <a:xfrm>
                  <a:off x="1406" y="1274"/>
                  <a:ext cx="646" cy="454"/>
                </a:xfrm>
                <a:custGeom>
                  <a:avLst/>
                  <a:gdLst/>
                  <a:ahLst/>
                  <a:cxnLst>
                    <a:cxn ang="0">
                      <a:pos x="581" y="421"/>
                    </a:cxn>
                    <a:cxn ang="0">
                      <a:pos x="506" y="454"/>
                    </a:cxn>
                    <a:cxn ang="0">
                      <a:pos x="322" y="446"/>
                    </a:cxn>
                    <a:cxn ang="0">
                      <a:pos x="239" y="421"/>
                    </a:cxn>
                    <a:cxn ang="0">
                      <a:pos x="72" y="371"/>
                    </a:cxn>
                    <a:cxn ang="0">
                      <a:pos x="30" y="279"/>
                    </a:cxn>
                    <a:cxn ang="0">
                      <a:pos x="105" y="245"/>
                    </a:cxn>
                    <a:cxn ang="0">
                      <a:pos x="155" y="229"/>
                    </a:cxn>
                    <a:cxn ang="0">
                      <a:pos x="163" y="204"/>
                    </a:cxn>
                    <a:cxn ang="0">
                      <a:pos x="180" y="179"/>
                    </a:cxn>
                    <a:cxn ang="0">
                      <a:pos x="230" y="45"/>
                    </a:cxn>
                    <a:cxn ang="0">
                      <a:pos x="264" y="28"/>
                    </a:cxn>
                    <a:cxn ang="0">
                      <a:pos x="314" y="12"/>
                    </a:cxn>
                    <a:cxn ang="0">
                      <a:pos x="597" y="37"/>
                    </a:cxn>
                    <a:cxn ang="0">
                      <a:pos x="614" y="262"/>
                    </a:cxn>
                    <a:cxn ang="0">
                      <a:pos x="572" y="337"/>
                    </a:cxn>
                    <a:cxn ang="0">
                      <a:pos x="581" y="421"/>
                    </a:cxn>
                  </a:cxnLst>
                  <a:rect l="0" t="0" r="0" b="0"/>
                  <a:pathLst>
                    <a:path w="646" h="452">
                      <a:moveTo>
                        <a:pt x="581" y="421"/>
                      </a:moveTo>
                      <a:cubicBezTo>
                        <a:pt x="554" y="430"/>
                        <a:pt x="533" y="445"/>
                        <a:pt x="506" y="454"/>
                      </a:cubicBezTo>
                      <a:cubicBezTo>
                        <a:pt x="445" y="451"/>
                        <a:pt x="383" y="451"/>
                        <a:pt x="322" y="446"/>
                      </a:cubicBezTo>
                      <a:cubicBezTo>
                        <a:pt x="296" y="444"/>
                        <a:pt x="264" y="428"/>
                        <a:pt x="239" y="421"/>
                      </a:cubicBezTo>
                      <a:cubicBezTo>
                        <a:pt x="183" y="405"/>
                        <a:pt x="127" y="389"/>
                        <a:pt x="72" y="371"/>
                      </a:cubicBezTo>
                      <a:cubicBezTo>
                        <a:pt x="23" y="339"/>
                        <a:pt x="0" y="345"/>
                        <a:pt x="30" y="279"/>
                      </a:cubicBezTo>
                      <a:cubicBezTo>
                        <a:pt x="39" y="260"/>
                        <a:pt x="88" y="251"/>
                        <a:pt x="105" y="245"/>
                      </a:cubicBezTo>
                      <a:cubicBezTo>
                        <a:pt x="122" y="239"/>
                        <a:pt x="155" y="229"/>
                        <a:pt x="155" y="229"/>
                      </a:cubicBezTo>
                      <a:cubicBezTo>
                        <a:pt x="158" y="221"/>
                        <a:pt x="159" y="212"/>
                        <a:pt x="163" y="204"/>
                      </a:cubicBezTo>
                      <a:cubicBezTo>
                        <a:pt x="168" y="195"/>
                        <a:pt x="176" y="188"/>
                        <a:pt x="180" y="179"/>
                      </a:cubicBezTo>
                      <a:cubicBezTo>
                        <a:pt x="197" y="139"/>
                        <a:pt x="193" y="75"/>
                        <a:pt x="230" y="45"/>
                      </a:cubicBezTo>
                      <a:cubicBezTo>
                        <a:pt x="240" y="37"/>
                        <a:pt x="252" y="33"/>
                        <a:pt x="264" y="28"/>
                      </a:cubicBezTo>
                      <a:cubicBezTo>
                        <a:pt x="280" y="22"/>
                        <a:pt x="314" y="12"/>
                        <a:pt x="314" y="12"/>
                      </a:cubicBezTo>
                      <a:cubicBezTo>
                        <a:pt x="477" y="18"/>
                        <a:pt x="494" y="0"/>
                        <a:pt x="597" y="37"/>
                      </a:cubicBezTo>
                      <a:cubicBezTo>
                        <a:pt x="646" y="109"/>
                        <a:pt x="634" y="154"/>
                        <a:pt x="614" y="262"/>
                      </a:cubicBezTo>
                      <a:cubicBezTo>
                        <a:pt x="609" y="290"/>
                        <a:pt x="582" y="310"/>
                        <a:pt x="572" y="337"/>
                      </a:cubicBezTo>
                      <a:cubicBezTo>
                        <a:pt x="563" y="427"/>
                        <a:pt x="536" y="421"/>
                        <a:pt x="581" y="421"/>
                      </a:cubicBezTo>
                      <a:close/>
                    </a:path>
                  </a:pathLst>
                </a:custGeom>
                <a:solidFill>
                  <a:schemeClr val="hlink"/>
                </a:solid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44" name="Freeform 15"/>
                <p:cNvSpPr/>
                <p:nvPr/>
              </p:nvSpPr>
              <p:spPr>
                <a:xfrm>
                  <a:off x="2445" y="1392"/>
                  <a:ext cx="443" cy="303"/>
                </a:xfrm>
                <a:custGeom>
                  <a:avLst/>
                  <a:gdLst/>
                  <a:ahLst/>
                  <a:cxnLst>
                    <a:cxn ang="0">
                      <a:pos x="218" y="303"/>
                    </a:cxn>
                    <a:cxn ang="0">
                      <a:pos x="101" y="253"/>
                    </a:cxn>
                    <a:cxn ang="0">
                      <a:pos x="34" y="211"/>
                    </a:cxn>
                    <a:cxn ang="0">
                      <a:pos x="9" y="161"/>
                    </a:cxn>
                    <a:cxn ang="0">
                      <a:pos x="134" y="52"/>
                    </a:cxn>
                    <a:cxn ang="0">
                      <a:pos x="435" y="94"/>
                    </a:cxn>
                    <a:cxn ang="0">
                      <a:pos x="276" y="236"/>
                    </a:cxn>
                    <a:cxn ang="0">
                      <a:pos x="193" y="286"/>
                    </a:cxn>
                    <a:cxn ang="0">
                      <a:pos x="218" y="303"/>
                    </a:cxn>
                  </a:cxnLst>
                  <a:rect l="0" t="0" r="0" b="0"/>
                  <a:pathLst>
                    <a:path w="442" h="303">
                      <a:moveTo>
                        <a:pt x="218" y="303"/>
                      </a:moveTo>
                      <a:cubicBezTo>
                        <a:pt x="184" y="253"/>
                        <a:pt x="168" y="260"/>
                        <a:pt x="101" y="253"/>
                      </a:cubicBezTo>
                      <a:cubicBezTo>
                        <a:pt x="68" y="241"/>
                        <a:pt x="55" y="241"/>
                        <a:pt x="34" y="211"/>
                      </a:cubicBezTo>
                      <a:cubicBezTo>
                        <a:pt x="28" y="193"/>
                        <a:pt x="12" y="179"/>
                        <a:pt x="9" y="161"/>
                      </a:cubicBezTo>
                      <a:cubicBezTo>
                        <a:pt x="0" y="94"/>
                        <a:pt x="87" y="69"/>
                        <a:pt x="134" y="52"/>
                      </a:cubicBezTo>
                      <a:cubicBezTo>
                        <a:pt x="135" y="52"/>
                        <a:pt x="405" y="0"/>
                        <a:pt x="435" y="94"/>
                      </a:cubicBezTo>
                      <a:cubicBezTo>
                        <a:pt x="424" y="262"/>
                        <a:pt x="443" y="224"/>
                        <a:pt x="276" y="236"/>
                      </a:cubicBezTo>
                      <a:cubicBezTo>
                        <a:pt x="262" y="239"/>
                        <a:pt x="187" y="254"/>
                        <a:pt x="193" y="286"/>
                      </a:cubicBezTo>
                      <a:cubicBezTo>
                        <a:pt x="195" y="296"/>
                        <a:pt x="210" y="297"/>
                        <a:pt x="218" y="303"/>
                      </a:cubicBezTo>
                      <a:close/>
                    </a:path>
                  </a:pathLst>
                </a:custGeom>
                <a:solidFill>
                  <a:schemeClr val="hlink"/>
                </a:solid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45" name="Freeform 16"/>
                <p:cNvSpPr/>
                <p:nvPr/>
              </p:nvSpPr>
              <p:spPr>
                <a:xfrm>
                  <a:off x="872" y="2385"/>
                  <a:ext cx="564" cy="506"/>
                </a:xfrm>
                <a:custGeom>
                  <a:avLst/>
                  <a:gdLst/>
                  <a:ahLst/>
                  <a:cxnLst>
                    <a:cxn ang="0">
                      <a:pos x="564" y="245"/>
                    </a:cxn>
                    <a:cxn ang="0">
                      <a:pos x="505" y="153"/>
                    </a:cxn>
                    <a:cxn ang="0">
                      <a:pos x="489" y="103"/>
                    </a:cxn>
                    <a:cxn ang="0">
                      <a:pos x="480" y="78"/>
                    </a:cxn>
                    <a:cxn ang="0">
                      <a:pos x="455" y="69"/>
                    </a:cxn>
                    <a:cxn ang="0">
                      <a:pos x="71" y="119"/>
                    </a:cxn>
                    <a:cxn ang="0">
                      <a:pos x="30" y="194"/>
                    </a:cxn>
                    <a:cxn ang="0">
                      <a:pos x="5" y="211"/>
                    </a:cxn>
                    <a:cxn ang="0">
                      <a:pos x="13" y="353"/>
                    </a:cxn>
                    <a:cxn ang="0">
                      <a:pos x="146" y="428"/>
                    </a:cxn>
                    <a:cxn ang="0">
                      <a:pos x="205" y="503"/>
                    </a:cxn>
                    <a:cxn ang="0">
                      <a:pos x="480" y="495"/>
                    </a:cxn>
                    <a:cxn ang="0">
                      <a:pos x="489" y="470"/>
                    </a:cxn>
                    <a:cxn ang="0">
                      <a:pos x="505" y="420"/>
                    </a:cxn>
                    <a:cxn ang="0">
                      <a:pos x="564" y="245"/>
                    </a:cxn>
                  </a:cxnLst>
                  <a:rect l="0" t="0" r="0" b="0"/>
                  <a:pathLst>
                    <a:path w="564" h="506">
                      <a:moveTo>
                        <a:pt x="564" y="245"/>
                      </a:moveTo>
                      <a:cubicBezTo>
                        <a:pt x="525" y="219"/>
                        <a:pt x="530" y="190"/>
                        <a:pt x="505" y="153"/>
                      </a:cubicBezTo>
                      <a:cubicBezTo>
                        <a:pt x="500" y="136"/>
                        <a:pt x="494" y="120"/>
                        <a:pt x="489" y="103"/>
                      </a:cubicBezTo>
                      <a:cubicBezTo>
                        <a:pt x="486" y="95"/>
                        <a:pt x="486" y="84"/>
                        <a:pt x="480" y="78"/>
                      </a:cubicBezTo>
                      <a:cubicBezTo>
                        <a:pt x="474" y="72"/>
                        <a:pt x="463" y="72"/>
                        <a:pt x="455" y="69"/>
                      </a:cubicBezTo>
                      <a:cubicBezTo>
                        <a:pt x="316" y="73"/>
                        <a:pt x="152" y="0"/>
                        <a:pt x="71" y="119"/>
                      </a:cubicBezTo>
                      <a:cubicBezTo>
                        <a:pt x="58" y="159"/>
                        <a:pt x="75" y="180"/>
                        <a:pt x="30" y="194"/>
                      </a:cubicBezTo>
                      <a:cubicBezTo>
                        <a:pt x="22" y="200"/>
                        <a:pt x="6" y="201"/>
                        <a:pt x="5" y="211"/>
                      </a:cubicBezTo>
                      <a:cubicBezTo>
                        <a:pt x="0" y="258"/>
                        <a:pt x="4" y="306"/>
                        <a:pt x="13" y="353"/>
                      </a:cubicBezTo>
                      <a:cubicBezTo>
                        <a:pt x="21" y="392"/>
                        <a:pt x="111" y="419"/>
                        <a:pt x="146" y="428"/>
                      </a:cubicBezTo>
                      <a:cubicBezTo>
                        <a:pt x="183" y="453"/>
                        <a:pt x="173" y="471"/>
                        <a:pt x="205" y="503"/>
                      </a:cubicBezTo>
                      <a:cubicBezTo>
                        <a:pt x="297" y="500"/>
                        <a:pt x="389" y="506"/>
                        <a:pt x="480" y="495"/>
                      </a:cubicBezTo>
                      <a:cubicBezTo>
                        <a:pt x="489" y="494"/>
                        <a:pt x="486" y="478"/>
                        <a:pt x="489" y="470"/>
                      </a:cubicBezTo>
                      <a:cubicBezTo>
                        <a:pt x="495" y="453"/>
                        <a:pt x="505" y="420"/>
                        <a:pt x="505" y="420"/>
                      </a:cubicBezTo>
                      <a:cubicBezTo>
                        <a:pt x="512" y="350"/>
                        <a:pt x="509" y="294"/>
                        <a:pt x="564" y="245"/>
                      </a:cubicBezTo>
                      <a:close/>
                    </a:path>
                  </a:pathLst>
                </a:custGeom>
                <a:solidFill>
                  <a:schemeClr val="hlink"/>
                </a:solidFill>
                <a:ln w="9525" cap="flat" cmpd="sng">
                  <a:solidFill>
                    <a:srgbClr val="33CC33"/>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46" name="Freeform 17"/>
                <p:cNvSpPr/>
                <p:nvPr/>
              </p:nvSpPr>
              <p:spPr>
                <a:xfrm>
                  <a:off x="1394" y="1506"/>
                  <a:ext cx="1496" cy="1451"/>
                </a:xfrm>
                <a:custGeom>
                  <a:avLst/>
                  <a:gdLst/>
                  <a:ahLst/>
                  <a:cxnLst>
                    <a:cxn ang="0">
                      <a:pos x="45" y="1360"/>
                    </a:cxn>
                    <a:cxn ang="0">
                      <a:pos x="45" y="1043"/>
                    </a:cxn>
                    <a:cxn ang="0">
                      <a:pos x="226" y="725"/>
                    </a:cxn>
                    <a:cxn ang="0">
                      <a:pos x="317" y="408"/>
                    </a:cxn>
                    <a:cxn ang="0">
                      <a:pos x="544" y="317"/>
                    </a:cxn>
                    <a:cxn ang="0">
                      <a:pos x="635" y="45"/>
                    </a:cxn>
                    <a:cxn ang="0">
                      <a:pos x="952" y="45"/>
                    </a:cxn>
                    <a:cxn ang="0">
                      <a:pos x="1043" y="226"/>
                    </a:cxn>
                    <a:cxn ang="0">
                      <a:pos x="1179" y="181"/>
                    </a:cxn>
                    <a:cxn ang="0">
                      <a:pos x="1451" y="181"/>
                    </a:cxn>
                    <a:cxn ang="0">
                      <a:pos x="1451" y="408"/>
                    </a:cxn>
                    <a:cxn ang="0">
                      <a:pos x="1270" y="408"/>
                    </a:cxn>
                    <a:cxn ang="0">
                      <a:pos x="1088" y="453"/>
                    </a:cxn>
                    <a:cxn ang="0">
                      <a:pos x="952" y="453"/>
                    </a:cxn>
                    <a:cxn ang="0">
                      <a:pos x="725" y="544"/>
                    </a:cxn>
                    <a:cxn ang="0">
                      <a:pos x="589" y="816"/>
                    </a:cxn>
                    <a:cxn ang="0">
                      <a:pos x="544" y="997"/>
                    </a:cxn>
                    <a:cxn ang="0">
                      <a:pos x="499" y="1179"/>
                    </a:cxn>
                    <a:cxn ang="0">
                      <a:pos x="589" y="1315"/>
                    </a:cxn>
                    <a:cxn ang="0">
                      <a:pos x="589" y="1406"/>
                    </a:cxn>
                    <a:cxn ang="0">
                      <a:pos x="317" y="1451"/>
                    </a:cxn>
                    <a:cxn ang="0">
                      <a:pos x="45" y="1360"/>
                    </a:cxn>
                  </a:cxnLst>
                  <a:rect l="0" t="0" r="0" b="0"/>
                  <a:pathLst>
                    <a:path w="1496" h="1451">
                      <a:moveTo>
                        <a:pt x="45" y="1360"/>
                      </a:moveTo>
                      <a:cubicBezTo>
                        <a:pt x="0" y="1292"/>
                        <a:pt x="15" y="1149"/>
                        <a:pt x="45" y="1043"/>
                      </a:cubicBezTo>
                      <a:cubicBezTo>
                        <a:pt x="75" y="937"/>
                        <a:pt x="181" y="831"/>
                        <a:pt x="226" y="725"/>
                      </a:cubicBezTo>
                      <a:cubicBezTo>
                        <a:pt x="271" y="619"/>
                        <a:pt x="264" y="476"/>
                        <a:pt x="317" y="408"/>
                      </a:cubicBezTo>
                      <a:cubicBezTo>
                        <a:pt x="370" y="340"/>
                        <a:pt x="491" y="377"/>
                        <a:pt x="544" y="317"/>
                      </a:cubicBezTo>
                      <a:cubicBezTo>
                        <a:pt x="597" y="257"/>
                        <a:pt x="567" y="90"/>
                        <a:pt x="635" y="45"/>
                      </a:cubicBezTo>
                      <a:cubicBezTo>
                        <a:pt x="703" y="0"/>
                        <a:pt x="884" y="15"/>
                        <a:pt x="952" y="45"/>
                      </a:cubicBezTo>
                      <a:cubicBezTo>
                        <a:pt x="1020" y="75"/>
                        <a:pt x="1005" y="203"/>
                        <a:pt x="1043" y="226"/>
                      </a:cubicBezTo>
                      <a:cubicBezTo>
                        <a:pt x="1081" y="249"/>
                        <a:pt x="1111" y="188"/>
                        <a:pt x="1179" y="181"/>
                      </a:cubicBezTo>
                      <a:cubicBezTo>
                        <a:pt x="1247" y="174"/>
                        <a:pt x="1406" y="143"/>
                        <a:pt x="1451" y="181"/>
                      </a:cubicBezTo>
                      <a:cubicBezTo>
                        <a:pt x="1496" y="219"/>
                        <a:pt x="1481" y="370"/>
                        <a:pt x="1451" y="408"/>
                      </a:cubicBezTo>
                      <a:cubicBezTo>
                        <a:pt x="1421" y="446"/>
                        <a:pt x="1330" y="400"/>
                        <a:pt x="1270" y="408"/>
                      </a:cubicBezTo>
                      <a:cubicBezTo>
                        <a:pt x="1210" y="416"/>
                        <a:pt x="1141" y="446"/>
                        <a:pt x="1088" y="453"/>
                      </a:cubicBezTo>
                      <a:cubicBezTo>
                        <a:pt x="1035" y="460"/>
                        <a:pt x="1012" y="438"/>
                        <a:pt x="952" y="453"/>
                      </a:cubicBezTo>
                      <a:cubicBezTo>
                        <a:pt x="892" y="468"/>
                        <a:pt x="785" y="484"/>
                        <a:pt x="725" y="544"/>
                      </a:cubicBezTo>
                      <a:cubicBezTo>
                        <a:pt x="665" y="604"/>
                        <a:pt x="619" y="741"/>
                        <a:pt x="589" y="816"/>
                      </a:cubicBezTo>
                      <a:cubicBezTo>
                        <a:pt x="559" y="891"/>
                        <a:pt x="559" y="937"/>
                        <a:pt x="544" y="997"/>
                      </a:cubicBezTo>
                      <a:cubicBezTo>
                        <a:pt x="529" y="1057"/>
                        <a:pt x="492" y="1126"/>
                        <a:pt x="499" y="1179"/>
                      </a:cubicBezTo>
                      <a:cubicBezTo>
                        <a:pt x="506" y="1232"/>
                        <a:pt x="574" y="1277"/>
                        <a:pt x="589" y="1315"/>
                      </a:cubicBezTo>
                      <a:cubicBezTo>
                        <a:pt x="604" y="1353"/>
                        <a:pt x="634" y="1383"/>
                        <a:pt x="589" y="1406"/>
                      </a:cubicBezTo>
                      <a:cubicBezTo>
                        <a:pt x="544" y="1429"/>
                        <a:pt x="408" y="1451"/>
                        <a:pt x="317" y="1451"/>
                      </a:cubicBezTo>
                      <a:cubicBezTo>
                        <a:pt x="226" y="1451"/>
                        <a:pt x="90" y="1428"/>
                        <a:pt x="45" y="1360"/>
                      </a:cubicBezTo>
                      <a:close/>
                    </a:path>
                  </a:pathLst>
                </a:custGeom>
                <a:solidFill>
                  <a:schemeClr val="accent2">
                    <a:lumMod val="20000"/>
                    <a:lumOff val="80000"/>
                  </a:schemeClr>
                </a:solidFill>
                <a:ln w="9525" cap="flat" cmpd="sng">
                  <a:solidFill>
                    <a:srgbClr val="33CC33"/>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47" name="Freeform 18"/>
                <p:cNvSpPr/>
                <p:nvPr/>
              </p:nvSpPr>
              <p:spPr>
                <a:xfrm>
                  <a:off x="1984" y="2005"/>
                  <a:ext cx="861" cy="793"/>
                </a:xfrm>
                <a:custGeom>
                  <a:avLst/>
                  <a:gdLst/>
                  <a:ahLst/>
                  <a:cxnLst>
                    <a:cxn ang="0">
                      <a:pos x="45" y="725"/>
                    </a:cxn>
                    <a:cxn ang="0">
                      <a:pos x="45" y="362"/>
                    </a:cxn>
                    <a:cxn ang="0">
                      <a:pos x="271" y="90"/>
                    </a:cxn>
                    <a:cxn ang="0">
                      <a:pos x="544" y="45"/>
                    </a:cxn>
                    <a:cxn ang="0">
                      <a:pos x="816" y="45"/>
                    </a:cxn>
                    <a:cxn ang="0">
                      <a:pos x="816" y="317"/>
                    </a:cxn>
                    <a:cxn ang="0">
                      <a:pos x="634" y="272"/>
                    </a:cxn>
                    <a:cxn ang="0">
                      <a:pos x="498" y="226"/>
                    </a:cxn>
                    <a:cxn ang="0">
                      <a:pos x="362" y="317"/>
                    </a:cxn>
                    <a:cxn ang="0">
                      <a:pos x="317" y="453"/>
                    </a:cxn>
                    <a:cxn ang="0">
                      <a:pos x="317" y="680"/>
                    </a:cxn>
                    <a:cxn ang="0">
                      <a:pos x="317" y="771"/>
                    </a:cxn>
                    <a:cxn ang="0">
                      <a:pos x="45" y="725"/>
                    </a:cxn>
                  </a:cxnLst>
                  <a:rect l="0" t="0" r="0" b="0"/>
                  <a:pathLst>
                    <a:path w="861" h="793">
                      <a:moveTo>
                        <a:pt x="45" y="725"/>
                      </a:moveTo>
                      <a:cubicBezTo>
                        <a:pt x="0" y="657"/>
                        <a:pt x="7" y="468"/>
                        <a:pt x="45" y="362"/>
                      </a:cubicBezTo>
                      <a:cubicBezTo>
                        <a:pt x="83" y="256"/>
                        <a:pt x="188" y="143"/>
                        <a:pt x="271" y="90"/>
                      </a:cubicBezTo>
                      <a:cubicBezTo>
                        <a:pt x="354" y="37"/>
                        <a:pt x="453" y="53"/>
                        <a:pt x="544" y="45"/>
                      </a:cubicBezTo>
                      <a:cubicBezTo>
                        <a:pt x="635" y="37"/>
                        <a:pt x="771" y="0"/>
                        <a:pt x="816" y="45"/>
                      </a:cubicBezTo>
                      <a:cubicBezTo>
                        <a:pt x="861" y="90"/>
                        <a:pt x="846" y="279"/>
                        <a:pt x="816" y="317"/>
                      </a:cubicBezTo>
                      <a:cubicBezTo>
                        <a:pt x="786" y="355"/>
                        <a:pt x="687" y="287"/>
                        <a:pt x="634" y="272"/>
                      </a:cubicBezTo>
                      <a:cubicBezTo>
                        <a:pt x="581" y="257"/>
                        <a:pt x="543" y="219"/>
                        <a:pt x="498" y="226"/>
                      </a:cubicBezTo>
                      <a:cubicBezTo>
                        <a:pt x="453" y="233"/>
                        <a:pt x="392" y="279"/>
                        <a:pt x="362" y="317"/>
                      </a:cubicBezTo>
                      <a:cubicBezTo>
                        <a:pt x="332" y="355"/>
                        <a:pt x="324" y="393"/>
                        <a:pt x="317" y="453"/>
                      </a:cubicBezTo>
                      <a:cubicBezTo>
                        <a:pt x="310" y="513"/>
                        <a:pt x="317" y="627"/>
                        <a:pt x="317" y="680"/>
                      </a:cubicBezTo>
                      <a:cubicBezTo>
                        <a:pt x="317" y="733"/>
                        <a:pt x="362" y="756"/>
                        <a:pt x="317" y="771"/>
                      </a:cubicBezTo>
                      <a:cubicBezTo>
                        <a:pt x="272" y="786"/>
                        <a:pt x="90" y="793"/>
                        <a:pt x="45" y="725"/>
                      </a:cubicBezTo>
                      <a:close/>
                    </a:path>
                  </a:pathLst>
                </a:custGeom>
                <a:solidFill>
                  <a:schemeClr val="accent1"/>
                </a:solidFill>
                <a:ln w="9525" cap="flat" cmpd="sng">
                  <a:solidFill>
                    <a:srgbClr val="33CC33"/>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48" name="Line 19"/>
                <p:cNvSpPr/>
                <p:nvPr/>
              </p:nvSpPr>
              <p:spPr>
                <a:xfrm>
                  <a:off x="2528" y="2455"/>
                  <a:ext cx="216" cy="314"/>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49" name="Line 20"/>
                <p:cNvSpPr/>
                <p:nvPr/>
              </p:nvSpPr>
              <p:spPr>
                <a:xfrm flipH="1">
                  <a:off x="2573" y="2273"/>
                  <a:ext cx="46" cy="228"/>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50" name="Line 21"/>
                <p:cNvSpPr/>
                <p:nvPr/>
              </p:nvSpPr>
              <p:spPr>
                <a:xfrm>
                  <a:off x="2483" y="2228"/>
                  <a:ext cx="90" cy="273"/>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51" name="Line 22"/>
                <p:cNvSpPr/>
                <p:nvPr/>
              </p:nvSpPr>
              <p:spPr>
                <a:xfrm>
                  <a:off x="2347" y="2319"/>
                  <a:ext cx="226" cy="182"/>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52" name="Line 23"/>
                <p:cNvSpPr/>
                <p:nvPr/>
              </p:nvSpPr>
              <p:spPr>
                <a:xfrm>
                  <a:off x="2302" y="2455"/>
                  <a:ext cx="271" cy="46"/>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53" name="Line 24"/>
                <p:cNvSpPr/>
                <p:nvPr/>
              </p:nvSpPr>
              <p:spPr>
                <a:xfrm flipV="1">
                  <a:off x="2302" y="2501"/>
                  <a:ext cx="272" cy="136"/>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54" name="Text Box 25"/>
                <p:cNvSpPr txBox="1"/>
                <p:nvPr/>
              </p:nvSpPr>
              <p:spPr>
                <a:xfrm>
                  <a:off x="2029" y="2545"/>
                  <a:ext cx="363" cy="194"/>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0000"/>
                      </a:solidFill>
                      <a:latin typeface="Verdana" panose="020B0604030504040204" pitchFamily="34" charset="0"/>
                    </a:rPr>
                    <a:t>Na</a:t>
                  </a:r>
                  <a:endParaRPr lang="en-US" altLang="zh-CN" sz="1400" b="1">
                    <a:solidFill>
                      <a:srgbClr val="FF0000"/>
                    </a:solidFill>
                    <a:latin typeface="Verdana" panose="020B0604030504040204" pitchFamily="34" charset="0"/>
                  </a:endParaRPr>
                </a:p>
              </p:txBody>
            </p:sp>
            <p:sp>
              <p:nvSpPr>
                <p:cNvPr id="55" name="Text Box 26"/>
                <p:cNvSpPr txBox="1"/>
                <p:nvPr/>
              </p:nvSpPr>
              <p:spPr>
                <a:xfrm>
                  <a:off x="2029" y="2319"/>
                  <a:ext cx="363" cy="194"/>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0000"/>
                      </a:solidFill>
                      <a:latin typeface="Verdana" panose="020B0604030504040204" pitchFamily="34" charset="0"/>
                    </a:rPr>
                    <a:t>Mg</a:t>
                  </a:r>
                  <a:endParaRPr lang="en-US" altLang="zh-CN" sz="1400" b="1">
                    <a:solidFill>
                      <a:srgbClr val="FF0000"/>
                    </a:solidFill>
                    <a:latin typeface="Verdana" panose="020B0604030504040204" pitchFamily="34" charset="0"/>
                  </a:endParaRPr>
                </a:p>
              </p:txBody>
            </p:sp>
            <p:sp>
              <p:nvSpPr>
                <p:cNvPr id="56" name="Text Box 27"/>
                <p:cNvSpPr txBox="1"/>
                <p:nvPr/>
              </p:nvSpPr>
              <p:spPr>
                <a:xfrm>
                  <a:off x="2165" y="2133"/>
                  <a:ext cx="363" cy="194"/>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0000"/>
                      </a:solidFill>
                      <a:latin typeface="Verdana" panose="020B0604030504040204" pitchFamily="34" charset="0"/>
                    </a:rPr>
                    <a:t>Al</a:t>
                  </a:r>
                  <a:endParaRPr lang="en-US" altLang="zh-CN" sz="1400" b="1">
                    <a:solidFill>
                      <a:srgbClr val="FF0000"/>
                    </a:solidFill>
                    <a:latin typeface="Verdana" panose="020B0604030504040204" pitchFamily="34" charset="0"/>
                  </a:endParaRPr>
                </a:p>
              </p:txBody>
            </p:sp>
            <p:sp>
              <p:nvSpPr>
                <p:cNvPr id="57" name="Text Box 28"/>
                <p:cNvSpPr txBox="1"/>
                <p:nvPr/>
              </p:nvSpPr>
              <p:spPr>
                <a:xfrm>
                  <a:off x="2302" y="2047"/>
                  <a:ext cx="363" cy="194"/>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0000"/>
                      </a:solidFill>
                      <a:latin typeface="Verdana" panose="020B0604030504040204" pitchFamily="34" charset="0"/>
                    </a:rPr>
                    <a:t>Fe</a:t>
                  </a:r>
                  <a:endParaRPr lang="en-US" altLang="zh-CN" sz="1400" b="1">
                    <a:solidFill>
                      <a:srgbClr val="FF0000"/>
                    </a:solidFill>
                    <a:latin typeface="Verdana" panose="020B0604030504040204" pitchFamily="34" charset="0"/>
                  </a:endParaRPr>
                </a:p>
              </p:txBody>
            </p:sp>
            <p:sp>
              <p:nvSpPr>
                <p:cNvPr id="58" name="Text Box 29"/>
                <p:cNvSpPr txBox="1"/>
                <p:nvPr/>
              </p:nvSpPr>
              <p:spPr>
                <a:xfrm>
                  <a:off x="2528" y="2091"/>
                  <a:ext cx="363" cy="194"/>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0000"/>
                      </a:solidFill>
                      <a:latin typeface="Verdana" panose="020B0604030504040204" pitchFamily="34" charset="0"/>
                    </a:rPr>
                    <a:t>Cu</a:t>
                  </a:r>
                  <a:endParaRPr lang="en-US" altLang="zh-CN" sz="1400" b="1">
                    <a:solidFill>
                      <a:srgbClr val="FF0000"/>
                    </a:solidFill>
                    <a:latin typeface="Verdana" panose="020B0604030504040204" pitchFamily="34" charset="0"/>
                  </a:endParaRPr>
                </a:p>
              </p:txBody>
            </p:sp>
            <p:sp>
              <p:nvSpPr>
                <p:cNvPr id="59" name="Line 30"/>
                <p:cNvSpPr/>
                <p:nvPr/>
              </p:nvSpPr>
              <p:spPr>
                <a:xfrm>
                  <a:off x="2528" y="2458"/>
                  <a:ext cx="307" cy="314"/>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60" name="Text Box 31"/>
                <p:cNvSpPr txBox="1"/>
                <p:nvPr/>
              </p:nvSpPr>
              <p:spPr>
                <a:xfrm>
                  <a:off x="1666" y="1868"/>
                  <a:ext cx="590" cy="194"/>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0000"/>
                      </a:solidFill>
                      <a:latin typeface="Verdana" panose="020B0604030504040204" pitchFamily="34" charset="0"/>
                    </a:rPr>
                    <a:t>Al</a:t>
                  </a:r>
                  <a:r>
                    <a:rPr lang="en-US" altLang="zh-CN" sz="1400" b="1" baseline="30000">
                      <a:solidFill>
                        <a:srgbClr val="FF0000"/>
                      </a:solidFill>
                      <a:latin typeface="Verdana" panose="020B0604030504040204" pitchFamily="34" charset="0"/>
                    </a:rPr>
                    <a:t>3+</a:t>
                  </a:r>
                  <a:endParaRPr lang="en-US" altLang="zh-CN" sz="1400" b="1" baseline="30000">
                    <a:solidFill>
                      <a:srgbClr val="FF0000"/>
                    </a:solidFill>
                    <a:latin typeface="Verdana" panose="020B0604030504040204" pitchFamily="34" charset="0"/>
                  </a:endParaRPr>
                </a:p>
              </p:txBody>
            </p:sp>
            <p:sp>
              <p:nvSpPr>
                <p:cNvPr id="61" name="Text Box 32"/>
                <p:cNvSpPr txBox="1"/>
                <p:nvPr/>
              </p:nvSpPr>
              <p:spPr>
                <a:xfrm>
                  <a:off x="1574" y="2186"/>
                  <a:ext cx="500" cy="194"/>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0000"/>
                      </a:solidFill>
                      <a:latin typeface="Verdana" panose="020B0604030504040204" pitchFamily="34" charset="0"/>
                    </a:rPr>
                    <a:t>Mg</a:t>
                  </a:r>
                  <a:r>
                    <a:rPr lang="en-US" altLang="zh-CN" sz="1400" b="1" baseline="30000">
                      <a:solidFill>
                        <a:srgbClr val="FF0000"/>
                      </a:solidFill>
                      <a:latin typeface="Verdana" panose="020B0604030504040204" pitchFamily="34" charset="0"/>
                    </a:rPr>
                    <a:t>2+</a:t>
                  </a:r>
                  <a:endParaRPr lang="en-US" altLang="zh-CN" sz="1400" b="1" baseline="30000">
                    <a:solidFill>
                      <a:srgbClr val="FF0000"/>
                    </a:solidFill>
                    <a:latin typeface="Verdana" panose="020B0604030504040204" pitchFamily="34" charset="0"/>
                  </a:endParaRPr>
                </a:p>
              </p:txBody>
            </p:sp>
            <p:sp>
              <p:nvSpPr>
                <p:cNvPr id="62" name="Text Box 33"/>
                <p:cNvSpPr txBox="1"/>
                <p:nvPr/>
              </p:nvSpPr>
              <p:spPr>
                <a:xfrm>
                  <a:off x="1530" y="2549"/>
                  <a:ext cx="499" cy="194"/>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3300"/>
                      </a:solidFill>
                      <a:latin typeface="Verdana" panose="020B0604030504040204" pitchFamily="34" charset="0"/>
                    </a:rPr>
                    <a:t>Na</a:t>
                  </a:r>
                  <a:r>
                    <a:rPr lang="en-US" altLang="zh-CN" sz="1400" b="1" baseline="30000">
                      <a:solidFill>
                        <a:srgbClr val="FF3300"/>
                      </a:solidFill>
                      <a:latin typeface="Verdana" panose="020B0604030504040204" pitchFamily="34" charset="0"/>
                    </a:rPr>
                    <a:t>+</a:t>
                  </a:r>
                  <a:endParaRPr lang="en-US" altLang="zh-CN" sz="1400" b="1" baseline="30000">
                    <a:solidFill>
                      <a:srgbClr val="FF3300"/>
                    </a:solidFill>
                    <a:latin typeface="Verdana" panose="020B0604030504040204" pitchFamily="34" charset="0"/>
                  </a:endParaRPr>
                </a:p>
              </p:txBody>
            </p:sp>
            <p:sp>
              <p:nvSpPr>
                <p:cNvPr id="63" name="Text Box 34"/>
                <p:cNvSpPr txBox="1"/>
                <p:nvPr/>
              </p:nvSpPr>
              <p:spPr>
                <a:xfrm>
                  <a:off x="2018" y="1575"/>
                  <a:ext cx="489" cy="330"/>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0000"/>
                      </a:solidFill>
                      <a:latin typeface="Verdana" panose="020B0604030504040204" pitchFamily="34" charset="0"/>
                    </a:rPr>
                    <a:t>Fe</a:t>
                  </a:r>
                  <a:r>
                    <a:rPr lang="en-US" altLang="zh-CN" sz="1400" b="1" baseline="30000">
                      <a:solidFill>
                        <a:srgbClr val="FF0000"/>
                      </a:solidFill>
                      <a:latin typeface="Verdana" panose="020B0604030504040204" pitchFamily="34" charset="0"/>
                    </a:rPr>
                    <a:t>2+</a:t>
                  </a:r>
                  <a:r>
                    <a:rPr lang="en-US" altLang="zh-CN" sz="1400" b="1">
                      <a:solidFill>
                        <a:srgbClr val="FF0000"/>
                      </a:solidFill>
                      <a:latin typeface="Verdana" panose="020B0604030504040204" pitchFamily="34" charset="0"/>
                    </a:rPr>
                    <a:t> Fe</a:t>
                  </a:r>
                  <a:r>
                    <a:rPr lang="en-US" altLang="zh-CN" sz="1400" b="1" baseline="30000">
                      <a:solidFill>
                        <a:srgbClr val="FF0000"/>
                      </a:solidFill>
                      <a:latin typeface="Verdana" panose="020B0604030504040204" pitchFamily="34" charset="0"/>
                    </a:rPr>
                    <a:t>3+</a:t>
                  </a:r>
                  <a:endParaRPr lang="en-US" altLang="zh-CN" sz="1400" b="1" baseline="30000">
                    <a:solidFill>
                      <a:srgbClr val="FF0000"/>
                    </a:solidFill>
                    <a:latin typeface="Verdana" panose="020B0604030504040204" pitchFamily="34" charset="0"/>
                  </a:endParaRPr>
                </a:p>
              </p:txBody>
            </p:sp>
            <p:sp>
              <p:nvSpPr>
                <p:cNvPr id="64" name="Text Box 35"/>
                <p:cNvSpPr txBox="1"/>
                <p:nvPr/>
              </p:nvSpPr>
              <p:spPr>
                <a:xfrm>
                  <a:off x="2437" y="1683"/>
                  <a:ext cx="454" cy="194"/>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0000"/>
                      </a:solidFill>
                      <a:latin typeface="Verdana" panose="020B0604030504040204" pitchFamily="34" charset="0"/>
                    </a:rPr>
                    <a:t>Cu</a:t>
                  </a:r>
                  <a:r>
                    <a:rPr lang="en-US" altLang="zh-CN" sz="1400" b="1" baseline="30000">
                      <a:solidFill>
                        <a:srgbClr val="FF0000"/>
                      </a:solidFill>
                      <a:latin typeface="Verdana" panose="020B0604030504040204" pitchFamily="34" charset="0"/>
                    </a:rPr>
                    <a:t>2+</a:t>
                  </a:r>
                  <a:endParaRPr lang="en-US" altLang="zh-CN" sz="1400" b="1" baseline="30000">
                    <a:solidFill>
                      <a:srgbClr val="FF0000"/>
                    </a:solidFill>
                    <a:latin typeface="Verdana" panose="020B0604030504040204" pitchFamily="34" charset="0"/>
                  </a:endParaRPr>
                </a:p>
              </p:txBody>
            </p:sp>
            <p:sp>
              <p:nvSpPr>
                <p:cNvPr id="65" name="Line 36"/>
                <p:cNvSpPr/>
                <p:nvPr/>
              </p:nvSpPr>
              <p:spPr>
                <a:xfrm flipV="1">
                  <a:off x="1893" y="2685"/>
                  <a:ext cx="181" cy="0"/>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66" name="Line 37"/>
                <p:cNvSpPr/>
                <p:nvPr/>
              </p:nvSpPr>
              <p:spPr>
                <a:xfrm>
                  <a:off x="1938" y="2368"/>
                  <a:ext cx="91" cy="45"/>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67" name="Line 38"/>
                <p:cNvSpPr/>
                <p:nvPr/>
              </p:nvSpPr>
              <p:spPr>
                <a:xfrm>
                  <a:off x="1938" y="2050"/>
                  <a:ext cx="272" cy="136"/>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68" name="Line 39"/>
                <p:cNvSpPr/>
                <p:nvPr/>
              </p:nvSpPr>
              <p:spPr>
                <a:xfrm>
                  <a:off x="2346" y="1959"/>
                  <a:ext cx="46" cy="91"/>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69" name="Line 40"/>
                <p:cNvSpPr/>
                <p:nvPr/>
              </p:nvSpPr>
              <p:spPr>
                <a:xfrm flipH="1">
                  <a:off x="2664" y="1914"/>
                  <a:ext cx="0" cy="136"/>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70" name="Text Box 41"/>
                <p:cNvSpPr txBox="1"/>
                <p:nvPr/>
              </p:nvSpPr>
              <p:spPr>
                <a:xfrm>
                  <a:off x="748" y="2477"/>
                  <a:ext cx="635" cy="194"/>
                </a:xfrm>
                <a:prstGeom prst="rect">
                  <a:avLst/>
                </a:prstGeom>
                <a:noFill/>
                <a:ln w="9525">
                  <a:noFill/>
                </a:ln>
              </p:spPr>
              <p:txBody>
                <a:bodyPr anchor="t">
                  <a:spAutoFit/>
                </a:bodyPr>
                <a:lstStyle/>
                <a:p>
                  <a:pPr algn="r" fontAlgn="base">
                    <a:spcBef>
                      <a:spcPct val="50000"/>
                    </a:spcBef>
                    <a:spcAft>
                      <a:spcPct val="0"/>
                    </a:spcAft>
                  </a:pPr>
                  <a:r>
                    <a:rPr lang="en-US" altLang="zh-CN" sz="1400" b="1">
                      <a:solidFill>
                        <a:srgbClr val="FFFF00"/>
                      </a:solidFill>
                      <a:latin typeface="Verdana" panose="020B0604030504040204" pitchFamily="34" charset="0"/>
                    </a:rPr>
                    <a:t>Na</a:t>
                  </a:r>
                  <a:r>
                    <a:rPr lang="en-US" altLang="zh-CN" sz="1400" b="1" baseline="-25000">
                      <a:solidFill>
                        <a:srgbClr val="FFFF00"/>
                      </a:solidFill>
                      <a:latin typeface="Verdana" panose="020B0604030504040204" pitchFamily="34" charset="0"/>
                    </a:rPr>
                    <a:t>2</a:t>
                  </a:r>
                  <a:r>
                    <a:rPr lang="en-US" altLang="zh-CN" sz="1400" b="1">
                      <a:solidFill>
                        <a:srgbClr val="FFFF00"/>
                      </a:solidFill>
                      <a:latin typeface="Verdana" panose="020B0604030504040204" pitchFamily="34" charset="0"/>
                    </a:rPr>
                    <a:t>O Na</a:t>
                  </a:r>
                  <a:r>
                    <a:rPr lang="en-US" altLang="zh-CN" sz="1400" b="1" baseline="-25000">
                      <a:solidFill>
                        <a:srgbClr val="FFFF00"/>
                      </a:solidFill>
                      <a:latin typeface="Verdana" panose="020B0604030504040204" pitchFamily="34" charset="0"/>
                    </a:rPr>
                    <a:t>2</a:t>
                  </a:r>
                  <a:r>
                    <a:rPr lang="en-US" altLang="zh-CN" sz="1400" b="1">
                      <a:solidFill>
                        <a:srgbClr val="FFFF00"/>
                      </a:solidFill>
                      <a:latin typeface="Verdana" panose="020B0604030504040204" pitchFamily="34" charset="0"/>
                    </a:rPr>
                    <a:t>O</a:t>
                  </a:r>
                  <a:r>
                    <a:rPr lang="en-US" altLang="zh-CN" sz="1400" b="1" baseline="-25000">
                      <a:solidFill>
                        <a:srgbClr val="FFFF00"/>
                      </a:solidFill>
                      <a:latin typeface="Verdana" panose="020B0604030504040204" pitchFamily="34" charset="0"/>
                    </a:rPr>
                    <a:t>2</a:t>
                  </a:r>
                  <a:endParaRPr lang="en-US" altLang="zh-CN" sz="1400" b="1">
                    <a:solidFill>
                      <a:srgbClr val="FFFF00"/>
                    </a:solidFill>
                    <a:latin typeface="Verdana" panose="020B0604030504040204" pitchFamily="34" charset="0"/>
                  </a:endParaRPr>
                </a:p>
              </p:txBody>
            </p:sp>
            <p:sp>
              <p:nvSpPr>
                <p:cNvPr id="71" name="Text Box 42"/>
                <p:cNvSpPr txBox="1"/>
                <p:nvPr/>
              </p:nvSpPr>
              <p:spPr>
                <a:xfrm>
                  <a:off x="1156" y="2065"/>
                  <a:ext cx="489" cy="194"/>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FF00"/>
                      </a:solidFill>
                      <a:latin typeface="Verdana" panose="020B0604030504040204" pitchFamily="34" charset="0"/>
                    </a:rPr>
                    <a:t>MgO</a:t>
                  </a:r>
                  <a:endParaRPr lang="en-US" altLang="zh-CN" sz="1400" b="1" baseline="-25000">
                    <a:solidFill>
                      <a:srgbClr val="FFFF00"/>
                    </a:solidFill>
                    <a:latin typeface="Verdana" panose="020B0604030504040204" pitchFamily="34" charset="0"/>
                  </a:endParaRPr>
                </a:p>
              </p:txBody>
            </p:sp>
            <p:sp>
              <p:nvSpPr>
                <p:cNvPr id="72" name="Text Box 43"/>
                <p:cNvSpPr txBox="1"/>
                <p:nvPr/>
              </p:nvSpPr>
              <p:spPr>
                <a:xfrm>
                  <a:off x="1201" y="1748"/>
                  <a:ext cx="726" cy="194"/>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FF00"/>
                      </a:solidFill>
                      <a:latin typeface="Verdana" panose="020B0604030504040204" pitchFamily="34" charset="0"/>
                    </a:rPr>
                    <a:t>Al</a:t>
                  </a:r>
                  <a:r>
                    <a:rPr lang="en-US" altLang="zh-CN" sz="1400" b="1" baseline="-25000">
                      <a:solidFill>
                        <a:srgbClr val="FFFF00"/>
                      </a:solidFill>
                      <a:latin typeface="Verdana" panose="020B0604030504040204" pitchFamily="34" charset="0"/>
                    </a:rPr>
                    <a:t>2</a:t>
                  </a:r>
                  <a:r>
                    <a:rPr lang="en-US" altLang="zh-CN" sz="1400" b="1">
                      <a:solidFill>
                        <a:srgbClr val="FFFF00"/>
                      </a:solidFill>
                      <a:latin typeface="Verdana" panose="020B0604030504040204" pitchFamily="34" charset="0"/>
                    </a:rPr>
                    <a:t>O</a:t>
                  </a:r>
                  <a:r>
                    <a:rPr lang="en-US" altLang="zh-CN" sz="1400" b="1" baseline="-25000">
                      <a:solidFill>
                        <a:srgbClr val="FFFF00"/>
                      </a:solidFill>
                      <a:latin typeface="Verdana" panose="020B0604030504040204" pitchFamily="34" charset="0"/>
                    </a:rPr>
                    <a:t>3</a:t>
                  </a:r>
                  <a:endParaRPr lang="en-US" altLang="zh-CN" sz="1400" b="1" baseline="-25000">
                    <a:solidFill>
                      <a:srgbClr val="FFFF00"/>
                    </a:solidFill>
                    <a:latin typeface="Verdana" panose="020B0604030504040204" pitchFamily="34" charset="0"/>
                  </a:endParaRPr>
                </a:p>
              </p:txBody>
            </p:sp>
            <p:sp>
              <p:nvSpPr>
                <p:cNvPr id="73" name="Text Box 44"/>
                <p:cNvSpPr txBox="1"/>
                <p:nvPr/>
              </p:nvSpPr>
              <p:spPr>
                <a:xfrm>
                  <a:off x="929" y="1083"/>
                  <a:ext cx="817" cy="330"/>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0000"/>
                      </a:solidFill>
                      <a:latin typeface="Verdana" panose="020B0604030504040204" pitchFamily="34" charset="0"/>
                    </a:rPr>
                    <a:t>Fe(OH)</a:t>
                  </a:r>
                  <a:r>
                    <a:rPr lang="en-US" altLang="zh-CN" sz="1400" b="1" baseline="-25000">
                      <a:solidFill>
                        <a:srgbClr val="FF0000"/>
                      </a:solidFill>
                      <a:latin typeface="Verdana" panose="020B0604030504040204" pitchFamily="34" charset="0"/>
                    </a:rPr>
                    <a:t>2</a:t>
                  </a:r>
                  <a:r>
                    <a:rPr lang="en-US" altLang="zh-CN" sz="1400" b="1">
                      <a:solidFill>
                        <a:srgbClr val="FF0000"/>
                      </a:solidFill>
                      <a:latin typeface="Verdana" panose="020B0604030504040204" pitchFamily="34" charset="0"/>
                    </a:rPr>
                    <a:t> Fe(OH)</a:t>
                  </a:r>
                  <a:r>
                    <a:rPr lang="en-US" altLang="zh-CN" sz="1400" b="1" baseline="-25000">
                      <a:solidFill>
                        <a:srgbClr val="FF0000"/>
                      </a:solidFill>
                      <a:latin typeface="Verdana" panose="020B0604030504040204" pitchFamily="34" charset="0"/>
                    </a:rPr>
                    <a:t>3</a:t>
                  </a:r>
                  <a:endParaRPr lang="en-US" altLang="zh-CN" sz="1400" b="1" baseline="-25000">
                    <a:solidFill>
                      <a:srgbClr val="FF0000"/>
                    </a:solidFill>
                    <a:latin typeface="Verdana" panose="020B0604030504040204" pitchFamily="34" charset="0"/>
                  </a:endParaRPr>
                </a:p>
              </p:txBody>
            </p:sp>
            <p:sp>
              <p:nvSpPr>
                <p:cNvPr id="74" name="Text Box 45"/>
                <p:cNvSpPr txBox="1"/>
                <p:nvPr/>
              </p:nvSpPr>
              <p:spPr>
                <a:xfrm>
                  <a:off x="294" y="2522"/>
                  <a:ext cx="635" cy="194"/>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3300"/>
                      </a:solidFill>
                      <a:latin typeface="Verdana" panose="020B0604030504040204" pitchFamily="34" charset="0"/>
                    </a:rPr>
                    <a:t>NaOH</a:t>
                  </a:r>
                  <a:endParaRPr lang="en-US" altLang="zh-CN" sz="1400" b="1">
                    <a:solidFill>
                      <a:srgbClr val="FF3300"/>
                    </a:solidFill>
                    <a:latin typeface="Verdana" panose="020B0604030504040204" pitchFamily="34" charset="0"/>
                  </a:endParaRPr>
                </a:p>
              </p:txBody>
            </p:sp>
            <p:sp>
              <p:nvSpPr>
                <p:cNvPr id="75" name="Text Box 46"/>
                <p:cNvSpPr txBox="1"/>
                <p:nvPr/>
              </p:nvSpPr>
              <p:spPr>
                <a:xfrm>
                  <a:off x="385" y="2035"/>
                  <a:ext cx="862" cy="194"/>
                </a:xfrm>
                <a:prstGeom prst="rect">
                  <a:avLst/>
                </a:prstGeom>
                <a:noFill/>
                <a:ln w="9525">
                  <a:noFill/>
                </a:ln>
              </p:spPr>
              <p:txBody>
                <a:bodyPr wrap="square" anchor="t">
                  <a:spAutoFit/>
                </a:bodyPr>
                <a:lstStyle/>
                <a:p>
                  <a:pPr fontAlgn="base">
                    <a:spcBef>
                      <a:spcPct val="50000"/>
                    </a:spcBef>
                    <a:spcAft>
                      <a:spcPct val="0"/>
                    </a:spcAft>
                  </a:pPr>
                  <a:r>
                    <a:rPr lang="en-US" altLang="zh-CN" sz="1400" b="1">
                      <a:solidFill>
                        <a:srgbClr val="FF0000"/>
                      </a:solidFill>
                      <a:latin typeface="Verdana" panose="020B0604030504040204" pitchFamily="34" charset="0"/>
                    </a:rPr>
                    <a:t>Mg(OH)</a:t>
                  </a:r>
                  <a:r>
                    <a:rPr lang="en-US" altLang="zh-CN" sz="1400" b="1" baseline="-25000">
                      <a:solidFill>
                        <a:srgbClr val="FF0000"/>
                      </a:solidFill>
                      <a:latin typeface="Verdana" panose="020B0604030504040204" pitchFamily="34" charset="0"/>
                    </a:rPr>
                    <a:t>2</a:t>
                  </a:r>
                  <a:endParaRPr lang="en-US" altLang="zh-CN" sz="1400" b="1" baseline="-25000">
                    <a:solidFill>
                      <a:srgbClr val="FF0000"/>
                    </a:solidFill>
                    <a:latin typeface="Verdana" panose="020B0604030504040204" pitchFamily="34" charset="0"/>
                  </a:endParaRPr>
                </a:p>
              </p:txBody>
            </p:sp>
            <p:sp>
              <p:nvSpPr>
                <p:cNvPr id="76" name="Text Box 47"/>
                <p:cNvSpPr txBox="1"/>
                <p:nvPr/>
              </p:nvSpPr>
              <p:spPr>
                <a:xfrm>
                  <a:off x="476" y="1614"/>
                  <a:ext cx="816" cy="194"/>
                </a:xfrm>
                <a:prstGeom prst="rect">
                  <a:avLst/>
                </a:prstGeom>
                <a:noFill/>
                <a:ln w="9525">
                  <a:noFill/>
                </a:ln>
              </p:spPr>
              <p:txBody>
                <a:bodyPr wrap="square" anchor="t">
                  <a:spAutoFit/>
                </a:bodyPr>
                <a:lstStyle/>
                <a:p>
                  <a:pPr fontAlgn="base">
                    <a:spcBef>
                      <a:spcPct val="50000"/>
                    </a:spcBef>
                    <a:spcAft>
                      <a:spcPct val="0"/>
                    </a:spcAft>
                  </a:pPr>
                  <a:r>
                    <a:rPr lang="en-US" altLang="zh-CN" sz="1400" b="1">
                      <a:solidFill>
                        <a:srgbClr val="FF0000"/>
                      </a:solidFill>
                      <a:latin typeface="Verdana" panose="020B0604030504040204" pitchFamily="34" charset="0"/>
                    </a:rPr>
                    <a:t>Al(OH)</a:t>
                  </a:r>
                  <a:r>
                    <a:rPr lang="en-US" altLang="zh-CN" sz="1400" b="1" baseline="-25000">
                      <a:solidFill>
                        <a:srgbClr val="FF0000"/>
                      </a:solidFill>
                      <a:latin typeface="Verdana" panose="020B0604030504040204" pitchFamily="34" charset="0"/>
                    </a:rPr>
                    <a:t>3</a:t>
                  </a:r>
                  <a:endParaRPr lang="en-US" altLang="zh-CN" sz="1400" b="1" baseline="-25000">
                    <a:solidFill>
                      <a:srgbClr val="FF0000"/>
                    </a:solidFill>
                    <a:latin typeface="Verdana" panose="020B0604030504040204" pitchFamily="34" charset="0"/>
                  </a:endParaRPr>
                </a:p>
              </p:txBody>
            </p:sp>
            <p:sp>
              <p:nvSpPr>
                <p:cNvPr id="77" name="Text Box 48"/>
                <p:cNvSpPr txBox="1"/>
                <p:nvPr/>
              </p:nvSpPr>
              <p:spPr>
                <a:xfrm>
                  <a:off x="1429" y="1298"/>
                  <a:ext cx="590" cy="194"/>
                </a:xfrm>
                <a:prstGeom prst="rect">
                  <a:avLst/>
                </a:prstGeom>
                <a:noFill/>
                <a:ln w="9525">
                  <a:noFill/>
                </a:ln>
              </p:spPr>
              <p:txBody>
                <a:bodyPr anchor="t">
                  <a:spAutoFit/>
                </a:bodyPr>
                <a:lstStyle/>
                <a:p>
                  <a:pPr algn="r" fontAlgn="base">
                    <a:spcBef>
                      <a:spcPct val="50000"/>
                    </a:spcBef>
                    <a:spcAft>
                      <a:spcPct val="0"/>
                    </a:spcAft>
                  </a:pPr>
                  <a:r>
                    <a:rPr lang="en-US" altLang="zh-CN" sz="1400" b="1">
                      <a:solidFill>
                        <a:srgbClr val="FFFF00"/>
                      </a:solidFill>
                      <a:latin typeface="Verdana" panose="020B0604030504040204" pitchFamily="34" charset="0"/>
                    </a:rPr>
                    <a:t>FeO Fe</a:t>
                  </a:r>
                  <a:r>
                    <a:rPr lang="en-US" altLang="zh-CN" sz="1400" b="1" baseline="-25000">
                      <a:solidFill>
                        <a:srgbClr val="FFFF00"/>
                      </a:solidFill>
                      <a:latin typeface="Verdana" panose="020B0604030504040204" pitchFamily="34" charset="0"/>
                    </a:rPr>
                    <a:t>2</a:t>
                  </a:r>
                  <a:r>
                    <a:rPr lang="en-US" altLang="zh-CN" sz="1400" b="1">
                      <a:solidFill>
                        <a:srgbClr val="FFFF00"/>
                      </a:solidFill>
                      <a:latin typeface="Verdana" panose="020B0604030504040204" pitchFamily="34" charset="0"/>
                    </a:rPr>
                    <a:t>O</a:t>
                  </a:r>
                  <a:r>
                    <a:rPr lang="en-US" altLang="zh-CN" sz="1400" b="1" baseline="-25000">
                      <a:solidFill>
                        <a:srgbClr val="FFFF00"/>
                      </a:solidFill>
                      <a:latin typeface="Verdana" panose="020B0604030504040204" pitchFamily="34" charset="0"/>
                    </a:rPr>
                    <a:t>3</a:t>
                  </a:r>
                  <a:endParaRPr lang="en-US" altLang="zh-CN" sz="1400" b="1" baseline="-25000">
                    <a:solidFill>
                      <a:srgbClr val="FFFF00"/>
                    </a:solidFill>
                    <a:latin typeface="Verdana" panose="020B0604030504040204" pitchFamily="34" charset="0"/>
                  </a:endParaRPr>
                </a:p>
              </p:txBody>
            </p:sp>
            <p:sp>
              <p:nvSpPr>
                <p:cNvPr id="78" name="Text Box 49"/>
                <p:cNvSpPr txBox="1"/>
                <p:nvPr/>
              </p:nvSpPr>
              <p:spPr>
                <a:xfrm>
                  <a:off x="2426" y="1434"/>
                  <a:ext cx="454" cy="194"/>
                </a:xfrm>
                <a:prstGeom prst="rect">
                  <a:avLst/>
                </a:prstGeom>
                <a:noFill/>
                <a:ln w="9525">
                  <a:noFill/>
                </a:ln>
              </p:spPr>
              <p:txBody>
                <a:bodyPr anchor="t">
                  <a:spAutoFit/>
                </a:bodyPr>
                <a:lstStyle/>
                <a:p>
                  <a:pPr fontAlgn="base">
                    <a:spcBef>
                      <a:spcPct val="50000"/>
                    </a:spcBef>
                    <a:spcAft>
                      <a:spcPct val="0"/>
                    </a:spcAft>
                  </a:pPr>
                  <a:r>
                    <a:rPr lang="en-US" altLang="zh-CN" sz="1400" b="1">
                      <a:solidFill>
                        <a:srgbClr val="FFFF00"/>
                      </a:solidFill>
                      <a:latin typeface="Verdana" panose="020B0604030504040204" pitchFamily="34" charset="0"/>
                    </a:rPr>
                    <a:t>CuO</a:t>
                  </a:r>
                  <a:endParaRPr lang="en-US" altLang="zh-CN" sz="1400" b="1">
                    <a:solidFill>
                      <a:srgbClr val="FFFF00"/>
                    </a:solidFill>
                    <a:latin typeface="Verdana" panose="020B0604030504040204" pitchFamily="34" charset="0"/>
                  </a:endParaRPr>
                </a:p>
              </p:txBody>
            </p:sp>
            <p:sp>
              <p:nvSpPr>
                <p:cNvPr id="79" name="Rectangle 50"/>
                <p:cNvSpPr/>
                <p:nvPr/>
              </p:nvSpPr>
              <p:spPr>
                <a:xfrm>
                  <a:off x="68" y="1197"/>
                  <a:ext cx="427" cy="330"/>
                </a:xfrm>
                <a:prstGeom prst="rect">
                  <a:avLst/>
                </a:prstGeom>
                <a:noFill/>
                <a:ln w="9525">
                  <a:solidFill>
                    <a:srgbClr val="FF0000"/>
                  </a:solidFill>
                </a:ln>
              </p:spPr>
              <p:txBody>
                <a:bodyPr wrap="none" anchor="t">
                  <a:spAutoFit/>
                </a:bodyPr>
                <a:lstStyle/>
                <a:p>
                  <a:pPr fontAlgn="base">
                    <a:spcBef>
                      <a:spcPct val="0"/>
                    </a:spcBef>
                    <a:spcAft>
                      <a:spcPct val="0"/>
                    </a:spcAft>
                  </a:pPr>
                  <a:r>
                    <a:rPr lang="zh-CN" altLang="en-US" sz="1400" b="1">
                      <a:solidFill>
                        <a:srgbClr val="000000"/>
                      </a:solidFill>
                      <a:latin typeface="Verdana" panose="020B0604030504040204" pitchFamily="34" charset="0"/>
                    </a:rPr>
                    <a:t>五种元素</a:t>
                  </a:r>
                  <a:endParaRPr lang="zh-CN" altLang="en-US" sz="1400" b="1">
                    <a:solidFill>
                      <a:srgbClr val="000000"/>
                    </a:solidFill>
                    <a:latin typeface="Verdana" panose="020B0604030504040204" pitchFamily="34" charset="0"/>
                  </a:endParaRPr>
                </a:p>
                <a:p>
                  <a:pPr fontAlgn="base">
                    <a:spcBef>
                      <a:spcPct val="0"/>
                    </a:spcBef>
                    <a:spcAft>
                      <a:spcPct val="0"/>
                    </a:spcAft>
                  </a:pPr>
                  <a:r>
                    <a:rPr lang="zh-CN" altLang="en-US" sz="1400" b="1">
                      <a:solidFill>
                        <a:srgbClr val="000000"/>
                      </a:solidFill>
                      <a:latin typeface="Verdana" panose="020B0604030504040204" pitchFamily="34" charset="0"/>
                    </a:rPr>
                    <a:t>四大类别</a:t>
                  </a:r>
                  <a:endParaRPr lang="zh-CN" altLang="en-US" sz="1400" b="1">
                    <a:solidFill>
                      <a:srgbClr val="000000"/>
                    </a:solidFill>
                    <a:latin typeface="Verdana" panose="020B0604030504040204" pitchFamily="34" charset="0"/>
                  </a:endParaRPr>
                </a:p>
              </p:txBody>
            </p:sp>
            <p:sp>
              <p:nvSpPr>
                <p:cNvPr id="80" name="Rectangle 50"/>
                <p:cNvSpPr/>
                <p:nvPr/>
              </p:nvSpPr>
              <p:spPr>
                <a:xfrm>
                  <a:off x="4579" y="992"/>
                  <a:ext cx="427" cy="601"/>
                </a:xfrm>
                <a:prstGeom prst="rect">
                  <a:avLst/>
                </a:prstGeom>
                <a:noFill/>
                <a:ln w="9525">
                  <a:solidFill>
                    <a:srgbClr val="FF0000"/>
                  </a:solidFill>
                </a:ln>
              </p:spPr>
              <p:txBody>
                <a:bodyPr wrap="none" anchor="t">
                  <a:spAutoFit/>
                </a:bodyPr>
                <a:lstStyle/>
                <a:p>
                  <a:pPr fontAlgn="base">
                    <a:spcBef>
                      <a:spcPct val="0"/>
                    </a:spcBef>
                    <a:spcAft>
                      <a:spcPct val="0"/>
                    </a:spcAft>
                  </a:pPr>
                  <a:r>
                    <a:rPr lang="zh-CN" altLang="en-US" sz="1400" b="1">
                      <a:solidFill>
                        <a:srgbClr val="000000"/>
                      </a:solidFill>
                      <a:latin typeface="Verdana" panose="020B0604030504040204" pitchFamily="34" charset="0"/>
                    </a:rPr>
                    <a:t>五种元素</a:t>
                  </a:r>
                  <a:endParaRPr lang="zh-CN" altLang="en-US" sz="1400" b="1">
                    <a:solidFill>
                      <a:srgbClr val="000000"/>
                    </a:solidFill>
                    <a:latin typeface="Verdana" panose="020B0604030504040204" pitchFamily="34" charset="0"/>
                  </a:endParaRPr>
                </a:p>
                <a:p>
                  <a:pPr fontAlgn="base">
                    <a:spcBef>
                      <a:spcPct val="0"/>
                    </a:spcBef>
                    <a:spcAft>
                      <a:spcPct val="0"/>
                    </a:spcAft>
                  </a:pPr>
                  <a:r>
                    <a:rPr lang="zh-CN" altLang="en-US" sz="1400" b="1" smtClean="0">
                      <a:solidFill>
                        <a:srgbClr val="000000"/>
                      </a:solidFill>
                      <a:latin typeface="Verdana" panose="020B0604030504040204" pitchFamily="34" charset="0"/>
                    </a:rPr>
                    <a:t>一看类别</a:t>
                  </a:r>
                  <a:endParaRPr lang="en-US" altLang="zh-CN" sz="1400" b="1" smtClean="0">
                    <a:solidFill>
                      <a:srgbClr val="000000"/>
                    </a:solidFill>
                    <a:latin typeface="Verdana" panose="020B0604030504040204" pitchFamily="34" charset="0"/>
                  </a:endParaRPr>
                </a:p>
                <a:p>
                  <a:pPr fontAlgn="base">
                    <a:spcBef>
                      <a:spcPct val="0"/>
                    </a:spcBef>
                    <a:spcAft>
                      <a:spcPct val="0"/>
                    </a:spcAft>
                  </a:pPr>
                  <a:r>
                    <a:rPr lang="zh-CN" altLang="en-US" sz="1400" b="1" smtClean="0">
                      <a:solidFill>
                        <a:srgbClr val="000000"/>
                      </a:solidFill>
                      <a:latin typeface="Verdana" panose="020B0604030504040204" pitchFamily="34" charset="0"/>
                    </a:rPr>
                    <a:t>二看价态</a:t>
                  </a:r>
                  <a:endParaRPr lang="en-US" altLang="zh-CN" sz="1400" b="1" smtClean="0">
                    <a:solidFill>
                      <a:srgbClr val="000000"/>
                    </a:solidFill>
                    <a:latin typeface="Verdana" panose="020B0604030504040204" pitchFamily="34" charset="0"/>
                  </a:endParaRPr>
                </a:p>
                <a:p>
                  <a:pPr fontAlgn="base">
                    <a:spcBef>
                      <a:spcPct val="0"/>
                    </a:spcBef>
                    <a:spcAft>
                      <a:spcPct val="0"/>
                    </a:spcAft>
                  </a:pPr>
                  <a:r>
                    <a:rPr lang="zh-CN" altLang="en-US" sz="1400" b="1" smtClean="0">
                      <a:solidFill>
                        <a:srgbClr val="000000"/>
                      </a:solidFill>
                      <a:latin typeface="Verdana" panose="020B0604030504040204" pitchFamily="34" charset="0"/>
                    </a:rPr>
                    <a:t>三看通性</a:t>
                  </a:r>
                  <a:endParaRPr lang="en-US" altLang="zh-CN" sz="1400" b="1" smtClean="0">
                    <a:solidFill>
                      <a:srgbClr val="000000"/>
                    </a:solidFill>
                    <a:latin typeface="Verdana" panose="020B0604030504040204" pitchFamily="34" charset="0"/>
                  </a:endParaRPr>
                </a:p>
              </p:txBody>
            </p:sp>
          </p:grpSp>
        </p:grpSp>
      </p:grpSp>
      <p:grpSp>
        <p:nvGrpSpPr>
          <p:cNvPr id="5" name="Group 51"/>
          <p:cNvGrpSpPr/>
          <p:nvPr/>
        </p:nvGrpSpPr>
        <p:grpSpPr>
          <a:xfrm>
            <a:off x="4859612" y="4108610"/>
            <a:ext cx="2207683" cy="1296988"/>
            <a:chOff x="2109" y="2730"/>
            <a:chExt cx="1043" cy="817"/>
          </a:xfrm>
        </p:grpSpPr>
        <p:sp>
          <p:nvSpPr>
            <p:cNvPr id="82" name="Line 52"/>
            <p:cNvSpPr/>
            <p:nvPr/>
          </p:nvSpPr>
          <p:spPr>
            <a:xfrm flipH="1">
              <a:off x="2754" y="2776"/>
              <a:ext cx="0" cy="771"/>
            </a:xfrm>
            <a:prstGeom prst="line">
              <a:avLst/>
            </a:prstGeom>
            <a:ln w="57150"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83" name="Line 53"/>
            <p:cNvSpPr/>
            <p:nvPr/>
          </p:nvSpPr>
          <p:spPr>
            <a:xfrm flipH="1">
              <a:off x="3027" y="2730"/>
              <a:ext cx="0" cy="771"/>
            </a:xfrm>
            <a:prstGeom prst="line">
              <a:avLst/>
            </a:prstGeom>
            <a:ln w="57150"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84" name="Line 54"/>
            <p:cNvSpPr/>
            <p:nvPr/>
          </p:nvSpPr>
          <p:spPr>
            <a:xfrm flipH="1">
              <a:off x="2845" y="2776"/>
              <a:ext cx="0" cy="680"/>
            </a:xfrm>
            <a:prstGeom prst="line">
              <a:avLst/>
            </a:prstGeom>
            <a:ln w="9525" cap="flat" cmpd="sng">
              <a:solidFill>
                <a:srgbClr val="FF3300"/>
              </a:solidFill>
              <a:prstDash val="solid"/>
              <a:round/>
              <a:headEnd type="none" w="med" len="med"/>
              <a:tailEnd type="triangle" w="med" len="med"/>
            </a:ln>
          </p:spPr>
          <p:txBody>
            <a:bodyPr/>
            <a:lstStyle/>
            <a:p>
              <a:pPr fontAlgn="base">
                <a:spcBef>
                  <a:spcPct val="0"/>
                </a:spcBef>
                <a:spcAft>
                  <a:spcPct val="0"/>
                </a:spcAft>
              </a:pPr>
              <a:endParaRPr b="1">
                <a:solidFill>
                  <a:srgbClr val="000000"/>
                </a:solidFill>
              </a:endParaRPr>
            </a:p>
          </p:txBody>
        </p:sp>
        <p:sp>
          <p:nvSpPr>
            <p:cNvPr id="85" name="Line 55"/>
            <p:cNvSpPr/>
            <p:nvPr/>
          </p:nvSpPr>
          <p:spPr>
            <a:xfrm flipH="1" flipV="1">
              <a:off x="2936" y="2776"/>
              <a:ext cx="0" cy="680"/>
            </a:xfrm>
            <a:prstGeom prst="line">
              <a:avLst/>
            </a:prstGeom>
            <a:ln w="9525" cap="flat" cmpd="sng">
              <a:solidFill>
                <a:srgbClr val="FF3300"/>
              </a:solidFill>
              <a:prstDash val="solid"/>
              <a:round/>
              <a:headEnd type="none" w="med" len="med"/>
              <a:tailEnd type="triangle" w="med" len="med"/>
            </a:ln>
          </p:spPr>
          <p:txBody>
            <a:bodyPr/>
            <a:lstStyle/>
            <a:p>
              <a:pPr fontAlgn="base">
                <a:spcBef>
                  <a:spcPct val="0"/>
                </a:spcBef>
                <a:spcAft>
                  <a:spcPct val="0"/>
                </a:spcAft>
              </a:pPr>
              <a:endParaRPr b="1">
                <a:solidFill>
                  <a:srgbClr val="000000"/>
                </a:solidFill>
              </a:endParaRPr>
            </a:p>
          </p:txBody>
        </p:sp>
        <p:sp>
          <p:nvSpPr>
            <p:cNvPr id="86" name="Oval 56"/>
            <p:cNvSpPr/>
            <p:nvPr/>
          </p:nvSpPr>
          <p:spPr>
            <a:xfrm>
              <a:off x="2789" y="2886"/>
              <a:ext cx="182" cy="227"/>
            </a:xfrm>
            <a:prstGeom prst="ellipse">
              <a:avLst/>
            </a:prstGeom>
            <a:solidFill>
              <a:schemeClr val="bg2"/>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FFFF00"/>
                  </a:solidFill>
                  <a:latin typeface="Verdana" panose="020B0604030504040204" pitchFamily="34" charset="0"/>
                </a:rPr>
                <a:t>计算</a:t>
              </a:r>
              <a:endParaRPr lang="zh-CN" altLang="en-US" sz="1000" b="1">
                <a:solidFill>
                  <a:srgbClr val="FFFF00"/>
                </a:solidFill>
                <a:latin typeface="Verdana" panose="020B0604030504040204" pitchFamily="34" charset="0"/>
              </a:endParaRPr>
            </a:p>
          </p:txBody>
        </p:sp>
        <p:sp>
          <p:nvSpPr>
            <p:cNvPr id="87" name="Oval 57"/>
            <p:cNvSpPr/>
            <p:nvPr/>
          </p:nvSpPr>
          <p:spPr>
            <a:xfrm>
              <a:off x="2789" y="3158"/>
              <a:ext cx="182" cy="227"/>
            </a:xfrm>
            <a:prstGeom prst="ellipse">
              <a:avLst/>
            </a:prstGeom>
            <a:solidFill>
              <a:schemeClr val="bg2"/>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FFFF00"/>
                  </a:solidFill>
                  <a:latin typeface="Verdana" panose="020B0604030504040204" pitchFamily="34" charset="0"/>
                </a:rPr>
                <a:t>实验</a:t>
              </a:r>
              <a:endParaRPr lang="zh-CN" altLang="en-US" sz="1000" b="1">
                <a:solidFill>
                  <a:srgbClr val="FFFF00"/>
                </a:solidFill>
                <a:latin typeface="Verdana" panose="020B0604030504040204" pitchFamily="34" charset="0"/>
              </a:endParaRPr>
            </a:p>
          </p:txBody>
        </p:sp>
        <p:sp>
          <p:nvSpPr>
            <p:cNvPr id="88" name="Rectangle 58"/>
            <p:cNvSpPr/>
            <p:nvPr/>
          </p:nvSpPr>
          <p:spPr>
            <a:xfrm>
              <a:off x="3016" y="2750"/>
              <a:ext cx="136" cy="771"/>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lstStyle/>
            <a:p>
              <a:pPr algn="ctr" fontAlgn="base">
                <a:spcBef>
                  <a:spcPct val="0"/>
                </a:spcBef>
                <a:spcAft>
                  <a:spcPct val="0"/>
                </a:spcAft>
              </a:pPr>
              <a:r>
                <a:rPr lang="zh-CN" altLang="en-US" b="1">
                  <a:solidFill>
                    <a:srgbClr val="FFFF00"/>
                  </a:solidFill>
                  <a:latin typeface="Verdana" panose="020B0604030504040204" pitchFamily="34" charset="0"/>
                </a:rPr>
                <a:t>物</a:t>
              </a:r>
              <a:endParaRPr lang="zh-CN" altLang="en-US" b="1">
                <a:solidFill>
                  <a:srgbClr val="FFFF00"/>
                </a:solidFill>
                <a:latin typeface="Verdana" panose="020B0604030504040204" pitchFamily="34" charset="0"/>
              </a:endParaRPr>
            </a:p>
            <a:p>
              <a:pPr algn="ctr" fontAlgn="base">
                <a:spcBef>
                  <a:spcPct val="0"/>
                </a:spcBef>
                <a:spcAft>
                  <a:spcPct val="0"/>
                </a:spcAft>
              </a:pPr>
              <a:r>
                <a:rPr lang="zh-CN" altLang="en-US" b="1">
                  <a:solidFill>
                    <a:srgbClr val="FFFF00"/>
                  </a:solidFill>
                  <a:latin typeface="Verdana" panose="020B0604030504040204" pitchFamily="34" charset="0"/>
                </a:rPr>
                <a:t>电</a:t>
              </a:r>
              <a:endParaRPr lang="zh-CN" altLang="en-US" b="1">
                <a:solidFill>
                  <a:srgbClr val="FFFF00"/>
                </a:solidFill>
                <a:latin typeface="Verdana" panose="020B0604030504040204" pitchFamily="34" charset="0"/>
              </a:endParaRPr>
            </a:p>
            <a:p>
              <a:pPr algn="ctr" fontAlgn="base">
                <a:spcBef>
                  <a:spcPct val="0"/>
                </a:spcBef>
                <a:spcAft>
                  <a:spcPct val="0"/>
                </a:spcAft>
              </a:pPr>
              <a:r>
                <a:rPr lang="zh-CN" altLang="en-US" b="1">
                  <a:solidFill>
                    <a:srgbClr val="FFFF00"/>
                  </a:solidFill>
                  <a:latin typeface="Verdana" panose="020B0604030504040204" pitchFamily="34" charset="0"/>
                </a:rPr>
                <a:t>元</a:t>
              </a:r>
              <a:endParaRPr lang="zh-CN" altLang="en-US" b="1">
                <a:solidFill>
                  <a:srgbClr val="FFFF00"/>
                </a:solidFill>
                <a:latin typeface="Verdana" panose="020B0604030504040204" pitchFamily="34" charset="0"/>
              </a:endParaRPr>
            </a:p>
            <a:p>
              <a:pPr algn="ctr" fontAlgn="base">
                <a:spcBef>
                  <a:spcPct val="0"/>
                </a:spcBef>
                <a:spcAft>
                  <a:spcPct val="0"/>
                </a:spcAft>
              </a:pPr>
              <a:r>
                <a:rPr lang="zh-CN" altLang="en-US" b="1">
                  <a:solidFill>
                    <a:srgbClr val="FFFF00"/>
                  </a:solidFill>
                  <a:latin typeface="Verdana" panose="020B0604030504040204" pitchFamily="34" charset="0"/>
                </a:rPr>
                <a:t>化</a:t>
              </a:r>
              <a:endParaRPr lang="zh-CN" altLang="en-US" b="1">
                <a:solidFill>
                  <a:srgbClr val="FFFF00"/>
                </a:solidFill>
                <a:latin typeface="Verdana" panose="020B0604030504040204" pitchFamily="34" charset="0"/>
              </a:endParaRPr>
            </a:p>
          </p:txBody>
        </p:sp>
        <p:sp>
          <p:nvSpPr>
            <p:cNvPr id="89" name="Rectangle 59"/>
            <p:cNvSpPr/>
            <p:nvPr/>
          </p:nvSpPr>
          <p:spPr>
            <a:xfrm>
              <a:off x="2109" y="3067"/>
              <a:ext cx="427" cy="194"/>
            </a:xfrm>
            <a:prstGeom prst="rect">
              <a:avLst/>
            </a:prstGeom>
            <a:noFill/>
            <a:ln w="9525">
              <a:noFill/>
            </a:ln>
          </p:spPr>
          <p:txBody>
            <a:bodyPr wrap="none" anchor="t">
              <a:spAutoFit/>
            </a:bodyPr>
            <a:lstStyle/>
            <a:p>
              <a:pPr fontAlgn="base">
                <a:spcBef>
                  <a:spcPct val="0"/>
                </a:spcBef>
                <a:spcAft>
                  <a:spcPct val="0"/>
                </a:spcAft>
              </a:pPr>
              <a:r>
                <a:rPr lang="zh-CN" altLang="en-US" sz="1400" b="1">
                  <a:solidFill>
                    <a:srgbClr val="000000"/>
                  </a:solidFill>
                  <a:latin typeface="Verdana" panose="020B0604030504040204" pitchFamily="34" charset="0"/>
                </a:rPr>
                <a:t>四大理论</a:t>
              </a:r>
              <a:endParaRPr lang="zh-CN" altLang="en-US" sz="1400" b="1">
                <a:solidFill>
                  <a:srgbClr val="000000"/>
                </a:solidFill>
                <a:latin typeface="Verdana" panose="020B0604030504040204" pitchFamily="34" charset="0"/>
              </a:endParaRPr>
            </a:p>
          </p:txBody>
        </p:sp>
      </p:grpSp>
      <p:grpSp>
        <p:nvGrpSpPr>
          <p:cNvPr id="8" name="Group 60"/>
          <p:cNvGrpSpPr/>
          <p:nvPr/>
        </p:nvGrpSpPr>
        <p:grpSpPr>
          <a:xfrm>
            <a:off x="6610095" y="1660685"/>
            <a:ext cx="3456517" cy="2622550"/>
            <a:chOff x="2936" y="1188"/>
            <a:chExt cx="1633" cy="1652"/>
          </a:xfrm>
        </p:grpSpPr>
        <p:sp>
          <p:nvSpPr>
            <p:cNvPr id="91" name="Line 61"/>
            <p:cNvSpPr/>
            <p:nvPr/>
          </p:nvSpPr>
          <p:spPr>
            <a:xfrm flipH="1">
              <a:off x="2936" y="2413"/>
              <a:ext cx="227" cy="363"/>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grpSp>
          <p:nvGrpSpPr>
            <p:cNvPr id="9" name="Group 62"/>
            <p:cNvGrpSpPr/>
            <p:nvPr/>
          </p:nvGrpSpPr>
          <p:grpSpPr>
            <a:xfrm>
              <a:off x="3026" y="1188"/>
              <a:ext cx="1543" cy="1652"/>
              <a:chOff x="3026" y="1188"/>
              <a:chExt cx="1543" cy="1652"/>
            </a:xfrm>
          </p:grpSpPr>
          <p:sp>
            <p:nvSpPr>
              <p:cNvPr id="93" name="Line 63"/>
              <p:cNvSpPr/>
              <p:nvPr/>
            </p:nvSpPr>
            <p:spPr>
              <a:xfrm flipH="1">
                <a:off x="3107" y="2440"/>
                <a:ext cx="59" cy="321"/>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94" name="Line 64"/>
              <p:cNvSpPr/>
              <p:nvPr/>
            </p:nvSpPr>
            <p:spPr>
              <a:xfrm flipH="1" flipV="1">
                <a:off x="3161" y="2459"/>
                <a:ext cx="272" cy="181"/>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95" name="Line 65"/>
              <p:cNvSpPr/>
              <p:nvPr/>
            </p:nvSpPr>
            <p:spPr>
              <a:xfrm flipH="1" flipV="1">
                <a:off x="3161" y="2459"/>
                <a:ext cx="318" cy="45"/>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96" name="Line 66"/>
              <p:cNvSpPr/>
              <p:nvPr/>
            </p:nvSpPr>
            <p:spPr>
              <a:xfrm flipH="1">
                <a:off x="3161" y="2322"/>
                <a:ext cx="318" cy="137"/>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97" name="Line 67"/>
              <p:cNvSpPr/>
              <p:nvPr/>
            </p:nvSpPr>
            <p:spPr>
              <a:xfrm flipH="1">
                <a:off x="3161" y="2187"/>
                <a:ext cx="182" cy="272"/>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98" name="Line 68"/>
              <p:cNvSpPr/>
              <p:nvPr/>
            </p:nvSpPr>
            <p:spPr>
              <a:xfrm flipH="1">
                <a:off x="3162" y="2141"/>
                <a:ext cx="0" cy="318"/>
              </a:xfrm>
              <a:prstGeom prst="line">
                <a:avLst/>
              </a:prstGeom>
              <a:ln w="9525" cap="flat" cmpd="sng">
                <a:solidFill>
                  <a:srgbClr val="00000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99" name="Text Box 69"/>
              <p:cNvSpPr txBox="1"/>
              <p:nvPr/>
            </p:nvSpPr>
            <p:spPr>
              <a:xfrm>
                <a:off x="3026" y="1955"/>
                <a:ext cx="227" cy="231"/>
              </a:xfrm>
              <a:prstGeom prst="rect">
                <a:avLst/>
              </a:prstGeom>
              <a:noFill/>
              <a:ln w="9525">
                <a:noFill/>
              </a:ln>
            </p:spPr>
            <p:txBody>
              <a:bodyPr anchor="t">
                <a:spAutoFit/>
              </a:bodyPr>
              <a:lstStyle/>
              <a:p>
                <a:pPr fontAlgn="base">
                  <a:spcBef>
                    <a:spcPct val="50000"/>
                  </a:spcBef>
                  <a:spcAft>
                    <a:spcPct val="0"/>
                  </a:spcAft>
                </a:pPr>
                <a:r>
                  <a:rPr lang="en-US" altLang="zh-CN" b="1">
                    <a:solidFill>
                      <a:srgbClr val="FF0000"/>
                    </a:solidFill>
                    <a:latin typeface="Verdana" panose="020B0604030504040204" pitchFamily="34" charset="0"/>
                  </a:rPr>
                  <a:t>C</a:t>
                </a:r>
                <a:endParaRPr lang="en-US" altLang="zh-CN" b="1">
                  <a:solidFill>
                    <a:srgbClr val="FF0000"/>
                  </a:solidFill>
                  <a:latin typeface="Verdana" panose="020B0604030504040204" pitchFamily="34" charset="0"/>
                </a:endParaRPr>
              </a:p>
            </p:txBody>
          </p:sp>
          <p:sp>
            <p:nvSpPr>
              <p:cNvPr id="100" name="Text Box 70"/>
              <p:cNvSpPr txBox="1"/>
              <p:nvPr/>
            </p:nvSpPr>
            <p:spPr>
              <a:xfrm>
                <a:off x="3253" y="2046"/>
                <a:ext cx="227" cy="231"/>
              </a:xfrm>
              <a:prstGeom prst="rect">
                <a:avLst/>
              </a:prstGeom>
              <a:noFill/>
              <a:ln w="9525">
                <a:noFill/>
              </a:ln>
            </p:spPr>
            <p:txBody>
              <a:bodyPr anchor="t">
                <a:spAutoFit/>
              </a:bodyPr>
              <a:lstStyle/>
              <a:p>
                <a:pPr fontAlgn="base">
                  <a:spcBef>
                    <a:spcPct val="50000"/>
                  </a:spcBef>
                  <a:spcAft>
                    <a:spcPct val="0"/>
                  </a:spcAft>
                </a:pPr>
                <a:r>
                  <a:rPr lang="en-US" altLang="zh-CN" b="1">
                    <a:solidFill>
                      <a:srgbClr val="FF0000"/>
                    </a:solidFill>
                    <a:latin typeface="Verdana" panose="020B0604030504040204" pitchFamily="34" charset="0"/>
                  </a:rPr>
                  <a:t>N</a:t>
                </a:r>
                <a:endParaRPr lang="en-US" altLang="zh-CN" b="1">
                  <a:solidFill>
                    <a:srgbClr val="FF0000"/>
                  </a:solidFill>
                  <a:latin typeface="Verdana" panose="020B0604030504040204" pitchFamily="34" charset="0"/>
                </a:endParaRPr>
              </a:p>
            </p:txBody>
          </p:sp>
          <p:sp>
            <p:nvSpPr>
              <p:cNvPr id="101" name="Text Box 71"/>
              <p:cNvSpPr txBox="1"/>
              <p:nvPr/>
            </p:nvSpPr>
            <p:spPr>
              <a:xfrm>
                <a:off x="3389" y="2182"/>
                <a:ext cx="227" cy="231"/>
              </a:xfrm>
              <a:prstGeom prst="rect">
                <a:avLst/>
              </a:prstGeom>
              <a:noFill/>
              <a:ln w="9525">
                <a:noFill/>
              </a:ln>
            </p:spPr>
            <p:txBody>
              <a:bodyPr anchor="t">
                <a:spAutoFit/>
              </a:bodyPr>
              <a:lstStyle/>
              <a:p>
                <a:pPr fontAlgn="base">
                  <a:spcBef>
                    <a:spcPct val="50000"/>
                  </a:spcBef>
                  <a:spcAft>
                    <a:spcPct val="0"/>
                  </a:spcAft>
                </a:pPr>
                <a:r>
                  <a:rPr lang="en-US" altLang="zh-CN" b="1">
                    <a:solidFill>
                      <a:srgbClr val="FF0000"/>
                    </a:solidFill>
                    <a:latin typeface="Verdana" panose="020B0604030504040204" pitchFamily="34" charset="0"/>
                  </a:rPr>
                  <a:t>S</a:t>
                </a:r>
                <a:endParaRPr lang="en-US" altLang="zh-CN" b="1">
                  <a:solidFill>
                    <a:srgbClr val="FF0000"/>
                  </a:solidFill>
                  <a:latin typeface="Verdana" panose="020B0604030504040204" pitchFamily="34" charset="0"/>
                </a:endParaRPr>
              </a:p>
            </p:txBody>
          </p:sp>
          <p:sp>
            <p:nvSpPr>
              <p:cNvPr id="102" name="Text Box 72"/>
              <p:cNvSpPr txBox="1"/>
              <p:nvPr/>
            </p:nvSpPr>
            <p:spPr>
              <a:xfrm>
                <a:off x="3434" y="2367"/>
                <a:ext cx="318" cy="231"/>
              </a:xfrm>
              <a:prstGeom prst="rect">
                <a:avLst/>
              </a:prstGeom>
              <a:noFill/>
              <a:ln w="9525">
                <a:noFill/>
              </a:ln>
            </p:spPr>
            <p:txBody>
              <a:bodyPr anchor="t">
                <a:spAutoFit/>
              </a:bodyPr>
              <a:lstStyle/>
              <a:p>
                <a:pPr fontAlgn="base">
                  <a:spcBef>
                    <a:spcPct val="50000"/>
                  </a:spcBef>
                  <a:spcAft>
                    <a:spcPct val="0"/>
                  </a:spcAft>
                </a:pPr>
                <a:r>
                  <a:rPr lang="en-US" altLang="zh-CN" b="1">
                    <a:solidFill>
                      <a:srgbClr val="FF0000"/>
                    </a:solidFill>
                    <a:latin typeface="Verdana" panose="020B0604030504040204" pitchFamily="34" charset="0"/>
                  </a:rPr>
                  <a:t>Cl</a:t>
                </a:r>
                <a:endParaRPr lang="en-US" altLang="zh-CN" b="1">
                  <a:solidFill>
                    <a:srgbClr val="FF0000"/>
                  </a:solidFill>
                  <a:latin typeface="Verdana" panose="020B0604030504040204" pitchFamily="34" charset="0"/>
                </a:endParaRPr>
              </a:p>
            </p:txBody>
          </p:sp>
          <p:sp>
            <p:nvSpPr>
              <p:cNvPr id="103" name="Text Box 73"/>
              <p:cNvSpPr txBox="1"/>
              <p:nvPr/>
            </p:nvSpPr>
            <p:spPr>
              <a:xfrm>
                <a:off x="3343" y="2549"/>
                <a:ext cx="318" cy="231"/>
              </a:xfrm>
              <a:prstGeom prst="rect">
                <a:avLst/>
              </a:prstGeom>
              <a:noFill/>
              <a:ln w="9525">
                <a:noFill/>
              </a:ln>
            </p:spPr>
            <p:txBody>
              <a:bodyPr anchor="t">
                <a:spAutoFit/>
              </a:bodyPr>
              <a:lstStyle/>
              <a:p>
                <a:pPr fontAlgn="base">
                  <a:spcBef>
                    <a:spcPct val="50000"/>
                  </a:spcBef>
                  <a:spcAft>
                    <a:spcPct val="0"/>
                  </a:spcAft>
                </a:pPr>
                <a:r>
                  <a:rPr lang="en-US" altLang="zh-CN" b="1">
                    <a:solidFill>
                      <a:srgbClr val="FF0000"/>
                    </a:solidFill>
                    <a:latin typeface="Verdana" panose="020B0604030504040204" pitchFamily="34" charset="0"/>
                  </a:rPr>
                  <a:t>H</a:t>
                </a:r>
                <a:endParaRPr lang="en-US" altLang="zh-CN" b="1">
                  <a:solidFill>
                    <a:srgbClr val="FF0000"/>
                  </a:solidFill>
                  <a:latin typeface="Verdana" panose="020B0604030504040204" pitchFamily="34" charset="0"/>
                </a:endParaRPr>
              </a:p>
            </p:txBody>
          </p:sp>
          <p:sp>
            <p:nvSpPr>
              <p:cNvPr id="104" name="Line 74"/>
              <p:cNvSpPr/>
              <p:nvPr/>
            </p:nvSpPr>
            <p:spPr>
              <a:xfrm flipV="1">
                <a:off x="3163" y="1279"/>
                <a:ext cx="1" cy="725"/>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05" name="Line 75"/>
              <p:cNvSpPr/>
              <p:nvPr/>
            </p:nvSpPr>
            <p:spPr>
              <a:xfrm>
                <a:off x="3163" y="2004"/>
                <a:ext cx="45" cy="1"/>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06" name="Line 76"/>
              <p:cNvSpPr/>
              <p:nvPr/>
            </p:nvSpPr>
            <p:spPr>
              <a:xfrm>
                <a:off x="3163" y="1823"/>
                <a:ext cx="45" cy="1"/>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07" name="Line 77"/>
              <p:cNvSpPr/>
              <p:nvPr/>
            </p:nvSpPr>
            <p:spPr>
              <a:xfrm>
                <a:off x="3163" y="1596"/>
                <a:ext cx="45" cy="1"/>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08" name="Line 78"/>
              <p:cNvSpPr/>
              <p:nvPr/>
            </p:nvSpPr>
            <p:spPr>
              <a:xfrm>
                <a:off x="3163" y="1324"/>
                <a:ext cx="45" cy="1"/>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09" name="Oval 79"/>
              <p:cNvSpPr/>
              <p:nvPr/>
            </p:nvSpPr>
            <p:spPr>
              <a:xfrm>
                <a:off x="3208" y="1914"/>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-4</a:t>
                </a:r>
                <a:endParaRPr lang="en-US" altLang="zh-CN" sz="1000" b="1">
                  <a:solidFill>
                    <a:srgbClr val="000000"/>
                  </a:solidFill>
                  <a:latin typeface="Verdana" panose="020B0604030504040204" pitchFamily="34" charset="0"/>
                </a:endParaRPr>
              </a:p>
            </p:txBody>
          </p:sp>
          <p:sp>
            <p:nvSpPr>
              <p:cNvPr id="110" name="Oval 80"/>
              <p:cNvSpPr/>
              <p:nvPr/>
            </p:nvSpPr>
            <p:spPr>
              <a:xfrm>
                <a:off x="3208" y="1732"/>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0</a:t>
                </a:r>
                <a:endParaRPr lang="en-US" altLang="zh-CN" sz="1000" b="1">
                  <a:solidFill>
                    <a:srgbClr val="000000"/>
                  </a:solidFill>
                  <a:latin typeface="Verdana" panose="020B0604030504040204" pitchFamily="34" charset="0"/>
                </a:endParaRPr>
              </a:p>
            </p:txBody>
          </p:sp>
          <p:sp>
            <p:nvSpPr>
              <p:cNvPr id="111" name="Oval 81"/>
              <p:cNvSpPr/>
              <p:nvPr/>
            </p:nvSpPr>
            <p:spPr>
              <a:xfrm>
                <a:off x="3208" y="1551"/>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+2</a:t>
                </a:r>
                <a:endParaRPr lang="en-US" altLang="zh-CN" sz="1000" b="1">
                  <a:solidFill>
                    <a:srgbClr val="000000"/>
                  </a:solidFill>
                  <a:latin typeface="Verdana" panose="020B0604030504040204" pitchFamily="34" charset="0"/>
                </a:endParaRPr>
              </a:p>
            </p:txBody>
          </p:sp>
          <p:sp>
            <p:nvSpPr>
              <p:cNvPr id="112" name="Oval 82"/>
              <p:cNvSpPr/>
              <p:nvPr/>
            </p:nvSpPr>
            <p:spPr>
              <a:xfrm>
                <a:off x="3208" y="1279"/>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FF0000"/>
                    </a:solidFill>
                    <a:latin typeface="Verdana" panose="020B0604030504040204" pitchFamily="34" charset="0"/>
                  </a:rPr>
                  <a:t>+4</a:t>
                </a:r>
                <a:endParaRPr lang="en-US" altLang="zh-CN" sz="1000" b="1">
                  <a:solidFill>
                    <a:srgbClr val="FF0000"/>
                  </a:solidFill>
                  <a:latin typeface="Verdana" panose="020B0604030504040204" pitchFamily="34" charset="0"/>
                </a:endParaRPr>
              </a:p>
            </p:txBody>
          </p:sp>
          <p:sp>
            <p:nvSpPr>
              <p:cNvPr id="113" name="Line 83"/>
              <p:cNvSpPr/>
              <p:nvPr/>
            </p:nvSpPr>
            <p:spPr>
              <a:xfrm flipV="1">
                <a:off x="3435" y="1279"/>
                <a:ext cx="317" cy="816"/>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14" name="Line 84"/>
              <p:cNvSpPr/>
              <p:nvPr/>
            </p:nvSpPr>
            <p:spPr>
              <a:xfrm>
                <a:off x="3435" y="2095"/>
                <a:ext cx="45" cy="0"/>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15" name="Line 85"/>
              <p:cNvSpPr/>
              <p:nvPr/>
            </p:nvSpPr>
            <p:spPr>
              <a:xfrm>
                <a:off x="3480" y="1959"/>
                <a:ext cx="45" cy="0"/>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16" name="Line 86"/>
              <p:cNvSpPr/>
              <p:nvPr/>
            </p:nvSpPr>
            <p:spPr>
              <a:xfrm>
                <a:off x="3526" y="1823"/>
                <a:ext cx="45" cy="0"/>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17" name="Line 87"/>
              <p:cNvSpPr/>
              <p:nvPr/>
            </p:nvSpPr>
            <p:spPr>
              <a:xfrm>
                <a:off x="3616" y="1687"/>
                <a:ext cx="45" cy="0"/>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18" name="Line 88"/>
              <p:cNvSpPr/>
              <p:nvPr/>
            </p:nvSpPr>
            <p:spPr>
              <a:xfrm>
                <a:off x="3752" y="1279"/>
                <a:ext cx="45" cy="0"/>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19" name="Line 89"/>
              <p:cNvSpPr/>
              <p:nvPr/>
            </p:nvSpPr>
            <p:spPr>
              <a:xfrm>
                <a:off x="3662" y="1551"/>
                <a:ext cx="45" cy="0"/>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20" name="Line 90"/>
              <p:cNvSpPr/>
              <p:nvPr/>
            </p:nvSpPr>
            <p:spPr>
              <a:xfrm>
                <a:off x="3707" y="1415"/>
                <a:ext cx="45" cy="0"/>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21" name="Oval 91"/>
              <p:cNvSpPr/>
              <p:nvPr/>
            </p:nvSpPr>
            <p:spPr>
              <a:xfrm>
                <a:off x="3480" y="2004"/>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-3</a:t>
                </a:r>
                <a:endParaRPr lang="en-US" altLang="zh-CN" sz="1000" b="1">
                  <a:solidFill>
                    <a:srgbClr val="000000"/>
                  </a:solidFill>
                  <a:latin typeface="Verdana" panose="020B0604030504040204" pitchFamily="34" charset="0"/>
                </a:endParaRPr>
              </a:p>
            </p:txBody>
          </p:sp>
          <p:sp>
            <p:nvSpPr>
              <p:cNvPr id="122" name="Oval 92"/>
              <p:cNvSpPr/>
              <p:nvPr/>
            </p:nvSpPr>
            <p:spPr>
              <a:xfrm>
                <a:off x="3526" y="1868"/>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0</a:t>
                </a:r>
                <a:endParaRPr lang="en-US" altLang="zh-CN" sz="1000" b="1">
                  <a:solidFill>
                    <a:srgbClr val="000000"/>
                  </a:solidFill>
                  <a:latin typeface="Verdana" panose="020B0604030504040204" pitchFamily="34" charset="0"/>
                </a:endParaRPr>
              </a:p>
            </p:txBody>
          </p:sp>
          <p:sp>
            <p:nvSpPr>
              <p:cNvPr id="123" name="Oval 93"/>
              <p:cNvSpPr/>
              <p:nvPr/>
            </p:nvSpPr>
            <p:spPr>
              <a:xfrm>
                <a:off x="3616" y="1732"/>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+1</a:t>
                </a:r>
                <a:endParaRPr lang="en-US" altLang="zh-CN" sz="1000" b="1">
                  <a:solidFill>
                    <a:srgbClr val="000000"/>
                  </a:solidFill>
                  <a:latin typeface="Verdana" panose="020B0604030504040204" pitchFamily="34" charset="0"/>
                </a:endParaRPr>
              </a:p>
            </p:txBody>
          </p:sp>
          <p:sp>
            <p:nvSpPr>
              <p:cNvPr id="124" name="Oval 94"/>
              <p:cNvSpPr/>
              <p:nvPr/>
            </p:nvSpPr>
            <p:spPr>
              <a:xfrm>
                <a:off x="3662" y="1596"/>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+2</a:t>
                </a:r>
                <a:endParaRPr lang="en-US" altLang="zh-CN" sz="1000" b="1">
                  <a:solidFill>
                    <a:srgbClr val="000000"/>
                  </a:solidFill>
                  <a:latin typeface="Verdana" panose="020B0604030504040204" pitchFamily="34" charset="0"/>
                </a:endParaRPr>
              </a:p>
            </p:txBody>
          </p:sp>
          <p:sp>
            <p:nvSpPr>
              <p:cNvPr id="125" name="Oval 95"/>
              <p:cNvSpPr/>
              <p:nvPr/>
            </p:nvSpPr>
            <p:spPr>
              <a:xfrm>
                <a:off x="3707" y="1460"/>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+3</a:t>
                </a:r>
                <a:endParaRPr lang="en-US" altLang="zh-CN" sz="1000" b="1">
                  <a:solidFill>
                    <a:srgbClr val="000000"/>
                  </a:solidFill>
                  <a:latin typeface="Verdana" panose="020B0604030504040204" pitchFamily="34" charset="0"/>
                </a:endParaRPr>
              </a:p>
            </p:txBody>
          </p:sp>
          <p:sp>
            <p:nvSpPr>
              <p:cNvPr id="126" name="Oval 96"/>
              <p:cNvSpPr/>
              <p:nvPr/>
            </p:nvSpPr>
            <p:spPr>
              <a:xfrm>
                <a:off x="3752" y="1324"/>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+4</a:t>
                </a:r>
                <a:endParaRPr lang="en-US" altLang="zh-CN" sz="1000" b="1">
                  <a:solidFill>
                    <a:srgbClr val="000000"/>
                  </a:solidFill>
                  <a:latin typeface="Verdana" panose="020B0604030504040204" pitchFamily="34" charset="0"/>
                </a:endParaRPr>
              </a:p>
            </p:txBody>
          </p:sp>
          <p:sp>
            <p:nvSpPr>
              <p:cNvPr id="127" name="Oval 97"/>
              <p:cNvSpPr/>
              <p:nvPr/>
            </p:nvSpPr>
            <p:spPr>
              <a:xfrm>
                <a:off x="3798" y="1188"/>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FF0000"/>
                    </a:solidFill>
                    <a:latin typeface="Verdana" panose="020B0604030504040204" pitchFamily="34" charset="0"/>
                  </a:rPr>
                  <a:t>+5</a:t>
                </a:r>
                <a:endParaRPr lang="en-US" altLang="zh-CN" sz="1000" b="1">
                  <a:solidFill>
                    <a:srgbClr val="FF0000"/>
                  </a:solidFill>
                  <a:latin typeface="Verdana" panose="020B0604030504040204" pitchFamily="34" charset="0"/>
                </a:endParaRPr>
              </a:p>
            </p:txBody>
          </p:sp>
          <p:sp>
            <p:nvSpPr>
              <p:cNvPr id="128" name="Line 98"/>
              <p:cNvSpPr/>
              <p:nvPr/>
            </p:nvSpPr>
            <p:spPr>
              <a:xfrm>
                <a:off x="3753" y="2005"/>
                <a:ext cx="45" cy="0"/>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29" name="Line 99"/>
              <p:cNvSpPr/>
              <p:nvPr/>
            </p:nvSpPr>
            <p:spPr>
              <a:xfrm>
                <a:off x="4070" y="1506"/>
                <a:ext cx="45" cy="0"/>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30" name="Line 100"/>
              <p:cNvSpPr/>
              <p:nvPr/>
            </p:nvSpPr>
            <p:spPr>
              <a:xfrm>
                <a:off x="3934" y="1778"/>
                <a:ext cx="45" cy="0"/>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31" name="Oval 101"/>
              <p:cNvSpPr/>
              <p:nvPr/>
            </p:nvSpPr>
            <p:spPr>
              <a:xfrm>
                <a:off x="3616" y="2186"/>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-2</a:t>
                </a:r>
                <a:endParaRPr lang="en-US" altLang="zh-CN" sz="1000" b="1">
                  <a:solidFill>
                    <a:srgbClr val="000000"/>
                  </a:solidFill>
                  <a:latin typeface="Verdana" panose="020B0604030504040204" pitchFamily="34" charset="0"/>
                </a:endParaRPr>
              </a:p>
            </p:txBody>
          </p:sp>
          <p:sp>
            <p:nvSpPr>
              <p:cNvPr id="132" name="Oval 102"/>
              <p:cNvSpPr/>
              <p:nvPr/>
            </p:nvSpPr>
            <p:spPr>
              <a:xfrm>
                <a:off x="3798" y="1914"/>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0</a:t>
                </a:r>
                <a:endParaRPr lang="en-US" altLang="zh-CN" sz="1000" b="1">
                  <a:solidFill>
                    <a:srgbClr val="000000"/>
                  </a:solidFill>
                  <a:latin typeface="Verdana" panose="020B0604030504040204" pitchFamily="34" charset="0"/>
                </a:endParaRPr>
              </a:p>
            </p:txBody>
          </p:sp>
          <p:sp>
            <p:nvSpPr>
              <p:cNvPr id="133" name="Oval 103"/>
              <p:cNvSpPr/>
              <p:nvPr/>
            </p:nvSpPr>
            <p:spPr>
              <a:xfrm>
                <a:off x="3979" y="1687"/>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+4</a:t>
                </a:r>
                <a:endParaRPr lang="en-US" altLang="zh-CN" sz="1000" b="1">
                  <a:solidFill>
                    <a:srgbClr val="000000"/>
                  </a:solidFill>
                  <a:latin typeface="Verdana" panose="020B0604030504040204" pitchFamily="34" charset="0"/>
                </a:endParaRPr>
              </a:p>
            </p:txBody>
          </p:sp>
          <p:sp>
            <p:nvSpPr>
              <p:cNvPr id="134" name="Oval 104"/>
              <p:cNvSpPr/>
              <p:nvPr/>
            </p:nvSpPr>
            <p:spPr>
              <a:xfrm>
                <a:off x="4115" y="1415"/>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FF0000"/>
                    </a:solidFill>
                    <a:latin typeface="Verdana" panose="020B0604030504040204" pitchFamily="34" charset="0"/>
                  </a:rPr>
                  <a:t>+6</a:t>
                </a:r>
                <a:endParaRPr lang="en-US" altLang="zh-CN" sz="1000" b="1">
                  <a:solidFill>
                    <a:srgbClr val="FF0000"/>
                  </a:solidFill>
                  <a:latin typeface="Verdana" panose="020B0604030504040204" pitchFamily="34" charset="0"/>
                </a:endParaRPr>
              </a:p>
            </p:txBody>
          </p:sp>
          <p:sp>
            <p:nvSpPr>
              <p:cNvPr id="135" name="Line 105"/>
              <p:cNvSpPr/>
              <p:nvPr/>
            </p:nvSpPr>
            <p:spPr>
              <a:xfrm flipV="1">
                <a:off x="3571" y="1506"/>
                <a:ext cx="499" cy="816"/>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36" name="Line 106"/>
              <p:cNvSpPr/>
              <p:nvPr/>
            </p:nvSpPr>
            <p:spPr>
              <a:xfrm>
                <a:off x="3843" y="2322"/>
                <a:ext cx="45" cy="0"/>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37" name="Line 107"/>
              <p:cNvSpPr/>
              <p:nvPr/>
            </p:nvSpPr>
            <p:spPr>
              <a:xfrm>
                <a:off x="4025" y="2097"/>
                <a:ext cx="45" cy="0"/>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38" name="Line 108"/>
              <p:cNvSpPr/>
              <p:nvPr/>
            </p:nvSpPr>
            <p:spPr>
              <a:xfrm>
                <a:off x="3979" y="2187"/>
                <a:ext cx="45" cy="0"/>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39" name="Oval 109"/>
              <p:cNvSpPr/>
              <p:nvPr/>
            </p:nvSpPr>
            <p:spPr>
              <a:xfrm>
                <a:off x="3707" y="2367"/>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-1</a:t>
                </a:r>
                <a:endParaRPr lang="en-US" altLang="zh-CN" sz="1000" b="1">
                  <a:solidFill>
                    <a:srgbClr val="000000"/>
                  </a:solidFill>
                  <a:latin typeface="Verdana" panose="020B0604030504040204" pitchFamily="34" charset="0"/>
                </a:endParaRPr>
              </a:p>
            </p:txBody>
          </p:sp>
          <p:sp>
            <p:nvSpPr>
              <p:cNvPr id="140" name="Oval 110"/>
              <p:cNvSpPr/>
              <p:nvPr/>
            </p:nvSpPr>
            <p:spPr>
              <a:xfrm>
                <a:off x="3888" y="2231"/>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0</a:t>
                </a:r>
                <a:endParaRPr lang="en-US" altLang="zh-CN" sz="1000" b="1">
                  <a:solidFill>
                    <a:srgbClr val="000000"/>
                  </a:solidFill>
                  <a:latin typeface="Verdana" panose="020B0604030504040204" pitchFamily="34" charset="0"/>
                </a:endParaRPr>
              </a:p>
            </p:txBody>
          </p:sp>
          <p:sp>
            <p:nvSpPr>
              <p:cNvPr id="141" name="Oval 111"/>
              <p:cNvSpPr/>
              <p:nvPr/>
            </p:nvSpPr>
            <p:spPr>
              <a:xfrm>
                <a:off x="4024" y="2096"/>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+1</a:t>
                </a:r>
                <a:endParaRPr lang="en-US" altLang="zh-CN" sz="1000" b="1">
                  <a:solidFill>
                    <a:srgbClr val="000000"/>
                  </a:solidFill>
                  <a:latin typeface="Verdana" panose="020B0604030504040204" pitchFamily="34" charset="0"/>
                </a:endParaRPr>
              </a:p>
            </p:txBody>
          </p:sp>
          <p:sp>
            <p:nvSpPr>
              <p:cNvPr id="142" name="Oval 112"/>
              <p:cNvSpPr/>
              <p:nvPr/>
            </p:nvSpPr>
            <p:spPr>
              <a:xfrm>
                <a:off x="4161" y="1914"/>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+3</a:t>
                </a:r>
                <a:endParaRPr lang="en-US" altLang="zh-CN" sz="1000" b="1">
                  <a:solidFill>
                    <a:srgbClr val="000000"/>
                  </a:solidFill>
                  <a:latin typeface="Verdana" panose="020B0604030504040204" pitchFamily="34" charset="0"/>
                </a:endParaRPr>
              </a:p>
            </p:txBody>
          </p:sp>
          <p:sp>
            <p:nvSpPr>
              <p:cNvPr id="143" name="Line 113"/>
              <p:cNvSpPr/>
              <p:nvPr/>
            </p:nvSpPr>
            <p:spPr>
              <a:xfrm flipV="1">
                <a:off x="3662" y="1687"/>
                <a:ext cx="771" cy="816"/>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44" name="Oval 114"/>
              <p:cNvSpPr/>
              <p:nvPr/>
            </p:nvSpPr>
            <p:spPr>
              <a:xfrm>
                <a:off x="4297" y="1778"/>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+5</a:t>
                </a:r>
                <a:endParaRPr lang="en-US" altLang="zh-CN" sz="1000" b="1">
                  <a:solidFill>
                    <a:srgbClr val="000000"/>
                  </a:solidFill>
                  <a:latin typeface="Verdana" panose="020B0604030504040204" pitchFamily="34" charset="0"/>
                </a:endParaRPr>
              </a:p>
            </p:txBody>
          </p:sp>
          <p:sp>
            <p:nvSpPr>
              <p:cNvPr id="145" name="Oval 115"/>
              <p:cNvSpPr/>
              <p:nvPr/>
            </p:nvSpPr>
            <p:spPr>
              <a:xfrm>
                <a:off x="4433" y="1596"/>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FF0000"/>
                    </a:solidFill>
                    <a:latin typeface="Verdana" panose="020B0604030504040204" pitchFamily="34" charset="0"/>
                  </a:rPr>
                  <a:t>+7</a:t>
                </a:r>
                <a:endParaRPr lang="en-US" altLang="zh-CN" sz="1000" b="1">
                  <a:solidFill>
                    <a:srgbClr val="FF0000"/>
                  </a:solidFill>
                  <a:latin typeface="Verdana" panose="020B0604030504040204" pitchFamily="34" charset="0"/>
                </a:endParaRPr>
              </a:p>
            </p:txBody>
          </p:sp>
          <p:sp>
            <p:nvSpPr>
              <p:cNvPr id="146" name="Line 116"/>
              <p:cNvSpPr/>
              <p:nvPr/>
            </p:nvSpPr>
            <p:spPr>
              <a:xfrm flipV="1">
                <a:off x="3560" y="2523"/>
                <a:ext cx="590" cy="181"/>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47" name="Oval 117"/>
              <p:cNvSpPr/>
              <p:nvPr/>
            </p:nvSpPr>
            <p:spPr>
              <a:xfrm>
                <a:off x="3515" y="2659"/>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-1</a:t>
                </a:r>
                <a:endParaRPr lang="en-US" altLang="zh-CN" sz="1000" b="1">
                  <a:solidFill>
                    <a:srgbClr val="000000"/>
                  </a:solidFill>
                  <a:latin typeface="Verdana" panose="020B0604030504040204" pitchFamily="34" charset="0"/>
                </a:endParaRPr>
              </a:p>
            </p:txBody>
          </p:sp>
          <p:sp>
            <p:nvSpPr>
              <p:cNvPr id="148" name="Oval 118"/>
              <p:cNvSpPr/>
              <p:nvPr/>
            </p:nvSpPr>
            <p:spPr>
              <a:xfrm>
                <a:off x="3742" y="2614"/>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0</a:t>
                </a:r>
                <a:endParaRPr lang="en-US" altLang="zh-CN" sz="1000" b="1">
                  <a:solidFill>
                    <a:srgbClr val="000000"/>
                  </a:solidFill>
                  <a:latin typeface="Verdana" panose="020B0604030504040204" pitchFamily="34" charset="0"/>
                </a:endParaRPr>
              </a:p>
            </p:txBody>
          </p:sp>
          <p:sp>
            <p:nvSpPr>
              <p:cNvPr id="149" name="Oval 119"/>
              <p:cNvSpPr/>
              <p:nvPr/>
            </p:nvSpPr>
            <p:spPr>
              <a:xfrm>
                <a:off x="4059" y="2523"/>
                <a:ext cx="136" cy="181"/>
              </a:xfrm>
              <a:prstGeom prst="ellipse">
                <a:avLst/>
              </a:prstGeom>
              <a:solidFill>
                <a:srgbClr val="33CC33"/>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+1</a:t>
                </a:r>
                <a:endParaRPr lang="en-US" altLang="zh-CN" sz="1000" b="1">
                  <a:solidFill>
                    <a:srgbClr val="000000"/>
                  </a:solidFill>
                  <a:latin typeface="Verdana" panose="020B0604030504040204" pitchFamily="34" charset="0"/>
                </a:endParaRPr>
              </a:p>
            </p:txBody>
          </p:sp>
        </p:grpSp>
      </p:grpSp>
      <p:grpSp>
        <p:nvGrpSpPr>
          <p:cNvPr id="10" name="Group 120"/>
          <p:cNvGrpSpPr/>
          <p:nvPr/>
        </p:nvGrpSpPr>
        <p:grpSpPr>
          <a:xfrm>
            <a:off x="826820" y="5165513"/>
            <a:ext cx="11430000" cy="1439863"/>
            <a:chOff x="292" y="3430"/>
            <a:chExt cx="5400" cy="907"/>
          </a:xfrm>
        </p:grpSpPr>
        <p:sp>
          <p:nvSpPr>
            <p:cNvPr id="151" name="Freeform 121"/>
            <p:cNvSpPr/>
            <p:nvPr/>
          </p:nvSpPr>
          <p:spPr>
            <a:xfrm>
              <a:off x="884" y="3456"/>
              <a:ext cx="1941" cy="382"/>
            </a:xfrm>
            <a:custGeom>
              <a:avLst/>
              <a:gdLst/>
              <a:ahLst/>
              <a:cxnLst>
                <a:cxn ang="0">
                  <a:pos x="1451" y="0"/>
                </a:cxn>
                <a:cxn ang="0">
                  <a:pos x="1360" y="90"/>
                </a:cxn>
                <a:cxn ang="0">
                  <a:pos x="1224" y="90"/>
                </a:cxn>
                <a:cxn ang="0">
                  <a:pos x="1088" y="136"/>
                </a:cxn>
                <a:cxn ang="0">
                  <a:pos x="952" y="181"/>
                </a:cxn>
                <a:cxn ang="0">
                  <a:pos x="816" y="181"/>
                </a:cxn>
                <a:cxn ang="0">
                  <a:pos x="725" y="226"/>
                </a:cxn>
                <a:cxn ang="0">
                  <a:pos x="589" y="181"/>
                </a:cxn>
                <a:cxn ang="0">
                  <a:pos x="499" y="226"/>
                </a:cxn>
                <a:cxn ang="0">
                  <a:pos x="408" y="181"/>
                </a:cxn>
                <a:cxn ang="0">
                  <a:pos x="272" y="317"/>
                </a:cxn>
                <a:cxn ang="0">
                  <a:pos x="45" y="317"/>
                </a:cxn>
                <a:cxn ang="0">
                  <a:pos x="0" y="408"/>
                </a:cxn>
              </a:cxnLst>
              <a:rect l="0" t="0" r="0" b="0"/>
              <a:pathLst>
                <a:path w="1451" h="408">
                  <a:moveTo>
                    <a:pt x="1451" y="0"/>
                  </a:moveTo>
                  <a:cubicBezTo>
                    <a:pt x="1424" y="37"/>
                    <a:pt x="1398" y="75"/>
                    <a:pt x="1360" y="90"/>
                  </a:cubicBezTo>
                  <a:cubicBezTo>
                    <a:pt x="1322" y="105"/>
                    <a:pt x="1269" y="82"/>
                    <a:pt x="1224" y="90"/>
                  </a:cubicBezTo>
                  <a:cubicBezTo>
                    <a:pt x="1179" y="98"/>
                    <a:pt x="1133" y="121"/>
                    <a:pt x="1088" y="136"/>
                  </a:cubicBezTo>
                  <a:cubicBezTo>
                    <a:pt x="1043" y="151"/>
                    <a:pt x="997" y="174"/>
                    <a:pt x="952" y="181"/>
                  </a:cubicBezTo>
                  <a:cubicBezTo>
                    <a:pt x="907" y="188"/>
                    <a:pt x="854" y="174"/>
                    <a:pt x="816" y="181"/>
                  </a:cubicBezTo>
                  <a:cubicBezTo>
                    <a:pt x="778" y="188"/>
                    <a:pt x="763" y="226"/>
                    <a:pt x="725" y="226"/>
                  </a:cubicBezTo>
                  <a:cubicBezTo>
                    <a:pt x="687" y="226"/>
                    <a:pt x="627" y="181"/>
                    <a:pt x="589" y="181"/>
                  </a:cubicBezTo>
                  <a:cubicBezTo>
                    <a:pt x="551" y="181"/>
                    <a:pt x="529" y="226"/>
                    <a:pt x="499" y="226"/>
                  </a:cubicBezTo>
                  <a:cubicBezTo>
                    <a:pt x="469" y="226"/>
                    <a:pt x="446" y="166"/>
                    <a:pt x="408" y="181"/>
                  </a:cubicBezTo>
                  <a:cubicBezTo>
                    <a:pt x="370" y="196"/>
                    <a:pt x="332" y="294"/>
                    <a:pt x="272" y="317"/>
                  </a:cubicBezTo>
                  <a:cubicBezTo>
                    <a:pt x="212" y="340"/>
                    <a:pt x="90" y="302"/>
                    <a:pt x="45" y="317"/>
                  </a:cubicBezTo>
                  <a:cubicBezTo>
                    <a:pt x="0" y="332"/>
                    <a:pt x="15" y="393"/>
                    <a:pt x="0" y="408"/>
                  </a:cubicBezTo>
                </a:path>
              </a:pathLst>
            </a:custGeom>
            <a:no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152" name="Text Box 122"/>
            <p:cNvSpPr txBox="1"/>
            <p:nvPr/>
          </p:nvSpPr>
          <p:spPr>
            <a:xfrm>
              <a:off x="1500" y="3867"/>
              <a:ext cx="609" cy="198"/>
            </a:xfrm>
            <a:prstGeom prst="rect">
              <a:avLst/>
            </a:prstGeom>
            <a:noFill/>
            <a:ln w="9525" cap="flat" cmpd="sng">
              <a:solidFill>
                <a:srgbClr val="FF0000"/>
              </a:solidFill>
              <a:prstDash val="solid"/>
              <a:miter/>
              <a:headEnd type="none" w="med" len="med"/>
              <a:tailEnd type="none" w="med" len="med"/>
            </a:ln>
          </p:spPr>
          <p:txBody>
            <a:bodyPr anchor="t">
              <a:spAutoFit/>
            </a:bodyPr>
            <a:lstStyle/>
            <a:p>
              <a:pPr algn="ctr" fontAlgn="base">
                <a:spcBef>
                  <a:spcPct val="50000"/>
                </a:spcBef>
                <a:spcAft>
                  <a:spcPct val="0"/>
                </a:spcAft>
              </a:pPr>
              <a:r>
                <a:rPr lang="zh-CN" altLang="en-US" sz="1400" b="1">
                  <a:solidFill>
                    <a:srgbClr val="000000"/>
                  </a:solidFill>
                  <a:latin typeface="Verdana" panose="020B0604030504040204" pitchFamily="34" charset="0"/>
                </a:rPr>
                <a:t>物理量</a:t>
              </a:r>
              <a:endParaRPr lang="zh-CN" altLang="en-US" sz="1400" b="1">
                <a:solidFill>
                  <a:srgbClr val="000000"/>
                </a:solidFill>
                <a:latin typeface="Verdana" panose="020B0604030504040204" pitchFamily="34" charset="0"/>
              </a:endParaRPr>
            </a:p>
          </p:txBody>
        </p:sp>
        <p:sp>
          <p:nvSpPr>
            <p:cNvPr id="153" name="Freeform 123"/>
            <p:cNvSpPr/>
            <p:nvPr/>
          </p:nvSpPr>
          <p:spPr>
            <a:xfrm>
              <a:off x="2705" y="3430"/>
              <a:ext cx="175" cy="435"/>
            </a:xfrm>
            <a:custGeom>
              <a:avLst/>
              <a:gdLst/>
              <a:ahLst/>
              <a:cxnLst>
                <a:cxn ang="0">
                  <a:pos x="408" y="0"/>
                </a:cxn>
                <a:cxn ang="0">
                  <a:pos x="272" y="136"/>
                </a:cxn>
                <a:cxn ang="0">
                  <a:pos x="136" y="181"/>
                </a:cxn>
                <a:cxn ang="0">
                  <a:pos x="91" y="272"/>
                </a:cxn>
                <a:cxn ang="0">
                  <a:pos x="45" y="318"/>
                </a:cxn>
                <a:cxn ang="0">
                  <a:pos x="0" y="363"/>
                </a:cxn>
              </a:cxnLst>
              <a:rect l="0" t="0" r="0" b="0"/>
              <a:pathLst>
                <a:path w="408" h="363">
                  <a:moveTo>
                    <a:pt x="408" y="0"/>
                  </a:moveTo>
                  <a:cubicBezTo>
                    <a:pt x="362" y="53"/>
                    <a:pt x="317" y="106"/>
                    <a:pt x="272" y="136"/>
                  </a:cubicBezTo>
                  <a:cubicBezTo>
                    <a:pt x="227" y="166"/>
                    <a:pt x="166" y="158"/>
                    <a:pt x="136" y="181"/>
                  </a:cubicBezTo>
                  <a:cubicBezTo>
                    <a:pt x="106" y="204"/>
                    <a:pt x="106" y="249"/>
                    <a:pt x="91" y="272"/>
                  </a:cubicBezTo>
                  <a:cubicBezTo>
                    <a:pt x="76" y="295"/>
                    <a:pt x="60" y="303"/>
                    <a:pt x="45" y="318"/>
                  </a:cubicBezTo>
                  <a:cubicBezTo>
                    <a:pt x="30" y="333"/>
                    <a:pt x="15" y="348"/>
                    <a:pt x="0" y="363"/>
                  </a:cubicBezTo>
                </a:path>
              </a:pathLst>
            </a:custGeom>
            <a:no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154" name="Text Box 124"/>
            <p:cNvSpPr txBox="1"/>
            <p:nvPr/>
          </p:nvSpPr>
          <p:spPr>
            <a:xfrm>
              <a:off x="2316" y="3867"/>
              <a:ext cx="825" cy="198"/>
            </a:xfrm>
            <a:prstGeom prst="rect">
              <a:avLst/>
            </a:prstGeom>
            <a:noFill/>
            <a:ln w="9525" cap="flat" cmpd="sng">
              <a:solidFill>
                <a:srgbClr val="FF0000"/>
              </a:solidFill>
              <a:prstDash val="solid"/>
              <a:miter/>
              <a:headEnd type="none" w="med" len="med"/>
              <a:tailEnd type="none" w="med" len="med"/>
            </a:ln>
          </p:spPr>
          <p:txBody>
            <a:bodyPr anchor="t">
              <a:spAutoFit/>
            </a:bodyPr>
            <a:lstStyle/>
            <a:p>
              <a:pPr algn="ctr" fontAlgn="base">
                <a:spcBef>
                  <a:spcPct val="50000"/>
                </a:spcBef>
                <a:spcAft>
                  <a:spcPct val="0"/>
                </a:spcAft>
              </a:pPr>
              <a:r>
                <a:rPr lang="zh-CN" altLang="en-US" sz="1400" b="1">
                  <a:solidFill>
                    <a:srgbClr val="000000"/>
                  </a:solidFill>
                  <a:latin typeface="Verdana" panose="020B0604030504040204" pitchFamily="34" charset="0"/>
                </a:rPr>
                <a:t>性质变化</a:t>
              </a:r>
              <a:endParaRPr lang="zh-CN" altLang="en-US" sz="1400" b="1">
                <a:solidFill>
                  <a:srgbClr val="000000"/>
                </a:solidFill>
                <a:latin typeface="Verdana" panose="020B0604030504040204" pitchFamily="34" charset="0"/>
              </a:endParaRPr>
            </a:p>
          </p:txBody>
        </p:sp>
        <p:sp>
          <p:nvSpPr>
            <p:cNvPr id="155" name="Freeform 125"/>
            <p:cNvSpPr/>
            <p:nvPr/>
          </p:nvSpPr>
          <p:spPr>
            <a:xfrm flipH="1">
              <a:off x="3027" y="3501"/>
              <a:ext cx="861" cy="363"/>
            </a:xfrm>
            <a:custGeom>
              <a:avLst/>
              <a:gdLst/>
              <a:ahLst/>
              <a:cxnLst>
                <a:cxn ang="0">
                  <a:pos x="408" y="0"/>
                </a:cxn>
                <a:cxn ang="0">
                  <a:pos x="272" y="136"/>
                </a:cxn>
                <a:cxn ang="0">
                  <a:pos x="136" y="181"/>
                </a:cxn>
                <a:cxn ang="0">
                  <a:pos x="91" y="272"/>
                </a:cxn>
                <a:cxn ang="0">
                  <a:pos x="45" y="318"/>
                </a:cxn>
                <a:cxn ang="0">
                  <a:pos x="0" y="363"/>
                </a:cxn>
              </a:cxnLst>
              <a:rect l="0" t="0" r="0" b="0"/>
              <a:pathLst>
                <a:path w="408" h="363">
                  <a:moveTo>
                    <a:pt x="408" y="0"/>
                  </a:moveTo>
                  <a:cubicBezTo>
                    <a:pt x="362" y="53"/>
                    <a:pt x="317" y="106"/>
                    <a:pt x="272" y="136"/>
                  </a:cubicBezTo>
                  <a:cubicBezTo>
                    <a:pt x="227" y="166"/>
                    <a:pt x="166" y="158"/>
                    <a:pt x="136" y="181"/>
                  </a:cubicBezTo>
                  <a:cubicBezTo>
                    <a:pt x="106" y="204"/>
                    <a:pt x="106" y="249"/>
                    <a:pt x="91" y="272"/>
                  </a:cubicBezTo>
                  <a:cubicBezTo>
                    <a:pt x="76" y="295"/>
                    <a:pt x="60" y="303"/>
                    <a:pt x="45" y="318"/>
                  </a:cubicBezTo>
                  <a:cubicBezTo>
                    <a:pt x="30" y="333"/>
                    <a:pt x="15" y="348"/>
                    <a:pt x="0" y="363"/>
                  </a:cubicBezTo>
                </a:path>
              </a:pathLst>
            </a:custGeom>
            <a:no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156" name="Text Box 126"/>
            <p:cNvSpPr txBox="1"/>
            <p:nvPr/>
          </p:nvSpPr>
          <p:spPr>
            <a:xfrm>
              <a:off x="3469" y="3867"/>
              <a:ext cx="825" cy="198"/>
            </a:xfrm>
            <a:prstGeom prst="rect">
              <a:avLst/>
            </a:prstGeom>
            <a:noFill/>
            <a:ln w="9525" cap="flat" cmpd="sng">
              <a:solidFill>
                <a:srgbClr val="FF0000"/>
              </a:solidFill>
              <a:prstDash val="solid"/>
              <a:miter/>
              <a:headEnd type="none" w="med" len="med"/>
              <a:tailEnd type="none" w="med" len="med"/>
            </a:ln>
          </p:spPr>
          <p:txBody>
            <a:bodyPr anchor="t">
              <a:spAutoFit/>
            </a:bodyPr>
            <a:lstStyle/>
            <a:p>
              <a:pPr algn="ctr" fontAlgn="base">
                <a:spcBef>
                  <a:spcPct val="50000"/>
                </a:spcBef>
                <a:spcAft>
                  <a:spcPct val="0"/>
                </a:spcAft>
              </a:pPr>
              <a:r>
                <a:rPr lang="zh-CN" altLang="en-US" sz="1400" b="1">
                  <a:solidFill>
                    <a:srgbClr val="000000"/>
                  </a:solidFill>
                  <a:latin typeface="Verdana" panose="020B0604030504040204" pitchFamily="34" charset="0"/>
                </a:rPr>
                <a:t>物质分类</a:t>
              </a:r>
              <a:endParaRPr lang="zh-CN" altLang="en-US" sz="1400" b="1">
                <a:solidFill>
                  <a:srgbClr val="000000"/>
                </a:solidFill>
                <a:latin typeface="Verdana" panose="020B0604030504040204" pitchFamily="34" charset="0"/>
              </a:endParaRPr>
            </a:p>
          </p:txBody>
        </p:sp>
        <p:sp>
          <p:nvSpPr>
            <p:cNvPr id="157" name="Text Box 127"/>
            <p:cNvSpPr txBox="1"/>
            <p:nvPr/>
          </p:nvSpPr>
          <p:spPr>
            <a:xfrm>
              <a:off x="4709" y="3867"/>
              <a:ext cx="825" cy="198"/>
            </a:xfrm>
            <a:prstGeom prst="rect">
              <a:avLst/>
            </a:prstGeom>
            <a:noFill/>
            <a:ln w="9525" cap="flat" cmpd="sng">
              <a:solidFill>
                <a:srgbClr val="FF0000"/>
              </a:solidFill>
              <a:prstDash val="solid"/>
              <a:miter/>
              <a:headEnd type="none" w="med" len="med"/>
              <a:tailEnd type="none" w="med" len="med"/>
            </a:ln>
          </p:spPr>
          <p:txBody>
            <a:bodyPr anchor="t">
              <a:spAutoFit/>
            </a:bodyPr>
            <a:lstStyle/>
            <a:p>
              <a:pPr algn="ctr" fontAlgn="base">
                <a:spcBef>
                  <a:spcPct val="50000"/>
                </a:spcBef>
                <a:spcAft>
                  <a:spcPct val="0"/>
                </a:spcAft>
              </a:pPr>
              <a:r>
                <a:rPr lang="zh-CN" altLang="en-US" sz="1400" b="1">
                  <a:solidFill>
                    <a:srgbClr val="000000"/>
                  </a:solidFill>
                  <a:latin typeface="Verdana" panose="020B0604030504040204" pitchFamily="34" charset="0"/>
                </a:rPr>
                <a:t>实验操作</a:t>
              </a:r>
              <a:endParaRPr lang="zh-CN" altLang="en-US" sz="1400" b="1">
                <a:solidFill>
                  <a:srgbClr val="000000"/>
                </a:solidFill>
                <a:latin typeface="Verdana" panose="020B0604030504040204" pitchFamily="34" charset="0"/>
              </a:endParaRPr>
            </a:p>
          </p:txBody>
        </p:sp>
        <p:sp>
          <p:nvSpPr>
            <p:cNvPr id="158" name="Freeform 128"/>
            <p:cNvSpPr/>
            <p:nvPr/>
          </p:nvSpPr>
          <p:spPr>
            <a:xfrm>
              <a:off x="3027" y="3501"/>
              <a:ext cx="1894" cy="383"/>
            </a:xfrm>
            <a:custGeom>
              <a:avLst/>
              <a:gdLst/>
              <a:ahLst/>
              <a:cxnLst>
                <a:cxn ang="0">
                  <a:pos x="0" y="0"/>
                </a:cxn>
                <a:cxn ang="0">
                  <a:pos x="680" y="45"/>
                </a:cxn>
                <a:cxn ang="0">
                  <a:pos x="862" y="91"/>
                </a:cxn>
                <a:cxn ang="0">
                  <a:pos x="1043" y="91"/>
                </a:cxn>
                <a:cxn ang="0">
                  <a:pos x="1315" y="136"/>
                </a:cxn>
                <a:cxn ang="0">
                  <a:pos x="1678" y="91"/>
                </a:cxn>
                <a:cxn ang="0">
                  <a:pos x="1814" y="45"/>
                </a:cxn>
                <a:cxn ang="0">
                  <a:pos x="2132" y="136"/>
                </a:cxn>
                <a:cxn ang="0">
                  <a:pos x="2495" y="136"/>
                </a:cxn>
                <a:cxn ang="0">
                  <a:pos x="2585" y="363"/>
                </a:cxn>
              </a:cxnLst>
              <a:rect l="0" t="0" r="0" b="0"/>
              <a:pathLst>
                <a:path w="2585" h="363">
                  <a:moveTo>
                    <a:pt x="0" y="0"/>
                  </a:moveTo>
                  <a:cubicBezTo>
                    <a:pt x="268" y="15"/>
                    <a:pt x="536" y="30"/>
                    <a:pt x="680" y="45"/>
                  </a:cubicBezTo>
                  <a:cubicBezTo>
                    <a:pt x="824" y="60"/>
                    <a:pt x="802" y="83"/>
                    <a:pt x="862" y="91"/>
                  </a:cubicBezTo>
                  <a:cubicBezTo>
                    <a:pt x="922" y="99"/>
                    <a:pt x="968" y="84"/>
                    <a:pt x="1043" y="91"/>
                  </a:cubicBezTo>
                  <a:cubicBezTo>
                    <a:pt x="1118" y="98"/>
                    <a:pt x="1209" y="136"/>
                    <a:pt x="1315" y="136"/>
                  </a:cubicBezTo>
                  <a:cubicBezTo>
                    <a:pt x="1421" y="136"/>
                    <a:pt x="1595" y="106"/>
                    <a:pt x="1678" y="91"/>
                  </a:cubicBezTo>
                  <a:cubicBezTo>
                    <a:pt x="1761" y="76"/>
                    <a:pt x="1738" y="37"/>
                    <a:pt x="1814" y="45"/>
                  </a:cubicBezTo>
                  <a:cubicBezTo>
                    <a:pt x="1890" y="53"/>
                    <a:pt x="2019" y="121"/>
                    <a:pt x="2132" y="136"/>
                  </a:cubicBezTo>
                  <a:cubicBezTo>
                    <a:pt x="2245" y="151"/>
                    <a:pt x="2420" y="98"/>
                    <a:pt x="2495" y="136"/>
                  </a:cubicBezTo>
                  <a:cubicBezTo>
                    <a:pt x="2570" y="174"/>
                    <a:pt x="2570" y="325"/>
                    <a:pt x="2585" y="363"/>
                  </a:cubicBezTo>
                </a:path>
              </a:pathLst>
            </a:custGeom>
            <a:no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sp>
          <p:nvSpPr>
            <p:cNvPr id="159" name="Rectangle 129"/>
            <p:cNvSpPr/>
            <p:nvPr/>
          </p:nvSpPr>
          <p:spPr>
            <a:xfrm>
              <a:off x="292" y="3501"/>
              <a:ext cx="427" cy="194"/>
            </a:xfrm>
            <a:prstGeom prst="rect">
              <a:avLst/>
            </a:prstGeom>
            <a:noFill/>
            <a:ln w="9525">
              <a:noFill/>
            </a:ln>
          </p:spPr>
          <p:txBody>
            <a:bodyPr wrap="none" anchor="t">
              <a:spAutoFit/>
            </a:bodyPr>
            <a:lstStyle/>
            <a:p>
              <a:pPr fontAlgn="base">
                <a:spcBef>
                  <a:spcPct val="0"/>
                </a:spcBef>
                <a:spcAft>
                  <a:spcPct val="0"/>
                </a:spcAft>
              </a:pPr>
              <a:r>
                <a:rPr lang="zh-CN" altLang="en-US" sz="1400" b="1" smtClean="0">
                  <a:solidFill>
                    <a:srgbClr val="000000"/>
                  </a:solidFill>
                  <a:latin typeface="Verdana" panose="020B0604030504040204" pitchFamily="34" charset="0"/>
                </a:rPr>
                <a:t>十大</a:t>
              </a:r>
              <a:r>
                <a:rPr lang="zh-CN" altLang="en-US" sz="1400" b="1">
                  <a:solidFill>
                    <a:srgbClr val="000000"/>
                  </a:solidFill>
                  <a:latin typeface="Verdana" panose="020B0604030504040204" pitchFamily="34" charset="0"/>
                </a:rPr>
                <a:t>核心</a:t>
              </a:r>
              <a:endParaRPr lang="zh-CN" altLang="en-US" sz="1400" b="1">
                <a:solidFill>
                  <a:srgbClr val="000000"/>
                </a:solidFill>
                <a:latin typeface="Verdana" panose="020B0604030504040204" pitchFamily="34" charset="0"/>
              </a:endParaRPr>
            </a:p>
          </p:txBody>
        </p:sp>
        <p:sp>
          <p:nvSpPr>
            <p:cNvPr id="160" name="Line 130"/>
            <p:cNvSpPr/>
            <p:nvPr/>
          </p:nvSpPr>
          <p:spPr>
            <a:xfrm flipH="1">
              <a:off x="1609" y="4065"/>
              <a:ext cx="46" cy="62"/>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61" name="Line 131"/>
            <p:cNvSpPr/>
            <p:nvPr/>
          </p:nvSpPr>
          <p:spPr>
            <a:xfrm flipH="1">
              <a:off x="1746" y="4065"/>
              <a:ext cx="0" cy="91"/>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62" name="Line 132"/>
            <p:cNvSpPr/>
            <p:nvPr/>
          </p:nvSpPr>
          <p:spPr>
            <a:xfrm flipH="1">
              <a:off x="1972" y="4082"/>
              <a:ext cx="0" cy="91"/>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63" name="Line 133"/>
            <p:cNvSpPr/>
            <p:nvPr/>
          </p:nvSpPr>
          <p:spPr>
            <a:xfrm>
              <a:off x="2063" y="4065"/>
              <a:ext cx="46" cy="45"/>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64" name="Oval 134"/>
            <p:cNvSpPr/>
            <p:nvPr/>
          </p:nvSpPr>
          <p:spPr>
            <a:xfrm>
              <a:off x="1473" y="4127"/>
              <a:ext cx="182"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n</a:t>
              </a:r>
              <a:endParaRPr lang="en-US" altLang="zh-CN" sz="1000" b="1">
                <a:solidFill>
                  <a:srgbClr val="000000"/>
                </a:solidFill>
                <a:latin typeface="Verdana" panose="020B0604030504040204" pitchFamily="34" charset="0"/>
              </a:endParaRPr>
            </a:p>
          </p:txBody>
        </p:sp>
        <p:sp>
          <p:nvSpPr>
            <p:cNvPr id="165" name="Oval 135"/>
            <p:cNvSpPr/>
            <p:nvPr/>
          </p:nvSpPr>
          <p:spPr>
            <a:xfrm>
              <a:off x="1701" y="4127"/>
              <a:ext cx="136"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m</a:t>
              </a:r>
              <a:endParaRPr lang="en-US" altLang="zh-CN" sz="1000" b="1">
                <a:solidFill>
                  <a:srgbClr val="000000"/>
                </a:solidFill>
                <a:latin typeface="Verdana" panose="020B0604030504040204" pitchFamily="34" charset="0"/>
              </a:endParaRPr>
            </a:p>
          </p:txBody>
        </p:sp>
        <p:sp>
          <p:nvSpPr>
            <p:cNvPr id="166" name="Oval 136"/>
            <p:cNvSpPr/>
            <p:nvPr/>
          </p:nvSpPr>
          <p:spPr>
            <a:xfrm>
              <a:off x="1882" y="4127"/>
              <a:ext cx="136"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V</a:t>
              </a:r>
              <a:endParaRPr lang="en-US" altLang="zh-CN" sz="1000" b="1">
                <a:solidFill>
                  <a:srgbClr val="000000"/>
                </a:solidFill>
                <a:latin typeface="Verdana" panose="020B0604030504040204" pitchFamily="34" charset="0"/>
              </a:endParaRPr>
            </a:p>
          </p:txBody>
        </p:sp>
        <p:sp>
          <p:nvSpPr>
            <p:cNvPr id="167" name="Oval 137"/>
            <p:cNvSpPr/>
            <p:nvPr/>
          </p:nvSpPr>
          <p:spPr>
            <a:xfrm>
              <a:off x="2064" y="4110"/>
              <a:ext cx="136"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en-US" altLang="zh-CN" sz="1000" b="1">
                  <a:solidFill>
                    <a:srgbClr val="000000"/>
                  </a:solidFill>
                  <a:latin typeface="Verdana" panose="020B0604030504040204" pitchFamily="34" charset="0"/>
                </a:rPr>
                <a:t>Q</a:t>
              </a:r>
              <a:endParaRPr lang="en-US" altLang="zh-CN" sz="1000" b="1">
                <a:solidFill>
                  <a:srgbClr val="000000"/>
                </a:solidFill>
                <a:latin typeface="Verdana" panose="020B0604030504040204" pitchFamily="34" charset="0"/>
              </a:endParaRPr>
            </a:p>
          </p:txBody>
        </p:sp>
        <p:sp>
          <p:nvSpPr>
            <p:cNvPr id="168" name="Line 138"/>
            <p:cNvSpPr/>
            <p:nvPr/>
          </p:nvSpPr>
          <p:spPr>
            <a:xfrm flipH="1">
              <a:off x="2460" y="4065"/>
              <a:ext cx="102" cy="45"/>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69" name="Line 139"/>
            <p:cNvSpPr/>
            <p:nvPr/>
          </p:nvSpPr>
          <p:spPr>
            <a:xfrm flipH="1">
              <a:off x="2608" y="4048"/>
              <a:ext cx="0" cy="91"/>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70" name="Line 140"/>
            <p:cNvSpPr/>
            <p:nvPr/>
          </p:nvSpPr>
          <p:spPr>
            <a:xfrm flipH="1">
              <a:off x="2743" y="4065"/>
              <a:ext cx="0" cy="91"/>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71" name="Line 141"/>
            <p:cNvSpPr/>
            <p:nvPr/>
          </p:nvSpPr>
          <p:spPr>
            <a:xfrm flipH="1">
              <a:off x="2925" y="4065"/>
              <a:ext cx="0" cy="91"/>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72" name="Line 142"/>
            <p:cNvSpPr/>
            <p:nvPr/>
          </p:nvSpPr>
          <p:spPr>
            <a:xfrm>
              <a:off x="3015" y="4048"/>
              <a:ext cx="91" cy="45"/>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73" name="Oval 143"/>
            <p:cNvSpPr/>
            <p:nvPr/>
          </p:nvSpPr>
          <p:spPr>
            <a:xfrm>
              <a:off x="2324" y="4110"/>
              <a:ext cx="182"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物</a:t>
              </a:r>
              <a:endParaRPr lang="zh-CN" altLang="en-US" sz="1000" b="1">
                <a:solidFill>
                  <a:srgbClr val="000000"/>
                </a:solidFill>
                <a:latin typeface="Verdana" panose="020B0604030504040204" pitchFamily="34" charset="0"/>
              </a:endParaRPr>
            </a:p>
          </p:txBody>
        </p:sp>
        <p:sp>
          <p:nvSpPr>
            <p:cNvPr id="174" name="Oval 144"/>
            <p:cNvSpPr/>
            <p:nvPr/>
          </p:nvSpPr>
          <p:spPr>
            <a:xfrm>
              <a:off x="2516" y="4110"/>
              <a:ext cx="136"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化</a:t>
              </a:r>
              <a:endParaRPr lang="zh-CN" altLang="en-US" sz="1000" b="1">
                <a:solidFill>
                  <a:srgbClr val="000000"/>
                </a:solidFill>
                <a:latin typeface="Verdana" panose="020B0604030504040204" pitchFamily="34" charset="0"/>
              </a:endParaRPr>
            </a:p>
          </p:txBody>
        </p:sp>
        <p:sp>
          <p:nvSpPr>
            <p:cNvPr id="175" name="Oval 145"/>
            <p:cNvSpPr/>
            <p:nvPr/>
          </p:nvSpPr>
          <p:spPr>
            <a:xfrm>
              <a:off x="2699" y="4110"/>
              <a:ext cx="136"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方</a:t>
              </a:r>
              <a:endParaRPr lang="zh-CN" altLang="en-US" sz="1000" b="1">
                <a:solidFill>
                  <a:srgbClr val="000000"/>
                </a:solidFill>
                <a:latin typeface="Verdana" panose="020B0604030504040204" pitchFamily="34" charset="0"/>
              </a:endParaRPr>
            </a:p>
          </p:txBody>
        </p:sp>
        <p:sp>
          <p:nvSpPr>
            <p:cNvPr id="176" name="Oval 146"/>
            <p:cNvSpPr/>
            <p:nvPr/>
          </p:nvSpPr>
          <p:spPr>
            <a:xfrm>
              <a:off x="2880" y="4110"/>
              <a:ext cx="136"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离</a:t>
              </a:r>
              <a:endParaRPr lang="zh-CN" altLang="en-US" sz="1000" b="1">
                <a:solidFill>
                  <a:srgbClr val="000000"/>
                </a:solidFill>
                <a:latin typeface="Verdana" panose="020B0604030504040204" pitchFamily="34" charset="0"/>
              </a:endParaRPr>
            </a:p>
          </p:txBody>
        </p:sp>
        <p:sp>
          <p:nvSpPr>
            <p:cNvPr id="177" name="Oval 147"/>
            <p:cNvSpPr/>
            <p:nvPr/>
          </p:nvSpPr>
          <p:spPr>
            <a:xfrm>
              <a:off x="3061" y="4110"/>
              <a:ext cx="136"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热</a:t>
              </a:r>
              <a:endParaRPr lang="zh-CN" altLang="en-US" sz="1000" b="1">
                <a:solidFill>
                  <a:srgbClr val="000000"/>
                </a:solidFill>
                <a:latin typeface="Verdana" panose="020B0604030504040204" pitchFamily="34" charset="0"/>
              </a:endParaRPr>
            </a:p>
          </p:txBody>
        </p:sp>
        <p:sp>
          <p:nvSpPr>
            <p:cNvPr id="178" name="Line 148"/>
            <p:cNvSpPr/>
            <p:nvPr/>
          </p:nvSpPr>
          <p:spPr>
            <a:xfrm flipH="1">
              <a:off x="3470" y="4065"/>
              <a:ext cx="192" cy="45"/>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79" name="Line 149"/>
            <p:cNvSpPr/>
            <p:nvPr/>
          </p:nvSpPr>
          <p:spPr>
            <a:xfrm flipH="1">
              <a:off x="3651" y="4048"/>
              <a:ext cx="91" cy="62"/>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80" name="Line 150"/>
            <p:cNvSpPr/>
            <p:nvPr/>
          </p:nvSpPr>
          <p:spPr>
            <a:xfrm flipH="1">
              <a:off x="3923" y="4065"/>
              <a:ext cx="0" cy="91"/>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81" name="Line 151"/>
            <p:cNvSpPr/>
            <p:nvPr/>
          </p:nvSpPr>
          <p:spPr>
            <a:xfrm flipH="1">
              <a:off x="4105" y="4065"/>
              <a:ext cx="0" cy="45"/>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82" name="Line 152"/>
            <p:cNvSpPr/>
            <p:nvPr/>
          </p:nvSpPr>
          <p:spPr>
            <a:xfrm>
              <a:off x="4195" y="4048"/>
              <a:ext cx="91" cy="45"/>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83" name="Oval 153"/>
            <p:cNvSpPr/>
            <p:nvPr/>
          </p:nvSpPr>
          <p:spPr>
            <a:xfrm>
              <a:off x="3334" y="4110"/>
              <a:ext cx="182"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元素</a:t>
              </a:r>
              <a:endParaRPr lang="zh-CN" altLang="en-US" sz="1000" b="1">
                <a:solidFill>
                  <a:srgbClr val="000000"/>
                </a:solidFill>
                <a:latin typeface="Verdana" panose="020B0604030504040204" pitchFamily="34" charset="0"/>
              </a:endParaRPr>
            </a:p>
          </p:txBody>
        </p:sp>
        <p:sp>
          <p:nvSpPr>
            <p:cNvPr id="184" name="Oval 154"/>
            <p:cNvSpPr/>
            <p:nvPr/>
          </p:nvSpPr>
          <p:spPr>
            <a:xfrm>
              <a:off x="3560" y="4110"/>
              <a:ext cx="136"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规律</a:t>
              </a:r>
              <a:endParaRPr lang="zh-CN" altLang="en-US" sz="1000" b="1">
                <a:solidFill>
                  <a:srgbClr val="000000"/>
                </a:solidFill>
                <a:latin typeface="Verdana" panose="020B0604030504040204" pitchFamily="34" charset="0"/>
              </a:endParaRPr>
            </a:p>
          </p:txBody>
        </p:sp>
        <p:sp>
          <p:nvSpPr>
            <p:cNvPr id="185" name="Oval 155"/>
            <p:cNvSpPr/>
            <p:nvPr/>
          </p:nvSpPr>
          <p:spPr>
            <a:xfrm>
              <a:off x="3742" y="4110"/>
              <a:ext cx="272"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分散系</a:t>
              </a:r>
              <a:endParaRPr lang="zh-CN" altLang="en-US" sz="1000" b="1">
                <a:solidFill>
                  <a:srgbClr val="000000"/>
                </a:solidFill>
                <a:latin typeface="Verdana" panose="020B0604030504040204" pitchFamily="34" charset="0"/>
              </a:endParaRPr>
            </a:p>
          </p:txBody>
        </p:sp>
        <p:sp>
          <p:nvSpPr>
            <p:cNvPr id="186" name="Oval 156"/>
            <p:cNvSpPr/>
            <p:nvPr/>
          </p:nvSpPr>
          <p:spPr>
            <a:xfrm>
              <a:off x="4014" y="4110"/>
              <a:ext cx="181"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微粒</a:t>
              </a:r>
              <a:endParaRPr lang="zh-CN" altLang="en-US" sz="1000" b="1">
                <a:solidFill>
                  <a:srgbClr val="000000"/>
                </a:solidFill>
                <a:latin typeface="Verdana" panose="020B0604030504040204" pitchFamily="34" charset="0"/>
              </a:endParaRPr>
            </a:p>
          </p:txBody>
        </p:sp>
        <p:sp>
          <p:nvSpPr>
            <p:cNvPr id="187" name="Oval 157"/>
            <p:cNvSpPr/>
            <p:nvPr/>
          </p:nvSpPr>
          <p:spPr>
            <a:xfrm>
              <a:off x="4241" y="4110"/>
              <a:ext cx="227"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晶体</a:t>
              </a:r>
              <a:endParaRPr lang="zh-CN" altLang="en-US" sz="1000" b="1">
                <a:solidFill>
                  <a:srgbClr val="000000"/>
                </a:solidFill>
                <a:latin typeface="Verdana" panose="020B0604030504040204" pitchFamily="34" charset="0"/>
              </a:endParaRPr>
            </a:p>
          </p:txBody>
        </p:sp>
        <p:sp>
          <p:nvSpPr>
            <p:cNvPr id="188" name="Line 158"/>
            <p:cNvSpPr/>
            <p:nvPr/>
          </p:nvSpPr>
          <p:spPr>
            <a:xfrm flipH="1">
              <a:off x="4694" y="4065"/>
              <a:ext cx="192" cy="45"/>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89" name="Line 159"/>
            <p:cNvSpPr/>
            <p:nvPr/>
          </p:nvSpPr>
          <p:spPr>
            <a:xfrm flipH="1">
              <a:off x="4875" y="4048"/>
              <a:ext cx="91" cy="62"/>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90" name="Line 160"/>
            <p:cNvSpPr/>
            <p:nvPr/>
          </p:nvSpPr>
          <p:spPr>
            <a:xfrm flipH="1">
              <a:off x="5080" y="4065"/>
              <a:ext cx="0" cy="91"/>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91" name="Line 161"/>
            <p:cNvSpPr/>
            <p:nvPr/>
          </p:nvSpPr>
          <p:spPr>
            <a:xfrm flipH="1">
              <a:off x="5329" y="4065"/>
              <a:ext cx="0" cy="45"/>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92" name="Line 162"/>
            <p:cNvSpPr/>
            <p:nvPr/>
          </p:nvSpPr>
          <p:spPr>
            <a:xfrm>
              <a:off x="5419" y="4048"/>
              <a:ext cx="91" cy="45"/>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93" name="Oval 163"/>
            <p:cNvSpPr/>
            <p:nvPr/>
          </p:nvSpPr>
          <p:spPr>
            <a:xfrm>
              <a:off x="4558" y="4110"/>
              <a:ext cx="182"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存</a:t>
              </a:r>
              <a:endParaRPr lang="zh-CN" altLang="en-US" sz="1000" b="1">
                <a:solidFill>
                  <a:srgbClr val="000000"/>
                </a:solidFill>
                <a:latin typeface="Verdana" panose="020B0604030504040204" pitchFamily="34" charset="0"/>
              </a:endParaRPr>
            </a:p>
          </p:txBody>
        </p:sp>
        <p:sp>
          <p:nvSpPr>
            <p:cNvPr id="194" name="Oval 164"/>
            <p:cNvSpPr/>
            <p:nvPr/>
          </p:nvSpPr>
          <p:spPr>
            <a:xfrm>
              <a:off x="4784" y="4110"/>
              <a:ext cx="136"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取</a:t>
              </a:r>
              <a:endParaRPr lang="zh-CN" altLang="en-US" sz="1000" b="1">
                <a:solidFill>
                  <a:srgbClr val="000000"/>
                </a:solidFill>
                <a:latin typeface="Verdana" panose="020B0604030504040204" pitchFamily="34" charset="0"/>
              </a:endParaRPr>
            </a:p>
          </p:txBody>
        </p:sp>
        <p:sp>
          <p:nvSpPr>
            <p:cNvPr id="195" name="Oval 165"/>
            <p:cNvSpPr/>
            <p:nvPr/>
          </p:nvSpPr>
          <p:spPr>
            <a:xfrm>
              <a:off x="4989" y="4110"/>
              <a:ext cx="182"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热</a:t>
              </a:r>
              <a:endParaRPr lang="zh-CN" altLang="en-US" sz="1000" b="1">
                <a:solidFill>
                  <a:srgbClr val="000000"/>
                </a:solidFill>
                <a:latin typeface="Verdana" panose="020B0604030504040204" pitchFamily="34" charset="0"/>
              </a:endParaRPr>
            </a:p>
          </p:txBody>
        </p:sp>
        <p:sp>
          <p:nvSpPr>
            <p:cNvPr id="196" name="Oval 166"/>
            <p:cNvSpPr/>
            <p:nvPr/>
          </p:nvSpPr>
          <p:spPr>
            <a:xfrm>
              <a:off x="5238" y="4110"/>
              <a:ext cx="181"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分</a:t>
              </a:r>
              <a:endParaRPr lang="zh-CN" altLang="en-US" sz="1000" b="1">
                <a:solidFill>
                  <a:srgbClr val="000000"/>
                </a:solidFill>
                <a:latin typeface="Verdana" panose="020B0604030504040204" pitchFamily="34" charset="0"/>
              </a:endParaRPr>
            </a:p>
          </p:txBody>
        </p:sp>
        <p:sp>
          <p:nvSpPr>
            <p:cNvPr id="197" name="Oval 167"/>
            <p:cNvSpPr/>
            <p:nvPr/>
          </p:nvSpPr>
          <p:spPr>
            <a:xfrm>
              <a:off x="5465" y="4110"/>
              <a:ext cx="227"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纯</a:t>
              </a:r>
              <a:endParaRPr lang="zh-CN" altLang="en-US" sz="1000" b="1">
                <a:solidFill>
                  <a:srgbClr val="000000"/>
                </a:solidFill>
                <a:latin typeface="Verdana" panose="020B0604030504040204" pitchFamily="34" charset="0"/>
              </a:endParaRPr>
            </a:p>
          </p:txBody>
        </p:sp>
        <p:sp>
          <p:nvSpPr>
            <p:cNvPr id="198" name="Text Box 168"/>
            <p:cNvSpPr txBox="1"/>
            <p:nvPr/>
          </p:nvSpPr>
          <p:spPr>
            <a:xfrm>
              <a:off x="593" y="3850"/>
              <a:ext cx="609" cy="198"/>
            </a:xfrm>
            <a:prstGeom prst="rect">
              <a:avLst/>
            </a:prstGeom>
            <a:noFill/>
            <a:ln w="9525" cap="flat" cmpd="sng">
              <a:solidFill>
                <a:srgbClr val="FF0000"/>
              </a:solidFill>
              <a:prstDash val="solid"/>
              <a:miter/>
              <a:headEnd type="none" w="med" len="med"/>
              <a:tailEnd type="none" w="med" len="med"/>
            </a:ln>
          </p:spPr>
          <p:txBody>
            <a:bodyPr anchor="t">
              <a:spAutoFit/>
            </a:bodyPr>
            <a:lstStyle/>
            <a:p>
              <a:pPr fontAlgn="base">
                <a:spcBef>
                  <a:spcPct val="50000"/>
                </a:spcBef>
                <a:spcAft>
                  <a:spcPct val="0"/>
                </a:spcAft>
              </a:pPr>
              <a:r>
                <a:rPr lang="zh-CN" altLang="en-US" sz="1400" b="1">
                  <a:solidFill>
                    <a:srgbClr val="000000"/>
                  </a:solidFill>
                  <a:latin typeface="Verdana" panose="020B0604030504040204" pitchFamily="34" charset="0"/>
                </a:rPr>
                <a:t>化学用语</a:t>
              </a:r>
              <a:endParaRPr lang="zh-CN" altLang="en-US" sz="1400" b="1">
                <a:solidFill>
                  <a:srgbClr val="000000"/>
                </a:solidFill>
                <a:latin typeface="Verdana" panose="020B0604030504040204" pitchFamily="34" charset="0"/>
              </a:endParaRPr>
            </a:p>
          </p:txBody>
        </p:sp>
        <p:sp>
          <p:nvSpPr>
            <p:cNvPr id="199" name="Line 169"/>
            <p:cNvSpPr/>
            <p:nvPr/>
          </p:nvSpPr>
          <p:spPr>
            <a:xfrm flipH="1">
              <a:off x="748" y="4065"/>
              <a:ext cx="102" cy="45"/>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200" name="Line 170"/>
            <p:cNvSpPr/>
            <p:nvPr/>
          </p:nvSpPr>
          <p:spPr>
            <a:xfrm>
              <a:off x="1020" y="4048"/>
              <a:ext cx="91" cy="45"/>
            </a:xfrm>
            <a:prstGeom prst="line">
              <a:avLst/>
            </a:prstGeom>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201" name="Oval 171"/>
            <p:cNvSpPr/>
            <p:nvPr/>
          </p:nvSpPr>
          <p:spPr>
            <a:xfrm>
              <a:off x="612" y="4110"/>
              <a:ext cx="272"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符号</a:t>
              </a:r>
              <a:endParaRPr lang="zh-CN" altLang="en-US" sz="1000" b="1">
                <a:solidFill>
                  <a:srgbClr val="000000"/>
                </a:solidFill>
                <a:latin typeface="Verdana" panose="020B0604030504040204" pitchFamily="34" charset="0"/>
              </a:endParaRPr>
            </a:p>
          </p:txBody>
        </p:sp>
        <p:sp>
          <p:nvSpPr>
            <p:cNvPr id="202" name="Oval 172"/>
            <p:cNvSpPr/>
            <p:nvPr/>
          </p:nvSpPr>
          <p:spPr>
            <a:xfrm>
              <a:off x="1020" y="4110"/>
              <a:ext cx="272" cy="21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fontAlgn="base">
                <a:spcBef>
                  <a:spcPct val="0"/>
                </a:spcBef>
                <a:spcAft>
                  <a:spcPct val="0"/>
                </a:spcAft>
              </a:pPr>
              <a:r>
                <a:rPr lang="zh-CN" altLang="en-US" sz="1000" b="1">
                  <a:solidFill>
                    <a:srgbClr val="000000"/>
                  </a:solidFill>
                  <a:latin typeface="Verdana" panose="020B0604030504040204" pitchFamily="34" charset="0"/>
                </a:rPr>
                <a:t>式子</a:t>
              </a:r>
              <a:endParaRPr lang="zh-CN" altLang="en-US" sz="1000" b="1">
                <a:solidFill>
                  <a:srgbClr val="000000"/>
                </a:solidFill>
                <a:latin typeface="Verdana" panose="020B0604030504040204" pitchFamily="34" charset="0"/>
              </a:endParaRPr>
            </a:p>
          </p:txBody>
        </p:sp>
        <p:sp>
          <p:nvSpPr>
            <p:cNvPr id="203" name="Freeform 173"/>
            <p:cNvSpPr/>
            <p:nvPr/>
          </p:nvSpPr>
          <p:spPr>
            <a:xfrm>
              <a:off x="1746" y="3430"/>
              <a:ext cx="1089" cy="454"/>
            </a:xfrm>
            <a:custGeom>
              <a:avLst/>
              <a:gdLst/>
              <a:ahLst/>
              <a:cxnLst>
                <a:cxn ang="0">
                  <a:pos x="0" y="409"/>
                </a:cxn>
                <a:cxn ang="0">
                  <a:pos x="227" y="273"/>
                </a:cxn>
                <a:cxn ang="0">
                  <a:pos x="363" y="227"/>
                </a:cxn>
                <a:cxn ang="0">
                  <a:pos x="545" y="227"/>
                </a:cxn>
                <a:cxn ang="0">
                  <a:pos x="771" y="182"/>
                </a:cxn>
                <a:cxn ang="0">
                  <a:pos x="862" y="137"/>
                </a:cxn>
                <a:cxn ang="0">
                  <a:pos x="998" y="137"/>
                </a:cxn>
                <a:cxn ang="0">
                  <a:pos x="1089" y="0"/>
                </a:cxn>
              </a:cxnLst>
              <a:rect l="0" t="0" r="0" b="0"/>
              <a:pathLst>
                <a:path w="1089" h="409">
                  <a:moveTo>
                    <a:pt x="0" y="409"/>
                  </a:moveTo>
                  <a:cubicBezTo>
                    <a:pt x="83" y="356"/>
                    <a:pt x="167" y="303"/>
                    <a:pt x="227" y="273"/>
                  </a:cubicBezTo>
                  <a:cubicBezTo>
                    <a:pt x="287" y="243"/>
                    <a:pt x="310" y="235"/>
                    <a:pt x="363" y="227"/>
                  </a:cubicBezTo>
                  <a:cubicBezTo>
                    <a:pt x="416" y="219"/>
                    <a:pt x="477" y="235"/>
                    <a:pt x="545" y="227"/>
                  </a:cubicBezTo>
                  <a:cubicBezTo>
                    <a:pt x="613" y="219"/>
                    <a:pt x="718" y="197"/>
                    <a:pt x="771" y="182"/>
                  </a:cubicBezTo>
                  <a:cubicBezTo>
                    <a:pt x="824" y="167"/>
                    <a:pt x="824" y="144"/>
                    <a:pt x="862" y="137"/>
                  </a:cubicBezTo>
                  <a:cubicBezTo>
                    <a:pt x="900" y="130"/>
                    <a:pt x="960" y="160"/>
                    <a:pt x="998" y="137"/>
                  </a:cubicBezTo>
                  <a:cubicBezTo>
                    <a:pt x="1036" y="114"/>
                    <a:pt x="1062" y="57"/>
                    <a:pt x="1089" y="0"/>
                  </a:cubicBezTo>
                </a:path>
              </a:pathLst>
            </a:custGeom>
            <a:noFill/>
            <a:ln w="9525" cap="flat" cmpd="sng">
              <a:solidFill>
                <a:schemeClr val="tx1"/>
              </a:solidFill>
              <a:prstDash val="solid"/>
              <a:round/>
              <a:headEnd type="none" w="med" len="med"/>
              <a:tailEnd type="none" w="med" len="med"/>
            </a:ln>
          </p:spPr>
          <p:txBody>
            <a:bodyPr/>
            <a:lstStyle/>
            <a:p>
              <a:pPr fontAlgn="base">
                <a:spcBef>
                  <a:spcPct val="0"/>
                </a:spcBef>
                <a:spcAft>
                  <a:spcPct val="0"/>
                </a:spcAft>
              </a:pPr>
              <a:endParaRPr lang="zh-CN" altLang="en-US" b="1">
                <a:solidFill>
                  <a:srgbClr val="000000"/>
                </a:solidFill>
              </a:endParaRPr>
            </a:p>
          </p:txBody>
        </p:sp>
      </p:grpSp>
      <p:sp>
        <p:nvSpPr>
          <p:cNvPr id="204" name="灯片编号占位符 177"/>
          <p:cNvSpPr txBox="1"/>
          <p:nvPr/>
        </p:nvSpPr>
        <p:spPr>
          <a:xfrm>
            <a:off x="8940800" y="6397625"/>
            <a:ext cx="2844800" cy="476250"/>
          </a:xfrm>
          <a:prstGeom prst="rect">
            <a:avLst/>
          </a:prstGeom>
          <a:noFill/>
          <a:ln w="9525">
            <a:noFill/>
          </a:ln>
        </p:spPr>
        <p:txBody>
          <a:bodyPr/>
          <a:lstStyle/>
          <a:p>
            <a:pPr algn="r" fontAlgn="base">
              <a:spcBef>
                <a:spcPct val="0"/>
              </a:spcBef>
              <a:spcAft>
                <a:spcPct val="0"/>
              </a:spcAft>
              <a:defRPr/>
            </a:pPr>
            <a:fld id="{9A0DB2DC-4C9A-4742-B13C-FB6460FD3503}" type="slidenum">
              <a:rPr lang="en-US" altLang="zh-CN" sz="1400" noProof="1" smtClean="0">
                <a:solidFill>
                  <a:srgbClr val="000000"/>
                </a:solidFill>
                <a:cs typeface="+mn-ea"/>
              </a:rPr>
            </a:fld>
            <a:endParaRPr lang="zh-CN" altLang="en-US" sz="1400" noProof="1">
              <a:solidFill>
                <a:srgbClr val="000000"/>
              </a:solidFill>
            </a:endParaRPr>
          </a:p>
        </p:txBody>
      </p:sp>
      <p:sp>
        <p:nvSpPr>
          <p:cNvPr id="6" name="矩形 5"/>
          <p:cNvSpPr/>
          <p:nvPr/>
        </p:nvSpPr>
        <p:spPr>
          <a:xfrm>
            <a:off x="459740" y="521970"/>
            <a:ext cx="9450493" cy="521970"/>
          </a:xfrm>
          <a:prstGeom prst="rect">
            <a:avLst/>
          </a:prstGeom>
        </p:spPr>
        <p:txBody>
          <a:bodyPr wrap="square">
            <a:spAutoFit/>
          </a:bodyPr>
          <a:lstStyle/>
          <a:p>
            <a:pPr fontAlgn="base">
              <a:spcBef>
                <a:spcPct val="10000"/>
              </a:spcBef>
              <a:spcAft>
                <a:spcPct val="0"/>
              </a:spcAft>
            </a:pPr>
            <a:r>
              <a:rPr lang="zh-CN" altLang="en-US"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要点</a:t>
            </a:r>
            <a:r>
              <a:rPr lang="en-US" altLang="zh-CN"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化学主干知识</a:t>
            </a:r>
            <a:r>
              <a:rPr lang="en-US" altLang="zh-CN" sz="2000" b="1" smtClean="0">
                <a:solidFill>
                  <a:srgbClr val="0000FF"/>
                </a:solidFill>
                <a:latin typeface="仿宋" panose="02010609060101010101" charset="-122"/>
                <a:ea typeface="仿宋" panose="02010609060101010101" charset="-122"/>
                <a:cs typeface="仿宋" panose="02010609060101010101" charset="-122"/>
                <a:sym typeface="+mn-ea"/>
              </a:rPr>
              <a:t>——</a:t>
            </a:r>
            <a:r>
              <a:rPr lang="zh-CN" altLang="en-US" sz="2000" b="1" smtClean="0">
                <a:solidFill>
                  <a:srgbClr val="FF0000"/>
                </a:solidFill>
                <a:latin typeface="仿宋" panose="02010609060101010101" charset="-122"/>
                <a:ea typeface="仿宋" panose="02010609060101010101" charset="-122"/>
                <a:cs typeface="仿宋" panose="02010609060101010101" charset="-122"/>
                <a:sym typeface="+mn-ea"/>
              </a:rPr>
              <a:t>原理是树干，物质是枝叶！</a:t>
            </a:r>
            <a:endParaRPr lang="zh-CN" altLang="en-US" sz="2000" b="1" smtClean="0">
              <a:solidFill>
                <a:srgbClr val="FF0000"/>
              </a:solidFill>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V="1">
            <a:off x="190459" y="1071549"/>
            <a:ext cx="11715832" cy="1"/>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7"/>
          <p:cNvSpPr/>
          <p:nvPr/>
        </p:nvSpPr>
        <p:spPr>
          <a:xfrm>
            <a:off x="144780" y="810895"/>
            <a:ext cx="11777133" cy="76200"/>
          </a:xfrm>
          <a:prstGeom prst="rect">
            <a:avLst/>
          </a:prstGeom>
          <a:gradFill rotWithShape="0">
            <a:gsLst>
              <a:gs pos="0">
                <a:srgbClr val="CC0066"/>
              </a:gs>
              <a:gs pos="100000">
                <a:srgbClr val="FF66CC">
                  <a:alpha val="40999"/>
                </a:srgbClr>
              </a:gs>
            </a:gsLst>
            <a:lin ang="0" scaled="1"/>
          </a:gradFill>
          <a:ln w="9525">
            <a:noFill/>
          </a:ln>
        </p:spPr>
        <p:txBody>
          <a:bodyPr lIns="118745" tIns="60960" rIns="118745" bIns="60960" anchor="ctr"/>
          <a:lstStyle/>
          <a:p>
            <a:pPr eaLnBrk="0" fontAlgn="base" hangingPunct="0">
              <a:spcBef>
                <a:spcPct val="0"/>
              </a:spcBef>
              <a:spcAft>
                <a:spcPct val="0"/>
              </a:spcAft>
            </a:pPr>
            <a:r>
              <a:rPr lang="en-US" altLang="zh-CN" sz="2800" b="1">
                <a:solidFill>
                  <a:srgbClr val="FFFFFF"/>
                </a:solidFill>
                <a:latin typeface="宋体" panose="02010600030101010101" pitchFamily="2" charset="-122"/>
                <a:sym typeface="宋体" panose="02010600030101010101" pitchFamily="2" charset="-122"/>
              </a:rPr>
              <a:t>`</a:t>
            </a:r>
            <a:endParaRPr lang="en-US" altLang="zh-CN" sz="2800" b="1">
              <a:solidFill>
                <a:srgbClr val="FFFFFF"/>
              </a:solidFill>
              <a:latin typeface="宋体" panose="02010600030101010101" pitchFamily="2" charset="-122"/>
              <a:sym typeface="宋体" panose="02010600030101010101" pitchFamily="2" charset="-122"/>
            </a:endParaRPr>
          </a:p>
        </p:txBody>
      </p:sp>
      <p:sp>
        <p:nvSpPr>
          <p:cNvPr id="6" name="矩形 5"/>
          <p:cNvSpPr/>
          <p:nvPr/>
        </p:nvSpPr>
        <p:spPr>
          <a:xfrm>
            <a:off x="762002" y="288925"/>
            <a:ext cx="10763673" cy="521970"/>
          </a:xfrm>
          <a:prstGeom prst="rect">
            <a:avLst/>
          </a:prstGeom>
        </p:spPr>
        <p:txBody>
          <a:bodyPr wrap="square">
            <a:spAutoFit/>
          </a:bodyPr>
          <a:lstStyle/>
          <a:p>
            <a:pPr fontAlgn="base">
              <a:spcBef>
                <a:spcPct val="10000"/>
              </a:spcBef>
              <a:spcAft>
                <a:spcPct val="0"/>
              </a:spcAft>
            </a:pPr>
            <a:r>
              <a:rPr lang="zh-CN" altLang="en-US" sz="2800" b="1" smtClean="0">
                <a:solidFill>
                  <a:srgbClr val="000000"/>
                </a:solidFill>
                <a:latin typeface="黑体" panose="02010609060101010101" pitchFamily="49" charset="-122"/>
                <a:ea typeface="黑体" panose="02010609060101010101" pitchFamily="49" charset="-122"/>
              </a:rPr>
              <a:t>要点</a:t>
            </a:r>
            <a:r>
              <a:rPr lang="en-US" altLang="zh-CN" sz="2800" b="1" smtClean="0">
                <a:solidFill>
                  <a:srgbClr val="000000"/>
                </a:solidFill>
                <a:latin typeface="黑体" panose="02010609060101010101" pitchFamily="49" charset="-122"/>
                <a:ea typeface="黑体" panose="02010609060101010101" pitchFamily="49" charset="-122"/>
              </a:rPr>
              <a:t>2.</a:t>
            </a:r>
            <a:r>
              <a:rPr lang="zh-CN" altLang="en-US" sz="2800" b="1"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化学主干知识</a:t>
            </a:r>
            <a:r>
              <a:rPr lang="en-US" altLang="zh-CN" sz="2800" b="1"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六大主题 </a:t>
            </a:r>
            <a:r>
              <a:rPr lang="en-US" altLang="zh-CN" sz="20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三大</a:t>
            </a:r>
            <a:r>
              <a:rPr lang="zh-CN" altLang="en-US" sz="2000" b="1" smtClean="0">
                <a:solidFill>
                  <a:srgbClr val="FF0000"/>
                </a:solidFill>
                <a:sym typeface="+mn-ea"/>
              </a:rPr>
              <a:t>版</a:t>
            </a:r>
            <a:r>
              <a:rPr lang="zh-CN" altLang="en-US" sz="20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块</a:t>
            </a:r>
            <a:r>
              <a:rPr lang="zh-CN" altLang="en-US" sz="2000" b="1" smtClean="0">
                <a:solidFill>
                  <a:srgbClr val="FF0000"/>
                </a:solidFill>
                <a:latin typeface="黑体" panose="02010609060101010101" pitchFamily="49" charset="-122"/>
                <a:ea typeface="黑体" panose="02010609060101010101" pitchFamily="49" charset="-122"/>
                <a:sym typeface="+mn-ea"/>
              </a:rPr>
              <a:t>！</a:t>
            </a:r>
            <a:endParaRPr lang="zh-CN" altLang="en-US" sz="20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00" name="文本框 99"/>
          <p:cNvSpPr txBox="1"/>
          <p:nvPr/>
        </p:nvSpPr>
        <p:spPr>
          <a:xfrm>
            <a:off x="762000" y="1256665"/>
            <a:ext cx="2321560" cy="2584450"/>
          </a:xfrm>
          <a:prstGeom prst="rect">
            <a:avLst/>
          </a:prstGeom>
          <a:noFill/>
          <a:ln w="9525">
            <a:solidFill>
              <a:srgbClr val="FF0000"/>
            </a:solidFill>
          </a:ln>
        </p:spPr>
        <p:txBody>
          <a:bodyPr wrap="square">
            <a:spAutoFit/>
          </a:bodyPr>
          <a:lstStyle/>
          <a:p>
            <a:pPr fontAlgn="base">
              <a:lnSpc>
                <a:spcPct val="150000"/>
              </a:lnSpc>
              <a:spcBef>
                <a:spcPct val="0"/>
              </a:spcBef>
              <a:spcAft>
                <a:spcPct val="0"/>
              </a:spcAft>
            </a:pPr>
            <a:r>
              <a:rPr lang="zh-CN" altLang="en-US" b="1">
                <a:solidFill>
                  <a:srgbClr val="FF0000"/>
                </a:solidFill>
                <a:latin typeface="Calibri"/>
                <a:ea typeface="仿宋" panose="02010609060101010101" charset="-122"/>
                <a:cs typeface="仿宋" panose="02010609060101010101" charset="-122"/>
                <a:sym typeface="+mn-ea"/>
              </a:rPr>
              <a:t>①</a:t>
            </a:r>
            <a:r>
              <a:rPr lang="zh-CN" altLang="en-US" b="1">
                <a:solidFill>
                  <a:srgbClr val="000000"/>
                </a:solidFill>
                <a:latin typeface="仿宋" panose="02010609060101010101" charset="-122"/>
                <a:ea typeface="仿宋" panose="02010609060101010101" charset="-122"/>
                <a:cs typeface="仿宋" panose="02010609060101010101" charset="-122"/>
                <a:sym typeface="+mn-ea"/>
              </a:rPr>
              <a:t>基本概念；</a:t>
            </a:r>
            <a:endParaRPr lang="zh-CN" altLang="en-US" b="1">
              <a:solidFill>
                <a:srgbClr val="000000"/>
              </a:solidFill>
              <a:latin typeface="仿宋" panose="02010609060101010101" charset="-122"/>
              <a:ea typeface="仿宋" panose="02010609060101010101" charset="-122"/>
              <a:cs typeface="仿宋" panose="02010609060101010101" charset="-122"/>
              <a:sym typeface="+mn-ea"/>
            </a:endParaRPr>
          </a:p>
          <a:p>
            <a:pPr fontAlgn="base">
              <a:lnSpc>
                <a:spcPct val="150000"/>
              </a:lnSpc>
              <a:spcBef>
                <a:spcPct val="0"/>
              </a:spcBef>
              <a:spcAft>
                <a:spcPct val="0"/>
              </a:spcAft>
            </a:pPr>
            <a:r>
              <a:rPr lang="zh-CN" altLang="en-US" b="1">
                <a:solidFill>
                  <a:srgbClr val="FF0000"/>
                </a:solidFill>
                <a:latin typeface="Calibri"/>
                <a:ea typeface="仿宋" panose="02010609060101010101" charset="-122"/>
                <a:cs typeface="仿宋" panose="02010609060101010101" charset="-122"/>
                <a:sym typeface="+mn-ea"/>
              </a:rPr>
              <a:t>②</a:t>
            </a:r>
            <a:r>
              <a:rPr lang="zh-CN" altLang="en-US" b="1">
                <a:solidFill>
                  <a:srgbClr val="000000"/>
                </a:solidFill>
                <a:latin typeface="仿宋" panose="02010609060101010101" charset="-122"/>
                <a:ea typeface="仿宋" panose="02010609060101010101" charset="-122"/>
                <a:cs typeface="仿宋" panose="02010609060101010101" charset="-122"/>
                <a:sym typeface="+mn-ea"/>
              </a:rPr>
              <a:t>基本原理；</a:t>
            </a:r>
            <a:endParaRPr lang="zh-CN" altLang="en-US" b="1">
              <a:solidFill>
                <a:srgbClr val="000000"/>
              </a:solidFill>
              <a:latin typeface="仿宋" panose="02010609060101010101" charset="-122"/>
              <a:ea typeface="仿宋" panose="02010609060101010101" charset="-122"/>
              <a:cs typeface="仿宋" panose="02010609060101010101" charset="-122"/>
              <a:sym typeface="+mn-ea"/>
            </a:endParaRPr>
          </a:p>
          <a:p>
            <a:pPr fontAlgn="base">
              <a:lnSpc>
                <a:spcPct val="150000"/>
              </a:lnSpc>
              <a:spcBef>
                <a:spcPct val="0"/>
              </a:spcBef>
              <a:spcAft>
                <a:spcPct val="0"/>
              </a:spcAft>
            </a:pPr>
            <a:r>
              <a:rPr lang="zh-CN" altLang="en-US" b="1">
                <a:solidFill>
                  <a:srgbClr val="FF0000"/>
                </a:solidFill>
                <a:latin typeface="Calibri"/>
                <a:ea typeface="仿宋" panose="02010609060101010101" charset="-122"/>
                <a:cs typeface="仿宋" panose="02010609060101010101" charset="-122"/>
                <a:sym typeface="+mn-ea"/>
              </a:rPr>
              <a:t>③</a:t>
            </a:r>
            <a:r>
              <a:rPr lang="zh-CN" altLang="en-US" b="1">
                <a:solidFill>
                  <a:srgbClr val="000000"/>
                </a:solidFill>
                <a:latin typeface="仿宋" panose="02010609060101010101" charset="-122"/>
                <a:ea typeface="仿宋" panose="02010609060101010101" charset="-122"/>
                <a:cs typeface="仿宋" panose="02010609060101010101" charset="-122"/>
                <a:sym typeface="宋体" panose="02010600030101010101" pitchFamily="2" charset="-122"/>
              </a:rPr>
              <a:t>元素化合物；</a:t>
            </a:r>
            <a:endParaRPr lang="zh-CN" altLang="en-US" b="1">
              <a:solidFill>
                <a:srgbClr val="000000"/>
              </a:solidFill>
              <a:latin typeface="仿宋" panose="02010609060101010101" charset="-122"/>
              <a:ea typeface="仿宋" panose="02010609060101010101" charset="-122"/>
              <a:cs typeface="仿宋" panose="02010609060101010101" charset="-122"/>
              <a:sym typeface="宋体" panose="02010600030101010101" pitchFamily="2" charset="-122"/>
            </a:endParaRPr>
          </a:p>
          <a:p>
            <a:pPr fontAlgn="base">
              <a:lnSpc>
                <a:spcPct val="150000"/>
              </a:lnSpc>
              <a:spcBef>
                <a:spcPct val="0"/>
              </a:spcBef>
              <a:spcAft>
                <a:spcPct val="0"/>
              </a:spcAft>
            </a:pPr>
            <a:r>
              <a:rPr lang="zh-CN" altLang="en-US" b="1">
                <a:solidFill>
                  <a:srgbClr val="FF0000"/>
                </a:solidFill>
                <a:latin typeface="宋体" panose="02010600030101010101" pitchFamily="2" charset="-122"/>
                <a:cs typeface="仿宋" panose="02010609060101010101" charset="-122"/>
                <a:sym typeface="+mn-ea"/>
              </a:rPr>
              <a:t>④</a:t>
            </a:r>
            <a:r>
              <a:rPr lang="zh-CN" altLang="en-US" b="1">
                <a:solidFill>
                  <a:srgbClr val="000000"/>
                </a:solidFill>
                <a:latin typeface="仿宋" panose="02010609060101010101" charset="-122"/>
                <a:ea typeface="仿宋" panose="02010609060101010101" charset="-122"/>
                <a:cs typeface="仿宋" panose="02010609060101010101" charset="-122"/>
                <a:sym typeface="+mn-ea"/>
              </a:rPr>
              <a:t>有机化学；</a:t>
            </a:r>
            <a:endParaRPr lang="zh-CN" altLang="en-US" b="1">
              <a:solidFill>
                <a:srgbClr val="000000"/>
              </a:solidFill>
              <a:latin typeface="仿宋" panose="02010609060101010101" charset="-122"/>
              <a:ea typeface="仿宋" panose="02010609060101010101" charset="-122"/>
              <a:cs typeface="仿宋" panose="02010609060101010101" charset="-122"/>
              <a:sym typeface="+mn-ea"/>
            </a:endParaRPr>
          </a:p>
          <a:p>
            <a:pPr fontAlgn="base">
              <a:lnSpc>
                <a:spcPct val="150000"/>
              </a:lnSpc>
              <a:spcBef>
                <a:spcPct val="0"/>
              </a:spcBef>
              <a:spcAft>
                <a:spcPct val="0"/>
              </a:spcAft>
            </a:pPr>
            <a:r>
              <a:rPr lang="zh-CN" altLang="en-US" b="1">
                <a:solidFill>
                  <a:srgbClr val="FF0000"/>
                </a:solidFill>
                <a:latin typeface="宋体" panose="02010600030101010101" pitchFamily="2" charset="-122"/>
                <a:cs typeface="仿宋" panose="02010609060101010101" charset="-122"/>
                <a:sym typeface="+mn-ea"/>
              </a:rPr>
              <a:t>⑤</a:t>
            </a:r>
            <a:r>
              <a:rPr lang="zh-CN" altLang="en-US" b="1">
                <a:solidFill>
                  <a:srgbClr val="000000"/>
                </a:solidFill>
                <a:latin typeface="仿宋" panose="02010609060101010101" charset="-122"/>
                <a:ea typeface="仿宋" panose="02010609060101010101" charset="-122"/>
                <a:cs typeface="仿宋" panose="02010609060101010101" charset="-122"/>
                <a:sym typeface="+mn-ea"/>
              </a:rPr>
              <a:t>化学实验；</a:t>
            </a:r>
            <a:endParaRPr lang="zh-CN" altLang="en-US" b="1">
              <a:solidFill>
                <a:srgbClr val="000000"/>
              </a:solidFill>
              <a:latin typeface="仿宋" panose="02010609060101010101" charset="-122"/>
              <a:ea typeface="仿宋" panose="02010609060101010101" charset="-122"/>
              <a:cs typeface="仿宋" panose="02010609060101010101" charset="-122"/>
              <a:sym typeface="宋体" panose="02010600030101010101" pitchFamily="2" charset="-122"/>
            </a:endParaRPr>
          </a:p>
          <a:p>
            <a:pPr fontAlgn="base">
              <a:lnSpc>
                <a:spcPct val="150000"/>
              </a:lnSpc>
              <a:spcBef>
                <a:spcPct val="0"/>
              </a:spcBef>
              <a:spcAft>
                <a:spcPct val="0"/>
              </a:spcAft>
            </a:pPr>
            <a:r>
              <a:rPr lang="zh-CN" altLang="en-US" b="1">
                <a:solidFill>
                  <a:srgbClr val="FF0000"/>
                </a:solidFill>
                <a:latin typeface="微软雅黑" panose="020B0503020204020204" pitchFamily="34" charset="-122"/>
                <a:ea typeface="微软雅黑" panose="020B0503020204020204" pitchFamily="34" charset="-122"/>
                <a:cs typeface="仿宋" panose="02010609060101010101" charset="-122"/>
                <a:sym typeface="+mn-ea"/>
              </a:rPr>
              <a:t>⑥</a:t>
            </a:r>
            <a:r>
              <a:rPr lang="zh-CN" altLang="en-US" b="1">
                <a:solidFill>
                  <a:srgbClr val="000000"/>
                </a:solidFill>
                <a:latin typeface="仿宋" panose="02010609060101010101" charset="-122"/>
                <a:ea typeface="仿宋" panose="02010609060101010101" charset="-122"/>
                <a:cs typeface="仿宋" panose="02010609060101010101" charset="-122"/>
                <a:sym typeface="+mn-ea"/>
              </a:rPr>
              <a:t>化学计算；</a:t>
            </a:r>
            <a:endParaRPr lang="zh-CN" altLang="en-US" b="1">
              <a:solidFill>
                <a:srgbClr val="000000"/>
              </a:solidFill>
              <a:latin typeface="新宋体" panose="02010609030101010101" charset="-122"/>
              <a:ea typeface="新宋体" panose="02010609030101010101" charset="-122"/>
              <a:cs typeface="新宋体" panose="02010609030101010101" charset="-122"/>
            </a:endParaRPr>
          </a:p>
        </p:txBody>
      </p:sp>
      <p:graphicFrame>
        <p:nvGraphicFramePr>
          <p:cNvPr id="7" name="表格 6"/>
          <p:cNvGraphicFramePr>
            <a:graphicFrameLocks noGrp="1"/>
          </p:cNvGraphicFramePr>
          <p:nvPr>
            <p:custDataLst>
              <p:tags r:id="rId1"/>
            </p:custDataLst>
          </p:nvPr>
        </p:nvGraphicFramePr>
        <p:xfrm>
          <a:off x="3308775" y="1256668"/>
          <a:ext cx="8216900" cy="4932045"/>
        </p:xfrm>
        <a:graphic>
          <a:graphicData uri="http://schemas.openxmlformats.org/drawingml/2006/table">
            <a:tbl>
              <a:tblPr/>
              <a:tblGrid>
                <a:gridCol w="473287"/>
                <a:gridCol w="3296920"/>
                <a:gridCol w="509693"/>
                <a:gridCol w="3937000"/>
              </a:tblGrid>
              <a:tr h="456565">
                <a:tc>
                  <a:txBody>
                    <a:bodyPr wrap="square"/>
                    <a:lstStyle/>
                    <a:p>
                      <a:pPr algn="ctr">
                        <a:lnSpc>
                          <a:spcPts val="1600"/>
                        </a:lnSpc>
                        <a:spcAft>
                          <a:spcPct val="0"/>
                        </a:spcAft>
                      </a:pPr>
                      <a:r>
                        <a:rPr lang="zh-CN" sz="1600" b="1" kern="100">
                          <a:solidFill>
                            <a:srgbClr val="FF0000"/>
                          </a:solidFill>
                          <a:latin typeface="黑体" panose="02010609060101010101" pitchFamily="49" charset="-122"/>
                          <a:ea typeface="黑体" panose="02010609060101010101" pitchFamily="49" charset="-122"/>
                        </a:rPr>
                        <a:t>一</a:t>
                      </a:r>
                      <a:endParaRPr lang="zh-CN" sz="1600" b="1" kern="100">
                        <a:solidFill>
                          <a:srgbClr val="FF0000"/>
                        </a:solidFill>
                        <a:latin typeface="黑体" panose="02010609060101010101" pitchFamily="49" charset="-122"/>
                        <a:ea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l">
                        <a:lnSpc>
                          <a:spcPts val="1600"/>
                        </a:lnSpc>
                        <a:spcAft>
                          <a:spcPct val="0"/>
                        </a:spcAft>
                      </a:pPr>
                      <a:r>
                        <a:rPr lang="zh-CN" sz="1600" b="1" kern="100">
                          <a:solidFill>
                            <a:srgbClr val="FF0000"/>
                          </a:solidFill>
                          <a:latin typeface="宋体" panose="02010600030101010101" pitchFamily="2" charset="-122"/>
                          <a:ea typeface="宋体" panose="02010600030101010101" pitchFamily="2" charset="-122"/>
                          <a:cs typeface="宋体" panose="02010600030101010101" pitchFamily="2" charset="-122"/>
                        </a:rPr>
                        <a:t>选择题（</a:t>
                      </a:r>
                      <a:r>
                        <a:rPr lang="en-US" sz="1600" b="1" kern="10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sz="1600" b="1" kern="100">
                          <a:solidFill>
                            <a:srgbClr val="FF0000"/>
                          </a:solidFill>
                          <a:latin typeface="宋体" panose="02010600030101010101" pitchFamily="2" charset="-122"/>
                          <a:ea typeface="宋体" panose="02010600030101010101" pitchFamily="2" charset="-122"/>
                          <a:cs typeface="宋体" panose="02010600030101010101" pitchFamily="2" charset="-122"/>
                        </a:rPr>
                        <a:t>分</a:t>
                      </a:r>
                      <a:r>
                        <a:rPr lang="en-US" sz="1600" b="1" kern="100">
                          <a:solidFill>
                            <a:srgbClr val="FF0000"/>
                          </a:solidFill>
                          <a:latin typeface="宋体" panose="02010600030101010101" pitchFamily="2" charset="-122"/>
                          <a:ea typeface="宋体" panose="02010600030101010101" pitchFamily="2" charset="-122"/>
                          <a:cs typeface="宋体" panose="02010600030101010101" pitchFamily="2" charset="-122"/>
                        </a:rPr>
                        <a:t>×10</a:t>
                      </a:r>
                      <a:r>
                        <a:rPr lang="zh-CN" sz="1600" b="1" kern="100">
                          <a:solidFill>
                            <a:srgbClr val="FF0000"/>
                          </a:solidFill>
                          <a:latin typeface="宋体" panose="02010600030101010101" pitchFamily="2" charset="-122"/>
                          <a:ea typeface="宋体" panose="02010600030101010101" pitchFamily="2" charset="-122"/>
                          <a:cs typeface="宋体" panose="02010600030101010101" pitchFamily="2" charset="-122"/>
                        </a:rPr>
                        <a:t>，单选）</a:t>
                      </a:r>
                      <a:endParaRPr lang="zh-CN" sz="1600" b="1" kern="1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ctr">
                        <a:lnSpc>
                          <a:spcPts val="1600"/>
                        </a:lnSpc>
                        <a:spcAft>
                          <a:spcPct val="0"/>
                        </a:spcAft>
                      </a:pPr>
                      <a:r>
                        <a:rPr lang="zh-CN" sz="1600" b="1" kern="100">
                          <a:solidFill>
                            <a:srgbClr val="FF0000"/>
                          </a:solidFill>
                          <a:latin typeface="Times New Roman" panose="02020603050405020304"/>
                          <a:ea typeface="黑体" panose="02010609060101010101" pitchFamily="49" charset="-122"/>
                          <a:cs typeface="黑体" panose="02010609060101010101" pitchFamily="49" charset="-122"/>
                        </a:rPr>
                        <a:t>二</a:t>
                      </a:r>
                      <a:endParaRPr lang="zh-CN" sz="1600" b="1" kern="100">
                        <a:solidFill>
                          <a:srgbClr val="FF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wrap="square"/>
                    <a:lstStyle/>
                    <a:p>
                      <a:pPr algn="l">
                        <a:lnSpc>
                          <a:spcPts val="1600"/>
                        </a:lnSpc>
                        <a:spcAft>
                          <a:spcPct val="0"/>
                        </a:spcAft>
                      </a:pPr>
                      <a:r>
                        <a:rPr lang="zh-CN" sz="1600" b="1" kern="100">
                          <a:solidFill>
                            <a:srgbClr val="FF0000"/>
                          </a:solidFill>
                          <a:latin typeface="Calibri"/>
                          <a:ea typeface="宋体" panose="02010600030101010101" pitchFamily="2" charset="-122"/>
                        </a:rPr>
                        <a:t>选择题（</a:t>
                      </a:r>
                      <a:r>
                        <a:rPr lang="en-US" sz="1600" b="1" kern="100">
                          <a:solidFill>
                            <a:srgbClr val="FF0000"/>
                          </a:solidFill>
                          <a:latin typeface="Calibri"/>
                          <a:ea typeface="宋体" panose="02010600030101010101" pitchFamily="2" charset="-122"/>
                        </a:rPr>
                        <a:t>4</a:t>
                      </a:r>
                      <a:r>
                        <a:rPr lang="zh-CN" sz="1600" b="1" kern="100">
                          <a:solidFill>
                            <a:srgbClr val="FF0000"/>
                          </a:solidFill>
                          <a:latin typeface="Calibri"/>
                          <a:ea typeface="宋体" panose="02010600030101010101" pitchFamily="2" charset="-122"/>
                        </a:rPr>
                        <a:t>分</a:t>
                      </a:r>
                      <a:r>
                        <a:rPr lang="en-US" sz="1600" b="1" kern="100">
                          <a:solidFill>
                            <a:srgbClr val="FF0000"/>
                          </a:solidFill>
                          <a:latin typeface="宋体" panose="02010600030101010101" pitchFamily="2" charset="-122"/>
                          <a:ea typeface="宋体" panose="02010600030101010101" pitchFamily="2" charset="-122"/>
                        </a:rPr>
                        <a:t>×5</a:t>
                      </a:r>
                      <a:r>
                        <a:rPr lang="zh-CN" sz="1600" b="1" kern="100">
                          <a:solidFill>
                            <a:srgbClr val="FF0000"/>
                          </a:solidFill>
                          <a:latin typeface="Times New Roman" panose="02020603050405020304"/>
                          <a:ea typeface="宋体" panose="02010600030101010101" pitchFamily="2" charset="-122"/>
                        </a:rPr>
                        <a:t>个</a:t>
                      </a:r>
                      <a:r>
                        <a:rPr lang="zh-CN" sz="1600" b="1" kern="100">
                          <a:solidFill>
                            <a:srgbClr val="FF0000"/>
                          </a:solidFill>
                          <a:latin typeface="Calibri"/>
                          <a:ea typeface="宋体" panose="02010600030101010101" pitchFamily="2" charset="-122"/>
                        </a:rPr>
                        <a:t>，复选）</a:t>
                      </a:r>
                      <a:endParaRPr lang="zh-CN" sz="1600" b="1" kern="100">
                        <a:solidFill>
                          <a:srgbClr val="FF0000"/>
                        </a:solidFill>
                        <a:latin typeface="Times New Roman" panose="02020603050405020304"/>
                        <a:ea typeface="宋体" panose="02010600030101010101" pitchFamily="2"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89890">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1</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l">
                        <a:lnSpc>
                          <a:spcPts val="1600"/>
                        </a:lnSpc>
                        <a:spcAft>
                          <a:spcPct val="0"/>
                        </a:spcAft>
                      </a:pPr>
                      <a:r>
                        <a:rPr lang="zh-CN" sz="1600" kern="100">
                          <a:solidFill>
                            <a:srgbClr val="000000"/>
                          </a:solidFill>
                          <a:latin typeface="Times New Roman" panose="02020603050405020304"/>
                          <a:ea typeface="黑体" panose="02010609060101010101" pitchFamily="49" charset="-122"/>
                          <a:cs typeface="黑体" panose="02010609060101010101" pitchFamily="49" charset="-122"/>
                        </a:rPr>
                        <a:t>古典文化</a:t>
                      </a:r>
                      <a:r>
                        <a:rPr lang="en-US" sz="1600" kern="100">
                          <a:solidFill>
                            <a:srgbClr val="000000"/>
                          </a:solidFill>
                          <a:latin typeface="Times New Roman" panose="02020603050405020304"/>
                          <a:ea typeface="黑体" panose="02010609060101010101" pitchFamily="49" charset="-122"/>
                          <a:cs typeface="黑体" panose="02010609060101010101" pitchFamily="49" charset="-122"/>
                        </a:rPr>
                        <a:t>+STES</a:t>
                      </a:r>
                      <a:endParaRPr lang="zh-CN" sz="1600" kern="10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11</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wrap="square"/>
                    <a:lstStyle/>
                    <a:p>
                      <a:pPr algn="l">
                        <a:lnSpc>
                          <a:spcPts val="1600"/>
                        </a:lnSpc>
                        <a:spcAft>
                          <a:spcPct val="0"/>
                        </a:spcAft>
                      </a:pPr>
                      <a:r>
                        <a:rPr lang="zh-CN" sz="1600" kern="100">
                          <a:solidFill>
                            <a:srgbClr val="000000"/>
                          </a:solidFill>
                          <a:latin typeface="Times New Roman" panose="02020603050405020304"/>
                          <a:ea typeface="黑体" panose="02010609060101010101" pitchFamily="49" charset="-122"/>
                          <a:cs typeface="黑体" panose="02010609060101010101" pitchFamily="49" charset="-122"/>
                        </a:rPr>
                        <a:t>元素周期律</a:t>
                      </a:r>
                      <a:endParaRPr lang="zh-CN" sz="1600" kern="10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96240">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2</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l">
                        <a:lnSpc>
                          <a:spcPts val="1600"/>
                        </a:lnSpc>
                        <a:spcAft>
                          <a:spcPct val="0"/>
                        </a:spcAft>
                      </a:pPr>
                      <a:r>
                        <a:rPr lang="zh-CN" sz="1600" kern="100">
                          <a:solidFill>
                            <a:srgbClr val="000000"/>
                          </a:solidFill>
                          <a:latin typeface="Times New Roman" panose="02020603050405020304"/>
                          <a:ea typeface="黑体" panose="02010609060101010101" pitchFamily="49" charset="-122"/>
                          <a:cs typeface="黑体" panose="02010609060101010101" pitchFamily="49" charset="-122"/>
                        </a:rPr>
                        <a:t>元素化合物</a:t>
                      </a:r>
                      <a:r>
                        <a:rPr lang="en-US" sz="1600" kern="100">
                          <a:solidFill>
                            <a:srgbClr val="000000"/>
                          </a:solidFill>
                          <a:latin typeface="Times New Roman" panose="02020603050405020304"/>
                          <a:ea typeface="黑体" panose="02010609060101010101" pitchFamily="49" charset="-122"/>
                          <a:cs typeface="黑体" panose="02010609060101010101" pitchFamily="49" charset="-122"/>
                        </a:rPr>
                        <a:t>+STES</a:t>
                      </a:r>
                      <a:endParaRPr lang="zh-CN" sz="1600" kern="10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12</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wrap="square"/>
                    <a:lstStyle/>
                    <a:p>
                      <a:pPr algn="l">
                        <a:lnSpc>
                          <a:spcPts val="1600"/>
                        </a:lnSpc>
                        <a:spcAft>
                          <a:spcPct val="0"/>
                        </a:spcAft>
                      </a:pPr>
                      <a:r>
                        <a:rPr lang="zh-CN" sz="1600" kern="100">
                          <a:solidFill>
                            <a:srgbClr val="000000"/>
                          </a:solidFill>
                          <a:latin typeface="Times New Roman" panose="02020603050405020304"/>
                          <a:ea typeface="黑体" panose="02010609060101010101" pitchFamily="49" charset="-122"/>
                          <a:cs typeface="黑体" panose="02010609060101010101" pitchFamily="49" charset="-122"/>
                        </a:rPr>
                        <a:t>电解质溶液（</a:t>
                      </a:r>
                      <a:r>
                        <a:rPr lang="en-US" sz="1600" kern="100">
                          <a:solidFill>
                            <a:srgbClr val="000000"/>
                          </a:solidFill>
                          <a:latin typeface="Times New Roman" panose="02020603050405020304"/>
                          <a:ea typeface="黑体" panose="02010609060101010101" pitchFamily="49" charset="-122"/>
                          <a:cs typeface="黑体" panose="02010609060101010101" pitchFamily="49" charset="-122"/>
                        </a:rPr>
                        <a:t>S</a:t>
                      </a:r>
                      <a:r>
                        <a:rPr lang="zh-CN" sz="1600" kern="100">
                          <a:solidFill>
                            <a:srgbClr val="000000"/>
                          </a:solidFill>
                          <a:latin typeface="Times New Roman" panose="02020603050405020304"/>
                          <a:ea typeface="黑体" panose="02010609060101010101" pitchFamily="49" charset="-122"/>
                          <a:cs typeface="黑体" panose="02010609060101010101" pitchFamily="49" charset="-122"/>
                        </a:rPr>
                        <a:t>、</a:t>
                      </a:r>
                      <a:r>
                        <a:rPr lang="en-US" sz="1600" kern="100" err="1">
                          <a:solidFill>
                            <a:srgbClr val="000000"/>
                          </a:solidFill>
                          <a:latin typeface="Times New Roman" panose="02020603050405020304"/>
                          <a:ea typeface="黑体" panose="02010609060101010101" pitchFamily="49" charset="-122"/>
                          <a:cs typeface="黑体" panose="02010609060101010101" pitchFamily="49" charset="-122"/>
                        </a:rPr>
                        <a:t>Ksp</a:t>
                      </a:r>
                      <a:r>
                        <a:rPr lang="zh-CN" sz="1600" kern="100">
                          <a:solidFill>
                            <a:srgbClr val="000000"/>
                          </a:solidFill>
                          <a:latin typeface="Times New Roman" panose="02020603050405020304"/>
                          <a:ea typeface="黑体" panose="02010609060101010101" pitchFamily="49" charset="-122"/>
                          <a:cs typeface="黑体" panose="02010609060101010101" pitchFamily="49" charset="-122"/>
                        </a:rPr>
                        <a:t>）</a:t>
                      </a:r>
                      <a:endParaRPr lang="zh-CN" sz="1600" kern="10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88620">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3</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l">
                        <a:lnSpc>
                          <a:spcPts val="1600"/>
                        </a:lnSpc>
                        <a:spcAft>
                          <a:spcPct val="0"/>
                        </a:spcAft>
                      </a:pPr>
                      <a:r>
                        <a:rPr lang="zh-CN" sz="1600" kern="100">
                          <a:solidFill>
                            <a:srgbClr val="000000"/>
                          </a:solidFill>
                          <a:latin typeface="Times New Roman" panose="02020603050405020304"/>
                          <a:ea typeface="黑体" panose="02010609060101010101" pitchFamily="49" charset="-122"/>
                          <a:cs typeface="黑体" panose="02010609060101010101" pitchFamily="49" charset="-122"/>
                        </a:rPr>
                        <a:t>化学反应与能量</a:t>
                      </a:r>
                      <a:endParaRPr lang="zh-CN" sz="1600" kern="10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13</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wrap="square"/>
                    <a:lstStyle/>
                    <a:p>
                      <a:pPr algn="l">
                        <a:lnSpc>
                          <a:spcPts val="1600"/>
                        </a:lnSpc>
                        <a:spcAft>
                          <a:spcPct val="0"/>
                        </a:spcAft>
                      </a:pPr>
                      <a:r>
                        <a:rPr lang="zh-CN" sz="1600" kern="100">
                          <a:solidFill>
                            <a:srgbClr val="000000"/>
                          </a:solidFill>
                          <a:latin typeface="Times New Roman" panose="02020603050405020304"/>
                          <a:ea typeface="黑体" panose="02010609060101010101" pitchFamily="49" charset="-122"/>
                          <a:cs typeface="黑体" panose="02010609060101010101" pitchFamily="49" charset="-122"/>
                        </a:rPr>
                        <a:t>电解质溶液（滴定、稀释）</a:t>
                      </a:r>
                      <a:endParaRPr lang="zh-CN" sz="1600" kern="10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08940">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4</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marL="0" marR="0" indent="0" algn="l" defTabSz="914400" eaLnBrk="1" fontAlgn="base" latinLnBrk="0" hangingPunct="1">
                        <a:lnSpc>
                          <a:spcPts val="1600"/>
                        </a:lnSpc>
                        <a:spcBef>
                          <a:spcPct val="0"/>
                        </a:spcBef>
                        <a:spcAft>
                          <a:spcPct val="0"/>
                        </a:spcAft>
                        <a:buClrTx/>
                        <a:buSzTx/>
                        <a:buFontTx/>
                        <a:buNone/>
                        <a:defRPr/>
                      </a:pPr>
                      <a:r>
                        <a:rPr lang="zh-CN" altLang="en-US" sz="1600" kern="100" smtClean="0">
                          <a:solidFill>
                            <a:srgbClr val="000000"/>
                          </a:solidFill>
                          <a:latin typeface="Times New Roman" panose="02020603050405020304"/>
                          <a:ea typeface="黑体" panose="02010609060101010101" pitchFamily="49" charset="-122"/>
                          <a:cs typeface="黑体" panose="02010609060101010101" pitchFamily="49" charset="-122"/>
                        </a:rPr>
                        <a:t>污染治理流程</a:t>
                      </a:r>
                      <a:endParaRPr lang="zh-CN" altLang="en-US" sz="1600" kern="100" smtClean="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14</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wrap="square"/>
                    <a:lstStyle/>
                    <a:p>
                      <a:pPr algn="l">
                        <a:lnSpc>
                          <a:spcPts val="1600"/>
                        </a:lnSpc>
                        <a:spcAft>
                          <a:spcPct val="0"/>
                        </a:spcAft>
                      </a:pPr>
                      <a:r>
                        <a:rPr lang="zh-CN" sz="1600" kern="100">
                          <a:solidFill>
                            <a:srgbClr val="000000"/>
                          </a:solidFill>
                          <a:latin typeface="Times New Roman" panose="02020603050405020304"/>
                          <a:ea typeface="黑体" panose="02010609060101010101" pitchFamily="49" charset="-122"/>
                          <a:cs typeface="黑体" panose="02010609060101010101" pitchFamily="49" charset="-122"/>
                        </a:rPr>
                        <a:t>有机化学基础（性质、结构）</a:t>
                      </a:r>
                      <a:endParaRPr lang="zh-CN" sz="1600" kern="10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96240">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5</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marL="0" marR="0" indent="0" algn="l" defTabSz="914400" eaLnBrk="1" fontAlgn="base" latinLnBrk="0" hangingPunct="1">
                        <a:lnSpc>
                          <a:spcPts val="1600"/>
                        </a:lnSpc>
                        <a:spcBef>
                          <a:spcPct val="0"/>
                        </a:spcBef>
                        <a:spcAft>
                          <a:spcPct val="0"/>
                        </a:spcAft>
                        <a:buClrTx/>
                        <a:buSzTx/>
                        <a:buFontTx/>
                        <a:buNone/>
                        <a:defRPr/>
                      </a:pPr>
                      <a:r>
                        <a:rPr lang="zh-CN" altLang="en-US" sz="1600" kern="100" smtClean="0">
                          <a:solidFill>
                            <a:srgbClr val="000000"/>
                          </a:solidFill>
                          <a:latin typeface="Times New Roman" panose="02020603050405020304"/>
                          <a:ea typeface="黑体" panose="02010609060101010101" pitchFamily="49" charset="-122"/>
                          <a:cs typeface="黑体" panose="02010609060101010101" pitchFamily="49" charset="-122"/>
                        </a:rPr>
                        <a:t>基本实验（性质验证）</a:t>
                      </a:r>
                      <a:endParaRPr lang="zh-CN" altLang="en-US" sz="1600" kern="100" smtClean="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15</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wrap="square"/>
                    <a:lstStyle/>
                    <a:p>
                      <a:pPr algn="l">
                        <a:lnSpc>
                          <a:spcPts val="1600"/>
                        </a:lnSpc>
                        <a:spcAft>
                          <a:spcPct val="0"/>
                        </a:spcAft>
                      </a:pPr>
                      <a:r>
                        <a:rPr lang="zh-CN" sz="1600" kern="100">
                          <a:solidFill>
                            <a:srgbClr val="000000"/>
                          </a:solidFill>
                          <a:latin typeface="Times New Roman" panose="02020603050405020304"/>
                          <a:ea typeface="黑体" panose="02010609060101010101" pitchFamily="49" charset="-122"/>
                          <a:cs typeface="黑体" panose="02010609060101010101" pitchFamily="49" charset="-122"/>
                        </a:rPr>
                        <a:t>有机实验（反应条件控制）</a:t>
                      </a:r>
                      <a:endParaRPr lang="zh-CN" sz="1600" kern="10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99415">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6</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marL="0" marR="0" indent="0" algn="l" defTabSz="914400" eaLnBrk="1" fontAlgn="base" latinLnBrk="0" hangingPunct="1">
                        <a:lnSpc>
                          <a:spcPts val="1600"/>
                        </a:lnSpc>
                        <a:spcBef>
                          <a:spcPct val="0"/>
                        </a:spcBef>
                        <a:spcAft>
                          <a:spcPct val="0"/>
                        </a:spcAft>
                        <a:buClrTx/>
                        <a:buSzTx/>
                        <a:buFontTx/>
                        <a:buNone/>
                        <a:defRPr/>
                      </a:pPr>
                      <a:r>
                        <a:rPr lang="zh-CN" altLang="en-US" sz="1600" kern="100" smtClean="0">
                          <a:solidFill>
                            <a:srgbClr val="000000"/>
                          </a:solidFill>
                          <a:latin typeface="Times New Roman" panose="02020603050405020304"/>
                          <a:ea typeface="黑体" panose="02010609060101010101" pitchFamily="49" charset="-122"/>
                          <a:cs typeface="黑体" panose="02010609060101010101" pitchFamily="49" charset="-122"/>
                        </a:rPr>
                        <a:t>实验操作（规律验证）</a:t>
                      </a:r>
                      <a:endParaRPr lang="zh-CN" altLang="en-US" sz="1600" kern="100" smtClean="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ctr">
                        <a:lnSpc>
                          <a:spcPts val="1600"/>
                        </a:lnSpc>
                        <a:spcAft>
                          <a:spcPct val="0"/>
                        </a:spcAft>
                      </a:pPr>
                      <a:r>
                        <a:rPr lang="zh-CN" sz="1600" b="1" kern="100">
                          <a:solidFill>
                            <a:srgbClr val="FF0000"/>
                          </a:solidFill>
                          <a:latin typeface="Times New Roman" panose="02020603050405020304"/>
                          <a:ea typeface="黑体" panose="02010609060101010101" pitchFamily="49" charset="-122"/>
                          <a:cs typeface="黑体" panose="02010609060101010101" pitchFamily="49" charset="-122"/>
                        </a:rPr>
                        <a:t>三</a:t>
                      </a:r>
                      <a:endParaRPr lang="zh-CN" sz="1600" b="1" kern="100">
                        <a:solidFill>
                          <a:srgbClr val="FF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wrap="square"/>
                    <a:lstStyle/>
                    <a:p>
                      <a:pPr algn="l">
                        <a:lnSpc>
                          <a:spcPts val="1600"/>
                        </a:lnSpc>
                        <a:spcAft>
                          <a:spcPct val="0"/>
                        </a:spcAft>
                      </a:pPr>
                      <a:r>
                        <a:rPr lang="zh-CN" sz="1600" b="1" kern="100">
                          <a:solidFill>
                            <a:srgbClr val="FF0000"/>
                          </a:solidFill>
                          <a:latin typeface="Calibri"/>
                          <a:ea typeface="宋体" panose="02010600030101010101" pitchFamily="2" charset="-122"/>
                          <a:cs typeface="黑体" panose="02010609060101010101" pitchFamily="49" charset="-122"/>
                        </a:rPr>
                        <a:t>非选择题（</a:t>
                      </a:r>
                      <a:r>
                        <a:rPr lang="en-US" sz="1600" b="1" kern="100">
                          <a:solidFill>
                            <a:srgbClr val="FF0000"/>
                          </a:solidFill>
                          <a:latin typeface="Calibri"/>
                          <a:ea typeface="宋体" panose="02010600030101010101" pitchFamily="2" charset="-122"/>
                          <a:cs typeface="黑体" panose="02010609060101010101" pitchFamily="49" charset="-122"/>
                        </a:rPr>
                        <a:t>5</a:t>
                      </a:r>
                      <a:r>
                        <a:rPr lang="zh-CN" sz="1600" b="1" kern="100">
                          <a:solidFill>
                            <a:srgbClr val="FF0000"/>
                          </a:solidFill>
                          <a:latin typeface="Calibri"/>
                          <a:ea typeface="宋体" panose="02010600030101010101" pitchFamily="2" charset="-122"/>
                          <a:cs typeface="黑体" panose="02010609060101010101" pitchFamily="49" charset="-122"/>
                        </a:rPr>
                        <a:t>小题，共</a:t>
                      </a:r>
                      <a:r>
                        <a:rPr lang="en-US" sz="1600" b="1" kern="100">
                          <a:solidFill>
                            <a:srgbClr val="FF0000"/>
                          </a:solidFill>
                          <a:latin typeface="Calibri"/>
                          <a:ea typeface="宋体" panose="02010600030101010101" pitchFamily="2" charset="-122"/>
                          <a:cs typeface="黑体" panose="02010609060101010101" pitchFamily="49" charset="-122"/>
                        </a:rPr>
                        <a:t>60</a:t>
                      </a:r>
                      <a:r>
                        <a:rPr lang="zh-CN" sz="1600" b="1" kern="100">
                          <a:solidFill>
                            <a:srgbClr val="FF0000"/>
                          </a:solidFill>
                          <a:latin typeface="Calibri"/>
                          <a:ea typeface="宋体" panose="02010600030101010101" pitchFamily="2" charset="-122"/>
                          <a:cs typeface="黑体" panose="02010609060101010101" pitchFamily="49" charset="-122"/>
                        </a:rPr>
                        <a:t>分）</a:t>
                      </a:r>
                      <a:endParaRPr lang="zh-CN" sz="1600" b="1" kern="100">
                        <a:solidFill>
                          <a:srgbClr val="FF0000"/>
                        </a:solidFill>
                        <a:latin typeface="Calibri"/>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396875">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7</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l">
                        <a:lnSpc>
                          <a:spcPts val="1600"/>
                        </a:lnSpc>
                        <a:spcAft>
                          <a:spcPct val="0"/>
                        </a:spcAft>
                      </a:pPr>
                      <a:r>
                        <a:rPr lang="zh-CN" sz="1600" kern="100">
                          <a:solidFill>
                            <a:srgbClr val="000000"/>
                          </a:solidFill>
                          <a:latin typeface="Times New Roman" panose="02020603050405020304"/>
                          <a:ea typeface="黑体" panose="02010609060101010101" pitchFamily="49" charset="-122"/>
                          <a:cs typeface="黑体" panose="02010609060101010101" pitchFamily="49" charset="-122"/>
                        </a:rPr>
                        <a:t>化学实验（有机实验）</a:t>
                      </a:r>
                      <a:endParaRPr lang="zh-CN" sz="1600" kern="10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ctr">
                        <a:lnSpc>
                          <a:spcPts val="1600"/>
                        </a:lnSpc>
                        <a:spcAft>
                          <a:spcPct val="0"/>
                        </a:spcAft>
                      </a:pPr>
                      <a:r>
                        <a:rPr lang="en-US" sz="1600" kern="100">
                          <a:solidFill>
                            <a:srgbClr val="0000FF"/>
                          </a:solidFill>
                          <a:latin typeface="黑体" panose="02010609060101010101" pitchFamily="49" charset="-122"/>
                          <a:ea typeface="宋体" panose="02010600030101010101" pitchFamily="2" charset="-122"/>
                          <a:cs typeface="黑体" panose="02010609060101010101" pitchFamily="49" charset="-122"/>
                        </a:rPr>
                        <a:t>16</a:t>
                      </a:r>
                      <a:endParaRPr lang="en-US" sz="1600" kern="100">
                        <a:solidFill>
                          <a:srgbClr val="0000FF"/>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wrap="square"/>
                    <a:lstStyle/>
                    <a:p>
                      <a:pPr algn="l">
                        <a:lnSpc>
                          <a:spcPts val="1600"/>
                        </a:lnSpc>
                        <a:spcAft>
                          <a:spcPct val="0"/>
                        </a:spcAft>
                      </a:pPr>
                      <a:r>
                        <a:rPr lang="zh-CN" sz="1600" kern="100">
                          <a:solidFill>
                            <a:srgbClr val="0000FF"/>
                          </a:solidFill>
                          <a:latin typeface="Times New Roman" panose="02020603050405020304"/>
                          <a:ea typeface="黑体" panose="02010609060101010101" pitchFamily="49" charset="-122"/>
                          <a:cs typeface="黑体" panose="02010609060101010101" pitchFamily="49" charset="-122"/>
                        </a:rPr>
                        <a:t>综合化学实验</a:t>
                      </a:r>
                      <a:endParaRPr lang="zh-CN" sz="1600" kern="100">
                        <a:solidFill>
                          <a:srgbClr val="0000FF"/>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386715">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8</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l">
                        <a:lnSpc>
                          <a:spcPts val="1600"/>
                        </a:lnSpc>
                        <a:spcAft>
                          <a:spcPct val="0"/>
                        </a:spcAft>
                      </a:pPr>
                      <a:r>
                        <a:rPr lang="zh-CN" sz="1600" kern="100">
                          <a:solidFill>
                            <a:srgbClr val="000000"/>
                          </a:solidFill>
                          <a:latin typeface="Times New Roman" panose="02020603050405020304"/>
                          <a:ea typeface="黑体" panose="02010609060101010101" pitchFamily="49" charset="-122"/>
                          <a:cs typeface="黑体" panose="02010609060101010101" pitchFamily="49" charset="-122"/>
                        </a:rPr>
                        <a:t>有机化学基础（结构）</a:t>
                      </a:r>
                      <a:endParaRPr lang="zh-CN" sz="1600" kern="10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ctr">
                        <a:lnSpc>
                          <a:spcPts val="1600"/>
                        </a:lnSpc>
                        <a:spcAft>
                          <a:spcPct val="0"/>
                        </a:spcAft>
                      </a:pPr>
                      <a:r>
                        <a:rPr lang="en-US" sz="1600" kern="100">
                          <a:solidFill>
                            <a:srgbClr val="0000FF"/>
                          </a:solidFill>
                          <a:latin typeface="黑体" panose="02010609060101010101" pitchFamily="49" charset="-122"/>
                          <a:ea typeface="宋体" panose="02010600030101010101" pitchFamily="2" charset="-122"/>
                          <a:cs typeface="黑体" panose="02010609060101010101" pitchFamily="49" charset="-122"/>
                        </a:rPr>
                        <a:t>17</a:t>
                      </a:r>
                      <a:endParaRPr lang="en-US" sz="1600" kern="100">
                        <a:solidFill>
                          <a:srgbClr val="0000FF"/>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wrap="square"/>
                    <a:lstStyle/>
                    <a:p>
                      <a:pPr algn="l">
                        <a:lnSpc>
                          <a:spcPts val="1600"/>
                        </a:lnSpc>
                        <a:spcAft>
                          <a:spcPct val="0"/>
                        </a:spcAft>
                      </a:pPr>
                      <a:r>
                        <a:rPr lang="zh-CN" sz="1600" kern="100">
                          <a:solidFill>
                            <a:srgbClr val="0000FF"/>
                          </a:solidFill>
                          <a:latin typeface="Times New Roman" panose="02020603050405020304"/>
                          <a:ea typeface="黑体" panose="02010609060101010101" pitchFamily="49" charset="-122"/>
                          <a:cs typeface="黑体" panose="02010609060101010101" pitchFamily="49" charset="-122"/>
                        </a:rPr>
                        <a:t>物质结构</a:t>
                      </a:r>
                      <a:endParaRPr lang="zh-CN" sz="1600" kern="100">
                        <a:solidFill>
                          <a:srgbClr val="0000FF"/>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399415">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9</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marL="0" marR="0" indent="0" algn="l" defTabSz="914400" eaLnBrk="1" fontAlgn="base" latinLnBrk="0" hangingPunct="1">
                        <a:lnSpc>
                          <a:spcPts val="1600"/>
                        </a:lnSpc>
                        <a:spcBef>
                          <a:spcPct val="0"/>
                        </a:spcBef>
                        <a:spcAft>
                          <a:spcPct val="0"/>
                        </a:spcAft>
                        <a:buClrTx/>
                        <a:buSzTx/>
                        <a:buFontTx/>
                        <a:buNone/>
                        <a:defRPr/>
                      </a:pPr>
                      <a:r>
                        <a:rPr lang="zh-CN" altLang="en-US" sz="1600" kern="100" smtClean="0">
                          <a:solidFill>
                            <a:srgbClr val="000000"/>
                          </a:solidFill>
                          <a:latin typeface="Times New Roman" panose="02020603050405020304"/>
                          <a:ea typeface="黑体" panose="02010609060101010101" pitchFamily="49" charset="-122"/>
                          <a:cs typeface="黑体" panose="02010609060101010101" pitchFamily="49" charset="-122"/>
                        </a:rPr>
                        <a:t>有机化学基础（性质）</a:t>
                      </a:r>
                      <a:endParaRPr lang="zh-CN" altLang="en-US" sz="1600" kern="100" smtClean="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ctr">
                        <a:lnSpc>
                          <a:spcPts val="1600"/>
                        </a:lnSpc>
                        <a:spcAft>
                          <a:spcPct val="0"/>
                        </a:spcAft>
                      </a:pPr>
                      <a:r>
                        <a:rPr lang="en-US" sz="1600" kern="100">
                          <a:solidFill>
                            <a:srgbClr val="0000FF"/>
                          </a:solidFill>
                          <a:latin typeface="黑体" panose="02010609060101010101" pitchFamily="49" charset="-122"/>
                          <a:ea typeface="宋体" panose="02010600030101010101" pitchFamily="2" charset="-122"/>
                          <a:cs typeface="黑体" panose="02010609060101010101" pitchFamily="49" charset="-122"/>
                        </a:rPr>
                        <a:t>18</a:t>
                      </a:r>
                      <a:endParaRPr lang="en-US" sz="1600" kern="100">
                        <a:solidFill>
                          <a:srgbClr val="0000FF"/>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wrap="square"/>
                    <a:lstStyle/>
                    <a:p>
                      <a:pPr algn="l">
                        <a:lnSpc>
                          <a:spcPts val="1600"/>
                        </a:lnSpc>
                        <a:spcAft>
                          <a:spcPct val="0"/>
                        </a:spcAft>
                      </a:pPr>
                      <a:r>
                        <a:rPr lang="zh-CN" altLang="en-US" sz="1600" kern="100" smtClean="0">
                          <a:solidFill>
                            <a:srgbClr val="0000FF"/>
                          </a:solidFill>
                          <a:latin typeface="Times New Roman" panose="02020603050405020304"/>
                          <a:ea typeface="黑体" panose="02010609060101010101" pitchFamily="49" charset="-122"/>
                          <a:cs typeface="黑体" panose="02010609060101010101" pitchFamily="49" charset="-122"/>
                        </a:rPr>
                        <a:t>化学原理</a:t>
                      </a:r>
                      <a:endParaRPr lang="zh-CN" altLang="en-US" sz="1600" kern="100" smtClean="0">
                        <a:solidFill>
                          <a:srgbClr val="0000FF"/>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456565">
                <a:tc>
                  <a:txBody>
                    <a:bodyPr wrap="square"/>
                    <a:lstStyle/>
                    <a:p>
                      <a:pPr algn="ctr">
                        <a:lnSpc>
                          <a:spcPts val="1600"/>
                        </a:lnSpc>
                        <a:spcAft>
                          <a:spcPct val="0"/>
                        </a:spcAft>
                      </a:pPr>
                      <a:r>
                        <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rPr>
                        <a:t>10</a:t>
                      </a:r>
                      <a:endParaRPr lang="en-US" sz="1600" kern="100">
                        <a:solidFill>
                          <a:srgbClr val="000000"/>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l">
                        <a:lnSpc>
                          <a:spcPts val="1600"/>
                        </a:lnSpc>
                        <a:spcAft>
                          <a:spcPct val="0"/>
                        </a:spcAft>
                      </a:pPr>
                      <a:r>
                        <a:rPr lang="zh-CN" sz="1600" kern="100">
                          <a:solidFill>
                            <a:srgbClr val="000000"/>
                          </a:solidFill>
                          <a:latin typeface="Times New Roman" panose="02020603050405020304"/>
                          <a:ea typeface="黑体" panose="02010609060101010101" pitchFamily="49" charset="-122"/>
                          <a:cs typeface="黑体" panose="02010609060101010101" pitchFamily="49" charset="-122"/>
                        </a:rPr>
                        <a:t>电化学（电解）</a:t>
                      </a:r>
                      <a:endParaRPr lang="zh-CN" sz="1600" kern="100">
                        <a:solidFill>
                          <a:srgbClr val="000000"/>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ctr">
                        <a:lnSpc>
                          <a:spcPts val="1600"/>
                        </a:lnSpc>
                        <a:spcAft>
                          <a:spcPct val="0"/>
                        </a:spcAft>
                      </a:pPr>
                      <a:r>
                        <a:rPr lang="en-US" sz="1600" kern="100">
                          <a:solidFill>
                            <a:srgbClr val="0000FF"/>
                          </a:solidFill>
                          <a:latin typeface="黑体" panose="02010609060101010101" pitchFamily="49" charset="-122"/>
                          <a:ea typeface="宋体" panose="02010600030101010101" pitchFamily="2" charset="-122"/>
                          <a:cs typeface="黑体" panose="02010609060101010101" pitchFamily="49" charset="-122"/>
                        </a:rPr>
                        <a:t>19</a:t>
                      </a:r>
                      <a:endParaRPr lang="en-US" sz="1600" kern="100">
                        <a:solidFill>
                          <a:srgbClr val="0000FF"/>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wrap="square"/>
                    <a:lstStyle/>
                    <a:p>
                      <a:pPr marL="0" marR="0" indent="0" algn="l" defTabSz="914400" eaLnBrk="1" fontAlgn="base" latinLnBrk="0" hangingPunct="1">
                        <a:lnSpc>
                          <a:spcPts val="1600"/>
                        </a:lnSpc>
                        <a:spcBef>
                          <a:spcPct val="0"/>
                        </a:spcBef>
                        <a:spcAft>
                          <a:spcPct val="0"/>
                        </a:spcAft>
                        <a:buClrTx/>
                        <a:buSzTx/>
                        <a:buFontTx/>
                        <a:buNone/>
                        <a:defRPr/>
                      </a:pPr>
                      <a:r>
                        <a:rPr lang="zh-CN" altLang="en-US" sz="1600" kern="100" smtClean="0">
                          <a:solidFill>
                            <a:srgbClr val="0000FF"/>
                          </a:solidFill>
                          <a:latin typeface="Times New Roman" panose="02020603050405020304"/>
                          <a:ea typeface="黑体" panose="02010609060101010101" pitchFamily="49" charset="-122"/>
                          <a:cs typeface="黑体" panose="02010609060101010101" pitchFamily="49" charset="-122"/>
                        </a:rPr>
                        <a:t>无机工艺流程</a:t>
                      </a:r>
                      <a:endParaRPr lang="zh-CN" altLang="en-US" sz="1600" kern="100" smtClean="0">
                        <a:solidFill>
                          <a:srgbClr val="0000FF"/>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456565">
                <a:tc>
                  <a:txBody>
                    <a:bodyPr wrap="square"/>
                    <a:lstStyle/>
                    <a:p>
                      <a:pPr algn="ctr">
                        <a:lnSpc>
                          <a:spcPts val="1600"/>
                        </a:lnSpc>
                        <a:spcAft>
                          <a:spcPct val="0"/>
                        </a:spcAft>
                      </a:pPr>
                      <a:r>
                        <a:rPr lang="zh-CN" altLang="en-US" sz="1600" b="1" kern="100" smtClean="0">
                          <a:solidFill>
                            <a:srgbClr val="0000FF"/>
                          </a:solidFill>
                          <a:latin typeface="黑体" panose="02010609060101010101" pitchFamily="49" charset="-122"/>
                          <a:ea typeface="宋体" panose="02010600030101010101" pitchFamily="2" charset="-122"/>
                          <a:cs typeface="黑体" panose="02010609060101010101" pitchFamily="49" charset="-122"/>
                        </a:rPr>
                        <a:t>备</a:t>
                      </a:r>
                      <a:endParaRPr lang="zh-CN" altLang="en-US" sz="1600" b="1" kern="100" smtClean="0">
                        <a:solidFill>
                          <a:srgbClr val="0000FF"/>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l">
                        <a:lnSpc>
                          <a:spcPts val="1600"/>
                        </a:lnSpc>
                        <a:spcAft>
                          <a:spcPct val="0"/>
                        </a:spcAft>
                      </a:pPr>
                      <a:r>
                        <a:rPr lang="en-US" altLang="zh-CN" sz="1600" b="1" kern="100" smtClean="0">
                          <a:solidFill>
                            <a:srgbClr val="0000FF"/>
                          </a:solidFill>
                          <a:latin typeface="黑体" panose="02010609060101010101" pitchFamily="49" charset="-122"/>
                          <a:ea typeface="宋体" panose="02010600030101010101" pitchFamily="2" charset="-122"/>
                          <a:cs typeface="黑体" panose="02010609060101010101" pitchFamily="49" charset="-122"/>
                        </a:rPr>
                        <a:t>NA</a:t>
                      </a:r>
                      <a:r>
                        <a:rPr lang="zh-CN" altLang="en-US" sz="1600" b="1" kern="100" smtClean="0">
                          <a:solidFill>
                            <a:srgbClr val="0000FF"/>
                          </a:solidFill>
                          <a:latin typeface="黑体" panose="02010609060101010101" pitchFamily="49" charset="-122"/>
                          <a:ea typeface="宋体" panose="02010600030101010101" pitchFamily="2" charset="-122"/>
                          <a:cs typeface="黑体" panose="02010609060101010101" pitchFamily="49" charset="-122"/>
                        </a:rPr>
                        <a:t>、两反应、反应热</a:t>
                      </a:r>
                      <a:r>
                        <a:rPr lang="en-US" altLang="zh-CN" sz="1600" b="1" kern="100" smtClean="0">
                          <a:solidFill>
                            <a:srgbClr val="0000FF"/>
                          </a:solidFill>
                          <a:latin typeface="黑体" panose="02010609060101010101" pitchFamily="49" charset="-122"/>
                          <a:ea typeface="宋体" panose="02010600030101010101" pitchFamily="2" charset="-122"/>
                          <a:cs typeface="黑体" panose="02010609060101010101" pitchFamily="49" charset="-122"/>
                        </a:rPr>
                        <a:t>…</a:t>
                      </a:r>
                      <a:endParaRPr lang="en-US" sz="1600" b="1" kern="100" smtClean="0">
                        <a:solidFill>
                          <a:srgbClr val="0000FF"/>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wrap="square"/>
                    <a:lstStyle/>
                    <a:p>
                      <a:pPr algn="ctr">
                        <a:lnSpc>
                          <a:spcPts val="1600"/>
                        </a:lnSpc>
                        <a:spcAft>
                          <a:spcPct val="0"/>
                        </a:spcAft>
                      </a:pPr>
                      <a:r>
                        <a:rPr lang="en-US" sz="1600" kern="100">
                          <a:solidFill>
                            <a:srgbClr val="0000FF"/>
                          </a:solidFill>
                          <a:latin typeface="黑体" panose="02010609060101010101" pitchFamily="49" charset="-122"/>
                          <a:ea typeface="宋体" panose="02010600030101010101" pitchFamily="2" charset="-122"/>
                          <a:cs typeface="黑体" panose="02010609060101010101" pitchFamily="49" charset="-122"/>
                        </a:rPr>
                        <a:t>20</a:t>
                      </a:r>
                      <a:endParaRPr lang="en-US" sz="1600" kern="100">
                        <a:solidFill>
                          <a:srgbClr val="0000FF"/>
                        </a:solidFill>
                        <a:latin typeface="黑体" panose="02010609060101010101" pitchFamily="49" charset="-122"/>
                        <a:ea typeface="宋体" panose="02010600030101010101" pitchFamily="2"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wrap="square"/>
                    <a:lstStyle/>
                    <a:p>
                      <a:pPr algn="l">
                        <a:lnSpc>
                          <a:spcPts val="1600"/>
                        </a:lnSpc>
                        <a:spcAft>
                          <a:spcPct val="0"/>
                        </a:spcAft>
                      </a:pPr>
                      <a:r>
                        <a:rPr lang="zh-CN" sz="1600" kern="100">
                          <a:solidFill>
                            <a:srgbClr val="0000FF"/>
                          </a:solidFill>
                          <a:latin typeface="Times New Roman" panose="02020603050405020304"/>
                          <a:ea typeface="黑体" panose="02010609060101010101" pitchFamily="49" charset="-122"/>
                          <a:cs typeface="黑体" panose="02010609060101010101" pitchFamily="49" charset="-122"/>
                        </a:rPr>
                        <a:t>有机工艺流程</a:t>
                      </a:r>
                      <a:endParaRPr lang="zh-CN" sz="1600" kern="100">
                        <a:solidFill>
                          <a:srgbClr val="0000FF"/>
                        </a:solidFill>
                        <a:latin typeface="Times New Roman" panose="02020603050405020304"/>
                        <a:ea typeface="黑体" panose="02010609060101010101" pitchFamily="49" charset="-122"/>
                        <a:cs typeface="黑体" panose="02010609060101010101" pitchFamily="49" charset="-122"/>
                      </a:endParaRPr>
                    </a:p>
                  </a:txBody>
                  <a:tcPr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bl>
          </a:graphicData>
        </a:graphic>
      </p:graphicFrame>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09696" y="353060"/>
            <a:ext cx="10656993" cy="521970"/>
          </a:xfrm>
          <a:prstGeom prst="rect">
            <a:avLst/>
          </a:prstGeom>
          <a:noFill/>
          <a:ln w="9525">
            <a:noFill/>
          </a:ln>
        </p:spPr>
        <p:txBody>
          <a:bodyPr wrap="square">
            <a:spAutoFit/>
          </a:bodyPr>
          <a:lstStyle/>
          <a:p>
            <a:pPr fontAlgn="base">
              <a:spcBef>
                <a:spcPct val="0"/>
              </a:spcBef>
              <a:spcAft>
                <a:spcPct val="0"/>
              </a:spcAft>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要点</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3</a:t>
            </a:r>
            <a:r>
              <a:rPr lang="en-US" altLang="zh-CN" sz="2400" b="1">
                <a:solidFill>
                  <a:srgbClr val="0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元素化合物</a:t>
            </a:r>
            <a:r>
              <a:rPr lang="en-US" altLang="zh-CN" sz="2400" b="1" err="1">
                <a:solidFill>
                  <a:srgbClr val="0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知识</a:t>
            </a:r>
            <a:r>
              <a:rPr lang="zh-CN" altLang="en-US" sz="2400" b="1" err="1">
                <a:solidFill>
                  <a:srgbClr val="0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体系</a:t>
            </a:r>
            <a:r>
              <a:rPr lang="en-US" altLang="zh-CN" sz="2800" b="1" err="1">
                <a:solidFill>
                  <a:srgbClr val="0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2000" b="1" err="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抓</a:t>
            </a:r>
            <a:r>
              <a:rPr lang="zh-CN" altLang="en-US" sz="2000" b="1" err="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主线</a:t>
            </a:r>
            <a:r>
              <a:rPr lang="zh-CN" altLang="en-US" sz="2000" b="1" err="1">
                <a:solidFill>
                  <a:srgbClr val="0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2000" b="1" err="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明</a:t>
            </a:r>
            <a:r>
              <a:rPr lang="zh-CN" altLang="en-US" sz="2000" b="1" err="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关系，</a:t>
            </a:r>
            <a:r>
              <a:rPr lang="zh-CN" altLang="en-US" sz="2000" b="1" err="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会</a:t>
            </a:r>
            <a:r>
              <a:rPr lang="zh-CN" altLang="en-US" sz="2000" b="1" err="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辨析</a:t>
            </a:r>
            <a:r>
              <a:rPr lang="en-US" altLang="zh-CN" sz="2000" b="1">
                <a:solidFill>
                  <a:srgbClr val="0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en-US" altLang="zh-CN" sz="2800" b="1">
                <a:solidFill>
                  <a:srgbClr val="0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endParaRPr lang="en-US" altLang="zh-CN" sz="2800" b="1">
              <a:solidFill>
                <a:srgbClr val="0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5" name="矩形 4"/>
          <p:cNvSpPr/>
          <p:nvPr/>
        </p:nvSpPr>
        <p:spPr>
          <a:xfrm flipV="1">
            <a:off x="157482" y="878841"/>
            <a:ext cx="11876193" cy="7683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grpSp>
        <p:nvGrpSpPr>
          <p:cNvPr id="4" name="组合 16"/>
          <p:cNvGrpSpPr/>
          <p:nvPr/>
        </p:nvGrpSpPr>
        <p:grpSpPr>
          <a:xfrm>
            <a:off x="335280" y="1196975"/>
            <a:ext cx="7296573" cy="5433060"/>
            <a:chOff x="396" y="1659"/>
            <a:chExt cx="8618" cy="8556"/>
          </a:xfrm>
        </p:grpSpPr>
        <p:sp>
          <p:nvSpPr>
            <p:cNvPr id="16" name="矩形 15"/>
            <p:cNvSpPr/>
            <p:nvPr/>
          </p:nvSpPr>
          <p:spPr>
            <a:xfrm>
              <a:off x="396" y="1659"/>
              <a:ext cx="8618" cy="8556"/>
            </a:xfrm>
            <a:prstGeom prst="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pic>
          <p:nvPicPr>
            <p:cNvPr id="536586" name="图片 536585" descr="C:/Users/Administrator/Desktop/18SWAH1-2.TIF"/>
            <p:cNvPicPr>
              <a:picLocks noChangeAspect="1"/>
            </p:cNvPicPr>
            <p:nvPr/>
          </p:nvPicPr>
          <p:blipFill>
            <a:blip r:embed="rId1"/>
            <a:stretch>
              <a:fillRect/>
            </a:stretch>
          </p:blipFill>
          <p:spPr>
            <a:xfrm>
              <a:off x="791" y="1678"/>
              <a:ext cx="1950" cy="1101"/>
            </a:xfrm>
            <a:prstGeom prst="rect">
              <a:avLst/>
            </a:prstGeom>
            <a:noFill/>
            <a:ln w="9525">
              <a:solidFill>
                <a:srgbClr val="FF0000"/>
              </a:solidFill>
            </a:ln>
          </p:spPr>
        </p:pic>
        <p:sp>
          <p:nvSpPr>
            <p:cNvPr id="3" name="文本框 2"/>
            <p:cNvSpPr txBox="1"/>
            <p:nvPr/>
          </p:nvSpPr>
          <p:spPr>
            <a:xfrm>
              <a:off x="2625" y="1979"/>
              <a:ext cx="6238" cy="628"/>
            </a:xfrm>
            <a:prstGeom prst="rect">
              <a:avLst/>
            </a:prstGeom>
            <a:noFill/>
            <a:ln w="9525">
              <a:noFill/>
            </a:ln>
          </p:spPr>
          <p:txBody>
            <a:bodyPr wrap="square">
              <a:spAutoFit/>
            </a:bodyPr>
            <a:lstStyle/>
            <a:p>
              <a:pPr fontAlgn="base">
                <a:spcBef>
                  <a:spcPct val="0"/>
                </a:spcBef>
                <a:spcAft>
                  <a:spcPct val="0"/>
                </a:spcAft>
              </a:pPr>
              <a:r>
                <a:rPr lang="en-US" sz="2000" b="1">
                  <a:solidFill>
                    <a:srgbClr val="000000"/>
                  </a:solidFill>
                  <a:latin typeface="Times New Roman" panose="02020603050405020304" pitchFamily="18" charset="0"/>
                  <a:ea typeface="黑体" panose="02010609060101010101" pitchFamily="49" charset="-122"/>
                </a:rPr>
                <a:t>(1)</a:t>
              </a:r>
              <a:r>
                <a:rPr lang="zh-CN" altLang="en-US" sz="2000" b="1">
                  <a:solidFill>
                    <a:srgbClr val="FF0000"/>
                  </a:solidFill>
                  <a:latin typeface="Times New Roman" panose="02020603050405020304" pitchFamily="18" charset="0"/>
                  <a:ea typeface="黑体" panose="02010609060101010101" pitchFamily="49" charset="-122"/>
                </a:rPr>
                <a:t>钠</a:t>
              </a:r>
              <a:r>
                <a:rPr lang="zh-CN" altLang="en-US" sz="2000" b="1">
                  <a:solidFill>
                    <a:srgbClr val="000000"/>
                  </a:solidFill>
                  <a:latin typeface="Times New Roman" panose="02020603050405020304" pitchFamily="18" charset="0"/>
                  <a:ea typeface="黑体" panose="02010609060101010101" pitchFamily="49" charset="-122"/>
                </a:rPr>
                <a:t>线</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a:solidFill>
                    <a:srgbClr val="0000FF"/>
                  </a:solidFill>
                  <a:latin typeface="Times New Roman" panose="02020603050405020304" pitchFamily="18" charset="0"/>
                  <a:ea typeface="黑体" panose="02010609060101010101" pitchFamily="49" charset="-122"/>
                </a:rPr>
                <a:t>5</a:t>
              </a:r>
              <a:r>
                <a:rPr lang="zh-CN" altLang="en-US" sz="2000" b="1">
                  <a:solidFill>
                    <a:srgbClr val="FF0000"/>
                  </a:solidFill>
                  <a:latin typeface="Times New Roman" panose="02020603050405020304" pitchFamily="18" charset="0"/>
                  <a:ea typeface="黑体" panose="02010609060101010101" pitchFamily="49" charset="-122"/>
                </a:rPr>
                <a:t>节点</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a:solidFill>
                    <a:srgbClr val="0000FF"/>
                  </a:solidFill>
                  <a:latin typeface="Times New Roman" panose="02020603050405020304" pitchFamily="18" charset="0"/>
                  <a:ea typeface="黑体" panose="02010609060101010101" pitchFamily="49" charset="-122"/>
                </a:rPr>
                <a:t>5</a:t>
              </a:r>
              <a:r>
                <a:rPr lang="zh-CN" altLang="en-US" sz="2000" b="1">
                  <a:solidFill>
                    <a:srgbClr val="FF0000"/>
                  </a:solidFill>
                  <a:latin typeface="Times New Roman" panose="02020603050405020304" pitchFamily="18" charset="0"/>
                  <a:ea typeface="黑体" panose="02010609060101010101" pitchFamily="49" charset="-122"/>
                </a:rPr>
                <a:t>方程</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a:solidFill>
                    <a:srgbClr val="0000FF"/>
                  </a:solidFill>
                  <a:latin typeface="Times New Roman" panose="02020603050405020304" pitchFamily="18" charset="0"/>
                  <a:ea typeface="黑体" panose="02010609060101010101" pitchFamily="49" charset="-122"/>
                </a:rPr>
                <a:t>5</a:t>
              </a:r>
              <a:r>
                <a:rPr lang="zh-CN" altLang="en-US" sz="2000" b="1">
                  <a:solidFill>
                    <a:srgbClr val="FF0000"/>
                  </a:solidFill>
                  <a:latin typeface="Times New Roman" panose="02020603050405020304" pitchFamily="18" charset="0"/>
                  <a:ea typeface="黑体" panose="02010609060101010101" pitchFamily="49" charset="-122"/>
                </a:rPr>
                <a:t>注意</a:t>
              </a:r>
              <a:endParaRPr lang="zh-CN" altLang="en-US" sz="2000" b="1">
                <a:solidFill>
                  <a:srgbClr val="FF0000"/>
                </a:solidFill>
                <a:latin typeface="Times New Roman" panose="02020603050405020304" pitchFamily="18" charset="0"/>
                <a:ea typeface="黑体" panose="02010609060101010101" pitchFamily="49" charset="-122"/>
              </a:endParaRPr>
            </a:p>
          </p:txBody>
        </p:sp>
        <p:pic>
          <p:nvPicPr>
            <p:cNvPr id="541701" name="图片 541700" descr="C:/Users/Administrator/Desktop/18SWAH1-3.TIF"/>
            <p:cNvPicPr>
              <a:picLocks noChangeAspect="1"/>
            </p:cNvPicPr>
            <p:nvPr/>
          </p:nvPicPr>
          <p:blipFill>
            <a:blip r:embed="rId2"/>
            <a:srcRect r="7054"/>
            <a:stretch>
              <a:fillRect/>
            </a:stretch>
          </p:blipFill>
          <p:spPr>
            <a:xfrm>
              <a:off x="791" y="2892"/>
              <a:ext cx="1951" cy="837"/>
            </a:xfrm>
            <a:prstGeom prst="rect">
              <a:avLst/>
            </a:prstGeom>
            <a:noFill/>
            <a:ln w="9525">
              <a:solidFill>
                <a:srgbClr val="FF0000"/>
              </a:solidFill>
            </a:ln>
          </p:spPr>
        </p:pic>
        <p:sp>
          <p:nvSpPr>
            <p:cNvPr id="8" name="文本框 7"/>
            <p:cNvSpPr txBox="1"/>
            <p:nvPr/>
          </p:nvSpPr>
          <p:spPr>
            <a:xfrm>
              <a:off x="2655" y="8327"/>
              <a:ext cx="6326" cy="628"/>
            </a:xfrm>
            <a:prstGeom prst="rect">
              <a:avLst/>
            </a:prstGeom>
            <a:noFill/>
            <a:ln w="9525">
              <a:noFill/>
            </a:ln>
          </p:spPr>
          <p:txBody>
            <a:bodyPr wrap="square">
              <a:spAutoFit/>
            </a:bodyPr>
            <a:lstStyle/>
            <a:p>
              <a:pPr fontAlgn="base">
                <a:spcBef>
                  <a:spcPct val="0"/>
                </a:spcBef>
                <a:spcAft>
                  <a:spcPct val="0"/>
                </a:spcAft>
              </a:pPr>
              <a:r>
                <a:rPr lang="en-US" sz="2000" b="1">
                  <a:solidFill>
                    <a:srgbClr val="000000"/>
                  </a:solidFill>
                  <a:latin typeface="Times New Roman" panose="02020603050405020304" pitchFamily="18" charset="0"/>
                  <a:ea typeface="黑体" panose="02010609060101010101" pitchFamily="49" charset="-122"/>
                </a:rPr>
                <a:t>(8)</a:t>
              </a:r>
              <a:r>
                <a:rPr lang="zh-CN" altLang="en-US" sz="2000" b="1">
                  <a:solidFill>
                    <a:srgbClr val="FF0000"/>
                  </a:solidFill>
                  <a:latin typeface="Times New Roman" panose="02020603050405020304" pitchFamily="18" charset="0"/>
                  <a:ea typeface="黑体" panose="02010609060101010101" pitchFamily="49" charset="-122"/>
                </a:rPr>
                <a:t>铁</a:t>
              </a:r>
              <a:r>
                <a:rPr lang="zh-CN" altLang="en-US" sz="2000" b="1">
                  <a:solidFill>
                    <a:srgbClr val="000000"/>
                  </a:solidFill>
                  <a:latin typeface="Times New Roman" panose="02020603050405020304" pitchFamily="18" charset="0"/>
                  <a:ea typeface="黑体" panose="02010609060101010101" pitchFamily="49" charset="-122"/>
                </a:rPr>
                <a:t>线</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节点</a:t>
              </a:r>
              <a:r>
                <a:rPr lang="en-US" altLang="zh-CN" sz="2000" b="1">
                  <a:solidFill>
                    <a:srgbClr val="FF0000"/>
                  </a:solidFill>
                  <a:latin typeface="Times New Roman" panose="02020603050405020304" pitchFamily="18" charset="0"/>
                  <a:ea typeface="黑体" panose="02010609060101010101" pitchFamily="49" charset="-122"/>
                  <a:sym typeface="+mn-ea"/>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方程</a:t>
              </a:r>
              <a:r>
                <a:rPr lang="en-US" altLang="zh-CN" sz="2000" b="1">
                  <a:solidFill>
                    <a:srgbClr val="FF0000"/>
                  </a:solidFill>
                  <a:latin typeface="Times New Roman" panose="02020603050405020304" pitchFamily="18" charset="0"/>
                  <a:ea typeface="黑体" panose="02010609060101010101" pitchFamily="49" charset="-122"/>
                  <a:sym typeface="+mn-ea"/>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注意</a:t>
              </a:r>
              <a:endParaRPr lang="zh-CN" altLang="en-US" sz="2000" b="1">
                <a:solidFill>
                  <a:srgbClr val="FF0000"/>
                </a:solidFill>
                <a:latin typeface="Times New Roman" panose="02020603050405020304" pitchFamily="18" charset="0"/>
                <a:ea typeface="黑体" panose="02010609060101010101" pitchFamily="49" charset="-122"/>
              </a:endParaRPr>
            </a:p>
          </p:txBody>
        </p:sp>
        <p:pic>
          <p:nvPicPr>
            <p:cNvPr id="545797" name="图片 545796" descr="C:/Users/Administrator/Desktop/18SWAH1-4.TIF"/>
            <p:cNvPicPr>
              <a:picLocks noChangeAspect="1"/>
            </p:cNvPicPr>
            <p:nvPr/>
          </p:nvPicPr>
          <p:blipFill>
            <a:blip r:embed="rId3"/>
            <a:stretch>
              <a:fillRect/>
            </a:stretch>
          </p:blipFill>
          <p:spPr>
            <a:xfrm>
              <a:off x="804" y="8131"/>
              <a:ext cx="1949" cy="824"/>
            </a:xfrm>
            <a:prstGeom prst="rect">
              <a:avLst/>
            </a:prstGeom>
            <a:noFill/>
            <a:ln w="9525">
              <a:solidFill>
                <a:srgbClr val="FF0000"/>
              </a:solidFill>
            </a:ln>
          </p:spPr>
        </p:pic>
        <p:sp>
          <p:nvSpPr>
            <p:cNvPr id="9" name="文本框 8"/>
            <p:cNvSpPr txBox="1"/>
            <p:nvPr/>
          </p:nvSpPr>
          <p:spPr>
            <a:xfrm>
              <a:off x="2657" y="9242"/>
              <a:ext cx="6211" cy="628"/>
            </a:xfrm>
            <a:prstGeom prst="rect">
              <a:avLst/>
            </a:prstGeom>
            <a:noFill/>
            <a:ln w="9525">
              <a:noFill/>
            </a:ln>
          </p:spPr>
          <p:txBody>
            <a:bodyPr wrap="square">
              <a:spAutoFit/>
            </a:bodyPr>
            <a:lstStyle/>
            <a:p>
              <a:pPr fontAlgn="base">
                <a:spcBef>
                  <a:spcPct val="0"/>
                </a:spcBef>
                <a:spcAft>
                  <a:spcPct val="0"/>
                </a:spcAft>
              </a:pPr>
              <a:r>
                <a:rPr lang="en-US" sz="2000" b="1">
                  <a:solidFill>
                    <a:srgbClr val="000000"/>
                  </a:solidFill>
                  <a:latin typeface="Times New Roman" panose="02020603050405020304" pitchFamily="18" charset="0"/>
                  <a:ea typeface="黑体" panose="02010609060101010101" pitchFamily="49" charset="-122"/>
                </a:rPr>
                <a:t>(9)</a:t>
              </a:r>
              <a:r>
                <a:rPr lang="zh-CN" altLang="en-US" sz="2000" b="1">
                  <a:solidFill>
                    <a:srgbClr val="FF0000"/>
                  </a:solidFill>
                  <a:latin typeface="Times New Roman" panose="02020603050405020304" pitchFamily="18" charset="0"/>
                  <a:ea typeface="黑体" panose="02010609060101010101" pitchFamily="49" charset="-122"/>
                </a:rPr>
                <a:t>铜</a:t>
              </a:r>
              <a:r>
                <a:rPr lang="zh-CN" altLang="en-US" sz="2000" b="1">
                  <a:solidFill>
                    <a:srgbClr val="000000"/>
                  </a:solidFill>
                  <a:latin typeface="Times New Roman" panose="02020603050405020304" pitchFamily="18" charset="0"/>
                  <a:ea typeface="黑体" panose="02010609060101010101" pitchFamily="49" charset="-122"/>
                </a:rPr>
                <a:t>线</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节点</a:t>
              </a:r>
              <a:r>
                <a:rPr lang="en-US" altLang="zh-CN" sz="2000" b="1">
                  <a:solidFill>
                    <a:srgbClr val="FF0000"/>
                  </a:solidFill>
                  <a:latin typeface="Times New Roman" panose="02020603050405020304" pitchFamily="18" charset="0"/>
                  <a:ea typeface="黑体" panose="02010609060101010101" pitchFamily="49" charset="-122"/>
                  <a:sym typeface="+mn-ea"/>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方程</a:t>
              </a:r>
              <a:r>
                <a:rPr lang="en-US" altLang="zh-CN" sz="2000" b="1">
                  <a:solidFill>
                    <a:srgbClr val="FF0000"/>
                  </a:solidFill>
                  <a:latin typeface="Times New Roman" panose="02020603050405020304" pitchFamily="18" charset="0"/>
                  <a:ea typeface="黑体" panose="02010609060101010101" pitchFamily="49" charset="-122"/>
                  <a:sym typeface="+mn-ea"/>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注意</a:t>
              </a:r>
              <a:endParaRPr lang="zh-CN" altLang="en-US" sz="2000" b="1">
                <a:solidFill>
                  <a:srgbClr val="FF0000"/>
                </a:solidFill>
                <a:latin typeface="Times New Roman" panose="02020603050405020304" pitchFamily="18" charset="0"/>
                <a:ea typeface="黑体" panose="02010609060101010101" pitchFamily="49" charset="-122"/>
              </a:endParaRPr>
            </a:p>
          </p:txBody>
        </p:sp>
        <p:pic>
          <p:nvPicPr>
            <p:cNvPr id="550917" name="图片 550916" descr="C:/Users/Administrator/Desktop/18SWAH1-5.TIF"/>
            <p:cNvPicPr>
              <a:picLocks noChangeAspect="1"/>
            </p:cNvPicPr>
            <p:nvPr/>
          </p:nvPicPr>
          <p:blipFill>
            <a:blip r:embed="rId4"/>
            <a:srcRect l="3449" r="3692"/>
            <a:stretch>
              <a:fillRect/>
            </a:stretch>
          </p:blipFill>
          <p:spPr>
            <a:xfrm>
              <a:off x="775" y="9125"/>
              <a:ext cx="1952" cy="862"/>
            </a:xfrm>
            <a:prstGeom prst="rect">
              <a:avLst/>
            </a:prstGeom>
            <a:noFill/>
            <a:ln w="9525">
              <a:solidFill>
                <a:srgbClr val="FF0000"/>
              </a:solidFill>
            </a:ln>
          </p:spPr>
        </p:pic>
        <p:sp>
          <p:nvSpPr>
            <p:cNvPr id="10" name="文本框 9"/>
            <p:cNvSpPr txBox="1"/>
            <p:nvPr/>
          </p:nvSpPr>
          <p:spPr>
            <a:xfrm>
              <a:off x="2628" y="4138"/>
              <a:ext cx="6231" cy="628"/>
            </a:xfrm>
            <a:prstGeom prst="rect">
              <a:avLst/>
            </a:prstGeom>
            <a:noFill/>
            <a:ln w="9525">
              <a:noFill/>
            </a:ln>
          </p:spPr>
          <p:txBody>
            <a:bodyPr wrap="square">
              <a:spAutoFit/>
            </a:bodyPr>
            <a:lstStyle/>
            <a:p>
              <a:pPr fontAlgn="base">
                <a:spcBef>
                  <a:spcPct val="0"/>
                </a:spcBef>
                <a:spcAft>
                  <a:spcPct val="0"/>
                </a:spcAft>
              </a:pPr>
              <a:r>
                <a:rPr lang="en-US" sz="2000" b="1">
                  <a:solidFill>
                    <a:srgbClr val="000000"/>
                  </a:solidFill>
                  <a:latin typeface="Times New Roman" panose="02020603050405020304" pitchFamily="18" charset="0"/>
                  <a:ea typeface="黑体" panose="02010609060101010101" pitchFamily="49" charset="-122"/>
                </a:rPr>
                <a:t>(4)</a:t>
              </a:r>
              <a:r>
                <a:rPr lang="zh-CN" altLang="en-US" sz="2000" b="1">
                  <a:solidFill>
                    <a:srgbClr val="FF0000"/>
                  </a:solidFill>
                  <a:latin typeface="Times New Roman" panose="02020603050405020304" pitchFamily="18" charset="0"/>
                  <a:ea typeface="黑体" panose="02010609060101010101" pitchFamily="49" charset="-122"/>
                </a:rPr>
                <a:t>碳硅</a:t>
              </a:r>
              <a:r>
                <a:rPr lang="zh-CN" altLang="en-US" sz="2000" b="1">
                  <a:solidFill>
                    <a:srgbClr val="000000"/>
                  </a:solidFill>
                  <a:latin typeface="Times New Roman" panose="02020603050405020304" pitchFamily="18" charset="0"/>
                  <a:ea typeface="黑体" panose="02010609060101010101" pitchFamily="49" charset="-122"/>
                </a:rPr>
                <a:t>线</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a:solidFill>
                    <a:srgbClr val="0000FF"/>
                  </a:solidFill>
                  <a:latin typeface="Times New Roman" panose="02020603050405020304" pitchFamily="18" charset="0"/>
                  <a:ea typeface="黑体" panose="02010609060101010101" pitchFamily="49" charset="-122"/>
                </a:rPr>
                <a:t>5</a:t>
              </a:r>
              <a:r>
                <a:rPr lang="zh-CN" altLang="en-US" sz="2000" b="1">
                  <a:solidFill>
                    <a:srgbClr val="FF0000"/>
                  </a:solidFill>
                  <a:latin typeface="Times New Roman" panose="02020603050405020304" pitchFamily="18" charset="0"/>
                  <a:ea typeface="黑体" panose="02010609060101010101" pitchFamily="49" charset="-122"/>
                </a:rPr>
                <a:t>节点</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a:solidFill>
                    <a:srgbClr val="0000FF"/>
                  </a:solidFill>
                  <a:latin typeface="Times New Roman" panose="02020603050405020304" pitchFamily="18" charset="0"/>
                  <a:ea typeface="黑体" panose="02010609060101010101" pitchFamily="49" charset="-122"/>
                </a:rPr>
                <a:t>5</a:t>
              </a:r>
              <a:r>
                <a:rPr lang="zh-CN" altLang="en-US" sz="2000" b="1">
                  <a:solidFill>
                    <a:srgbClr val="FF0000"/>
                  </a:solidFill>
                  <a:latin typeface="Times New Roman" panose="02020603050405020304" pitchFamily="18" charset="0"/>
                  <a:ea typeface="黑体" panose="02010609060101010101" pitchFamily="49" charset="-122"/>
                </a:rPr>
                <a:t>方程</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a:solidFill>
                    <a:srgbClr val="0000FF"/>
                  </a:solidFill>
                  <a:latin typeface="Times New Roman" panose="02020603050405020304" pitchFamily="18" charset="0"/>
                  <a:ea typeface="黑体" panose="02010609060101010101" pitchFamily="49" charset="-122"/>
                </a:rPr>
                <a:t>5</a:t>
              </a:r>
              <a:r>
                <a:rPr lang="zh-CN" altLang="en-US" sz="2000" b="1">
                  <a:solidFill>
                    <a:srgbClr val="FF0000"/>
                  </a:solidFill>
                  <a:latin typeface="Times New Roman" panose="02020603050405020304" pitchFamily="18" charset="0"/>
                  <a:ea typeface="黑体" panose="02010609060101010101" pitchFamily="49" charset="-122"/>
                </a:rPr>
                <a:t>注意</a:t>
              </a:r>
              <a:endParaRPr lang="zh-CN" altLang="en-US" sz="2000" b="1">
                <a:solidFill>
                  <a:srgbClr val="FF0000"/>
                </a:solidFill>
                <a:latin typeface="Times New Roman" panose="02020603050405020304" pitchFamily="18" charset="0"/>
                <a:ea typeface="黑体" panose="02010609060101010101" pitchFamily="49" charset="-122"/>
              </a:endParaRPr>
            </a:p>
          </p:txBody>
        </p:sp>
        <p:pic>
          <p:nvPicPr>
            <p:cNvPr id="333828" name="图片 333827" descr="C:/Users/Administrator/Desktop/18SWAH1-6.TIF"/>
            <p:cNvPicPr>
              <a:picLocks noChangeAspect="1"/>
            </p:cNvPicPr>
            <p:nvPr/>
          </p:nvPicPr>
          <p:blipFill>
            <a:blip r:embed="rId5"/>
            <a:srcRect l="7598" r="6592"/>
            <a:stretch>
              <a:fillRect/>
            </a:stretch>
          </p:blipFill>
          <p:spPr>
            <a:xfrm>
              <a:off x="791" y="3814"/>
              <a:ext cx="1948" cy="1037"/>
            </a:xfrm>
            <a:prstGeom prst="rect">
              <a:avLst/>
            </a:prstGeom>
            <a:noFill/>
            <a:ln w="9525">
              <a:solidFill>
                <a:srgbClr val="FF0000"/>
              </a:solidFill>
            </a:ln>
          </p:spPr>
        </p:pic>
        <p:sp>
          <p:nvSpPr>
            <p:cNvPr id="11" name="文本框 10"/>
            <p:cNvSpPr txBox="1"/>
            <p:nvPr/>
          </p:nvSpPr>
          <p:spPr>
            <a:xfrm>
              <a:off x="2655" y="7104"/>
              <a:ext cx="6099" cy="628"/>
            </a:xfrm>
            <a:prstGeom prst="rect">
              <a:avLst/>
            </a:prstGeom>
            <a:noFill/>
            <a:ln w="9525">
              <a:noFill/>
            </a:ln>
          </p:spPr>
          <p:txBody>
            <a:bodyPr wrap="square">
              <a:spAutoFit/>
            </a:bodyPr>
            <a:lstStyle/>
            <a:p>
              <a:pPr fontAlgn="base">
                <a:spcBef>
                  <a:spcPct val="0"/>
                </a:spcBef>
                <a:spcAft>
                  <a:spcPct val="0"/>
                </a:spcAft>
              </a:pPr>
              <a:r>
                <a:rPr lang="en-US" sz="2000" b="1">
                  <a:solidFill>
                    <a:srgbClr val="000000"/>
                  </a:solidFill>
                  <a:latin typeface="Times New Roman" panose="02020603050405020304" pitchFamily="18" charset="0"/>
                  <a:ea typeface="黑体" panose="02010609060101010101" pitchFamily="49" charset="-122"/>
                </a:rPr>
                <a:t>(7)</a:t>
              </a:r>
              <a:r>
                <a:rPr lang="zh-CN" altLang="en-US" sz="2000" b="1">
                  <a:solidFill>
                    <a:srgbClr val="FF0000"/>
                  </a:solidFill>
                  <a:latin typeface="Times New Roman" panose="02020603050405020304" pitchFamily="18" charset="0"/>
                  <a:ea typeface="黑体" panose="02010609060101010101" pitchFamily="49" charset="-122"/>
                </a:rPr>
                <a:t>氯</a:t>
              </a:r>
              <a:r>
                <a:rPr lang="zh-CN" altLang="en-US" sz="2000" b="1">
                  <a:solidFill>
                    <a:srgbClr val="000000"/>
                  </a:solidFill>
                  <a:latin typeface="Times New Roman" panose="02020603050405020304" pitchFamily="18" charset="0"/>
                  <a:ea typeface="黑体" panose="02010609060101010101" pitchFamily="49" charset="-122"/>
                </a:rPr>
                <a:t>线</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a:solidFill>
                    <a:srgbClr val="0000FF"/>
                  </a:solidFill>
                  <a:latin typeface="Times New Roman" panose="02020603050405020304" pitchFamily="18" charset="0"/>
                  <a:ea typeface="黑体" panose="02010609060101010101" pitchFamily="49" charset="-122"/>
                  <a:sym typeface="+mn-ea"/>
                </a:rPr>
                <a:t>6</a:t>
              </a:r>
              <a:r>
                <a:rPr lang="zh-CN" altLang="en-US" sz="2000" b="1">
                  <a:solidFill>
                    <a:srgbClr val="FF0000"/>
                  </a:solidFill>
                  <a:latin typeface="Times New Roman" panose="02020603050405020304" pitchFamily="18" charset="0"/>
                  <a:ea typeface="黑体" panose="02010609060101010101" pitchFamily="49" charset="-122"/>
                  <a:sym typeface="+mn-ea"/>
                </a:rPr>
                <a:t>节点</a:t>
              </a:r>
              <a:r>
                <a:rPr lang="en-US" altLang="zh-CN" sz="2000" b="1">
                  <a:solidFill>
                    <a:srgbClr val="FF0000"/>
                  </a:solidFill>
                  <a:latin typeface="Times New Roman" panose="02020603050405020304" pitchFamily="18" charset="0"/>
                  <a:ea typeface="黑体" panose="02010609060101010101" pitchFamily="49" charset="-122"/>
                  <a:sym typeface="+mn-ea"/>
                </a:rPr>
                <a:t>+</a:t>
              </a:r>
              <a:r>
                <a:rPr lang="en-US" altLang="zh-CN" sz="2000" b="1">
                  <a:solidFill>
                    <a:srgbClr val="0000FF"/>
                  </a:solidFill>
                  <a:latin typeface="Times New Roman" panose="02020603050405020304" pitchFamily="18" charset="0"/>
                  <a:ea typeface="黑体" panose="02010609060101010101" pitchFamily="49" charset="-122"/>
                  <a:sym typeface="+mn-ea"/>
                </a:rPr>
                <a:t>6</a:t>
              </a:r>
              <a:r>
                <a:rPr lang="zh-CN" altLang="en-US" sz="2000" b="1">
                  <a:solidFill>
                    <a:srgbClr val="FF0000"/>
                  </a:solidFill>
                  <a:latin typeface="Times New Roman" panose="02020603050405020304" pitchFamily="18" charset="0"/>
                  <a:ea typeface="黑体" panose="02010609060101010101" pitchFamily="49" charset="-122"/>
                  <a:sym typeface="+mn-ea"/>
                </a:rPr>
                <a:t>方程</a:t>
              </a:r>
              <a:r>
                <a:rPr lang="en-US" altLang="zh-CN" sz="2000" b="1">
                  <a:solidFill>
                    <a:srgbClr val="FF0000"/>
                  </a:solidFill>
                  <a:latin typeface="Times New Roman" panose="02020603050405020304" pitchFamily="18" charset="0"/>
                  <a:ea typeface="黑体" panose="02010609060101010101" pitchFamily="49" charset="-122"/>
                  <a:sym typeface="+mn-ea"/>
                </a:rPr>
                <a:t>+</a:t>
              </a:r>
              <a:r>
                <a:rPr lang="en-US" altLang="zh-CN" sz="2000" b="1">
                  <a:solidFill>
                    <a:srgbClr val="0000FF"/>
                  </a:solidFill>
                  <a:latin typeface="Times New Roman" panose="02020603050405020304" pitchFamily="18" charset="0"/>
                  <a:ea typeface="黑体" panose="02010609060101010101" pitchFamily="49" charset="-122"/>
                  <a:sym typeface="+mn-ea"/>
                </a:rPr>
                <a:t>6</a:t>
              </a:r>
              <a:r>
                <a:rPr lang="zh-CN" altLang="en-US" sz="2000" b="1">
                  <a:solidFill>
                    <a:srgbClr val="FF0000"/>
                  </a:solidFill>
                  <a:latin typeface="Times New Roman" panose="02020603050405020304" pitchFamily="18" charset="0"/>
                  <a:ea typeface="黑体" panose="02010609060101010101" pitchFamily="49" charset="-122"/>
                  <a:sym typeface="+mn-ea"/>
                </a:rPr>
                <a:t>注意</a:t>
              </a:r>
              <a:endParaRPr lang="zh-CN" altLang="en-US" sz="2000" b="1">
                <a:solidFill>
                  <a:srgbClr val="FF0000"/>
                </a:solidFill>
                <a:latin typeface="Times New Roman" panose="02020603050405020304" pitchFamily="18" charset="0"/>
                <a:ea typeface="黑体" panose="02010609060101010101" pitchFamily="49" charset="-122"/>
              </a:endParaRPr>
            </a:p>
          </p:txBody>
        </p:sp>
        <p:pic>
          <p:nvPicPr>
            <p:cNvPr id="557062" name="图片 557061" descr="E:/李小芬/课件/2018 课件/2018  二轮/课件/三维A版化学/PPT可自主编辑课件/18SWAH1-7.TIF"/>
            <p:cNvPicPr>
              <a:picLocks noChangeAspect="1"/>
            </p:cNvPicPr>
            <p:nvPr/>
          </p:nvPicPr>
          <p:blipFill>
            <a:blip r:embed="rId6"/>
            <a:stretch>
              <a:fillRect/>
            </a:stretch>
          </p:blipFill>
          <p:spPr>
            <a:xfrm>
              <a:off x="801" y="6984"/>
              <a:ext cx="1952" cy="946"/>
            </a:xfrm>
            <a:prstGeom prst="rect">
              <a:avLst/>
            </a:prstGeom>
            <a:noFill/>
            <a:ln w="9525">
              <a:solidFill>
                <a:srgbClr val="FF0000"/>
              </a:solidFill>
            </a:ln>
          </p:spPr>
        </p:pic>
        <p:sp>
          <p:nvSpPr>
            <p:cNvPr id="12" name="文本框 11"/>
            <p:cNvSpPr txBox="1"/>
            <p:nvPr/>
          </p:nvSpPr>
          <p:spPr>
            <a:xfrm>
              <a:off x="2697" y="6048"/>
              <a:ext cx="6053" cy="628"/>
            </a:xfrm>
            <a:prstGeom prst="rect">
              <a:avLst/>
            </a:prstGeom>
            <a:noFill/>
            <a:ln w="9525">
              <a:noFill/>
            </a:ln>
          </p:spPr>
          <p:txBody>
            <a:bodyPr wrap="square">
              <a:spAutoFit/>
            </a:bodyPr>
            <a:lstStyle/>
            <a:p>
              <a:pPr fontAlgn="base">
                <a:spcBef>
                  <a:spcPct val="0"/>
                </a:spcBef>
                <a:spcAft>
                  <a:spcPct val="0"/>
                </a:spcAft>
              </a:pPr>
              <a:r>
                <a:rPr lang="en-US" sz="2000" b="1">
                  <a:solidFill>
                    <a:srgbClr val="000000"/>
                  </a:solidFill>
                  <a:latin typeface="Times New Roman" panose="02020603050405020304" pitchFamily="18" charset="0"/>
                  <a:ea typeface="黑体" panose="02010609060101010101" pitchFamily="49" charset="-122"/>
                </a:rPr>
                <a:t>(6)</a:t>
              </a:r>
              <a:r>
                <a:rPr lang="zh-CN" altLang="en-US" sz="2000" b="1">
                  <a:solidFill>
                    <a:srgbClr val="FF0000"/>
                  </a:solidFill>
                  <a:latin typeface="Times New Roman" panose="02020603050405020304" pitchFamily="18" charset="0"/>
                  <a:ea typeface="黑体" panose="02010609060101010101" pitchFamily="49" charset="-122"/>
                </a:rPr>
                <a:t>硫</a:t>
              </a:r>
              <a:r>
                <a:rPr lang="zh-CN" altLang="en-US" sz="2000" b="1">
                  <a:solidFill>
                    <a:srgbClr val="000000"/>
                  </a:solidFill>
                  <a:latin typeface="Times New Roman" panose="02020603050405020304" pitchFamily="18" charset="0"/>
                  <a:ea typeface="黑体" panose="02010609060101010101" pitchFamily="49" charset="-122"/>
                </a:rPr>
                <a:t>线</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节点</a:t>
              </a:r>
              <a:r>
                <a:rPr lang="en-US" altLang="zh-CN" sz="2000" b="1">
                  <a:solidFill>
                    <a:srgbClr val="FF0000"/>
                  </a:solidFill>
                  <a:latin typeface="Times New Roman" panose="02020603050405020304" pitchFamily="18" charset="0"/>
                  <a:ea typeface="黑体" panose="02010609060101010101" pitchFamily="49" charset="-122"/>
                  <a:sym typeface="+mn-ea"/>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方程</a:t>
              </a:r>
              <a:r>
                <a:rPr lang="en-US" altLang="zh-CN" sz="2000" b="1">
                  <a:solidFill>
                    <a:srgbClr val="FF0000"/>
                  </a:solidFill>
                  <a:latin typeface="Times New Roman" panose="02020603050405020304" pitchFamily="18" charset="0"/>
                  <a:ea typeface="黑体" panose="02010609060101010101" pitchFamily="49" charset="-122"/>
                  <a:sym typeface="+mn-ea"/>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注意</a:t>
              </a:r>
              <a:endParaRPr lang="zh-CN" altLang="en-US" sz="2000" b="1">
                <a:solidFill>
                  <a:srgbClr val="FF0000"/>
                </a:solidFill>
                <a:latin typeface="Times New Roman" panose="02020603050405020304" pitchFamily="18" charset="0"/>
                <a:ea typeface="黑体" panose="02010609060101010101" pitchFamily="49" charset="-122"/>
              </a:endParaRPr>
            </a:p>
          </p:txBody>
        </p:sp>
        <p:pic>
          <p:nvPicPr>
            <p:cNvPr id="559109" name="图片 559108" descr="E:/李小芬/课件/2018 课件/2018  二轮/课件/三维A版化学/PPT可自主编辑课件/18SWAH1-8.TIF"/>
            <p:cNvPicPr>
              <a:picLocks noChangeAspect="1"/>
            </p:cNvPicPr>
            <p:nvPr/>
          </p:nvPicPr>
          <p:blipFill>
            <a:blip r:embed="rId7"/>
            <a:stretch>
              <a:fillRect/>
            </a:stretch>
          </p:blipFill>
          <p:spPr>
            <a:xfrm>
              <a:off x="791" y="5945"/>
              <a:ext cx="1936" cy="933"/>
            </a:xfrm>
            <a:prstGeom prst="rect">
              <a:avLst/>
            </a:prstGeom>
            <a:noFill/>
            <a:ln w="9525">
              <a:solidFill>
                <a:srgbClr val="FF0000"/>
              </a:solidFill>
            </a:ln>
          </p:spPr>
        </p:pic>
        <p:sp>
          <p:nvSpPr>
            <p:cNvPr id="13" name="文本框 12"/>
            <p:cNvSpPr txBox="1"/>
            <p:nvPr/>
          </p:nvSpPr>
          <p:spPr>
            <a:xfrm>
              <a:off x="2655" y="5168"/>
              <a:ext cx="5936" cy="628"/>
            </a:xfrm>
            <a:prstGeom prst="rect">
              <a:avLst/>
            </a:prstGeom>
            <a:noFill/>
            <a:ln w="9525">
              <a:noFill/>
            </a:ln>
          </p:spPr>
          <p:txBody>
            <a:bodyPr wrap="square">
              <a:spAutoFit/>
            </a:bodyPr>
            <a:lstStyle/>
            <a:p>
              <a:pPr fontAlgn="base">
                <a:spcBef>
                  <a:spcPct val="0"/>
                </a:spcBef>
                <a:spcAft>
                  <a:spcPct val="0"/>
                </a:spcAft>
              </a:pPr>
              <a:r>
                <a:rPr lang="en-US" sz="2000" b="1">
                  <a:solidFill>
                    <a:srgbClr val="000000"/>
                  </a:solidFill>
                  <a:latin typeface="Times New Roman" panose="02020603050405020304" pitchFamily="18" charset="0"/>
                  <a:ea typeface="黑体" panose="02010609060101010101" pitchFamily="49" charset="-122"/>
                </a:rPr>
                <a:t>(5)</a:t>
              </a:r>
              <a:r>
                <a:rPr lang="zh-CN" altLang="en-US" sz="2000" b="1">
                  <a:solidFill>
                    <a:srgbClr val="FF0000"/>
                  </a:solidFill>
                  <a:latin typeface="Times New Roman" panose="02020603050405020304" pitchFamily="18" charset="0"/>
                  <a:ea typeface="黑体" panose="02010609060101010101" pitchFamily="49" charset="-122"/>
                </a:rPr>
                <a:t>氮</a:t>
              </a:r>
              <a:r>
                <a:rPr lang="zh-CN" altLang="en-US" sz="2000" b="1">
                  <a:solidFill>
                    <a:srgbClr val="000000"/>
                  </a:solidFill>
                  <a:latin typeface="Times New Roman" panose="02020603050405020304" pitchFamily="18" charset="0"/>
                  <a:ea typeface="黑体" panose="02010609060101010101" pitchFamily="49" charset="-122"/>
                </a:rPr>
                <a:t>线</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节点</a:t>
              </a:r>
              <a:r>
                <a:rPr lang="en-US" altLang="zh-CN" sz="2000" b="1">
                  <a:solidFill>
                    <a:srgbClr val="FF0000"/>
                  </a:solidFill>
                  <a:latin typeface="Times New Roman" panose="02020603050405020304" pitchFamily="18" charset="0"/>
                  <a:ea typeface="黑体" panose="02010609060101010101" pitchFamily="49" charset="-122"/>
                  <a:sym typeface="+mn-ea"/>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方程</a:t>
              </a:r>
              <a:r>
                <a:rPr lang="en-US" altLang="zh-CN" sz="2000" b="1">
                  <a:solidFill>
                    <a:srgbClr val="FF0000"/>
                  </a:solidFill>
                  <a:latin typeface="Times New Roman" panose="02020603050405020304" pitchFamily="18" charset="0"/>
                  <a:ea typeface="黑体" panose="02010609060101010101" pitchFamily="49" charset="-122"/>
                  <a:sym typeface="+mn-ea"/>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注意</a:t>
              </a:r>
              <a:endParaRPr lang="zh-CN" altLang="en-US" sz="2000" b="1">
                <a:solidFill>
                  <a:srgbClr val="FF0000"/>
                </a:solidFill>
                <a:latin typeface="Times New Roman" panose="02020603050405020304" pitchFamily="18" charset="0"/>
                <a:ea typeface="黑体" panose="02010609060101010101" pitchFamily="49" charset="-122"/>
              </a:endParaRPr>
            </a:p>
          </p:txBody>
        </p:sp>
        <p:pic>
          <p:nvPicPr>
            <p:cNvPr id="567300" name="图片 567299" descr="E:/李小芬/课件/2018 课件/2018  二轮/课件/三维A版化学/PPT可自主编辑课件/18SWAH1-9.TIF"/>
            <p:cNvPicPr>
              <a:picLocks noChangeAspect="1"/>
            </p:cNvPicPr>
            <p:nvPr/>
          </p:nvPicPr>
          <p:blipFill>
            <a:blip r:embed="rId8"/>
            <a:stretch>
              <a:fillRect/>
            </a:stretch>
          </p:blipFill>
          <p:spPr>
            <a:xfrm>
              <a:off x="801" y="4941"/>
              <a:ext cx="1941" cy="881"/>
            </a:xfrm>
            <a:prstGeom prst="rect">
              <a:avLst/>
            </a:prstGeom>
            <a:noFill/>
            <a:ln w="9525">
              <a:solidFill>
                <a:srgbClr val="FF0000"/>
              </a:solidFill>
            </a:ln>
          </p:spPr>
        </p:pic>
        <p:sp>
          <p:nvSpPr>
            <p:cNvPr id="14" name="文本框 13"/>
            <p:cNvSpPr txBox="1"/>
            <p:nvPr/>
          </p:nvSpPr>
          <p:spPr>
            <a:xfrm>
              <a:off x="2654" y="3005"/>
              <a:ext cx="6326" cy="628"/>
            </a:xfrm>
            <a:prstGeom prst="rect">
              <a:avLst/>
            </a:prstGeom>
            <a:noFill/>
            <a:ln w="9525">
              <a:noFill/>
            </a:ln>
          </p:spPr>
          <p:txBody>
            <a:bodyPr wrap="square">
              <a:spAutoFit/>
            </a:bodyPr>
            <a:lstStyle/>
            <a:p>
              <a:pPr fontAlgn="base">
                <a:spcBef>
                  <a:spcPct val="0"/>
                </a:spcBef>
                <a:spcAft>
                  <a:spcPct val="0"/>
                </a:spcAft>
              </a:pPr>
              <a:r>
                <a:rPr lang="en-US" sz="2000" b="1">
                  <a:solidFill>
                    <a:srgbClr val="000000"/>
                  </a:solidFill>
                  <a:latin typeface="Times New Roman" panose="02020603050405020304" pitchFamily="18" charset="0"/>
                  <a:ea typeface="黑体" panose="02010609060101010101" pitchFamily="49" charset="-122"/>
                </a:rPr>
                <a:t>(3)</a:t>
              </a:r>
              <a:r>
                <a:rPr lang="zh-CN" altLang="en-US" sz="2000" b="1">
                  <a:solidFill>
                    <a:srgbClr val="FF0000"/>
                  </a:solidFill>
                  <a:latin typeface="Times New Roman" panose="02020603050405020304" pitchFamily="18" charset="0"/>
                  <a:ea typeface="黑体" panose="02010609060101010101" pitchFamily="49" charset="-122"/>
                </a:rPr>
                <a:t>铝</a:t>
              </a:r>
              <a:r>
                <a:rPr lang="zh-CN" altLang="en-US" sz="2000" b="1">
                  <a:solidFill>
                    <a:srgbClr val="000000"/>
                  </a:solidFill>
                  <a:latin typeface="Times New Roman" panose="02020603050405020304" pitchFamily="18" charset="0"/>
                  <a:ea typeface="黑体" panose="02010609060101010101" pitchFamily="49" charset="-122"/>
                </a:rPr>
                <a:t>线</a:t>
              </a:r>
              <a:r>
                <a:rPr lang="en-US" altLang="zh-CN" sz="2000" b="1">
                  <a:solidFill>
                    <a:srgbClr val="FF0000"/>
                  </a:solidFill>
                  <a:latin typeface="Times New Roman" panose="02020603050405020304" pitchFamily="18" charset="0"/>
                  <a:ea typeface="黑体" panose="02010609060101010101" pitchFamily="49" charset="-122"/>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节点</a:t>
              </a:r>
              <a:r>
                <a:rPr lang="en-US" altLang="zh-CN" sz="2000" b="1">
                  <a:solidFill>
                    <a:srgbClr val="FF0000"/>
                  </a:solidFill>
                  <a:latin typeface="Times New Roman" panose="02020603050405020304" pitchFamily="18" charset="0"/>
                  <a:ea typeface="黑体" panose="02010609060101010101" pitchFamily="49" charset="-122"/>
                  <a:sym typeface="+mn-ea"/>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方程</a:t>
              </a:r>
              <a:r>
                <a:rPr lang="en-US" altLang="zh-CN" sz="2000" b="1">
                  <a:solidFill>
                    <a:srgbClr val="FF0000"/>
                  </a:solidFill>
                  <a:latin typeface="Times New Roman" panose="02020603050405020304" pitchFamily="18" charset="0"/>
                  <a:ea typeface="黑体" panose="02010609060101010101" pitchFamily="49" charset="-122"/>
                  <a:sym typeface="+mn-ea"/>
                </a:rPr>
                <a:t>+</a:t>
              </a:r>
              <a:r>
                <a:rPr lang="en-US" altLang="zh-CN" sz="2000" b="1">
                  <a:solidFill>
                    <a:srgbClr val="0000FF"/>
                  </a:solidFill>
                  <a:latin typeface="Times New Roman" panose="02020603050405020304" pitchFamily="18" charset="0"/>
                  <a:ea typeface="黑体" panose="02010609060101010101" pitchFamily="49" charset="-122"/>
                  <a:sym typeface="+mn-ea"/>
                </a:rPr>
                <a:t>5</a:t>
              </a:r>
              <a:r>
                <a:rPr lang="zh-CN" altLang="en-US" sz="2000" b="1">
                  <a:solidFill>
                    <a:srgbClr val="FF0000"/>
                  </a:solidFill>
                  <a:latin typeface="Times New Roman" panose="02020603050405020304" pitchFamily="18" charset="0"/>
                  <a:ea typeface="黑体" panose="02010609060101010101" pitchFamily="49" charset="-122"/>
                  <a:sym typeface="+mn-ea"/>
                </a:rPr>
                <a:t>注意</a:t>
              </a:r>
              <a:endParaRPr lang="zh-CN" altLang="en-US" sz="2000" b="1">
                <a:solidFill>
                  <a:srgbClr val="FF0000"/>
                </a:solidFill>
                <a:latin typeface="Times New Roman" panose="02020603050405020304" pitchFamily="18" charset="0"/>
                <a:ea typeface="黑体" panose="02010609060101010101" pitchFamily="49" charset="-122"/>
              </a:endParaRPr>
            </a:p>
          </p:txBody>
        </p:sp>
      </p:grpSp>
      <p:grpSp>
        <p:nvGrpSpPr>
          <p:cNvPr id="6" name="组合 21"/>
          <p:cNvGrpSpPr/>
          <p:nvPr/>
        </p:nvGrpSpPr>
        <p:grpSpPr>
          <a:xfrm>
            <a:off x="7824047" y="1196978"/>
            <a:ext cx="3937000" cy="5400675"/>
            <a:chOff x="9241" y="1885"/>
            <a:chExt cx="4650" cy="8505"/>
          </a:xfrm>
        </p:grpSpPr>
        <p:sp>
          <p:nvSpPr>
            <p:cNvPr id="18" name="矩形 17"/>
            <p:cNvSpPr/>
            <p:nvPr/>
          </p:nvSpPr>
          <p:spPr>
            <a:xfrm>
              <a:off x="9241" y="1885"/>
              <a:ext cx="4650" cy="8505"/>
            </a:xfrm>
            <a:prstGeom prst="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5" name="文本框 14"/>
            <p:cNvSpPr txBox="1"/>
            <p:nvPr/>
          </p:nvSpPr>
          <p:spPr>
            <a:xfrm>
              <a:off x="9630" y="1885"/>
              <a:ext cx="3112" cy="628"/>
            </a:xfrm>
            <a:prstGeom prst="rect">
              <a:avLst/>
            </a:prstGeom>
            <a:noFill/>
            <a:ln w="9525">
              <a:noFill/>
            </a:ln>
          </p:spPr>
          <p:txBody>
            <a:bodyPr wrap="square">
              <a:spAutoFit/>
            </a:bodyPr>
            <a:lstStyle/>
            <a:p>
              <a:pPr fontAlgn="base">
                <a:spcBef>
                  <a:spcPct val="0"/>
                </a:spcBef>
                <a:spcAft>
                  <a:spcPct val="0"/>
                </a:spcAft>
              </a:pPr>
              <a:r>
                <a:rPr lang="en-US" sz="2000" b="1">
                  <a:solidFill>
                    <a:srgbClr val="000000"/>
                  </a:solidFill>
                  <a:latin typeface="Times New Roman" panose="02020603050405020304" pitchFamily="18" charset="0"/>
                  <a:ea typeface="黑体" panose="02010609060101010101" pitchFamily="49" charset="-122"/>
                </a:rPr>
                <a:t>(9)</a:t>
              </a:r>
              <a:r>
                <a:rPr lang="zh-CN" altLang="en-US" sz="2000" b="1">
                  <a:solidFill>
                    <a:srgbClr val="C00000"/>
                  </a:solidFill>
                  <a:latin typeface="黑体" panose="02010609060101010101" pitchFamily="49" charset="-122"/>
                  <a:ea typeface="黑体" panose="02010609060101010101" pitchFamily="49" charset="-122"/>
                  <a:sym typeface="+mn-ea"/>
                </a:rPr>
                <a:t>串珠转化线</a:t>
              </a:r>
              <a:endParaRPr lang="zh-CN" altLang="en-US" sz="2000" b="1">
                <a:solidFill>
                  <a:srgbClr val="FF0000"/>
                </a:solidFill>
                <a:latin typeface="Times New Roman" panose="02020603050405020304" pitchFamily="18" charset="0"/>
                <a:ea typeface="黑体" panose="02010609060101010101" pitchFamily="49" charset="-122"/>
              </a:endParaRPr>
            </a:p>
          </p:txBody>
        </p:sp>
        <p:graphicFrame>
          <p:nvGraphicFramePr>
            <p:cNvPr id="375811" name="对象 375810"/>
            <p:cNvGraphicFramePr>
              <a:graphicFrameLocks noChangeAspect="1"/>
            </p:cNvGraphicFramePr>
            <p:nvPr/>
          </p:nvGraphicFramePr>
          <p:xfrm>
            <a:off x="9716" y="2626"/>
            <a:ext cx="3807" cy="2365"/>
          </p:xfrm>
          <a:graphic>
            <a:graphicData uri="http://schemas.openxmlformats.org/presentationml/2006/ole">
              <mc:AlternateContent xmlns:mc="http://schemas.openxmlformats.org/markup-compatibility/2006">
                <mc:Choice xmlns:v="urn:schemas-microsoft-com:vml" Requires="v">
                  <p:oleObj spid="_x0000_s1038" name="" r:id="rId9" imgW="7496175" imgH="4581525" progId="">
                    <p:embed/>
                  </p:oleObj>
                </mc:Choice>
                <mc:Fallback>
                  <p:oleObj name="" r:id="rId9" imgW="7496175" imgH="4581525" progId="">
                    <p:embed/>
                    <p:pic>
                      <p:nvPicPr>
                        <p:cNvPr id="0" name="OLE substitute image"/>
                        <p:cNvPicPr/>
                        <p:nvPr/>
                      </p:nvPicPr>
                      <p:blipFill>
                        <a:blip r:embed="rId10"/>
                        <a:stretch>
                          <a:fillRect/>
                        </a:stretch>
                      </p:blipFill>
                      <p:spPr>
                        <a:xfrm>
                          <a:off x="9716" y="2626"/>
                          <a:ext cx="3807" cy="2365"/>
                        </a:xfrm>
                        <a:prstGeom prst="rect">
                          <a:avLst/>
                        </a:prstGeom>
                        <a:noFill/>
                        <a:ln w="3175" cap="flat" cmpd="sng">
                          <a:solidFill>
                            <a:srgbClr val="FF0000"/>
                          </a:solidFill>
                          <a:prstDash val="solid"/>
                          <a:miter/>
                          <a:headEnd type="none" w="med" len="med"/>
                          <a:tailEnd type="none" w="med" len="med"/>
                        </a:ln>
                      </p:spPr>
                    </p:pic>
                  </p:oleObj>
                </mc:Fallback>
              </mc:AlternateContent>
            </a:graphicData>
          </a:graphic>
        </p:graphicFrame>
        <p:grpSp>
          <p:nvGrpSpPr>
            <p:cNvPr id="7" name="组合 18"/>
            <p:cNvGrpSpPr/>
            <p:nvPr/>
          </p:nvGrpSpPr>
          <p:grpSpPr>
            <a:xfrm>
              <a:off x="9716" y="5091"/>
              <a:ext cx="3807" cy="2868"/>
              <a:chOff x="7111" y="3586"/>
              <a:chExt cx="6325" cy="4910"/>
            </a:xfrm>
          </p:grpSpPr>
          <p:sp>
            <p:nvSpPr>
              <p:cNvPr id="20" name="圆角矩形 19"/>
              <p:cNvSpPr/>
              <p:nvPr/>
            </p:nvSpPr>
            <p:spPr>
              <a:xfrm>
                <a:off x="7200" y="3586"/>
                <a:ext cx="6236" cy="4876"/>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grpSp>
            <p:nvGrpSpPr>
              <p:cNvPr id="17" name="组合 20"/>
              <p:cNvGrpSpPr/>
              <p:nvPr/>
            </p:nvGrpSpPr>
            <p:grpSpPr>
              <a:xfrm>
                <a:off x="7111" y="3886"/>
                <a:ext cx="6325" cy="4610"/>
                <a:chOff x="-187" y="571"/>
                <a:chExt cx="14325" cy="10224"/>
              </a:xfrm>
            </p:grpSpPr>
            <p:graphicFrame>
              <p:nvGraphicFramePr>
                <p:cNvPr id="582660" name="对象 582659"/>
                <p:cNvGraphicFramePr>
                  <a:graphicFrameLocks noChangeAspect="1"/>
                </p:cNvGraphicFramePr>
                <p:nvPr/>
              </p:nvGraphicFramePr>
              <p:xfrm>
                <a:off x="-77" y="571"/>
                <a:ext cx="12972" cy="948"/>
              </p:xfrm>
              <a:graphic>
                <a:graphicData uri="http://schemas.openxmlformats.org/presentationml/2006/ole">
                  <mc:AlternateContent xmlns:mc="http://schemas.openxmlformats.org/markup-compatibility/2006">
                    <mc:Choice xmlns:v="urn:schemas-microsoft-com:vml" Requires="v">
                      <p:oleObj spid="_x0000_s1039" name="" r:id="rId11" imgW="8248650" imgH="609600" progId="">
                        <p:embed/>
                      </p:oleObj>
                    </mc:Choice>
                    <mc:Fallback>
                      <p:oleObj name="" r:id="rId11" imgW="8248650" imgH="609600" progId="">
                        <p:embed/>
                        <p:pic>
                          <p:nvPicPr>
                            <p:cNvPr id="0" name="OLE substitute image"/>
                            <p:cNvPicPr/>
                            <p:nvPr/>
                          </p:nvPicPr>
                          <p:blipFill>
                            <a:blip r:embed="rId12"/>
                            <a:stretch>
                              <a:fillRect/>
                            </a:stretch>
                          </p:blipFill>
                          <p:spPr>
                            <a:xfrm>
                              <a:off x="-77" y="571"/>
                              <a:ext cx="12972" cy="948"/>
                            </a:xfrm>
                            <a:prstGeom prst="rect">
                              <a:avLst/>
                            </a:prstGeom>
                            <a:noFill/>
                            <a:ln w="9525">
                              <a:noFill/>
                            </a:ln>
                          </p:spPr>
                        </p:pic>
                      </p:oleObj>
                    </mc:Fallback>
                  </mc:AlternateContent>
                </a:graphicData>
              </a:graphic>
            </p:graphicFrame>
            <p:graphicFrame>
              <p:nvGraphicFramePr>
                <p:cNvPr id="582661" name="对象 582660"/>
                <p:cNvGraphicFramePr>
                  <a:graphicFrameLocks noChangeAspect="1"/>
                </p:cNvGraphicFramePr>
                <p:nvPr/>
              </p:nvGraphicFramePr>
              <p:xfrm>
                <a:off x="-170" y="1058"/>
                <a:ext cx="12935" cy="4115"/>
              </p:xfrm>
              <a:graphic>
                <a:graphicData uri="http://schemas.openxmlformats.org/presentationml/2006/ole">
                  <mc:AlternateContent xmlns:mc="http://schemas.openxmlformats.org/markup-compatibility/2006">
                    <mc:Choice xmlns:v="urn:schemas-microsoft-com:vml" Requires="v">
                      <p:oleObj spid="_x0000_s1040" name="" r:id="rId13" imgW="8211185" imgH="2627630" progId="">
                        <p:embed/>
                      </p:oleObj>
                    </mc:Choice>
                    <mc:Fallback>
                      <p:oleObj name="" r:id="rId13" imgW="8211185" imgH="2627630" progId="">
                        <p:embed/>
                        <p:pic>
                          <p:nvPicPr>
                            <p:cNvPr id="0" name="OLE substitute image"/>
                            <p:cNvPicPr/>
                            <p:nvPr/>
                          </p:nvPicPr>
                          <p:blipFill>
                            <a:blip r:embed="rId14"/>
                            <a:stretch>
                              <a:fillRect/>
                            </a:stretch>
                          </p:blipFill>
                          <p:spPr>
                            <a:xfrm>
                              <a:off x="-170" y="1058"/>
                              <a:ext cx="12935" cy="4115"/>
                            </a:xfrm>
                            <a:prstGeom prst="rect">
                              <a:avLst/>
                            </a:prstGeom>
                            <a:noFill/>
                            <a:ln w="9525">
                              <a:noFill/>
                            </a:ln>
                          </p:spPr>
                        </p:pic>
                      </p:oleObj>
                    </mc:Fallback>
                  </mc:AlternateContent>
                </a:graphicData>
              </a:graphic>
            </p:graphicFrame>
            <p:graphicFrame>
              <p:nvGraphicFramePr>
                <p:cNvPr id="582662" name="对象 582661"/>
                <p:cNvGraphicFramePr>
                  <a:graphicFrameLocks noChangeAspect="1"/>
                </p:cNvGraphicFramePr>
                <p:nvPr/>
              </p:nvGraphicFramePr>
              <p:xfrm>
                <a:off x="-187" y="4729"/>
                <a:ext cx="14325" cy="3512"/>
              </p:xfrm>
              <a:graphic>
                <a:graphicData uri="http://schemas.openxmlformats.org/presentationml/2006/ole">
                  <mc:AlternateContent xmlns:mc="http://schemas.openxmlformats.org/markup-compatibility/2006">
                    <mc:Choice xmlns:v="urn:schemas-microsoft-com:vml" Requires="v">
                      <p:oleObj spid="_x0000_s1041" name="" r:id="rId15" imgW="9096375" imgH="2238375" progId="">
                        <p:embed/>
                      </p:oleObj>
                    </mc:Choice>
                    <mc:Fallback>
                      <p:oleObj name="" r:id="rId15" imgW="9096375" imgH="2238375" progId="">
                        <p:embed/>
                        <p:pic>
                          <p:nvPicPr>
                            <p:cNvPr id="0" name="OLE substitute image"/>
                            <p:cNvPicPr/>
                            <p:nvPr/>
                          </p:nvPicPr>
                          <p:blipFill>
                            <a:blip r:embed="rId16"/>
                            <a:stretch>
                              <a:fillRect/>
                            </a:stretch>
                          </p:blipFill>
                          <p:spPr>
                            <a:xfrm>
                              <a:off x="-187" y="4729"/>
                              <a:ext cx="14325" cy="3512"/>
                            </a:xfrm>
                            <a:prstGeom prst="rect">
                              <a:avLst/>
                            </a:prstGeom>
                            <a:noFill/>
                            <a:ln w="9525">
                              <a:noFill/>
                            </a:ln>
                          </p:spPr>
                        </p:pic>
                      </p:oleObj>
                    </mc:Fallback>
                  </mc:AlternateContent>
                </a:graphicData>
              </a:graphic>
            </p:graphicFrame>
            <p:graphicFrame>
              <p:nvGraphicFramePr>
                <p:cNvPr id="582663" name="对象 582662"/>
                <p:cNvGraphicFramePr>
                  <a:graphicFrameLocks noChangeAspect="1"/>
                </p:cNvGraphicFramePr>
                <p:nvPr/>
              </p:nvGraphicFramePr>
              <p:xfrm>
                <a:off x="-82" y="8241"/>
                <a:ext cx="11463" cy="2554"/>
              </p:xfrm>
              <a:graphic>
                <a:graphicData uri="http://schemas.openxmlformats.org/presentationml/2006/ole">
                  <mc:AlternateContent xmlns:mc="http://schemas.openxmlformats.org/markup-compatibility/2006">
                    <mc:Choice xmlns:v="urn:schemas-microsoft-com:vml" Requires="v">
                      <p:oleObj spid="_x0000_s1042" name="" r:id="rId17" imgW="6353175" imgH="1562100" progId="">
                        <p:embed/>
                      </p:oleObj>
                    </mc:Choice>
                    <mc:Fallback>
                      <p:oleObj name="" r:id="rId17" imgW="6353175" imgH="1562100" progId="">
                        <p:embed/>
                        <p:pic>
                          <p:nvPicPr>
                            <p:cNvPr id="0" name="OLE substitute image"/>
                            <p:cNvPicPr/>
                            <p:nvPr/>
                          </p:nvPicPr>
                          <p:blipFill>
                            <a:blip r:embed="rId18"/>
                            <a:stretch>
                              <a:fillRect/>
                            </a:stretch>
                          </p:blipFill>
                          <p:spPr>
                            <a:xfrm>
                              <a:off x="-82" y="8241"/>
                              <a:ext cx="11463" cy="2554"/>
                            </a:xfrm>
                            <a:prstGeom prst="rect">
                              <a:avLst/>
                            </a:prstGeom>
                            <a:noFill/>
                            <a:ln w="9525">
                              <a:noFill/>
                            </a:ln>
                          </p:spPr>
                        </p:pic>
                      </p:oleObj>
                    </mc:Fallback>
                  </mc:AlternateContent>
                </a:graphicData>
              </a:graphic>
            </p:graphicFrame>
          </p:grpSp>
        </p:grpSp>
        <p:pic>
          <p:nvPicPr>
            <p:cNvPr id="584709" name="图片 584708" descr="E:/李小芬/课件/2018 课件/2018  二轮/课件/三维A版化学/PPT可自主编辑课件/18SWAH1-10.TIF"/>
            <p:cNvPicPr>
              <a:picLocks noChangeAspect="1"/>
            </p:cNvPicPr>
            <p:nvPr/>
          </p:nvPicPr>
          <p:blipFill>
            <a:blip r:embed="rId19"/>
            <a:srcRect t="1144"/>
            <a:stretch>
              <a:fillRect/>
            </a:stretch>
          </p:blipFill>
          <p:spPr>
            <a:xfrm>
              <a:off x="9769" y="8156"/>
              <a:ext cx="3754" cy="2057"/>
            </a:xfrm>
            <a:prstGeom prst="rect">
              <a:avLst/>
            </a:prstGeom>
            <a:noFill/>
            <a:ln w="9525">
              <a:solidFill>
                <a:srgbClr val="FF0000"/>
              </a:solidFill>
            </a:ln>
          </p:spPr>
        </p:pic>
      </p:grpSp>
    </p:spTree>
  </p:cSld>
  <p:clrMapOvr>
    <a:masterClrMapping/>
  </p:clrMapOvr>
  <p:transition>
    <p:circle/>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7"/>
          <p:cNvSpPr/>
          <p:nvPr/>
        </p:nvSpPr>
        <p:spPr>
          <a:xfrm>
            <a:off x="144780" y="810895"/>
            <a:ext cx="11777133" cy="76200"/>
          </a:xfrm>
          <a:prstGeom prst="rect">
            <a:avLst/>
          </a:prstGeom>
          <a:gradFill rotWithShape="0">
            <a:gsLst>
              <a:gs pos="0">
                <a:srgbClr val="CC0066"/>
              </a:gs>
              <a:gs pos="100000">
                <a:srgbClr val="FF66CC">
                  <a:alpha val="40999"/>
                </a:srgbClr>
              </a:gs>
            </a:gsLst>
            <a:lin ang="0" scaled="1"/>
          </a:gradFill>
          <a:ln w="9525">
            <a:noFill/>
          </a:ln>
        </p:spPr>
        <p:txBody>
          <a:bodyPr lIns="118745" tIns="60960" rIns="118745" bIns="60960" anchor="ctr"/>
          <a:lstStyle/>
          <a:p>
            <a:pPr eaLnBrk="0" fontAlgn="base" hangingPunct="0">
              <a:spcBef>
                <a:spcPct val="0"/>
              </a:spcBef>
              <a:spcAft>
                <a:spcPct val="0"/>
              </a:spcAft>
            </a:pPr>
            <a:r>
              <a:rPr lang="en-US" altLang="zh-CN" sz="2800" b="1">
                <a:solidFill>
                  <a:srgbClr val="FFFFFF"/>
                </a:solidFill>
                <a:latin typeface="宋体" panose="02010600030101010101" pitchFamily="2" charset="-122"/>
                <a:sym typeface="宋体" panose="02010600030101010101" pitchFamily="2" charset="-122"/>
              </a:rPr>
              <a:t>`</a:t>
            </a:r>
            <a:endParaRPr lang="en-US" altLang="zh-CN" sz="2800" b="1">
              <a:solidFill>
                <a:srgbClr val="FFFFFF"/>
              </a:solidFill>
              <a:latin typeface="宋体" panose="02010600030101010101" pitchFamily="2" charset="-122"/>
              <a:sym typeface="宋体" panose="02010600030101010101" pitchFamily="2" charset="-122"/>
            </a:endParaRPr>
          </a:p>
        </p:txBody>
      </p:sp>
      <p:sp>
        <p:nvSpPr>
          <p:cNvPr id="17" name="矩形 16"/>
          <p:cNvSpPr/>
          <p:nvPr/>
        </p:nvSpPr>
        <p:spPr>
          <a:xfrm>
            <a:off x="274322" y="262255"/>
            <a:ext cx="10447020" cy="521970"/>
          </a:xfrm>
          <a:prstGeom prst="rect">
            <a:avLst/>
          </a:prstGeom>
        </p:spPr>
        <p:txBody>
          <a:bodyPr wrap="square">
            <a:spAutoFit/>
          </a:bodyPr>
          <a:lstStyle/>
          <a:p>
            <a:pPr fontAlgn="base">
              <a:spcBef>
                <a:spcPct val="10000"/>
              </a:spcBef>
              <a:spcAft>
                <a:spcPct val="0"/>
              </a:spcAft>
            </a:pPr>
            <a:r>
              <a:rPr lang="zh-CN" altLang="en-US" sz="2800" b="1" smtClean="0">
                <a:solidFill>
                  <a:srgbClr val="000000"/>
                </a:solidFill>
                <a:latin typeface="黑体" panose="02010609060101010101" pitchFamily="49" charset="-122"/>
                <a:ea typeface="黑体" panose="02010609060101010101" pitchFamily="49" charset="-122"/>
              </a:rPr>
              <a:t>要点</a:t>
            </a:r>
            <a:r>
              <a:rPr lang="en-US" altLang="zh-CN" sz="2800" b="1" smtClean="0">
                <a:solidFill>
                  <a:srgbClr val="000000"/>
                </a:solidFill>
                <a:latin typeface="黑体" panose="02010609060101010101" pitchFamily="49" charset="-122"/>
                <a:ea typeface="黑体" panose="02010609060101010101" pitchFamily="49" charset="-122"/>
              </a:rPr>
              <a:t>4</a:t>
            </a:r>
            <a:r>
              <a:rPr lang="zh-CN" altLang="en-US" sz="2800" b="1" smtClean="0">
                <a:solidFill>
                  <a:srgbClr val="000000"/>
                </a:solidFill>
                <a:latin typeface="黑体" panose="02010609060101010101" pitchFamily="49" charset="-122"/>
                <a:ea typeface="黑体" panose="02010609060101010101" pitchFamily="49" charset="-122"/>
              </a:rPr>
              <a:t>：</a:t>
            </a:r>
            <a:r>
              <a:rPr lang="zh-CN" altLang="en-US" sz="2800" b="1" smtClean="0">
                <a:solidFill>
                  <a:srgbClr val="FF0000"/>
                </a:solidFill>
                <a:latin typeface="黑体" panose="02010609060101010101" pitchFamily="49" charset="-122"/>
                <a:ea typeface="黑体" panose="02010609060101010101" pitchFamily="49" charset="-122"/>
                <a:sym typeface="+mn-ea"/>
              </a:rPr>
              <a:t>高考落点</a:t>
            </a:r>
            <a:r>
              <a:rPr lang="en-US" altLang="zh-CN" sz="2800" b="1" smtClean="0">
                <a:solidFill>
                  <a:srgbClr val="000000"/>
                </a:solidFill>
                <a:latin typeface="黑体" panose="02010609060101010101" pitchFamily="49" charset="-122"/>
                <a:ea typeface="黑体" panose="02010609060101010101" pitchFamily="49" charset="-122"/>
              </a:rPr>
              <a:t>——</a:t>
            </a:r>
            <a:r>
              <a:rPr lang="zh-CN" altLang="en-US" sz="2000" b="1" smtClean="0">
                <a:solidFill>
                  <a:srgbClr val="0000FF"/>
                </a:solidFill>
                <a:latin typeface="黑体" panose="02010609060101010101" pitchFamily="49" charset="-122"/>
                <a:ea typeface="黑体" panose="02010609060101010101" pitchFamily="49" charset="-122"/>
                <a:sym typeface="+mn-ea"/>
              </a:rPr>
              <a:t>元素化合物：具有整体性！</a:t>
            </a:r>
            <a:endParaRPr lang="zh-CN" altLang="en-US" sz="2000" b="1" smtClean="0">
              <a:solidFill>
                <a:srgbClr val="0000FF"/>
              </a:solidFill>
              <a:latin typeface="黑体" panose="02010609060101010101" pitchFamily="49" charset="-122"/>
              <a:ea typeface="黑体" panose="02010609060101010101" pitchFamily="49" charset="-122"/>
              <a:sym typeface="+mn-ea"/>
            </a:endParaRPr>
          </a:p>
        </p:txBody>
      </p:sp>
      <p:sp>
        <p:nvSpPr>
          <p:cNvPr id="6" name="矩形 5"/>
          <p:cNvSpPr/>
          <p:nvPr/>
        </p:nvSpPr>
        <p:spPr>
          <a:xfrm>
            <a:off x="719668" y="1513279"/>
            <a:ext cx="10549467" cy="5165725"/>
          </a:xfrm>
          <a:prstGeom prst="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grpSp>
        <p:nvGrpSpPr>
          <p:cNvPr id="2" name="组合 6"/>
          <p:cNvGrpSpPr/>
          <p:nvPr/>
        </p:nvGrpSpPr>
        <p:grpSpPr>
          <a:xfrm>
            <a:off x="923715" y="1807281"/>
            <a:ext cx="10344573" cy="4541520"/>
            <a:chOff x="1016" y="949"/>
            <a:chExt cx="12200" cy="7152"/>
          </a:xfrm>
        </p:grpSpPr>
        <p:sp>
          <p:nvSpPr>
            <p:cNvPr id="8" name="文本框 99"/>
            <p:cNvSpPr txBox="1"/>
            <p:nvPr/>
          </p:nvSpPr>
          <p:spPr>
            <a:xfrm>
              <a:off x="1016" y="949"/>
              <a:ext cx="10551" cy="483"/>
            </a:xfrm>
            <a:prstGeom prst="rect">
              <a:avLst/>
            </a:prstGeom>
            <a:noFill/>
            <a:ln w="9525">
              <a:noFill/>
            </a:ln>
          </p:spPr>
          <p:txBody>
            <a:bodyPr wrap="square">
              <a:spAutoFit/>
            </a:bodyPr>
            <a:lstStyle/>
            <a:p>
              <a:pPr fontAlgn="base">
                <a:spcBef>
                  <a:spcPct val="0"/>
                </a:spcBef>
                <a:spcAft>
                  <a:spcPct val="0"/>
                </a:spcAft>
              </a:pPr>
              <a:r>
                <a:rPr lang="en-US" sz="1400" b="1">
                  <a:solidFill>
                    <a:srgbClr val="FF0000"/>
                  </a:solidFill>
                  <a:latin typeface="Times New Roman" panose="02020603050405020304" pitchFamily="18" charset="0"/>
                </a:rPr>
                <a:t>26.</a:t>
              </a:r>
              <a:r>
                <a:rPr lang="zh-CN" altLang="en-US" sz="1400" b="1">
                  <a:solidFill>
                    <a:srgbClr val="0000FF"/>
                  </a:solidFill>
                  <a:latin typeface="Times New Roman" panose="02020603050405020304" pitchFamily="18" charset="0"/>
                </a:rPr>
                <a:t>工艺流程：</a:t>
              </a:r>
              <a:r>
                <a:rPr lang="en-US" sz="1400" b="1">
                  <a:solidFill>
                    <a:srgbClr val="0000FF"/>
                  </a:solidFill>
                  <a:latin typeface="Times New Roman" panose="02020603050405020304" pitchFamily="18" charset="0"/>
                </a:rPr>
                <a:t>H</a:t>
              </a:r>
              <a:r>
                <a:rPr lang="en-US" sz="1400" b="1" baseline="-25000">
                  <a:solidFill>
                    <a:srgbClr val="0000FF"/>
                  </a:solidFill>
                  <a:latin typeface="Times New Roman" panose="02020603050405020304" pitchFamily="18" charset="0"/>
                </a:rPr>
                <a:t>3</a:t>
              </a:r>
              <a:r>
                <a:rPr lang="en-US" sz="1400" b="1">
                  <a:solidFill>
                    <a:srgbClr val="0000FF"/>
                  </a:solidFill>
                  <a:latin typeface="Times New Roman" panose="02020603050405020304" pitchFamily="18" charset="0"/>
                </a:rPr>
                <a:t>BO</a:t>
              </a:r>
              <a:r>
                <a:rPr lang="en-US" sz="1400" b="1" baseline="-25000">
                  <a:solidFill>
                    <a:srgbClr val="0000FF"/>
                  </a:solidFill>
                  <a:latin typeface="Times New Roman" panose="02020603050405020304" pitchFamily="18" charset="0"/>
                </a:rPr>
                <a:t>3</a:t>
              </a:r>
              <a:r>
                <a:rPr lang="zh-CN" altLang="en-US" sz="1400" b="1">
                  <a:solidFill>
                    <a:srgbClr val="0000FF"/>
                  </a:solidFill>
                  <a:latin typeface="Times New Roman" panose="02020603050405020304" pitchFamily="18" charset="0"/>
                </a:rPr>
                <a:t>、硼镁矿（含</a:t>
              </a:r>
              <a:r>
                <a:rPr lang="en-US" sz="1400" b="1">
                  <a:solidFill>
                    <a:srgbClr val="0000FF"/>
                  </a:solidFill>
                  <a:latin typeface="Times New Roman" panose="02020603050405020304" pitchFamily="18" charset="0"/>
                </a:rPr>
                <a:t>Mg</a:t>
              </a:r>
              <a:r>
                <a:rPr lang="en-US" sz="1400" b="1" baseline="-25000">
                  <a:solidFill>
                    <a:srgbClr val="0000FF"/>
                  </a:solidFill>
                  <a:latin typeface="Times New Roman" panose="02020603050405020304" pitchFamily="18" charset="0"/>
                </a:rPr>
                <a:t>2</a:t>
              </a:r>
              <a:r>
                <a:rPr lang="en-US" sz="1400" b="1">
                  <a:solidFill>
                    <a:srgbClr val="0000FF"/>
                  </a:solidFill>
                  <a:latin typeface="Times New Roman" panose="02020603050405020304" pitchFamily="18" charset="0"/>
                </a:rPr>
                <a:t>B</a:t>
              </a:r>
              <a:r>
                <a:rPr lang="en-US" sz="1400" b="1" baseline="-25000">
                  <a:solidFill>
                    <a:srgbClr val="0000FF"/>
                  </a:solidFill>
                  <a:latin typeface="Times New Roman" panose="02020603050405020304" pitchFamily="18" charset="0"/>
                </a:rPr>
                <a:t>2</a:t>
              </a:r>
              <a:r>
                <a:rPr lang="en-US" sz="1400" b="1">
                  <a:solidFill>
                    <a:srgbClr val="0000FF"/>
                  </a:solidFill>
                  <a:latin typeface="Times New Roman" panose="02020603050405020304" pitchFamily="18" charset="0"/>
                </a:rPr>
                <a:t>O</a:t>
              </a:r>
              <a:r>
                <a:rPr lang="en-US" sz="1400" b="1" baseline="-25000">
                  <a:solidFill>
                    <a:srgbClr val="0000FF"/>
                  </a:solidFill>
                  <a:latin typeface="Times New Roman" panose="02020603050405020304" pitchFamily="18" charset="0"/>
                </a:rPr>
                <a:t>5</a:t>
              </a:r>
              <a:r>
                <a:rPr lang="en-US" sz="1400" b="1">
                  <a:solidFill>
                    <a:srgbClr val="0000FF"/>
                  </a:solidFill>
                  <a:latin typeface="Times New Roman" panose="02020603050405020304" pitchFamily="18" charset="0"/>
                </a:rPr>
                <a:t>·H</a:t>
              </a:r>
              <a:r>
                <a:rPr lang="en-US" sz="1400" b="1" baseline="-25000">
                  <a:solidFill>
                    <a:srgbClr val="0000FF"/>
                  </a:solidFill>
                  <a:latin typeface="Times New Roman" panose="02020603050405020304" pitchFamily="18" charset="0"/>
                </a:rPr>
                <a:t>2</a:t>
              </a:r>
              <a:r>
                <a:rPr lang="en-US" sz="1400" b="1">
                  <a:solidFill>
                    <a:srgbClr val="0000FF"/>
                  </a:solidFill>
                  <a:latin typeface="Times New Roman" panose="02020603050405020304" pitchFamily="18" charset="0"/>
                </a:rPr>
                <a:t>O</a:t>
              </a:r>
              <a:r>
                <a:rPr lang="zh-CN" altLang="en-US" sz="1400" b="1">
                  <a:solidFill>
                    <a:srgbClr val="0000FF"/>
                  </a:solidFill>
                  <a:latin typeface="Times New Roman" panose="02020603050405020304" pitchFamily="18" charset="0"/>
                </a:rPr>
                <a:t>、</a:t>
              </a:r>
              <a:r>
                <a:rPr lang="en-US" sz="1400" b="1">
                  <a:solidFill>
                    <a:srgbClr val="0000FF"/>
                  </a:solidFill>
                  <a:latin typeface="Times New Roman" panose="02020603050405020304" pitchFamily="18" charset="0"/>
                </a:rPr>
                <a:t>SiO</a:t>
              </a:r>
              <a:r>
                <a:rPr lang="en-US" sz="1400" b="1" baseline="-25000">
                  <a:solidFill>
                    <a:srgbClr val="0000FF"/>
                  </a:solidFill>
                  <a:latin typeface="Times New Roman" panose="02020603050405020304" pitchFamily="18" charset="0"/>
                </a:rPr>
                <a:t>2</a:t>
              </a:r>
              <a:r>
                <a:rPr lang="zh-CN" altLang="en-US" sz="1400" b="1">
                  <a:solidFill>
                    <a:srgbClr val="0000FF"/>
                  </a:solidFill>
                  <a:latin typeface="Times New Roman" panose="02020603050405020304" pitchFamily="18" charset="0"/>
                </a:rPr>
                <a:t>、</a:t>
              </a:r>
              <a:r>
                <a:rPr lang="en-US" sz="1400" b="1">
                  <a:solidFill>
                    <a:srgbClr val="0000FF"/>
                  </a:solidFill>
                  <a:latin typeface="Times New Roman" panose="02020603050405020304" pitchFamily="18" charset="0"/>
                </a:rPr>
                <a:t>Fe</a:t>
              </a:r>
              <a:r>
                <a:rPr lang="en-US" sz="1400" b="1" baseline="-25000">
                  <a:solidFill>
                    <a:srgbClr val="0000FF"/>
                  </a:solidFill>
                  <a:latin typeface="Times New Roman" panose="02020603050405020304" pitchFamily="18" charset="0"/>
                </a:rPr>
                <a:t>2</a:t>
              </a:r>
              <a:r>
                <a:rPr lang="en-US" sz="1400" b="1">
                  <a:solidFill>
                    <a:srgbClr val="0000FF"/>
                  </a:solidFill>
                  <a:latin typeface="Times New Roman" panose="02020603050405020304" pitchFamily="18" charset="0"/>
                </a:rPr>
                <a:t>O</a:t>
              </a:r>
              <a:r>
                <a:rPr lang="en-US" sz="1400" b="1" baseline="-25000">
                  <a:solidFill>
                    <a:srgbClr val="0000FF"/>
                  </a:solidFill>
                  <a:latin typeface="Times New Roman" panose="02020603050405020304" pitchFamily="18" charset="0"/>
                </a:rPr>
                <a:t>3</a:t>
              </a:r>
              <a:r>
                <a:rPr lang="zh-CN" altLang="en-US" sz="1400" b="1">
                  <a:solidFill>
                    <a:srgbClr val="0000FF"/>
                  </a:solidFill>
                  <a:latin typeface="Times New Roman" panose="02020603050405020304" pitchFamily="18" charset="0"/>
                </a:rPr>
                <a:t>、</a:t>
              </a:r>
              <a:r>
                <a:rPr lang="en-US" sz="1400" b="1">
                  <a:solidFill>
                    <a:srgbClr val="0000FF"/>
                  </a:solidFill>
                  <a:latin typeface="Times New Roman" panose="02020603050405020304" pitchFamily="18" charset="0"/>
                </a:rPr>
                <a:t>Al</a:t>
              </a:r>
              <a:r>
                <a:rPr lang="en-US" sz="1400" b="1" baseline="-25000">
                  <a:solidFill>
                    <a:srgbClr val="0000FF"/>
                  </a:solidFill>
                  <a:latin typeface="Times New Roman" panose="02020603050405020304" pitchFamily="18" charset="0"/>
                </a:rPr>
                <a:t>2</a:t>
              </a:r>
              <a:r>
                <a:rPr lang="en-US" sz="1400" b="1">
                  <a:solidFill>
                    <a:srgbClr val="0000FF"/>
                  </a:solidFill>
                  <a:latin typeface="Times New Roman" panose="02020603050405020304" pitchFamily="18" charset="0"/>
                </a:rPr>
                <a:t>O</a:t>
              </a:r>
              <a:r>
                <a:rPr lang="en-US" sz="1400" b="1" baseline="-25000">
                  <a:solidFill>
                    <a:srgbClr val="0000FF"/>
                  </a:solidFill>
                  <a:latin typeface="Times New Roman" panose="02020603050405020304" pitchFamily="18" charset="0"/>
                </a:rPr>
                <a:t>3</a:t>
              </a:r>
              <a:r>
                <a:rPr lang="zh-CN" altLang="en-US" sz="1400" b="1">
                  <a:solidFill>
                    <a:srgbClr val="0000FF"/>
                  </a:solidFill>
                  <a:latin typeface="Times New Roman" panose="02020603050405020304" pitchFamily="18" charset="0"/>
                </a:rPr>
                <a:t>）、</a:t>
              </a:r>
              <a:r>
                <a:rPr lang="en-US" sz="1400" b="1">
                  <a:solidFill>
                    <a:srgbClr val="0000FF"/>
                  </a:solidFill>
                  <a:latin typeface="Times New Roman" panose="02020603050405020304" pitchFamily="18" charset="0"/>
                </a:rPr>
                <a:t>KSCN</a:t>
              </a:r>
              <a:r>
                <a:rPr lang="zh-CN" altLang="en-US" sz="1400" b="1">
                  <a:solidFill>
                    <a:srgbClr val="0000FF"/>
                  </a:solidFill>
                  <a:latin typeface="Times New Roman" panose="02020603050405020304" pitchFamily="18" charset="0"/>
                </a:rPr>
                <a:t>、</a:t>
              </a:r>
              <a:endParaRPr lang="zh-CN" altLang="en-US" sz="1400" b="1">
                <a:solidFill>
                  <a:srgbClr val="0000FF"/>
                </a:solidFill>
                <a:latin typeface="Times New Roman" panose="02020603050405020304" pitchFamily="18" charset="0"/>
              </a:endParaRPr>
            </a:p>
          </p:txBody>
        </p:sp>
        <p:sp>
          <p:nvSpPr>
            <p:cNvPr id="9" name="文本框 103"/>
            <p:cNvSpPr txBox="1"/>
            <p:nvPr/>
          </p:nvSpPr>
          <p:spPr>
            <a:xfrm>
              <a:off x="1016" y="3070"/>
              <a:ext cx="12123" cy="1501"/>
            </a:xfrm>
            <a:prstGeom prst="rect">
              <a:avLst/>
            </a:prstGeom>
            <a:noFill/>
            <a:ln w="9525">
              <a:noFill/>
            </a:ln>
          </p:spPr>
          <p:txBody>
            <a:bodyPr wrap="square">
              <a:spAutoFit/>
            </a:bodyPr>
            <a:lstStyle/>
            <a:p>
              <a:pPr fontAlgn="base">
                <a:spcBef>
                  <a:spcPct val="0"/>
                </a:spcBef>
                <a:spcAft>
                  <a:spcPct val="0"/>
                </a:spcAft>
              </a:pPr>
              <a:endParaRPr lang="en-US" sz="1400" b="1">
                <a:solidFill>
                  <a:srgbClr val="000000"/>
                </a:solidFill>
                <a:latin typeface="Times New Roman" panose="02020603050405020304" pitchFamily="18" charset="0"/>
              </a:endParaRPr>
            </a:p>
            <a:p>
              <a:pPr fontAlgn="base">
                <a:spcBef>
                  <a:spcPct val="0"/>
                </a:spcBef>
                <a:spcAft>
                  <a:spcPct val="0"/>
                </a:spcAft>
              </a:pPr>
              <a:r>
                <a:rPr lang="en-US" sz="1400" b="1">
                  <a:solidFill>
                    <a:srgbClr val="FF0000"/>
                  </a:solidFill>
                  <a:latin typeface="Times New Roman" panose="02020603050405020304" pitchFamily="18" charset="0"/>
                </a:rPr>
                <a:t>27.</a:t>
              </a:r>
              <a:r>
                <a:rPr lang="zh-CN" altLang="en-US" sz="1400" b="1">
                  <a:solidFill>
                    <a:srgbClr val="0000FF"/>
                  </a:solidFill>
                  <a:latin typeface="Times New Roman" panose="02020603050405020304" pitchFamily="18" charset="0"/>
                </a:rPr>
                <a:t>元素化合物：</a:t>
              </a:r>
              <a:r>
                <a:rPr lang="zh-CN" altLang="en-US" sz="1400" b="1">
                  <a:solidFill>
                    <a:srgbClr val="0000FF"/>
                  </a:solidFill>
                </a:rPr>
                <a:t>硫酸铁铵</a:t>
              </a:r>
              <a:r>
                <a:rPr lang="en-US" sz="1400" b="1">
                  <a:solidFill>
                    <a:srgbClr val="0000FF"/>
                  </a:solidFill>
                  <a:latin typeface="Times New Roman" panose="02020603050405020304" pitchFamily="18" charset="0"/>
                </a:rPr>
                <a:t>[NH</a:t>
              </a:r>
              <a:r>
                <a:rPr lang="en-US" sz="1400" b="1" baseline="-25000">
                  <a:solidFill>
                    <a:srgbClr val="0000FF"/>
                  </a:solidFill>
                  <a:latin typeface="Times New Roman" panose="02020603050405020304" pitchFamily="18" charset="0"/>
                </a:rPr>
                <a:t>4</a:t>
              </a:r>
              <a:r>
                <a:rPr lang="en-US" sz="1400" b="1">
                  <a:solidFill>
                    <a:srgbClr val="0000FF"/>
                  </a:solidFill>
                  <a:latin typeface="Times New Roman" panose="02020603050405020304" pitchFamily="18" charset="0"/>
                </a:rPr>
                <a:t>Fe(SO</a:t>
              </a:r>
              <a:r>
                <a:rPr lang="en-US" sz="1400" b="1" baseline="-25000">
                  <a:solidFill>
                    <a:srgbClr val="0000FF"/>
                  </a:solidFill>
                  <a:latin typeface="Times New Roman" panose="02020603050405020304" pitchFamily="18" charset="0"/>
                </a:rPr>
                <a:t>4</a:t>
              </a:r>
              <a:r>
                <a:rPr lang="en-US" sz="1400" b="1">
                  <a:solidFill>
                    <a:srgbClr val="0000FF"/>
                  </a:solidFill>
                  <a:latin typeface="Times New Roman" panose="02020603050405020304" pitchFamily="18" charset="0"/>
                </a:rPr>
                <a:t>)</a:t>
              </a:r>
              <a:r>
                <a:rPr lang="en-US" sz="1400" b="1" baseline="-25000">
                  <a:solidFill>
                    <a:srgbClr val="0000FF"/>
                  </a:solidFill>
                  <a:latin typeface="Times New Roman" panose="02020603050405020304" pitchFamily="18" charset="0"/>
                </a:rPr>
                <a:t>2</a:t>
              </a:r>
              <a:r>
                <a:rPr lang="en-US" sz="1400" b="1">
                  <a:solidFill>
                    <a:srgbClr val="0000FF"/>
                  </a:solidFill>
                  <a:latin typeface="Times New Roman" panose="02020603050405020304" pitchFamily="18" charset="0"/>
                </a:rPr>
                <a:t>·xH</a:t>
              </a:r>
              <a:r>
                <a:rPr lang="en-US" sz="1400" b="1" baseline="-25000">
                  <a:solidFill>
                    <a:srgbClr val="0000FF"/>
                  </a:solidFill>
                  <a:latin typeface="Times New Roman" panose="02020603050405020304" pitchFamily="18" charset="0"/>
                </a:rPr>
                <a:t>2</a:t>
              </a:r>
              <a:r>
                <a:rPr lang="en-US" sz="1400" b="1">
                  <a:solidFill>
                    <a:srgbClr val="0000FF"/>
                  </a:solidFill>
                  <a:latin typeface="Times New Roman" panose="02020603050405020304" pitchFamily="18" charset="0"/>
                </a:rPr>
                <a:t>O]</a:t>
              </a:r>
              <a:r>
                <a:rPr lang="zh-CN" altLang="en-US" sz="1400" b="1">
                  <a:solidFill>
                    <a:srgbClr val="0000FF"/>
                  </a:solidFill>
                  <a:latin typeface="Times New Roman" panose="02020603050405020304" pitchFamily="18" charset="0"/>
                </a:rPr>
                <a:t>、</a:t>
              </a:r>
              <a:r>
                <a:rPr lang="zh-CN" altLang="en-US" sz="1400" b="1">
                  <a:solidFill>
                    <a:srgbClr val="0000FF"/>
                  </a:solidFill>
                </a:rPr>
                <a:t>废铁屑</a:t>
              </a:r>
              <a:r>
                <a:rPr lang="zh-CN" altLang="en-US" sz="1400" b="1">
                  <a:solidFill>
                    <a:srgbClr val="0000FF"/>
                  </a:solidFill>
                  <a:latin typeface="Times New Roman" panose="02020603050405020304" pitchFamily="18" charset="0"/>
                </a:rPr>
                <a:t>、</a:t>
              </a:r>
              <a:r>
                <a:rPr lang="en-US" sz="1400" b="1">
                  <a:solidFill>
                    <a:srgbClr val="0000FF"/>
                  </a:solidFill>
                  <a:latin typeface="Times New Roman" panose="02020603050405020304" pitchFamily="18" charset="0"/>
                  <a:sym typeface="+mn-ea"/>
                </a:rPr>
                <a:t>Fe</a:t>
              </a:r>
              <a:r>
                <a:rPr lang="en-US" sz="1400" b="1" baseline="30000">
                  <a:solidFill>
                    <a:srgbClr val="0000FF"/>
                  </a:solidFill>
                  <a:latin typeface="Times New Roman" panose="02020603050405020304" pitchFamily="18" charset="0"/>
                  <a:sym typeface="+mn-ea"/>
                </a:rPr>
                <a:t>3+</a:t>
              </a:r>
              <a:r>
                <a:rPr lang="zh-CN" altLang="en-US" sz="1400" b="1">
                  <a:solidFill>
                    <a:srgbClr val="0000FF"/>
                  </a:solidFill>
                  <a:sym typeface="+mn-ea"/>
                </a:rPr>
                <a:t>水解</a:t>
              </a:r>
              <a:r>
                <a:rPr lang="zh-CN" altLang="en-US" sz="1400" b="1">
                  <a:solidFill>
                    <a:srgbClr val="0000FF"/>
                  </a:solidFill>
                  <a:latin typeface="Times New Roman" panose="02020603050405020304" pitchFamily="18" charset="0"/>
                  <a:sym typeface="+mn-ea"/>
                </a:rPr>
                <a:t>、</a:t>
              </a:r>
              <a:r>
                <a:rPr lang="en-US" sz="1400" b="1">
                  <a:solidFill>
                    <a:srgbClr val="0000FF"/>
                  </a:solidFill>
                  <a:latin typeface="Times New Roman" panose="02020603050405020304" pitchFamily="18" charset="0"/>
                  <a:sym typeface="+mn-ea"/>
                </a:rPr>
                <a:t>Na</a:t>
              </a:r>
              <a:r>
                <a:rPr lang="en-US" sz="1400" b="1" baseline="-25000">
                  <a:solidFill>
                    <a:srgbClr val="0000FF"/>
                  </a:solidFill>
                  <a:latin typeface="Times New Roman" panose="02020603050405020304" pitchFamily="18" charset="0"/>
                  <a:sym typeface="+mn-ea"/>
                </a:rPr>
                <a:t>2</a:t>
              </a:r>
              <a:r>
                <a:rPr lang="en-US" sz="1400" b="1">
                  <a:solidFill>
                    <a:srgbClr val="0000FF"/>
                  </a:solidFill>
                  <a:latin typeface="Times New Roman" panose="02020603050405020304" pitchFamily="18" charset="0"/>
                  <a:sym typeface="+mn-ea"/>
                </a:rPr>
                <a:t>CO</a:t>
              </a:r>
              <a:r>
                <a:rPr lang="en-US" sz="1400" b="1" baseline="-25000">
                  <a:solidFill>
                    <a:srgbClr val="0000FF"/>
                  </a:solidFill>
                  <a:latin typeface="Times New Roman" panose="02020603050405020304" pitchFamily="18" charset="0"/>
                  <a:sym typeface="+mn-ea"/>
                </a:rPr>
                <a:t>3</a:t>
              </a:r>
              <a:r>
                <a:rPr lang="zh-CN" altLang="en-US" sz="1400" b="1">
                  <a:solidFill>
                    <a:srgbClr val="0000FF"/>
                  </a:solidFill>
                  <a:sym typeface="+mn-ea"/>
                </a:rPr>
                <a:t>水</a:t>
              </a:r>
              <a:r>
                <a:rPr lang="zh-CN" altLang="en-US" sz="1400" b="1">
                  <a:solidFill>
                    <a:srgbClr val="0000FF"/>
                  </a:solidFill>
                  <a:latin typeface="Times New Roman" panose="02020603050405020304" pitchFamily="18" charset="0"/>
                  <a:sym typeface="+mn-ea"/>
                </a:rPr>
                <a:t>解、</a:t>
              </a:r>
              <a:r>
                <a:rPr lang="zh-CN" altLang="en-US" sz="1400" b="1">
                  <a:solidFill>
                    <a:srgbClr val="0000FF"/>
                  </a:solidFill>
                  <a:sym typeface="+mn-ea"/>
                </a:rPr>
                <a:t>碱煮水洗</a:t>
              </a:r>
              <a:r>
                <a:rPr lang="zh-CN" altLang="en-US" sz="1400" b="1">
                  <a:solidFill>
                    <a:srgbClr val="0000FF"/>
                  </a:solidFill>
                  <a:latin typeface="Times New Roman" panose="02020603050405020304" pitchFamily="18" charset="0"/>
                  <a:sym typeface="+mn-ea"/>
                </a:rPr>
                <a:t>，</a:t>
              </a:r>
              <a:endParaRPr lang="en-US" sz="1400" b="1">
                <a:solidFill>
                  <a:srgbClr val="0000FF"/>
                </a:solidFill>
                <a:latin typeface="Times New Roman" panose="02020603050405020304" pitchFamily="18" charset="0"/>
              </a:endParaRPr>
            </a:p>
            <a:p>
              <a:pPr fontAlgn="base">
                <a:spcBef>
                  <a:spcPct val="0"/>
                </a:spcBef>
                <a:spcAft>
                  <a:spcPct val="0"/>
                </a:spcAft>
              </a:pPr>
              <a:r>
                <a:rPr lang="en-US" sz="1400" b="1">
                  <a:solidFill>
                    <a:srgbClr val="000000"/>
                  </a:solidFill>
                  <a:latin typeface="Times New Roman" panose="02020603050405020304" pitchFamily="18" charset="0"/>
                </a:rPr>
                <a:t>         </a:t>
              </a:r>
              <a:r>
                <a:rPr lang="en-US" sz="1400" b="1">
                  <a:solidFill>
                    <a:srgbClr val="FF0000"/>
                  </a:solidFill>
                  <a:latin typeface="Times New Roman" panose="02020603050405020304" pitchFamily="18" charset="0"/>
                </a:rPr>
                <a:t>H</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O</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+2Fe</a:t>
              </a:r>
              <a:r>
                <a:rPr lang="en-US" sz="1400" b="1" baseline="30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+2H</a:t>
              </a:r>
              <a:r>
                <a:rPr lang="en-US" sz="1400" b="1" baseline="30000">
                  <a:solidFill>
                    <a:srgbClr val="FF0000"/>
                  </a:solidFill>
                  <a:latin typeface="Times New Roman" panose="02020603050405020304" pitchFamily="18" charset="0"/>
                </a:rPr>
                <a:t>+</a:t>
              </a:r>
              <a:r>
                <a:rPr lang="en-US" sz="1400" b="1">
                  <a:solidFill>
                    <a:srgbClr val="FF0000"/>
                  </a:solidFill>
                  <a:latin typeface="Times New Roman" panose="02020603050405020304" pitchFamily="18" charset="0"/>
                </a:rPr>
                <a:t>====2Fe</a:t>
              </a:r>
              <a:r>
                <a:rPr lang="en-US" sz="1400" b="1" baseline="30000">
                  <a:solidFill>
                    <a:srgbClr val="FF0000"/>
                  </a:solidFill>
                  <a:latin typeface="Times New Roman" panose="02020603050405020304" pitchFamily="18" charset="0"/>
                </a:rPr>
                <a:t>3+</a:t>
              </a:r>
              <a:r>
                <a:rPr lang="en-US" sz="1400" b="1">
                  <a:solidFill>
                    <a:srgbClr val="FF0000"/>
                  </a:solidFill>
                  <a:latin typeface="Times New Roman" panose="02020603050405020304" pitchFamily="18" charset="0"/>
                </a:rPr>
                <a:t>+2H</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O</a:t>
              </a:r>
              <a:r>
                <a:rPr lang="zh-CN" altLang="en-US" sz="1400" b="1">
                  <a:solidFill>
                    <a:srgbClr val="FF0000"/>
                  </a:solidFill>
                  <a:latin typeface="Times New Roman" panose="02020603050405020304" pitchFamily="18" charset="0"/>
                </a:rPr>
                <a:t>，</a:t>
              </a:r>
              <a:endParaRPr lang="en-US" sz="1400" b="1">
                <a:solidFill>
                  <a:srgbClr val="FF0000"/>
                </a:solidFill>
                <a:latin typeface="Times New Roman" panose="02020603050405020304" pitchFamily="18" charset="0"/>
              </a:endParaRPr>
            </a:p>
            <a:p>
              <a:pPr fontAlgn="base">
                <a:spcBef>
                  <a:spcPct val="0"/>
                </a:spcBef>
                <a:spcAft>
                  <a:spcPct val="0"/>
                </a:spcAft>
              </a:pPr>
              <a:r>
                <a:rPr lang="en-US" sz="1400" b="1">
                  <a:solidFill>
                    <a:srgbClr val="FF0000"/>
                  </a:solidFill>
                  <a:latin typeface="Times New Roman" panose="02020603050405020304" pitchFamily="18" charset="0"/>
                </a:rPr>
                <a:t>         NH</a:t>
              </a:r>
              <a:r>
                <a:rPr lang="en-US" sz="1400" b="1" baseline="-25000">
                  <a:solidFill>
                    <a:srgbClr val="FF0000"/>
                  </a:solidFill>
                  <a:latin typeface="Times New Roman" panose="02020603050405020304" pitchFamily="18" charset="0"/>
                </a:rPr>
                <a:t>4</a:t>
              </a:r>
              <a:r>
                <a:rPr lang="en-US" sz="1400" b="1">
                  <a:solidFill>
                    <a:srgbClr val="FF0000"/>
                  </a:solidFill>
                  <a:latin typeface="Times New Roman" panose="02020603050405020304" pitchFamily="18" charset="0"/>
                </a:rPr>
                <a:t>Fe(SO</a:t>
              </a:r>
              <a:r>
                <a:rPr lang="en-US" sz="1400" b="1" baseline="-25000">
                  <a:solidFill>
                    <a:srgbClr val="FF0000"/>
                  </a:solidFill>
                  <a:latin typeface="Times New Roman" panose="02020603050405020304" pitchFamily="18" charset="0"/>
                </a:rPr>
                <a:t>4</a:t>
              </a:r>
              <a:r>
                <a:rPr lang="en-US" sz="1400" b="1">
                  <a:solidFill>
                    <a:srgbClr val="FF0000"/>
                  </a:solidFill>
                  <a:latin typeface="Times New Roman" panose="02020603050405020304" pitchFamily="18" charset="0"/>
                </a:rPr>
                <a:t>)</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·XH</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O===NH</a:t>
              </a:r>
              <a:r>
                <a:rPr lang="en-US" sz="1400" b="1" baseline="-25000">
                  <a:solidFill>
                    <a:srgbClr val="FF0000"/>
                  </a:solidFill>
                  <a:latin typeface="Times New Roman" panose="02020603050405020304" pitchFamily="18" charset="0"/>
                </a:rPr>
                <a:t>4</a:t>
              </a:r>
              <a:r>
                <a:rPr lang="en-US" sz="1400" b="1">
                  <a:solidFill>
                    <a:srgbClr val="FF0000"/>
                  </a:solidFill>
                  <a:latin typeface="Times New Roman" panose="02020603050405020304" pitchFamily="18" charset="0"/>
                </a:rPr>
                <a:t>Fe(SO</a:t>
              </a:r>
              <a:r>
                <a:rPr lang="en-US" sz="1400" b="1" baseline="-25000">
                  <a:solidFill>
                    <a:srgbClr val="FF0000"/>
                  </a:solidFill>
                  <a:latin typeface="Times New Roman" panose="02020603050405020304" pitchFamily="18" charset="0"/>
                </a:rPr>
                <a:t>4</a:t>
              </a:r>
              <a:r>
                <a:rPr lang="en-US" sz="1400" b="1">
                  <a:solidFill>
                    <a:srgbClr val="FF0000"/>
                  </a:solidFill>
                  <a:latin typeface="Times New Roman" panose="02020603050405020304" pitchFamily="18" charset="0"/>
                </a:rPr>
                <a:t>)</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a:t>
              </a:r>
              <a:r>
                <a:rPr lang="zh-CN" altLang="en-US" sz="1400" b="1">
                  <a:solidFill>
                    <a:srgbClr val="FF0000"/>
                  </a:solidFill>
                  <a:latin typeface="Times New Roman" panose="02020603050405020304" pitchFamily="18" charset="0"/>
                </a:rPr>
                <a:t>（</a:t>
              </a:r>
              <a:r>
                <a:rPr lang="en-US" sz="1400" b="1">
                  <a:solidFill>
                    <a:srgbClr val="FF0000"/>
                  </a:solidFill>
                  <a:latin typeface="Times New Roman" panose="02020603050405020304" pitchFamily="18" charset="0"/>
                </a:rPr>
                <a:t>X-1.5</a:t>
              </a:r>
              <a:r>
                <a:rPr lang="zh-CN" altLang="en-US" sz="1400" b="1">
                  <a:solidFill>
                    <a:srgbClr val="FF0000"/>
                  </a:solidFill>
                  <a:latin typeface="Times New Roman" panose="02020603050405020304" pitchFamily="18" charset="0"/>
                </a:rPr>
                <a:t>）</a:t>
              </a:r>
              <a:r>
                <a:rPr lang="en-US" sz="1400" b="1">
                  <a:solidFill>
                    <a:srgbClr val="FF0000"/>
                  </a:solidFill>
                  <a:latin typeface="Times New Roman" panose="02020603050405020304" pitchFamily="18" charset="0"/>
                </a:rPr>
                <a:t>H</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O+1.5H</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O</a:t>
              </a:r>
              <a:endParaRPr lang="en-US" altLang="en-US" sz="1400" b="1">
                <a:solidFill>
                  <a:srgbClr val="FF0000"/>
                </a:solidFill>
                <a:latin typeface="Times New Roman" panose="02020603050405020304" pitchFamily="18" charset="0"/>
              </a:endParaRPr>
            </a:p>
          </p:txBody>
        </p:sp>
        <p:grpSp>
          <p:nvGrpSpPr>
            <p:cNvPr id="3" name="组合 8"/>
            <p:cNvGrpSpPr/>
            <p:nvPr/>
          </p:nvGrpSpPr>
          <p:grpSpPr>
            <a:xfrm>
              <a:off x="1559" y="1569"/>
              <a:ext cx="10008" cy="982"/>
              <a:chOff x="1287" y="1901"/>
              <a:chExt cx="10008" cy="982"/>
            </a:xfrm>
          </p:grpSpPr>
          <p:grpSp>
            <p:nvGrpSpPr>
              <p:cNvPr id="4" name="组合 6"/>
              <p:cNvGrpSpPr/>
              <p:nvPr/>
            </p:nvGrpSpPr>
            <p:grpSpPr>
              <a:xfrm>
                <a:off x="1287" y="1901"/>
                <a:ext cx="10008" cy="499"/>
                <a:chOff x="1287" y="1901"/>
                <a:chExt cx="10008" cy="499"/>
              </a:xfrm>
            </p:grpSpPr>
            <p:sp>
              <p:nvSpPr>
                <p:cNvPr id="22" name="文本框 1"/>
                <p:cNvSpPr txBox="1"/>
                <p:nvPr/>
              </p:nvSpPr>
              <p:spPr>
                <a:xfrm>
                  <a:off x="1287" y="1901"/>
                  <a:ext cx="10008" cy="483"/>
                </a:xfrm>
                <a:prstGeom prst="rect">
                  <a:avLst/>
                </a:prstGeom>
                <a:noFill/>
                <a:ln w="9525">
                  <a:noFill/>
                </a:ln>
              </p:spPr>
              <p:txBody>
                <a:bodyPr wrap="square">
                  <a:spAutoFit/>
                </a:bodyPr>
                <a:lstStyle/>
                <a:p>
                  <a:pPr fontAlgn="base">
                    <a:spcBef>
                      <a:spcPct val="0"/>
                    </a:spcBef>
                    <a:spcAft>
                      <a:spcPct val="0"/>
                    </a:spcAft>
                  </a:pPr>
                  <a:r>
                    <a:rPr lang="en-US" sz="1400" b="1">
                      <a:solidFill>
                        <a:srgbClr val="FF0000"/>
                      </a:solidFill>
                      <a:latin typeface="Times New Roman" panose="02020603050405020304" pitchFamily="18" charset="0"/>
                    </a:rPr>
                    <a:t>2Mg</a:t>
                  </a:r>
                  <a:r>
                    <a:rPr lang="en-US" sz="1400" b="1" baseline="30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+3</a:t>
                  </a:r>
                  <a:endParaRPr lang="en-US" altLang="en-US" sz="1400" b="1">
                    <a:solidFill>
                      <a:srgbClr val="FF0000"/>
                    </a:solidFill>
                    <a:latin typeface="Times New Roman" panose="02020603050405020304" pitchFamily="18" charset="0"/>
                  </a:endParaRPr>
                </a:p>
              </p:txBody>
            </p:sp>
            <p:pic>
              <p:nvPicPr>
                <p:cNvPr id="23" name="图片 2"/>
                <p:cNvPicPr/>
                <p:nvPr/>
              </p:nvPicPr>
              <p:blipFill>
                <a:blip r:embed="rId1"/>
                <a:stretch>
                  <a:fillRect/>
                </a:stretch>
              </p:blipFill>
              <p:spPr>
                <a:xfrm>
                  <a:off x="2550" y="1917"/>
                  <a:ext cx="581" cy="467"/>
                </a:xfrm>
                <a:prstGeom prst="rect">
                  <a:avLst/>
                </a:prstGeom>
                <a:noFill/>
                <a:ln w="9525">
                  <a:noFill/>
                </a:ln>
              </p:spPr>
            </p:pic>
            <p:sp>
              <p:nvSpPr>
                <p:cNvPr id="24" name="文本框 100"/>
                <p:cNvSpPr txBox="1"/>
                <p:nvPr/>
              </p:nvSpPr>
              <p:spPr>
                <a:xfrm>
                  <a:off x="2999" y="1917"/>
                  <a:ext cx="1308" cy="483"/>
                </a:xfrm>
                <a:prstGeom prst="rect">
                  <a:avLst/>
                </a:prstGeom>
                <a:noFill/>
                <a:ln w="9525">
                  <a:noFill/>
                </a:ln>
              </p:spPr>
              <p:txBody>
                <a:bodyPr wrap="square">
                  <a:spAutoFit/>
                </a:bodyPr>
                <a:lstStyle/>
                <a:p>
                  <a:pPr fontAlgn="base">
                    <a:spcBef>
                      <a:spcPct val="0"/>
                    </a:spcBef>
                    <a:spcAft>
                      <a:spcPct val="0"/>
                    </a:spcAft>
                  </a:pPr>
                  <a:r>
                    <a:rPr lang="en-US" sz="1400" b="1">
                      <a:solidFill>
                        <a:srgbClr val="000000"/>
                      </a:solidFill>
                      <a:latin typeface="Times New Roman" panose="02020603050405020304" pitchFamily="18" charset="0"/>
                    </a:rPr>
                    <a:t>+</a:t>
                  </a:r>
                  <a:r>
                    <a:rPr lang="en-US" sz="1400" b="1">
                      <a:solidFill>
                        <a:srgbClr val="FF0000"/>
                      </a:solidFill>
                      <a:latin typeface="Times New Roman" panose="02020603050405020304" pitchFamily="18" charset="0"/>
                    </a:rPr>
                    <a:t>2H</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O</a:t>
                  </a:r>
                  <a:endParaRPr lang="en-US" altLang="en-US" sz="1400" b="1">
                    <a:solidFill>
                      <a:srgbClr val="FF0000"/>
                    </a:solidFill>
                    <a:latin typeface="Times New Roman" panose="02020603050405020304" pitchFamily="18" charset="0"/>
                  </a:endParaRPr>
                </a:p>
              </p:txBody>
            </p:sp>
            <p:pic>
              <p:nvPicPr>
                <p:cNvPr id="25" name="图片 3"/>
                <p:cNvPicPr/>
                <p:nvPr/>
              </p:nvPicPr>
              <p:blipFill>
                <a:blip r:embed="rId2"/>
                <a:stretch>
                  <a:fillRect/>
                </a:stretch>
              </p:blipFill>
              <p:spPr>
                <a:xfrm>
                  <a:off x="4049" y="2051"/>
                  <a:ext cx="564" cy="215"/>
                </a:xfrm>
                <a:prstGeom prst="rect">
                  <a:avLst/>
                </a:prstGeom>
                <a:noFill/>
                <a:ln w="9525">
                  <a:noFill/>
                </a:ln>
              </p:spPr>
            </p:pic>
            <p:sp>
              <p:nvSpPr>
                <p:cNvPr id="26" name="文本框 101"/>
                <p:cNvSpPr txBox="1"/>
                <p:nvPr/>
              </p:nvSpPr>
              <p:spPr>
                <a:xfrm>
                  <a:off x="4726" y="1901"/>
                  <a:ext cx="4540" cy="483"/>
                </a:xfrm>
                <a:prstGeom prst="rect">
                  <a:avLst/>
                </a:prstGeom>
                <a:noFill/>
                <a:ln w="9525">
                  <a:noFill/>
                </a:ln>
              </p:spPr>
              <p:txBody>
                <a:bodyPr wrap="square">
                  <a:spAutoFit/>
                </a:bodyPr>
                <a:lstStyle/>
                <a:p>
                  <a:pPr fontAlgn="base">
                    <a:spcBef>
                      <a:spcPct val="0"/>
                    </a:spcBef>
                    <a:spcAft>
                      <a:spcPct val="0"/>
                    </a:spcAft>
                  </a:pPr>
                  <a:r>
                    <a:rPr lang="en-US" sz="1400" b="1">
                      <a:solidFill>
                        <a:srgbClr val="FF0000"/>
                      </a:solidFill>
                      <a:latin typeface="Times New Roman" panose="02020603050405020304" pitchFamily="18" charset="0"/>
                    </a:rPr>
                    <a:t>Mg(OH)</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·MgCO</a:t>
                  </a:r>
                  <a:r>
                    <a:rPr lang="en-US" sz="1400" b="1" baseline="-25000">
                      <a:solidFill>
                        <a:srgbClr val="FF0000"/>
                      </a:solidFill>
                      <a:latin typeface="Times New Roman" panose="02020603050405020304" pitchFamily="18" charset="0"/>
                    </a:rPr>
                    <a:t>3</a:t>
                  </a:r>
                  <a:r>
                    <a:rPr lang="en-US" sz="1400" b="1">
                      <a:solidFill>
                        <a:srgbClr val="FF0000"/>
                      </a:solidFill>
                      <a:latin typeface="Times New Roman" panose="02020603050405020304" pitchFamily="18" charset="0"/>
                    </a:rPr>
                    <a:t>↓+2</a:t>
                  </a:r>
                  <a:endParaRPr lang="en-US" altLang="en-US" sz="1400" b="1">
                    <a:solidFill>
                      <a:srgbClr val="FF0000"/>
                    </a:solidFill>
                    <a:latin typeface="Times New Roman" panose="02020603050405020304" pitchFamily="18" charset="0"/>
                  </a:endParaRPr>
                </a:p>
              </p:txBody>
            </p:sp>
            <p:pic>
              <p:nvPicPr>
                <p:cNvPr id="27" name="图片 4"/>
                <p:cNvPicPr/>
                <p:nvPr/>
              </p:nvPicPr>
              <p:blipFill>
                <a:blip r:embed="rId3"/>
                <a:stretch>
                  <a:fillRect/>
                </a:stretch>
              </p:blipFill>
              <p:spPr>
                <a:xfrm>
                  <a:off x="7402" y="1901"/>
                  <a:ext cx="840" cy="467"/>
                </a:xfrm>
                <a:prstGeom prst="rect">
                  <a:avLst/>
                </a:prstGeom>
                <a:noFill/>
                <a:ln w="9525">
                  <a:noFill/>
                </a:ln>
              </p:spPr>
            </p:pic>
          </p:grpSp>
          <p:sp>
            <p:nvSpPr>
              <p:cNvPr id="19" name="文本框 102"/>
              <p:cNvSpPr txBox="1"/>
              <p:nvPr/>
            </p:nvSpPr>
            <p:spPr>
              <a:xfrm>
                <a:off x="1287" y="2400"/>
                <a:ext cx="9118" cy="483"/>
              </a:xfrm>
              <a:prstGeom prst="rect">
                <a:avLst/>
              </a:prstGeom>
              <a:noFill/>
              <a:ln w="9525">
                <a:noFill/>
              </a:ln>
            </p:spPr>
            <p:txBody>
              <a:bodyPr wrap="square">
                <a:spAutoFit/>
              </a:bodyPr>
              <a:lstStyle/>
              <a:p>
                <a:pPr fontAlgn="base">
                  <a:spcBef>
                    <a:spcPct val="0"/>
                  </a:spcBef>
                  <a:spcAft>
                    <a:spcPct val="0"/>
                  </a:spcAft>
                </a:pPr>
                <a:r>
                  <a:rPr lang="en-US" sz="1400" b="1">
                    <a:solidFill>
                      <a:srgbClr val="FF0000"/>
                    </a:solidFill>
                    <a:latin typeface="Times New Roman" panose="02020603050405020304" pitchFamily="18" charset="0"/>
                  </a:rPr>
                  <a:t>NH</a:t>
                </a:r>
                <a:r>
                  <a:rPr lang="en-US" sz="1400" b="1" baseline="-25000">
                    <a:solidFill>
                      <a:srgbClr val="FF0000"/>
                    </a:solidFill>
                    <a:latin typeface="Times New Roman" panose="02020603050405020304" pitchFamily="18" charset="0"/>
                  </a:rPr>
                  <a:t>4</a:t>
                </a:r>
                <a:r>
                  <a:rPr lang="en-US" sz="1400" b="1">
                    <a:solidFill>
                      <a:srgbClr val="FF0000"/>
                    </a:solidFill>
                    <a:latin typeface="Times New Roman" panose="02020603050405020304" pitchFamily="18" charset="0"/>
                  </a:rPr>
                  <a:t>HCO</a:t>
                </a:r>
                <a:r>
                  <a:rPr lang="en-US" sz="1400" b="1" baseline="-25000">
                    <a:solidFill>
                      <a:srgbClr val="FF0000"/>
                    </a:solidFill>
                    <a:latin typeface="Times New Roman" panose="02020603050405020304" pitchFamily="18" charset="0"/>
                  </a:rPr>
                  <a:t>3</a:t>
                </a:r>
                <a:r>
                  <a:rPr lang="en-US" sz="1400" b="1">
                    <a:solidFill>
                      <a:srgbClr val="FF0000"/>
                    </a:solidFill>
                    <a:latin typeface="Times New Roman" panose="02020603050405020304" pitchFamily="18" charset="0"/>
                  </a:rPr>
                  <a:t>+NH</a:t>
                </a:r>
                <a:r>
                  <a:rPr lang="en-US" sz="1400" b="1" baseline="-25000">
                    <a:solidFill>
                      <a:srgbClr val="FF0000"/>
                    </a:solidFill>
                    <a:latin typeface="Times New Roman" panose="02020603050405020304" pitchFamily="18" charset="0"/>
                  </a:rPr>
                  <a:t>3</a:t>
                </a:r>
                <a:endParaRPr lang="en-US" altLang="en-US" sz="1400" b="1" baseline="-25000">
                  <a:solidFill>
                    <a:srgbClr val="FF0000"/>
                  </a:solidFill>
                  <a:latin typeface="Times New Roman" panose="02020603050405020304" pitchFamily="18" charset="0"/>
                </a:endParaRPr>
              </a:p>
            </p:txBody>
          </p:sp>
          <p:pic>
            <p:nvPicPr>
              <p:cNvPr id="20" name="图片 5"/>
              <p:cNvPicPr/>
              <p:nvPr/>
            </p:nvPicPr>
            <p:blipFill>
              <a:blip r:embed="rId2"/>
              <a:stretch>
                <a:fillRect/>
              </a:stretch>
            </p:blipFill>
            <p:spPr>
              <a:xfrm>
                <a:off x="3371" y="2534"/>
                <a:ext cx="564" cy="215"/>
              </a:xfrm>
              <a:prstGeom prst="rect">
                <a:avLst/>
              </a:prstGeom>
              <a:noFill/>
              <a:ln w="9525">
                <a:noFill/>
              </a:ln>
            </p:spPr>
          </p:pic>
          <p:sp>
            <p:nvSpPr>
              <p:cNvPr id="21" name="文本框 7"/>
              <p:cNvSpPr txBox="1"/>
              <p:nvPr/>
            </p:nvSpPr>
            <p:spPr>
              <a:xfrm>
                <a:off x="4042" y="2368"/>
                <a:ext cx="1637" cy="483"/>
              </a:xfrm>
              <a:prstGeom prst="rect">
                <a:avLst/>
              </a:prstGeom>
              <a:noFill/>
              <a:ln w="9525">
                <a:noFill/>
              </a:ln>
            </p:spPr>
            <p:txBody>
              <a:bodyPr wrap="square">
                <a:spAutoFit/>
              </a:bodyPr>
              <a:lstStyle/>
              <a:p>
                <a:pPr fontAlgn="base">
                  <a:spcBef>
                    <a:spcPct val="0"/>
                  </a:spcBef>
                  <a:spcAft>
                    <a:spcPct val="0"/>
                  </a:spcAft>
                </a:pPr>
                <a:r>
                  <a:rPr lang="en-US" sz="1400" b="1">
                    <a:solidFill>
                      <a:srgbClr val="FF0000"/>
                    </a:solidFill>
                    <a:latin typeface="Times New Roman" panose="02020603050405020304" pitchFamily="18" charset="0"/>
                  </a:rPr>
                  <a:t>(NH</a:t>
                </a:r>
                <a:r>
                  <a:rPr lang="en-US" sz="1400" b="1" baseline="-25000">
                    <a:solidFill>
                      <a:srgbClr val="FF0000"/>
                    </a:solidFill>
                    <a:latin typeface="Times New Roman" panose="02020603050405020304" pitchFamily="18" charset="0"/>
                  </a:rPr>
                  <a:t>4</a:t>
                </a:r>
                <a:r>
                  <a:rPr lang="en-US" sz="1400" b="1">
                    <a:solidFill>
                      <a:srgbClr val="FF0000"/>
                    </a:solidFill>
                    <a:latin typeface="Times New Roman" panose="02020603050405020304" pitchFamily="18" charset="0"/>
                  </a:rPr>
                  <a:t>)</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CO</a:t>
                </a:r>
                <a:r>
                  <a:rPr lang="en-US" sz="1400" b="1" baseline="-25000">
                    <a:solidFill>
                      <a:srgbClr val="FF0000"/>
                    </a:solidFill>
                    <a:latin typeface="Times New Roman" panose="02020603050405020304" pitchFamily="18" charset="0"/>
                  </a:rPr>
                  <a:t>3  </a:t>
                </a:r>
                <a:endParaRPr lang="en-US" altLang="en-US" sz="1400" b="1" baseline="-25000">
                  <a:solidFill>
                    <a:srgbClr val="FF0000"/>
                  </a:solidFill>
                  <a:latin typeface="Times New Roman" panose="02020603050405020304" pitchFamily="18" charset="0"/>
                </a:endParaRPr>
              </a:p>
            </p:txBody>
          </p:sp>
        </p:grpSp>
        <p:sp>
          <p:nvSpPr>
            <p:cNvPr id="11" name="文本框 9"/>
            <p:cNvSpPr txBox="1"/>
            <p:nvPr/>
          </p:nvSpPr>
          <p:spPr>
            <a:xfrm>
              <a:off x="1026" y="5582"/>
              <a:ext cx="11891" cy="2519"/>
            </a:xfrm>
            <a:prstGeom prst="rect">
              <a:avLst/>
            </a:prstGeom>
            <a:noFill/>
            <a:ln w="9525">
              <a:noFill/>
            </a:ln>
          </p:spPr>
          <p:txBody>
            <a:bodyPr wrap="square">
              <a:spAutoFit/>
            </a:bodyPr>
            <a:lstStyle/>
            <a:p>
              <a:pPr fontAlgn="base">
                <a:spcBef>
                  <a:spcPct val="0"/>
                </a:spcBef>
                <a:spcAft>
                  <a:spcPct val="0"/>
                </a:spcAft>
              </a:pPr>
              <a:r>
                <a:rPr lang="en-US" sz="1400" b="1">
                  <a:solidFill>
                    <a:srgbClr val="FF0000"/>
                  </a:solidFill>
                  <a:latin typeface="Times New Roman" panose="02020603050405020304" pitchFamily="18" charset="0"/>
                </a:rPr>
                <a:t>35.</a:t>
              </a:r>
              <a:r>
                <a:rPr lang="zh-CN" altLang="en-US" sz="1400" b="1">
                  <a:solidFill>
                    <a:srgbClr val="0000FF"/>
                  </a:solidFill>
                </a:rPr>
                <a:t>物质结构与性质</a:t>
              </a:r>
              <a:r>
                <a:rPr lang="zh-CN" altLang="en-US" sz="1400" b="1">
                  <a:solidFill>
                    <a:srgbClr val="0000FF"/>
                  </a:solidFill>
                  <a:latin typeface="Times New Roman" panose="02020603050405020304" pitchFamily="18" charset="0"/>
                </a:rPr>
                <a:t>：</a:t>
              </a:r>
              <a:r>
                <a:rPr lang="en-US" sz="1400" b="1">
                  <a:solidFill>
                    <a:srgbClr val="0000FF"/>
                  </a:solidFill>
                  <a:latin typeface="Times New Roman" panose="02020603050405020304" pitchFamily="18" charset="0"/>
                  <a:sym typeface="+mn-ea"/>
                </a:rPr>
                <a:t>Al</a:t>
              </a:r>
              <a:r>
                <a:rPr lang="zh-CN" altLang="en-US" sz="1400" b="1">
                  <a:solidFill>
                    <a:srgbClr val="0000FF"/>
                  </a:solidFill>
                  <a:latin typeface="Times New Roman" panose="02020603050405020304" pitchFamily="18" charset="0"/>
                  <a:sym typeface="+mn-ea"/>
                </a:rPr>
                <a:t>、</a:t>
              </a:r>
              <a:r>
                <a:rPr lang="en-US" sz="1400" b="1">
                  <a:solidFill>
                    <a:srgbClr val="0000FF"/>
                  </a:solidFill>
                  <a:latin typeface="Times New Roman" panose="02020603050405020304" pitchFamily="18" charset="0"/>
                  <a:sym typeface="+mn-ea"/>
                </a:rPr>
                <a:t>Cu</a:t>
              </a:r>
              <a:r>
                <a:rPr lang="zh-CN" altLang="en-US" sz="1400" b="1">
                  <a:solidFill>
                    <a:srgbClr val="0000FF"/>
                  </a:solidFill>
                  <a:latin typeface="Times New Roman" panose="02020603050405020304" pitchFamily="18" charset="0"/>
                  <a:sym typeface="+mn-ea"/>
                </a:rPr>
                <a:t>、</a:t>
              </a:r>
              <a:r>
                <a:rPr lang="en-US" sz="1400" b="1">
                  <a:solidFill>
                    <a:srgbClr val="0000FF"/>
                  </a:solidFill>
                  <a:latin typeface="Times New Roman" panose="02020603050405020304" pitchFamily="18" charset="0"/>
                  <a:sym typeface="+mn-ea"/>
                </a:rPr>
                <a:t>Mg</a:t>
              </a:r>
              <a:r>
                <a:rPr lang="zh-CN" altLang="en-US" sz="1400" b="1">
                  <a:solidFill>
                    <a:srgbClr val="0000FF"/>
                  </a:solidFill>
                  <a:sym typeface="+mn-ea"/>
                </a:rPr>
                <a:t>，</a:t>
              </a:r>
              <a:endParaRPr lang="zh-CN" altLang="en-US" sz="1400" b="1">
                <a:solidFill>
                  <a:srgbClr val="000000"/>
                </a:solidFill>
              </a:endParaRPr>
            </a:p>
            <a:p>
              <a:pPr fontAlgn="base">
                <a:spcBef>
                  <a:spcPct val="0"/>
                </a:spcBef>
                <a:spcAft>
                  <a:spcPct val="0"/>
                </a:spcAft>
              </a:pPr>
              <a:r>
                <a:rPr lang="zh-CN" altLang="en-US" sz="1400" b="1">
                  <a:solidFill>
                    <a:srgbClr val="000000"/>
                  </a:solidFill>
                  <a:sym typeface="+mn-ea"/>
                </a:rPr>
                <a:t>    </a:t>
              </a:r>
              <a:r>
                <a:rPr lang="zh-CN" altLang="en-US" sz="1400" b="1">
                  <a:solidFill>
                    <a:srgbClr val="FF0000"/>
                  </a:solidFill>
                  <a:sym typeface="+mn-ea"/>
                </a:rPr>
                <a:t> </a:t>
              </a:r>
              <a:r>
                <a:rPr lang="en-US" sz="1400" b="1">
                  <a:solidFill>
                    <a:srgbClr val="FF0000"/>
                  </a:solidFill>
                  <a:latin typeface="Times New Roman" panose="02020603050405020304" pitchFamily="18" charset="0"/>
                  <a:sym typeface="+mn-ea"/>
                </a:rPr>
                <a:t>I</a:t>
              </a:r>
              <a:r>
                <a:rPr lang="en-US" sz="1400" b="1" baseline="-25000">
                  <a:solidFill>
                    <a:srgbClr val="FF0000"/>
                  </a:solidFill>
                  <a:latin typeface="Times New Roman" panose="02020603050405020304" pitchFamily="18" charset="0"/>
                  <a:sym typeface="+mn-ea"/>
                </a:rPr>
                <a:t>1</a:t>
              </a:r>
              <a:r>
                <a:rPr lang="zh-CN" altLang="en-US" sz="1400" b="1">
                  <a:solidFill>
                    <a:srgbClr val="FF0000"/>
                  </a:solidFill>
                  <a:latin typeface="Times New Roman" panose="02020603050405020304" pitchFamily="18" charset="0"/>
                  <a:sym typeface="+mn-ea"/>
                </a:rPr>
                <a:t>、</a:t>
              </a:r>
              <a:r>
                <a:rPr lang="en-US" sz="1400" b="1">
                  <a:solidFill>
                    <a:srgbClr val="FF0000"/>
                  </a:solidFill>
                  <a:latin typeface="Times New Roman" panose="02020603050405020304" pitchFamily="18" charset="0"/>
                  <a:sym typeface="+mn-ea"/>
                </a:rPr>
                <a:t>I</a:t>
              </a:r>
              <a:r>
                <a:rPr lang="en-US" sz="1400" b="1" baseline="-25000">
                  <a:solidFill>
                    <a:srgbClr val="FF0000"/>
                  </a:solidFill>
                  <a:latin typeface="Times New Roman" panose="02020603050405020304" pitchFamily="18" charset="0"/>
                  <a:sym typeface="+mn-ea"/>
                </a:rPr>
                <a:t>2</a:t>
              </a:r>
              <a:r>
                <a:rPr lang="zh-CN" altLang="en-US" sz="1400" b="1">
                  <a:solidFill>
                    <a:srgbClr val="FF0000"/>
                  </a:solidFill>
                  <a:latin typeface="Times New Roman" panose="02020603050405020304" pitchFamily="18" charset="0"/>
                  <a:sym typeface="+mn-ea"/>
                </a:rPr>
                <a:t>、结构、电子排布图、配位键、配位键强弱比较</a:t>
              </a:r>
              <a:endParaRPr lang="zh-CN" altLang="en-US" sz="1400" b="1">
                <a:solidFill>
                  <a:srgbClr val="FF0000"/>
                </a:solidFill>
                <a:latin typeface="Times New Roman" panose="02020603050405020304" pitchFamily="18" charset="0"/>
              </a:endParaRPr>
            </a:p>
            <a:p>
              <a:pPr fontAlgn="base">
                <a:spcBef>
                  <a:spcPct val="0"/>
                </a:spcBef>
                <a:spcAft>
                  <a:spcPct val="0"/>
                </a:spcAft>
              </a:pPr>
              <a:r>
                <a:rPr lang="zh-CN" altLang="en-US" sz="1400" b="1">
                  <a:solidFill>
                    <a:srgbClr val="FF0000"/>
                  </a:solidFill>
                  <a:latin typeface="Times New Roman" panose="02020603050405020304" pitchFamily="18" charset="0"/>
                  <a:sym typeface="+mn-ea"/>
                </a:rPr>
                <a:t>      </a:t>
              </a:r>
              <a:r>
                <a:rPr lang="zh-CN" altLang="en-US" sz="1400" b="1">
                  <a:solidFill>
                    <a:srgbClr val="FF0000"/>
                  </a:solidFill>
                  <a:sym typeface="+mn-ea"/>
                </a:rPr>
                <a:t>离子晶体</a:t>
              </a:r>
              <a:r>
                <a:rPr lang="zh-CN" altLang="en-US" sz="1400" b="1">
                  <a:solidFill>
                    <a:srgbClr val="FF0000"/>
                  </a:solidFill>
                  <a:latin typeface="Times New Roman" panose="02020603050405020304" pitchFamily="18" charset="0"/>
                  <a:sym typeface="+mn-ea"/>
                </a:rPr>
                <a:t>、</a:t>
              </a:r>
              <a:r>
                <a:rPr lang="zh-CN" altLang="en-US" sz="1400" b="1">
                  <a:solidFill>
                    <a:srgbClr val="FF0000"/>
                  </a:solidFill>
                  <a:sym typeface="+mn-ea"/>
                </a:rPr>
                <a:t>分子晶体</a:t>
              </a:r>
              <a:r>
                <a:rPr lang="zh-CN" altLang="en-US" sz="1400" b="1">
                  <a:solidFill>
                    <a:srgbClr val="FF0000"/>
                  </a:solidFill>
                  <a:latin typeface="Times New Roman" panose="02020603050405020304" pitchFamily="18" charset="0"/>
                  <a:sym typeface="+mn-ea"/>
                </a:rPr>
                <a:t>、</a:t>
              </a:r>
              <a:r>
                <a:rPr lang="zh-CN" altLang="en-US" sz="1400" b="1">
                  <a:solidFill>
                    <a:srgbClr val="FF0000"/>
                  </a:solidFill>
                  <a:sym typeface="+mn-ea"/>
                </a:rPr>
                <a:t>晶格能</a:t>
              </a:r>
              <a:r>
                <a:rPr lang="zh-CN" altLang="en-US" sz="1400" b="1">
                  <a:solidFill>
                    <a:srgbClr val="FF0000"/>
                  </a:solidFill>
                  <a:latin typeface="Times New Roman" panose="02020603050405020304" pitchFamily="18" charset="0"/>
                  <a:sym typeface="+mn-ea"/>
                </a:rPr>
                <a:t>、</a:t>
              </a:r>
              <a:r>
                <a:rPr lang="zh-CN" altLang="en-US" sz="1400" b="1">
                  <a:solidFill>
                    <a:srgbClr val="FF0000"/>
                  </a:solidFill>
                  <a:sym typeface="+mn-ea"/>
                </a:rPr>
                <a:t>分子间力</a:t>
              </a:r>
              <a:endParaRPr lang="zh-CN" altLang="en-US" sz="1400" b="1">
                <a:solidFill>
                  <a:srgbClr val="FF0000"/>
                </a:solidFill>
                <a:latin typeface="Times New Roman" panose="02020603050405020304" pitchFamily="18" charset="0"/>
              </a:endParaRPr>
            </a:p>
            <a:p>
              <a:pPr fontAlgn="base">
                <a:spcBef>
                  <a:spcPct val="0"/>
                </a:spcBef>
                <a:spcAft>
                  <a:spcPct val="0"/>
                </a:spcAft>
              </a:pPr>
              <a:r>
                <a:rPr lang="zh-CN" altLang="en-US" sz="1400" b="1">
                  <a:solidFill>
                    <a:srgbClr val="FF0000"/>
                  </a:solidFill>
                  <a:latin typeface="Times New Roman" panose="02020603050405020304" pitchFamily="18" charset="0"/>
                  <a:sym typeface="+mn-ea"/>
                </a:rPr>
                <a:t>      </a:t>
              </a:r>
              <a:r>
                <a:rPr lang="en-US" sz="1400" b="1">
                  <a:solidFill>
                    <a:srgbClr val="FF0000"/>
                  </a:solidFill>
                  <a:latin typeface="Times New Roman" panose="02020603050405020304" pitchFamily="18" charset="0"/>
                  <a:sym typeface="+mn-ea"/>
                </a:rPr>
                <a:t>MgCu</a:t>
              </a:r>
              <a:r>
                <a:rPr lang="en-US" sz="1400" b="1" baseline="-25000">
                  <a:solidFill>
                    <a:srgbClr val="FF0000"/>
                  </a:solidFill>
                  <a:latin typeface="Times New Roman" panose="02020603050405020304" pitchFamily="18" charset="0"/>
                  <a:sym typeface="+mn-ea"/>
                </a:rPr>
                <a:t>2</a:t>
              </a:r>
              <a:r>
                <a:rPr lang="zh-CN" altLang="en-US" sz="1400" b="1">
                  <a:solidFill>
                    <a:srgbClr val="FF0000"/>
                  </a:solidFill>
                  <a:sym typeface="+mn-ea"/>
                </a:rPr>
                <a:t>密度</a:t>
              </a:r>
              <a:endParaRPr lang="zh-CN" altLang="en-US" sz="1400" b="1">
                <a:solidFill>
                  <a:srgbClr val="FF0000"/>
                </a:solidFill>
              </a:endParaRPr>
            </a:p>
            <a:p>
              <a:pPr fontAlgn="base">
                <a:spcBef>
                  <a:spcPct val="0"/>
                </a:spcBef>
                <a:spcAft>
                  <a:spcPct val="0"/>
                </a:spcAft>
              </a:pPr>
              <a:r>
                <a:rPr lang="zh-CN" altLang="en-US" sz="1400" b="1">
                  <a:solidFill>
                    <a:srgbClr val="0000FF"/>
                  </a:solidFill>
                  <a:sym typeface="+mn-ea"/>
                </a:rPr>
                <a:t>36</a:t>
              </a:r>
              <a:r>
                <a:rPr lang="en-US" altLang="zh-CN" sz="1400" b="1">
                  <a:solidFill>
                    <a:srgbClr val="0000FF"/>
                  </a:solidFill>
                  <a:sym typeface="+mn-ea"/>
                </a:rPr>
                <a:t>.</a:t>
              </a:r>
              <a:r>
                <a:rPr lang="zh-CN" altLang="en-US" sz="1400" b="1">
                  <a:solidFill>
                    <a:srgbClr val="0000FF"/>
                  </a:solidFill>
                  <a:sym typeface="+mn-ea"/>
                </a:rPr>
                <a:t>有机化学基础：</a:t>
              </a:r>
              <a:endParaRPr lang="zh-CN" altLang="en-US" sz="1400" b="1">
                <a:solidFill>
                  <a:srgbClr val="0000FF"/>
                </a:solidFill>
                <a:sym typeface="+mn-ea"/>
              </a:endParaRPr>
            </a:p>
            <a:p>
              <a:pPr fontAlgn="base">
                <a:spcBef>
                  <a:spcPct val="0"/>
                </a:spcBef>
                <a:spcAft>
                  <a:spcPct val="0"/>
                </a:spcAft>
              </a:pPr>
              <a:r>
                <a:rPr lang="zh-CN" altLang="en-US" sz="1400" b="1">
                  <a:solidFill>
                    <a:srgbClr val="0000FF"/>
                  </a:solidFill>
                  <a:sym typeface="+mn-ea"/>
                </a:rPr>
                <a:t>     </a:t>
              </a:r>
              <a:r>
                <a:rPr sz="1400" b="1">
                  <a:solidFill>
                    <a:srgbClr val="000000"/>
                  </a:solidFill>
                </a:rPr>
                <a:t>官能团名称、手性碳、酯化反应方程式、酯的水解方程式、</a:t>
              </a:r>
              <a:r>
                <a:rPr lang="zh-CN" altLang="en-US" sz="1400" b="1">
                  <a:solidFill>
                    <a:srgbClr val="000000"/>
                  </a:solidFill>
                </a:rPr>
                <a:t>取代反应</a:t>
              </a:r>
              <a:endParaRPr sz="1400" b="1">
                <a:solidFill>
                  <a:srgbClr val="000000"/>
                </a:solidFill>
              </a:endParaRPr>
            </a:p>
            <a:p>
              <a:pPr fontAlgn="base">
                <a:spcBef>
                  <a:spcPct val="0"/>
                </a:spcBef>
                <a:spcAft>
                  <a:spcPct val="0"/>
                </a:spcAft>
              </a:pPr>
              <a:r>
                <a:rPr sz="1400" b="1">
                  <a:solidFill>
                    <a:srgbClr val="000000"/>
                  </a:solidFill>
                </a:rPr>
                <a:t>     </a:t>
              </a:r>
              <a:r>
                <a:rPr sz="1400" b="1">
                  <a:solidFill>
                    <a:srgbClr val="000000"/>
                  </a:solidFill>
                  <a:sym typeface="+mn-ea"/>
                </a:rPr>
                <a:t>限定条件同分异构体、</a:t>
              </a:r>
              <a:r>
                <a:rPr sz="1400" b="1">
                  <a:solidFill>
                    <a:srgbClr val="000000"/>
                  </a:solidFill>
                </a:rPr>
                <a:t>  </a:t>
              </a:r>
              <a:endParaRPr sz="1400" b="1">
                <a:solidFill>
                  <a:srgbClr val="000000"/>
                </a:solidFill>
              </a:endParaRPr>
            </a:p>
          </p:txBody>
        </p:sp>
        <p:sp>
          <p:nvSpPr>
            <p:cNvPr id="12" name="文本框 10"/>
            <p:cNvSpPr txBox="1"/>
            <p:nvPr/>
          </p:nvSpPr>
          <p:spPr>
            <a:xfrm>
              <a:off x="1678" y="2700"/>
              <a:ext cx="7565" cy="483"/>
            </a:xfrm>
            <a:prstGeom prst="rect">
              <a:avLst/>
            </a:prstGeom>
            <a:noFill/>
          </p:spPr>
          <p:txBody>
            <a:bodyPr wrap="square" rtlCol="0">
              <a:spAutoFit/>
            </a:bodyPr>
            <a:lstStyle/>
            <a:p>
              <a:pPr fontAlgn="base">
                <a:spcBef>
                  <a:spcPct val="0"/>
                </a:spcBef>
                <a:spcAft>
                  <a:spcPct val="0"/>
                </a:spcAft>
              </a:pPr>
              <a:r>
                <a:rPr lang="en-US" sz="1400" b="1">
                  <a:solidFill>
                    <a:srgbClr val="FF0000"/>
                  </a:solidFill>
                  <a:latin typeface="Times New Roman" panose="02020603050405020304" pitchFamily="18" charset="0"/>
                  <a:sym typeface="+mn-ea"/>
                </a:rPr>
                <a:t>(NH</a:t>
              </a:r>
              <a:r>
                <a:rPr lang="en-US" sz="1400" b="1" baseline="-25000">
                  <a:solidFill>
                    <a:srgbClr val="FF0000"/>
                  </a:solidFill>
                  <a:latin typeface="Times New Roman" panose="02020603050405020304" pitchFamily="18" charset="0"/>
                  <a:sym typeface="+mn-ea"/>
                </a:rPr>
                <a:t>4</a:t>
              </a:r>
              <a:r>
                <a:rPr lang="en-US" sz="1400" b="1">
                  <a:solidFill>
                    <a:srgbClr val="FF0000"/>
                  </a:solidFill>
                  <a:latin typeface="Times New Roman" panose="02020603050405020304" pitchFamily="18" charset="0"/>
                  <a:sym typeface="+mn-ea"/>
                </a:rPr>
                <a:t>)</a:t>
              </a:r>
              <a:r>
                <a:rPr lang="en-US" sz="1400" b="1" baseline="-25000">
                  <a:solidFill>
                    <a:srgbClr val="FF0000"/>
                  </a:solidFill>
                  <a:latin typeface="Times New Roman" panose="02020603050405020304" pitchFamily="18" charset="0"/>
                  <a:sym typeface="+mn-ea"/>
                </a:rPr>
                <a:t>2</a:t>
              </a:r>
              <a:r>
                <a:rPr lang="en-US" sz="1400" b="1">
                  <a:solidFill>
                    <a:srgbClr val="FF0000"/>
                  </a:solidFill>
                  <a:latin typeface="Times New Roman" panose="02020603050405020304" pitchFamily="18" charset="0"/>
                  <a:sym typeface="+mn-ea"/>
                </a:rPr>
                <a:t>CO</a:t>
              </a:r>
              <a:r>
                <a:rPr lang="en-US" sz="1400" b="1" baseline="-25000">
                  <a:solidFill>
                    <a:srgbClr val="FF0000"/>
                  </a:solidFill>
                  <a:latin typeface="Times New Roman" panose="02020603050405020304" pitchFamily="18" charset="0"/>
                  <a:sym typeface="+mn-ea"/>
                </a:rPr>
                <a:t>3  </a:t>
              </a:r>
              <a:r>
                <a:rPr lang="en-US" sz="1400" b="1">
                  <a:solidFill>
                    <a:srgbClr val="FF0000"/>
                  </a:solidFill>
                  <a:latin typeface="Times New Roman" panose="02020603050405020304" pitchFamily="18" charset="0"/>
                  <a:sym typeface="+mn-ea"/>
                </a:rPr>
                <a:t>Fe</a:t>
              </a:r>
              <a:r>
                <a:rPr lang="en-US" sz="1400" b="1" baseline="30000">
                  <a:solidFill>
                    <a:srgbClr val="FF0000"/>
                  </a:solidFill>
                  <a:latin typeface="Times New Roman" panose="02020603050405020304" pitchFamily="18" charset="0"/>
                  <a:sym typeface="+mn-ea"/>
                </a:rPr>
                <a:t>3+</a:t>
              </a:r>
              <a:r>
                <a:rPr lang="zh-CN" altLang="en-US" sz="1400" b="1">
                  <a:solidFill>
                    <a:srgbClr val="FF0000"/>
                  </a:solidFill>
                  <a:latin typeface="Times New Roman" panose="02020603050405020304" pitchFamily="18" charset="0"/>
                  <a:sym typeface="+mn-ea"/>
                </a:rPr>
                <a:t>检验方法、</a:t>
              </a:r>
              <a:r>
                <a:rPr lang="en-US" sz="1400" b="1">
                  <a:solidFill>
                    <a:srgbClr val="FF0000"/>
                  </a:solidFill>
                  <a:latin typeface="Times New Roman" panose="02020603050405020304" pitchFamily="18" charset="0"/>
                  <a:sym typeface="+mn-ea"/>
                </a:rPr>
                <a:t>H</a:t>
              </a:r>
              <a:r>
                <a:rPr lang="en-US" sz="1400" b="1" baseline="-25000">
                  <a:solidFill>
                    <a:srgbClr val="FF0000"/>
                  </a:solidFill>
                  <a:latin typeface="Times New Roman" panose="02020603050405020304" pitchFamily="18" charset="0"/>
                  <a:sym typeface="+mn-ea"/>
                </a:rPr>
                <a:t>3</a:t>
              </a:r>
              <a:r>
                <a:rPr lang="en-US" sz="1400" b="1">
                  <a:solidFill>
                    <a:srgbClr val="FF0000"/>
                  </a:solidFill>
                  <a:latin typeface="Times New Roman" panose="02020603050405020304" pitchFamily="18" charset="0"/>
                  <a:sym typeface="+mn-ea"/>
                </a:rPr>
                <a:t>BO</a:t>
              </a:r>
              <a:r>
                <a:rPr lang="en-US" sz="1400" b="1" baseline="-25000">
                  <a:solidFill>
                    <a:srgbClr val="FF0000"/>
                  </a:solidFill>
                  <a:latin typeface="Times New Roman" panose="02020603050405020304" pitchFamily="18" charset="0"/>
                  <a:sym typeface="+mn-ea"/>
                </a:rPr>
                <a:t>3</a:t>
              </a:r>
              <a:r>
                <a:rPr lang="zh-CN" altLang="en-US" sz="1400" b="1">
                  <a:solidFill>
                    <a:srgbClr val="FF0000"/>
                  </a:solidFill>
                  <a:latin typeface="Times New Roman" panose="02020603050405020304" pitchFamily="18" charset="0"/>
                  <a:sym typeface="+mn-ea"/>
                </a:rPr>
                <a:t>电离、绿色化学</a:t>
              </a:r>
              <a:endParaRPr lang="zh-CN" altLang="en-US" sz="1400" b="1">
                <a:solidFill>
                  <a:srgbClr val="FF0000"/>
                </a:solidFill>
                <a:latin typeface="Times New Roman" panose="02020603050405020304" pitchFamily="18" charset="0"/>
                <a:sym typeface="+mn-ea"/>
              </a:endParaRPr>
            </a:p>
          </p:txBody>
        </p:sp>
        <p:sp>
          <p:nvSpPr>
            <p:cNvPr id="13" name="文本框 11"/>
            <p:cNvSpPr txBox="1"/>
            <p:nvPr/>
          </p:nvSpPr>
          <p:spPr>
            <a:xfrm>
              <a:off x="1093" y="4684"/>
              <a:ext cx="12123" cy="822"/>
            </a:xfrm>
            <a:prstGeom prst="rect">
              <a:avLst/>
            </a:prstGeom>
            <a:noFill/>
            <a:ln w="9525">
              <a:noFill/>
            </a:ln>
          </p:spPr>
          <p:txBody>
            <a:bodyPr wrap="square">
              <a:spAutoFit/>
            </a:bodyPr>
            <a:lstStyle/>
            <a:p>
              <a:pPr fontAlgn="base">
                <a:spcBef>
                  <a:spcPct val="0"/>
                </a:spcBef>
                <a:spcAft>
                  <a:spcPct val="0"/>
                </a:spcAft>
              </a:pPr>
              <a:r>
                <a:rPr lang="en-US" sz="1400" b="1">
                  <a:solidFill>
                    <a:srgbClr val="FF0000"/>
                  </a:solidFill>
                  <a:latin typeface="Times New Roman" panose="02020603050405020304" pitchFamily="18" charset="0"/>
                </a:rPr>
                <a:t>28.</a:t>
              </a:r>
              <a:r>
                <a:rPr lang="zh-CN" altLang="en-US" sz="1400" b="1">
                  <a:solidFill>
                    <a:srgbClr val="0000FF"/>
                  </a:solidFill>
                  <a:latin typeface="Times New Roman" panose="02020603050405020304" pitchFamily="18" charset="0"/>
                </a:rPr>
                <a:t>反应原理</a:t>
              </a:r>
              <a:r>
                <a:rPr lang="zh-CN" altLang="en-US" sz="1400" b="1">
                  <a:solidFill>
                    <a:srgbClr val="000000"/>
                  </a:solidFill>
                  <a:latin typeface="Times New Roman" panose="02020603050405020304" pitchFamily="18" charset="0"/>
                </a:rPr>
                <a:t>：</a:t>
              </a:r>
              <a:r>
                <a:rPr lang="en-US" sz="1400" b="1">
                  <a:solidFill>
                    <a:srgbClr val="FF0000"/>
                  </a:solidFill>
                  <a:latin typeface="Times New Roman" panose="02020603050405020304" pitchFamily="18" charset="0"/>
                </a:rPr>
                <a:t>CO(g)+H</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O(g)=CO</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(g)+H</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(g) </a:t>
              </a:r>
              <a:r>
                <a:rPr lang="zh-CN" altLang="en-US" sz="1400" b="1">
                  <a:solidFill>
                    <a:srgbClr val="000000"/>
                  </a:solidFill>
                  <a:latin typeface="Times New Roman" panose="02020603050405020304" pitchFamily="18" charset="0"/>
                </a:rPr>
                <a:t>、</a:t>
              </a:r>
              <a:r>
                <a:rPr lang="zh-CN" altLang="en-US" sz="1400" b="1">
                  <a:solidFill>
                    <a:srgbClr val="000000"/>
                  </a:solidFill>
                </a:rPr>
                <a:t>还原倾向</a:t>
              </a:r>
              <a:r>
                <a:rPr lang="zh-CN" altLang="en-US" sz="1400" b="1">
                  <a:solidFill>
                    <a:srgbClr val="000000"/>
                  </a:solidFill>
                  <a:latin typeface="Times New Roman" panose="02020603050405020304" pitchFamily="18" charset="0"/>
                </a:rPr>
                <a:t>、活化能、温度、分压</a:t>
              </a:r>
              <a:endParaRPr lang="en-US" sz="1400" b="1">
                <a:solidFill>
                  <a:srgbClr val="000000"/>
                </a:solidFill>
                <a:latin typeface="Times New Roman" panose="02020603050405020304" pitchFamily="18" charset="0"/>
              </a:endParaRPr>
            </a:p>
            <a:p>
              <a:pPr fontAlgn="base">
                <a:spcBef>
                  <a:spcPct val="0"/>
                </a:spcBef>
                <a:spcAft>
                  <a:spcPct val="0"/>
                </a:spcAft>
              </a:pPr>
              <a:r>
                <a:rPr lang="en-US" sz="1400" b="1">
                  <a:solidFill>
                    <a:srgbClr val="000000"/>
                  </a:solidFill>
                  <a:latin typeface="Times New Roman" panose="02020603050405020304" pitchFamily="18" charset="0"/>
                </a:rPr>
                <a:t>      COOH*+H*+H</a:t>
              </a:r>
              <a:r>
                <a:rPr lang="en-US" sz="1400" b="1" baseline="-25000">
                  <a:solidFill>
                    <a:srgbClr val="000000"/>
                  </a:solidFill>
                  <a:latin typeface="Times New Roman" panose="02020603050405020304" pitchFamily="18" charset="0"/>
                </a:rPr>
                <a:t>2</a:t>
              </a:r>
              <a:r>
                <a:rPr lang="en-US" sz="1400" b="1">
                  <a:solidFill>
                    <a:srgbClr val="000000"/>
                  </a:solidFill>
                  <a:latin typeface="Times New Roman" panose="02020603050405020304" pitchFamily="18" charset="0"/>
                </a:rPr>
                <a:t>O*===COOH*+2H*+OH*</a:t>
              </a:r>
              <a:r>
                <a:rPr lang="zh-CN" altLang="en-US" sz="1400" b="1">
                  <a:solidFill>
                    <a:srgbClr val="000000"/>
                  </a:solidFill>
                </a:rPr>
                <a:t>（或</a:t>
              </a:r>
              <a:r>
                <a:rPr lang="en-US" sz="1400" b="1">
                  <a:solidFill>
                    <a:srgbClr val="FF0000"/>
                  </a:solidFill>
                  <a:latin typeface="Times New Roman" panose="02020603050405020304" pitchFamily="18" charset="0"/>
                </a:rPr>
                <a:t>H</a:t>
              </a:r>
              <a:r>
                <a:rPr lang="en-US" sz="1400" b="1" baseline="-25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O*=== H*+OH*</a:t>
              </a:r>
              <a:r>
                <a:rPr lang="zh-CN" altLang="en-US" sz="1400" b="1">
                  <a:solidFill>
                    <a:srgbClr val="000000"/>
                  </a:solidFill>
                </a:rPr>
                <a:t>）</a:t>
              </a:r>
              <a:endParaRPr lang="zh-CN" altLang="en-US" sz="1400" b="1">
                <a:solidFill>
                  <a:srgbClr val="000000"/>
                </a:solidFill>
              </a:endParaRP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圆角 14"/>
          <p:cNvSpPr/>
          <p:nvPr/>
        </p:nvSpPr>
        <p:spPr>
          <a:xfrm>
            <a:off x="8180636" y="4488872"/>
            <a:ext cx="2201042" cy="139248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0000FF"/>
                </a:solidFill>
              </a:rPr>
              <a:t>设计探究方案</a:t>
            </a:r>
            <a:endParaRPr lang="en-US" altLang="zh-CN" sz="2000" b="1">
              <a:solidFill>
                <a:srgbClr val="0000FF"/>
              </a:solidFill>
            </a:endParaRPr>
          </a:p>
          <a:p>
            <a:pPr algn="ctr"/>
            <a:r>
              <a:rPr lang="zh-CN" altLang="en-US" sz="2000" b="1">
                <a:solidFill>
                  <a:srgbClr val="0000FF"/>
                </a:solidFill>
              </a:rPr>
              <a:t>描述实验现象</a:t>
            </a:r>
            <a:endParaRPr lang="en-US" altLang="zh-CN" sz="2000" b="1">
              <a:solidFill>
                <a:srgbClr val="0000FF"/>
              </a:solidFill>
            </a:endParaRPr>
          </a:p>
          <a:p>
            <a:pPr algn="ctr"/>
            <a:r>
              <a:rPr lang="zh-CN" altLang="en-US" sz="2000" b="1">
                <a:solidFill>
                  <a:srgbClr val="0000FF"/>
                </a:solidFill>
              </a:rPr>
              <a:t>分析实验数据</a:t>
            </a:r>
            <a:endParaRPr lang="en-US" altLang="zh-CN" sz="2000" b="1">
              <a:solidFill>
                <a:srgbClr val="0000FF"/>
              </a:solidFill>
            </a:endParaRPr>
          </a:p>
          <a:p>
            <a:pPr algn="ctr"/>
            <a:r>
              <a:rPr lang="zh-CN" altLang="en-US" sz="2000" b="1">
                <a:solidFill>
                  <a:srgbClr val="0000FF"/>
                </a:solidFill>
              </a:rPr>
              <a:t>评价探究方案</a:t>
            </a:r>
            <a:endParaRPr lang="zh-CN" altLang="en-US" sz="2000" b="1">
              <a:solidFill>
                <a:srgbClr val="0000FF"/>
              </a:solidFill>
            </a:endParaRPr>
          </a:p>
        </p:txBody>
      </p:sp>
      <p:sp>
        <p:nvSpPr>
          <p:cNvPr id="14" name="矩形: 圆角 13"/>
          <p:cNvSpPr/>
          <p:nvPr/>
        </p:nvSpPr>
        <p:spPr>
          <a:xfrm>
            <a:off x="2176091" y="4286992"/>
            <a:ext cx="2538413" cy="150444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0000FF"/>
                </a:solidFill>
              </a:rPr>
              <a:t>识别有效证据</a:t>
            </a:r>
            <a:endParaRPr lang="en-US" altLang="zh-CN" sz="2000" b="1">
              <a:solidFill>
                <a:srgbClr val="0000FF"/>
              </a:solidFill>
            </a:endParaRPr>
          </a:p>
          <a:p>
            <a:pPr algn="ctr"/>
            <a:r>
              <a:rPr lang="zh-CN" altLang="en-US" sz="2000" b="1">
                <a:solidFill>
                  <a:srgbClr val="0000FF"/>
                </a:solidFill>
              </a:rPr>
              <a:t>科学推理论证</a:t>
            </a:r>
            <a:endParaRPr lang="en-US" altLang="zh-CN" sz="2000" b="1">
              <a:solidFill>
                <a:srgbClr val="0000FF"/>
              </a:solidFill>
            </a:endParaRPr>
          </a:p>
          <a:p>
            <a:pPr algn="ctr"/>
            <a:r>
              <a:rPr lang="zh-CN" altLang="en-US" sz="2000" b="1">
                <a:solidFill>
                  <a:srgbClr val="0000FF"/>
                </a:solidFill>
              </a:rPr>
              <a:t>处理转化数据</a:t>
            </a:r>
            <a:endParaRPr lang="en-US" altLang="zh-CN" sz="2000" b="1">
              <a:solidFill>
                <a:srgbClr val="0000FF"/>
              </a:solidFill>
            </a:endParaRPr>
          </a:p>
          <a:p>
            <a:pPr algn="ctr"/>
            <a:r>
              <a:rPr lang="zh-CN" altLang="en-US" sz="2000" b="1">
                <a:solidFill>
                  <a:srgbClr val="0000FF"/>
                </a:solidFill>
              </a:rPr>
              <a:t>归纳总结规律</a:t>
            </a:r>
            <a:endParaRPr lang="zh-CN" altLang="en-US" sz="2000" b="1">
              <a:solidFill>
                <a:srgbClr val="0000FF"/>
              </a:solidFill>
            </a:endParaRPr>
          </a:p>
        </p:txBody>
      </p:sp>
      <p:sp>
        <p:nvSpPr>
          <p:cNvPr id="13" name="矩形: 圆角 12"/>
          <p:cNvSpPr/>
          <p:nvPr/>
        </p:nvSpPr>
        <p:spPr>
          <a:xfrm>
            <a:off x="8142130" y="1392529"/>
            <a:ext cx="2201042" cy="137442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0000FF"/>
                </a:solidFill>
              </a:rPr>
              <a:t>判断物质结构</a:t>
            </a:r>
            <a:endParaRPr lang="en-US" altLang="zh-CN" sz="2000" b="1">
              <a:solidFill>
                <a:srgbClr val="0000FF"/>
              </a:solidFill>
            </a:endParaRPr>
          </a:p>
          <a:p>
            <a:pPr algn="ctr"/>
            <a:r>
              <a:rPr lang="zh-CN" altLang="en-US" sz="2000" b="1">
                <a:solidFill>
                  <a:srgbClr val="0000FF"/>
                </a:solidFill>
              </a:rPr>
              <a:t>分析物质性质</a:t>
            </a:r>
            <a:endParaRPr lang="en-US" altLang="zh-CN" sz="2000" b="1">
              <a:solidFill>
                <a:srgbClr val="0000FF"/>
              </a:solidFill>
            </a:endParaRPr>
          </a:p>
          <a:p>
            <a:pPr algn="ctr"/>
            <a:r>
              <a:rPr lang="zh-CN" altLang="en-US" sz="2000" b="1">
                <a:solidFill>
                  <a:srgbClr val="0000FF"/>
                </a:solidFill>
              </a:rPr>
              <a:t>预测反应现象</a:t>
            </a:r>
            <a:endParaRPr lang="en-US" altLang="zh-CN" sz="2000" b="1">
              <a:solidFill>
                <a:srgbClr val="0000FF"/>
              </a:solidFill>
            </a:endParaRPr>
          </a:p>
          <a:p>
            <a:pPr algn="ctr"/>
            <a:r>
              <a:rPr lang="zh-CN" altLang="en-US" sz="2000" b="1">
                <a:solidFill>
                  <a:srgbClr val="0000FF"/>
                </a:solidFill>
              </a:rPr>
              <a:t>推断反应结果</a:t>
            </a:r>
            <a:endParaRPr lang="zh-CN" altLang="en-US" sz="2000" b="1">
              <a:solidFill>
                <a:srgbClr val="0000FF"/>
              </a:solidFill>
            </a:endParaRPr>
          </a:p>
        </p:txBody>
      </p:sp>
      <p:sp>
        <p:nvSpPr>
          <p:cNvPr id="12" name="矩形: 圆角 11"/>
          <p:cNvSpPr/>
          <p:nvPr/>
        </p:nvSpPr>
        <p:spPr>
          <a:xfrm>
            <a:off x="2229790" y="1500249"/>
            <a:ext cx="2318459" cy="136170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0000FF"/>
                </a:solidFill>
              </a:rPr>
              <a:t>掌握基础知识</a:t>
            </a:r>
            <a:endParaRPr lang="en-US" altLang="zh-CN" sz="2000" b="1">
              <a:solidFill>
                <a:srgbClr val="0000FF"/>
              </a:solidFill>
            </a:endParaRPr>
          </a:p>
          <a:p>
            <a:pPr algn="ctr"/>
            <a:r>
              <a:rPr lang="zh-CN" altLang="en-US" sz="2000" b="1">
                <a:solidFill>
                  <a:srgbClr val="0000FF"/>
                </a:solidFill>
              </a:rPr>
              <a:t>辨析基本概念</a:t>
            </a:r>
            <a:endParaRPr lang="en-US" altLang="zh-CN" sz="2000" b="1">
              <a:solidFill>
                <a:srgbClr val="0000FF"/>
              </a:solidFill>
            </a:endParaRPr>
          </a:p>
          <a:p>
            <a:pPr algn="ctr"/>
            <a:r>
              <a:rPr lang="zh-CN" altLang="en-US" sz="2000" b="1">
                <a:solidFill>
                  <a:srgbClr val="0000FF"/>
                </a:solidFill>
              </a:rPr>
              <a:t>获取有关知识</a:t>
            </a:r>
            <a:endParaRPr lang="zh-CN" altLang="en-US" sz="2000" b="1">
              <a:solidFill>
                <a:srgbClr val="0000FF"/>
              </a:solidFill>
            </a:endParaRPr>
          </a:p>
        </p:txBody>
      </p:sp>
      <p:sp>
        <p:nvSpPr>
          <p:cNvPr id="3" name="椭圆 2"/>
          <p:cNvSpPr/>
          <p:nvPr/>
        </p:nvSpPr>
        <p:spPr>
          <a:xfrm>
            <a:off x="4548250" y="1793174"/>
            <a:ext cx="3621974" cy="32775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329647" y="2612569"/>
            <a:ext cx="968828" cy="706755"/>
          </a:xfrm>
          <a:prstGeom prst="rect">
            <a:avLst/>
          </a:prstGeom>
          <a:noFill/>
        </p:spPr>
        <p:txBody>
          <a:bodyPr wrap="square" rtlCol="0">
            <a:spAutoFit/>
          </a:bodyPr>
          <a:lstStyle/>
          <a:p>
            <a:r>
              <a:rPr lang="zh-CN" altLang="en-US" sz="2000" b="1"/>
              <a:t>理解与辨析</a:t>
            </a:r>
            <a:endParaRPr lang="zh-CN" altLang="en-US" sz="2000" b="1"/>
          </a:p>
        </p:txBody>
      </p:sp>
      <p:sp>
        <p:nvSpPr>
          <p:cNvPr id="5" name="文本框 4"/>
          <p:cNvSpPr txBox="1"/>
          <p:nvPr/>
        </p:nvSpPr>
        <p:spPr>
          <a:xfrm>
            <a:off x="6581505" y="2612569"/>
            <a:ext cx="968828" cy="706755"/>
          </a:xfrm>
          <a:prstGeom prst="rect">
            <a:avLst/>
          </a:prstGeom>
          <a:noFill/>
        </p:spPr>
        <p:txBody>
          <a:bodyPr wrap="square" rtlCol="0">
            <a:spAutoFit/>
          </a:bodyPr>
          <a:lstStyle/>
          <a:p>
            <a:r>
              <a:rPr lang="zh-CN" altLang="en-US" sz="2000" b="1"/>
              <a:t>分析与推测</a:t>
            </a:r>
            <a:endParaRPr lang="zh-CN" altLang="en-US" sz="2000" b="1"/>
          </a:p>
        </p:txBody>
      </p:sp>
      <p:sp>
        <p:nvSpPr>
          <p:cNvPr id="6" name="文本框 5"/>
          <p:cNvSpPr txBox="1"/>
          <p:nvPr/>
        </p:nvSpPr>
        <p:spPr>
          <a:xfrm>
            <a:off x="5400403" y="3608767"/>
            <a:ext cx="968828" cy="706755"/>
          </a:xfrm>
          <a:prstGeom prst="rect">
            <a:avLst/>
          </a:prstGeom>
          <a:noFill/>
        </p:spPr>
        <p:txBody>
          <a:bodyPr wrap="square" rtlCol="0">
            <a:spAutoFit/>
          </a:bodyPr>
          <a:lstStyle/>
          <a:p>
            <a:r>
              <a:rPr lang="zh-CN" altLang="en-US" sz="2000" b="1"/>
              <a:t>归纳与论证</a:t>
            </a:r>
            <a:endParaRPr lang="zh-CN" altLang="en-US" sz="2000" b="1"/>
          </a:p>
        </p:txBody>
      </p:sp>
      <p:sp>
        <p:nvSpPr>
          <p:cNvPr id="7" name="文本框 6"/>
          <p:cNvSpPr txBox="1"/>
          <p:nvPr/>
        </p:nvSpPr>
        <p:spPr>
          <a:xfrm>
            <a:off x="6598173" y="3554027"/>
            <a:ext cx="968828" cy="706755"/>
          </a:xfrm>
          <a:prstGeom prst="rect">
            <a:avLst/>
          </a:prstGeom>
          <a:noFill/>
        </p:spPr>
        <p:txBody>
          <a:bodyPr wrap="square" rtlCol="0">
            <a:spAutoFit/>
          </a:bodyPr>
          <a:lstStyle/>
          <a:p>
            <a:r>
              <a:rPr lang="zh-CN" altLang="en-US" sz="2000" b="1"/>
              <a:t>探究与创新</a:t>
            </a:r>
            <a:endParaRPr lang="zh-CN" altLang="en-US" sz="2000" b="1"/>
          </a:p>
        </p:txBody>
      </p:sp>
      <p:sp>
        <p:nvSpPr>
          <p:cNvPr id="8" name="矩形 7"/>
          <p:cNvSpPr/>
          <p:nvPr/>
        </p:nvSpPr>
        <p:spPr>
          <a:xfrm flipH="1">
            <a:off x="6331812" y="1970314"/>
            <a:ext cx="64638" cy="2688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flipH="1">
            <a:off x="6359367" y="2068284"/>
            <a:ext cx="64638" cy="2688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4294967295"/>
          </p:nvPr>
        </p:nvSpPr>
        <p:spPr>
          <a:xfrm>
            <a:off x="9448800" y="6356350"/>
            <a:ext cx="2743200" cy="365125"/>
          </a:xfrm>
        </p:spPr>
        <p:txBody>
          <a:bodyPr/>
          <a:lstStyle/>
          <a:p>
            <a:fld id="{8CD793AA-DD8F-4188-BA02-A20ADE0B92F3}" type="slidenum">
              <a:rPr lang="zh-CN" altLang="en-US" smtClean="0"/>
            </a:fld>
            <a:endParaRPr lang="zh-CN" altLang="en-US"/>
          </a:p>
        </p:txBody>
      </p:sp>
      <p:sp>
        <p:nvSpPr>
          <p:cNvPr id="17" name="椭圆 16"/>
          <p:cNvSpPr/>
          <p:nvPr/>
        </p:nvSpPr>
        <p:spPr>
          <a:xfrm>
            <a:off x="240119" y="1028735"/>
            <a:ext cx="1725084" cy="1329267"/>
          </a:xfrm>
          <a:prstGeom prst="ellipse">
            <a:avLst/>
          </a:prstGeom>
          <a:solidFill>
            <a:srgbClr val="F1FBE9"/>
          </a:solidFill>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200" fontAlgn="base">
              <a:spcBef>
                <a:spcPct val="0"/>
              </a:spcBef>
              <a:spcAft>
                <a:spcPct val="0"/>
              </a:spcAft>
              <a:defRPr/>
            </a:pPr>
            <a:r>
              <a:rPr lang="zh-CN" altLang="en-US" sz="2100" b="1" noProof="1">
                <a:solidFill>
                  <a:prstClr val="black"/>
                </a:solidFill>
                <a:latin typeface="黑体" panose="02010609060101010101" pitchFamily="49" charset="-122"/>
                <a:ea typeface="黑体" panose="02010609060101010101" pitchFamily="49" charset="-122"/>
              </a:rPr>
              <a:t>知识获取能力</a:t>
            </a:r>
            <a:endParaRPr lang="zh-CN" altLang="en-US" sz="2100" b="1" noProof="1">
              <a:solidFill>
                <a:prstClr val="black"/>
              </a:solidFill>
              <a:latin typeface="黑体" panose="02010609060101010101" pitchFamily="49" charset="-122"/>
              <a:ea typeface="黑体" panose="02010609060101010101" pitchFamily="49" charset="-122"/>
            </a:endParaRPr>
          </a:p>
        </p:txBody>
      </p:sp>
      <p:sp>
        <p:nvSpPr>
          <p:cNvPr id="18" name="椭圆 17"/>
          <p:cNvSpPr/>
          <p:nvPr/>
        </p:nvSpPr>
        <p:spPr>
          <a:xfrm>
            <a:off x="10416485" y="825907"/>
            <a:ext cx="1716617" cy="132926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200" fontAlgn="base">
              <a:spcBef>
                <a:spcPct val="0"/>
              </a:spcBef>
              <a:spcAft>
                <a:spcPct val="0"/>
              </a:spcAft>
              <a:defRPr/>
            </a:pPr>
            <a:r>
              <a:rPr lang="zh-CN" altLang="en-US" sz="2000" b="1" noProof="1">
                <a:solidFill>
                  <a:prstClr val="black">
                    <a:lumMod val="50000"/>
                  </a:prstClr>
                </a:solidFill>
                <a:latin typeface="黑体" panose="02010609060101010101" pitchFamily="49" charset="-122"/>
                <a:ea typeface="黑体" panose="02010609060101010101" pitchFamily="49" charset="-122"/>
              </a:rPr>
              <a:t>思维认知能力</a:t>
            </a:r>
            <a:endParaRPr lang="zh-CN" altLang="en-US" sz="2000" b="1" noProof="1">
              <a:solidFill>
                <a:prstClr val="black">
                  <a:lumMod val="50000"/>
                </a:prstClr>
              </a:solidFill>
              <a:latin typeface="黑体" panose="02010609060101010101" pitchFamily="49" charset="-122"/>
              <a:ea typeface="黑体" panose="02010609060101010101" pitchFamily="49" charset="-122"/>
            </a:endParaRPr>
          </a:p>
        </p:txBody>
      </p:sp>
      <p:sp>
        <p:nvSpPr>
          <p:cNvPr id="19" name="椭圆 18"/>
          <p:cNvSpPr/>
          <p:nvPr/>
        </p:nvSpPr>
        <p:spPr>
          <a:xfrm>
            <a:off x="177652" y="5355688"/>
            <a:ext cx="1748367" cy="133138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200" fontAlgn="base">
              <a:spcBef>
                <a:spcPct val="0"/>
              </a:spcBef>
              <a:spcAft>
                <a:spcPct val="0"/>
              </a:spcAft>
              <a:defRPr/>
            </a:pPr>
            <a:r>
              <a:rPr lang="zh-CN" altLang="en-US" sz="2000" b="1" noProof="1">
                <a:solidFill>
                  <a:prstClr val="black">
                    <a:lumMod val="50000"/>
                  </a:prstClr>
                </a:solidFill>
                <a:latin typeface="黑体" panose="02010609060101010101" pitchFamily="49" charset="-122"/>
                <a:ea typeface="黑体" panose="02010609060101010101" pitchFamily="49" charset="-122"/>
              </a:rPr>
              <a:t>思维认知能力</a:t>
            </a:r>
            <a:endParaRPr lang="zh-CN" altLang="en-US" sz="2000" b="1" noProof="1">
              <a:solidFill>
                <a:prstClr val="black">
                  <a:lumMod val="50000"/>
                </a:prstClr>
              </a:solidFill>
              <a:latin typeface="黑体" panose="02010609060101010101" pitchFamily="49" charset="-122"/>
              <a:ea typeface="黑体" panose="02010609060101010101" pitchFamily="49" charset="-122"/>
            </a:endParaRPr>
          </a:p>
        </p:txBody>
      </p:sp>
      <p:sp>
        <p:nvSpPr>
          <p:cNvPr id="20" name="椭圆 19"/>
          <p:cNvSpPr/>
          <p:nvPr/>
        </p:nvSpPr>
        <p:spPr>
          <a:xfrm>
            <a:off x="10416483" y="5402236"/>
            <a:ext cx="1716617" cy="133138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200" fontAlgn="base">
              <a:spcBef>
                <a:spcPct val="0"/>
              </a:spcBef>
              <a:spcAft>
                <a:spcPct val="0"/>
              </a:spcAft>
              <a:defRPr/>
            </a:pPr>
            <a:r>
              <a:rPr lang="zh-CN" altLang="en-US" sz="2000" b="1" noProof="1">
                <a:solidFill>
                  <a:prstClr val="black">
                    <a:lumMod val="50000"/>
                  </a:prstClr>
                </a:solidFill>
                <a:latin typeface="黑体" panose="02010609060101010101" pitchFamily="49" charset="-122"/>
                <a:ea typeface="黑体" panose="02010609060101010101" pitchFamily="49" charset="-122"/>
              </a:rPr>
              <a:t>实践操作能力</a:t>
            </a:r>
            <a:endParaRPr lang="zh-CN" altLang="en-US" sz="2000" b="1" noProof="1">
              <a:solidFill>
                <a:prstClr val="black">
                  <a:lumMod val="50000"/>
                </a:prstClr>
              </a:solidFill>
              <a:latin typeface="黑体" panose="02010609060101010101" pitchFamily="49" charset="-122"/>
              <a:ea typeface="黑体" panose="02010609060101010101" pitchFamily="49" charset="-122"/>
            </a:endParaRPr>
          </a:p>
        </p:txBody>
      </p:sp>
      <p:sp>
        <p:nvSpPr>
          <p:cNvPr id="21" name="文本框 4"/>
          <p:cNvSpPr txBox="1"/>
          <p:nvPr/>
        </p:nvSpPr>
        <p:spPr>
          <a:xfrm>
            <a:off x="449582" y="170185"/>
            <a:ext cx="10041890" cy="612775"/>
          </a:xfrm>
          <a:prstGeom prst="rect">
            <a:avLst/>
          </a:prstGeom>
          <a:noFill/>
        </p:spPr>
        <p:txBody>
          <a:bodyPr wrap="none" lIns="121912" tIns="60956" rIns="121912" bIns="60956" rtlCol="0" anchor="t">
            <a:spAutoFit/>
          </a:bodyPr>
          <a:lstStyle/>
          <a:p>
            <a:pPr defTabSz="1219200" fontAlgn="base">
              <a:spcBef>
                <a:spcPct val="0"/>
              </a:spcBef>
              <a:spcAft>
                <a:spcPct val="0"/>
              </a:spcAft>
              <a:defRPr/>
            </a:pPr>
            <a:r>
              <a:rPr lang="zh-CN" altLang="en-US" sz="3200" b="1">
                <a:solidFill>
                  <a:srgbClr val="002060"/>
                </a:solidFill>
                <a:latin typeface="黑体" panose="02010609060101010101" pitchFamily="49" charset="-122"/>
                <a:ea typeface="黑体" panose="02010609060101010101" pitchFamily="49" charset="-122"/>
                <a:sym typeface="+mn-ea"/>
              </a:rPr>
              <a:t>四层：“必备知识、</a:t>
            </a:r>
            <a:r>
              <a:rPr lang="zh-CN" altLang="en-US" sz="3200" b="1">
                <a:solidFill>
                  <a:srgbClr val="FF0000"/>
                </a:solidFill>
                <a:latin typeface="黑体" panose="02010609060101010101" pitchFamily="49" charset="-122"/>
                <a:ea typeface="黑体" panose="02010609060101010101" pitchFamily="49" charset="-122"/>
                <a:sym typeface="+mn-ea"/>
              </a:rPr>
              <a:t>关键能力</a:t>
            </a:r>
            <a:r>
              <a:rPr lang="zh-CN" altLang="en-US" sz="3200" b="1">
                <a:solidFill>
                  <a:srgbClr val="002060"/>
                </a:solidFill>
                <a:latin typeface="黑体" panose="02010609060101010101" pitchFamily="49" charset="-122"/>
                <a:ea typeface="黑体" panose="02010609060101010101" pitchFamily="49" charset="-122"/>
                <a:sym typeface="+mn-ea"/>
              </a:rPr>
              <a:t>、学科素养、核心价值”</a:t>
            </a:r>
            <a:endParaRPr lang="zh-CN" altLang="en-US" sz="3200">
              <a:solidFill>
                <a:prstClr val="black"/>
              </a:solidFill>
              <a:latin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custDataLst>
              <p:tags r:id="rId1"/>
            </p:custDataLst>
          </p:nvPr>
        </p:nvGraphicFramePr>
        <p:xfrm>
          <a:off x="230293" y="1278255"/>
          <a:ext cx="11275907" cy="4114800"/>
        </p:xfrm>
        <a:graphic>
          <a:graphicData uri="http://schemas.openxmlformats.org/drawingml/2006/table">
            <a:tbl>
              <a:tblPr firstRow="1" bandRow="1">
                <a:tableStyleId>{5C22544A-7EE6-4342-B048-85BDC9FD1C3A}</a:tableStyleId>
              </a:tblPr>
              <a:tblGrid>
                <a:gridCol w="2276687"/>
                <a:gridCol w="2120900"/>
                <a:gridCol w="6878320"/>
              </a:tblGrid>
              <a:tr h="427355">
                <a:tc>
                  <a:txBody>
                    <a:bodyPr wrap="square"/>
                    <a:lstStyle/>
                    <a:p>
                      <a:pPr algn="ctr">
                        <a:buNone/>
                      </a:pPr>
                      <a:r>
                        <a:rPr lang="zh-CN" altLang="en-US" sz="2000">
                          <a:solidFill>
                            <a:srgbClr val="0000FF"/>
                          </a:solidFill>
                          <a:latin typeface="新宋体" panose="02010609030101010101" charset="-122"/>
                          <a:ea typeface="新宋体" panose="02010609030101010101" charset="-122"/>
                          <a:sym typeface="+mn-ea"/>
                        </a:rPr>
                        <a:t>卷首元素</a:t>
                      </a:r>
                      <a:endParaRPr lang="zh-CN" altLang="en-US" sz="2000">
                        <a:solidFill>
                          <a:srgbClr val="0000FF"/>
                        </a:solidFill>
                        <a:latin typeface="新宋体" panose="02010609030101010101" charset="-122"/>
                        <a:ea typeface="新宋体" panose="02010609030101010101" charset="-122"/>
                        <a:sym typeface="+mn-ea"/>
                      </a:endParaRPr>
                    </a:p>
                  </a:txBody>
                  <a:tcPr marL="121920" marR="121920" vert="horz">
                    <a:gradFill>
                      <a:gsLst>
                        <a:gs pos="100000">
                          <a:srgbClr val="B3CED5"/>
                        </a:gs>
                        <a:gs pos="0">
                          <a:srgbClr val="DDE3D8"/>
                        </a:gs>
                      </a:gsLst>
                      <a:lin scaled="1"/>
                    </a:gradFill>
                  </a:tcPr>
                </a:tc>
                <a:tc gridSpan="2">
                  <a:txBody>
                    <a:bodyPr wrap="square"/>
                    <a:lstStyle/>
                    <a:p>
                      <a:pPr>
                        <a:buNone/>
                      </a:pPr>
                      <a:r>
                        <a:rPr lang="en-US" altLang="zh-CN" sz="2000">
                          <a:solidFill>
                            <a:srgbClr val="FF0000"/>
                          </a:solidFill>
                          <a:latin typeface="新宋体" panose="02010609030101010101" charset="-122"/>
                          <a:ea typeface="新宋体" panose="02010609030101010101" charset="-122"/>
                          <a:cs typeface="新宋体" panose="02010609030101010101" charset="-122"/>
                          <a:sym typeface="+mn-ea"/>
                        </a:rPr>
                        <a:t>11</a:t>
                      </a:r>
                      <a:r>
                        <a:rPr lang="zh-CN" altLang="en-US" sz="2000">
                          <a:solidFill>
                            <a:srgbClr val="FF0000"/>
                          </a:solidFill>
                          <a:latin typeface="新宋体" panose="02010609030101010101" charset="-122"/>
                          <a:ea typeface="新宋体" panose="02010609030101010101" charset="-122"/>
                          <a:cs typeface="新宋体" panose="02010609030101010101" charset="-122"/>
                          <a:sym typeface="+mn-ea"/>
                        </a:rPr>
                        <a:t>种：H C N O Na Al P S Cl V Fe</a:t>
                      </a:r>
                      <a:endParaRPr lang="zh-CN" altLang="en-US" sz="2000">
                        <a:solidFill>
                          <a:srgbClr val="FF0000"/>
                        </a:solidFill>
                        <a:latin typeface="新宋体" panose="02010609030101010101" charset="-122"/>
                        <a:ea typeface="新宋体" panose="02010609030101010101" charset="-122"/>
                        <a:cs typeface="新宋体" panose="02010609030101010101" charset="-122"/>
                        <a:sym typeface="+mn-ea"/>
                      </a:endParaRPr>
                    </a:p>
                  </a:txBody>
                  <a:tcPr marL="121920" marR="121920" vert="horz"/>
                </a:tc>
                <a:tc hMerge="1">
                  <a:tcPr>
                    <a:gradFill>
                      <a:gsLst>
                        <a:gs pos="50000">
                          <a:srgbClr val="F6EDE1"/>
                        </a:gs>
                        <a:gs pos="0">
                          <a:srgbClr val="F9F3EB"/>
                        </a:gs>
                        <a:gs pos="100000">
                          <a:srgbClr val="F3E6D7"/>
                        </a:gs>
                      </a:gsLst>
                      <a:lin scaled="1"/>
                    </a:gradFill>
                  </a:tcPr>
                </a:tc>
              </a:tr>
              <a:tr h="375285">
                <a:tc>
                  <a:txBody>
                    <a:bodyPr wrap="square"/>
                    <a:lstStyle/>
                    <a:p>
                      <a:pPr algn="ctr">
                        <a:buNone/>
                      </a:pPr>
                      <a:r>
                        <a:rPr lang="zh-CN" altLang="en-US" sz="1800">
                          <a:gradFill>
                            <a:gsLst>
                              <a:gs pos="0">
                                <a:srgbClr val="14CD68"/>
                              </a:gs>
                              <a:gs pos="100000">
                                <a:srgbClr val="035C7D"/>
                              </a:gs>
                            </a:gsLst>
                            <a:lin scaled="0"/>
                          </a:gradFill>
                          <a:latin typeface="黑体" panose="02010609060101010101" pitchFamily="49" charset="-122"/>
                          <a:ea typeface="黑体" panose="02010609060101010101" pitchFamily="49" charset="-122"/>
                          <a:sym typeface="+mn-ea"/>
                        </a:rPr>
                        <a:t>专题</a:t>
                      </a:r>
                      <a:endParaRPr lang="zh-CN" altLang="en-US" sz="1800">
                        <a:gradFill>
                          <a:gsLst>
                            <a:gs pos="0">
                              <a:srgbClr val="14CD68"/>
                            </a:gs>
                            <a:gs pos="100000">
                              <a:srgbClr val="035C7D"/>
                            </a:gs>
                          </a:gsLst>
                          <a:lin scaled="0"/>
                        </a:gradFill>
                        <a:latin typeface="黑体" panose="02010609060101010101" pitchFamily="49" charset="-122"/>
                        <a:ea typeface="黑体" panose="02010609060101010101" pitchFamily="49" charset="-122"/>
                        <a:sym typeface="+mn-ea"/>
                      </a:endParaRPr>
                    </a:p>
                  </a:txBody>
                  <a:tcPr marL="121920" marR="121920" vert="horz">
                    <a:gradFill>
                      <a:gsLst>
                        <a:gs pos="100000">
                          <a:srgbClr val="B3CED5"/>
                        </a:gs>
                        <a:gs pos="0">
                          <a:srgbClr val="DDE3D8"/>
                        </a:gs>
                      </a:gsLst>
                      <a:lin scaled="1"/>
                    </a:gradFill>
                  </a:tcPr>
                </a:tc>
                <a:tc>
                  <a:txBody>
                    <a:bodyPr wrap="square"/>
                    <a:lstStyle/>
                    <a:p>
                      <a:pPr algn="ctr">
                        <a:buNone/>
                      </a:pPr>
                      <a:r>
                        <a:rPr lang="zh-CN" altLang="en-US" sz="1800">
                          <a:gradFill>
                            <a:gsLst>
                              <a:gs pos="0">
                                <a:srgbClr val="14CD68"/>
                              </a:gs>
                              <a:gs pos="100000">
                                <a:srgbClr val="035C7D"/>
                              </a:gs>
                            </a:gsLst>
                            <a:lin scaled="0"/>
                          </a:gradFill>
                          <a:latin typeface="黑体" panose="02010609060101010101" pitchFamily="49" charset="-122"/>
                          <a:ea typeface="黑体" panose="02010609060101010101" pitchFamily="49" charset="-122"/>
                          <a:sym typeface="+mn-ea"/>
                        </a:rPr>
                        <a:t>知识点</a:t>
                      </a:r>
                      <a:endParaRPr lang="zh-CN" altLang="en-US" sz="1800">
                        <a:gradFill>
                          <a:gsLst>
                            <a:gs pos="0">
                              <a:srgbClr val="14CD68"/>
                            </a:gs>
                            <a:gs pos="100000">
                              <a:srgbClr val="035C7D"/>
                            </a:gs>
                          </a:gsLst>
                          <a:lin scaled="0"/>
                        </a:gradFill>
                        <a:latin typeface="黑体" panose="02010609060101010101" pitchFamily="49" charset="-122"/>
                        <a:ea typeface="黑体" panose="02010609060101010101" pitchFamily="49" charset="-122"/>
                        <a:sym typeface="+mn-ea"/>
                      </a:endParaRPr>
                    </a:p>
                  </a:txBody>
                  <a:tcPr marL="121920" marR="121920" vert="horz"/>
                </a:tc>
                <a:tc>
                  <a:txBody>
                    <a:bodyPr wrap="square"/>
                    <a:lstStyle/>
                    <a:p>
                      <a:pPr algn="ctr">
                        <a:buNone/>
                      </a:pPr>
                      <a:r>
                        <a:rPr lang="zh-CN" altLang="en-US" sz="1800">
                          <a:gradFill>
                            <a:gsLst>
                              <a:gs pos="0">
                                <a:srgbClr val="14CD68"/>
                              </a:gs>
                              <a:gs pos="100000">
                                <a:srgbClr val="035C7D"/>
                              </a:gs>
                            </a:gsLst>
                            <a:lin scaled="0"/>
                          </a:gradFill>
                          <a:latin typeface="黑体" panose="02010609060101010101" pitchFamily="49" charset="-122"/>
                          <a:ea typeface="黑体" panose="02010609060101010101" pitchFamily="49" charset="-122"/>
                          <a:sym typeface="+mn-ea"/>
                        </a:rPr>
                        <a:t>考点</a:t>
                      </a:r>
                      <a:endParaRPr lang="zh-CN" altLang="en-US" sz="1800">
                        <a:gradFill>
                          <a:gsLst>
                            <a:gs pos="0">
                              <a:srgbClr val="14CD68"/>
                            </a:gs>
                            <a:gs pos="100000">
                              <a:srgbClr val="035C7D"/>
                            </a:gs>
                          </a:gsLst>
                          <a:lin scaled="0"/>
                        </a:gradFill>
                        <a:latin typeface="黑体" panose="02010609060101010101" pitchFamily="49" charset="-122"/>
                        <a:ea typeface="黑体" panose="02010609060101010101" pitchFamily="49" charset="-122"/>
                        <a:sym typeface="+mn-ea"/>
                      </a:endParaRPr>
                    </a:p>
                  </a:txBody>
                  <a:tcPr marL="121920" marR="121920" vert="horz">
                    <a:gradFill>
                      <a:gsLst>
                        <a:gs pos="50000">
                          <a:srgbClr val="F6EDE1"/>
                        </a:gs>
                        <a:gs pos="0">
                          <a:srgbClr val="F9F3EB"/>
                        </a:gs>
                        <a:gs pos="100000">
                          <a:srgbClr val="F3E6D7"/>
                        </a:gs>
                      </a:gsLst>
                      <a:lin scaled="1"/>
                    </a:gradFill>
                  </a:tcPr>
                </a:tc>
              </a:tr>
              <a:tr h="375285">
                <a:tc>
                  <a:txBody>
                    <a:bodyPr wrap="square"/>
                    <a:lstStyle/>
                    <a:p>
                      <a:pPr algn="l">
                        <a:buNone/>
                      </a:pPr>
                      <a:r>
                        <a:rPr lang="en-US" altLang="zh-CN" sz="1600">
                          <a:solidFill>
                            <a:srgbClr val="0000FF"/>
                          </a:solidFill>
                          <a:sym typeface="+mn-ea"/>
                        </a:rPr>
                        <a:t>7</a:t>
                      </a:r>
                      <a:r>
                        <a:rPr lang="zh-CN" altLang="en-US" sz="1600">
                          <a:solidFill>
                            <a:srgbClr val="0000FF"/>
                          </a:solidFill>
                          <a:sym typeface="+mn-ea"/>
                        </a:rPr>
                        <a:t>.化学文化</a:t>
                      </a:r>
                      <a:endParaRPr lang="zh-CN" altLang="en-US" sz="1600">
                        <a:solidFill>
                          <a:srgbClr val="0000FF"/>
                        </a:solidFill>
                        <a:sym typeface="+mn-ea"/>
                      </a:endParaRPr>
                    </a:p>
                  </a:txBody>
                  <a:tcPr marL="121920" marR="121920" vert="horz">
                    <a:gradFill>
                      <a:gsLst>
                        <a:gs pos="100000">
                          <a:srgbClr val="B3CED5"/>
                        </a:gs>
                        <a:gs pos="0">
                          <a:srgbClr val="DDE3D8"/>
                        </a:gs>
                      </a:gsLst>
                      <a:lin scaled="1"/>
                    </a:gradFill>
                  </a:tcPr>
                </a:tc>
                <a:tc>
                  <a:txBody>
                    <a:bodyPr wrap="square"/>
                    <a:lstStyle/>
                    <a:p>
                      <a:pPr>
                        <a:buNone/>
                      </a:pPr>
                      <a:r>
                        <a:rPr lang="zh-CN" altLang="en-US" sz="1400" b="1">
                          <a:solidFill>
                            <a:srgbClr val="0000FF"/>
                          </a:solidFill>
                          <a:sym typeface="+mn-ea"/>
                        </a:rPr>
                        <a:t>STES</a:t>
                      </a:r>
                      <a:endParaRPr lang="zh-CN" altLang="en-US" sz="1400" b="1">
                        <a:solidFill>
                          <a:srgbClr val="0000FF"/>
                        </a:solidFill>
                        <a:sym typeface="+mn-ea"/>
                      </a:endParaRPr>
                    </a:p>
                  </a:txBody>
                  <a:tcPr marL="121920" marR="121920" vert="horz"/>
                </a:tc>
                <a:tc>
                  <a:txBody>
                    <a:bodyPr wrap="square"/>
                    <a:lstStyle/>
                    <a:p>
                      <a:pPr>
                        <a:buNone/>
                      </a:pPr>
                      <a:r>
                        <a:rPr lang="zh-CN" altLang="en-US" sz="1400">
                          <a:solidFill>
                            <a:srgbClr val="FF0000"/>
                          </a:solidFill>
                          <a:sym typeface="+mn-ea"/>
                        </a:rPr>
                        <a:t>乙醚、75%乙醇、含氯消毒剂、过氧乙酸(CH3COOOH)、氯仿</a:t>
                      </a:r>
                      <a:endParaRPr lang="zh-CN" altLang="en-US" sz="1400">
                        <a:solidFill>
                          <a:srgbClr val="FF0000"/>
                        </a:solidFill>
                        <a:sym typeface="+mn-ea"/>
                      </a:endParaRPr>
                    </a:p>
                  </a:txBody>
                  <a:tcPr marL="121920" marR="121920" vert="horz">
                    <a:gradFill>
                      <a:gsLst>
                        <a:gs pos="50000">
                          <a:srgbClr val="F6EDE1"/>
                        </a:gs>
                        <a:gs pos="0">
                          <a:srgbClr val="F9F3EB"/>
                        </a:gs>
                        <a:gs pos="100000">
                          <a:srgbClr val="F3E6D7"/>
                        </a:gs>
                      </a:gsLst>
                      <a:lin scaled="1"/>
                    </a:gradFill>
                  </a:tcPr>
                </a:tc>
              </a:tr>
              <a:tr h="400685">
                <a:tc>
                  <a:txBody>
                    <a:bodyPr wrap="square"/>
                    <a:lstStyle/>
                    <a:p>
                      <a:pPr algn="l">
                        <a:buNone/>
                      </a:pPr>
                      <a:r>
                        <a:rPr lang="en-US" altLang="zh-CN" sz="1600">
                          <a:solidFill>
                            <a:srgbClr val="0000FF"/>
                          </a:solidFill>
                          <a:sym typeface="+mn-ea"/>
                        </a:rPr>
                        <a:t>8</a:t>
                      </a:r>
                      <a:r>
                        <a:rPr lang="zh-CN" altLang="en-US" sz="1600">
                          <a:solidFill>
                            <a:srgbClr val="0000FF"/>
                          </a:solidFill>
                          <a:sym typeface="+mn-ea"/>
                        </a:rPr>
                        <a:t>.有机化学</a:t>
                      </a:r>
                      <a:endParaRPr lang="zh-CN" altLang="en-US" sz="1600">
                        <a:solidFill>
                          <a:srgbClr val="0000FF"/>
                        </a:solidFill>
                        <a:sym typeface="+mn-ea"/>
                      </a:endParaRPr>
                    </a:p>
                  </a:txBody>
                  <a:tcPr marL="121920" marR="121920" vert="horz">
                    <a:gradFill>
                      <a:gsLst>
                        <a:gs pos="100000">
                          <a:srgbClr val="B3CED5"/>
                        </a:gs>
                        <a:gs pos="0">
                          <a:srgbClr val="DDE3D8"/>
                        </a:gs>
                      </a:gsLst>
                      <a:lin scaled="1"/>
                    </a:gradFill>
                  </a:tcPr>
                </a:tc>
                <a:tc>
                  <a:txBody>
                    <a:bodyPr wrap="square"/>
                    <a:lstStyle/>
                    <a:p>
                      <a:pPr>
                        <a:buNone/>
                      </a:pPr>
                      <a:endParaRPr lang="zh-CN" altLang="en-US" sz="1400" b="1">
                        <a:solidFill>
                          <a:srgbClr val="0000FF"/>
                        </a:solidFill>
                        <a:sym typeface="+mn-ea"/>
                      </a:endParaRPr>
                    </a:p>
                  </a:txBody>
                  <a:tcPr marL="121920" marR="121920" vert="horz"/>
                </a:tc>
                <a:tc>
                  <a:txBody>
                    <a:bodyPr wrap="square"/>
                    <a:lstStyle/>
                    <a:p>
                      <a:pPr>
                        <a:buNone/>
                      </a:pPr>
                      <a:r>
                        <a:rPr lang="zh-CN" altLang="en-US" sz="1400">
                          <a:solidFill>
                            <a:srgbClr val="FF0000"/>
                          </a:solidFill>
                          <a:sym typeface="+mn-ea"/>
                        </a:rPr>
                        <a:t>反应（氧化+水解+消去）、结构（分子式）</a:t>
                      </a:r>
                      <a:endParaRPr lang="zh-CN" altLang="en-US" sz="1400">
                        <a:solidFill>
                          <a:srgbClr val="FF0000"/>
                        </a:solidFill>
                        <a:sym typeface="+mn-ea"/>
                      </a:endParaRPr>
                    </a:p>
                  </a:txBody>
                  <a:tcPr marL="121920" marR="121920" vert="horz">
                    <a:gradFill>
                      <a:gsLst>
                        <a:gs pos="50000">
                          <a:srgbClr val="F6EDE1"/>
                        </a:gs>
                        <a:gs pos="0">
                          <a:srgbClr val="F9F3EB"/>
                        </a:gs>
                        <a:gs pos="100000">
                          <a:srgbClr val="F3E6D7"/>
                        </a:gs>
                      </a:gsLst>
                      <a:lin scaled="1"/>
                    </a:gradFill>
                  </a:tcPr>
                </a:tc>
              </a:tr>
              <a:tr h="401320">
                <a:tc>
                  <a:txBody>
                    <a:bodyPr wrap="square"/>
                    <a:lstStyle/>
                    <a:p>
                      <a:pPr algn="l">
                        <a:buNone/>
                      </a:pPr>
                      <a:r>
                        <a:rPr lang="en-US" altLang="zh-CN" sz="1600">
                          <a:solidFill>
                            <a:srgbClr val="0000FF"/>
                          </a:solidFill>
                          <a:sym typeface="+mn-ea"/>
                        </a:rPr>
                        <a:t>9</a:t>
                      </a:r>
                      <a:r>
                        <a:rPr lang="zh-CN" altLang="en-US" sz="1600">
                          <a:solidFill>
                            <a:srgbClr val="0000FF"/>
                          </a:solidFill>
                          <a:sym typeface="+mn-ea"/>
                        </a:rPr>
                        <a:t>.化学实验</a:t>
                      </a:r>
                      <a:endParaRPr lang="zh-CN" altLang="en-US" sz="1600">
                        <a:solidFill>
                          <a:srgbClr val="0000FF"/>
                        </a:solidFill>
                        <a:sym typeface="+mn-ea"/>
                      </a:endParaRPr>
                    </a:p>
                  </a:txBody>
                  <a:tcPr marL="121920" marR="121920" vert="horz">
                    <a:gradFill>
                      <a:gsLst>
                        <a:gs pos="100000">
                          <a:srgbClr val="B3CED5"/>
                        </a:gs>
                        <a:gs pos="0">
                          <a:srgbClr val="DDE3D8"/>
                        </a:gs>
                      </a:gsLst>
                      <a:lin scaled="1"/>
                    </a:gradFill>
                  </a:tcPr>
                </a:tc>
                <a:tc>
                  <a:txBody>
                    <a:bodyPr wrap="square"/>
                    <a:lstStyle/>
                    <a:p>
                      <a:pPr>
                        <a:buNone/>
                      </a:pPr>
                      <a:r>
                        <a:rPr lang="zh-CN" altLang="en-US" sz="1600" b="1">
                          <a:solidFill>
                            <a:srgbClr val="0000FF"/>
                          </a:solidFill>
                          <a:latin typeface="黑体" panose="02010609060101010101" pitchFamily="49" charset="-122"/>
                          <a:ea typeface="黑体" panose="02010609060101010101" pitchFamily="49" charset="-122"/>
                          <a:sym typeface="+mn-ea"/>
                        </a:rPr>
                        <a:t>除杂</a:t>
                      </a:r>
                      <a:endParaRPr lang="zh-CN" altLang="en-US" sz="1600" b="1">
                        <a:solidFill>
                          <a:srgbClr val="0000FF"/>
                        </a:solidFill>
                        <a:latin typeface="黑体" panose="02010609060101010101" pitchFamily="49" charset="-122"/>
                        <a:ea typeface="黑体" panose="02010609060101010101" pitchFamily="49" charset="-122"/>
                        <a:sym typeface="+mn-ea"/>
                      </a:endParaRPr>
                    </a:p>
                  </a:txBody>
                  <a:tcPr marL="121920" marR="121920" vert="horz"/>
                </a:tc>
                <a:tc>
                  <a:txBody>
                    <a:bodyPr wrap="square"/>
                    <a:lstStyle/>
                    <a:p>
                      <a:pPr>
                        <a:buNone/>
                      </a:pPr>
                      <a:r>
                        <a:rPr lang="zh-CN" altLang="en-US" sz="1400">
                          <a:solidFill>
                            <a:srgbClr val="FF0000"/>
                          </a:solidFill>
                          <a:sym typeface="+mn-ea"/>
                        </a:rPr>
                        <a:t>SO</a:t>
                      </a:r>
                      <a:r>
                        <a:rPr lang="zh-CN" altLang="en-US" sz="1400" baseline="-25000">
                          <a:solidFill>
                            <a:srgbClr val="FF0000"/>
                          </a:solidFill>
                          <a:uFillTx/>
                          <a:sym typeface="+mn-ea"/>
                        </a:rPr>
                        <a:t>2</a:t>
                      </a:r>
                      <a:r>
                        <a:rPr lang="zh-CN" altLang="en-US" sz="1400">
                          <a:solidFill>
                            <a:srgbClr val="FF0000"/>
                          </a:solidFill>
                          <a:sym typeface="+mn-ea"/>
                        </a:rPr>
                        <a:t>（H</a:t>
                      </a:r>
                      <a:r>
                        <a:rPr lang="zh-CN" altLang="en-US" sz="1400" baseline="-25000">
                          <a:solidFill>
                            <a:srgbClr val="FF0000"/>
                          </a:solidFill>
                          <a:uFillTx/>
                          <a:sym typeface="+mn-ea"/>
                        </a:rPr>
                        <a:t>2</a:t>
                      </a:r>
                      <a:r>
                        <a:rPr lang="zh-CN" altLang="en-US" sz="1400">
                          <a:solidFill>
                            <a:srgbClr val="FF0000"/>
                          </a:solidFill>
                          <a:sym typeface="+mn-ea"/>
                        </a:rPr>
                        <a:t>S）、Cl</a:t>
                      </a:r>
                      <a:r>
                        <a:rPr lang="zh-CN" altLang="en-US" sz="1400" baseline="-25000">
                          <a:solidFill>
                            <a:srgbClr val="FF0000"/>
                          </a:solidFill>
                          <a:uFillTx/>
                          <a:sym typeface="+mn-ea"/>
                        </a:rPr>
                        <a:t>2</a:t>
                      </a:r>
                      <a:r>
                        <a:rPr lang="zh-CN" altLang="en-US" sz="1400">
                          <a:solidFill>
                            <a:srgbClr val="FF0000"/>
                          </a:solidFill>
                          <a:sym typeface="+mn-ea"/>
                        </a:rPr>
                        <a:t>（HCl）、N</a:t>
                      </a:r>
                      <a:r>
                        <a:rPr lang="zh-CN" altLang="en-US" sz="1400" baseline="-25000">
                          <a:solidFill>
                            <a:srgbClr val="FF0000"/>
                          </a:solidFill>
                          <a:uFillTx/>
                          <a:sym typeface="+mn-ea"/>
                        </a:rPr>
                        <a:t>2</a:t>
                      </a:r>
                      <a:r>
                        <a:rPr lang="zh-CN" altLang="en-US" sz="1400">
                          <a:solidFill>
                            <a:srgbClr val="FF0000"/>
                          </a:solidFill>
                          <a:sym typeface="+mn-ea"/>
                        </a:rPr>
                        <a:t>（O</a:t>
                      </a:r>
                      <a:r>
                        <a:rPr lang="zh-CN" altLang="en-US" sz="1400" baseline="-25000">
                          <a:solidFill>
                            <a:srgbClr val="FF0000"/>
                          </a:solidFill>
                          <a:uFillTx/>
                          <a:sym typeface="+mn-ea"/>
                        </a:rPr>
                        <a:t>2</a:t>
                      </a:r>
                      <a:r>
                        <a:rPr lang="zh-CN" altLang="en-US" sz="1400">
                          <a:solidFill>
                            <a:srgbClr val="FF0000"/>
                          </a:solidFill>
                          <a:sym typeface="+mn-ea"/>
                        </a:rPr>
                        <a:t>）、NO（NO</a:t>
                      </a:r>
                      <a:r>
                        <a:rPr lang="zh-CN" altLang="en-US" sz="1400" baseline="-25000">
                          <a:solidFill>
                            <a:srgbClr val="FF0000"/>
                          </a:solidFill>
                          <a:uFillTx/>
                          <a:sym typeface="+mn-ea"/>
                        </a:rPr>
                        <a:t>2</a:t>
                      </a:r>
                      <a:r>
                        <a:rPr lang="zh-CN" altLang="en-US" sz="1400">
                          <a:solidFill>
                            <a:srgbClr val="FF0000"/>
                          </a:solidFill>
                          <a:sym typeface="+mn-ea"/>
                        </a:rPr>
                        <a:t>）</a:t>
                      </a:r>
                      <a:endParaRPr lang="zh-CN" altLang="en-US" sz="1400">
                        <a:solidFill>
                          <a:srgbClr val="FF0000"/>
                        </a:solidFill>
                        <a:sym typeface="+mn-ea"/>
                      </a:endParaRPr>
                    </a:p>
                  </a:txBody>
                  <a:tcPr marL="121920" marR="121920" vert="horz">
                    <a:gradFill>
                      <a:gsLst>
                        <a:gs pos="50000">
                          <a:srgbClr val="F6EDE1"/>
                        </a:gs>
                        <a:gs pos="0">
                          <a:srgbClr val="F9F3EB"/>
                        </a:gs>
                        <a:gs pos="100000">
                          <a:srgbClr val="F3E6D7"/>
                        </a:gs>
                      </a:gsLst>
                      <a:lin scaled="1"/>
                    </a:gradFill>
                  </a:tcPr>
                </a:tc>
              </a:tr>
              <a:tr h="518160">
                <a:tc>
                  <a:txBody>
                    <a:bodyPr wrap="square"/>
                    <a:lstStyle/>
                    <a:p>
                      <a:pPr algn="l">
                        <a:buNone/>
                      </a:pPr>
                      <a:r>
                        <a:rPr lang="en-US" altLang="zh-CN" sz="1600">
                          <a:solidFill>
                            <a:srgbClr val="0000FF"/>
                          </a:solidFill>
                          <a:sym typeface="+mn-ea"/>
                        </a:rPr>
                        <a:t>10</a:t>
                      </a:r>
                      <a:r>
                        <a:rPr lang="zh-CN" altLang="en-US" sz="1600">
                          <a:solidFill>
                            <a:srgbClr val="0000FF"/>
                          </a:solidFill>
                          <a:sym typeface="+mn-ea"/>
                        </a:rPr>
                        <a:t>.催化机理</a:t>
                      </a:r>
                      <a:endParaRPr lang="zh-CN" altLang="en-US" sz="1600">
                        <a:solidFill>
                          <a:srgbClr val="0000FF"/>
                        </a:solidFill>
                        <a:sym typeface="+mn-ea"/>
                      </a:endParaRPr>
                    </a:p>
                  </a:txBody>
                  <a:tcPr marL="121920" marR="121920" vert="horz">
                    <a:gradFill>
                      <a:gsLst>
                        <a:gs pos="100000">
                          <a:srgbClr val="B3CED5"/>
                        </a:gs>
                        <a:gs pos="0">
                          <a:srgbClr val="DDE3D8"/>
                        </a:gs>
                      </a:gsLst>
                      <a:lin scaled="1"/>
                    </a:gradFill>
                  </a:tcPr>
                </a:tc>
                <a:tc>
                  <a:txBody>
                    <a:bodyPr wrap="square"/>
                    <a:lstStyle/>
                    <a:p>
                      <a:pPr>
                        <a:buNone/>
                      </a:pPr>
                      <a:r>
                        <a:rPr lang="zh-CN" altLang="en-US" sz="1400" b="1">
                          <a:solidFill>
                            <a:srgbClr val="0000FF"/>
                          </a:solidFill>
                          <a:sym typeface="+mn-ea"/>
                        </a:rPr>
                        <a:t>铑的配合物离子[Rh(CO)</a:t>
                      </a:r>
                      <a:r>
                        <a:rPr lang="zh-CN" altLang="en-US" sz="1400" baseline="-25000">
                          <a:solidFill>
                            <a:srgbClr val="0000FF"/>
                          </a:solidFill>
                          <a:uFillTx/>
                          <a:sym typeface="+mn-ea"/>
                        </a:rPr>
                        <a:t>2</a:t>
                      </a:r>
                      <a:r>
                        <a:rPr lang="zh-CN" altLang="en-US" sz="1400" b="1">
                          <a:solidFill>
                            <a:srgbClr val="0000FF"/>
                          </a:solidFill>
                          <a:sym typeface="+mn-ea"/>
                        </a:rPr>
                        <a:t>I</a:t>
                      </a:r>
                      <a:r>
                        <a:rPr lang="zh-CN" altLang="en-US" sz="1400" baseline="-25000">
                          <a:solidFill>
                            <a:srgbClr val="0000FF"/>
                          </a:solidFill>
                          <a:uFillTx/>
                          <a:sym typeface="+mn-ea"/>
                        </a:rPr>
                        <a:t>2</a:t>
                      </a:r>
                      <a:r>
                        <a:rPr lang="zh-CN" altLang="en-US" sz="1400" b="1">
                          <a:solidFill>
                            <a:srgbClr val="0000FF"/>
                          </a:solidFill>
                          <a:sym typeface="+mn-ea"/>
                        </a:rPr>
                        <a:t>]－</a:t>
                      </a:r>
                      <a:endParaRPr lang="zh-CN" altLang="en-US" sz="1400" b="1">
                        <a:solidFill>
                          <a:srgbClr val="0000FF"/>
                        </a:solidFill>
                        <a:sym typeface="+mn-ea"/>
                      </a:endParaRPr>
                    </a:p>
                  </a:txBody>
                  <a:tcPr marL="121920" marR="121920" vert="horz"/>
                </a:tc>
                <a:tc>
                  <a:txBody>
                    <a:bodyPr wrap="square"/>
                    <a:lstStyle/>
                    <a:p>
                      <a:pPr>
                        <a:buNone/>
                      </a:pPr>
                      <a:r>
                        <a:rPr lang="zh-CN" altLang="en-US" sz="1400">
                          <a:solidFill>
                            <a:srgbClr val="FF0000"/>
                          </a:solidFill>
                        </a:rPr>
                        <a:t>中间体、甲醇羰基化反应（总反应）、Rh成键数目、过程反应</a:t>
                      </a:r>
                      <a:endParaRPr lang="zh-CN" altLang="en-US" sz="1400">
                        <a:solidFill>
                          <a:srgbClr val="FF0000"/>
                        </a:solidFill>
                      </a:endParaRPr>
                    </a:p>
                  </a:txBody>
                  <a:tcPr marL="121920" marR="121920" vert="horz">
                    <a:gradFill>
                      <a:gsLst>
                        <a:gs pos="50000">
                          <a:srgbClr val="F6EDE1"/>
                        </a:gs>
                        <a:gs pos="0">
                          <a:srgbClr val="F9F3EB"/>
                        </a:gs>
                        <a:gs pos="100000">
                          <a:srgbClr val="F3E6D7"/>
                        </a:gs>
                      </a:gsLst>
                      <a:lin scaled="1"/>
                    </a:gradFill>
                  </a:tcPr>
                </a:tc>
              </a:tr>
              <a:tr h="518160">
                <a:tc>
                  <a:txBody>
                    <a:bodyPr wrap="square"/>
                    <a:lstStyle/>
                    <a:p>
                      <a:pPr algn="l">
                        <a:buNone/>
                      </a:pPr>
                      <a:r>
                        <a:rPr lang="en-US" altLang="zh-CN" sz="1600">
                          <a:solidFill>
                            <a:srgbClr val="0000FF"/>
                          </a:solidFill>
                          <a:sym typeface="+mn-ea"/>
                        </a:rPr>
                        <a:t>11</a:t>
                      </a:r>
                      <a:r>
                        <a:rPr lang="zh-CN" altLang="en-US" sz="1600">
                          <a:solidFill>
                            <a:srgbClr val="0000FF"/>
                          </a:solidFill>
                          <a:sym typeface="+mn-ea"/>
                        </a:rPr>
                        <a:t>.周期律</a:t>
                      </a:r>
                      <a:endParaRPr lang="zh-CN" altLang="en-US" sz="1600">
                        <a:solidFill>
                          <a:srgbClr val="0000FF"/>
                        </a:solidFill>
                        <a:sym typeface="+mn-ea"/>
                      </a:endParaRPr>
                    </a:p>
                  </a:txBody>
                  <a:tcPr marL="121920" marR="121920" vert="horz">
                    <a:gradFill>
                      <a:gsLst>
                        <a:gs pos="100000">
                          <a:srgbClr val="B3CED5"/>
                        </a:gs>
                        <a:gs pos="0">
                          <a:srgbClr val="DDE3D8"/>
                        </a:gs>
                      </a:gsLst>
                      <a:lin scaled="1"/>
                    </a:gradFill>
                  </a:tcPr>
                </a:tc>
                <a:tc>
                  <a:txBody>
                    <a:bodyPr wrap="square"/>
                    <a:lstStyle/>
                    <a:p>
                      <a:pPr>
                        <a:buNone/>
                      </a:pPr>
                      <a:r>
                        <a:rPr lang="zh-CN" altLang="en-US" sz="1400" b="1">
                          <a:solidFill>
                            <a:srgbClr val="0000FF"/>
                          </a:solidFill>
                          <a:sym typeface="+mn-ea"/>
                        </a:rPr>
                        <a:t>Al、P</a:t>
                      </a:r>
                      <a:endParaRPr lang="zh-CN" altLang="en-US" sz="1400" b="1">
                        <a:solidFill>
                          <a:srgbClr val="0000FF"/>
                        </a:solidFill>
                        <a:sym typeface="+mn-ea"/>
                      </a:endParaRPr>
                    </a:p>
                  </a:txBody>
                  <a:tcPr marL="121920" marR="121920" vert="horz"/>
                </a:tc>
                <a:tc>
                  <a:txBody>
                    <a:bodyPr wrap="square"/>
                    <a:lstStyle/>
                    <a:p>
                      <a:pPr>
                        <a:buNone/>
                      </a:pPr>
                      <a:r>
                        <a:rPr lang="zh-CN" altLang="en-US" sz="1400">
                          <a:solidFill>
                            <a:srgbClr val="FF0000"/>
                          </a:solidFill>
                        </a:rPr>
                        <a:t>相对原子质量．AlCl</a:t>
                      </a:r>
                      <a:r>
                        <a:rPr lang="en-US" altLang="zh-CN" sz="1400" baseline="-25000">
                          <a:solidFill>
                            <a:srgbClr val="FF0000"/>
                          </a:solidFill>
                          <a:uFillTx/>
                          <a:sym typeface="+mn-ea"/>
                        </a:rPr>
                        <a:t>3</a:t>
                      </a:r>
                      <a:r>
                        <a:rPr lang="zh-CN" altLang="en-US" sz="1400">
                          <a:solidFill>
                            <a:srgbClr val="FF0000"/>
                          </a:solidFill>
                        </a:rPr>
                        <a:t>、PCl</a:t>
                      </a:r>
                      <a:r>
                        <a:rPr lang="en-US" altLang="zh-CN" sz="1400" baseline="-25000">
                          <a:solidFill>
                            <a:srgbClr val="FF0000"/>
                          </a:solidFill>
                          <a:uFillTx/>
                          <a:sym typeface="+mn-ea"/>
                        </a:rPr>
                        <a:t>3</a:t>
                      </a:r>
                      <a:r>
                        <a:rPr lang="zh-CN" altLang="en-US" sz="1400">
                          <a:solidFill>
                            <a:srgbClr val="FF0000"/>
                          </a:solidFill>
                        </a:rPr>
                        <a:t>．原子半径比较．HPO</a:t>
                      </a:r>
                      <a:r>
                        <a:rPr lang="en-US" altLang="zh-CN" sz="1400" baseline="-25000">
                          <a:solidFill>
                            <a:srgbClr val="FF0000"/>
                          </a:solidFill>
                          <a:uFillTx/>
                          <a:sym typeface="+mn-ea"/>
                        </a:rPr>
                        <a:t>3</a:t>
                      </a:r>
                      <a:r>
                        <a:rPr lang="zh-CN" altLang="en-US" sz="1400">
                          <a:solidFill>
                            <a:srgbClr val="FF0000"/>
                          </a:solidFill>
                        </a:rPr>
                        <a:t>．H</a:t>
                      </a:r>
                      <a:r>
                        <a:rPr lang="en-US" altLang="zh-CN" sz="1400" baseline="-25000">
                          <a:solidFill>
                            <a:srgbClr val="FF0000"/>
                          </a:solidFill>
                          <a:uFillTx/>
                          <a:sym typeface="+mn-ea"/>
                        </a:rPr>
                        <a:t>3</a:t>
                      </a:r>
                      <a:r>
                        <a:rPr lang="zh-CN" altLang="en-US" sz="1400">
                          <a:solidFill>
                            <a:srgbClr val="FF0000"/>
                          </a:solidFill>
                        </a:rPr>
                        <a:t>PO</a:t>
                      </a:r>
                      <a:r>
                        <a:rPr lang="en-US" altLang="zh-CN" sz="1400" baseline="-25000">
                          <a:solidFill>
                            <a:srgbClr val="FF0000"/>
                          </a:solidFill>
                          <a:uFillTx/>
                          <a:sym typeface="+mn-ea"/>
                        </a:rPr>
                        <a:t>4</a:t>
                      </a:r>
                      <a:endParaRPr lang="zh-CN" altLang="en-US" sz="1400">
                        <a:solidFill>
                          <a:srgbClr val="FF0000"/>
                        </a:solidFill>
                      </a:endParaRPr>
                    </a:p>
                  </a:txBody>
                  <a:tcPr marL="121920" marR="121920" vert="horz">
                    <a:gradFill>
                      <a:gsLst>
                        <a:gs pos="50000">
                          <a:srgbClr val="F6EDE1"/>
                        </a:gs>
                        <a:gs pos="0">
                          <a:srgbClr val="F9F3EB"/>
                        </a:gs>
                        <a:gs pos="100000">
                          <a:srgbClr val="F3E6D7"/>
                        </a:gs>
                      </a:gsLst>
                      <a:lin scaled="1"/>
                    </a:gradFill>
                  </a:tcPr>
                </a:tc>
              </a:tr>
              <a:tr h="518160">
                <a:tc>
                  <a:txBody>
                    <a:bodyPr wrap="square"/>
                    <a:lstStyle/>
                    <a:p>
                      <a:pPr algn="l">
                        <a:buNone/>
                      </a:pPr>
                      <a:r>
                        <a:rPr lang="en-US" altLang="zh-CN" sz="1600">
                          <a:solidFill>
                            <a:srgbClr val="0000FF"/>
                          </a:solidFill>
                          <a:sym typeface="+mn-ea"/>
                        </a:rPr>
                        <a:t>12</a:t>
                      </a:r>
                      <a:r>
                        <a:rPr lang="zh-CN" altLang="en-US" sz="1600">
                          <a:solidFill>
                            <a:srgbClr val="0000FF"/>
                          </a:solidFill>
                          <a:sym typeface="+mn-ea"/>
                        </a:rPr>
                        <a:t>．电化学</a:t>
                      </a:r>
                      <a:endParaRPr lang="zh-CN" altLang="en-US" sz="1600">
                        <a:solidFill>
                          <a:srgbClr val="0000FF"/>
                        </a:solidFill>
                        <a:sym typeface="+mn-ea"/>
                      </a:endParaRPr>
                    </a:p>
                  </a:txBody>
                  <a:tcPr marL="121920" marR="121920" vert="horz">
                    <a:gradFill>
                      <a:gsLst>
                        <a:gs pos="100000">
                          <a:srgbClr val="B3CED5"/>
                        </a:gs>
                        <a:gs pos="0">
                          <a:srgbClr val="DDE3D8"/>
                        </a:gs>
                      </a:gsLst>
                      <a:lin scaled="1"/>
                    </a:gradFill>
                  </a:tcPr>
                </a:tc>
                <a:tc>
                  <a:txBody>
                    <a:bodyPr wrap="square"/>
                    <a:lstStyle/>
                    <a:p>
                      <a:pPr>
                        <a:buNone/>
                      </a:pPr>
                      <a:r>
                        <a:rPr lang="zh-CN" altLang="en-US" sz="1400" b="1">
                          <a:solidFill>
                            <a:srgbClr val="0000FF"/>
                          </a:solidFill>
                          <a:sym typeface="+mn-ea"/>
                        </a:rPr>
                        <a:t>Zn−CO</a:t>
                      </a:r>
                      <a:r>
                        <a:rPr lang="zh-CN" altLang="en-US" sz="1400" baseline="-25000">
                          <a:solidFill>
                            <a:srgbClr val="0000FF"/>
                          </a:solidFill>
                          <a:uFillTx/>
                          <a:sym typeface="+mn-ea"/>
                        </a:rPr>
                        <a:t>2</a:t>
                      </a:r>
                      <a:r>
                        <a:rPr lang="zh-CN" altLang="en-US" sz="1400" b="1">
                          <a:solidFill>
                            <a:srgbClr val="0000FF"/>
                          </a:solidFill>
                          <a:sym typeface="+mn-ea"/>
                        </a:rPr>
                        <a:t>水介质电池、甲酸</a:t>
                      </a:r>
                      <a:endParaRPr lang="zh-CN" altLang="en-US" sz="1400" b="1">
                        <a:solidFill>
                          <a:srgbClr val="0000FF"/>
                        </a:solidFill>
                        <a:sym typeface="+mn-ea"/>
                      </a:endParaRPr>
                    </a:p>
                  </a:txBody>
                  <a:tcPr marL="121920" marR="121920" vert="horz"/>
                </a:tc>
                <a:tc>
                  <a:txBody>
                    <a:bodyPr wrap="square"/>
                    <a:lstStyle/>
                    <a:p>
                      <a:pPr>
                        <a:buNone/>
                      </a:pPr>
                      <a:r>
                        <a:rPr lang="zh-CN" altLang="en-US" sz="1600">
                          <a:solidFill>
                            <a:srgbClr val="FF0000"/>
                          </a:solidFill>
                          <a:sym typeface="+mn-ea"/>
                        </a:rPr>
                        <a:t>负极反应、转移电子数、电池总反应、离子方向</a:t>
                      </a:r>
                      <a:endParaRPr lang="zh-CN" altLang="en-US" sz="1600">
                        <a:solidFill>
                          <a:srgbClr val="FF0000"/>
                        </a:solidFill>
                        <a:sym typeface="+mn-ea"/>
                      </a:endParaRPr>
                    </a:p>
                  </a:txBody>
                  <a:tcPr marL="121920" marR="121920" vert="horz">
                    <a:gradFill>
                      <a:gsLst>
                        <a:gs pos="50000">
                          <a:srgbClr val="F6EDE1"/>
                        </a:gs>
                        <a:gs pos="0">
                          <a:srgbClr val="F9F3EB"/>
                        </a:gs>
                        <a:gs pos="100000">
                          <a:srgbClr val="F3E6D7"/>
                        </a:gs>
                      </a:gsLst>
                      <a:lin scaled="1"/>
                    </a:gradFill>
                  </a:tcPr>
                </a:tc>
              </a:tr>
              <a:tr h="580390">
                <a:tc>
                  <a:txBody>
                    <a:bodyPr wrap="square"/>
                    <a:lstStyle/>
                    <a:p>
                      <a:pPr algn="l">
                        <a:buNone/>
                      </a:pPr>
                      <a:r>
                        <a:rPr lang="en-US" altLang="zh-CN" sz="1600">
                          <a:solidFill>
                            <a:srgbClr val="0000FF"/>
                          </a:solidFill>
                          <a:sym typeface="+mn-ea"/>
                        </a:rPr>
                        <a:t>13</a:t>
                      </a:r>
                      <a:r>
                        <a:rPr lang="zh-CN" altLang="en-US" sz="1600">
                          <a:solidFill>
                            <a:srgbClr val="0000FF"/>
                          </a:solidFill>
                          <a:sym typeface="+mn-ea"/>
                        </a:rPr>
                        <a:t>．电解质溶液</a:t>
                      </a:r>
                      <a:endParaRPr lang="zh-CN" altLang="en-US" sz="1600">
                        <a:solidFill>
                          <a:srgbClr val="0000FF"/>
                        </a:solidFill>
                        <a:sym typeface="+mn-ea"/>
                      </a:endParaRPr>
                    </a:p>
                    <a:p>
                      <a:pPr algn="l">
                        <a:buNone/>
                      </a:pPr>
                      <a:endParaRPr lang="zh-CN" altLang="en-US" sz="1600">
                        <a:solidFill>
                          <a:srgbClr val="0000FF"/>
                        </a:solidFill>
                        <a:sym typeface="+mn-ea"/>
                      </a:endParaRPr>
                    </a:p>
                  </a:txBody>
                  <a:tcPr marL="121920" marR="121920" vert="horz">
                    <a:gradFill>
                      <a:gsLst>
                        <a:gs pos="100000">
                          <a:srgbClr val="B3CED5"/>
                        </a:gs>
                        <a:gs pos="0">
                          <a:srgbClr val="DDE3D8"/>
                        </a:gs>
                      </a:gsLst>
                      <a:lin scaled="1"/>
                    </a:gradFill>
                  </a:tcPr>
                </a:tc>
                <a:tc>
                  <a:txBody>
                    <a:bodyPr wrap="square"/>
                    <a:lstStyle/>
                    <a:p>
                      <a:pPr>
                        <a:buNone/>
                      </a:pPr>
                      <a:r>
                        <a:rPr lang="zh-CN" altLang="en-US" sz="1400" b="1">
                          <a:solidFill>
                            <a:srgbClr val="0000FF"/>
                          </a:solidFill>
                          <a:sym typeface="+mn-ea"/>
                        </a:rPr>
                        <a:t>2NaOH + H</a:t>
                      </a:r>
                      <a:r>
                        <a:rPr lang="zh-CN" altLang="en-US" sz="1400" baseline="-25000">
                          <a:solidFill>
                            <a:srgbClr val="0000FF"/>
                          </a:solidFill>
                          <a:uFillTx/>
                          <a:sym typeface="+mn-ea"/>
                        </a:rPr>
                        <a:t>2</a:t>
                      </a:r>
                      <a:r>
                        <a:rPr lang="zh-CN" altLang="en-US" sz="1400" b="1">
                          <a:solidFill>
                            <a:srgbClr val="0000FF"/>
                          </a:solidFill>
                          <a:sym typeface="+mn-ea"/>
                        </a:rPr>
                        <a:t>A</a:t>
                      </a:r>
                      <a:endParaRPr lang="zh-CN" altLang="en-US" sz="1400" b="1">
                        <a:solidFill>
                          <a:srgbClr val="0000FF"/>
                        </a:solidFill>
                        <a:sym typeface="+mn-ea"/>
                      </a:endParaRPr>
                    </a:p>
                    <a:p>
                      <a:pPr>
                        <a:buNone/>
                      </a:pPr>
                      <a:r>
                        <a:rPr lang="zh-CN" altLang="en-US" sz="1400" b="1">
                          <a:solidFill>
                            <a:srgbClr val="0000FF"/>
                          </a:solidFill>
                          <a:sym typeface="+mn-ea"/>
                        </a:rPr>
                        <a:t>== Na</a:t>
                      </a:r>
                      <a:r>
                        <a:rPr lang="zh-CN" altLang="en-US" sz="1400" baseline="-25000">
                          <a:solidFill>
                            <a:srgbClr val="0000FF"/>
                          </a:solidFill>
                          <a:uFillTx/>
                          <a:sym typeface="+mn-ea"/>
                        </a:rPr>
                        <a:t>2</a:t>
                      </a:r>
                      <a:r>
                        <a:rPr lang="zh-CN" altLang="en-US" sz="1400" b="1">
                          <a:solidFill>
                            <a:srgbClr val="0000FF"/>
                          </a:solidFill>
                          <a:sym typeface="+mn-ea"/>
                        </a:rPr>
                        <a:t>A + 2H</a:t>
                      </a:r>
                      <a:r>
                        <a:rPr lang="zh-CN" altLang="en-US" sz="1400" baseline="-25000">
                          <a:solidFill>
                            <a:srgbClr val="0000FF"/>
                          </a:solidFill>
                          <a:uFillTx/>
                          <a:sym typeface="+mn-ea"/>
                        </a:rPr>
                        <a:t>2</a:t>
                      </a:r>
                      <a:r>
                        <a:rPr lang="zh-CN" altLang="en-US" sz="1400" b="1">
                          <a:solidFill>
                            <a:srgbClr val="0000FF"/>
                          </a:solidFill>
                          <a:sym typeface="+mn-ea"/>
                        </a:rPr>
                        <a:t>O</a:t>
                      </a:r>
                      <a:endParaRPr lang="zh-CN" altLang="en-US" sz="1400" b="1">
                        <a:solidFill>
                          <a:srgbClr val="0000FF"/>
                        </a:solidFill>
                        <a:sym typeface="+mn-ea"/>
                      </a:endParaRPr>
                    </a:p>
                  </a:txBody>
                  <a:tcPr marL="121920" marR="121920" vert="horz"/>
                </a:tc>
                <a:tc>
                  <a:txBody>
                    <a:bodyPr wrap="square"/>
                    <a:lstStyle/>
                    <a:p>
                      <a:pPr>
                        <a:buNone/>
                      </a:pPr>
                      <a:r>
                        <a:rPr lang="zh-CN" altLang="en-US" sz="1600">
                          <a:solidFill>
                            <a:srgbClr val="FF0000"/>
                          </a:solidFill>
                          <a:sym typeface="+mn-ea"/>
                        </a:rPr>
                        <a:t>图像分析、计算浓度、K</a:t>
                      </a:r>
                      <a:r>
                        <a:rPr lang="zh-CN" altLang="en-US" sz="1600" baseline="-25000">
                          <a:solidFill>
                            <a:srgbClr val="FF0000"/>
                          </a:solidFill>
                          <a:uFillTx/>
                          <a:sym typeface="+mn-ea"/>
                        </a:rPr>
                        <a:t>a</a:t>
                      </a:r>
                      <a:r>
                        <a:rPr lang="en-US" altLang="zh-CN" sz="1600" baseline="-25000">
                          <a:solidFill>
                            <a:srgbClr val="FF0000"/>
                          </a:solidFill>
                          <a:uFillTx/>
                          <a:sym typeface="+mn-ea"/>
                        </a:rPr>
                        <a:t>2</a:t>
                      </a:r>
                      <a:r>
                        <a:rPr lang="zh-CN" altLang="en-US" sz="1600">
                          <a:solidFill>
                            <a:srgbClr val="FF0000"/>
                          </a:solidFill>
                          <a:sym typeface="+mn-ea"/>
                        </a:rPr>
                        <a:t>、离子浓度比较</a:t>
                      </a:r>
                      <a:endParaRPr lang="zh-CN" altLang="en-US" sz="1600" baseline="-25000">
                        <a:solidFill>
                          <a:srgbClr val="FF0000"/>
                        </a:solidFill>
                        <a:uFillTx/>
                        <a:sym typeface="+mn-ea"/>
                      </a:endParaRPr>
                    </a:p>
                  </a:txBody>
                  <a:tcPr marL="121920" marR="121920" vert="horz">
                    <a:gradFill>
                      <a:gsLst>
                        <a:gs pos="50000">
                          <a:srgbClr val="F6EDE1"/>
                        </a:gs>
                        <a:gs pos="0">
                          <a:srgbClr val="F9F3EB"/>
                        </a:gs>
                        <a:gs pos="100000">
                          <a:srgbClr val="F3E6D7"/>
                        </a:gs>
                      </a:gsLst>
                      <a:lin scaled="1"/>
                    </a:gradFill>
                  </a:tcPr>
                </a:tc>
              </a:tr>
            </a:tbl>
          </a:graphicData>
        </a:graphic>
      </p:graphicFrame>
      <p:pic>
        <p:nvPicPr>
          <p:cNvPr id="2" name="图片 -2147482624" descr="学科网(www.zxxk.com)--教育资源门户，提供试题试卷、教案、课件、教学论文、素材等各类教学资源库下载，还有大量丰富的教学资讯！"/>
          <p:cNvPicPr>
            <a:picLocks noChangeAspect="1"/>
          </p:cNvPicPr>
          <p:nvPr/>
        </p:nvPicPr>
        <p:blipFill>
          <a:blip r:embed="rId2"/>
          <a:stretch>
            <a:fillRect/>
          </a:stretch>
        </p:blipFill>
        <p:spPr>
          <a:xfrm>
            <a:off x="2670386" y="2430780"/>
            <a:ext cx="1400387" cy="336550"/>
          </a:xfrm>
          <a:prstGeom prst="rect">
            <a:avLst/>
          </a:prstGeom>
          <a:noFill/>
          <a:ln w="9525">
            <a:noFill/>
          </a:ln>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p:cNvSpPr/>
          <p:nvPr/>
        </p:nvSpPr>
        <p:spPr>
          <a:xfrm>
            <a:off x="738296" y="1115695"/>
            <a:ext cx="10672233" cy="5243830"/>
          </a:xfrm>
          <a:prstGeom prst="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grpSp>
        <p:nvGrpSpPr>
          <p:cNvPr id="3" name="组合 12"/>
          <p:cNvGrpSpPr/>
          <p:nvPr/>
        </p:nvGrpSpPr>
        <p:grpSpPr>
          <a:xfrm>
            <a:off x="908475" y="1409700"/>
            <a:ext cx="10344573" cy="4756785"/>
            <a:chOff x="1016" y="949"/>
            <a:chExt cx="12200" cy="7491"/>
          </a:xfrm>
        </p:grpSpPr>
        <p:sp>
          <p:nvSpPr>
            <p:cNvPr id="100" name="文本框 99"/>
            <p:cNvSpPr txBox="1"/>
            <p:nvPr/>
          </p:nvSpPr>
          <p:spPr>
            <a:xfrm>
              <a:off x="1016" y="949"/>
              <a:ext cx="10551" cy="531"/>
            </a:xfrm>
            <a:prstGeom prst="rect">
              <a:avLst/>
            </a:prstGeom>
            <a:noFill/>
            <a:ln w="9525">
              <a:noFill/>
            </a:ln>
          </p:spPr>
          <p:txBody>
            <a:bodyPr wrap="square">
              <a:spAutoFit/>
            </a:bodyPr>
            <a:lstStyle/>
            <a:p>
              <a:pPr fontAlgn="base">
                <a:spcBef>
                  <a:spcPct val="0"/>
                </a:spcBef>
                <a:spcAft>
                  <a:spcPct val="0"/>
                </a:spcAft>
              </a:pPr>
              <a:r>
                <a:rPr lang="en-US" sz="1600" b="1">
                  <a:solidFill>
                    <a:srgbClr val="FF0000"/>
                  </a:solidFill>
                  <a:latin typeface="Times New Roman" panose="02020603050405020304" pitchFamily="18" charset="0"/>
                </a:rPr>
                <a:t>26.</a:t>
              </a:r>
              <a:r>
                <a:rPr lang="zh-CN" altLang="en-US" sz="1600" b="1">
                  <a:solidFill>
                    <a:srgbClr val="0000FF"/>
                  </a:solidFill>
                  <a:latin typeface="Times New Roman" panose="02020603050405020304" pitchFamily="18" charset="0"/>
                </a:rPr>
                <a:t>工艺流程：</a:t>
              </a:r>
              <a:r>
                <a:rPr sz="1600" b="1">
                  <a:solidFill>
                    <a:srgbClr val="0000FF"/>
                  </a:solidFill>
                  <a:latin typeface="Times New Roman" panose="02020603050405020304" pitchFamily="18" charset="0"/>
                  <a:sym typeface="+mn-ea"/>
                </a:rPr>
                <a:t>钒</a:t>
              </a:r>
              <a:r>
                <a:rPr lang="en-US" altLang="zh-CN" sz="1600" b="1">
                  <a:solidFill>
                    <a:srgbClr val="0000FF"/>
                  </a:solidFill>
                  <a:latin typeface="Times New Roman" panose="02020603050405020304" pitchFamily="18" charset="0"/>
                </a:rPr>
                <a:t>V</a:t>
              </a:r>
              <a:r>
                <a:rPr lang="zh-CN" altLang="en-US" sz="1600" b="1">
                  <a:solidFill>
                    <a:srgbClr val="0000FF"/>
                  </a:solidFill>
                  <a:latin typeface="Times New Roman" panose="02020603050405020304" pitchFamily="18" charset="0"/>
                </a:rPr>
                <a:t>、</a:t>
              </a:r>
              <a:r>
                <a:rPr sz="1600" b="1">
                  <a:solidFill>
                    <a:srgbClr val="0000FF"/>
                  </a:solidFill>
                  <a:latin typeface="Times New Roman" panose="02020603050405020304" pitchFamily="18" charset="0"/>
                </a:rPr>
                <a:t>黏土钒矿</a:t>
              </a:r>
              <a:r>
                <a:rPr lang="zh-CN" altLang="en-US" sz="1600" b="1">
                  <a:solidFill>
                    <a:srgbClr val="0000FF"/>
                  </a:solidFill>
                  <a:latin typeface="Times New Roman" panose="02020603050405020304" pitchFamily="18" charset="0"/>
                </a:rPr>
                <a:t>、</a:t>
              </a:r>
              <a:r>
                <a:rPr sz="1600" b="1">
                  <a:solidFill>
                    <a:srgbClr val="0000FF"/>
                  </a:solidFill>
                  <a:latin typeface="Times New Roman" panose="02020603050405020304" pitchFamily="18" charset="0"/>
                </a:rPr>
                <a:t>制备NH</a:t>
              </a:r>
              <a:r>
                <a:rPr lang="en-US" sz="1600" b="1" baseline="-25000">
                  <a:solidFill>
                    <a:srgbClr val="0000FF"/>
                  </a:solidFill>
                  <a:latin typeface="Times New Roman" panose="02020603050405020304" pitchFamily="18" charset="0"/>
                  <a:sym typeface="+mn-ea"/>
                </a:rPr>
                <a:t>4</a:t>
              </a:r>
              <a:r>
                <a:rPr sz="1600" b="1">
                  <a:solidFill>
                    <a:srgbClr val="0000FF"/>
                  </a:solidFill>
                  <a:latin typeface="Times New Roman" panose="02020603050405020304" pitchFamily="18" charset="0"/>
                </a:rPr>
                <a:t>VO</a:t>
              </a:r>
              <a:r>
                <a:rPr lang="en-US" sz="1600" b="1" baseline="-25000">
                  <a:solidFill>
                    <a:srgbClr val="0000FF"/>
                  </a:solidFill>
                  <a:latin typeface="Times New Roman" panose="02020603050405020304" pitchFamily="18" charset="0"/>
                  <a:sym typeface="+mn-ea"/>
                </a:rPr>
                <a:t>3</a:t>
              </a:r>
              <a:endParaRPr lang="en-US" sz="1600" b="1" baseline="-25000">
                <a:solidFill>
                  <a:srgbClr val="0000FF"/>
                </a:solidFill>
                <a:latin typeface="Times New Roman" panose="02020603050405020304" pitchFamily="18" charset="0"/>
                <a:sym typeface="+mn-ea"/>
              </a:endParaRPr>
            </a:p>
          </p:txBody>
        </p:sp>
        <p:sp>
          <p:nvSpPr>
            <p:cNvPr id="104" name="文本框 103"/>
            <p:cNvSpPr txBox="1"/>
            <p:nvPr/>
          </p:nvSpPr>
          <p:spPr>
            <a:xfrm>
              <a:off x="1016" y="3070"/>
              <a:ext cx="12123" cy="1501"/>
            </a:xfrm>
            <a:prstGeom prst="rect">
              <a:avLst/>
            </a:prstGeom>
            <a:noFill/>
            <a:ln w="9525">
              <a:noFill/>
            </a:ln>
          </p:spPr>
          <p:txBody>
            <a:bodyPr wrap="square">
              <a:spAutoFit/>
            </a:bodyPr>
            <a:lstStyle/>
            <a:p>
              <a:pPr fontAlgn="base">
                <a:spcBef>
                  <a:spcPct val="0"/>
                </a:spcBef>
                <a:spcAft>
                  <a:spcPct val="0"/>
                </a:spcAft>
              </a:pPr>
              <a:r>
                <a:rPr lang="en-US" sz="1400" b="1">
                  <a:solidFill>
                    <a:srgbClr val="FF0000"/>
                  </a:solidFill>
                  <a:latin typeface="Times New Roman" panose="02020603050405020304" pitchFamily="18" charset="0"/>
                </a:rPr>
                <a:t>27.</a:t>
              </a:r>
              <a:r>
                <a:rPr lang="zh-CN" altLang="en-US" sz="1400" b="1">
                  <a:solidFill>
                    <a:srgbClr val="0000FF"/>
                  </a:solidFill>
                  <a:latin typeface="Times New Roman" panose="02020603050405020304" pitchFamily="18" charset="0"/>
                </a:rPr>
                <a:t>元素化合物：</a:t>
              </a:r>
              <a:r>
                <a:rPr sz="1400" b="1">
                  <a:solidFill>
                    <a:srgbClr val="0000FF"/>
                  </a:solidFill>
                </a:rPr>
                <a:t>FeSO</a:t>
              </a:r>
              <a:r>
                <a:rPr sz="1400" b="1" baseline="-25000">
                  <a:solidFill>
                    <a:srgbClr val="0000FF"/>
                  </a:solidFill>
                </a:rPr>
                <a:t>4</a:t>
              </a:r>
              <a:r>
                <a:rPr sz="1400" b="1">
                  <a:solidFill>
                    <a:srgbClr val="0000FF"/>
                  </a:solidFill>
                </a:rPr>
                <a:t> </a:t>
              </a:r>
              <a:r>
                <a:rPr lang="zh-CN" altLang="en-US" sz="1400" b="1">
                  <a:solidFill>
                    <a:srgbClr val="0000FF"/>
                  </a:solidFill>
                  <a:latin typeface="Times New Roman" panose="02020603050405020304" pitchFamily="18" charset="0"/>
                  <a:sym typeface="+mn-ea"/>
                </a:rPr>
                <a:t>、</a:t>
              </a:r>
              <a:r>
                <a:rPr sz="1400" b="1">
                  <a:solidFill>
                    <a:srgbClr val="0000FF"/>
                  </a:solidFill>
                </a:rPr>
                <a:t>Fe</a:t>
              </a:r>
              <a:r>
                <a:rPr lang="en-US" sz="1400" b="1" baseline="-25000">
                  <a:solidFill>
                    <a:srgbClr val="0000FF"/>
                  </a:solidFill>
                  <a:latin typeface="Times New Roman" panose="02020603050405020304" pitchFamily="18" charset="0"/>
                  <a:sym typeface="+mn-ea"/>
                </a:rPr>
                <a:t>2</a:t>
              </a:r>
              <a:r>
                <a:rPr lang="en-US" altLang="zh-CN" sz="1400" b="1">
                  <a:solidFill>
                    <a:srgbClr val="0000FF"/>
                  </a:solidFill>
                  <a:sym typeface="+mn-ea"/>
                </a:rPr>
                <a:t>(</a:t>
              </a:r>
              <a:r>
                <a:rPr sz="1400" b="1">
                  <a:solidFill>
                    <a:srgbClr val="0000FF"/>
                  </a:solidFill>
                </a:rPr>
                <a:t>SO4</a:t>
              </a:r>
              <a:r>
                <a:rPr lang="en-US" sz="1400" b="1">
                  <a:solidFill>
                    <a:srgbClr val="0000FF"/>
                  </a:solidFill>
                </a:rPr>
                <a:t>)</a:t>
              </a:r>
              <a:r>
                <a:rPr lang="en-US" sz="1400" b="1" baseline="-25000">
                  <a:solidFill>
                    <a:srgbClr val="0000FF"/>
                  </a:solidFill>
                  <a:latin typeface="Times New Roman" panose="02020603050405020304" pitchFamily="18" charset="0"/>
                  <a:sym typeface="+mn-ea"/>
                </a:rPr>
                <a:t>3</a:t>
              </a:r>
              <a:r>
                <a:rPr lang="zh-CN" altLang="en-US" sz="1400" b="1">
                  <a:solidFill>
                    <a:srgbClr val="0000FF"/>
                  </a:solidFill>
                  <a:latin typeface="Times New Roman" panose="02020603050405020304" pitchFamily="18" charset="0"/>
                  <a:sym typeface="+mn-ea"/>
                </a:rPr>
                <a:t>、</a:t>
              </a:r>
              <a:r>
                <a:rPr lang="en-US" altLang="zh-CN" sz="1400" b="1">
                  <a:solidFill>
                    <a:srgbClr val="0000FF"/>
                  </a:solidFill>
                  <a:latin typeface="Times New Roman" panose="02020603050405020304" pitchFamily="18" charset="0"/>
                  <a:sym typeface="+mn-ea"/>
                </a:rPr>
                <a:t>KCl</a:t>
              </a:r>
              <a:r>
                <a:rPr lang="zh-CN" altLang="en-US" sz="1400" b="1">
                  <a:solidFill>
                    <a:srgbClr val="0000FF"/>
                  </a:solidFill>
                  <a:latin typeface="Times New Roman" panose="02020603050405020304" pitchFamily="18" charset="0"/>
                  <a:sym typeface="+mn-ea"/>
                </a:rPr>
                <a:t>、</a:t>
              </a:r>
              <a:endParaRPr lang="zh-CN" altLang="en-US" sz="1400" b="1">
                <a:solidFill>
                  <a:srgbClr val="0000FF"/>
                </a:solidFill>
                <a:latin typeface="Times New Roman" panose="02020603050405020304" pitchFamily="18" charset="0"/>
                <a:sym typeface="+mn-ea"/>
              </a:endParaRPr>
            </a:p>
            <a:p>
              <a:pPr fontAlgn="base">
                <a:spcBef>
                  <a:spcPct val="0"/>
                </a:spcBef>
                <a:spcAft>
                  <a:spcPct val="0"/>
                </a:spcAft>
              </a:pPr>
              <a:r>
                <a:rPr lang="en-US" sz="1400" b="1">
                  <a:solidFill>
                    <a:srgbClr val="000000"/>
                  </a:solidFill>
                  <a:latin typeface="Times New Roman" panose="02020603050405020304" pitchFamily="18" charset="0"/>
                </a:rPr>
                <a:t>         </a:t>
              </a:r>
              <a:r>
                <a:rPr lang="en-US" sz="1400" b="1">
                  <a:solidFill>
                    <a:srgbClr val="FF0000"/>
                  </a:solidFill>
                  <a:latin typeface="Times New Roman" panose="02020603050405020304" pitchFamily="18" charset="0"/>
                </a:rPr>
                <a:t>Fe</a:t>
              </a:r>
              <a:r>
                <a:rPr lang="en-US" sz="1400" b="1" baseline="30000">
                  <a:solidFill>
                    <a:srgbClr val="FF0000"/>
                  </a:solidFill>
                  <a:latin typeface="Times New Roman" panose="02020603050405020304" pitchFamily="18" charset="0"/>
                </a:rPr>
                <a:t>3+   </a:t>
              </a:r>
              <a:r>
                <a:rPr lang="en-US" sz="1400" b="1">
                  <a:solidFill>
                    <a:srgbClr val="FF0000"/>
                  </a:solidFill>
                  <a:latin typeface="Times New Roman" panose="02020603050405020304" pitchFamily="18" charset="0"/>
                </a:rPr>
                <a:t>+  e</a:t>
              </a:r>
              <a:r>
                <a:rPr lang="en-US" sz="1400" b="1" baseline="30000">
                  <a:solidFill>
                    <a:srgbClr val="FF0000"/>
                  </a:solidFill>
                  <a:latin typeface="Times New Roman" panose="02020603050405020304" pitchFamily="18" charset="0"/>
                  <a:sym typeface="+mn-ea"/>
                </a:rPr>
                <a:t>—</a:t>
              </a:r>
              <a:r>
                <a:rPr lang="en-US" sz="1400" b="1" baseline="30000">
                  <a:solidFill>
                    <a:srgbClr val="FF0000"/>
                  </a:solidFill>
                  <a:latin typeface="Times New Roman" panose="02020603050405020304" pitchFamily="18" charset="0"/>
                </a:rPr>
                <a:t>  -</a:t>
              </a:r>
              <a:r>
                <a:rPr lang="en-US" sz="1400" b="1">
                  <a:solidFill>
                    <a:srgbClr val="FF0000"/>
                  </a:solidFill>
                  <a:latin typeface="Times New Roman" panose="02020603050405020304" pitchFamily="18" charset="0"/>
                </a:rPr>
                <a:t>===  Fe</a:t>
              </a:r>
              <a:r>
                <a:rPr lang="en-US" sz="1400" b="1" baseline="30000">
                  <a:solidFill>
                    <a:srgbClr val="FF0000"/>
                  </a:solidFill>
                  <a:latin typeface="Times New Roman" panose="02020603050405020304" pitchFamily="18" charset="0"/>
                </a:rPr>
                <a:t>2+</a:t>
              </a:r>
              <a:r>
                <a:rPr lang="en-US" sz="1400" b="1">
                  <a:solidFill>
                    <a:srgbClr val="FF0000"/>
                  </a:solidFill>
                  <a:latin typeface="Times New Roman" panose="02020603050405020304" pitchFamily="18" charset="0"/>
                </a:rPr>
                <a:t> </a:t>
              </a:r>
              <a:endParaRPr lang="en-US" sz="1400" b="1">
                <a:solidFill>
                  <a:srgbClr val="FF0000"/>
                </a:solidFill>
                <a:latin typeface="Times New Roman" panose="02020603050405020304" pitchFamily="18" charset="0"/>
              </a:endParaRPr>
            </a:p>
            <a:p>
              <a:pPr fontAlgn="base">
                <a:spcBef>
                  <a:spcPct val="0"/>
                </a:spcBef>
                <a:spcAft>
                  <a:spcPct val="0"/>
                </a:spcAft>
              </a:pPr>
              <a:r>
                <a:rPr lang="en-US" sz="1400" b="1">
                  <a:solidFill>
                    <a:srgbClr val="FF0000"/>
                  </a:solidFill>
                  <a:latin typeface="Times New Roman" panose="02020603050405020304" pitchFamily="18" charset="0"/>
                </a:rPr>
                <a:t>         Fe —  2e</a:t>
              </a:r>
              <a:r>
                <a:rPr lang="en-US" sz="1400" b="1" baseline="30000">
                  <a:solidFill>
                    <a:srgbClr val="FF0000"/>
                  </a:solidFill>
                  <a:latin typeface="Times New Roman" panose="02020603050405020304" pitchFamily="18" charset="0"/>
                  <a:sym typeface="+mn-ea"/>
                </a:rPr>
                <a:t>—-</a:t>
              </a:r>
              <a:r>
                <a:rPr lang="en-US" sz="1400" b="1">
                  <a:solidFill>
                    <a:srgbClr val="FF0000"/>
                  </a:solidFill>
                  <a:latin typeface="Times New Roman" panose="02020603050405020304" pitchFamily="18" charset="0"/>
                </a:rPr>
                <a:t> ===   Fe</a:t>
              </a:r>
              <a:r>
                <a:rPr lang="en-US" sz="1400" b="1" baseline="30000">
                  <a:solidFill>
                    <a:srgbClr val="FF0000"/>
                  </a:solidFill>
                  <a:latin typeface="Times New Roman" panose="02020603050405020304" pitchFamily="18" charset="0"/>
                  <a:sym typeface="+mn-ea"/>
                </a:rPr>
                <a:t>2+</a:t>
              </a:r>
              <a:endParaRPr lang="en-US" sz="1400" b="1">
                <a:solidFill>
                  <a:srgbClr val="FF0000"/>
                </a:solidFill>
                <a:latin typeface="Times New Roman" panose="02020603050405020304" pitchFamily="18" charset="0"/>
              </a:endParaRPr>
            </a:p>
            <a:p>
              <a:pPr fontAlgn="base">
                <a:spcBef>
                  <a:spcPct val="0"/>
                </a:spcBef>
                <a:spcAft>
                  <a:spcPct val="0"/>
                </a:spcAft>
              </a:pPr>
              <a:r>
                <a:rPr lang="en-US" altLang="en-US" sz="1400" b="1">
                  <a:solidFill>
                    <a:srgbClr val="FF0000"/>
                  </a:solidFill>
                  <a:latin typeface="Times New Roman" panose="02020603050405020304" pitchFamily="18" charset="0"/>
                </a:rPr>
                <a:t>         </a:t>
              </a:r>
              <a:r>
                <a:rPr lang="zh-CN" altLang="en-US" sz="1400" b="1">
                  <a:solidFill>
                    <a:srgbClr val="FF0000"/>
                  </a:solidFill>
                  <a:latin typeface="Times New Roman" panose="02020603050405020304" pitchFamily="18" charset="0"/>
                </a:rPr>
                <a:t>盐桥电池、离子方向、</a:t>
              </a:r>
              <a:r>
                <a:rPr lang="en-US" sz="1400" b="1">
                  <a:solidFill>
                    <a:srgbClr val="FF0000"/>
                  </a:solidFill>
                  <a:latin typeface="Times New Roman" panose="02020603050405020304" pitchFamily="18" charset="0"/>
                  <a:sym typeface="+mn-ea"/>
                </a:rPr>
                <a:t>Fe</a:t>
              </a:r>
              <a:r>
                <a:rPr lang="en-US" sz="1400" b="1" baseline="30000">
                  <a:solidFill>
                    <a:srgbClr val="FF0000"/>
                  </a:solidFill>
                  <a:latin typeface="Times New Roman" panose="02020603050405020304" pitchFamily="18" charset="0"/>
                  <a:sym typeface="+mn-ea"/>
                </a:rPr>
                <a:t>3+</a:t>
              </a:r>
              <a:r>
                <a:rPr lang="zh-CN" altLang="en-US" sz="1400" b="1">
                  <a:solidFill>
                    <a:srgbClr val="FF0000"/>
                  </a:solidFill>
                  <a:latin typeface="Times New Roman" panose="02020603050405020304" pitchFamily="18" charset="0"/>
                  <a:sym typeface="+mn-ea"/>
                </a:rPr>
                <a:t>检验</a:t>
              </a:r>
              <a:endParaRPr lang="zh-CN" altLang="en-US" sz="1400" b="1">
                <a:solidFill>
                  <a:srgbClr val="FF0000"/>
                </a:solidFill>
                <a:latin typeface="Times New Roman" panose="02020603050405020304" pitchFamily="18" charset="0"/>
                <a:sym typeface="+mn-ea"/>
              </a:endParaRPr>
            </a:p>
          </p:txBody>
        </p:sp>
        <p:grpSp>
          <p:nvGrpSpPr>
            <p:cNvPr id="4" name="组合 8"/>
            <p:cNvGrpSpPr/>
            <p:nvPr/>
          </p:nvGrpSpPr>
          <p:grpSpPr>
            <a:xfrm>
              <a:off x="1559" y="1569"/>
              <a:ext cx="7163" cy="982"/>
              <a:chOff x="1287" y="1901"/>
              <a:chExt cx="7163" cy="982"/>
            </a:xfrm>
          </p:grpSpPr>
          <p:sp>
            <p:nvSpPr>
              <p:cNvPr id="2" name="文本框 1"/>
              <p:cNvSpPr txBox="1"/>
              <p:nvPr/>
            </p:nvSpPr>
            <p:spPr>
              <a:xfrm>
                <a:off x="1287" y="1901"/>
                <a:ext cx="7163" cy="483"/>
              </a:xfrm>
              <a:prstGeom prst="rect">
                <a:avLst/>
              </a:prstGeom>
              <a:noFill/>
              <a:ln w="9525">
                <a:noFill/>
              </a:ln>
            </p:spPr>
            <p:txBody>
              <a:bodyPr wrap="square">
                <a:spAutoFit/>
              </a:bodyPr>
              <a:lstStyle/>
              <a:p>
                <a:pPr fontAlgn="base">
                  <a:spcBef>
                    <a:spcPct val="0"/>
                  </a:spcBef>
                  <a:spcAft>
                    <a:spcPct val="0"/>
                  </a:spcAft>
                </a:pPr>
                <a:r>
                  <a:rPr lang="en-US" sz="1400" b="1">
                    <a:solidFill>
                      <a:srgbClr val="FF0000"/>
                    </a:solidFill>
                    <a:latin typeface="Times New Roman" panose="02020603050405020304" pitchFamily="18" charset="0"/>
                  </a:rPr>
                  <a:t>VO</a:t>
                </a:r>
                <a:r>
                  <a:rPr lang="en-US" sz="1400" b="1" baseline="30000">
                    <a:solidFill>
                      <a:srgbClr val="FF0000"/>
                    </a:solidFill>
                    <a:latin typeface="Times New Roman" panose="02020603050405020304" pitchFamily="18" charset="0"/>
                  </a:rPr>
                  <a:t>+  </a:t>
                </a:r>
                <a:r>
                  <a:rPr lang="en-US" sz="1400" b="1">
                    <a:solidFill>
                      <a:srgbClr val="FF0000"/>
                    </a:solidFill>
                    <a:latin typeface="Times New Roman" panose="02020603050405020304" pitchFamily="18" charset="0"/>
                  </a:rPr>
                  <a:t>+ MnO</a:t>
                </a:r>
                <a:r>
                  <a:rPr lang="en-US" sz="1400" b="1" baseline="-25000">
                    <a:solidFill>
                      <a:srgbClr val="FF0000"/>
                    </a:solidFill>
                    <a:latin typeface="Times New Roman" panose="02020603050405020304" pitchFamily="18" charset="0"/>
                    <a:sym typeface="+mn-ea"/>
                  </a:rPr>
                  <a:t>2</a:t>
                </a:r>
                <a:r>
                  <a:rPr lang="en-US" sz="1400" b="1">
                    <a:solidFill>
                      <a:srgbClr val="FF0000"/>
                    </a:solidFill>
                    <a:latin typeface="Times New Roman" panose="02020603050405020304" pitchFamily="18" charset="0"/>
                  </a:rPr>
                  <a:t>  +  2H</a:t>
                </a:r>
                <a:r>
                  <a:rPr lang="en-US" sz="1400" b="1" baseline="30000">
                    <a:solidFill>
                      <a:srgbClr val="FF0000"/>
                    </a:solidFill>
                    <a:latin typeface="Times New Roman" panose="02020603050405020304" pitchFamily="18" charset="0"/>
                    <a:sym typeface="+mn-ea"/>
                  </a:rPr>
                  <a:t>+</a:t>
                </a:r>
                <a:r>
                  <a:rPr lang="en-US" sz="1400" b="1">
                    <a:solidFill>
                      <a:srgbClr val="FF0000"/>
                    </a:solidFill>
                    <a:latin typeface="Times New Roman" panose="02020603050405020304" pitchFamily="18" charset="0"/>
                  </a:rPr>
                  <a:t>   ==== </a:t>
                </a:r>
                <a:r>
                  <a:rPr lang="en-US" sz="1400" b="1">
                    <a:solidFill>
                      <a:srgbClr val="FF0000"/>
                    </a:solidFill>
                    <a:latin typeface="Times New Roman" panose="02020603050405020304" pitchFamily="18" charset="0"/>
                    <a:sym typeface="+mn-ea"/>
                  </a:rPr>
                  <a:t>VO</a:t>
                </a:r>
                <a:r>
                  <a:rPr lang="en-US" sz="1400" b="1" baseline="-25000">
                    <a:solidFill>
                      <a:srgbClr val="FF0000"/>
                    </a:solidFill>
                    <a:latin typeface="Times New Roman" panose="02020603050405020304" pitchFamily="18" charset="0"/>
                    <a:sym typeface="+mn-ea"/>
                  </a:rPr>
                  <a:t>2</a:t>
                </a:r>
                <a:r>
                  <a:rPr lang="en-US" sz="1400" b="1" baseline="30000">
                    <a:solidFill>
                      <a:srgbClr val="FF0000"/>
                    </a:solidFill>
                    <a:latin typeface="Times New Roman" panose="02020603050405020304" pitchFamily="18" charset="0"/>
                    <a:sym typeface="+mn-ea"/>
                  </a:rPr>
                  <a:t>+  </a:t>
                </a:r>
                <a:r>
                  <a:rPr lang="en-US" sz="1400" b="1">
                    <a:solidFill>
                      <a:srgbClr val="FF0000"/>
                    </a:solidFill>
                    <a:latin typeface="Times New Roman" panose="02020603050405020304" pitchFamily="18" charset="0"/>
                    <a:sym typeface="+mn-ea"/>
                  </a:rPr>
                  <a:t> + Mn</a:t>
                </a:r>
                <a:r>
                  <a:rPr lang="en-US" sz="1400" b="1" baseline="30000">
                    <a:solidFill>
                      <a:srgbClr val="FF0000"/>
                    </a:solidFill>
                    <a:latin typeface="Times New Roman" panose="02020603050405020304" pitchFamily="18" charset="0"/>
                    <a:sym typeface="+mn-ea"/>
                  </a:rPr>
                  <a:t>2+   </a:t>
                </a:r>
                <a:r>
                  <a:rPr lang="en-US" sz="1400" b="1">
                    <a:solidFill>
                      <a:srgbClr val="FF0000"/>
                    </a:solidFill>
                    <a:latin typeface="Times New Roman" panose="02020603050405020304" pitchFamily="18" charset="0"/>
                    <a:sym typeface="+mn-ea"/>
                  </a:rPr>
                  <a:t>+ H</a:t>
                </a:r>
                <a:r>
                  <a:rPr lang="en-US" sz="1400" b="1" baseline="-25000">
                    <a:solidFill>
                      <a:srgbClr val="FF0000"/>
                    </a:solidFill>
                    <a:latin typeface="Times New Roman" panose="02020603050405020304" pitchFamily="18" charset="0"/>
                    <a:sym typeface="+mn-ea"/>
                  </a:rPr>
                  <a:t>2</a:t>
                </a:r>
                <a:r>
                  <a:rPr lang="en-US" sz="1400" b="1">
                    <a:solidFill>
                      <a:srgbClr val="FF0000"/>
                    </a:solidFill>
                    <a:latin typeface="Times New Roman" panose="02020603050405020304" pitchFamily="18" charset="0"/>
                    <a:sym typeface="+mn-ea"/>
                  </a:rPr>
                  <a:t>O</a:t>
                </a:r>
                <a:endParaRPr lang="en-US" altLang="en-US" sz="1400" b="1" baseline="30000">
                  <a:solidFill>
                    <a:srgbClr val="FF0000"/>
                  </a:solidFill>
                  <a:latin typeface="Times New Roman" panose="02020603050405020304" pitchFamily="18" charset="0"/>
                  <a:sym typeface="+mn-ea"/>
                </a:endParaRPr>
              </a:p>
            </p:txBody>
          </p:sp>
          <p:sp>
            <p:nvSpPr>
              <p:cNvPr id="103" name="文本框 102"/>
              <p:cNvSpPr txBox="1"/>
              <p:nvPr/>
            </p:nvSpPr>
            <p:spPr>
              <a:xfrm>
                <a:off x="1287" y="2400"/>
                <a:ext cx="7163" cy="483"/>
              </a:xfrm>
              <a:prstGeom prst="rect">
                <a:avLst/>
              </a:prstGeom>
              <a:noFill/>
              <a:ln w="9525">
                <a:noFill/>
              </a:ln>
            </p:spPr>
            <p:txBody>
              <a:bodyPr wrap="square">
                <a:spAutoFit/>
              </a:bodyPr>
              <a:lstStyle/>
              <a:p>
                <a:pPr fontAlgn="base">
                  <a:spcBef>
                    <a:spcPct val="0"/>
                  </a:spcBef>
                  <a:spcAft>
                    <a:spcPct val="0"/>
                  </a:spcAft>
                </a:pPr>
                <a:r>
                  <a:rPr lang="en-US" sz="1400" b="1">
                    <a:solidFill>
                      <a:srgbClr val="FF0000"/>
                    </a:solidFill>
                    <a:latin typeface="Times New Roman" panose="02020603050405020304" pitchFamily="18" charset="0"/>
                  </a:rPr>
                  <a:t>NaAl(</a:t>
                </a:r>
                <a:r>
                  <a:rPr lang="en-US" sz="1400" b="1">
                    <a:solidFill>
                      <a:srgbClr val="FF0000"/>
                    </a:solidFill>
                    <a:latin typeface="Times New Roman" panose="02020603050405020304" pitchFamily="18" charset="0"/>
                    <a:sym typeface="+mn-ea"/>
                  </a:rPr>
                  <a:t>O</a:t>
                </a:r>
                <a:r>
                  <a:rPr lang="en-US" sz="1400" b="1">
                    <a:solidFill>
                      <a:srgbClr val="FF0000"/>
                    </a:solidFill>
                    <a:latin typeface="Times New Roman" panose="02020603050405020304" pitchFamily="18" charset="0"/>
                  </a:rPr>
                  <a:t>H)</a:t>
                </a:r>
                <a:r>
                  <a:rPr lang="en-US" sz="1400" b="1" baseline="-25000">
                    <a:solidFill>
                      <a:srgbClr val="FF0000"/>
                    </a:solidFill>
                    <a:latin typeface="Times New Roman" panose="02020603050405020304" pitchFamily="18" charset="0"/>
                  </a:rPr>
                  <a:t>4  </a:t>
                </a:r>
                <a:r>
                  <a:rPr lang="en-US" sz="1400" b="1">
                    <a:solidFill>
                      <a:srgbClr val="FF0000"/>
                    </a:solidFill>
                    <a:latin typeface="Times New Roman" panose="02020603050405020304" pitchFamily="18" charset="0"/>
                  </a:rPr>
                  <a:t>+ HCl  ==== </a:t>
                </a:r>
                <a:r>
                  <a:rPr lang="en-US" sz="1400" b="1">
                    <a:solidFill>
                      <a:srgbClr val="FF0000"/>
                    </a:solidFill>
                    <a:latin typeface="Times New Roman" panose="02020603050405020304" pitchFamily="18" charset="0"/>
                    <a:sym typeface="+mn-ea"/>
                  </a:rPr>
                  <a:t>NaCl + Al(OH)</a:t>
                </a:r>
                <a:r>
                  <a:rPr lang="en-US" sz="1400" b="1" baseline="-25000">
                    <a:solidFill>
                      <a:srgbClr val="FF0000"/>
                    </a:solidFill>
                    <a:latin typeface="Times New Roman" panose="02020603050405020304" pitchFamily="18" charset="0"/>
                    <a:sym typeface="+mn-ea"/>
                  </a:rPr>
                  <a:t>3     </a:t>
                </a:r>
                <a:r>
                  <a:rPr lang="en-US" sz="1400" b="1">
                    <a:solidFill>
                      <a:srgbClr val="FF0000"/>
                    </a:solidFill>
                    <a:latin typeface="Times New Roman" panose="02020603050405020304" pitchFamily="18" charset="0"/>
                    <a:sym typeface="+mn-ea"/>
                  </a:rPr>
                  <a:t> +  H</a:t>
                </a:r>
                <a:r>
                  <a:rPr lang="en-US" sz="1400" b="1" baseline="-25000">
                    <a:solidFill>
                      <a:srgbClr val="FF0000"/>
                    </a:solidFill>
                    <a:latin typeface="Times New Roman" panose="02020603050405020304" pitchFamily="18" charset="0"/>
                    <a:sym typeface="+mn-ea"/>
                  </a:rPr>
                  <a:t>2</a:t>
                </a:r>
                <a:r>
                  <a:rPr lang="en-US" sz="1400" b="1">
                    <a:solidFill>
                      <a:srgbClr val="FF0000"/>
                    </a:solidFill>
                    <a:latin typeface="Times New Roman" panose="02020603050405020304" pitchFamily="18" charset="0"/>
                    <a:sym typeface="+mn-ea"/>
                  </a:rPr>
                  <a:t>O</a:t>
                </a:r>
                <a:endParaRPr lang="en-US" altLang="en-US" sz="1400" b="1" baseline="30000">
                  <a:solidFill>
                    <a:srgbClr val="FF0000"/>
                  </a:solidFill>
                  <a:latin typeface="Times New Roman" panose="02020603050405020304" pitchFamily="18" charset="0"/>
                  <a:sym typeface="+mn-ea"/>
                </a:endParaRPr>
              </a:p>
            </p:txBody>
          </p:sp>
        </p:grpSp>
        <p:sp>
          <p:nvSpPr>
            <p:cNvPr id="10" name="文本框 9"/>
            <p:cNvSpPr txBox="1"/>
            <p:nvPr/>
          </p:nvSpPr>
          <p:spPr>
            <a:xfrm>
              <a:off x="1026" y="5921"/>
              <a:ext cx="10896" cy="2519"/>
            </a:xfrm>
            <a:prstGeom prst="rect">
              <a:avLst/>
            </a:prstGeom>
            <a:noFill/>
            <a:ln w="9525">
              <a:noFill/>
            </a:ln>
          </p:spPr>
          <p:txBody>
            <a:bodyPr wrap="square">
              <a:spAutoFit/>
            </a:bodyPr>
            <a:lstStyle/>
            <a:p>
              <a:pPr fontAlgn="base">
                <a:spcBef>
                  <a:spcPct val="0"/>
                </a:spcBef>
                <a:spcAft>
                  <a:spcPct val="0"/>
                </a:spcAft>
              </a:pPr>
              <a:r>
                <a:rPr lang="en-US" sz="1400" b="1">
                  <a:solidFill>
                    <a:srgbClr val="FF0000"/>
                  </a:solidFill>
                  <a:latin typeface="Times New Roman" panose="02020603050405020304" pitchFamily="18" charset="0"/>
                </a:rPr>
                <a:t>35.</a:t>
              </a:r>
              <a:r>
                <a:rPr lang="zh-CN" altLang="en-US" sz="1400" b="1">
                  <a:solidFill>
                    <a:srgbClr val="0000FF"/>
                  </a:solidFill>
                </a:rPr>
                <a:t>物质结构与性质</a:t>
              </a:r>
              <a:r>
                <a:rPr lang="zh-CN" altLang="en-US" sz="1400" b="1">
                  <a:solidFill>
                    <a:srgbClr val="0000FF"/>
                  </a:solidFill>
                  <a:latin typeface="Times New Roman" panose="02020603050405020304" pitchFamily="18" charset="0"/>
                </a:rPr>
                <a:t>：</a:t>
              </a:r>
              <a:r>
                <a:rPr sz="1400" b="1">
                  <a:solidFill>
                    <a:srgbClr val="0000FF"/>
                  </a:solidFill>
                  <a:sym typeface="+mn-ea"/>
                </a:rPr>
                <a:t>锂离子电池、钴酸锂、磷酸铁锂</a:t>
              </a:r>
              <a:endParaRPr sz="1400" b="1">
                <a:solidFill>
                  <a:srgbClr val="0000FF"/>
                </a:solidFill>
              </a:endParaRPr>
            </a:p>
            <a:p>
              <a:pPr fontAlgn="base">
                <a:spcBef>
                  <a:spcPct val="0"/>
                </a:spcBef>
                <a:spcAft>
                  <a:spcPct val="0"/>
                </a:spcAft>
              </a:pPr>
              <a:r>
                <a:rPr lang="zh-CN" altLang="en-US" sz="1400" b="1">
                  <a:solidFill>
                    <a:srgbClr val="000000"/>
                  </a:solidFill>
                  <a:sym typeface="+mn-ea"/>
                </a:rPr>
                <a:t>     </a:t>
              </a:r>
              <a:r>
                <a:rPr sz="1400" b="1">
                  <a:solidFill>
                    <a:srgbClr val="FF0000"/>
                  </a:solidFill>
                  <a:latin typeface="Times New Roman" panose="02020603050405020304" pitchFamily="18" charset="0"/>
                  <a:sym typeface="+mn-ea"/>
                </a:rPr>
                <a:t>基态Fe</a:t>
              </a:r>
              <a:r>
                <a:rPr sz="1400" b="1" baseline="30000">
                  <a:solidFill>
                    <a:srgbClr val="FF0000"/>
                  </a:solidFill>
                  <a:latin typeface="Times New Roman" panose="02020603050405020304" pitchFamily="18" charset="0"/>
                  <a:sym typeface="+mn-ea"/>
                </a:rPr>
                <a:t>2+</a:t>
              </a:r>
              <a:r>
                <a:rPr sz="1400" b="1">
                  <a:solidFill>
                    <a:srgbClr val="FF0000"/>
                  </a:solidFill>
                  <a:latin typeface="Times New Roman" panose="02020603050405020304" pitchFamily="18" charset="0"/>
                  <a:sym typeface="+mn-ea"/>
                </a:rPr>
                <a:t>与Fe</a:t>
              </a:r>
              <a:r>
                <a:rPr sz="1400" b="1" baseline="30000">
                  <a:solidFill>
                    <a:srgbClr val="FF0000"/>
                  </a:solidFill>
                  <a:latin typeface="Times New Roman" panose="02020603050405020304" pitchFamily="18" charset="0"/>
                  <a:sym typeface="+mn-ea"/>
                </a:rPr>
                <a:t>3+</a:t>
              </a:r>
              <a:r>
                <a:rPr sz="1400" b="1">
                  <a:solidFill>
                    <a:srgbClr val="FF0000"/>
                  </a:solidFill>
                  <a:latin typeface="Times New Roman" panose="02020603050405020304" pitchFamily="18" charset="0"/>
                  <a:sym typeface="+mn-ea"/>
                </a:rPr>
                <a:t>离子</a:t>
              </a:r>
              <a:r>
                <a:rPr lang="zh-CN" altLang="en-US" sz="1400" b="1">
                  <a:solidFill>
                    <a:srgbClr val="FF0000"/>
                  </a:solidFill>
                  <a:latin typeface="Times New Roman" panose="02020603050405020304" pitchFamily="18" charset="0"/>
                  <a:sym typeface="+mn-ea"/>
                </a:rPr>
                <a:t>结构、第一电离能、</a:t>
              </a:r>
              <a:r>
                <a:rPr lang="en-US" altLang="zh-CN" sz="1400" b="1">
                  <a:solidFill>
                    <a:srgbClr val="FF0000"/>
                  </a:solidFill>
                  <a:latin typeface="Times New Roman" panose="02020603050405020304" pitchFamily="18" charset="0"/>
                  <a:sym typeface="+mn-ea"/>
                </a:rPr>
                <a:t>I1(Li)&gt; I1(Na)</a:t>
              </a:r>
              <a:r>
                <a:rPr lang="zh-CN" altLang="en-US" sz="1400" b="1">
                  <a:solidFill>
                    <a:srgbClr val="FF0000"/>
                  </a:solidFill>
                  <a:latin typeface="Times New Roman" panose="02020603050405020304" pitchFamily="18" charset="0"/>
                  <a:sym typeface="+mn-ea"/>
                </a:rPr>
                <a:t>、</a:t>
              </a:r>
              <a:r>
                <a:rPr lang="en-US" altLang="zh-CN" sz="1400" b="1">
                  <a:solidFill>
                    <a:srgbClr val="FF0000"/>
                  </a:solidFill>
                  <a:latin typeface="Times New Roman" panose="02020603050405020304" pitchFamily="18" charset="0"/>
                  <a:sym typeface="+mn-ea"/>
                </a:rPr>
                <a:t>I1(Be)&gt; I1(B)&gt; I1(Li)</a:t>
              </a:r>
              <a:endParaRPr lang="en-US" altLang="zh-CN" sz="1400" b="1">
                <a:solidFill>
                  <a:srgbClr val="FF0000"/>
                </a:solidFill>
                <a:latin typeface="Times New Roman" panose="02020603050405020304" pitchFamily="18" charset="0"/>
                <a:sym typeface="+mn-ea"/>
              </a:endParaRPr>
            </a:p>
            <a:p>
              <a:pPr fontAlgn="base">
                <a:spcBef>
                  <a:spcPct val="0"/>
                </a:spcBef>
                <a:spcAft>
                  <a:spcPct val="0"/>
                </a:spcAft>
              </a:pPr>
              <a:r>
                <a:rPr lang="zh-CN" altLang="en-US" sz="1400" b="1">
                  <a:solidFill>
                    <a:srgbClr val="FF0000"/>
                  </a:solidFill>
                  <a:latin typeface="Times New Roman" panose="02020603050405020304" pitchFamily="18" charset="0"/>
                  <a:sym typeface="+mn-ea"/>
                </a:rPr>
                <a:t>      磷酸根离子、空间构型、价层电子对数、杂化轨道类型、</a:t>
              </a:r>
              <a:r>
                <a:rPr lang="en-US" altLang="zh-CN" sz="1400" b="1">
                  <a:solidFill>
                    <a:srgbClr val="FF0000"/>
                  </a:solidFill>
                  <a:latin typeface="Times New Roman" panose="02020603050405020304" pitchFamily="18" charset="0"/>
                  <a:sym typeface="+mn-ea"/>
                </a:rPr>
                <a:t>LiFePO</a:t>
              </a:r>
              <a:r>
                <a:rPr lang="en-US" altLang="zh-CN" sz="1400" b="1" baseline="-25000">
                  <a:solidFill>
                    <a:srgbClr val="FF0000"/>
                  </a:solidFill>
                  <a:latin typeface="Times New Roman" panose="02020603050405020304" pitchFamily="18" charset="0"/>
                  <a:sym typeface="+mn-ea"/>
                </a:rPr>
                <a:t>4</a:t>
              </a:r>
              <a:r>
                <a:rPr lang="zh-CN" altLang="en-US" sz="1400" b="1">
                  <a:solidFill>
                    <a:srgbClr val="FF0000"/>
                  </a:solidFill>
                  <a:latin typeface="Times New Roman" panose="02020603050405020304" pitchFamily="18" charset="0"/>
                  <a:sym typeface="+mn-ea"/>
                </a:rPr>
                <a:t>的晶胞结构</a:t>
              </a:r>
              <a:endParaRPr lang="zh-CN" altLang="en-US" sz="1400" b="1">
                <a:solidFill>
                  <a:srgbClr val="FF0000"/>
                </a:solidFill>
                <a:latin typeface="Times New Roman" panose="02020603050405020304" pitchFamily="18" charset="0"/>
                <a:sym typeface="+mn-ea"/>
              </a:endParaRPr>
            </a:p>
            <a:p>
              <a:pPr fontAlgn="base">
                <a:spcBef>
                  <a:spcPct val="0"/>
                </a:spcBef>
                <a:spcAft>
                  <a:spcPct val="0"/>
                </a:spcAft>
              </a:pPr>
              <a:r>
                <a:rPr lang="en-US" altLang="zh-CN" sz="1400" b="1">
                  <a:solidFill>
                    <a:srgbClr val="FF0000"/>
                  </a:solidFill>
                  <a:latin typeface="Times New Roman" panose="02020603050405020304" pitchFamily="18" charset="0"/>
                  <a:sym typeface="+mn-ea"/>
                </a:rPr>
                <a:t>36.</a:t>
              </a:r>
              <a:r>
                <a:rPr lang="zh-CN" altLang="en-US" sz="1400" b="1">
                  <a:solidFill>
                    <a:srgbClr val="0000FF"/>
                  </a:solidFill>
                  <a:latin typeface="Times New Roman" panose="02020603050405020304" pitchFamily="18" charset="0"/>
                  <a:sym typeface="+mn-ea"/>
                </a:rPr>
                <a:t>有机化学基础：二甲基胺、苯胺、吡啶、有机超强碱</a:t>
              </a:r>
              <a:r>
                <a:rPr lang="en-US" altLang="zh-CN" sz="1400" b="1">
                  <a:solidFill>
                    <a:srgbClr val="0000FF"/>
                  </a:solidFill>
                  <a:latin typeface="Times New Roman" panose="02020603050405020304" pitchFamily="18" charset="0"/>
                  <a:sym typeface="+mn-ea"/>
                </a:rPr>
                <a:t>F</a:t>
              </a:r>
              <a:r>
                <a:rPr lang="zh-CN" altLang="en-US" sz="1400" b="1">
                  <a:solidFill>
                    <a:srgbClr val="0000FF"/>
                  </a:solidFill>
                  <a:latin typeface="Times New Roman" panose="02020603050405020304" pitchFamily="18" charset="0"/>
                  <a:sym typeface="+mn-ea"/>
                </a:rPr>
                <a:t>的合成路线</a:t>
              </a:r>
              <a:endParaRPr lang="zh-CN" altLang="en-US" sz="1400" b="1">
                <a:solidFill>
                  <a:srgbClr val="0000FF"/>
                </a:solidFill>
                <a:latin typeface="Times New Roman" panose="02020603050405020304" pitchFamily="18" charset="0"/>
                <a:sym typeface="+mn-ea"/>
              </a:endParaRPr>
            </a:p>
            <a:p>
              <a:pPr fontAlgn="base">
                <a:spcBef>
                  <a:spcPct val="0"/>
                </a:spcBef>
                <a:spcAft>
                  <a:spcPct val="0"/>
                </a:spcAft>
              </a:pPr>
              <a:r>
                <a:rPr lang="zh-CN" altLang="en-US" sz="1400" b="1">
                  <a:solidFill>
                    <a:srgbClr val="0000FF"/>
                  </a:solidFill>
                  <a:latin typeface="Times New Roman" panose="02020603050405020304" pitchFamily="18" charset="0"/>
                  <a:sym typeface="+mn-ea"/>
                </a:rPr>
                <a:t>      </a:t>
              </a:r>
              <a:r>
                <a:rPr lang="zh-CN" altLang="en-US" sz="1400" b="1">
                  <a:solidFill>
                    <a:srgbClr val="FF0000"/>
                  </a:solidFill>
                  <a:latin typeface="Times New Roman" panose="02020603050405020304" pitchFamily="18" charset="0"/>
                  <a:sym typeface="+mn-ea"/>
                </a:rPr>
                <a:t>命名、</a:t>
              </a:r>
              <a:r>
                <a:rPr lang="en-US" altLang="zh-CN" sz="1400" b="1">
                  <a:solidFill>
                    <a:srgbClr val="FF0000"/>
                  </a:solidFill>
                  <a:latin typeface="Times New Roman" panose="02020603050405020304" pitchFamily="18" charset="0"/>
                  <a:sym typeface="+mn-ea"/>
                </a:rPr>
                <a:t>C=C/—Cl </a:t>
              </a:r>
              <a:r>
                <a:rPr lang="zh-CN" altLang="en-US" sz="1400" b="1">
                  <a:solidFill>
                    <a:srgbClr val="FF0000"/>
                  </a:solidFill>
                  <a:latin typeface="Times New Roman" panose="02020603050405020304" pitchFamily="18" charset="0"/>
                  <a:sym typeface="+mn-ea"/>
                </a:rPr>
                <a:t>官能团名称、</a:t>
              </a:r>
              <a:endParaRPr lang="zh-CN" altLang="en-US" sz="1400" b="1">
                <a:solidFill>
                  <a:srgbClr val="FF0000"/>
                </a:solidFill>
                <a:latin typeface="Times New Roman" panose="02020603050405020304" pitchFamily="18" charset="0"/>
                <a:sym typeface="+mn-ea"/>
              </a:endParaRPr>
            </a:p>
            <a:p>
              <a:pPr fontAlgn="base">
                <a:spcBef>
                  <a:spcPct val="0"/>
                </a:spcBef>
                <a:spcAft>
                  <a:spcPct val="0"/>
                </a:spcAft>
              </a:pPr>
              <a:r>
                <a:rPr lang="zh-CN" altLang="en-US" sz="1400" b="1">
                  <a:solidFill>
                    <a:srgbClr val="FF0000"/>
                  </a:solidFill>
                  <a:latin typeface="Times New Roman" panose="02020603050405020304" pitchFamily="18" charset="0"/>
                  <a:sym typeface="+mn-ea"/>
                </a:rPr>
                <a:t>      消去反应化学方程式、取代反应反应类型、结构简式</a:t>
              </a:r>
              <a:endParaRPr lang="zh-CN" altLang="en-US" sz="1400" b="1">
                <a:solidFill>
                  <a:srgbClr val="FF0000"/>
                </a:solidFill>
                <a:latin typeface="Times New Roman" panose="02020603050405020304" pitchFamily="18" charset="0"/>
                <a:sym typeface="+mn-ea"/>
              </a:endParaRPr>
            </a:p>
            <a:p>
              <a:pPr fontAlgn="base">
                <a:spcBef>
                  <a:spcPct val="0"/>
                </a:spcBef>
                <a:spcAft>
                  <a:spcPct val="0"/>
                </a:spcAft>
              </a:pPr>
              <a:r>
                <a:rPr lang="zh-CN" altLang="en-US" sz="1400" b="1">
                  <a:solidFill>
                    <a:srgbClr val="FF0000"/>
                  </a:solidFill>
                  <a:latin typeface="Times New Roman" panose="02020603050405020304" pitchFamily="18" charset="0"/>
                  <a:sym typeface="+mn-ea"/>
                </a:rPr>
                <a:t>      限定条件同分异构体</a:t>
              </a:r>
              <a:endParaRPr lang="zh-CN" altLang="en-US" sz="1400" b="1">
                <a:solidFill>
                  <a:srgbClr val="000000"/>
                </a:solidFill>
                <a:latin typeface="Times New Roman" panose="02020603050405020304" pitchFamily="18" charset="0"/>
                <a:sym typeface="+mn-ea"/>
              </a:endParaRPr>
            </a:p>
          </p:txBody>
        </p:sp>
        <p:sp>
          <p:nvSpPr>
            <p:cNvPr id="11" name="文本框 10"/>
            <p:cNvSpPr txBox="1"/>
            <p:nvPr/>
          </p:nvSpPr>
          <p:spPr>
            <a:xfrm>
              <a:off x="1678" y="2700"/>
              <a:ext cx="7565" cy="483"/>
            </a:xfrm>
            <a:prstGeom prst="rect">
              <a:avLst/>
            </a:prstGeom>
            <a:noFill/>
          </p:spPr>
          <p:txBody>
            <a:bodyPr wrap="square" rtlCol="0">
              <a:spAutoFit/>
            </a:bodyPr>
            <a:lstStyle/>
            <a:p>
              <a:pPr fontAlgn="base">
                <a:spcBef>
                  <a:spcPct val="0"/>
                </a:spcBef>
                <a:spcAft>
                  <a:spcPct val="0"/>
                </a:spcAft>
              </a:pPr>
              <a:r>
                <a:rPr sz="1400" b="1">
                  <a:solidFill>
                    <a:srgbClr val="FF0000"/>
                  </a:solidFill>
                  <a:latin typeface="Times New Roman" panose="02020603050405020304" pitchFamily="18" charset="0"/>
                  <a:sym typeface="+mn-ea"/>
                </a:rPr>
                <a:t>加热原因</a:t>
              </a:r>
              <a:r>
                <a:rPr lang="zh-CN" altLang="en-US" sz="1400" b="1">
                  <a:solidFill>
                    <a:srgbClr val="FF0000"/>
                  </a:solidFill>
                  <a:latin typeface="Times New Roman" panose="02020603050405020304" pitchFamily="18" charset="0"/>
                  <a:sym typeface="+mn-ea"/>
                </a:rPr>
                <a:t>、</a:t>
              </a:r>
              <a:r>
                <a:rPr lang="en-US" altLang="zh-CN" sz="1400" b="1">
                  <a:solidFill>
                    <a:srgbClr val="FF0000"/>
                  </a:solidFill>
                  <a:latin typeface="Times New Roman" panose="02020603050405020304" pitchFamily="18" charset="0"/>
                  <a:sym typeface="+mn-ea"/>
                </a:rPr>
                <a:t>Fe</a:t>
              </a:r>
              <a:r>
                <a:rPr lang="en-US" sz="1400" b="1" baseline="30000">
                  <a:solidFill>
                    <a:srgbClr val="FF0000"/>
                  </a:solidFill>
                  <a:latin typeface="Times New Roman" panose="02020603050405020304" pitchFamily="18" charset="0"/>
                  <a:sym typeface="+mn-ea"/>
                </a:rPr>
                <a:t>2+</a:t>
              </a:r>
              <a:r>
                <a:rPr lang="zh-CN" altLang="en-US" sz="1400" b="1">
                  <a:solidFill>
                    <a:srgbClr val="FF0000"/>
                  </a:solidFill>
                  <a:latin typeface="Times New Roman" panose="02020603050405020304" pitchFamily="18" charset="0"/>
                  <a:sym typeface="+mn-ea"/>
                </a:rPr>
                <a:t>被氧化、沉淀溶解平衡、同离子效应</a:t>
              </a:r>
              <a:endParaRPr lang="en-US" altLang="zh-CN" sz="1400" b="1">
                <a:solidFill>
                  <a:srgbClr val="FF0000"/>
                </a:solidFill>
                <a:latin typeface="Times New Roman" panose="02020603050405020304" pitchFamily="18" charset="0"/>
                <a:sym typeface="+mn-ea"/>
              </a:endParaRPr>
            </a:p>
          </p:txBody>
        </p:sp>
        <p:sp>
          <p:nvSpPr>
            <p:cNvPr id="12" name="文本框 11"/>
            <p:cNvSpPr txBox="1"/>
            <p:nvPr/>
          </p:nvSpPr>
          <p:spPr>
            <a:xfrm>
              <a:off x="1093" y="4684"/>
              <a:ext cx="12123" cy="1161"/>
            </a:xfrm>
            <a:prstGeom prst="rect">
              <a:avLst/>
            </a:prstGeom>
            <a:noFill/>
            <a:ln w="9525">
              <a:noFill/>
            </a:ln>
          </p:spPr>
          <p:txBody>
            <a:bodyPr wrap="square">
              <a:spAutoFit/>
            </a:bodyPr>
            <a:lstStyle/>
            <a:p>
              <a:pPr fontAlgn="base">
                <a:spcBef>
                  <a:spcPct val="0"/>
                </a:spcBef>
                <a:spcAft>
                  <a:spcPct val="0"/>
                </a:spcAft>
              </a:pPr>
              <a:r>
                <a:rPr lang="en-US" sz="1400" b="1">
                  <a:solidFill>
                    <a:srgbClr val="FF0000"/>
                  </a:solidFill>
                  <a:latin typeface="Times New Roman" panose="02020603050405020304" pitchFamily="18" charset="0"/>
                </a:rPr>
                <a:t>28.</a:t>
              </a:r>
              <a:r>
                <a:rPr lang="zh-CN" altLang="en-US" sz="1400" b="1">
                  <a:solidFill>
                    <a:srgbClr val="0000FF"/>
                  </a:solidFill>
                  <a:latin typeface="Times New Roman" panose="02020603050405020304" pitchFamily="18" charset="0"/>
                </a:rPr>
                <a:t>反应原理</a:t>
              </a:r>
              <a:r>
                <a:rPr lang="zh-CN" altLang="en-US" sz="1400" b="1">
                  <a:solidFill>
                    <a:srgbClr val="000000"/>
                  </a:solidFill>
                  <a:latin typeface="Times New Roman" panose="02020603050405020304" pitchFamily="18" charset="0"/>
                </a:rPr>
                <a:t>：</a:t>
              </a:r>
              <a:r>
                <a:rPr lang="en-US" sz="1400" b="1">
                  <a:solidFill>
                    <a:srgbClr val="0000FF"/>
                  </a:solidFill>
                  <a:latin typeface="Times New Roman" panose="02020603050405020304" pitchFamily="18" charset="0"/>
                </a:rPr>
                <a:t>SO</a:t>
              </a:r>
              <a:r>
                <a:rPr lang="en-US" sz="1400" b="1" baseline="-25000">
                  <a:solidFill>
                    <a:srgbClr val="0000FF"/>
                  </a:solidFill>
                  <a:latin typeface="Times New Roman" panose="02020603050405020304" pitchFamily="18" charset="0"/>
                  <a:sym typeface="+mn-ea"/>
                </a:rPr>
                <a:t>2</a:t>
              </a:r>
              <a:r>
                <a:rPr lang="en-US" sz="1400" b="1">
                  <a:solidFill>
                    <a:srgbClr val="0000FF"/>
                  </a:solidFill>
                  <a:latin typeface="Times New Roman" panose="02020603050405020304" pitchFamily="18" charset="0"/>
                </a:rPr>
                <a:t>(g)+1/2 O</a:t>
              </a:r>
              <a:r>
                <a:rPr lang="en-US" sz="1400" b="1" baseline="-25000">
                  <a:solidFill>
                    <a:srgbClr val="0000FF"/>
                  </a:solidFill>
                  <a:latin typeface="Times New Roman" panose="02020603050405020304" pitchFamily="18" charset="0"/>
                  <a:sym typeface="+mn-ea"/>
                </a:rPr>
                <a:t>2</a:t>
              </a:r>
              <a:r>
                <a:rPr lang="en-US" sz="1400" b="1">
                  <a:solidFill>
                    <a:srgbClr val="0000FF"/>
                  </a:solidFill>
                  <a:latin typeface="Times New Roman" panose="02020603050405020304" pitchFamily="18" charset="0"/>
                </a:rPr>
                <a:t>(g)  ===  SO</a:t>
              </a:r>
              <a:r>
                <a:rPr lang="en-US" sz="1400" b="1" baseline="-25000">
                  <a:solidFill>
                    <a:srgbClr val="0000FF"/>
                  </a:solidFill>
                  <a:latin typeface="Times New Roman" panose="02020603050405020304" pitchFamily="18" charset="0"/>
                </a:rPr>
                <a:t>3</a:t>
              </a:r>
              <a:r>
                <a:rPr lang="en-US" sz="1400" b="1">
                  <a:solidFill>
                    <a:srgbClr val="0000FF"/>
                  </a:solidFill>
                  <a:latin typeface="Times New Roman" panose="02020603050405020304" pitchFamily="18" charset="0"/>
                </a:rPr>
                <a:t>(g)   </a:t>
              </a:r>
              <a:r>
                <a:rPr sz="1400" b="1">
                  <a:solidFill>
                    <a:srgbClr val="0000FF"/>
                  </a:solidFill>
                </a:rPr>
                <a:t> ΔH=−98 kJ·mol</a:t>
              </a:r>
              <a:r>
                <a:rPr sz="1400" b="1" baseline="30000">
                  <a:solidFill>
                    <a:srgbClr val="0000FF"/>
                  </a:solidFill>
                </a:rPr>
                <a:t>−1</a:t>
              </a:r>
              <a:r>
                <a:rPr lang="en-US" sz="1400" b="1" baseline="30000">
                  <a:solidFill>
                    <a:srgbClr val="0000FF"/>
                  </a:solidFill>
                  <a:latin typeface="Times New Roman" panose="02020603050405020304" pitchFamily="18" charset="0"/>
                </a:rPr>
                <a:t>  </a:t>
              </a:r>
              <a:r>
                <a:rPr lang="en-US" sz="1400" b="1">
                  <a:solidFill>
                    <a:srgbClr val="0000FF"/>
                  </a:solidFill>
                  <a:latin typeface="Times New Roman" panose="02020603050405020304" pitchFamily="18" charset="0"/>
                </a:rPr>
                <a:t>  </a:t>
              </a:r>
              <a:endParaRPr lang="en-US" sz="1400" b="1">
                <a:solidFill>
                  <a:srgbClr val="0000FF"/>
                </a:solidFill>
                <a:latin typeface="Times New Roman" panose="02020603050405020304" pitchFamily="18" charset="0"/>
              </a:endParaRPr>
            </a:p>
            <a:p>
              <a:pPr fontAlgn="base">
                <a:spcBef>
                  <a:spcPct val="0"/>
                </a:spcBef>
                <a:spcAft>
                  <a:spcPct val="0"/>
                </a:spcAft>
              </a:pPr>
              <a:r>
                <a:rPr lang="en-US" sz="1400" b="1">
                  <a:solidFill>
                    <a:srgbClr val="000000"/>
                  </a:solidFill>
                  <a:latin typeface="Times New Roman" panose="02020603050405020304" pitchFamily="18" charset="0"/>
                </a:rPr>
                <a:t>     </a:t>
              </a:r>
              <a:r>
                <a:rPr lang="en-US" sz="1400" b="1">
                  <a:solidFill>
                    <a:srgbClr val="FF0000"/>
                  </a:solidFill>
                  <a:latin typeface="Times New Roman" panose="02020603050405020304" pitchFamily="18" charset="0"/>
                </a:rPr>
                <a:t>    2</a:t>
              </a:r>
              <a:r>
                <a:rPr sz="1400" b="1">
                  <a:solidFill>
                    <a:srgbClr val="FF0000"/>
                  </a:solidFill>
                </a:rPr>
                <a:t>V</a:t>
              </a:r>
              <a:r>
                <a:rPr lang="en-US" sz="1400" b="1" baseline="-25000">
                  <a:solidFill>
                    <a:srgbClr val="FF0000"/>
                  </a:solidFill>
                  <a:latin typeface="Times New Roman" panose="02020603050405020304" pitchFamily="18" charset="0"/>
                  <a:sym typeface="+mn-ea"/>
                </a:rPr>
                <a:t>2</a:t>
              </a:r>
              <a:r>
                <a:rPr sz="1400" b="1">
                  <a:solidFill>
                    <a:srgbClr val="FF0000"/>
                  </a:solidFill>
                </a:rPr>
                <a:t>O</a:t>
              </a:r>
              <a:r>
                <a:rPr lang="en-US" sz="1400" b="1" baseline="-25000">
                  <a:solidFill>
                    <a:srgbClr val="FF0000"/>
                  </a:solidFill>
                  <a:latin typeface="Times New Roman" panose="02020603050405020304" pitchFamily="18" charset="0"/>
                  <a:sym typeface="+mn-ea"/>
                </a:rPr>
                <a:t>5</a:t>
              </a:r>
              <a:r>
                <a:rPr sz="1400" b="1">
                  <a:solidFill>
                    <a:srgbClr val="FF0000"/>
                  </a:solidFill>
                </a:rPr>
                <a:t>(s) </a:t>
              </a:r>
              <a:r>
                <a:rPr lang="en-US" sz="1400" b="1">
                  <a:solidFill>
                    <a:srgbClr val="FF0000"/>
                  </a:solidFill>
                </a:rPr>
                <a:t>+ 2</a:t>
              </a:r>
              <a:r>
                <a:rPr sz="1400" b="1">
                  <a:solidFill>
                    <a:srgbClr val="FF0000"/>
                  </a:solidFill>
                </a:rPr>
                <a:t>SO</a:t>
              </a:r>
              <a:r>
                <a:rPr lang="en-US" sz="1400" b="1" baseline="-25000">
                  <a:solidFill>
                    <a:srgbClr val="FF0000"/>
                  </a:solidFill>
                  <a:latin typeface="Times New Roman" panose="02020603050405020304" pitchFamily="18" charset="0"/>
                  <a:sym typeface="+mn-ea"/>
                </a:rPr>
                <a:t>2</a:t>
              </a:r>
              <a:r>
                <a:rPr sz="1400" b="1">
                  <a:solidFill>
                    <a:srgbClr val="FF0000"/>
                  </a:solidFill>
                </a:rPr>
                <a:t>(g)  </a:t>
              </a:r>
              <a:r>
                <a:rPr lang="en-US" sz="1400" b="1">
                  <a:solidFill>
                    <a:srgbClr val="FF0000"/>
                  </a:solidFill>
                </a:rPr>
                <a:t>==  2</a:t>
              </a:r>
              <a:r>
                <a:rPr sz="1400" b="1">
                  <a:solidFill>
                    <a:srgbClr val="FF0000"/>
                  </a:solidFill>
                </a:rPr>
                <a:t>VOSO</a:t>
              </a:r>
              <a:r>
                <a:rPr lang="en-US" sz="1400" b="1" baseline="-25000">
                  <a:solidFill>
                    <a:srgbClr val="FF0000"/>
                  </a:solidFill>
                  <a:latin typeface="Times New Roman" panose="02020603050405020304" pitchFamily="18" charset="0"/>
                  <a:sym typeface="+mn-ea"/>
                </a:rPr>
                <a:t>4</a:t>
              </a:r>
              <a:r>
                <a:rPr sz="1400" b="1">
                  <a:solidFill>
                    <a:srgbClr val="FF0000"/>
                  </a:solidFill>
                </a:rPr>
                <a:t>(s)</a:t>
              </a:r>
              <a:r>
                <a:rPr lang="en-US" sz="1400" b="1">
                  <a:solidFill>
                    <a:srgbClr val="FF0000"/>
                  </a:solidFill>
                </a:rPr>
                <a:t>+</a:t>
              </a:r>
              <a:r>
                <a:rPr sz="1400" b="1">
                  <a:solidFill>
                    <a:srgbClr val="FF0000"/>
                  </a:solidFill>
                </a:rPr>
                <a:t>V</a:t>
              </a:r>
              <a:r>
                <a:rPr lang="en-US" sz="1400" b="1" baseline="-25000">
                  <a:solidFill>
                    <a:srgbClr val="FF0000"/>
                  </a:solidFill>
                  <a:latin typeface="Times New Roman" panose="02020603050405020304" pitchFamily="18" charset="0"/>
                  <a:sym typeface="+mn-ea"/>
                </a:rPr>
                <a:t>2</a:t>
              </a:r>
              <a:r>
                <a:rPr sz="1400" b="1">
                  <a:solidFill>
                    <a:srgbClr val="FF0000"/>
                  </a:solidFill>
                </a:rPr>
                <a:t>O</a:t>
              </a:r>
              <a:r>
                <a:rPr lang="en-US" sz="1400" b="1" baseline="-25000">
                  <a:solidFill>
                    <a:srgbClr val="FF0000"/>
                  </a:solidFill>
                  <a:latin typeface="Times New Roman" panose="02020603050405020304" pitchFamily="18" charset="0"/>
                  <a:sym typeface="+mn-ea"/>
                </a:rPr>
                <a:t>4</a:t>
              </a:r>
              <a:r>
                <a:rPr sz="1400" b="1">
                  <a:solidFill>
                    <a:srgbClr val="FF0000"/>
                  </a:solidFill>
                </a:rPr>
                <a:t>(s)   </a:t>
              </a:r>
              <a:r>
                <a:rPr sz="1400" b="1">
                  <a:solidFill>
                    <a:srgbClr val="000000"/>
                  </a:solidFill>
                  <a:sym typeface="+mn-ea"/>
                </a:rPr>
                <a:t> ΔH=−</a:t>
              </a:r>
              <a:r>
                <a:rPr lang="en-US" sz="1400" b="1">
                  <a:solidFill>
                    <a:srgbClr val="000000"/>
                  </a:solidFill>
                  <a:sym typeface="+mn-ea"/>
                </a:rPr>
                <a:t>351</a:t>
              </a:r>
              <a:r>
                <a:rPr sz="1400" b="1">
                  <a:solidFill>
                    <a:srgbClr val="000000"/>
                  </a:solidFill>
                  <a:sym typeface="+mn-ea"/>
                </a:rPr>
                <a:t> kJ·mol</a:t>
              </a:r>
              <a:r>
                <a:rPr sz="1400" b="1" baseline="30000">
                  <a:solidFill>
                    <a:srgbClr val="000000"/>
                  </a:solidFill>
                  <a:sym typeface="+mn-ea"/>
                </a:rPr>
                <a:t>−1</a:t>
              </a:r>
              <a:r>
                <a:rPr lang="en-US" sz="1400" b="1" baseline="30000">
                  <a:solidFill>
                    <a:srgbClr val="000000"/>
                  </a:solidFill>
                  <a:latin typeface="Times New Roman" panose="02020603050405020304" pitchFamily="18" charset="0"/>
                  <a:sym typeface="+mn-ea"/>
                </a:rPr>
                <a:t>  </a:t>
              </a:r>
              <a:r>
                <a:rPr lang="en-US" sz="1400" b="1">
                  <a:solidFill>
                    <a:srgbClr val="000000"/>
                  </a:solidFill>
                  <a:latin typeface="Times New Roman" panose="02020603050405020304" pitchFamily="18" charset="0"/>
                  <a:sym typeface="+mn-ea"/>
                </a:rPr>
                <a:t>  </a:t>
              </a:r>
              <a:endParaRPr lang="en-US" sz="1400" b="1">
                <a:solidFill>
                  <a:srgbClr val="000000"/>
                </a:solidFill>
                <a:latin typeface="Times New Roman" panose="02020603050405020304" pitchFamily="18" charset="0"/>
              </a:endParaRPr>
            </a:p>
            <a:p>
              <a:pPr fontAlgn="base">
                <a:spcBef>
                  <a:spcPct val="0"/>
                </a:spcBef>
                <a:spcAft>
                  <a:spcPct val="0"/>
                </a:spcAft>
              </a:pPr>
              <a:r>
                <a:rPr lang="en-US" sz="1400" b="1">
                  <a:solidFill>
                    <a:srgbClr val="FF0000"/>
                  </a:solidFill>
                  <a:latin typeface="Times New Roman" panose="02020603050405020304" pitchFamily="18" charset="0"/>
                </a:rPr>
                <a:t>        平衡转化率</a:t>
              </a:r>
              <a:r>
                <a:rPr lang="zh-CN" altLang="en-US" sz="1400" b="1">
                  <a:solidFill>
                    <a:srgbClr val="FF0000"/>
                  </a:solidFill>
                  <a:latin typeface="Times New Roman" panose="02020603050405020304" pitchFamily="18" charset="0"/>
                </a:rPr>
                <a:t>、</a:t>
              </a:r>
              <a:r>
                <a:rPr lang="en-US" sz="1400" b="1">
                  <a:solidFill>
                    <a:srgbClr val="FF0000"/>
                  </a:solidFill>
                  <a:latin typeface="Times New Roman" panose="02020603050405020304" pitchFamily="18" charset="0"/>
                </a:rPr>
                <a:t>温度</a:t>
              </a:r>
              <a:r>
                <a:rPr lang="zh-CN" altLang="en-US" sz="1400" b="1">
                  <a:solidFill>
                    <a:srgbClr val="FF0000"/>
                  </a:solidFill>
                  <a:latin typeface="Times New Roman" panose="02020603050405020304" pitchFamily="18" charset="0"/>
                </a:rPr>
                <a:t>压强影响、平衡常数Kp、分压、反应速率方程</a:t>
              </a:r>
              <a:endParaRPr lang="zh-CN" altLang="en-US" sz="1400" b="1">
                <a:solidFill>
                  <a:srgbClr val="FF0000"/>
                </a:solidFill>
                <a:latin typeface="Times New Roman" panose="02020603050405020304" pitchFamily="18" charset="0"/>
              </a:endParaRPr>
            </a:p>
          </p:txBody>
        </p:sp>
      </p:grpSp>
      <p:cxnSp>
        <p:nvCxnSpPr>
          <p:cNvPr id="17" name="直接箭头连接符 16"/>
          <p:cNvCxnSpPr/>
          <p:nvPr/>
        </p:nvCxnSpPr>
        <p:spPr>
          <a:xfrm flipH="1">
            <a:off x="5731087" y="2185038"/>
            <a:ext cx="15240" cy="23558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矩形 7"/>
          <p:cNvSpPr/>
          <p:nvPr/>
        </p:nvSpPr>
        <p:spPr>
          <a:xfrm>
            <a:off x="495757" y="986974"/>
            <a:ext cx="11210645" cy="58647"/>
          </a:xfrm>
          <a:prstGeom prst="rect">
            <a:avLst/>
          </a:prstGeom>
          <a:gradFill rotWithShape="0">
            <a:gsLst>
              <a:gs pos="0">
                <a:srgbClr val="CC0066"/>
              </a:gs>
              <a:gs pos="100000">
                <a:srgbClr val="FF66CC">
                  <a:alpha val="40999"/>
                </a:srgbClr>
              </a:gs>
            </a:gsLst>
            <a:lin ang="0" scaled="1"/>
          </a:gradFill>
          <a:ln w="9525">
            <a:noFill/>
          </a:ln>
        </p:spPr>
        <p:txBody>
          <a:bodyPr lIns="91391" tIns="46917" rIns="91391" bIns="46917" anchor="ctr"/>
          <a:lstStyle/>
          <a:p>
            <a:pPr eaLnBrk="0" fontAlgn="base" hangingPunct="0">
              <a:spcBef>
                <a:spcPct val="0"/>
              </a:spcBef>
              <a:spcAft>
                <a:spcPct val="0"/>
              </a:spcAft>
            </a:pPr>
            <a:r>
              <a:rPr lang="en-US" altLang="zh-CN" sz="1385" b="1">
                <a:solidFill>
                  <a:srgbClr val="FFFFFF"/>
                </a:solidFill>
                <a:latin typeface="宋体" panose="02010600030101010101" pitchFamily="2" charset="-122"/>
                <a:sym typeface="宋体" panose="02010600030101010101" pitchFamily="2" charset="-122"/>
              </a:rPr>
              <a:t>`</a:t>
            </a:r>
            <a:endParaRPr lang="en-US" altLang="zh-CN" sz="1385" b="1">
              <a:solidFill>
                <a:srgbClr val="FFFFFF"/>
              </a:solidFill>
              <a:latin typeface="宋体" panose="02010600030101010101" pitchFamily="2" charset="-122"/>
              <a:sym typeface="宋体" panose="02010600030101010101" pitchFamily="2" charset="-122"/>
            </a:endParaRPr>
          </a:p>
        </p:txBody>
      </p:sp>
      <p:grpSp>
        <p:nvGrpSpPr>
          <p:cNvPr id="11" name="组合 14"/>
          <p:cNvGrpSpPr/>
          <p:nvPr/>
        </p:nvGrpSpPr>
        <p:grpSpPr>
          <a:xfrm>
            <a:off x="1577342" y="1929133"/>
            <a:ext cx="9295553" cy="554355"/>
            <a:chOff x="2516" y="3054"/>
            <a:chExt cx="9507" cy="873"/>
          </a:xfrm>
        </p:grpSpPr>
        <p:sp>
          <p:nvSpPr>
            <p:cNvPr id="3" name="圆角矩形 2"/>
            <p:cNvSpPr/>
            <p:nvPr/>
          </p:nvSpPr>
          <p:spPr>
            <a:xfrm>
              <a:off x="2516" y="3054"/>
              <a:ext cx="1315" cy="873"/>
            </a:xfrm>
            <a:prstGeom prst="roundRect">
              <a:avLst/>
            </a:prstGeom>
            <a:solidFill>
              <a:schemeClr val="accent5"/>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1385" b="1">
                  <a:solidFill>
                    <a:srgbClr val="FF0000"/>
                  </a:solidFill>
                  <a:sym typeface="+mn-ea"/>
                </a:rPr>
                <a:t>元素</a:t>
              </a:r>
              <a:endParaRPr lang="zh-CN" altLang="en-US" sz="1385" b="1">
                <a:solidFill>
                  <a:srgbClr val="FF0000"/>
                </a:solidFill>
              </a:endParaRPr>
            </a:p>
            <a:p>
              <a:pPr algn="ctr" fontAlgn="base">
                <a:spcBef>
                  <a:spcPct val="0"/>
                </a:spcBef>
                <a:spcAft>
                  <a:spcPct val="0"/>
                </a:spcAft>
              </a:pPr>
              <a:r>
                <a:rPr lang="zh-CN" altLang="en-US" sz="1385" b="1">
                  <a:solidFill>
                    <a:srgbClr val="FF0000"/>
                  </a:solidFill>
                  <a:sym typeface="+mn-ea"/>
                </a:rPr>
                <a:t>化合物</a:t>
              </a:r>
              <a:endParaRPr lang="zh-CN" altLang="en-US" sz="1385" b="1">
                <a:solidFill>
                  <a:srgbClr val="FF0000"/>
                </a:solidFill>
              </a:endParaRPr>
            </a:p>
          </p:txBody>
        </p:sp>
        <p:sp>
          <p:nvSpPr>
            <p:cNvPr id="4" name="圆角矩形 3"/>
            <p:cNvSpPr/>
            <p:nvPr/>
          </p:nvSpPr>
          <p:spPr>
            <a:xfrm>
              <a:off x="3831" y="3054"/>
              <a:ext cx="1134" cy="873"/>
            </a:xfrm>
            <a:prstGeom prst="roundRect">
              <a:avLst/>
            </a:prstGeom>
            <a:solidFill>
              <a:schemeClr val="accent5"/>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1385" b="1">
                  <a:solidFill>
                    <a:srgbClr val="FF0000"/>
                  </a:solidFill>
                  <a:sym typeface="+mn-ea"/>
                </a:rPr>
                <a:t>基本</a:t>
              </a:r>
              <a:endParaRPr lang="zh-CN" altLang="en-US" sz="1385" b="1">
                <a:solidFill>
                  <a:srgbClr val="FF0000"/>
                </a:solidFill>
                <a:sym typeface="+mn-ea"/>
              </a:endParaRPr>
            </a:p>
            <a:p>
              <a:pPr algn="ctr" fontAlgn="base">
                <a:spcBef>
                  <a:spcPct val="0"/>
                </a:spcBef>
                <a:spcAft>
                  <a:spcPct val="0"/>
                </a:spcAft>
              </a:pPr>
              <a:r>
                <a:rPr lang="zh-CN" altLang="en-US" sz="1385" b="1">
                  <a:solidFill>
                    <a:srgbClr val="FF0000"/>
                  </a:solidFill>
                  <a:sym typeface="+mn-ea"/>
                </a:rPr>
                <a:t>概念</a:t>
              </a:r>
              <a:endParaRPr lang="zh-CN" altLang="en-US" sz="1385" b="1">
                <a:solidFill>
                  <a:srgbClr val="FF0000"/>
                </a:solidFill>
              </a:endParaRPr>
            </a:p>
          </p:txBody>
        </p:sp>
        <p:sp>
          <p:nvSpPr>
            <p:cNvPr id="5" name="圆角矩形 4"/>
            <p:cNvSpPr/>
            <p:nvPr/>
          </p:nvSpPr>
          <p:spPr>
            <a:xfrm>
              <a:off x="5002" y="3054"/>
              <a:ext cx="1322" cy="873"/>
            </a:xfrm>
            <a:prstGeom prst="roundRect">
              <a:avLst/>
            </a:prstGeom>
            <a:solidFill>
              <a:schemeClr val="accent5"/>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1385" b="1">
                  <a:solidFill>
                    <a:srgbClr val="FF0000"/>
                  </a:solidFill>
                  <a:sym typeface="+mn-ea"/>
                </a:rPr>
                <a:t>基本</a:t>
              </a:r>
              <a:endParaRPr lang="zh-CN" altLang="en-US" sz="1385" b="1">
                <a:solidFill>
                  <a:srgbClr val="FF0000"/>
                </a:solidFill>
                <a:sym typeface="+mn-ea"/>
              </a:endParaRPr>
            </a:p>
            <a:p>
              <a:pPr algn="ctr" fontAlgn="base">
                <a:spcBef>
                  <a:spcPct val="0"/>
                </a:spcBef>
                <a:spcAft>
                  <a:spcPct val="0"/>
                </a:spcAft>
              </a:pPr>
              <a:r>
                <a:rPr lang="zh-CN" altLang="en-US" sz="1385" b="1">
                  <a:solidFill>
                    <a:srgbClr val="FF0000"/>
                  </a:solidFill>
                  <a:sym typeface="+mn-ea"/>
                </a:rPr>
                <a:t>理论</a:t>
              </a:r>
              <a:endParaRPr lang="zh-CN" altLang="en-US" sz="1385" b="1">
                <a:solidFill>
                  <a:srgbClr val="FF0000"/>
                </a:solidFill>
                <a:sym typeface="+mn-ea"/>
              </a:endParaRPr>
            </a:p>
          </p:txBody>
        </p:sp>
        <p:sp>
          <p:nvSpPr>
            <p:cNvPr id="6" name="圆角矩形 5"/>
            <p:cNvSpPr/>
            <p:nvPr/>
          </p:nvSpPr>
          <p:spPr>
            <a:xfrm>
              <a:off x="6324" y="3054"/>
              <a:ext cx="1322" cy="873"/>
            </a:xfrm>
            <a:prstGeom prst="roundRect">
              <a:avLst/>
            </a:prstGeom>
            <a:solidFill>
              <a:schemeClr val="accent5"/>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1385" b="1">
                  <a:solidFill>
                    <a:srgbClr val="FF0000"/>
                  </a:solidFill>
                </a:rPr>
                <a:t>有机</a:t>
              </a:r>
              <a:r>
                <a:rPr lang="zh-CN" altLang="en-US" sz="1385" b="1">
                  <a:solidFill>
                    <a:srgbClr val="FF0000"/>
                  </a:solidFill>
                  <a:sym typeface="+mn-ea"/>
                </a:rPr>
                <a:t>化学</a:t>
              </a:r>
              <a:endParaRPr lang="zh-CN" altLang="en-US" sz="1385" b="1">
                <a:solidFill>
                  <a:srgbClr val="FF0000"/>
                </a:solidFill>
              </a:endParaRPr>
            </a:p>
            <a:p>
              <a:pPr algn="ctr" fontAlgn="base">
                <a:spcBef>
                  <a:spcPct val="0"/>
                </a:spcBef>
                <a:spcAft>
                  <a:spcPct val="0"/>
                </a:spcAft>
              </a:pPr>
              <a:r>
                <a:rPr lang="zh-CN" altLang="en-US" sz="1400" b="1">
                  <a:solidFill>
                    <a:srgbClr val="FF0000"/>
                  </a:solidFill>
                </a:rPr>
                <a:t>必修</a:t>
              </a:r>
              <a:endParaRPr lang="en-US" altLang="zh-CN" sz="1400" b="1">
                <a:solidFill>
                  <a:srgbClr val="FF0000"/>
                </a:solidFill>
              </a:endParaRPr>
            </a:p>
          </p:txBody>
        </p:sp>
        <p:sp>
          <p:nvSpPr>
            <p:cNvPr id="7" name="圆角矩形 6"/>
            <p:cNvSpPr/>
            <p:nvPr/>
          </p:nvSpPr>
          <p:spPr>
            <a:xfrm>
              <a:off x="7646" y="3054"/>
              <a:ext cx="1091" cy="873"/>
            </a:xfrm>
            <a:prstGeom prst="roundRect">
              <a:avLst/>
            </a:prstGeom>
            <a:solidFill>
              <a:schemeClr val="accent5"/>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1385" b="1">
                  <a:solidFill>
                    <a:srgbClr val="FF0000"/>
                  </a:solidFill>
                </a:rPr>
                <a:t>化学</a:t>
              </a:r>
              <a:endParaRPr lang="zh-CN" altLang="en-US" sz="1385" b="1">
                <a:solidFill>
                  <a:srgbClr val="FF0000"/>
                </a:solidFill>
              </a:endParaRPr>
            </a:p>
            <a:p>
              <a:pPr algn="ctr" fontAlgn="base">
                <a:spcBef>
                  <a:spcPct val="0"/>
                </a:spcBef>
                <a:spcAft>
                  <a:spcPct val="0"/>
                </a:spcAft>
              </a:pPr>
              <a:r>
                <a:rPr lang="zh-CN" altLang="en-US" sz="1385" b="1">
                  <a:solidFill>
                    <a:srgbClr val="FF0000"/>
                  </a:solidFill>
                </a:rPr>
                <a:t>实验</a:t>
              </a:r>
              <a:endParaRPr lang="zh-CN" altLang="en-US" sz="1385" b="1">
                <a:solidFill>
                  <a:srgbClr val="FF0000"/>
                </a:solidFill>
              </a:endParaRPr>
            </a:p>
          </p:txBody>
        </p:sp>
        <p:sp>
          <p:nvSpPr>
            <p:cNvPr id="8" name="圆角矩形 7"/>
            <p:cNvSpPr/>
            <p:nvPr/>
          </p:nvSpPr>
          <p:spPr>
            <a:xfrm>
              <a:off x="10402" y="3054"/>
              <a:ext cx="1621" cy="873"/>
            </a:xfrm>
            <a:prstGeom prst="roundRect">
              <a:avLst/>
            </a:prstGeom>
            <a:solidFill>
              <a:schemeClr val="accent5"/>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1385" b="1">
                  <a:solidFill>
                    <a:srgbClr val="FF0000"/>
                  </a:solidFill>
                </a:rPr>
                <a:t>有机</a:t>
              </a:r>
              <a:r>
                <a:rPr lang="zh-CN" altLang="en-US" sz="1385" b="1">
                  <a:solidFill>
                    <a:srgbClr val="FF0000"/>
                  </a:solidFill>
                  <a:sym typeface="+mn-ea"/>
                </a:rPr>
                <a:t>化学</a:t>
              </a:r>
              <a:endParaRPr lang="zh-CN" altLang="en-US" sz="1385" b="1">
                <a:solidFill>
                  <a:srgbClr val="FF0000"/>
                </a:solidFill>
              </a:endParaRPr>
            </a:p>
            <a:p>
              <a:pPr algn="ctr" fontAlgn="base">
                <a:spcBef>
                  <a:spcPct val="0"/>
                </a:spcBef>
                <a:spcAft>
                  <a:spcPct val="0"/>
                </a:spcAft>
              </a:pPr>
              <a:r>
                <a:rPr lang="zh-CN" altLang="en-US" sz="1385" b="1">
                  <a:solidFill>
                    <a:srgbClr val="FF0000"/>
                  </a:solidFill>
                </a:rPr>
                <a:t>基础</a:t>
              </a:r>
              <a:r>
                <a:rPr lang="en-US" altLang="zh-CN" sz="1385" b="1">
                  <a:solidFill>
                    <a:srgbClr val="FF0000"/>
                  </a:solidFill>
                </a:rPr>
                <a:t>[</a:t>
              </a:r>
              <a:r>
                <a:rPr lang="zh-CN" altLang="en-US" sz="1385" b="1">
                  <a:solidFill>
                    <a:srgbClr val="FF0000"/>
                  </a:solidFill>
                </a:rPr>
                <a:t>选修</a:t>
              </a:r>
              <a:r>
                <a:rPr lang="en-US" altLang="zh-CN" sz="1385" b="1">
                  <a:solidFill>
                    <a:srgbClr val="FF0000"/>
                  </a:solidFill>
                </a:rPr>
                <a:t>]</a:t>
              </a:r>
              <a:endParaRPr lang="en-US" altLang="zh-CN" sz="1385" b="1">
                <a:solidFill>
                  <a:srgbClr val="FF0000"/>
                </a:solidFill>
              </a:endParaRPr>
            </a:p>
          </p:txBody>
        </p:sp>
        <p:sp>
          <p:nvSpPr>
            <p:cNvPr id="9" name="圆角矩形 8"/>
            <p:cNvSpPr/>
            <p:nvPr/>
          </p:nvSpPr>
          <p:spPr>
            <a:xfrm>
              <a:off x="8737" y="3054"/>
              <a:ext cx="1665" cy="873"/>
            </a:xfrm>
            <a:prstGeom prst="roundRect">
              <a:avLst/>
            </a:prstGeom>
            <a:solidFill>
              <a:schemeClr val="accent5"/>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1385" b="1">
                  <a:solidFill>
                    <a:srgbClr val="FF0000"/>
                  </a:solidFill>
                </a:rPr>
                <a:t>物质</a:t>
              </a:r>
              <a:endParaRPr lang="zh-CN" altLang="en-US" sz="1385" b="1">
                <a:solidFill>
                  <a:srgbClr val="FF0000"/>
                </a:solidFill>
              </a:endParaRPr>
            </a:p>
            <a:p>
              <a:pPr algn="ctr" fontAlgn="base">
                <a:spcBef>
                  <a:spcPct val="0"/>
                </a:spcBef>
                <a:spcAft>
                  <a:spcPct val="0"/>
                </a:spcAft>
              </a:pPr>
              <a:r>
                <a:rPr lang="zh-CN" altLang="en-US" sz="1385" b="1">
                  <a:solidFill>
                    <a:srgbClr val="FF0000"/>
                  </a:solidFill>
                </a:rPr>
                <a:t>结构与性质</a:t>
              </a:r>
              <a:endParaRPr lang="zh-CN" altLang="en-US" sz="1385" b="1">
                <a:solidFill>
                  <a:srgbClr val="FF0000"/>
                </a:solidFill>
              </a:endParaRPr>
            </a:p>
          </p:txBody>
        </p:sp>
      </p:grpSp>
      <p:sp>
        <p:nvSpPr>
          <p:cNvPr id="81922" name="矩形 1"/>
          <p:cNvSpPr>
            <a:spLocks noChangeArrowheads="1"/>
          </p:cNvSpPr>
          <p:nvPr/>
        </p:nvSpPr>
        <p:spPr bwMode="auto">
          <a:xfrm>
            <a:off x="1577341" y="1289053"/>
            <a:ext cx="9294707" cy="564515"/>
          </a:xfrm>
          <a:prstGeom prst="rect">
            <a:avLst/>
          </a:prstGeom>
          <a:solidFill>
            <a:schemeClr val="accent5"/>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spcBef>
                <a:spcPct val="0"/>
              </a:spcBef>
              <a:spcAft>
                <a:spcPct val="0"/>
              </a:spcAft>
            </a:pPr>
            <a:r>
              <a:rPr lang="en-US" altLang="zh-CN" sz="1540" b="1">
                <a:solidFill>
                  <a:srgbClr val="000000"/>
                </a:solidFill>
                <a:latin typeface="Calibri"/>
                <a:cs typeface="Times New Roman" panose="02020603050405020304" pitchFamily="18" charset="0"/>
              </a:rPr>
              <a:t> </a:t>
            </a:r>
            <a:r>
              <a:rPr lang="zh-CN" altLang="zh-CN" sz="1540" b="1">
                <a:solidFill>
                  <a:srgbClr val="000000"/>
                </a:solidFill>
                <a:latin typeface="Calibri"/>
                <a:cs typeface="Times New Roman" panose="02020603050405020304" pitchFamily="18" charset="0"/>
              </a:rPr>
              <a:t>第二轮复习，注重</a:t>
            </a:r>
            <a:r>
              <a:rPr lang="en-US" altLang="zh-CN" sz="1540" b="1">
                <a:solidFill>
                  <a:srgbClr val="000000"/>
                </a:solidFill>
                <a:latin typeface="Calibri"/>
                <a:cs typeface="Times New Roman" panose="02020603050405020304" pitchFamily="18" charset="0"/>
              </a:rPr>
              <a:t>26</a:t>
            </a:r>
            <a:r>
              <a:rPr lang="zh-CN" altLang="en-US" sz="1540" b="1">
                <a:solidFill>
                  <a:srgbClr val="000000"/>
                </a:solidFill>
                <a:latin typeface="Calibri"/>
                <a:cs typeface="Times New Roman" panose="02020603050405020304" pitchFamily="18" charset="0"/>
              </a:rPr>
              <a:t>条主干知识的重组，在专题测试卷中，</a:t>
            </a:r>
            <a:endParaRPr lang="zh-CN" altLang="en-US" sz="1540" b="1">
              <a:solidFill>
                <a:srgbClr val="000000"/>
              </a:solidFill>
              <a:latin typeface="Calibri"/>
              <a:cs typeface="Times New Roman" panose="02020603050405020304" pitchFamily="18" charset="0"/>
            </a:endParaRPr>
          </a:p>
          <a:p>
            <a:pPr algn="ctr" fontAlgn="base">
              <a:spcBef>
                <a:spcPct val="0"/>
              </a:spcBef>
              <a:spcAft>
                <a:spcPct val="0"/>
              </a:spcAft>
            </a:pPr>
            <a:r>
              <a:rPr lang="zh-CN" altLang="en-US" sz="1540" b="1">
                <a:solidFill>
                  <a:srgbClr val="0000FF"/>
                </a:solidFill>
                <a:latin typeface="Calibri"/>
                <a:cs typeface="Times New Roman" panose="02020603050405020304" pitchFamily="18" charset="0"/>
              </a:rPr>
              <a:t>滚动、变式、新颖</a:t>
            </a:r>
            <a:r>
              <a:rPr lang="zh-CN" altLang="en-US" sz="1540" b="1">
                <a:solidFill>
                  <a:srgbClr val="000000"/>
                </a:solidFill>
                <a:latin typeface="Calibri"/>
                <a:cs typeface="Times New Roman" panose="02020603050405020304" pitchFamily="18" charset="0"/>
              </a:rPr>
              <a:t>，反复锤炼学生对</a:t>
            </a:r>
            <a:r>
              <a:rPr lang="zh-CN" altLang="en-US" sz="1540" b="1">
                <a:solidFill>
                  <a:srgbClr val="000000"/>
                </a:solidFill>
                <a:cs typeface="Times New Roman" panose="02020603050405020304" pitchFamily="18" charset="0"/>
              </a:rPr>
              <a:t>教材</a:t>
            </a:r>
            <a:r>
              <a:rPr lang="zh-CN" altLang="en-US" sz="1540" b="1">
                <a:solidFill>
                  <a:srgbClr val="0000FF"/>
                </a:solidFill>
                <a:cs typeface="Times New Roman" panose="02020603050405020304" pitchFamily="18" charset="0"/>
              </a:rPr>
              <a:t>知识、技能、方法</a:t>
            </a:r>
            <a:r>
              <a:rPr lang="zh-CN" altLang="en-US" sz="1540" b="1">
                <a:solidFill>
                  <a:srgbClr val="000000"/>
                </a:solidFill>
                <a:cs typeface="Times New Roman" panose="02020603050405020304" pitchFamily="18" charset="0"/>
              </a:rPr>
              <a:t>的认知。</a:t>
            </a:r>
            <a:endParaRPr lang="zh-CN" altLang="en-US" sz="1540" b="1">
              <a:solidFill>
                <a:srgbClr val="000000"/>
              </a:solidFill>
              <a:cs typeface="Times New Roman" panose="02020603050405020304" pitchFamily="18" charset="0"/>
            </a:endParaRPr>
          </a:p>
        </p:txBody>
      </p:sp>
      <p:sp>
        <p:nvSpPr>
          <p:cNvPr id="76804" name="Rectangle 3"/>
          <p:cNvSpPr>
            <a:spLocks noGrp="1" noChangeArrowheads="1"/>
          </p:cNvSpPr>
          <p:nvPr/>
        </p:nvSpPr>
        <p:spPr bwMode="auto">
          <a:xfrm>
            <a:off x="859369" y="461648"/>
            <a:ext cx="10013527" cy="525145"/>
          </a:xfrm>
          <a:prstGeom prst="rect">
            <a:avLst/>
          </a:prstGeom>
          <a:noFill/>
          <a:ln w="9525">
            <a:noFill/>
            <a:miter lim="800000"/>
          </a:ln>
        </p:spPr>
        <p:txBody>
          <a:bodyPr/>
          <a:lstStyle/>
          <a:p>
            <a:pPr marL="342900" indent="-342900" fontAlgn="base">
              <a:spcBef>
                <a:spcPct val="20000"/>
              </a:spcBef>
              <a:spcAft>
                <a:spcPct val="0"/>
              </a:spcAft>
            </a:pPr>
            <a:r>
              <a:rPr lang="zh-CN" altLang="en-US" sz="2400" b="1">
                <a:solidFill>
                  <a:srgbClr val="000000"/>
                </a:solidFill>
                <a:latin typeface="黑体" panose="02010609060101010101" pitchFamily="49" charset="-122"/>
                <a:ea typeface="黑体" panose="02010609060101010101" pitchFamily="49" charset="-122"/>
                <a:sym typeface="+mn-ea"/>
              </a:rPr>
              <a:t>高三化学</a:t>
            </a:r>
            <a:r>
              <a:rPr lang="zh-CN" altLang="en-US" sz="2400" b="1">
                <a:solidFill>
                  <a:srgbClr val="0000FF"/>
                </a:solidFill>
                <a:latin typeface="黑体" panose="02010609060101010101" pitchFamily="49" charset="-122"/>
                <a:ea typeface="黑体" panose="02010609060101010101" pitchFamily="49" charset="-122"/>
                <a:sym typeface="+mn-ea"/>
              </a:rPr>
              <a:t>主干知识体系</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smtClean="0">
                <a:solidFill>
                  <a:srgbClr val="FF0000"/>
                </a:solidFill>
                <a:effectLst>
                  <a:outerShdw blurRad="38100" dist="38100" dir="2700000" algn="tl">
                    <a:srgbClr val="C0C0C0"/>
                  </a:outerShdw>
                </a:effectLst>
                <a:ea typeface="方正黑体简体" panose="02010601030101010101" pitchFamily="2" charset="-122"/>
                <a:sym typeface="+mn-ea"/>
              </a:rPr>
              <a:t>七大专题衍生</a:t>
            </a:r>
            <a:r>
              <a:rPr lang="en-US" altLang="zh-CN" sz="2400" smtClean="0">
                <a:solidFill>
                  <a:srgbClr val="FF0000"/>
                </a:solidFill>
                <a:effectLst>
                  <a:outerShdw blurRad="38100" dist="38100" dir="2700000" algn="tl">
                    <a:srgbClr val="C0C0C0"/>
                  </a:outerShdw>
                </a:effectLst>
                <a:ea typeface="方正黑体简体" panose="02010601030101010101" pitchFamily="2" charset="-122"/>
                <a:sym typeface="+mn-ea"/>
              </a:rPr>
              <a:t>26</a:t>
            </a:r>
            <a:r>
              <a:rPr lang="zh-CN" altLang="en-US" sz="2400" smtClean="0">
                <a:solidFill>
                  <a:srgbClr val="FF0000"/>
                </a:solidFill>
                <a:effectLst>
                  <a:outerShdw blurRad="38100" dist="38100" dir="2700000" algn="tl">
                    <a:srgbClr val="C0C0C0"/>
                  </a:outerShdw>
                </a:effectLst>
                <a:ea typeface="方正黑体简体" panose="02010601030101010101" pitchFamily="2" charset="-122"/>
                <a:sym typeface="+mn-ea"/>
              </a:rPr>
              <a:t>小专题</a:t>
            </a:r>
            <a:endParaRPr lang="zh-CN" altLang="en-US" sz="2400" smtClean="0">
              <a:solidFill>
                <a:srgbClr val="FF0000"/>
              </a:solidFill>
              <a:effectLst>
                <a:outerShdw blurRad="38100" dist="38100" dir="2700000" algn="tl">
                  <a:srgbClr val="C0C0C0"/>
                </a:outerShdw>
              </a:effectLst>
              <a:ea typeface="方正黑体简体" panose="02010601030101010101" pitchFamily="2" charset="-122"/>
              <a:sym typeface="+mn-ea"/>
            </a:endParaRPr>
          </a:p>
        </p:txBody>
      </p:sp>
      <p:grpSp>
        <p:nvGrpSpPr>
          <p:cNvPr id="12" name="组合 17"/>
          <p:cNvGrpSpPr/>
          <p:nvPr/>
        </p:nvGrpSpPr>
        <p:grpSpPr>
          <a:xfrm>
            <a:off x="1577342" y="2673988"/>
            <a:ext cx="9295553" cy="3692525"/>
            <a:chOff x="1863" y="4211"/>
            <a:chExt cx="10979" cy="5815"/>
          </a:xfrm>
        </p:grpSpPr>
        <p:sp>
          <p:nvSpPr>
            <p:cNvPr id="2" name="矩形 1"/>
            <p:cNvSpPr/>
            <p:nvPr/>
          </p:nvSpPr>
          <p:spPr>
            <a:xfrm>
              <a:off x="1863" y="4211"/>
              <a:ext cx="5070" cy="5815"/>
            </a:xfrm>
            <a:prstGeom prst="rect">
              <a:avLst/>
            </a:prstGeom>
            <a:solidFill>
              <a:schemeClr val="accent5"/>
            </a:solidFill>
            <a:ln>
              <a:solidFill>
                <a:srgbClr val="C0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0"/>
                </a:spcBef>
                <a:spcAft>
                  <a:spcPct val="0"/>
                </a:spcAft>
                <a:defRPr/>
              </a:pPr>
              <a:r>
                <a:rPr lang="zh-CN" altLang="en-US" b="1">
                  <a:solidFill>
                    <a:srgbClr val="C00000"/>
                  </a:solidFill>
                  <a:sym typeface="+mn-ea"/>
                </a:rPr>
                <a:t>（</a:t>
              </a:r>
              <a:r>
                <a:rPr lang="en-US" altLang="zh-CN" b="1">
                  <a:solidFill>
                    <a:srgbClr val="C00000"/>
                  </a:solidFill>
                  <a:sym typeface="+mn-ea"/>
                </a:rPr>
                <a:t>1</a:t>
              </a:r>
              <a:r>
                <a:rPr lang="zh-CN" altLang="en-US" b="1">
                  <a:solidFill>
                    <a:srgbClr val="C00000"/>
                  </a:solidFill>
                  <a:sym typeface="+mn-ea"/>
                </a:rPr>
                <a:t>）碱金属</a:t>
              </a:r>
              <a:endParaRPr lang="zh-CN" altLang="en-US" b="1">
                <a:solidFill>
                  <a:srgbClr val="C00000"/>
                </a:solidFill>
              </a:endParaRPr>
            </a:p>
            <a:p>
              <a:pPr>
                <a:spcBef>
                  <a:spcPct val="0"/>
                </a:spcBef>
                <a:spcAft>
                  <a:spcPct val="0"/>
                </a:spcAft>
                <a:defRPr/>
              </a:pPr>
              <a:r>
                <a:rPr lang="zh-CN" altLang="en-US" b="1">
                  <a:solidFill>
                    <a:srgbClr val="C00000"/>
                  </a:solidFill>
                  <a:sym typeface="+mn-ea"/>
                </a:rPr>
                <a:t>（</a:t>
              </a:r>
              <a:r>
                <a:rPr lang="en-US" altLang="zh-CN" b="1">
                  <a:solidFill>
                    <a:srgbClr val="C00000"/>
                  </a:solidFill>
                  <a:sym typeface="+mn-ea"/>
                </a:rPr>
                <a:t>2</a:t>
              </a:r>
              <a:r>
                <a:rPr lang="zh-CN" altLang="en-US" b="1">
                  <a:solidFill>
                    <a:srgbClr val="C00000"/>
                  </a:solidFill>
                  <a:sym typeface="+mn-ea"/>
                </a:rPr>
                <a:t>）镁铝铁</a:t>
              </a:r>
              <a:endParaRPr lang="zh-CN" altLang="en-US" b="1">
                <a:solidFill>
                  <a:srgbClr val="C00000"/>
                </a:solidFill>
              </a:endParaRPr>
            </a:p>
            <a:p>
              <a:pPr>
                <a:spcBef>
                  <a:spcPct val="0"/>
                </a:spcBef>
                <a:spcAft>
                  <a:spcPct val="0"/>
                </a:spcAft>
                <a:defRPr/>
              </a:pPr>
              <a:r>
                <a:rPr lang="zh-CN" altLang="en-US" b="1">
                  <a:solidFill>
                    <a:srgbClr val="C00000"/>
                  </a:solidFill>
                </a:rPr>
                <a:t>（</a:t>
              </a:r>
              <a:r>
                <a:rPr lang="en-US" altLang="zh-CN" b="1">
                  <a:solidFill>
                    <a:srgbClr val="C00000"/>
                  </a:solidFill>
                </a:rPr>
                <a:t>3</a:t>
              </a:r>
              <a:r>
                <a:rPr lang="zh-CN" altLang="en-US" b="1">
                  <a:solidFill>
                    <a:srgbClr val="C00000"/>
                  </a:solidFill>
                </a:rPr>
                <a:t>）</a:t>
              </a:r>
              <a:r>
                <a:rPr lang="zh-CN" altLang="en-US" b="1">
                  <a:solidFill>
                    <a:srgbClr val="C00000"/>
                  </a:solidFill>
                  <a:sym typeface="+mn-ea"/>
                </a:rPr>
                <a:t>碳族元素</a:t>
              </a:r>
              <a:endParaRPr lang="zh-CN" altLang="en-US" b="1">
                <a:solidFill>
                  <a:srgbClr val="C00000"/>
                </a:solidFill>
                <a:sym typeface="+mn-ea"/>
              </a:endParaRPr>
            </a:p>
            <a:p>
              <a:pPr>
                <a:spcBef>
                  <a:spcPct val="0"/>
                </a:spcBef>
                <a:spcAft>
                  <a:spcPct val="0"/>
                </a:spcAft>
                <a:defRPr/>
              </a:pPr>
              <a:r>
                <a:rPr lang="zh-CN" altLang="en-US" b="1">
                  <a:solidFill>
                    <a:srgbClr val="C00000"/>
                  </a:solidFill>
                </a:rPr>
                <a:t>（</a:t>
              </a:r>
              <a:r>
                <a:rPr lang="en-US" altLang="zh-CN" b="1">
                  <a:solidFill>
                    <a:srgbClr val="C00000"/>
                  </a:solidFill>
                </a:rPr>
                <a:t>4</a:t>
              </a:r>
              <a:r>
                <a:rPr lang="zh-CN" altLang="en-US" b="1">
                  <a:solidFill>
                    <a:srgbClr val="C00000"/>
                  </a:solidFill>
                </a:rPr>
                <a:t>）</a:t>
              </a:r>
              <a:r>
                <a:rPr lang="zh-CN" altLang="en-US" b="1">
                  <a:solidFill>
                    <a:srgbClr val="C00000"/>
                  </a:solidFill>
                  <a:sym typeface="+mn-ea"/>
                </a:rPr>
                <a:t>氮族元素</a:t>
              </a:r>
              <a:endParaRPr lang="zh-CN" altLang="en-US" b="1">
                <a:solidFill>
                  <a:srgbClr val="C00000"/>
                </a:solidFill>
              </a:endParaRPr>
            </a:p>
            <a:p>
              <a:pPr>
                <a:spcBef>
                  <a:spcPct val="0"/>
                </a:spcBef>
                <a:spcAft>
                  <a:spcPct val="0"/>
                </a:spcAft>
                <a:defRPr/>
              </a:pPr>
              <a:r>
                <a:rPr lang="zh-CN" altLang="en-US" b="1">
                  <a:solidFill>
                    <a:srgbClr val="C00000"/>
                  </a:solidFill>
                </a:rPr>
                <a:t>（</a:t>
              </a:r>
              <a:r>
                <a:rPr lang="en-US" altLang="zh-CN" b="1">
                  <a:solidFill>
                    <a:srgbClr val="C00000"/>
                  </a:solidFill>
                </a:rPr>
                <a:t>5</a:t>
              </a:r>
              <a:r>
                <a:rPr lang="zh-CN" altLang="en-US" b="1">
                  <a:solidFill>
                    <a:srgbClr val="C00000"/>
                  </a:solidFill>
                </a:rPr>
                <a:t>）</a:t>
              </a:r>
              <a:r>
                <a:rPr lang="zh-CN" altLang="en-US" b="1">
                  <a:solidFill>
                    <a:srgbClr val="C00000"/>
                  </a:solidFill>
                  <a:sym typeface="+mn-ea"/>
                </a:rPr>
                <a:t>氧族元素</a:t>
              </a:r>
              <a:endParaRPr lang="zh-CN" altLang="en-US" b="1">
                <a:solidFill>
                  <a:srgbClr val="C00000"/>
                </a:solidFill>
              </a:endParaRPr>
            </a:p>
            <a:p>
              <a:pPr>
                <a:spcBef>
                  <a:spcPct val="0"/>
                </a:spcBef>
                <a:spcAft>
                  <a:spcPct val="0"/>
                </a:spcAft>
                <a:defRPr/>
              </a:pPr>
              <a:r>
                <a:rPr lang="zh-CN" altLang="en-US" b="1">
                  <a:solidFill>
                    <a:srgbClr val="C00000"/>
                  </a:solidFill>
                </a:rPr>
                <a:t>（</a:t>
              </a:r>
              <a:r>
                <a:rPr lang="en-US" altLang="zh-CN" b="1">
                  <a:solidFill>
                    <a:srgbClr val="C00000"/>
                  </a:solidFill>
                </a:rPr>
                <a:t>6</a:t>
              </a:r>
              <a:r>
                <a:rPr lang="zh-CN" altLang="en-US" b="1">
                  <a:solidFill>
                    <a:srgbClr val="C00000"/>
                  </a:solidFill>
                </a:rPr>
                <a:t>）</a:t>
              </a:r>
              <a:r>
                <a:rPr lang="zh-CN" altLang="en-US" b="1">
                  <a:solidFill>
                    <a:srgbClr val="C00000"/>
                  </a:solidFill>
                  <a:sym typeface="+mn-ea"/>
                </a:rPr>
                <a:t>卤素</a:t>
              </a:r>
              <a:endParaRPr lang="zh-CN" altLang="en-US" b="1">
                <a:solidFill>
                  <a:srgbClr val="000000"/>
                </a:solidFill>
              </a:endParaRPr>
            </a:p>
            <a:p>
              <a:pPr>
                <a:spcBef>
                  <a:spcPct val="0"/>
                </a:spcBef>
                <a:spcAft>
                  <a:spcPct val="0"/>
                </a:spcAft>
                <a:defRPr/>
              </a:pPr>
              <a:r>
                <a:rPr lang="zh-CN" altLang="en-US" b="1">
                  <a:solidFill>
                    <a:srgbClr val="0000FF"/>
                  </a:solidFill>
                </a:rPr>
                <a:t>（</a:t>
              </a:r>
              <a:r>
                <a:rPr lang="en-US" altLang="zh-CN" b="1">
                  <a:solidFill>
                    <a:srgbClr val="0000FF"/>
                  </a:solidFill>
                </a:rPr>
                <a:t>7</a:t>
              </a:r>
              <a:r>
                <a:rPr lang="zh-CN" altLang="en-US" b="1">
                  <a:solidFill>
                    <a:srgbClr val="0000FF"/>
                  </a:solidFill>
                </a:rPr>
                <a:t>）</a:t>
              </a:r>
              <a:r>
                <a:rPr lang="zh-CN" altLang="en-US" b="1">
                  <a:solidFill>
                    <a:srgbClr val="0000FF"/>
                  </a:solidFill>
                  <a:sym typeface="+mn-ea"/>
                </a:rPr>
                <a:t>化学计算</a:t>
              </a:r>
              <a:r>
                <a:rPr lang="en-US" altLang="zh-CN" b="1">
                  <a:solidFill>
                    <a:srgbClr val="0000FF"/>
                  </a:solidFill>
                  <a:sym typeface="+mn-ea"/>
                </a:rPr>
                <a:t>[6</a:t>
              </a:r>
              <a:r>
                <a:rPr lang="zh-CN" altLang="en-US" b="1">
                  <a:solidFill>
                    <a:srgbClr val="0000FF"/>
                  </a:solidFill>
                  <a:sym typeface="+mn-ea"/>
                </a:rPr>
                <a:t>式</a:t>
              </a:r>
              <a:r>
                <a:rPr lang="en-US" altLang="zh-CN" b="1">
                  <a:solidFill>
                    <a:srgbClr val="0000FF"/>
                  </a:solidFill>
                  <a:sym typeface="+mn-ea"/>
                </a:rPr>
                <a:t>3</a:t>
              </a:r>
              <a:r>
                <a:rPr lang="zh-CN" altLang="en-US" b="1">
                  <a:solidFill>
                    <a:srgbClr val="0000FF"/>
                  </a:solidFill>
                  <a:sym typeface="+mn-ea"/>
                </a:rPr>
                <a:t>浓</a:t>
              </a:r>
              <a:r>
                <a:rPr lang="en-US" altLang="zh-CN" b="1">
                  <a:solidFill>
                    <a:srgbClr val="0000FF"/>
                  </a:solidFill>
                  <a:sym typeface="+mn-ea"/>
                </a:rPr>
                <a:t>6</a:t>
              </a:r>
              <a:r>
                <a:rPr lang="zh-CN" altLang="en-US" b="1">
                  <a:solidFill>
                    <a:srgbClr val="0000FF"/>
                  </a:solidFill>
                  <a:sym typeface="+mn-ea"/>
                </a:rPr>
                <a:t>常数</a:t>
              </a:r>
              <a:r>
                <a:rPr lang="en-US" altLang="zh-CN" b="1">
                  <a:solidFill>
                    <a:srgbClr val="0000FF"/>
                  </a:solidFill>
                  <a:sym typeface="+mn-ea"/>
                </a:rPr>
                <a:t>]</a:t>
              </a:r>
              <a:endParaRPr lang="zh-CN" altLang="en-US" b="1">
                <a:solidFill>
                  <a:srgbClr val="0000FF"/>
                </a:solidFill>
                <a:sym typeface="+mn-ea"/>
              </a:endParaRPr>
            </a:p>
            <a:p>
              <a:pPr>
                <a:spcBef>
                  <a:spcPct val="0"/>
                </a:spcBef>
                <a:spcAft>
                  <a:spcPct val="0"/>
                </a:spcAft>
                <a:defRPr/>
              </a:pPr>
              <a:r>
                <a:rPr lang="zh-CN" altLang="en-US" b="1">
                  <a:solidFill>
                    <a:srgbClr val="0000FF"/>
                  </a:solidFill>
                  <a:sym typeface="+mn-ea"/>
                </a:rPr>
                <a:t>（</a:t>
              </a:r>
              <a:r>
                <a:rPr lang="en-US" altLang="zh-CN" b="1">
                  <a:solidFill>
                    <a:srgbClr val="0000FF"/>
                  </a:solidFill>
                  <a:sym typeface="+mn-ea"/>
                </a:rPr>
                <a:t>8</a:t>
              </a:r>
              <a:r>
                <a:rPr lang="zh-CN" altLang="en-US" b="1">
                  <a:solidFill>
                    <a:srgbClr val="0000FF"/>
                  </a:solidFill>
                  <a:sym typeface="+mn-ea"/>
                </a:rPr>
                <a:t>）物质的量及计算</a:t>
              </a:r>
              <a:r>
                <a:rPr lang="zh-CN" altLang="en-US" b="1">
                  <a:solidFill>
                    <a:srgbClr val="000000"/>
                  </a:solidFill>
                  <a:sym typeface="+mn-ea"/>
                </a:rPr>
                <a:t> </a:t>
              </a:r>
              <a:endParaRPr lang="zh-CN" altLang="en-US" b="1">
                <a:solidFill>
                  <a:srgbClr val="000000"/>
                </a:solidFill>
              </a:endParaRPr>
            </a:p>
            <a:p>
              <a:pPr>
                <a:spcBef>
                  <a:spcPct val="0"/>
                </a:spcBef>
                <a:spcAft>
                  <a:spcPct val="0"/>
                </a:spcAft>
                <a:defRPr/>
              </a:pPr>
              <a:r>
                <a:rPr lang="zh-CN" altLang="en-US" b="1">
                  <a:solidFill>
                    <a:srgbClr val="FF0000"/>
                  </a:solidFill>
                </a:rPr>
                <a:t>（</a:t>
              </a:r>
              <a:r>
                <a:rPr lang="en-US" altLang="zh-CN" b="1">
                  <a:solidFill>
                    <a:srgbClr val="FF0000"/>
                  </a:solidFill>
                </a:rPr>
                <a:t>9</a:t>
              </a:r>
              <a:r>
                <a:rPr lang="zh-CN" altLang="en-US" b="1">
                  <a:solidFill>
                    <a:srgbClr val="FF0000"/>
                  </a:solidFill>
                </a:rPr>
                <a:t>）</a:t>
              </a:r>
              <a:r>
                <a:rPr lang="zh-CN" altLang="en-US" b="1">
                  <a:solidFill>
                    <a:srgbClr val="FF0000"/>
                  </a:solidFill>
                  <a:sym typeface="+mn-ea"/>
                </a:rPr>
                <a:t>元素周期律及周期表</a:t>
              </a:r>
              <a:endParaRPr lang="zh-CN" altLang="en-US" b="1">
                <a:solidFill>
                  <a:srgbClr val="FF0000"/>
                </a:solidFill>
              </a:endParaRPr>
            </a:p>
            <a:p>
              <a:pPr>
                <a:spcBef>
                  <a:spcPct val="0"/>
                </a:spcBef>
                <a:spcAft>
                  <a:spcPct val="0"/>
                </a:spcAft>
                <a:defRPr/>
              </a:pPr>
              <a:r>
                <a:rPr lang="zh-CN" altLang="en-US" b="1">
                  <a:solidFill>
                    <a:srgbClr val="FF0000"/>
                  </a:solidFill>
                </a:rPr>
                <a:t>（</a:t>
              </a:r>
              <a:r>
                <a:rPr lang="en-US" altLang="zh-CN" b="1">
                  <a:solidFill>
                    <a:srgbClr val="FF0000"/>
                  </a:solidFill>
                </a:rPr>
                <a:t>10</a:t>
              </a:r>
              <a:r>
                <a:rPr lang="zh-CN" altLang="en-US" b="1">
                  <a:solidFill>
                    <a:srgbClr val="FF0000"/>
                  </a:solidFill>
                </a:rPr>
                <a:t>）</a:t>
              </a:r>
              <a:r>
                <a:rPr lang="zh-CN" altLang="en-US" b="1">
                  <a:solidFill>
                    <a:srgbClr val="FF0000"/>
                  </a:solidFill>
                  <a:sym typeface="+mn-ea"/>
                </a:rPr>
                <a:t>电解质溶液</a:t>
              </a:r>
              <a:endParaRPr lang="zh-CN" altLang="en-US" b="1">
                <a:solidFill>
                  <a:srgbClr val="FF0000"/>
                </a:solidFill>
                <a:sym typeface="+mn-ea"/>
              </a:endParaRPr>
            </a:p>
            <a:p>
              <a:pPr>
                <a:spcBef>
                  <a:spcPct val="0"/>
                </a:spcBef>
                <a:spcAft>
                  <a:spcPct val="0"/>
                </a:spcAft>
                <a:defRPr/>
              </a:pPr>
              <a:r>
                <a:rPr lang="zh-CN" altLang="en-US" b="1">
                  <a:solidFill>
                    <a:srgbClr val="FF0000"/>
                  </a:solidFill>
                  <a:sym typeface="+mn-ea"/>
                </a:rPr>
                <a:t>（</a:t>
              </a:r>
              <a:r>
                <a:rPr lang="en-US" altLang="zh-CN" b="1">
                  <a:solidFill>
                    <a:srgbClr val="FF0000"/>
                  </a:solidFill>
                  <a:sym typeface="+mn-ea"/>
                </a:rPr>
                <a:t>11</a:t>
              </a:r>
              <a:r>
                <a:rPr lang="zh-CN" altLang="en-US" b="1">
                  <a:solidFill>
                    <a:srgbClr val="FF0000"/>
                  </a:solidFill>
                  <a:sym typeface="+mn-ea"/>
                </a:rPr>
                <a:t>）反应速率与化学平衡</a:t>
              </a:r>
              <a:endParaRPr lang="zh-CN" altLang="en-US" b="1">
                <a:solidFill>
                  <a:srgbClr val="FF0000"/>
                </a:solidFill>
              </a:endParaRPr>
            </a:p>
            <a:p>
              <a:pPr>
                <a:spcBef>
                  <a:spcPct val="0"/>
                </a:spcBef>
                <a:spcAft>
                  <a:spcPct val="0"/>
                </a:spcAft>
                <a:defRPr/>
              </a:pPr>
              <a:r>
                <a:rPr lang="zh-CN" altLang="en-US" b="1">
                  <a:solidFill>
                    <a:srgbClr val="000000"/>
                  </a:solidFill>
                  <a:sym typeface="+mn-ea"/>
                </a:rPr>
                <a:t>（</a:t>
              </a:r>
              <a:r>
                <a:rPr lang="en-US" altLang="zh-CN" b="1">
                  <a:solidFill>
                    <a:srgbClr val="000000"/>
                  </a:solidFill>
                  <a:sym typeface="+mn-ea"/>
                </a:rPr>
                <a:t>12</a:t>
              </a:r>
              <a:r>
                <a:rPr lang="zh-CN" altLang="en-US" b="1">
                  <a:solidFill>
                    <a:srgbClr val="000000"/>
                  </a:solidFill>
                  <a:sym typeface="+mn-ea"/>
                </a:rPr>
                <a:t>）热能与电能</a:t>
              </a:r>
              <a:endParaRPr lang="zh-CN" altLang="en-US" b="1">
                <a:solidFill>
                  <a:srgbClr val="000000"/>
                </a:solidFill>
                <a:sym typeface="+mn-ea"/>
              </a:endParaRPr>
            </a:p>
            <a:p>
              <a:pPr>
                <a:spcBef>
                  <a:spcPct val="0"/>
                </a:spcBef>
                <a:spcAft>
                  <a:spcPct val="0"/>
                </a:spcAft>
                <a:defRPr/>
              </a:pPr>
              <a:r>
                <a:rPr lang="zh-CN" altLang="en-US" b="1">
                  <a:solidFill>
                    <a:srgbClr val="000000"/>
                  </a:solidFill>
                  <a:sym typeface="+mn-ea"/>
                </a:rPr>
                <a:t>（</a:t>
              </a:r>
              <a:r>
                <a:rPr lang="en-US" altLang="zh-CN" b="1">
                  <a:solidFill>
                    <a:srgbClr val="000000"/>
                  </a:solidFill>
                  <a:sym typeface="+mn-ea"/>
                </a:rPr>
                <a:t>13</a:t>
              </a:r>
              <a:r>
                <a:rPr lang="zh-CN" altLang="en-US" b="1">
                  <a:solidFill>
                    <a:srgbClr val="000000"/>
                  </a:solidFill>
                  <a:sym typeface="+mn-ea"/>
                </a:rPr>
                <a:t>）氧化还原与离子反应</a:t>
              </a:r>
              <a:endParaRPr lang="zh-CN" altLang="en-US" b="1">
                <a:solidFill>
                  <a:srgbClr val="000000"/>
                </a:solidFill>
                <a:sym typeface="+mn-ea"/>
              </a:endParaRPr>
            </a:p>
          </p:txBody>
        </p:sp>
        <p:sp>
          <p:nvSpPr>
            <p:cNvPr id="10" name="文本框 9"/>
            <p:cNvSpPr txBox="1"/>
            <p:nvPr/>
          </p:nvSpPr>
          <p:spPr>
            <a:xfrm>
              <a:off x="7081" y="4211"/>
              <a:ext cx="5761" cy="5815"/>
            </a:xfrm>
            <a:prstGeom prst="rect">
              <a:avLst/>
            </a:prstGeom>
            <a:solidFill>
              <a:schemeClr val="accent5"/>
            </a:solidFill>
            <a:ln>
              <a:solidFill>
                <a:srgbClr val="C00000"/>
              </a:solidFill>
            </a:ln>
          </p:spPr>
          <p:txBody>
            <a:bodyPr wrap="square" rtlCol="0">
              <a:spAutoFit/>
            </a:bodyPr>
            <a:lstStyle/>
            <a:p>
              <a:pPr>
                <a:spcBef>
                  <a:spcPct val="0"/>
                </a:spcBef>
                <a:spcAft>
                  <a:spcPct val="0"/>
                </a:spcAft>
                <a:defRPr/>
              </a:pPr>
              <a:r>
                <a:rPr lang="zh-CN" altLang="en-US" b="1">
                  <a:solidFill>
                    <a:srgbClr val="FF0000"/>
                  </a:solidFill>
                  <a:sym typeface="+mn-ea"/>
                </a:rPr>
                <a:t>（</a:t>
              </a:r>
              <a:r>
                <a:rPr lang="en-US" altLang="zh-CN" b="1">
                  <a:solidFill>
                    <a:srgbClr val="FF0000"/>
                  </a:solidFill>
                  <a:sym typeface="+mn-ea"/>
                </a:rPr>
                <a:t>14</a:t>
              </a:r>
              <a:r>
                <a:rPr lang="zh-CN" altLang="en-US" b="1">
                  <a:solidFill>
                    <a:srgbClr val="FF0000"/>
                  </a:solidFill>
                  <a:sym typeface="+mn-ea"/>
                </a:rPr>
                <a:t>）化学反应及其应用</a:t>
              </a:r>
              <a:endParaRPr lang="zh-CN" altLang="en-US" b="1">
                <a:solidFill>
                  <a:srgbClr val="FF0000"/>
                </a:solidFill>
                <a:sym typeface="+mn-ea"/>
              </a:endParaRPr>
            </a:p>
            <a:p>
              <a:pPr>
                <a:spcBef>
                  <a:spcPct val="0"/>
                </a:spcBef>
                <a:spcAft>
                  <a:spcPct val="0"/>
                </a:spcAft>
                <a:defRPr/>
              </a:pPr>
              <a:r>
                <a:rPr lang="zh-CN" altLang="en-US" b="1">
                  <a:solidFill>
                    <a:srgbClr val="FF0000"/>
                  </a:solidFill>
                  <a:sym typeface="+mn-ea"/>
                </a:rPr>
                <a:t>（</a:t>
              </a:r>
              <a:r>
                <a:rPr lang="en-US" altLang="zh-CN" b="1">
                  <a:solidFill>
                    <a:srgbClr val="FF0000"/>
                  </a:solidFill>
                  <a:sym typeface="+mn-ea"/>
                </a:rPr>
                <a:t>15</a:t>
              </a:r>
              <a:r>
                <a:rPr lang="zh-CN" altLang="en-US" b="1">
                  <a:solidFill>
                    <a:srgbClr val="FF0000"/>
                  </a:solidFill>
                  <a:sym typeface="+mn-ea"/>
                </a:rPr>
                <a:t>）化学实验常用仪器及操作  </a:t>
              </a:r>
              <a:endParaRPr lang="zh-CN" altLang="en-US" b="1">
                <a:solidFill>
                  <a:srgbClr val="FF0000"/>
                </a:solidFill>
              </a:endParaRPr>
            </a:p>
            <a:p>
              <a:pPr>
                <a:spcBef>
                  <a:spcPct val="0"/>
                </a:spcBef>
                <a:spcAft>
                  <a:spcPct val="0"/>
                </a:spcAft>
                <a:defRPr/>
              </a:pPr>
              <a:r>
                <a:rPr lang="zh-CN" altLang="en-US" b="1">
                  <a:solidFill>
                    <a:srgbClr val="FF0000"/>
                  </a:solidFill>
                  <a:sym typeface="+mn-ea"/>
                </a:rPr>
                <a:t>（</a:t>
              </a:r>
              <a:r>
                <a:rPr lang="en-US" altLang="zh-CN" b="1">
                  <a:solidFill>
                    <a:srgbClr val="FF0000"/>
                  </a:solidFill>
                  <a:sym typeface="+mn-ea"/>
                </a:rPr>
                <a:t>16</a:t>
              </a:r>
              <a:r>
                <a:rPr lang="zh-CN" altLang="en-US" b="1">
                  <a:solidFill>
                    <a:srgbClr val="FF0000"/>
                  </a:solidFill>
                  <a:sym typeface="+mn-ea"/>
                </a:rPr>
                <a:t>）实验室制法</a:t>
              </a:r>
              <a:endParaRPr lang="zh-CN" altLang="en-US" b="1">
                <a:solidFill>
                  <a:srgbClr val="FF0000"/>
                </a:solidFill>
              </a:endParaRPr>
            </a:p>
            <a:p>
              <a:pPr>
                <a:spcBef>
                  <a:spcPct val="0"/>
                </a:spcBef>
                <a:spcAft>
                  <a:spcPct val="0"/>
                </a:spcAft>
                <a:defRPr/>
              </a:pPr>
              <a:r>
                <a:rPr lang="zh-CN" altLang="en-US" b="1">
                  <a:solidFill>
                    <a:srgbClr val="FF0000"/>
                  </a:solidFill>
                  <a:sym typeface="+mn-ea"/>
                </a:rPr>
                <a:t>（</a:t>
              </a:r>
              <a:r>
                <a:rPr lang="en-US" altLang="zh-CN" b="1">
                  <a:solidFill>
                    <a:srgbClr val="FF0000"/>
                  </a:solidFill>
                  <a:sym typeface="+mn-ea"/>
                </a:rPr>
                <a:t>17</a:t>
              </a:r>
              <a:r>
                <a:rPr lang="zh-CN" altLang="en-US" b="1">
                  <a:solidFill>
                    <a:srgbClr val="FF0000"/>
                  </a:solidFill>
                  <a:sym typeface="+mn-ea"/>
                </a:rPr>
                <a:t>）物质的检验、分离、推断  </a:t>
              </a:r>
              <a:endParaRPr lang="zh-CN" altLang="en-US" b="1">
                <a:solidFill>
                  <a:srgbClr val="FF0000"/>
                </a:solidFill>
              </a:endParaRPr>
            </a:p>
            <a:p>
              <a:pPr>
                <a:spcBef>
                  <a:spcPct val="0"/>
                </a:spcBef>
                <a:spcAft>
                  <a:spcPct val="0"/>
                </a:spcAft>
                <a:defRPr/>
              </a:pPr>
              <a:r>
                <a:rPr lang="zh-CN" altLang="en-US" b="1">
                  <a:solidFill>
                    <a:srgbClr val="FF0000"/>
                  </a:solidFill>
                  <a:sym typeface="+mn-ea"/>
                </a:rPr>
                <a:t>（</a:t>
              </a:r>
              <a:r>
                <a:rPr lang="en-US" altLang="zh-CN" b="1">
                  <a:solidFill>
                    <a:srgbClr val="FF0000"/>
                  </a:solidFill>
                  <a:sym typeface="+mn-ea"/>
                </a:rPr>
                <a:t>18</a:t>
              </a:r>
              <a:r>
                <a:rPr lang="zh-CN" altLang="en-US" b="1">
                  <a:solidFill>
                    <a:srgbClr val="FF0000"/>
                  </a:solidFill>
                  <a:sym typeface="+mn-ea"/>
                </a:rPr>
                <a:t>）化学实验设计</a:t>
              </a:r>
              <a:endParaRPr lang="zh-CN" altLang="en-US" b="1">
                <a:solidFill>
                  <a:srgbClr val="FF0000"/>
                </a:solidFill>
              </a:endParaRPr>
            </a:p>
            <a:p>
              <a:pPr>
                <a:spcBef>
                  <a:spcPct val="0"/>
                </a:spcBef>
                <a:spcAft>
                  <a:spcPct val="0"/>
                </a:spcAft>
                <a:defRPr/>
              </a:pPr>
              <a:r>
                <a:rPr lang="zh-CN" altLang="en-US" b="1">
                  <a:solidFill>
                    <a:srgbClr val="0000FF"/>
                  </a:solidFill>
                  <a:sym typeface="+mn-ea"/>
                </a:rPr>
                <a:t>（</a:t>
              </a:r>
              <a:r>
                <a:rPr lang="en-US" altLang="zh-CN" b="1">
                  <a:solidFill>
                    <a:srgbClr val="0000FF"/>
                  </a:solidFill>
                  <a:sym typeface="+mn-ea"/>
                </a:rPr>
                <a:t>19</a:t>
              </a:r>
              <a:r>
                <a:rPr lang="zh-CN" altLang="en-US" b="1">
                  <a:solidFill>
                    <a:srgbClr val="0000FF"/>
                  </a:solidFill>
                  <a:sym typeface="+mn-ea"/>
                </a:rPr>
                <a:t>）原子结构</a:t>
              </a:r>
              <a:endParaRPr lang="zh-CN" altLang="en-US" b="1">
                <a:solidFill>
                  <a:srgbClr val="0000FF"/>
                </a:solidFill>
              </a:endParaRPr>
            </a:p>
            <a:p>
              <a:pPr>
                <a:spcBef>
                  <a:spcPct val="0"/>
                </a:spcBef>
                <a:spcAft>
                  <a:spcPct val="0"/>
                </a:spcAft>
                <a:defRPr/>
              </a:pPr>
              <a:r>
                <a:rPr lang="zh-CN" altLang="en-US" b="1">
                  <a:solidFill>
                    <a:srgbClr val="0000FF"/>
                  </a:solidFill>
                  <a:sym typeface="+mn-ea"/>
                </a:rPr>
                <a:t>（</a:t>
              </a:r>
              <a:r>
                <a:rPr lang="en-US" altLang="zh-CN" b="1">
                  <a:solidFill>
                    <a:srgbClr val="0000FF"/>
                  </a:solidFill>
                  <a:sym typeface="+mn-ea"/>
                </a:rPr>
                <a:t>20</a:t>
              </a:r>
              <a:r>
                <a:rPr lang="zh-CN" altLang="en-US" b="1">
                  <a:solidFill>
                    <a:srgbClr val="0000FF"/>
                  </a:solidFill>
                  <a:sym typeface="+mn-ea"/>
                </a:rPr>
                <a:t>）微粒间的作用</a:t>
              </a:r>
              <a:endParaRPr lang="zh-CN" altLang="en-US" b="1">
                <a:solidFill>
                  <a:srgbClr val="0000FF"/>
                </a:solidFill>
              </a:endParaRPr>
            </a:p>
            <a:p>
              <a:pPr>
                <a:spcBef>
                  <a:spcPct val="0"/>
                </a:spcBef>
                <a:spcAft>
                  <a:spcPct val="0"/>
                </a:spcAft>
                <a:defRPr/>
              </a:pPr>
              <a:r>
                <a:rPr lang="zh-CN" altLang="en-US" b="1">
                  <a:solidFill>
                    <a:srgbClr val="0000FF"/>
                  </a:solidFill>
                  <a:sym typeface="+mn-ea"/>
                </a:rPr>
                <a:t>（</a:t>
              </a:r>
              <a:r>
                <a:rPr lang="en-US" altLang="zh-CN" b="1">
                  <a:solidFill>
                    <a:srgbClr val="0000FF"/>
                  </a:solidFill>
                  <a:sym typeface="+mn-ea"/>
                </a:rPr>
                <a:t>21</a:t>
              </a:r>
              <a:r>
                <a:rPr lang="zh-CN" altLang="en-US" b="1">
                  <a:solidFill>
                    <a:srgbClr val="0000FF"/>
                  </a:solidFill>
                  <a:sym typeface="+mn-ea"/>
                </a:rPr>
                <a:t>）分子结构</a:t>
              </a:r>
              <a:endParaRPr lang="zh-CN" altLang="en-US" b="1">
                <a:solidFill>
                  <a:srgbClr val="0000FF"/>
                </a:solidFill>
                <a:sym typeface="+mn-ea"/>
              </a:endParaRPr>
            </a:p>
            <a:p>
              <a:pPr>
                <a:spcBef>
                  <a:spcPct val="0"/>
                </a:spcBef>
                <a:spcAft>
                  <a:spcPct val="0"/>
                </a:spcAft>
                <a:defRPr/>
              </a:pPr>
              <a:r>
                <a:rPr lang="zh-CN" altLang="en-US" b="1">
                  <a:solidFill>
                    <a:srgbClr val="0000FF"/>
                  </a:solidFill>
                  <a:sym typeface="+mn-ea"/>
                </a:rPr>
                <a:t>（</a:t>
              </a:r>
              <a:r>
                <a:rPr lang="en-US" altLang="zh-CN" b="1">
                  <a:solidFill>
                    <a:srgbClr val="0000FF"/>
                  </a:solidFill>
                  <a:sym typeface="+mn-ea"/>
                </a:rPr>
                <a:t>22</a:t>
              </a:r>
              <a:r>
                <a:rPr lang="zh-CN" altLang="en-US" b="1">
                  <a:solidFill>
                    <a:srgbClr val="0000FF"/>
                  </a:solidFill>
                  <a:sym typeface="+mn-ea"/>
                </a:rPr>
                <a:t>）晶体类型</a:t>
              </a:r>
              <a:endParaRPr lang="zh-CN" altLang="en-US" b="1">
                <a:solidFill>
                  <a:srgbClr val="000000"/>
                </a:solidFill>
                <a:sym typeface="+mn-ea"/>
              </a:endParaRPr>
            </a:p>
            <a:p>
              <a:pPr>
                <a:spcBef>
                  <a:spcPct val="0"/>
                </a:spcBef>
                <a:spcAft>
                  <a:spcPct val="0"/>
                </a:spcAft>
                <a:defRPr/>
              </a:pPr>
              <a:r>
                <a:rPr lang="zh-CN" altLang="en-US" b="1">
                  <a:solidFill>
                    <a:srgbClr val="000000"/>
                  </a:solidFill>
                  <a:sym typeface="+mn-ea"/>
                </a:rPr>
                <a:t>（</a:t>
              </a:r>
              <a:r>
                <a:rPr lang="en-US" altLang="zh-CN" b="1">
                  <a:solidFill>
                    <a:srgbClr val="000000"/>
                  </a:solidFill>
                  <a:sym typeface="+mn-ea"/>
                </a:rPr>
                <a:t>23</a:t>
              </a:r>
              <a:r>
                <a:rPr lang="zh-CN" altLang="en-US" b="1">
                  <a:solidFill>
                    <a:srgbClr val="000000"/>
                  </a:solidFill>
                  <a:sym typeface="+mn-ea"/>
                </a:rPr>
                <a:t>）同分异构</a:t>
              </a:r>
              <a:endParaRPr lang="zh-CN" altLang="en-US" b="1">
                <a:solidFill>
                  <a:srgbClr val="000000"/>
                </a:solidFill>
              </a:endParaRPr>
            </a:p>
            <a:p>
              <a:pPr>
                <a:spcBef>
                  <a:spcPct val="0"/>
                </a:spcBef>
                <a:spcAft>
                  <a:spcPct val="0"/>
                </a:spcAft>
                <a:defRPr/>
              </a:pPr>
              <a:r>
                <a:rPr lang="zh-CN" altLang="en-US" b="1">
                  <a:solidFill>
                    <a:srgbClr val="000000"/>
                  </a:solidFill>
                  <a:sym typeface="+mn-ea"/>
                </a:rPr>
                <a:t>（</a:t>
              </a:r>
              <a:r>
                <a:rPr lang="en-US" altLang="zh-CN" b="1">
                  <a:solidFill>
                    <a:srgbClr val="000000"/>
                  </a:solidFill>
                  <a:sym typeface="+mn-ea"/>
                </a:rPr>
                <a:t>24</a:t>
              </a:r>
              <a:r>
                <a:rPr lang="zh-CN" altLang="en-US" b="1">
                  <a:solidFill>
                    <a:srgbClr val="000000"/>
                  </a:solidFill>
                  <a:sym typeface="+mn-ea"/>
                </a:rPr>
                <a:t>）烃及其衍生物</a:t>
              </a:r>
              <a:endParaRPr lang="zh-CN" altLang="en-US" b="1">
                <a:solidFill>
                  <a:srgbClr val="000000"/>
                </a:solidFill>
              </a:endParaRPr>
            </a:p>
            <a:p>
              <a:pPr>
                <a:spcBef>
                  <a:spcPct val="0"/>
                </a:spcBef>
                <a:spcAft>
                  <a:spcPct val="0"/>
                </a:spcAft>
                <a:defRPr/>
              </a:pPr>
              <a:r>
                <a:rPr lang="zh-CN" altLang="en-US" b="1">
                  <a:solidFill>
                    <a:srgbClr val="000000"/>
                  </a:solidFill>
                  <a:sym typeface="+mn-ea"/>
                </a:rPr>
                <a:t>（</a:t>
              </a:r>
              <a:r>
                <a:rPr lang="en-US" altLang="zh-CN" b="1">
                  <a:solidFill>
                    <a:srgbClr val="000000"/>
                  </a:solidFill>
                  <a:sym typeface="+mn-ea"/>
                </a:rPr>
                <a:t>25</a:t>
              </a:r>
              <a:r>
                <a:rPr lang="zh-CN" altLang="en-US" b="1">
                  <a:solidFill>
                    <a:srgbClr val="000000"/>
                  </a:solidFill>
                  <a:sym typeface="+mn-ea"/>
                </a:rPr>
                <a:t>）油酯、糖类、蛋白质</a:t>
              </a:r>
              <a:endParaRPr lang="zh-CN" altLang="en-US" b="1">
                <a:solidFill>
                  <a:srgbClr val="000000"/>
                </a:solidFill>
                <a:sym typeface="+mn-ea"/>
              </a:endParaRPr>
            </a:p>
            <a:p>
              <a:pPr>
                <a:spcBef>
                  <a:spcPct val="0"/>
                </a:spcBef>
                <a:spcAft>
                  <a:spcPct val="0"/>
                </a:spcAft>
                <a:defRPr/>
              </a:pPr>
              <a:r>
                <a:rPr lang="zh-CN" altLang="en-US" b="1">
                  <a:solidFill>
                    <a:srgbClr val="000000"/>
                  </a:solidFill>
                  <a:sym typeface="+mn-ea"/>
                </a:rPr>
                <a:t>（</a:t>
              </a:r>
              <a:r>
                <a:rPr lang="en-US" altLang="zh-CN" b="1">
                  <a:solidFill>
                    <a:srgbClr val="000000"/>
                  </a:solidFill>
                  <a:sym typeface="+mn-ea"/>
                </a:rPr>
                <a:t>26</a:t>
              </a:r>
              <a:r>
                <a:rPr lang="zh-CN" altLang="en-US" b="1">
                  <a:solidFill>
                    <a:srgbClr val="000000"/>
                  </a:solidFill>
                  <a:sym typeface="+mn-ea"/>
                </a:rPr>
                <a:t>）有机合成材料</a:t>
              </a:r>
              <a:endParaRPr lang="zh-CN" altLang="en-US" b="1">
                <a:solidFill>
                  <a:srgbClr val="000000"/>
                </a:solidFill>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500"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7"/>
          <p:cNvSpPr/>
          <p:nvPr/>
        </p:nvSpPr>
        <p:spPr>
          <a:xfrm>
            <a:off x="144780" y="810895"/>
            <a:ext cx="11777133" cy="76200"/>
          </a:xfrm>
          <a:prstGeom prst="rect">
            <a:avLst/>
          </a:prstGeom>
          <a:gradFill rotWithShape="0">
            <a:gsLst>
              <a:gs pos="0">
                <a:srgbClr val="CC0066"/>
              </a:gs>
              <a:gs pos="100000">
                <a:srgbClr val="FF66CC">
                  <a:alpha val="40999"/>
                </a:srgbClr>
              </a:gs>
            </a:gsLst>
            <a:lin ang="0" scaled="1"/>
          </a:gradFill>
          <a:ln w="9525">
            <a:noFill/>
          </a:ln>
        </p:spPr>
        <p:txBody>
          <a:bodyPr lIns="118745" tIns="60960" rIns="118745" bIns="60960" anchor="ctr"/>
          <a:lstStyle/>
          <a:p>
            <a:pPr eaLnBrk="0" fontAlgn="base" hangingPunct="0">
              <a:spcBef>
                <a:spcPct val="0"/>
              </a:spcBef>
              <a:spcAft>
                <a:spcPct val="0"/>
              </a:spcAft>
            </a:pPr>
            <a:r>
              <a:rPr lang="en-US" altLang="zh-CN" sz="2800" b="1">
                <a:solidFill>
                  <a:srgbClr val="FFFFFF"/>
                </a:solidFill>
                <a:latin typeface="宋体" panose="02010600030101010101" pitchFamily="2" charset="-122"/>
                <a:sym typeface="宋体" panose="02010600030101010101" pitchFamily="2" charset="-122"/>
              </a:rPr>
              <a:t>`</a:t>
            </a:r>
            <a:endParaRPr lang="en-US" altLang="zh-CN" sz="2800" b="1">
              <a:solidFill>
                <a:srgbClr val="FFFFFF"/>
              </a:solidFill>
              <a:latin typeface="宋体" panose="02010600030101010101" pitchFamily="2" charset="-122"/>
              <a:sym typeface="宋体" panose="02010600030101010101" pitchFamily="2" charset="-122"/>
            </a:endParaRPr>
          </a:p>
        </p:txBody>
      </p:sp>
      <p:sp>
        <p:nvSpPr>
          <p:cNvPr id="2" name="文本框 1"/>
          <p:cNvSpPr txBox="1"/>
          <p:nvPr/>
        </p:nvSpPr>
        <p:spPr>
          <a:xfrm>
            <a:off x="346288" y="288925"/>
            <a:ext cx="10127827" cy="521970"/>
          </a:xfrm>
          <a:prstGeom prst="rect">
            <a:avLst/>
          </a:prstGeom>
          <a:noFill/>
        </p:spPr>
        <p:txBody>
          <a:bodyPr wrap="square" rtlCol="0" anchor="t">
            <a:spAutoFit/>
          </a:bodyPr>
          <a:lstStyle/>
          <a:p>
            <a:pPr fontAlgn="base">
              <a:spcBef>
                <a:spcPct val="0"/>
              </a:spcBef>
              <a:spcAft>
                <a:spcPct val="0"/>
              </a:spcAft>
            </a:pPr>
            <a:r>
              <a:rPr lang="zh-CN" altLang="en-US"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（一）（</a:t>
            </a:r>
            <a:r>
              <a:rPr lang="en-US" altLang="zh-CN"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a:t>
            </a:r>
            <a:r>
              <a:rPr lang="zh-CN" altLang="en-US"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卷</a:t>
            </a:r>
            <a:r>
              <a:rPr lang="zh-CN" altLang="en-US" sz="280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元素化合物</a:t>
            </a:r>
            <a:r>
              <a:rPr lang="en-US" altLang="zh-CN" sz="2800" b="1"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10</a:t>
            </a:r>
            <a:r>
              <a:rPr lang="zh-CN" altLang="en-US"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小题，</a:t>
            </a:r>
            <a:r>
              <a:rPr lang="en-US" altLang="zh-CN"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5</a:t>
            </a:r>
            <a:r>
              <a:rPr lang="zh-CN" altLang="en-US"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落点</a:t>
            </a:r>
            <a:endParaRPr lang="zh-CN" altLang="en-US" sz="28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文本框 2"/>
          <p:cNvSpPr txBox="1"/>
          <p:nvPr/>
        </p:nvSpPr>
        <p:spPr>
          <a:xfrm>
            <a:off x="2617895" y="1382398"/>
            <a:ext cx="6458373" cy="3630930"/>
          </a:xfrm>
          <a:prstGeom prst="rect">
            <a:avLst/>
          </a:prstGeom>
          <a:noFill/>
          <a:ln w="9525">
            <a:solidFill>
              <a:srgbClr val="FF0000"/>
            </a:solidFill>
          </a:ln>
        </p:spPr>
        <p:txBody>
          <a:bodyPr wrap="square">
            <a:spAutoFit/>
          </a:bodyPr>
          <a:lstStyle/>
          <a:p>
            <a:pPr fontAlgn="base">
              <a:lnSpc>
                <a:spcPct val="150000"/>
              </a:lnSpc>
              <a:spcBef>
                <a:spcPct val="0"/>
              </a:spcBef>
              <a:spcAft>
                <a:spcPct val="0"/>
              </a:spcAft>
            </a:pPr>
            <a:r>
              <a:rPr lang="zh-CN" altLang="en-US" sz="2000" b="1" smtClean="0">
                <a:solidFill>
                  <a:srgbClr val="C00000"/>
                </a:solidFill>
                <a:latin typeface="新宋体" panose="02010609030101010101" charset="-122"/>
                <a:ea typeface="新宋体" panose="02010609030101010101" charset="-122"/>
                <a:cs typeface="新宋体" panose="02010609030101010101" charset="-122"/>
                <a:sym typeface="+mn-ea"/>
              </a:rPr>
              <a:t>一</a:t>
            </a:r>
            <a:r>
              <a:rPr lang="zh-CN" altLang="en-US" sz="2000" b="1">
                <a:solidFill>
                  <a:srgbClr val="C00000"/>
                </a:solidFill>
                <a:latin typeface="新宋体" panose="02010609030101010101" charset="-122"/>
                <a:ea typeface="新宋体" panose="02010609030101010101" charset="-122"/>
                <a:cs typeface="新宋体" panose="02010609030101010101" charset="-122"/>
                <a:sym typeface="+mn-ea"/>
              </a:rPr>
              <a:t>、选择题</a:t>
            </a:r>
            <a:r>
              <a:rPr lang="en-US" altLang="zh-CN" sz="20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000" b="1">
                <a:solidFill>
                  <a:srgbClr val="000000"/>
                </a:solidFill>
                <a:latin typeface="新宋体" panose="02010609030101010101" charset="-122"/>
                <a:ea typeface="新宋体" panose="02010609030101010101" charset="-122"/>
                <a:cs typeface="新宋体" panose="02010609030101010101" charset="-122"/>
                <a:sym typeface="+mn-ea"/>
              </a:rPr>
              <a:t>起点高、落点低、难度小</a:t>
            </a:r>
            <a:endParaRPr lang="zh-CN" altLang="en-US" sz="2000" b="1">
              <a:solidFill>
                <a:srgbClr val="000000"/>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zh-CN" altLang="en-US" sz="2000" b="1">
                <a:solidFill>
                  <a:srgbClr val="FF0000"/>
                </a:solidFill>
                <a:latin typeface="新宋体" panose="02010609030101010101" charset="-122"/>
                <a:ea typeface="新宋体" panose="02010609030101010101" charset="-122"/>
                <a:cs typeface="新宋体" panose="02010609030101010101" charset="-122"/>
                <a:sym typeface="+mn-ea"/>
              </a:rPr>
              <a:t>     </a:t>
            </a:r>
            <a:r>
              <a:rPr lang="en-US" altLang="zh-CN" sz="2000" b="1">
                <a:solidFill>
                  <a:srgbClr val="0000FF"/>
                </a:solidFill>
                <a:latin typeface="新宋体" panose="02010609030101010101" charset="-122"/>
                <a:ea typeface="新宋体" panose="02010609030101010101" charset="-122"/>
                <a:cs typeface="新宋体" panose="02010609030101010101" charset="-122"/>
                <a:sym typeface="+mn-ea"/>
              </a:rPr>
              <a:t>1.</a:t>
            </a: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实验常识；</a:t>
            </a:r>
            <a:endParaRPr lang="zh-CN" altLang="en-US" sz="2000" b="1">
              <a:solidFill>
                <a:srgbClr val="0000FF"/>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     </a:t>
            </a:r>
            <a:r>
              <a:rPr lang="en-US" altLang="zh-CN" sz="2000" b="1">
                <a:solidFill>
                  <a:srgbClr val="0000FF"/>
                </a:solidFill>
                <a:latin typeface="新宋体" panose="02010609030101010101" charset="-122"/>
                <a:ea typeface="新宋体" panose="02010609030101010101" charset="-122"/>
                <a:cs typeface="新宋体" panose="02010609030101010101" charset="-122"/>
                <a:sym typeface="+mn-ea"/>
              </a:rPr>
              <a:t>2.</a:t>
            </a: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基本反应；</a:t>
            </a:r>
            <a:endParaRPr lang="zh-CN" altLang="en-US" sz="2000" b="1">
              <a:solidFill>
                <a:srgbClr val="0000FF"/>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     </a:t>
            </a:r>
            <a:r>
              <a:rPr lang="en-US" altLang="zh-CN" sz="2000" b="1">
                <a:solidFill>
                  <a:srgbClr val="0000FF"/>
                </a:solidFill>
                <a:latin typeface="新宋体" panose="02010609030101010101" charset="-122"/>
                <a:ea typeface="新宋体" panose="02010609030101010101" charset="-122"/>
                <a:cs typeface="新宋体" panose="02010609030101010101" charset="-122"/>
                <a:sym typeface="+mn-ea"/>
              </a:rPr>
              <a:t>3.</a:t>
            </a: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元素性质；</a:t>
            </a:r>
            <a:endParaRPr lang="zh-CN" altLang="en-US" sz="2000" b="1">
              <a:solidFill>
                <a:srgbClr val="0000FF"/>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     </a:t>
            </a:r>
            <a:r>
              <a:rPr lang="en-US" altLang="zh-CN" sz="2000" b="1">
                <a:solidFill>
                  <a:srgbClr val="0000FF"/>
                </a:solidFill>
                <a:latin typeface="新宋体" panose="02010609030101010101" charset="-122"/>
                <a:ea typeface="新宋体" panose="02010609030101010101" charset="-122"/>
                <a:cs typeface="新宋体" panose="02010609030101010101" charset="-122"/>
                <a:sym typeface="+mn-ea"/>
              </a:rPr>
              <a:t>4.</a:t>
            </a: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结构与性质；</a:t>
            </a:r>
            <a:endParaRPr lang="zh-CN" altLang="en-US" sz="2000" b="1">
              <a:solidFill>
                <a:srgbClr val="0000FF"/>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     </a:t>
            </a:r>
            <a:r>
              <a:rPr lang="en-US" altLang="zh-CN" sz="2000" b="1">
                <a:solidFill>
                  <a:srgbClr val="0000FF"/>
                </a:solidFill>
                <a:latin typeface="新宋体" panose="02010609030101010101" charset="-122"/>
                <a:ea typeface="新宋体" panose="02010609030101010101" charset="-122"/>
                <a:cs typeface="新宋体" panose="02010609030101010101" charset="-122"/>
                <a:sym typeface="+mn-ea"/>
              </a:rPr>
              <a:t>5.</a:t>
            </a:r>
            <a:r>
              <a:rPr lang="zh-CN" altLang="en-US" sz="2000" b="1">
                <a:solidFill>
                  <a:srgbClr val="0000FF"/>
                </a:solidFill>
                <a:latin typeface="新宋体" panose="02010609030101010101" charset="-122"/>
                <a:ea typeface="新宋体" panose="02010609030101010101" charset="-122"/>
                <a:cs typeface="新宋体" panose="02010609030101010101" charset="-122"/>
                <a:sym typeface="+mn-ea"/>
              </a:rPr>
              <a:t>基本实验；</a:t>
            </a:r>
            <a:endParaRPr lang="zh-CN" altLang="en-US" sz="2000" b="1">
              <a:solidFill>
                <a:srgbClr val="0000FF"/>
              </a:solidFill>
              <a:latin typeface="新宋体" panose="02010609030101010101" charset="-122"/>
              <a:ea typeface="新宋体" panose="02010609030101010101" charset="-122"/>
              <a:cs typeface="新宋体" panose="02010609030101010101" charset="-122"/>
              <a:sym typeface="+mn-ea"/>
            </a:endParaRPr>
          </a:p>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rPr>
              <a:t>     </a:t>
            </a:r>
            <a:r>
              <a:rPr lang="en-US" altLang="zh-CN" sz="2000" b="1">
                <a:solidFill>
                  <a:srgbClr val="0000FF"/>
                </a:solidFill>
                <a:latin typeface="新宋体" panose="02010609030101010101" charset="-122"/>
                <a:ea typeface="新宋体" panose="02010609030101010101" charset="-122"/>
                <a:cs typeface="新宋体" panose="02010609030101010101" charset="-122"/>
              </a:rPr>
              <a:t>6.</a:t>
            </a:r>
            <a:r>
              <a:rPr lang="zh-CN" altLang="en-US" sz="2000" b="1">
                <a:solidFill>
                  <a:srgbClr val="0000FF"/>
                </a:solidFill>
                <a:latin typeface="新宋体" panose="02010609030101010101" charset="-122"/>
                <a:ea typeface="新宋体" panose="02010609030101010101" charset="-122"/>
                <a:cs typeface="新宋体" panose="02010609030101010101" charset="-122"/>
              </a:rPr>
              <a:t>基本有机；</a:t>
            </a:r>
            <a:endParaRPr lang="zh-CN" altLang="en-US" sz="2000" b="1">
              <a:solidFill>
                <a:srgbClr val="0000FF"/>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rPr>
              <a:t>     </a:t>
            </a:r>
            <a:r>
              <a:rPr lang="en-US" altLang="zh-CN" sz="2000" b="1">
                <a:solidFill>
                  <a:srgbClr val="0000FF"/>
                </a:solidFill>
                <a:latin typeface="新宋体" panose="02010609030101010101" charset="-122"/>
                <a:ea typeface="新宋体" panose="02010609030101010101" charset="-122"/>
                <a:cs typeface="新宋体" panose="02010609030101010101" charset="-122"/>
              </a:rPr>
              <a:t>7.</a:t>
            </a:r>
            <a:r>
              <a:rPr lang="zh-CN" altLang="en-US" sz="2000" b="1">
                <a:solidFill>
                  <a:srgbClr val="0000FF"/>
                </a:solidFill>
                <a:latin typeface="新宋体" panose="02010609030101010101" charset="-122"/>
                <a:ea typeface="新宋体" panose="02010609030101010101" charset="-122"/>
                <a:cs typeface="新宋体" panose="02010609030101010101" charset="-122"/>
              </a:rPr>
              <a:t>有机结构；</a:t>
            </a:r>
            <a:endParaRPr lang="zh-CN" altLang="en-US" sz="2000" b="1">
              <a:solidFill>
                <a:srgbClr val="0000FF"/>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rPr>
              <a:t>     </a:t>
            </a:r>
            <a:r>
              <a:rPr lang="en-US" altLang="zh-CN" sz="2000" b="1">
                <a:solidFill>
                  <a:srgbClr val="0000FF"/>
                </a:solidFill>
                <a:latin typeface="新宋体" panose="02010609030101010101" charset="-122"/>
                <a:ea typeface="新宋体" panose="02010609030101010101" charset="-122"/>
                <a:cs typeface="新宋体" panose="02010609030101010101" charset="-122"/>
              </a:rPr>
              <a:t>8.</a:t>
            </a:r>
            <a:r>
              <a:rPr lang="zh-CN" altLang="en-US" sz="2000" b="1">
                <a:solidFill>
                  <a:srgbClr val="0000FF"/>
                </a:solidFill>
                <a:latin typeface="新宋体" panose="02010609030101010101" charset="-122"/>
                <a:ea typeface="新宋体" panose="02010609030101010101" charset="-122"/>
                <a:cs typeface="新宋体" panose="02010609030101010101" charset="-122"/>
              </a:rPr>
              <a:t>实验小流程；</a:t>
            </a:r>
            <a:endParaRPr lang="zh-CN" altLang="en-US" sz="2000" b="1">
              <a:solidFill>
                <a:srgbClr val="0000FF"/>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rPr>
              <a:t>     </a:t>
            </a:r>
            <a:r>
              <a:rPr lang="en-US" altLang="zh-CN" sz="2000" b="1">
                <a:solidFill>
                  <a:srgbClr val="0000FF"/>
                </a:solidFill>
                <a:latin typeface="新宋体" panose="02010609030101010101" charset="-122"/>
                <a:ea typeface="新宋体" panose="02010609030101010101" charset="-122"/>
                <a:cs typeface="新宋体" panose="02010609030101010101" charset="-122"/>
              </a:rPr>
              <a:t>9.</a:t>
            </a:r>
            <a:r>
              <a:rPr lang="zh-CN" altLang="en-US" sz="2000" b="1">
                <a:solidFill>
                  <a:srgbClr val="0000FF"/>
                </a:solidFill>
                <a:latin typeface="新宋体" panose="02010609030101010101" charset="-122"/>
                <a:ea typeface="新宋体" panose="02010609030101010101" charset="-122"/>
                <a:cs typeface="新宋体" panose="02010609030101010101" charset="-122"/>
              </a:rPr>
              <a:t>工艺小流程；</a:t>
            </a:r>
            <a:endParaRPr lang="zh-CN" altLang="en-US" sz="2000" b="1">
              <a:solidFill>
                <a:srgbClr val="0000FF"/>
              </a:solidFill>
              <a:latin typeface="新宋体" panose="02010609030101010101" charset="-122"/>
              <a:ea typeface="新宋体" panose="02010609030101010101" charset="-122"/>
              <a:cs typeface="新宋体" panose="02010609030101010101" charset="-122"/>
            </a:endParaRPr>
          </a:p>
          <a:p>
            <a:pPr fontAlgn="base">
              <a:spcBef>
                <a:spcPct val="0"/>
              </a:spcBef>
              <a:spcAft>
                <a:spcPct val="0"/>
              </a:spcAft>
            </a:pPr>
            <a:r>
              <a:rPr lang="zh-CN" altLang="en-US" sz="2000" b="1">
                <a:solidFill>
                  <a:srgbClr val="0000FF"/>
                </a:solidFill>
                <a:latin typeface="新宋体" panose="02010609030101010101" charset="-122"/>
                <a:ea typeface="新宋体" panose="02010609030101010101" charset="-122"/>
                <a:cs typeface="新宋体" panose="02010609030101010101" charset="-122"/>
              </a:rPr>
              <a:t>    </a:t>
            </a:r>
            <a:r>
              <a:rPr lang="en-US" altLang="zh-CN" sz="2000" b="1">
                <a:solidFill>
                  <a:srgbClr val="0000FF"/>
                </a:solidFill>
                <a:latin typeface="新宋体" panose="02010609030101010101" charset="-122"/>
                <a:ea typeface="新宋体" panose="02010609030101010101" charset="-122"/>
                <a:cs typeface="新宋体" panose="02010609030101010101" charset="-122"/>
              </a:rPr>
              <a:t>10.</a:t>
            </a:r>
            <a:r>
              <a:rPr lang="zh-CN" altLang="en-US" sz="2000" b="1">
                <a:solidFill>
                  <a:srgbClr val="0000FF"/>
                </a:solidFill>
                <a:latin typeface="新宋体" panose="02010609030101010101" charset="-122"/>
                <a:ea typeface="新宋体" panose="02010609030101010101" charset="-122"/>
                <a:cs typeface="新宋体" panose="02010609030101010101" charset="-122"/>
              </a:rPr>
              <a:t>新型电池；</a:t>
            </a:r>
            <a:endParaRPr lang="zh-CN" altLang="en-US" sz="2000" b="1">
              <a:solidFill>
                <a:srgbClr val="0000FF"/>
              </a:solidFill>
              <a:latin typeface="新宋体" panose="02010609030101010101" charset="-122"/>
              <a:ea typeface="新宋体" panose="02010609030101010101" charset="-122"/>
              <a:cs typeface="新宋体" panose="02010609030101010101" charset="-122"/>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组合 13"/>
          <p:cNvGrpSpPr/>
          <p:nvPr/>
        </p:nvGrpSpPr>
        <p:grpSpPr>
          <a:xfrm>
            <a:off x="3743960" y="2198373"/>
            <a:ext cx="4157133" cy="2751455"/>
            <a:chOff x="7093" y="1848"/>
            <a:chExt cx="4910" cy="4333"/>
          </a:xfrm>
        </p:grpSpPr>
        <p:pic>
          <p:nvPicPr>
            <p:cNvPr id="7" name="图片 6"/>
            <p:cNvPicPr>
              <a:picLocks noChangeAspect="1"/>
            </p:cNvPicPr>
            <p:nvPr/>
          </p:nvPicPr>
          <p:blipFill>
            <a:blip r:embed="rId1"/>
            <a:srcRect l="4009" t="12768" r="49555" b="12276"/>
            <a:stretch>
              <a:fillRect/>
            </a:stretch>
          </p:blipFill>
          <p:spPr>
            <a:xfrm>
              <a:off x="7093" y="1848"/>
              <a:ext cx="4910" cy="4333"/>
            </a:xfrm>
            <a:prstGeom prst="rect">
              <a:avLst/>
            </a:prstGeom>
            <a:ln>
              <a:solidFill>
                <a:srgbClr val="92D050"/>
              </a:solidFill>
            </a:ln>
          </p:spPr>
        </p:pic>
        <p:sp>
          <p:nvSpPr>
            <p:cNvPr id="8" name="文本框 7"/>
            <p:cNvSpPr txBox="1"/>
            <p:nvPr/>
          </p:nvSpPr>
          <p:spPr>
            <a:xfrm>
              <a:off x="8919" y="3910"/>
              <a:ext cx="949" cy="727"/>
            </a:xfrm>
            <a:prstGeom prst="rect">
              <a:avLst/>
            </a:prstGeom>
            <a:noFill/>
            <a:ln>
              <a:solidFill>
                <a:srgbClr val="92D050"/>
              </a:solidFill>
            </a:ln>
          </p:spPr>
          <p:txBody>
            <a:bodyPr wrap="none" rtlCol="0">
              <a:spAutoFit/>
            </a:bodyPr>
            <a:lstStyle/>
            <a:p>
              <a:pPr algn="ctr" fontAlgn="base">
                <a:spcBef>
                  <a:spcPct val="0"/>
                </a:spcBef>
                <a:spcAft>
                  <a:spcPct val="0"/>
                </a:spcAft>
              </a:pPr>
              <a:r>
                <a:rPr lang="zh-CN" altLang="zh-CN" sz="2400" b="1">
                  <a:solidFill>
                    <a:srgbClr val="0000FF"/>
                  </a:solidFill>
                </a:rPr>
                <a:t>物质</a:t>
              </a:r>
              <a:endParaRPr lang="zh-CN" altLang="zh-CN" sz="2400" b="1">
                <a:solidFill>
                  <a:srgbClr val="0000FF"/>
                </a:solidFill>
              </a:endParaRPr>
            </a:p>
          </p:txBody>
        </p:sp>
        <p:sp>
          <p:nvSpPr>
            <p:cNvPr id="9" name="文本框 8"/>
            <p:cNvSpPr txBox="1"/>
            <p:nvPr/>
          </p:nvSpPr>
          <p:spPr>
            <a:xfrm>
              <a:off x="8816" y="2621"/>
              <a:ext cx="767" cy="582"/>
            </a:xfrm>
            <a:prstGeom prst="rect">
              <a:avLst/>
            </a:prstGeom>
            <a:noFill/>
            <a:ln>
              <a:solidFill>
                <a:srgbClr val="92D050"/>
              </a:solidFill>
            </a:ln>
          </p:spPr>
          <p:txBody>
            <a:bodyPr wrap="none" rtlCol="0">
              <a:spAutoFit/>
            </a:bodyPr>
            <a:lstStyle/>
            <a:p>
              <a:pPr fontAlgn="base">
                <a:spcBef>
                  <a:spcPct val="0"/>
                </a:spcBef>
                <a:spcAft>
                  <a:spcPct val="0"/>
                </a:spcAft>
              </a:pPr>
              <a:r>
                <a:rPr lang="zh-CN" altLang="en-US" b="1">
                  <a:solidFill>
                    <a:srgbClr val="FF0000"/>
                  </a:solidFill>
                  <a:sym typeface="+mn-ea"/>
                </a:rPr>
                <a:t>物性</a:t>
              </a:r>
              <a:endParaRPr lang="zh-CN" altLang="en-US" b="1">
                <a:solidFill>
                  <a:srgbClr val="FF0000"/>
                </a:solidFill>
                <a:sym typeface="+mn-ea"/>
              </a:endParaRPr>
            </a:p>
          </p:txBody>
        </p:sp>
        <p:sp>
          <p:nvSpPr>
            <p:cNvPr id="10" name="文本框 9"/>
            <p:cNvSpPr txBox="1"/>
            <p:nvPr/>
          </p:nvSpPr>
          <p:spPr>
            <a:xfrm>
              <a:off x="10284" y="3617"/>
              <a:ext cx="767" cy="582"/>
            </a:xfrm>
            <a:prstGeom prst="rect">
              <a:avLst/>
            </a:prstGeom>
            <a:noFill/>
            <a:ln>
              <a:solidFill>
                <a:srgbClr val="92D050"/>
              </a:solidFill>
            </a:ln>
          </p:spPr>
          <p:txBody>
            <a:bodyPr wrap="none" rtlCol="0">
              <a:spAutoFit/>
            </a:bodyPr>
            <a:lstStyle/>
            <a:p>
              <a:pPr fontAlgn="base">
                <a:spcBef>
                  <a:spcPct val="0"/>
                </a:spcBef>
                <a:spcAft>
                  <a:spcPct val="0"/>
                </a:spcAft>
              </a:pPr>
              <a:r>
                <a:rPr lang="zh-CN" altLang="en-US" b="1">
                  <a:solidFill>
                    <a:srgbClr val="FF0000"/>
                  </a:solidFill>
                  <a:sym typeface="+mn-ea"/>
                </a:rPr>
                <a:t>结构</a:t>
              </a:r>
              <a:endParaRPr lang="zh-CN" altLang="en-US" b="1">
                <a:solidFill>
                  <a:srgbClr val="FF0000"/>
                </a:solidFill>
                <a:sym typeface="+mn-ea"/>
              </a:endParaRPr>
            </a:p>
          </p:txBody>
        </p:sp>
        <p:sp>
          <p:nvSpPr>
            <p:cNvPr id="11" name="文本框 10"/>
            <p:cNvSpPr txBox="1"/>
            <p:nvPr/>
          </p:nvSpPr>
          <p:spPr>
            <a:xfrm>
              <a:off x="9828" y="5110"/>
              <a:ext cx="767" cy="582"/>
            </a:xfrm>
            <a:prstGeom prst="rect">
              <a:avLst/>
            </a:prstGeom>
            <a:noFill/>
            <a:ln>
              <a:solidFill>
                <a:srgbClr val="92D050"/>
              </a:solidFill>
            </a:ln>
          </p:spPr>
          <p:txBody>
            <a:bodyPr wrap="none" rtlCol="0">
              <a:spAutoFit/>
            </a:bodyPr>
            <a:lstStyle/>
            <a:p>
              <a:pPr fontAlgn="base">
                <a:spcBef>
                  <a:spcPct val="0"/>
                </a:spcBef>
                <a:spcAft>
                  <a:spcPct val="0"/>
                </a:spcAft>
              </a:pPr>
              <a:r>
                <a:rPr lang="zh-CN" altLang="en-US" b="1">
                  <a:solidFill>
                    <a:srgbClr val="FF0000"/>
                  </a:solidFill>
                  <a:sym typeface="+mn-ea"/>
                </a:rPr>
                <a:t>化性</a:t>
              </a:r>
              <a:endParaRPr lang="zh-CN" altLang="en-US" b="1">
                <a:solidFill>
                  <a:srgbClr val="FF0000"/>
                </a:solidFill>
                <a:sym typeface="+mn-ea"/>
              </a:endParaRPr>
            </a:p>
          </p:txBody>
        </p:sp>
        <p:sp>
          <p:nvSpPr>
            <p:cNvPr id="12" name="文本框 11"/>
            <p:cNvSpPr txBox="1"/>
            <p:nvPr/>
          </p:nvSpPr>
          <p:spPr>
            <a:xfrm>
              <a:off x="8081" y="5110"/>
              <a:ext cx="767" cy="582"/>
            </a:xfrm>
            <a:prstGeom prst="rect">
              <a:avLst/>
            </a:prstGeom>
            <a:noFill/>
            <a:ln>
              <a:solidFill>
                <a:srgbClr val="92D050"/>
              </a:solidFill>
            </a:ln>
          </p:spPr>
          <p:txBody>
            <a:bodyPr wrap="none" rtlCol="0">
              <a:spAutoFit/>
            </a:bodyPr>
            <a:lstStyle/>
            <a:p>
              <a:pPr fontAlgn="base">
                <a:spcBef>
                  <a:spcPct val="0"/>
                </a:spcBef>
                <a:spcAft>
                  <a:spcPct val="0"/>
                </a:spcAft>
              </a:pPr>
              <a:r>
                <a:rPr lang="zh-CN" altLang="en-US" b="1">
                  <a:solidFill>
                    <a:srgbClr val="FF0000"/>
                  </a:solidFill>
                  <a:sym typeface="+mn-ea"/>
                </a:rPr>
                <a:t>用途</a:t>
              </a:r>
              <a:endParaRPr lang="zh-CN" altLang="en-US" b="1">
                <a:solidFill>
                  <a:srgbClr val="FF0000"/>
                </a:solidFill>
                <a:sym typeface="+mn-ea"/>
              </a:endParaRPr>
            </a:p>
          </p:txBody>
        </p:sp>
        <p:sp>
          <p:nvSpPr>
            <p:cNvPr id="13" name="文本框 12"/>
            <p:cNvSpPr txBox="1"/>
            <p:nvPr/>
          </p:nvSpPr>
          <p:spPr>
            <a:xfrm>
              <a:off x="7469" y="3617"/>
              <a:ext cx="767" cy="582"/>
            </a:xfrm>
            <a:prstGeom prst="rect">
              <a:avLst/>
            </a:prstGeom>
            <a:noFill/>
            <a:ln>
              <a:solidFill>
                <a:srgbClr val="92D050"/>
              </a:solidFill>
            </a:ln>
          </p:spPr>
          <p:txBody>
            <a:bodyPr wrap="none" rtlCol="0">
              <a:spAutoFit/>
            </a:bodyPr>
            <a:lstStyle/>
            <a:p>
              <a:pPr fontAlgn="base">
                <a:spcBef>
                  <a:spcPct val="0"/>
                </a:spcBef>
                <a:spcAft>
                  <a:spcPct val="0"/>
                </a:spcAft>
              </a:pPr>
              <a:r>
                <a:rPr lang="zh-CN" altLang="en-US" b="1">
                  <a:solidFill>
                    <a:srgbClr val="FF0000"/>
                  </a:solidFill>
                  <a:sym typeface="+mn-ea"/>
                </a:rPr>
                <a:t>制法</a:t>
              </a:r>
              <a:endParaRPr lang="zh-CN" altLang="en-US" b="1">
                <a:solidFill>
                  <a:srgbClr val="FF0000"/>
                </a:solidFill>
                <a:sym typeface="+mn-ea"/>
              </a:endParaRPr>
            </a:p>
          </p:txBody>
        </p:sp>
      </p:grpSp>
      <p:sp>
        <p:nvSpPr>
          <p:cNvPr id="2" name="矩形 7"/>
          <p:cNvSpPr/>
          <p:nvPr/>
        </p:nvSpPr>
        <p:spPr>
          <a:xfrm>
            <a:off x="144780" y="810895"/>
            <a:ext cx="11777133" cy="76200"/>
          </a:xfrm>
          <a:prstGeom prst="rect">
            <a:avLst/>
          </a:prstGeom>
          <a:gradFill rotWithShape="0">
            <a:gsLst>
              <a:gs pos="0">
                <a:srgbClr val="CC0066"/>
              </a:gs>
              <a:gs pos="100000">
                <a:srgbClr val="FF66CC">
                  <a:alpha val="40999"/>
                </a:srgbClr>
              </a:gs>
            </a:gsLst>
            <a:lin ang="0" scaled="1"/>
          </a:gradFill>
          <a:ln w="9525">
            <a:noFill/>
          </a:ln>
        </p:spPr>
        <p:txBody>
          <a:bodyPr lIns="118745" tIns="60960" rIns="118745" bIns="60960" anchor="ctr"/>
          <a:lstStyle/>
          <a:p>
            <a:pPr eaLnBrk="0" fontAlgn="base" hangingPunct="0">
              <a:spcBef>
                <a:spcPct val="0"/>
              </a:spcBef>
              <a:spcAft>
                <a:spcPct val="0"/>
              </a:spcAft>
            </a:pPr>
            <a:r>
              <a:rPr lang="en-US" altLang="zh-CN" sz="2800" b="1">
                <a:solidFill>
                  <a:srgbClr val="FFFFFF"/>
                </a:solidFill>
                <a:latin typeface="宋体" panose="02010600030101010101" pitchFamily="2" charset="-122"/>
                <a:sym typeface="宋体" panose="02010600030101010101" pitchFamily="2" charset="-122"/>
              </a:rPr>
              <a:t>`</a:t>
            </a:r>
            <a:endParaRPr lang="en-US" altLang="zh-CN" sz="2800" b="1">
              <a:solidFill>
                <a:srgbClr val="FFFFFF"/>
              </a:solidFill>
              <a:latin typeface="宋体" panose="02010600030101010101" pitchFamily="2" charset="-122"/>
              <a:sym typeface="宋体" panose="02010600030101010101" pitchFamily="2" charset="-122"/>
            </a:endParaRPr>
          </a:p>
        </p:txBody>
      </p:sp>
      <p:sp>
        <p:nvSpPr>
          <p:cNvPr id="3" name="矩形 2"/>
          <p:cNvSpPr/>
          <p:nvPr/>
        </p:nvSpPr>
        <p:spPr>
          <a:xfrm>
            <a:off x="275167" y="284482"/>
            <a:ext cx="11097260" cy="460375"/>
          </a:xfrm>
          <a:prstGeom prst="rect">
            <a:avLst/>
          </a:prstGeom>
        </p:spPr>
        <p:txBody>
          <a:bodyPr wrap="square">
            <a:spAutoFit/>
          </a:bodyPr>
          <a:lstStyle/>
          <a:p>
            <a:pPr fontAlgn="base">
              <a:spcBef>
                <a:spcPct val="10000"/>
              </a:spcBef>
              <a:spcAft>
                <a:spcPct val="0"/>
              </a:spcAft>
            </a:pPr>
            <a:r>
              <a:rPr lang="en-US" altLang="zh-CN" sz="2400" b="1" smtClean="0">
                <a:solidFill>
                  <a:srgbClr val="000000"/>
                </a:solidFill>
                <a:latin typeface="黑体" panose="02010609060101010101" pitchFamily="49" charset="-122"/>
                <a:ea typeface="黑体" panose="02010609060101010101" pitchFamily="49" charset="-122"/>
              </a:rPr>
              <a:t> </a:t>
            </a:r>
            <a:r>
              <a:rPr lang="zh-CN" altLang="en-US" sz="2400" b="1" smtClean="0">
                <a:solidFill>
                  <a:srgbClr val="000000"/>
                </a:solidFill>
                <a:latin typeface="黑体" panose="02010609060101010101" pitchFamily="49" charset="-122"/>
                <a:ea typeface="黑体" panose="02010609060101010101" pitchFamily="49" charset="-122"/>
              </a:rPr>
              <a:t>元素化合物</a:t>
            </a:r>
            <a:r>
              <a:rPr lang="en-US" altLang="zh-CN" sz="2400" b="1" smtClean="0">
                <a:solidFill>
                  <a:srgbClr val="000000"/>
                </a:solidFill>
                <a:latin typeface="黑体" panose="02010609060101010101" pitchFamily="49" charset="-122"/>
                <a:ea typeface="黑体" panose="02010609060101010101" pitchFamily="49" charset="-122"/>
              </a:rPr>
              <a:t>——</a:t>
            </a:r>
            <a:r>
              <a:rPr lang="zh-CN" altLang="en-US" sz="2400" b="1" smtClean="0">
                <a:solidFill>
                  <a:srgbClr val="FF0000"/>
                </a:solidFill>
                <a:latin typeface="黑体" panose="02010609060101010101" pitchFamily="49" charset="-122"/>
                <a:ea typeface="黑体" panose="02010609060101010101" pitchFamily="49" charset="-122"/>
              </a:rPr>
              <a:t>高考</a:t>
            </a:r>
            <a:r>
              <a:rPr lang="en-US" altLang="zh-CN" sz="2400" b="1" smtClean="0">
                <a:solidFill>
                  <a:srgbClr val="FF0000"/>
                </a:solidFill>
                <a:latin typeface="黑体" panose="02010609060101010101" pitchFamily="49" charset="-122"/>
                <a:ea typeface="黑体" panose="02010609060101010101" pitchFamily="49" charset="-122"/>
              </a:rPr>
              <a:t>5</a:t>
            </a:r>
            <a:r>
              <a:rPr lang="zh-CN" altLang="en-US" sz="2400" b="1" smtClean="0">
                <a:solidFill>
                  <a:srgbClr val="FF0000"/>
                </a:solidFill>
                <a:latin typeface="黑体" panose="02010609060101010101" pitchFamily="49" charset="-122"/>
                <a:ea typeface="黑体" panose="02010609060101010101" pitchFamily="49" charset="-122"/>
              </a:rPr>
              <a:t>落点</a:t>
            </a:r>
            <a:r>
              <a:rPr lang="zh-CN" altLang="en-US" sz="2400" b="1" smtClean="0">
                <a:solidFill>
                  <a:srgbClr val="0000FF"/>
                </a:solidFill>
                <a:latin typeface="黑体" panose="02010609060101010101" pitchFamily="49" charset="-122"/>
                <a:ea typeface="黑体" panose="02010609060101010101" pitchFamily="49" charset="-122"/>
                <a:sym typeface="+mn-ea"/>
              </a:rPr>
              <a:t>：具有整体性！</a:t>
            </a:r>
            <a:endParaRPr lang="zh-CN" altLang="en-US" sz="2400" b="1" smtClean="0">
              <a:solidFill>
                <a:srgbClr val="FF0000"/>
              </a:solidFill>
              <a:latin typeface="黑体" panose="02010609060101010101" pitchFamily="49" charset="-122"/>
              <a:ea typeface="黑体" panose="02010609060101010101" pitchFamily="49" charset="-122"/>
            </a:endParaRPr>
          </a:p>
        </p:txBody>
      </p:sp>
      <p:sp>
        <p:nvSpPr>
          <p:cNvPr id="4" name="左箭头 3"/>
          <p:cNvSpPr/>
          <p:nvPr/>
        </p:nvSpPr>
        <p:spPr>
          <a:xfrm rot="16200000" flipH="1">
            <a:off x="5394010" y="1839807"/>
            <a:ext cx="593725" cy="384387"/>
          </a:xfrm>
          <a:prstGeom prst="leftArrow">
            <a:avLst>
              <a:gd name="adj1" fmla="val 4021"/>
              <a:gd name="adj2" fmla="val 97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5" name="左箭头 4"/>
          <p:cNvSpPr/>
          <p:nvPr/>
        </p:nvSpPr>
        <p:spPr>
          <a:xfrm rot="10800000" flipH="1">
            <a:off x="3330788" y="3203578"/>
            <a:ext cx="575733" cy="221615"/>
          </a:xfrm>
          <a:prstGeom prst="leftArrow">
            <a:avLst>
              <a:gd name="adj1" fmla="val 4021"/>
              <a:gd name="adj2" fmla="val 97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6" name="左箭头 5"/>
          <p:cNvSpPr/>
          <p:nvPr/>
        </p:nvSpPr>
        <p:spPr>
          <a:xfrm flipH="1">
            <a:off x="7531100" y="3203578"/>
            <a:ext cx="865293" cy="221615"/>
          </a:xfrm>
          <a:prstGeom prst="leftArrow">
            <a:avLst>
              <a:gd name="adj1" fmla="val 4021"/>
              <a:gd name="adj2" fmla="val 97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5" name="左箭头 14"/>
          <p:cNvSpPr/>
          <p:nvPr/>
        </p:nvSpPr>
        <p:spPr>
          <a:xfrm rot="1620000" flipH="1">
            <a:off x="6916420" y="4661535"/>
            <a:ext cx="1220893" cy="288290"/>
          </a:xfrm>
          <a:prstGeom prst="leftArrow">
            <a:avLst>
              <a:gd name="adj1" fmla="val 4021"/>
              <a:gd name="adj2" fmla="val 97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6" name="左箭头 15"/>
          <p:cNvSpPr/>
          <p:nvPr/>
        </p:nvSpPr>
        <p:spPr>
          <a:xfrm rot="9000000" flipH="1">
            <a:off x="3345180" y="4678680"/>
            <a:ext cx="1220893" cy="288290"/>
          </a:xfrm>
          <a:prstGeom prst="leftArrow">
            <a:avLst>
              <a:gd name="adj1" fmla="val 4021"/>
              <a:gd name="adj2" fmla="val 97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7" name="圆角矩形 16"/>
          <p:cNvSpPr/>
          <p:nvPr/>
        </p:nvSpPr>
        <p:spPr>
          <a:xfrm>
            <a:off x="3810848" y="1016003"/>
            <a:ext cx="3655907" cy="719455"/>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b="1">
                <a:solidFill>
                  <a:srgbClr val="0000FF"/>
                </a:solidFill>
              </a:rPr>
              <a:t>金单：</a:t>
            </a:r>
            <a:r>
              <a:rPr lang="zh-CN" altLang="en-US" b="1">
                <a:solidFill>
                  <a:srgbClr val="FF0000"/>
                </a:solidFill>
              </a:rPr>
              <a:t>五 通 </a:t>
            </a:r>
            <a:r>
              <a:rPr lang="en-US" altLang="zh-CN" b="1">
                <a:solidFill>
                  <a:srgbClr val="FF0000"/>
                </a:solidFill>
              </a:rPr>
              <a:t>3 </a:t>
            </a:r>
            <a:r>
              <a:rPr lang="zh-CN" altLang="en-US" b="1">
                <a:solidFill>
                  <a:srgbClr val="FF0000"/>
                </a:solidFill>
              </a:rPr>
              <a:t>小（大）</a:t>
            </a:r>
            <a:endParaRPr lang="zh-CN" altLang="en-US" b="1">
              <a:solidFill>
                <a:srgbClr val="FF0000"/>
              </a:solidFill>
            </a:endParaRPr>
          </a:p>
          <a:p>
            <a:pPr fontAlgn="base">
              <a:spcBef>
                <a:spcPct val="0"/>
              </a:spcBef>
              <a:spcAft>
                <a:spcPct val="0"/>
              </a:spcAft>
            </a:pPr>
            <a:r>
              <a:rPr lang="zh-CN" altLang="en-US" b="1">
                <a:solidFill>
                  <a:srgbClr val="0000FF"/>
                </a:solidFill>
              </a:rPr>
              <a:t>其他：</a:t>
            </a:r>
            <a:r>
              <a:rPr lang="zh-CN" altLang="en-US" b="1">
                <a:solidFill>
                  <a:srgbClr val="FF0000"/>
                </a:solidFill>
              </a:rPr>
              <a:t>色态味</a:t>
            </a:r>
            <a:r>
              <a:rPr lang="en-US" altLang="zh-CN" b="1">
                <a:solidFill>
                  <a:srgbClr val="FF0000"/>
                </a:solidFill>
              </a:rPr>
              <a:t>3</a:t>
            </a:r>
            <a:r>
              <a:rPr lang="zh-CN" altLang="en-US" b="1">
                <a:solidFill>
                  <a:srgbClr val="FF0000"/>
                </a:solidFill>
              </a:rPr>
              <a:t>度</a:t>
            </a:r>
            <a:r>
              <a:rPr lang="en-US" altLang="zh-CN" b="1">
                <a:solidFill>
                  <a:srgbClr val="FF0000"/>
                </a:solidFill>
              </a:rPr>
              <a:t>2</a:t>
            </a:r>
            <a:r>
              <a:rPr lang="zh-CN" altLang="en-US" b="1">
                <a:solidFill>
                  <a:srgbClr val="FF0000"/>
                </a:solidFill>
              </a:rPr>
              <a:t>点</a:t>
            </a:r>
            <a:r>
              <a:rPr lang="en-US" altLang="zh-CN" b="1">
                <a:solidFill>
                  <a:srgbClr val="FF0000"/>
                </a:solidFill>
              </a:rPr>
              <a:t>1</a:t>
            </a:r>
            <a:r>
              <a:rPr lang="zh-CN" altLang="en-US" b="1">
                <a:solidFill>
                  <a:srgbClr val="FF0000"/>
                </a:solidFill>
              </a:rPr>
              <a:t>毒；</a:t>
            </a:r>
            <a:endParaRPr lang="zh-CN" altLang="en-US" b="1">
              <a:solidFill>
                <a:srgbClr val="FF0000"/>
              </a:solidFill>
            </a:endParaRPr>
          </a:p>
        </p:txBody>
      </p:sp>
      <p:sp>
        <p:nvSpPr>
          <p:cNvPr id="18" name="圆角矩形 17"/>
          <p:cNvSpPr/>
          <p:nvPr/>
        </p:nvSpPr>
        <p:spPr>
          <a:xfrm>
            <a:off x="8397241" y="2921003"/>
            <a:ext cx="2370667" cy="719455"/>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b="1">
                <a:solidFill>
                  <a:srgbClr val="0000FF"/>
                </a:solidFill>
              </a:rPr>
              <a:t>1</a:t>
            </a:r>
            <a:r>
              <a:rPr lang="zh-CN" altLang="en-US" b="1">
                <a:solidFill>
                  <a:srgbClr val="0000FF"/>
                </a:solidFill>
              </a:rPr>
              <a:t>看类别：</a:t>
            </a:r>
            <a:r>
              <a:rPr lang="en-US" altLang="zh-CN" b="1">
                <a:solidFill>
                  <a:srgbClr val="FF0000"/>
                </a:solidFill>
              </a:rPr>
              <a:t>SO</a:t>
            </a:r>
            <a:r>
              <a:rPr lang="en-US" altLang="zh-CN" b="1" baseline="-25000">
                <a:solidFill>
                  <a:srgbClr val="FF0000"/>
                </a:solidFill>
              </a:rPr>
              <a:t>2</a:t>
            </a:r>
            <a:endParaRPr lang="zh-CN" altLang="en-US" b="1">
              <a:solidFill>
                <a:srgbClr val="FF0000"/>
              </a:solidFill>
            </a:endParaRPr>
          </a:p>
          <a:p>
            <a:pPr fontAlgn="base">
              <a:spcBef>
                <a:spcPct val="0"/>
              </a:spcBef>
              <a:spcAft>
                <a:spcPct val="0"/>
              </a:spcAft>
            </a:pPr>
            <a:r>
              <a:rPr lang="en-US" altLang="zh-CN" b="1">
                <a:solidFill>
                  <a:srgbClr val="0000FF"/>
                </a:solidFill>
              </a:rPr>
              <a:t>2</a:t>
            </a:r>
            <a:r>
              <a:rPr lang="zh-CN" altLang="en-US" b="1">
                <a:solidFill>
                  <a:srgbClr val="0000FF"/>
                </a:solidFill>
              </a:rPr>
              <a:t>看价态：</a:t>
            </a:r>
            <a:r>
              <a:rPr lang="en-US" altLang="zh-CN" b="1">
                <a:solidFill>
                  <a:srgbClr val="FF0000"/>
                </a:solidFill>
                <a:sym typeface="+mn-ea"/>
              </a:rPr>
              <a:t>SO</a:t>
            </a:r>
            <a:r>
              <a:rPr lang="en-US" altLang="zh-CN" b="1" baseline="-25000">
                <a:solidFill>
                  <a:srgbClr val="FF0000"/>
                </a:solidFill>
                <a:sym typeface="+mn-ea"/>
              </a:rPr>
              <a:t>2</a:t>
            </a:r>
            <a:endParaRPr lang="en-US" altLang="zh-CN" b="1" baseline="-25000">
              <a:solidFill>
                <a:srgbClr val="FF0000"/>
              </a:solidFill>
              <a:sym typeface="+mn-ea"/>
            </a:endParaRPr>
          </a:p>
        </p:txBody>
      </p:sp>
      <p:sp>
        <p:nvSpPr>
          <p:cNvPr id="20" name="圆角矩形 19"/>
          <p:cNvSpPr/>
          <p:nvPr/>
        </p:nvSpPr>
        <p:spPr>
          <a:xfrm>
            <a:off x="8041642" y="4949825"/>
            <a:ext cx="3109807" cy="941070"/>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b="1">
                <a:solidFill>
                  <a:srgbClr val="0000FF"/>
                </a:solidFill>
              </a:rPr>
              <a:t>1</a:t>
            </a:r>
            <a:r>
              <a:rPr lang="zh-CN" altLang="en-US" b="1">
                <a:solidFill>
                  <a:srgbClr val="0000FF"/>
                </a:solidFill>
              </a:rPr>
              <a:t>看通性：</a:t>
            </a:r>
            <a:r>
              <a:rPr lang="en-US" altLang="zh-CN" b="1">
                <a:solidFill>
                  <a:srgbClr val="FF0000"/>
                </a:solidFill>
              </a:rPr>
              <a:t>SO</a:t>
            </a:r>
            <a:r>
              <a:rPr lang="en-US" altLang="zh-CN" b="1" baseline="-25000">
                <a:solidFill>
                  <a:srgbClr val="FF0000"/>
                </a:solidFill>
              </a:rPr>
              <a:t>2</a:t>
            </a:r>
            <a:endParaRPr lang="zh-CN" altLang="en-US" b="1">
              <a:solidFill>
                <a:srgbClr val="FF0000"/>
              </a:solidFill>
            </a:endParaRPr>
          </a:p>
          <a:p>
            <a:pPr fontAlgn="base">
              <a:spcBef>
                <a:spcPct val="0"/>
              </a:spcBef>
              <a:spcAft>
                <a:spcPct val="0"/>
              </a:spcAft>
            </a:pPr>
            <a:r>
              <a:rPr lang="en-US" altLang="zh-CN" b="1">
                <a:solidFill>
                  <a:srgbClr val="0000FF"/>
                </a:solidFill>
              </a:rPr>
              <a:t>2</a:t>
            </a:r>
            <a:r>
              <a:rPr lang="zh-CN" altLang="en-US" b="1">
                <a:solidFill>
                  <a:srgbClr val="0000FF"/>
                </a:solidFill>
              </a:rPr>
              <a:t>看规律：</a:t>
            </a:r>
            <a:r>
              <a:rPr lang="zh-CN" altLang="en-US" b="1">
                <a:solidFill>
                  <a:srgbClr val="FF0000"/>
                </a:solidFill>
              </a:rPr>
              <a:t>反应规律</a:t>
            </a:r>
            <a:endParaRPr lang="zh-CN" altLang="en-US" b="1">
              <a:solidFill>
                <a:srgbClr val="FF0000"/>
              </a:solidFill>
            </a:endParaRPr>
          </a:p>
          <a:p>
            <a:pPr fontAlgn="base">
              <a:spcBef>
                <a:spcPct val="0"/>
              </a:spcBef>
              <a:spcAft>
                <a:spcPct val="0"/>
              </a:spcAft>
            </a:pPr>
            <a:r>
              <a:rPr lang="en-US" altLang="zh-CN" b="1">
                <a:solidFill>
                  <a:srgbClr val="0000FF"/>
                </a:solidFill>
                <a:sym typeface="+mn-ea"/>
              </a:rPr>
              <a:t>3</a:t>
            </a:r>
            <a:r>
              <a:rPr lang="zh-CN" altLang="en-US" b="1">
                <a:solidFill>
                  <a:srgbClr val="0000FF"/>
                </a:solidFill>
                <a:sym typeface="+mn-ea"/>
              </a:rPr>
              <a:t>看特性：</a:t>
            </a:r>
            <a:r>
              <a:rPr lang="en-US" altLang="zh-CN" b="1">
                <a:solidFill>
                  <a:srgbClr val="FF0000"/>
                </a:solidFill>
                <a:sym typeface="+mn-ea"/>
              </a:rPr>
              <a:t>SO</a:t>
            </a:r>
            <a:r>
              <a:rPr lang="en-US" altLang="zh-CN" b="1" baseline="-25000">
                <a:solidFill>
                  <a:srgbClr val="FF0000"/>
                </a:solidFill>
                <a:sym typeface="+mn-ea"/>
              </a:rPr>
              <a:t>2</a:t>
            </a:r>
            <a:endParaRPr lang="zh-CN" altLang="en-US" b="1">
              <a:solidFill>
                <a:srgbClr val="FF0000"/>
              </a:solidFill>
              <a:sym typeface="+mn-ea"/>
            </a:endParaRPr>
          </a:p>
        </p:txBody>
      </p:sp>
      <p:sp>
        <p:nvSpPr>
          <p:cNvPr id="21" name="圆角矩形 20"/>
          <p:cNvSpPr/>
          <p:nvPr/>
        </p:nvSpPr>
        <p:spPr>
          <a:xfrm>
            <a:off x="275168" y="2810510"/>
            <a:ext cx="3066627" cy="941070"/>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sz="1600" b="1">
                <a:solidFill>
                  <a:srgbClr val="0000FF"/>
                </a:solidFill>
              </a:rPr>
              <a:t>1</a:t>
            </a:r>
            <a:r>
              <a:rPr lang="zh-CN" altLang="en-US" sz="1600" b="1">
                <a:solidFill>
                  <a:srgbClr val="0000FF"/>
                </a:solidFill>
              </a:rPr>
              <a:t>看实验室制法：</a:t>
            </a:r>
            <a:r>
              <a:rPr lang="en-US" altLang="zh-CN" sz="1600" b="1">
                <a:solidFill>
                  <a:srgbClr val="FF0000"/>
                </a:solidFill>
              </a:rPr>
              <a:t>NH</a:t>
            </a:r>
            <a:r>
              <a:rPr lang="en-US" altLang="zh-CN" sz="1600" b="1" baseline="-25000">
                <a:solidFill>
                  <a:srgbClr val="FF0000"/>
                </a:solidFill>
              </a:rPr>
              <a:t>3</a:t>
            </a:r>
            <a:endParaRPr lang="zh-CN" altLang="en-US" sz="1600" b="1">
              <a:solidFill>
                <a:srgbClr val="FF0000"/>
              </a:solidFill>
            </a:endParaRPr>
          </a:p>
          <a:p>
            <a:pPr fontAlgn="base">
              <a:spcBef>
                <a:spcPct val="0"/>
              </a:spcBef>
              <a:spcAft>
                <a:spcPct val="0"/>
              </a:spcAft>
            </a:pPr>
            <a:r>
              <a:rPr lang="en-US" altLang="zh-CN" sz="1600" b="1">
                <a:solidFill>
                  <a:srgbClr val="0000FF"/>
                </a:solidFill>
              </a:rPr>
              <a:t>2</a:t>
            </a:r>
            <a:r>
              <a:rPr lang="zh-CN" altLang="en-US" sz="1600" b="1">
                <a:solidFill>
                  <a:srgbClr val="0000FF"/>
                </a:solidFill>
              </a:rPr>
              <a:t>看工业</a:t>
            </a:r>
            <a:r>
              <a:rPr lang="zh-CN" altLang="en-US" sz="1600" b="1">
                <a:solidFill>
                  <a:srgbClr val="0000FF"/>
                </a:solidFill>
                <a:sym typeface="+mn-ea"/>
              </a:rPr>
              <a:t>制法</a:t>
            </a:r>
            <a:r>
              <a:rPr lang="zh-CN" altLang="en-US" sz="1600" b="1">
                <a:solidFill>
                  <a:srgbClr val="0000FF"/>
                </a:solidFill>
              </a:rPr>
              <a:t>：</a:t>
            </a:r>
            <a:r>
              <a:rPr lang="en-US" altLang="zh-CN" sz="1600" b="1">
                <a:solidFill>
                  <a:srgbClr val="FF0000"/>
                </a:solidFill>
                <a:sym typeface="+mn-ea"/>
              </a:rPr>
              <a:t>NH</a:t>
            </a:r>
            <a:r>
              <a:rPr lang="en-US" altLang="zh-CN" sz="1600" b="1" baseline="-25000">
                <a:solidFill>
                  <a:srgbClr val="FF0000"/>
                </a:solidFill>
                <a:sym typeface="+mn-ea"/>
              </a:rPr>
              <a:t>3</a:t>
            </a:r>
            <a:endParaRPr lang="zh-CN" altLang="en-US" sz="1600" b="1">
              <a:solidFill>
                <a:srgbClr val="0000FF"/>
              </a:solidFill>
            </a:endParaRPr>
          </a:p>
          <a:p>
            <a:pPr fontAlgn="base">
              <a:spcBef>
                <a:spcPct val="0"/>
              </a:spcBef>
              <a:spcAft>
                <a:spcPct val="0"/>
              </a:spcAft>
            </a:pPr>
            <a:r>
              <a:rPr lang="en-US" altLang="zh-CN" sz="1600" b="1">
                <a:solidFill>
                  <a:srgbClr val="0000FF"/>
                </a:solidFill>
                <a:sym typeface="+mn-ea"/>
              </a:rPr>
              <a:t>3</a:t>
            </a:r>
            <a:r>
              <a:rPr lang="zh-CN" altLang="en-US" sz="1600" b="1">
                <a:solidFill>
                  <a:srgbClr val="0000FF"/>
                </a:solidFill>
                <a:sym typeface="+mn-ea"/>
              </a:rPr>
              <a:t>看特殊制法：</a:t>
            </a:r>
            <a:r>
              <a:rPr lang="en-US" altLang="zh-CN" sz="1600" b="1">
                <a:solidFill>
                  <a:srgbClr val="FF0000"/>
                </a:solidFill>
                <a:sym typeface="+mn-ea"/>
              </a:rPr>
              <a:t>NH</a:t>
            </a:r>
            <a:r>
              <a:rPr lang="en-US" altLang="zh-CN" sz="1600" b="1" baseline="-25000">
                <a:solidFill>
                  <a:srgbClr val="FF0000"/>
                </a:solidFill>
                <a:sym typeface="+mn-ea"/>
              </a:rPr>
              <a:t>3</a:t>
            </a:r>
            <a:endParaRPr lang="zh-CN" altLang="en-US" sz="1600" b="1">
              <a:solidFill>
                <a:srgbClr val="0000FF"/>
              </a:solidFill>
              <a:sym typeface="+mn-ea"/>
            </a:endParaRPr>
          </a:p>
        </p:txBody>
      </p:sp>
      <p:sp>
        <p:nvSpPr>
          <p:cNvPr id="22" name="圆角矩形 21"/>
          <p:cNvSpPr/>
          <p:nvPr/>
        </p:nvSpPr>
        <p:spPr>
          <a:xfrm>
            <a:off x="773007" y="5022215"/>
            <a:ext cx="2654300" cy="1042670"/>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sz="1600" b="1">
                <a:solidFill>
                  <a:srgbClr val="0000FF"/>
                </a:solidFill>
              </a:rPr>
              <a:t>1</a:t>
            </a:r>
            <a:r>
              <a:rPr lang="zh-CN" altLang="en-US" sz="1600" b="1">
                <a:solidFill>
                  <a:srgbClr val="0000FF"/>
                </a:solidFill>
              </a:rPr>
              <a:t>看化工原料：</a:t>
            </a:r>
            <a:r>
              <a:rPr lang="en-US" altLang="zh-CN" sz="1600" b="1">
                <a:solidFill>
                  <a:srgbClr val="FF0000"/>
                </a:solidFill>
              </a:rPr>
              <a:t>Na</a:t>
            </a:r>
            <a:endParaRPr lang="en-US" altLang="zh-CN" sz="1600" b="1">
              <a:solidFill>
                <a:srgbClr val="FF0000"/>
              </a:solidFill>
            </a:endParaRPr>
          </a:p>
          <a:p>
            <a:pPr fontAlgn="base">
              <a:spcBef>
                <a:spcPct val="0"/>
              </a:spcBef>
              <a:spcAft>
                <a:spcPct val="0"/>
              </a:spcAft>
            </a:pPr>
            <a:r>
              <a:rPr lang="en-US" altLang="zh-CN" sz="1600" b="1">
                <a:solidFill>
                  <a:srgbClr val="0000FF"/>
                </a:solidFill>
              </a:rPr>
              <a:t>2</a:t>
            </a:r>
            <a:r>
              <a:rPr lang="zh-CN" altLang="en-US" sz="1600" b="1">
                <a:solidFill>
                  <a:srgbClr val="0000FF"/>
                </a:solidFill>
              </a:rPr>
              <a:t>看灼烧焰色：</a:t>
            </a:r>
            <a:r>
              <a:rPr lang="en-US" altLang="zh-CN" sz="1600" b="1">
                <a:solidFill>
                  <a:srgbClr val="FF0000"/>
                </a:solidFill>
                <a:sym typeface="+mn-ea"/>
              </a:rPr>
              <a:t>Na</a:t>
            </a:r>
            <a:endParaRPr lang="en-US" altLang="zh-CN" sz="1600" b="1">
              <a:solidFill>
                <a:srgbClr val="FF0000"/>
              </a:solidFill>
              <a:sym typeface="+mn-ea"/>
            </a:endParaRPr>
          </a:p>
          <a:p>
            <a:pPr fontAlgn="base">
              <a:spcBef>
                <a:spcPct val="0"/>
              </a:spcBef>
              <a:spcAft>
                <a:spcPct val="0"/>
              </a:spcAft>
            </a:pPr>
            <a:r>
              <a:rPr lang="en-US" altLang="zh-CN" sz="1600" b="1">
                <a:solidFill>
                  <a:srgbClr val="0000FF"/>
                </a:solidFill>
                <a:sym typeface="+mn-ea"/>
              </a:rPr>
              <a:t>3</a:t>
            </a:r>
            <a:r>
              <a:rPr lang="zh-CN" altLang="en-US" sz="1600" b="1">
                <a:solidFill>
                  <a:srgbClr val="0000FF"/>
                </a:solidFill>
                <a:sym typeface="+mn-ea"/>
              </a:rPr>
              <a:t>看物理性质：</a:t>
            </a:r>
            <a:r>
              <a:rPr lang="en-US" altLang="zh-CN" sz="1600" b="1">
                <a:solidFill>
                  <a:srgbClr val="FF0000"/>
                </a:solidFill>
                <a:sym typeface="+mn-ea"/>
              </a:rPr>
              <a:t>Na</a:t>
            </a:r>
            <a:endParaRPr lang="en-US" altLang="zh-CN" sz="1600" b="1">
              <a:solidFill>
                <a:srgbClr val="FF0000"/>
              </a:solidFill>
              <a:sym typeface="+mn-ea"/>
            </a:endParaRPr>
          </a:p>
          <a:p>
            <a:pPr fontAlgn="base">
              <a:spcBef>
                <a:spcPct val="0"/>
              </a:spcBef>
              <a:spcAft>
                <a:spcPct val="0"/>
              </a:spcAft>
            </a:pPr>
            <a:r>
              <a:rPr lang="en-US" altLang="zh-CN" sz="1600" b="1">
                <a:solidFill>
                  <a:srgbClr val="0000FF"/>
                </a:solidFill>
                <a:sym typeface="+mn-ea"/>
              </a:rPr>
              <a:t>4</a:t>
            </a:r>
            <a:r>
              <a:rPr lang="zh-CN" altLang="en-US" sz="1600" b="1">
                <a:solidFill>
                  <a:srgbClr val="0000FF"/>
                </a:solidFill>
                <a:sym typeface="+mn-ea"/>
              </a:rPr>
              <a:t>看化学性质：</a:t>
            </a:r>
            <a:r>
              <a:rPr lang="en-US" altLang="zh-CN" sz="1600" b="1">
                <a:solidFill>
                  <a:srgbClr val="FF0000"/>
                </a:solidFill>
                <a:sym typeface="+mn-ea"/>
              </a:rPr>
              <a:t>Na</a:t>
            </a:r>
            <a:endParaRPr lang="en-US" altLang="zh-CN" sz="1600" b="1">
              <a:solidFill>
                <a:srgbClr val="FF0000"/>
              </a:solidFill>
              <a:sym typeface="+mn-ea"/>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圆角矩形 5"/>
          <p:cNvSpPr/>
          <p:nvPr/>
        </p:nvSpPr>
        <p:spPr>
          <a:xfrm>
            <a:off x="635847" y="981078"/>
            <a:ext cx="3784600" cy="5657215"/>
          </a:xfrm>
          <a:prstGeom prst="roundRec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b="1" smtClean="0">
                <a:solidFill>
                  <a:srgbClr val="FF0000"/>
                </a:solidFill>
                <a:sym typeface="+mn-ea"/>
              </a:rPr>
              <a:t>1</a:t>
            </a:r>
            <a:r>
              <a:rPr lang="en-US" altLang="zh-CN" b="1">
                <a:solidFill>
                  <a:srgbClr val="FF0000"/>
                </a:solidFill>
                <a:sym typeface="+mn-ea"/>
              </a:rPr>
              <a:t>.</a:t>
            </a:r>
            <a:r>
              <a:rPr lang="zh-CN" altLang="en-US" b="1">
                <a:solidFill>
                  <a:srgbClr val="FF0000"/>
                </a:solidFill>
                <a:sym typeface="+mn-ea"/>
              </a:rPr>
              <a:t>十大核心概念</a:t>
            </a:r>
            <a:endParaRPr lang="zh-CN" altLang="en-US" b="1">
              <a:solidFill>
                <a:srgbClr val="FF0000"/>
              </a:solidFill>
              <a:sym typeface="+mn-ea"/>
            </a:endParaRPr>
          </a:p>
          <a:p>
            <a:pPr algn="ctr" fontAlgn="base">
              <a:spcBef>
                <a:spcPct val="0"/>
              </a:spcBef>
              <a:spcAft>
                <a:spcPct val="0"/>
              </a:spcAft>
            </a:pPr>
            <a:r>
              <a:rPr lang="en-US" altLang="zh-CN" b="1">
                <a:solidFill>
                  <a:srgbClr val="FF0000"/>
                </a:solidFill>
                <a:sym typeface="+mn-ea"/>
              </a:rPr>
              <a:t>2.</a:t>
            </a:r>
            <a:r>
              <a:rPr lang="zh-CN" altLang="en-US" b="1">
                <a:solidFill>
                  <a:srgbClr val="FF0000"/>
                </a:solidFill>
                <a:sym typeface="+mn-ea"/>
              </a:rPr>
              <a:t>四大核心常识</a:t>
            </a:r>
            <a:endParaRPr lang="zh-CN" altLang="en-US" b="1">
              <a:solidFill>
                <a:srgbClr val="FF0000"/>
              </a:solidFill>
              <a:sym typeface="+mn-ea"/>
            </a:endParaRPr>
          </a:p>
          <a:p>
            <a:pPr algn="ctr" fontAlgn="base">
              <a:spcBef>
                <a:spcPct val="0"/>
              </a:spcBef>
              <a:spcAft>
                <a:spcPct val="0"/>
              </a:spcAft>
            </a:pPr>
            <a:r>
              <a:rPr lang="zh-CN" altLang="en-US" b="1">
                <a:solidFill>
                  <a:srgbClr val="2C2986"/>
                </a:solidFill>
                <a:sym typeface="+mn-ea"/>
              </a:rPr>
              <a:t>高分子材料</a:t>
            </a:r>
            <a:endParaRPr lang="zh-CN" altLang="en-US" b="1">
              <a:solidFill>
                <a:srgbClr val="2C2986"/>
              </a:solidFill>
              <a:sym typeface="+mn-ea"/>
            </a:endParaRPr>
          </a:p>
          <a:p>
            <a:pPr algn="ctr" fontAlgn="base">
              <a:spcBef>
                <a:spcPct val="0"/>
              </a:spcBef>
              <a:spcAft>
                <a:spcPct val="0"/>
              </a:spcAft>
            </a:pPr>
            <a:r>
              <a:rPr lang="zh-CN" altLang="en-US" b="1">
                <a:solidFill>
                  <a:srgbClr val="2C2986"/>
                </a:solidFill>
                <a:sym typeface="+mn-ea"/>
              </a:rPr>
              <a:t>非金属材料</a:t>
            </a:r>
            <a:endParaRPr lang="zh-CN" altLang="en-US" b="1">
              <a:solidFill>
                <a:srgbClr val="2C2986"/>
              </a:solidFill>
              <a:sym typeface="+mn-ea"/>
            </a:endParaRPr>
          </a:p>
          <a:p>
            <a:pPr algn="ctr" fontAlgn="base">
              <a:spcBef>
                <a:spcPct val="0"/>
              </a:spcBef>
              <a:spcAft>
                <a:spcPct val="0"/>
              </a:spcAft>
            </a:pPr>
            <a:r>
              <a:rPr lang="zh-CN" altLang="en-US" b="1">
                <a:solidFill>
                  <a:srgbClr val="2C2986"/>
                </a:solidFill>
                <a:sym typeface="+mn-ea"/>
              </a:rPr>
              <a:t>金属材料</a:t>
            </a:r>
            <a:endParaRPr lang="zh-CN" altLang="en-US" b="1">
              <a:solidFill>
                <a:srgbClr val="2C2986"/>
              </a:solidFill>
              <a:sym typeface="+mn-ea"/>
            </a:endParaRPr>
          </a:p>
          <a:p>
            <a:pPr algn="ctr" fontAlgn="base">
              <a:spcBef>
                <a:spcPct val="0"/>
              </a:spcBef>
              <a:spcAft>
                <a:spcPct val="0"/>
              </a:spcAft>
            </a:pPr>
            <a:r>
              <a:rPr lang="zh-CN" altLang="en-US" b="1">
                <a:solidFill>
                  <a:srgbClr val="2C2986"/>
                </a:solidFill>
                <a:sym typeface="+mn-ea"/>
              </a:rPr>
              <a:t>高科技材料</a:t>
            </a:r>
            <a:endParaRPr lang="zh-CN" altLang="en-US" b="1">
              <a:solidFill>
                <a:srgbClr val="2C2986"/>
              </a:solidFill>
              <a:sym typeface="+mn-ea"/>
            </a:endParaRPr>
          </a:p>
          <a:p>
            <a:pPr algn="ctr" fontAlgn="base">
              <a:spcBef>
                <a:spcPct val="0"/>
              </a:spcBef>
              <a:spcAft>
                <a:spcPct val="0"/>
              </a:spcAft>
            </a:pPr>
            <a:r>
              <a:rPr lang="zh-CN" altLang="en-US" b="1">
                <a:solidFill>
                  <a:srgbClr val="2C2986"/>
                </a:solidFill>
                <a:sym typeface="+mn-ea"/>
              </a:rPr>
              <a:t>传统</a:t>
            </a:r>
            <a:r>
              <a:rPr lang="en-US" altLang="zh-CN" b="1">
                <a:solidFill>
                  <a:srgbClr val="2C2986"/>
                </a:solidFill>
                <a:sym typeface="+mn-ea"/>
              </a:rPr>
              <a:t>/</a:t>
            </a:r>
            <a:r>
              <a:rPr lang="zh-CN" altLang="en-US" b="1">
                <a:solidFill>
                  <a:srgbClr val="2C2986"/>
                </a:solidFill>
                <a:sym typeface="+mn-ea"/>
              </a:rPr>
              <a:t>新型材料</a:t>
            </a:r>
            <a:endParaRPr lang="zh-CN" altLang="en-US" b="1">
              <a:solidFill>
                <a:srgbClr val="2C2986"/>
              </a:solidFill>
              <a:sym typeface="+mn-ea"/>
            </a:endParaRPr>
          </a:p>
          <a:p>
            <a:pPr algn="ctr" fontAlgn="base">
              <a:spcBef>
                <a:spcPct val="0"/>
              </a:spcBef>
              <a:spcAft>
                <a:spcPct val="0"/>
              </a:spcAft>
            </a:pPr>
            <a:r>
              <a:rPr lang="zh-CN" altLang="en-US" b="1">
                <a:solidFill>
                  <a:srgbClr val="2C2986"/>
                </a:solidFill>
                <a:sym typeface="+mn-ea"/>
              </a:rPr>
              <a:t>日常生活</a:t>
            </a:r>
            <a:endParaRPr lang="zh-CN" altLang="en-US" b="1">
              <a:solidFill>
                <a:srgbClr val="2C2986"/>
              </a:solidFill>
              <a:sym typeface="+mn-ea"/>
            </a:endParaRPr>
          </a:p>
          <a:p>
            <a:pPr algn="ctr" fontAlgn="base">
              <a:spcBef>
                <a:spcPct val="0"/>
              </a:spcBef>
              <a:spcAft>
                <a:spcPct val="0"/>
              </a:spcAft>
            </a:pPr>
            <a:r>
              <a:rPr lang="zh-CN" altLang="en-US" b="1">
                <a:solidFill>
                  <a:srgbClr val="2C2986"/>
                </a:solidFill>
                <a:sym typeface="+mn-ea"/>
              </a:rPr>
              <a:t>生态环境</a:t>
            </a:r>
            <a:endParaRPr lang="zh-CN" altLang="en-US" b="1">
              <a:solidFill>
                <a:srgbClr val="2C2986"/>
              </a:solidFill>
              <a:sym typeface="+mn-ea"/>
            </a:endParaRPr>
          </a:p>
          <a:p>
            <a:pPr algn="ctr" fontAlgn="base">
              <a:spcBef>
                <a:spcPct val="0"/>
              </a:spcBef>
              <a:spcAft>
                <a:spcPct val="0"/>
              </a:spcAft>
            </a:pPr>
            <a:r>
              <a:rPr lang="zh-CN" altLang="en-US" b="1">
                <a:solidFill>
                  <a:srgbClr val="2C2986"/>
                </a:solidFill>
                <a:sym typeface="+mn-ea"/>
              </a:rPr>
              <a:t>安全防护</a:t>
            </a:r>
            <a:endParaRPr lang="zh-CN" altLang="en-US" b="1">
              <a:solidFill>
                <a:srgbClr val="2C2986"/>
              </a:solidFill>
              <a:sym typeface="+mn-ea"/>
            </a:endParaRPr>
          </a:p>
          <a:p>
            <a:pPr algn="ctr" fontAlgn="base">
              <a:spcBef>
                <a:spcPct val="0"/>
              </a:spcBef>
              <a:spcAft>
                <a:spcPct val="0"/>
              </a:spcAft>
            </a:pPr>
            <a:r>
              <a:rPr lang="zh-CN" altLang="en-US" b="1">
                <a:solidFill>
                  <a:srgbClr val="2C2986"/>
                </a:solidFill>
                <a:sym typeface="+mn-ea"/>
              </a:rPr>
              <a:t>污染治理</a:t>
            </a:r>
            <a:endParaRPr lang="zh-CN" altLang="en-US" b="1">
              <a:solidFill>
                <a:srgbClr val="2C2986"/>
              </a:solidFill>
              <a:sym typeface="+mn-ea"/>
            </a:endParaRPr>
          </a:p>
          <a:p>
            <a:pPr algn="ctr" fontAlgn="base">
              <a:spcBef>
                <a:spcPct val="0"/>
              </a:spcBef>
              <a:spcAft>
                <a:spcPct val="0"/>
              </a:spcAft>
            </a:pPr>
            <a:r>
              <a:rPr lang="en-US" altLang="zh-CN" b="1">
                <a:solidFill>
                  <a:srgbClr val="FF0000"/>
                </a:solidFill>
                <a:sym typeface="+mn-ea"/>
              </a:rPr>
              <a:t>3.</a:t>
            </a:r>
            <a:r>
              <a:rPr lang="zh-CN" altLang="en-US" b="1">
                <a:solidFill>
                  <a:srgbClr val="FF0000"/>
                </a:solidFill>
                <a:sym typeface="+mn-ea"/>
              </a:rPr>
              <a:t>十类物质用途</a:t>
            </a:r>
            <a:endParaRPr lang="zh-CN" altLang="en-US" b="1">
              <a:solidFill>
                <a:srgbClr val="FF0000"/>
              </a:solidFill>
              <a:sym typeface="+mn-ea"/>
            </a:endParaRPr>
          </a:p>
          <a:p>
            <a:pPr fontAlgn="base">
              <a:spcBef>
                <a:spcPct val="0"/>
              </a:spcBef>
              <a:spcAft>
                <a:spcPct val="0"/>
              </a:spcAft>
            </a:pPr>
            <a:r>
              <a:rPr lang="en-US" altLang="zh-CN" b="1">
                <a:solidFill>
                  <a:srgbClr val="0000FF"/>
                </a:solidFill>
                <a:sym typeface="+mn-ea"/>
              </a:rPr>
              <a:t>Na</a:t>
            </a:r>
            <a:r>
              <a:rPr lang="zh-CN" altLang="en-US" b="1">
                <a:solidFill>
                  <a:srgbClr val="0000FF"/>
                </a:solidFill>
                <a:sym typeface="+mn-ea"/>
              </a:rPr>
              <a:t>、</a:t>
            </a:r>
            <a:r>
              <a:rPr lang="en-US" altLang="zh-CN" b="1">
                <a:solidFill>
                  <a:srgbClr val="0000FF"/>
                </a:solidFill>
                <a:sym typeface="+mn-ea"/>
              </a:rPr>
              <a:t>Mg</a:t>
            </a:r>
            <a:r>
              <a:rPr lang="zh-CN" altLang="en-US" b="1">
                <a:solidFill>
                  <a:srgbClr val="0000FF"/>
                </a:solidFill>
                <a:sym typeface="+mn-ea"/>
              </a:rPr>
              <a:t>、</a:t>
            </a:r>
            <a:r>
              <a:rPr lang="en-US" altLang="zh-CN" b="1">
                <a:solidFill>
                  <a:srgbClr val="0000FF"/>
                </a:solidFill>
                <a:sym typeface="+mn-ea"/>
              </a:rPr>
              <a:t>Al</a:t>
            </a:r>
            <a:r>
              <a:rPr lang="zh-CN" altLang="en-US" b="1">
                <a:solidFill>
                  <a:srgbClr val="0000FF"/>
                </a:solidFill>
                <a:sym typeface="+mn-ea"/>
              </a:rPr>
              <a:t>、</a:t>
            </a:r>
            <a:r>
              <a:rPr lang="en-US" altLang="zh-CN" b="1">
                <a:solidFill>
                  <a:srgbClr val="0000FF"/>
                </a:solidFill>
                <a:sym typeface="+mn-ea"/>
              </a:rPr>
              <a:t>Fe</a:t>
            </a:r>
            <a:r>
              <a:rPr lang="zh-CN" altLang="en-US" b="1">
                <a:solidFill>
                  <a:srgbClr val="0000FF"/>
                </a:solidFill>
                <a:sym typeface="+mn-ea"/>
              </a:rPr>
              <a:t>、</a:t>
            </a:r>
            <a:r>
              <a:rPr lang="en-US" altLang="zh-CN" b="1">
                <a:solidFill>
                  <a:srgbClr val="002060"/>
                </a:solidFill>
                <a:sym typeface="+mn-ea"/>
              </a:rPr>
              <a:t>Cu</a:t>
            </a:r>
            <a:endParaRPr lang="en-US" altLang="zh-CN" b="1">
              <a:solidFill>
                <a:srgbClr val="002060"/>
              </a:solidFill>
              <a:sym typeface="+mn-ea"/>
            </a:endParaRPr>
          </a:p>
          <a:p>
            <a:pPr algn="ctr" fontAlgn="base">
              <a:spcBef>
                <a:spcPct val="0"/>
              </a:spcBef>
              <a:spcAft>
                <a:spcPct val="0"/>
              </a:spcAft>
            </a:pPr>
            <a:r>
              <a:rPr lang="en-US" altLang="zh-CN" b="1">
                <a:solidFill>
                  <a:srgbClr val="0000FF"/>
                </a:solidFill>
                <a:sym typeface="+mn-ea"/>
              </a:rPr>
              <a:t>C</a:t>
            </a:r>
            <a:r>
              <a:rPr lang="zh-CN" altLang="en-US" b="1">
                <a:solidFill>
                  <a:srgbClr val="0000FF"/>
                </a:solidFill>
                <a:sym typeface="+mn-ea"/>
              </a:rPr>
              <a:t>、</a:t>
            </a:r>
            <a:r>
              <a:rPr lang="en-US" altLang="zh-CN" b="1">
                <a:solidFill>
                  <a:srgbClr val="0000FF"/>
                </a:solidFill>
                <a:sym typeface="+mn-ea"/>
              </a:rPr>
              <a:t>N</a:t>
            </a:r>
            <a:r>
              <a:rPr lang="zh-CN" altLang="en-US" b="1">
                <a:solidFill>
                  <a:srgbClr val="0000FF"/>
                </a:solidFill>
                <a:sym typeface="+mn-ea"/>
              </a:rPr>
              <a:t>、</a:t>
            </a:r>
            <a:r>
              <a:rPr lang="en-US" altLang="zh-CN" b="1">
                <a:solidFill>
                  <a:srgbClr val="0000FF"/>
                </a:solidFill>
                <a:sym typeface="+mn-ea"/>
              </a:rPr>
              <a:t>S</a:t>
            </a:r>
            <a:r>
              <a:rPr lang="zh-CN" altLang="en-US" b="1">
                <a:solidFill>
                  <a:srgbClr val="0000FF"/>
                </a:solidFill>
                <a:sym typeface="+mn-ea"/>
              </a:rPr>
              <a:t>、</a:t>
            </a:r>
            <a:r>
              <a:rPr lang="en-US" altLang="zh-CN" b="1" err="1">
                <a:solidFill>
                  <a:srgbClr val="0000FF"/>
                </a:solidFill>
                <a:sym typeface="+mn-ea"/>
              </a:rPr>
              <a:t>Cl</a:t>
            </a:r>
            <a:r>
              <a:rPr lang="zh-CN" altLang="en-US" b="1">
                <a:solidFill>
                  <a:srgbClr val="0000FF"/>
                </a:solidFill>
                <a:sym typeface="+mn-ea"/>
              </a:rPr>
              <a:t>、</a:t>
            </a:r>
            <a:r>
              <a:rPr lang="en-US" altLang="zh-CN" b="1">
                <a:solidFill>
                  <a:srgbClr val="002060"/>
                </a:solidFill>
                <a:sym typeface="+mn-ea"/>
              </a:rPr>
              <a:t>Br</a:t>
            </a:r>
            <a:r>
              <a:rPr lang="zh-CN" altLang="en-US" b="1">
                <a:solidFill>
                  <a:srgbClr val="002060"/>
                </a:solidFill>
                <a:sym typeface="+mn-ea"/>
              </a:rPr>
              <a:t>、</a:t>
            </a:r>
            <a:r>
              <a:rPr lang="en-US" altLang="zh-CN" b="1" smtClean="0">
                <a:solidFill>
                  <a:srgbClr val="002060"/>
                </a:solidFill>
                <a:latin typeface="华文中宋" panose="02010600040101010101" pitchFamily="2" charset="-122"/>
                <a:ea typeface="华文中宋" panose="02010600040101010101" pitchFamily="2" charset="-122"/>
                <a:sym typeface="+mn-ea"/>
              </a:rPr>
              <a:t>I</a:t>
            </a:r>
            <a:r>
              <a:rPr lang="zh-CN" altLang="en-US" b="1" smtClean="0">
                <a:solidFill>
                  <a:srgbClr val="002060"/>
                </a:solidFill>
                <a:latin typeface="华文中宋" panose="02010600040101010101" pitchFamily="2" charset="-122"/>
                <a:ea typeface="华文中宋" panose="02010600040101010101" pitchFamily="2" charset="-122"/>
                <a:sym typeface="+mn-ea"/>
              </a:rPr>
              <a:t>、</a:t>
            </a:r>
            <a:endParaRPr lang="en-US" altLang="zh-CN" b="1" smtClean="0">
              <a:solidFill>
                <a:srgbClr val="002060"/>
              </a:solidFill>
              <a:latin typeface="华文中宋" panose="02010600040101010101" pitchFamily="2" charset="-122"/>
              <a:ea typeface="华文中宋" panose="02010600040101010101" pitchFamily="2" charset="-122"/>
              <a:sym typeface="+mn-ea"/>
            </a:endParaRPr>
          </a:p>
          <a:p>
            <a:pPr algn="ctr" fontAlgn="base">
              <a:spcBef>
                <a:spcPct val="0"/>
              </a:spcBef>
              <a:spcAft>
                <a:spcPct val="0"/>
              </a:spcAft>
            </a:pPr>
            <a:r>
              <a:rPr lang="zh-CN" altLang="en-US" b="1" smtClean="0">
                <a:solidFill>
                  <a:srgbClr val="002060"/>
                </a:solidFill>
                <a:latin typeface="华文中宋" panose="02010600040101010101" pitchFamily="2" charset="-122"/>
                <a:ea typeface="华文中宋" panose="02010600040101010101" pitchFamily="2" charset="-122"/>
                <a:sym typeface="+mn-ea"/>
              </a:rPr>
              <a:t>微量元素</a:t>
            </a:r>
            <a:endParaRPr lang="en-US" altLang="zh-CN" b="1" smtClean="0">
              <a:solidFill>
                <a:srgbClr val="002060"/>
              </a:solidFill>
              <a:latin typeface="华文中宋" panose="02010600040101010101" pitchFamily="2" charset="-122"/>
              <a:ea typeface="华文中宋" panose="02010600040101010101" pitchFamily="2" charset="-122"/>
              <a:sym typeface="+mn-ea"/>
            </a:endParaRPr>
          </a:p>
          <a:p>
            <a:pPr fontAlgn="base">
              <a:spcBef>
                <a:spcPct val="0"/>
              </a:spcBef>
              <a:spcAft>
                <a:spcPct val="0"/>
              </a:spcAft>
            </a:pPr>
            <a:r>
              <a:rPr lang="en-US" altLang="zh-CN" b="1" smtClean="0">
                <a:solidFill>
                  <a:srgbClr val="FF0000"/>
                </a:solidFill>
                <a:latin typeface="华文中宋" panose="02010600040101010101" pitchFamily="2" charset="-122"/>
                <a:ea typeface="华文中宋" panose="02010600040101010101" pitchFamily="2" charset="-122"/>
                <a:sym typeface="+mn-ea"/>
              </a:rPr>
              <a:t>   4.</a:t>
            </a:r>
            <a:r>
              <a:rPr lang="zh-CN" altLang="en-US" b="1" smtClean="0">
                <a:solidFill>
                  <a:srgbClr val="FF0000"/>
                </a:solidFill>
                <a:latin typeface="华文中宋" panose="02010600040101010101" pitchFamily="2" charset="-122"/>
                <a:ea typeface="华文中宋" panose="02010600040101010101" pitchFamily="2" charset="-122"/>
                <a:sym typeface="+mn-ea"/>
              </a:rPr>
              <a:t>胶体的用途</a:t>
            </a:r>
            <a:endParaRPr lang="zh-CN" altLang="en-US" b="1" smtClean="0">
              <a:solidFill>
                <a:srgbClr val="FF0000"/>
              </a:solidFill>
              <a:latin typeface="华文中宋" panose="02010600040101010101" pitchFamily="2" charset="-122"/>
              <a:ea typeface="华文中宋" panose="02010600040101010101" pitchFamily="2" charset="-122"/>
              <a:sym typeface="+mn-ea"/>
            </a:endParaRPr>
          </a:p>
          <a:p>
            <a:pPr fontAlgn="base">
              <a:spcBef>
                <a:spcPct val="0"/>
              </a:spcBef>
              <a:spcAft>
                <a:spcPct val="0"/>
              </a:spcAft>
            </a:pPr>
            <a:r>
              <a:rPr lang="zh-CN" altLang="en-US" sz="2800" b="1" baseline="-25000">
                <a:solidFill>
                  <a:srgbClr val="FF0000"/>
                </a:solidFill>
                <a:latin typeface="华文中宋" panose="02010600040101010101" pitchFamily="2" charset="-122"/>
                <a:ea typeface="华文中宋" panose="02010600040101010101" pitchFamily="2" charset="-122"/>
                <a:sym typeface="+mn-ea"/>
              </a:rPr>
              <a:t>   </a:t>
            </a:r>
            <a:r>
              <a:rPr lang="en-US" altLang="zh-CN" sz="2800" b="1" baseline="-25000">
                <a:solidFill>
                  <a:srgbClr val="FF0000"/>
                </a:solidFill>
                <a:latin typeface="华文中宋" panose="02010600040101010101" pitchFamily="2" charset="-122"/>
                <a:ea typeface="华文中宋" panose="02010600040101010101" pitchFamily="2" charset="-122"/>
                <a:sym typeface="+mn-ea"/>
              </a:rPr>
              <a:t>5.</a:t>
            </a:r>
            <a:r>
              <a:rPr lang="zh-CN" altLang="en-US" sz="2800" b="1" baseline="-25000">
                <a:solidFill>
                  <a:srgbClr val="FF0000"/>
                </a:solidFill>
                <a:latin typeface="华文中宋" panose="02010600040101010101" pitchFamily="2" charset="-122"/>
                <a:ea typeface="华文中宋" panose="02010600040101010101" pitchFamily="2" charset="-122"/>
                <a:sym typeface="+mn-ea"/>
              </a:rPr>
              <a:t>化学与文化</a:t>
            </a:r>
            <a:endParaRPr lang="zh-CN" altLang="en-US" sz="2800" b="1" baseline="-25000">
              <a:solidFill>
                <a:srgbClr val="FF0000"/>
              </a:solidFill>
              <a:latin typeface="华文中宋" panose="02010600040101010101" pitchFamily="2" charset="-122"/>
              <a:ea typeface="华文中宋" panose="02010600040101010101" pitchFamily="2" charset="-122"/>
              <a:sym typeface="+mn-ea"/>
            </a:endParaRPr>
          </a:p>
          <a:p>
            <a:pPr fontAlgn="base">
              <a:spcBef>
                <a:spcPct val="0"/>
              </a:spcBef>
              <a:spcAft>
                <a:spcPct val="0"/>
              </a:spcAft>
            </a:pPr>
            <a:r>
              <a:rPr lang="zh-CN" altLang="en-US" sz="1400" b="1">
                <a:solidFill>
                  <a:srgbClr val="000000"/>
                </a:solidFill>
                <a:sym typeface="+mn-ea"/>
              </a:rPr>
              <a:t>《本草衍义》《本草纲目拾遗》强水、五金、砒霜、酒醋茶</a:t>
            </a:r>
            <a:endParaRPr lang="zh-CN" altLang="en-US" sz="1400" b="1">
              <a:solidFill>
                <a:srgbClr val="000000"/>
              </a:solidFill>
              <a:sym typeface="+mn-ea"/>
            </a:endParaRPr>
          </a:p>
          <a:p>
            <a:pPr fontAlgn="base">
              <a:spcBef>
                <a:spcPct val="0"/>
              </a:spcBef>
              <a:spcAft>
                <a:spcPct val="0"/>
              </a:spcAft>
            </a:pPr>
            <a:r>
              <a:rPr lang="zh-CN" altLang="en-US" sz="1400" b="1">
                <a:solidFill>
                  <a:srgbClr val="000000"/>
                </a:solidFill>
                <a:sym typeface="+mn-ea"/>
              </a:rPr>
              <a:t>蒸馏、升华、干馏、萃取；</a:t>
            </a:r>
            <a:endParaRPr lang="zh-CN" altLang="en-US" sz="1400" b="1" baseline="-25000">
              <a:solidFill>
                <a:srgbClr val="000000"/>
              </a:solidFill>
              <a:latin typeface="华文中宋" panose="02010600040101010101" pitchFamily="2" charset="-122"/>
              <a:ea typeface="华文中宋" panose="02010600040101010101" pitchFamily="2" charset="-122"/>
              <a:sym typeface="+mn-ea"/>
            </a:endParaRPr>
          </a:p>
        </p:txBody>
      </p:sp>
      <p:sp>
        <p:nvSpPr>
          <p:cNvPr id="17410" name="Line 17"/>
          <p:cNvSpPr/>
          <p:nvPr/>
        </p:nvSpPr>
        <p:spPr>
          <a:xfrm flipH="1">
            <a:off x="285712" y="285728"/>
            <a:ext cx="9313" cy="558800"/>
          </a:xfrm>
          <a:prstGeom prst="line">
            <a:avLst/>
          </a:prstGeom>
          <a:ln w="28575" cap="flat" cmpd="sng">
            <a:solidFill>
              <a:srgbClr val="80008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cxnSp>
        <p:nvCxnSpPr>
          <p:cNvPr id="35" name="直接连接符 34"/>
          <p:cNvCxnSpPr/>
          <p:nvPr/>
        </p:nvCxnSpPr>
        <p:spPr>
          <a:xfrm>
            <a:off x="252309" y="785794"/>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98" name="Rectangle 24"/>
          <p:cNvSpPr/>
          <p:nvPr/>
        </p:nvSpPr>
        <p:spPr>
          <a:xfrm>
            <a:off x="443655" y="247651"/>
            <a:ext cx="10673927" cy="537845"/>
          </a:xfrm>
          <a:prstGeom prst="rect">
            <a:avLst/>
          </a:prstGeom>
          <a:noFill/>
          <a:ln w="9525">
            <a:noFill/>
          </a:ln>
        </p:spPr>
        <p:txBody>
          <a:bodyPr wrap="none" lIns="69398" tIns="36165" rIns="69398" bIns="36165" anchor="ctr"/>
          <a:lstStyle/>
          <a:p>
            <a:pPr fontAlgn="base">
              <a:spcBef>
                <a:spcPct val="0"/>
              </a:spcBef>
              <a:spcAft>
                <a:spcPct val="0"/>
              </a:spcAft>
            </a:pPr>
            <a:r>
              <a:rPr lang="en-US" altLang="zh-CN" sz="2150" b="1">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1.</a:t>
            </a:r>
            <a:r>
              <a:rPr lang="zh-CN" altLang="en-US" sz="215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150" b="1"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STES</a:t>
            </a:r>
            <a:r>
              <a:rPr lang="zh-CN" altLang="en-US" sz="215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专题》</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物理性质 </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en-US" altLang="zh-CN" sz="215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 </a:t>
            </a:r>
            <a:r>
              <a:rPr lang="zh-CN" altLang="en-US" sz="215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用途</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 </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 </a:t>
            </a:r>
            <a:r>
              <a:rPr lang="zh-CN" altLang="en-US" sz="2150" b="1" smtClean="0">
                <a:gradFill>
                  <a:gsLst>
                    <a:gs pos="0">
                      <a:srgbClr val="14CD68"/>
                    </a:gs>
                    <a:gs pos="100000">
                      <a:srgbClr val="0B6E38"/>
                    </a:gs>
                  </a:gsLst>
                  <a:lin scaled="0"/>
                </a:gradFill>
                <a:latin typeface="黑体" panose="02010609060101010101" pitchFamily="49" charset="-122"/>
                <a:ea typeface="黑体" panose="02010609060101010101" pitchFamily="49" charset="-122"/>
                <a:cs typeface="宋体" panose="02010600030101010101" pitchFamily="2" charset="-122"/>
                <a:sym typeface="+mn-ea"/>
              </a:rPr>
              <a:t>绿色化学</a:t>
            </a:r>
            <a:endParaRPr lang="zh-CN" altLang="en-US" sz="2150" b="1" smtClean="0">
              <a:gradFill>
                <a:gsLst>
                  <a:gs pos="0">
                    <a:srgbClr val="14CD68"/>
                  </a:gs>
                  <a:gs pos="100000">
                    <a:srgbClr val="0B6E38"/>
                  </a:gs>
                </a:gsLst>
                <a:lin scaled="0"/>
              </a:gradFill>
              <a:latin typeface="黑体" panose="02010609060101010101" pitchFamily="49" charset="-122"/>
              <a:ea typeface="黑体" panose="02010609060101010101" pitchFamily="49" charset="-122"/>
              <a:cs typeface="宋体" panose="02010600030101010101" pitchFamily="2" charset="-122"/>
              <a:sym typeface="+mn-ea"/>
            </a:endParaRPr>
          </a:p>
        </p:txBody>
      </p:sp>
      <p:sp>
        <p:nvSpPr>
          <p:cNvPr id="10" name="矩形 9"/>
          <p:cNvSpPr/>
          <p:nvPr/>
        </p:nvSpPr>
        <p:spPr>
          <a:xfrm>
            <a:off x="4467860" y="822328"/>
            <a:ext cx="7210213" cy="5815965"/>
          </a:xfrm>
          <a:prstGeom prst="rect">
            <a:avLst/>
          </a:prstGeom>
          <a:ln>
            <a:solidFill>
              <a:srgbClr val="FF0000"/>
            </a:solidFill>
          </a:ln>
        </p:spPr>
        <p:txBody>
          <a:bodyPr wrap="square">
            <a:spAutoFit/>
          </a:bodyPr>
          <a:lstStyle/>
          <a:p>
            <a:pPr fontAlgn="base">
              <a:spcBef>
                <a:spcPct val="0"/>
              </a:spcBef>
              <a:spcAft>
                <a:spcPct val="0"/>
              </a:spcAft>
            </a:pPr>
            <a:r>
              <a:rPr lang="zh-CN" altLang="en-US" sz="1600" b="1" smtClean="0">
                <a:solidFill>
                  <a:srgbClr val="FF0000"/>
                </a:solidFill>
                <a:latin typeface="Calibri"/>
                <a:cs typeface="Times New Roman" panose="02020603050405020304" pitchFamily="18" charset="0"/>
              </a:rPr>
              <a:t>第一类：生活</a:t>
            </a:r>
            <a:endParaRPr lang="en-US" altLang="zh-CN" sz="1600" b="1" smtClean="0">
              <a:solidFill>
                <a:srgbClr val="FF0000"/>
              </a:solidFill>
              <a:latin typeface="Calibri"/>
              <a:cs typeface="Times New Roman" panose="02020603050405020304" pitchFamily="18" charset="0"/>
            </a:endParaRPr>
          </a:p>
          <a:p>
            <a:pPr fontAlgn="base">
              <a:spcBef>
                <a:spcPct val="0"/>
              </a:spcBef>
              <a:spcAft>
                <a:spcPct val="0"/>
              </a:spcAft>
            </a:pPr>
            <a:r>
              <a:rPr lang="en-US" altLang="zh-CN" sz="1400" b="1" smtClean="0">
                <a:solidFill>
                  <a:srgbClr val="0000FF"/>
                </a:solidFill>
                <a:latin typeface="宋体" panose="02010600030101010101" pitchFamily="2" charset="-122"/>
                <a:cs typeface="宋体" panose="02010600030101010101" pitchFamily="2" charset="-122"/>
                <a:sym typeface="+mn-ea"/>
              </a:rPr>
              <a:t>(1)</a:t>
            </a:r>
            <a:r>
              <a:rPr lang="zh-CN" altLang="en-US" sz="1400" b="1" smtClean="0">
                <a:solidFill>
                  <a:srgbClr val="0000FF"/>
                </a:solidFill>
                <a:latin typeface="宋体" panose="02010600030101010101" pitchFamily="2" charset="-122"/>
                <a:cs typeface="宋体" panose="02010600030101010101" pitchFamily="2" charset="-122"/>
                <a:sym typeface="+mn-ea"/>
              </a:rPr>
              <a:t>医用：</a:t>
            </a:r>
            <a:r>
              <a:rPr lang="en-US" altLang="zh-CN" sz="1400" b="1" smtClean="0">
                <a:solidFill>
                  <a:srgbClr val="000000"/>
                </a:solidFill>
                <a:latin typeface="宋体" panose="02010600030101010101" pitchFamily="2" charset="-122"/>
                <a:cs typeface="宋体" panose="02010600030101010101" pitchFamily="2" charset="-122"/>
                <a:sym typeface="+mn-ea"/>
              </a:rPr>
              <a:t>75%</a:t>
            </a:r>
            <a:r>
              <a:rPr lang="zh-CN" altLang="en-US" sz="1400" b="1" smtClean="0">
                <a:solidFill>
                  <a:srgbClr val="000000"/>
                </a:solidFill>
                <a:latin typeface="宋体" panose="02010600030101010101" pitchFamily="2" charset="-122"/>
                <a:cs typeface="宋体" panose="02010600030101010101" pitchFamily="2" charset="-122"/>
                <a:sym typeface="+mn-ea"/>
              </a:rPr>
              <a:t>酒精、</a:t>
            </a:r>
            <a:r>
              <a:rPr lang="en-US" altLang="zh-CN" sz="1400" b="1" smtClean="0">
                <a:solidFill>
                  <a:srgbClr val="000000"/>
                </a:solidFill>
                <a:latin typeface="宋体" panose="02010600030101010101" pitchFamily="2" charset="-122"/>
                <a:cs typeface="宋体" panose="02010600030101010101" pitchFamily="2" charset="-122"/>
                <a:sym typeface="+mn-ea"/>
              </a:rPr>
              <a:t>84</a:t>
            </a:r>
            <a:r>
              <a:rPr lang="zh-CN" altLang="en-US" sz="1400" b="1" smtClean="0">
                <a:solidFill>
                  <a:srgbClr val="000000"/>
                </a:solidFill>
                <a:latin typeface="宋体" panose="02010600030101010101" pitchFamily="2" charset="-122"/>
                <a:cs typeface="宋体" panose="02010600030101010101" pitchFamily="2" charset="-122"/>
                <a:sym typeface="+mn-ea"/>
              </a:rPr>
              <a:t>消毒液：杀菌消毒（新冠病毒）</a:t>
            </a:r>
            <a:endParaRPr lang="en-US" altLang="zh-CN" sz="1400"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en-US" altLang="zh-CN" sz="1400" b="1" smtClean="0">
                <a:solidFill>
                  <a:srgbClr val="0000FF"/>
                </a:solidFill>
                <a:latin typeface="宋体" panose="02010600030101010101" pitchFamily="2" charset="-122"/>
                <a:cs typeface="宋体" panose="02010600030101010101" pitchFamily="2" charset="-122"/>
                <a:sym typeface="+mn-ea"/>
              </a:rPr>
              <a:t>(2)</a:t>
            </a:r>
            <a:r>
              <a:rPr lang="zh-CN" altLang="en-US" sz="1400" b="1" smtClean="0">
                <a:solidFill>
                  <a:srgbClr val="0000FF"/>
                </a:solidFill>
                <a:latin typeface="宋体" panose="02010600030101010101" pitchFamily="2" charset="-122"/>
                <a:cs typeface="宋体" panose="02010600030101010101" pitchFamily="2" charset="-122"/>
                <a:sym typeface="+mn-ea"/>
              </a:rPr>
              <a:t>家庭：</a:t>
            </a:r>
            <a:r>
              <a:rPr lang="zh-CN" altLang="en-US" sz="1400" b="1" smtClean="0">
                <a:solidFill>
                  <a:srgbClr val="000000"/>
                </a:solidFill>
                <a:latin typeface="宋体" panose="02010600030101010101" pitchFamily="2" charset="-122"/>
                <a:cs typeface="宋体" panose="02010600030101010101" pitchFamily="2" charset="-122"/>
                <a:sym typeface="+mn-ea"/>
              </a:rPr>
              <a:t>纯碱去油污、发酵粉NaHCO</a:t>
            </a:r>
            <a:r>
              <a:rPr lang="en-US" altLang="zh-CN" sz="1400" b="1" baseline="-25000" smtClean="0">
                <a:solidFill>
                  <a:srgbClr val="000000"/>
                </a:solidFill>
                <a:latin typeface="宋体" panose="02010600030101010101" pitchFamily="2" charset="-122"/>
                <a:cs typeface="宋体" panose="02010600030101010101" pitchFamily="2" charset="-122"/>
                <a:sym typeface="+mn-ea"/>
              </a:rPr>
              <a:t>3</a:t>
            </a:r>
            <a:r>
              <a:rPr lang="en-US" altLang="zh-CN" sz="1400" b="1" smtClean="0">
                <a:solidFill>
                  <a:srgbClr val="000000"/>
                </a:solidFill>
                <a:latin typeface="宋体" panose="02010600030101010101" pitchFamily="2" charset="-122"/>
                <a:cs typeface="宋体" panose="02010600030101010101" pitchFamily="2" charset="-122"/>
                <a:sym typeface="+mn-ea"/>
              </a:rPr>
              <a:t>、</a:t>
            </a:r>
            <a:r>
              <a:rPr lang="zh-CN" altLang="en-US" sz="1400" b="1" smtClean="0">
                <a:solidFill>
                  <a:srgbClr val="000000"/>
                </a:solidFill>
                <a:latin typeface="宋体" panose="02010600030101010101" pitchFamily="2" charset="-122"/>
                <a:cs typeface="宋体" panose="02010600030101010101" pitchFamily="2" charset="-122"/>
                <a:sym typeface="+mn-ea"/>
              </a:rPr>
              <a:t>漂</a:t>
            </a:r>
            <a:r>
              <a:rPr lang="en-US" altLang="zh-CN" sz="1400" b="1" smtClean="0">
                <a:solidFill>
                  <a:srgbClr val="000000"/>
                </a:solidFill>
                <a:latin typeface="宋体" panose="02010600030101010101" pitchFamily="2" charset="-122"/>
                <a:cs typeface="宋体" panose="02010600030101010101" pitchFamily="2" charset="-122"/>
                <a:sym typeface="+mn-ea"/>
              </a:rPr>
              <a:t>白</a:t>
            </a:r>
            <a:r>
              <a:rPr lang="zh-CN" altLang="en-US" sz="1400" b="1" smtClean="0">
                <a:solidFill>
                  <a:srgbClr val="000000"/>
                </a:solidFill>
                <a:latin typeface="宋体" panose="02010600030101010101" pitchFamily="2" charset="-122"/>
                <a:cs typeface="宋体" panose="02010600030101010101" pitchFamily="2" charset="-122"/>
                <a:sym typeface="+mn-ea"/>
              </a:rPr>
              <a:t>粉、</a:t>
            </a:r>
            <a:r>
              <a:rPr lang="zh-CN" altLang="en-US" sz="1400" b="1">
                <a:solidFill>
                  <a:srgbClr val="000000"/>
                </a:solidFill>
                <a:sym typeface="+mn-ea"/>
              </a:rPr>
              <a:t>水性漆油性漆</a:t>
            </a:r>
            <a:endParaRPr lang="en-US" altLang="zh-CN" sz="1400"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sz="1400" b="1" smtClean="0">
                <a:solidFill>
                  <a:srgbClr val="0000FF"/>
                </a:solidFill>
                <a:latin typeface="宋体" panose="02010600030101010101" pitchFamily="2" charset="-122"/>
                <a:cs typeface="宋体" panose="02010600030101010101" pitchFamily="2" charset="-122"/>
                <a:sym typeface="+mn-ea"/>
              </a:rPr>
              <a:t>(3)厨房：</a:t>
            </a:r>
            <a:r>
              <a:rPr lang="zh-CN" altLang="en-US" sz="1400" b="1" smtClean="0">
                <a:solidFill>
                  <a:srgbClr val="000000"/>
                </a:solidFill>
                <a:latin typeface="宋体" panose="02010600030101010101" pitchFamily="2" charset="-122"/>
                <a:cs typeface="宋体" panose="02010600030101010101" pitchFamily="2" charset="-122"/>
                <a:sym typeface="+mn-ea"/>
              </a:rPr>
              <a:t>油</a:t>
            </a:r>
            <a:r>
              <a:rPr lang="en-US" altLang="zh-CN" sz="1400" b="1" err="1" smtClean="0">
                <a:solidFill>
                  <a:srgbClr val="000000"/>
                </a:solidFill>
                <a:latin typeface="宋体" panose="02010600030101010101" pitchFamily="2" charset="-122"/>
                <a:cs typeface="宋体" panose="02010600030101010101" pitchFamily="2" charset="-122"/>
                <a:sym typeface="+mn-ea"/>
              </a:rPr>
              <a:t>脂、淀粉</a:t>
            </a:r>
            <a:r>
              <a:rPr lang="zh-CN" altLang="en-US" sz="1400" b="1" smtClean="0">
                <a:solidFill>
                  <a:srgbClr val="000000"/>
                </a:solidFill>
                <a:latin typeface="宋体" panose="02010600030101010101" pitchFamily="2" charset="-122"/>
                <a:cs typeface="宋体" panose="02010600030101010101" pitchFamily="2" charset="-122"/>
                <a:sym typeface="+mn-ea"/>
              </a:rPr>
              <a:t>、纤维素、糖类、蛋白质变性、醋酸、</a:t>
            </a:r>
            <a:endParaRPr lang="en-US" altLang="zh-CN" sz="1400"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en-US" altLang="zh-CN" sz="1400" b="1" smtClean="0">
                <a:solidFill>
                  <a:srgbClr val="000000"/>
                </a:solidFill>
                <a:latin typeface="宋体" panose="02010600030101010101" pitchFamily="2" charset="-122"/>
                <a:cs typeface="宋体" panose="02010600030101010101" pitchFamily="2" charset="-122"/>
                <a:sym typeface="+mn-ea"/>
              </a:rPr>
              <a:t>         </a:t>
            </a:r>
            <a:r>
              <a:rPr lang="zh-CN" altLang="en-US" sz="1400" b="1" smtClean="0">
                <a:solidFill>
                  <a:srgbClr val="000000"/>
                </a:solidFill>
                <a:latin typeface="宋体" panose="02010600030101010101" pitchFamily="2" charset="-122"/>
                <a:cs typeface="宋体" panose="02010600030101010101" pitchFamily="2" charset="-122"/>
                <a:sym typeface="+mn-ea"/>
              </a:rPr>
              <a:t>食用油、灼</a:t>
            </a:r>
            <a:r>
              <a:rPr lang="en-US" altLang="zh-CN" sz="1400" b="1" err="1" smtClean="0">
                <a:solidFill>
                  <a:srgbClr val="000000"/>
                </a:solidFill>
                <a:latin typeface="宋体" panose="02010600030101010101" pitchFamily="2" charset="-122"/>
                <a:cs typeface="宋体" panose="02010600030101010101" pitchFamily="2" charset="-122"/>
                <a:sym typeface="+mn-ea"/>
              </a:rPr>
              <a:t>烧蚕丝羊</a:t>
            </a:r>
            <a:r>
              <a:rPr lang="zh-CN" altLang="en-US" sz="1400" b="1" smtClean="0">
                <a:solidFill>
                  <a:srgbClr val="000000"/>
                </a:solidFill>
                <a:latin typeface="宋体" panose="02010600030101010101" pitchFamily="2" charset="-122"/>
                <a:cs typeface="宋体" panose="02010600030101010101" pitchFamily="2" charset="-122"/>
                <a:sym typeface="+mn-ea"/>
              </a:rPr>
              <a:t>毛、卤水点豆腐、</a:t>
            </a:r>
            <a:r>
              <a:rPr lang="zh-CN" altLang="en-US" sz="1400" b="1">
                <a:solidFill>
                  <a:srgbClr val="000000"/>
                </a:solidFill>
                <a:sym typeface="+mn-ea"/>
              </a:rPr>
              <a:t>泡沫灭火器</a:t>
            </a:r>
            <a:endParaRPr lang="zh-CN" altLang="en-US" sz="1400"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sz="1600" b="1" smtClean="0">
                <a:solidFill>
                  <a:srgbClr val="FF0000"/>
                </a:solidFill>
                <a:latin typeface="宋体" panose="02010600030101010101" pitchFamily="2" charset="-122"/>
                <a:cs typeface="宋体" panose="02010600030101010101" pitchFamily="2" charset="-122"/>
                <a:sym typeface="+mn-ea"/>
              </a:rPr>
              <a:t>第二类：社会</a:t>
            </a:r>
            <a:r>
              <a:rPr lang="en-US" altLang="zh-CN" sz="1600" smtClean="0">
                <a:solidFill>
                  <a:srgbClr val="000000"/>
                </a:solidFill>
              </a:rPr>
              <a:t>Society</a:t>
            </a:r>
            <a:endParaRPr lang="en-US" altLang="zh-CN" sz="1600" b="1"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fontAlgn="base">
              <a:spcBef>
                <a:spcPct val="0"/>
              </a:spcBef>
              <a:spcAft>
                <a:spcPct val="0"/>
              </a:spcAft>
            </a:pPr>
            <a:r>
              <a:rPr lang="zh-CN" altLang="en-US" sz="1400" b="1"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1</a:t>
            </a:r>
            <a:r>
              <a:rPr lang="zh-CN" altLang="en-US" sz="1400" b="1" smtClean="0">
                <a:solidFill>
                  <a:srgbClr val="0000FF"/>
                </a:solidFill>
                <a:latin typeface="宋体" panose="02010600030101010101" pitchFamily="2" charset="-122"/>
                <a:cs typeface="宋体" panose="02010600030101010101" pitchFamily="2" charset="-122"/>
                <a:sym typeface="+mn-ea"/>
              </a:rPr>
              <a:t>）农业：</a:t>
            </a:r>
            <a:r>
              <a:rPr lang="zh-CN" altLang="en-US" sz="1400" b="1" smtClean="0">
                <a:solidFill>
                  <a:srgbClr val="000000"/>
                </a:solidFill>
                <a:latin typeface="宋体" panose="02010600030101010101" pitchFamily="2" charset="-122"/>
                <a:cs typeface="宋体" panose="02010600030101010101" pitchFamily="2" charset="-122"/>
                <a:sym typeface="+mn-ea"/>
              </a:rPr>
              <a:t>草</a:t>
            </a:r>
            <a:r>
              <a:rPr lang="en-US" altLang="zh-CN" sz="1400" b="1" err="1" smtClean="0">
                <a:solidFill>
                  <a:srgbClr val="000000"/>
                </a:solidFill>
                <a:latin typeface="宋体" panose="02010600030101010101" pitchFamily="2" charset="-122"/>
                <a:cs typeface="宋体" panose="02010600030101010101" pitchFamily="2" charset="-122"/>
                <a:sym typeface="+mn-ea"/>
              </a:rPr>
              <a:t>木灰与铵</a:t>
            </a:r>
            <a:r>
              <a:rPr lang="zh-CN" altLang="en-US" sz="1400" b="1" smtClean="0">
                <a:solidFill>
                  <a:srgbClr val="000000"/>
                </a:solidFill>
                <a:latin typeface="宋体" panose="02010600030101010101" pitchFamily="2" charset="-122"/>
                <a:cs typeface="宋体" panose="02010600030101010101" pitchFamily="2" charset="-122"/>
                <a:sym typeface="+mn-ea"/>
              </a:rPr>
              <a:t>态氮肥、化肥、农药、波尔多液、</a:t>
            </a:r>
            <a:endParaRPr lang="en-US" altLang="zh-CN" sz="1400"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sz="1400" b="1"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2</a:t>
            </a:r>
            <a:r>
              <a:rPr lang="zh-CN" altLang="en-US" sz="1400" b="1" smtClean="0">
                <a:solidFill>
                  <a:srgbClr val="0000FF"/>
                </a:solidFill>
                <a:latin typeface="宋体" panose="02010600030101010101" pitchFamily="2" charset="-122"/>
                <a:cs typeface="宋体" panose="02010600030101010101" pitchFamily="2" charset="-122"/>
                <a:sym typeface="+mn-ea"/>
              </a:rPr>
              <a:t>）工业：</a:t>
            </a:r>
            <a:r>
              <a:rPr lang="zh-CN" altLang="en-US" sz="1400" b="1" smtClean="0">
                <a:solidFill>
                  <a:srgbClr val="000000"/>
                </a:solidFill>
                <a:latin typeface="宋体" panose="02010600030101010101" pitchFamily="2" charset="-122"/>
                <a:cs typeface="宋体" panose="02010600030101010101" pitchFamily="2" charset="-122"/>
                <a:sym typeface="+mn-ea"/>
              </a:rPr>
              <a:t>有机材料、无机材料、金属材料、</a:t>
            </a:r>
            <a:r>
              <a:rPr lang="en-US" altLang="zh-CN" sz="1400" b="1" err="1" smtClean="0">
                <a:solidFill>
                  <a:srgbClr val="000000"/>
                </a:solidFill>
                <a:latin typeface="宋体" panose="02010600030101010101" pitchFamily="2" charset="-122"/>
                <a:cs typeface="宋体" panose="02010600030101010101" pitchFamily="2" charset="-122"/>
                <a:sym typeface="+mn-ea"/>
              </a:rPr>
              <a:t>稀土</a:t>
            </a:r>
            <a:r>
              <a:rPr lang="zh-CN" altLang="en-US" sz="1400" b="1" smtClean="0">
                <a:solidFill>
                  <a:srgbClr val="000000"/>
                </a:solidFill>
                <a:latin typeface="宋体" panose="02010600030101010101" pitchFamily="2" charset="-122"/>
                <a:cs typeface="宋体" panose="02010600030101010101" pitchFamily="2" charset="-122"/>
                <a:sym typeface="+mn-ea"/>
              </a:rPr>
              <a:t>…</a:t>
            </a:r>
            <a:endParaRPr lang="en-US" altLang="zh-CN" sz="1400"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sz="1400" b="1"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3</a:t>
            </a:r>
            <a:r>
              <a:rPr lang="zh-CN" altLang="en-US" sz="1400" b="1" smtClean="0">
                <a:solidFill>
                  <a:srgbClr val="0000FF"/>
                </a:solidFill>
                <a:latin typeface="宋体" panose="02010600030101010101" pitchFamily="2" charset="-122"/>
                <a:cs typeface="宋体" panose="02010600030101010101" pitchFamily="2" charset="-122"/>
                <a:sym typeface="+mn-ea"/>
              </a:rPr>
              <a:t>）军事：</a:t>
            </a:r>
            <a:r>
              <a:rPr lang="en-US" altLang="zh-CN" sz="1400" b="1" smtClean="0">
                <a:solidFill>
                  <a:srgbClr val="0000FF"/>
                </a:solidFill>
                <a:latin typeface="宋体" panose="02010600030101010101" pitchFamily="2" charset="-122"/>
                <a:cs typeface="宋体" panose="02010600030101010101" pitchFamily="2" charset="-122"/>
                <a:sym typeface="+mn-ea"/>
              </a:rPr>
              <a:t>a</a:t>
            </a:r>
            <a:r>
              <a:rPr lang="zh-CN" altLang="en-US" sz="1400" b="1" smtClean="0">
                <a:solidFill>
                  <a:srgbClr val="0000FF"/>
                </a:solidFill>
                <a:latin typeface="宋体" panose="02010600030101010101" pitchFamily="2" charset="-122"/>
                <a:cs typeface="宋体" panose="02010600030101010101" pitchFamily="2" charset="-122"/>
                <a:sym typeface="+mn-ea"/>
              </a:rPr>
              <a:t>炸药、</a:t>
            </a:r>
            <a:r>
              <a:rPr lang="en-US" altLang="zh-CN" sz="1400" b="1" smtClean="0">
                <a:solidFill>
                  <a:srgbClr val="0000FF"/>
                </a:solidFill>
                <a:latin typeface="宋体" panose="02010600030101010101" pitchFamily="2" charset="-122"/>
                <a:cs typeface="宋体" panose="02010600030101010101" pitchFamily="2" charset="-122"/>
                <a:sym typeface="+mn-ea"/>
              </a:rPr>
              <a:t>b</a:t>
            </a:r>
            <a:r>
              <a:rPr lang="zh-CN" altLang="en-US" sz="1400" b="1" smtClean="0">
                <a:solidFill>
                  <a:srgbClr val="0000FF"/>
                </a:solidFill>
                <a:latin typeface="宋体" panose="02010600030101010101" pitchFamily="2" charset="-122"/>
                <a:cs typeface="宋体" panose="02010600030101010101" pitchFamily="2" charset="-122"/>
                <a:sym typeface="+mn-ea"/>
              </a:rPr>
              <a:t>特种弹、</a:t>
            </a:r>
            <a:r>
              <a:rPr lang="en-US" altLang="zh-CN" sz="1400" b="1" smtClean="0">
                <a:solidFill>
                  <a:srgbClr val="0000FF"/>
                </a:solidFill>
                <a:latin typeface="宋体" panose="02010600030101010101" pitchFamily="2" charset="-122"/>
                <a:cs typeface="宋体" panose="02010600030101010101" pitchFamily="2" charset="-122"/>
                <a:sym typeface="+mn-ea"/>
              </a:rPr>
              <a:t>c</a:t>
            </a:r>
            <a:r>
              <a:rPr lang="zh-CN" altLang="en-US" sz="1400" b="1" smtClean="0">
                <a:solidFill>
                  <a:srgbClr val="0000FF"/>
                </a:solidFill>
                <a:latin typeface="宋体" panose="02010600030101010101" pitchFamily="2" charset="-122"/>
                <a:cs typeface="宋体" panose="02010600030101010101" pitchFamily="2" charset="-122"/>
              </a:rPr>
              <a:t>化学武器、</a:t>
            </a:r>
            <a:r>
              <a:rPr lang="en-US" altLang="zh-CN" sz="1400" b="1" smtClean="0">
                <a:solidFill>
                  <a:srgbClr val="0000FF"/>
                </a:solidFill>
                <a:latin typeface="宋体" panose="02010600030101010101" pitchFamily="2" charset="-122"/>
                <a:cs typeface="宋体" panose="02010600030101010101" pitchFamily="2" charset="-122"/>
              </a:rPr>
              <a:t>d</a:t>
            </a:r>
            <a:r>
              <a:rPr lang="zh-CN" altLang="en-US" sz="1400" b="1" smtClean="0">
                <a:solidFill>
                  <a:srgbClr val="0000FF"/>
                </a:solidFill>
                <a:latin typeface="宋体" panose="02010600030101010101" pitchFamily="2" charset="-122"/>
                <a:cs typeface="宋体" panose="02010600030101010101" pitchFamily="2" charset="-122"/>
              </a:rPr>
              <a:t>特种装备</a:t>
            </a:r>
            <a:endParaRPr lang="zh-CN" altLang="en-US" sz="1400" b="1" smtClean="0">
              <a:solidFill>
                <a:srgbClr val="0000FF"/>
              </a:solidFill>
              <a:latin typeface="宋体" panose="02010600030101010101" pitchFamily="2" charset="-122"/>
              <a:cs typeface="宋体" panose="02010600030101010101" pitchFamily="2" charset="-122"/>
            </a:endParaRPr>
          </a:p>
          <a:p>
            <a:pPr fontAlgn="base">
              <a:spcBef>
                <a:spcPct val="0"/>
              </a:spcBef>
              <a:spcAft>
                <a:spcPct val="0"/>
              </a:spcAft>
            </a:pPr>
            <a:r>
              <a:rPr lang="en-US" altLang="zh-CN" sz="1400" b="1" smtClean="0">
                <a:solidFill>
                  <a:srgbClr val="000000"/>
                </a:solidFill>
                <a:latin typeface="宋体" panose="02010600030101010101" pitchFamily="2" charset="-122"/>
                <a:cs typeface="宋体" panose="02010600030101010101" pitchFamily="2" charset="-122"/>
                <a:sym typeface="+mn-ea"/>
              </a:rPr>
              <a:t>     a.</a:t>
            </a:r>
            <a:r>
              <a:rPr lang="zh-CN" altLang="en-US" sz="1400" b="1" smtClean="0">
                <a:solidFill>
                  <a:srgbClr val="000000"/>
                </a:solidFill>
                <a:latin typeface="宋体" panose="02010600030101010101" pitchFamily="2" charset="-122"/>
                <a:cs typeface="宋体" panose="02010600030101010101" pitchFamily="2" charset="-122"/>
              </a:rPr>
              <a:t>黑火药、硝化甘油、</a:t>
            </a:r>
            <a:r>
              <a:rPr lang="en-US" altLang="zh-CN" sz="1400" b="1" smtClean="0">
                <a:solidFill>
                  <a:srgbClr val="000000"/>
                </a:solidFill>
                <a:latin typeface="宋体" panose="02010600030101010101" pitchFamily="2" charset="-122"/>
                <a:cs typeface="宋体" panose="02010600030101010101" pitchFamily="2" charset="-122"/>
              </a:rPr>
              <a:t>TNT</a:t>
            </a:r>
            <a:r>
              <a:rPr lang="zh-CN" altLang="en-US" sz="1400" b="1" smtClean="0">
                <a:solidFill>
                  <a:srgbClr val="000000"/>
                </a:solidFill>
                <a:latin typeface="宋体" panose="02010600030101010101" pitchFamily="2" charset="-122"/>
                <a:cs typeface="宋体" panose="02010600030101010101" pitchFamily="2" charset="-122"/>
              </a:rPr>
              <a:t>、硝酸铵、纤维素三硝酸酯</a:t>
            </a:r>
            <a:endParaRPr lang="zh-CN" altLang="en-US" sz="1400" b="1" smtClean="0">
              <a:solidFill>
                <a:srgbClr val="000000"/>
              </a:solidFill>
              <a:latin typeface="宋体" panose="02010600030101010101" pitchFamily="2" charset="-122"/>
              <a:cs typeface="宋体" panose="02010600030101010101" pitchFamily="2" charset="-122"/>
            </a:endParaRPr>
          </a:p>
          <a:p>
            <a:pPr fontAlgn="base">
              <a:spcBef>
                <a:spcPct val="0"/>
              </a:spcBef>
              <a:spcAft>
                <a:spcPct val="0"/>
              </a:spcAft>
            </a:pPr>
            <a:r>
              <a:rPr lang="en-US" altLang="zh-CN" sz="1400" b="1" smtClean="0">
                <a:solidFill>
                  <a:srgbClr val="000000"/>
                </a:solidFill>
                <a:latin typeface="宋体" panose="02010600030101010101" pitchFamily="2" charset="-122"/>
                <a:cs typeface="宋体" panose="02010600030101010101" pitchFamily="2" charset="-122"/>
              </a:rPr>
              <a:t>     b.</a:t>
            </a:r>
            <a:r>
              <a:rPr lang="zh-CN" altLang="en-US" sz="1400" b="1" smtClean="0">
                <a:solidFill>
                  <a:srgbClr val="000000"/>
                </a:solidFill>
                <a:latin typeface="宋体" panose="02010600030101010101" pitchFamily="2" charset="-122"/>
                <a:cs typeface="宋体" panose="02010600030101010101" pitchFamily="2" charset="-122"/>
              </a:rPr>
              <a:t>烟幕弹、燃烧弹、照明弹、催泪弹、信号弹</a:t>
            </a:r>
            <a:endParaRPr lang="en-US" altLang="zh-CN" sz="1400" b="1" smtClean="0">
              <a:solidFill>
                <a:srgbClr val="000000"/>
              </a:solidFill>
              <a:latin typeface="宋体" panose="02010600030101010101" pitchFamily="2" charset="-122"/>
              <a:cs typeface="宋体" panose="02010600030101010101" pitchFamily="2" charset="-122"/>
            </a:endParaRPr>
          </a:p>
          <a:p>
            <a:pPr fontAlgn="base">
              <a:spcBef>
                <a:spcPct val="0"/>
              </a:spcBef>
              <a:spcAft>
                <a:spcPct val="0"/>
              </a:spcAft>
            </a:pPr>
            <a:r>
              <a:rPr lang="en-US" altLang="zh-CN" sz="1400" b="1" smtClean="0">
                <a:solidFill>
                  <a:srgbClr val="000000"/>
                </a:solidFill>
                <a:latin typeface="宋体" panose="02010600030101010101" pitchFamily="2" charset="-122"/>
                <a:cs typeface="宋体" panose="02010600030101010101" pitchFamily="2" charset="-122"/>
                <a:sym typeface="+mn-ea"/>
              </a:rPr>
              <a:t>     c.</a:t>
            </a:r>
            <a:r>
              <a:rPr lang="zh-CN" altLang="en-US" sz="1400" b="1" smtClean="0">
                <a:solidFill>
                  <a:srgbClr val="000000"/>
                </a:solidFill>
                <a:latin typeface="宋体" panose="02010600030101010101" pitchFamily="2" charset="-122"/>
                <a:cs typeface="宋体" panose="02010600030101010101" pitchFamily="2" charset="-122"/>
              </a:rPr>
              <a:t>氯气、</a:t>
            </a:r>
            <a:r>
              <a:rPr lang="en-US" altLang="zh-CN" sz="1400" b="1" smtClean="0">
                <a:solidFill>
                  <a:srgbClr val="000000"/>
                </a:solidFill>
                <a:latin typeface="宋体" panose="02010600030101010101" pitchFamily="2" charset="-122"/>
                <a:cs typeface="宋体" panose="02010600030101010101" pitchFamily="2" charset="-122"/>
              </a:rPr>
              <a:t>HCN</a:t>
            </a:r>
            <a:r>
              <a:rPr lang="zh-CN" altLang="en-US" sz="1400" b="1" smtClean="0">
                <a:solidFill>
                  <a:srgbClr val="000000"/>
                </a:solidFill>
                <a:latin typeface="宋体" panose="02010600030101010101" pitchFamily="2" charset="-122"/>
                <a:cs typeface="宋体" panose="02010600030101010101" pitchFamily="2" charset="-122"/>
              </a:rPr>
              <a:t>、沙林、芥子气、光气、二元毒气弹</a:t>
            </a:r>
            <a:endParaRPr lang="en-US" altLang="zh-CN" sz="1400" b="1" smtClean="0">
              <a:solidFill>
                <a:srgbClr val="000000"/>
              </a:solidFill>
              <a:latin typeface="宋体" panose="02010600030101010101" pitchFamily="2" charset="-122"/>
              <a:cs typeface="宋体" panose="02010600030101010101" pitchFamily="2" charset="-122"/>
            </a:endParaRPr>
          </a:p>
          <a:p>
            <a:pPr fontAlgn="base">
              <a:spcBef>
                <a:spcPct val="0"/>
              </a:spcBef>
              <a:spcAft>
                <a:spcPct val="0"/>
              </a:spcAft>
            </a:pPr>
            <a:r>
              <a:rPr lang="en-US" altLang="zh-CN" sz="1400" b="1" smtClean="0">
                <a:solidFill>
                  <a:srgbClr val="000000"/>
                </a:solidFill>
                <a:latin typeface="宋体" panose="02010600030101010101" pitchFamily="2" charset="-122"/>
                <a:cs typeface="宋体" panose="02010600030101010101" pitchFamily="2" charset="-122"/>
              </a:rPr>
              <a:t>     d.</a:t>
            </a:r>
            <a:r>
              <a:rPr lang="zh-CN" altLang="en-US" sz="1400" b="1" smtClean="0">
                <a:solidFill>
                  <a:srgbClr val="000000"/>
                </a:solidFill>
                <a:latin typeface="宋体" panose="02010600030101010101" pitchFamily="2" charset="-122"/>
                <a:cs typeface="宋体" panose="02010600030101010101" pitchFamily="2" charset="-122"/>
              </a:rPr>
              <a:t>防毒面具、钛制装备、隐身飞机、人工降雨</a:t>
            </a:r>
            <a:endParaRPr lang="en-US" altLang="zh-CN" sz="1400" b="1" smtClean="0">
              <a:solidFill>
                <a:srgbClr val="000000"/>
              </a:solidFill>
              <a:latin typeface="宋体" panose="02010600030101010101" pitchFamily="2" charset="-122"/>
              <a:cs typeface="宋体" panose="02010600030101010101" pitchFamily="2" charset="-122"/>
            </a:endParaRPr>
          </a:p>
          <a:p>
            <a:pPr fontAlgn="base">
              <a:spcBef>
                <a:spcPct val="0"/>
              </a:spcBef>
              <a:spcAft>
                <a:spcPct val="0"/>
              </a:spcAft>
            </a:pPr>
            <a:r>
              <a:rPr lang="en-US" altLang="zh-CN" sz="1400" b="1" smtClean="0">
                <a:solidFill>
                  <a:srgbClr val="0000FF"/>
                </a:solidFill>
                <a:latin typeface="宋体" panose="02010600030101010101" pitchFamily="2" charset="-122"/>
                <a:cs typeface="宋体" panose="02010600030101010101" pitchFamily="2" charset="-122"/>
              </a:rPr>
              <a:t>(4)</a:t>
            </a:r>
            <a:r>
              <a:rPr lang="zh-CN" altLang="en-US" sz="1400" b="1" smtClean="0">
                <a:solidFill>
                  <a:srgbClr val="0000FF"/>
                </a:solidFill>
              </a:rPr>
              <a:t> 医学：</a:t>
            </a:r>
            <a:r>
              <a:rPr lang="zh-CN" altLang="en-US" sz="1400" b="1" smtClean="0">
                <a:solidFill>
                  <a:srgbClr val="000000"/>
                </a:solidFill>
              </a:rPr>
              <a:t>钡餐、人工脏器、医用高分子材料、人工角膜、</a:t>
            </a:r>
            <a:endParaRPr lang="en-US" altLang="zh-CN" sz="1400" b="1" smtClean="0">
              <a:solidFill>
                <a:srgbClr val="000000"/>
              </a:solidFill>
            </a:endParaRPr>
          </a:p>
          <a:p>
            <a:pPr fontAlgn="base">
              <a:spcBef>
                <a:spcPct val="0"/>
              </a:spcBef>
              <a:spcAft>
                <a:spcPct val="0"/>
              </a:spcAft>
            </a:pPr>
            <a:r>
              <a:rPr lang="en-US" altLang="zh-CN" sz="1400" b="1" smtClean="0">
                <a:solidFill>
                  <a:srgbClr val="000000"/>
                </a:solidFill>
              </a:rPr>
              <a:t>                 </a:t>
            </a:r>
            <a:r>
              <a:rPr lang="zh-CN" altLang="en-US" sz="1400" b="1" smtClean="0">
                <a:solidFill>
                  <a:srgbClr val="000000"/>
                </a:solidFill>
              </a:rPr>
              <a:t>接触眼镜、人工骨齿、高分子药物</a:t>
            </a:r>
            <a:endParaRPr lang="zh-CN" altLang="en-US" sz="1400" b="1" smtClean="0">
              <a:solidFill>
                <a:srgbClr val="000000"/>
              </a:solidFill>
            </a:endParaRPr>
          </a:p>
          <a:p>
            <a:pPr fontAlgn="base">
              <a:spcBef>
                <a:spcPct val="0"/>
              </a:spcBef>
              <a:spcAft>
                <a:spcPct val="0"/>
              </a:spcAft>
            </a:pPr>
            <a:r>
              <a:rPr lang="en-US" altLang="zh-CN" sz="1400" b="1" smtClean="0">
                <a:solidFill>
                  <a:srgbClr val="0000FF"/>
                </a:solidFill>
                <a:latin typeface="宋体" panose="02010600030101010101" pitchFamily="2" charset="-122"/>
                <a:cs typeface="宋体" panose="02010600030101010101" pitchFamily="2" charset="-122"/>
                <a:sym typeface="+mn-ea"/>
              </a:rPr>
              <a:t>(5)</a:t>
            </a:r>
            <a:r>
              <a:rPr lang="zh-CN" altLang="en-US" sz="1400" b="1" smtClean="0">
                <a:solidFill>
                  <a:srgbClr val="0000FF"/>
                </a:solidFill>
                <a:sym typeface="+mn-ea"/>
              </a:rPr>
              <a:t> 环境：</a:t>
            </a:r>
            <a:r>
              <a:rPr lang="zh-CN" altLang="en-US" sz="1400" b="1">
                <a:solidFill>
                  <a:srgbClr val="000000"/>
                </a:solidFill>
                <a:sym typeface="+mn-ea"/>
              </a:rPr>
              <a:t>PM2.5、绿色化学、煤石油天然气、酸雨、温室、雾霾；</a:t>
            </a:r>
            <a:endParaRPr lang="zh-CN" altLang="en-US" sz="1400" b="1" smtClean="0">
              <a:solidFill>
                <a:srgbClr val="000000"/>
              </a:solidFill>
              <a:latin typeface="宋体" panose="02010600030101010101" pitchFamily="2" charset="-122"/>
              <a:cs typeface="宋体" panose="02010600030101010101" pitchFamily="2" charset="-122"/>
            </a:endParaRPr>
          </a:p>
          <a:p>
            <a:pPr fontAlgn="base">
              <a:spcBef>
                <a:spcPct val="0"/>
              </a:spcBef>
              <a:spcAft>
                <a:spcPct val="0"/>
              </a:spcAft>
            </a:pPr>
            <a:r>
              <a:rPr lang="zh-CN" altLang="en-US" sz="1600" b="1" smtClean="0">
                <a:solidFill>
                  <a:srgbClr val="FF0000"/>
                </a:solidFill>
                <a:latin typeface="宋体" panose="02010600030101010101" pitchFamily="2" charset="-122"/>
                <a:cs typeface="宋体" panose="02010600030101010101" pitchFamily="2" charset="-122"/>
                <a:sym typeface="+mn-ea"/>
              </a:rPr>
              <a:t>第三</a:t>
            </a:r>
            <a:r>
              <a:rPr lang="en-US" altLang="zh-CN" sz="1600" b="1" smtClean="0">
                <a:solidFill>
                  <a:srgbClr val="FF0000"/>
                </a:solidFill>
                <a:latin typeface="宋体" panose="02010600030101010101" pitchFamily="2" charset="-122"/>
                <a:cs typeface="宋体" panose="02010600030101010101" pitchFamily="2" charset="-122"/>
                <a:sym typeface="+mn-ea"/>
              </a:rPr>
              <a:t>类</a:t>
            </a:r>
            <a:r>
              <a:rPr lang="zh-CN" altLang="en-US" sz="1600" b="1" smtClean="0">
                <a:solidFill>
                  <a:srgbClr val="FF0000"/>
                </a:solidFill>
                <a:latin typeface="宋体" panose="02010600030101010101" pitchFamily="2" charset="-122"/>
                <a:cs typeface="宋体" panose="02010600030101010101" pitchFamily="2" charset="-122"/>
                <a:sym typeface="+mn-ea"/>
              </a:rPr>
              <a:t>：</a:t>
            </a:r>
            <a:r>
              <a:rPr lang="en-US" altLang="zh-CN" sz="1600" b="1" smtClean="0">
                <a:solidFill>
                  <a:srgbClr val="FF0000"/>
                </a:solidFill>
                <a:latin typeface="宋体" panose="02010600030101010101" pitchFamily="2" charset="-122"/>
                <a:cs typeface="宋体" panose="02010600030101010101" pitchFamily="2" charset="-122"/>
                <a:sym typeface="+mn-ea"/>
              </a:rPr>
              <a:t>科</a:t>
            </a:r>
            <a:r>
              <a:rPr lang="zh-CN" altLang="en-US" sz="1600" b="1" smtClean="0">
                <a:solidFill>
                  <a:srgbClr val="FF0000"/>
                </a:solidFill>
                <a:latin typeface="宋体" panose="02010600030101010101" pitchFamily="2" charset="-122"/>
                <a:cs typeface="宋体" panose="02010600030101010101" pitchFamily="2" charset="-122"/>
                <a:sym typeface="+mn-ea"/>
              </a:rPr>
              <a:t>技</a:t>
            </a:r>
            <a:r>
              <a:rPr lang="en-US" altLang="zh-CN" sz="1600" smtClean="0">
                <a:solidFill>
                  <a:srgbClr val="000000"/>
                </a:solidFill>
              </a:rPr>
              <a:t>Science and technology </a:t>
            </a:r>
            <a:endParaRPr lang="zh-CN" altLang="en-US" sz="1600" b="1" smtClean="0">
              <a:solidFill>
                <a:srgbClr val="FF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sz="1400" b="1"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1</a:t>
            </a:r>
            <a:r>
              <a:rPr lang="zh-CN" altLang="en-US" sz="1400" b="1" smtClean="0">
                <a:solidFill>
                  <a:srgbClr val="0000FF"/>
                </a:solidFill>
                <a:latin typeface="宋体" panose="02010600030101010101" pitchFamily="2" charset="-122"/>
                <a:cs typeface="宋体" panose="02010600030101010101" pitchFamily="2" charset="-122"/>
                <a:sym typeface="+mn-ea"/>
              </a:rPr>
              <a:t>）发明：</a:t>
            </a:r>
            <a:r>
              <a:rPr lang="zh-CN" altLang="en-US" sz="1400" b="1" smtClean="0">
                <a:solidFill>
                  <a:srgbClr val="000000"/>
                </a:solidFill>
                <a:latin typeface="宋体" panose="02010600030101010101" pitchFamily="2" charset="-122"/>
                <a:cs typeface="宋体" panose="02010600030101010101" pitchFamily="2" charset="-122"/>
                <a:sym typeface="+mn-ea"/>
              </a:rPr>
              <a:t>侯</a:t>
            </a:r>
            <a:r>
              <a:rPr lang="en-US" altLang="zh-CN" sz="1400" b="1" err="1" smtClean="0">
                <a:solidFill>
                  <a:srgbClr val="000000"/>
                </a:solidFill>
                <a:latin typeface="宋体" panose="02010600030101010101" pitchFamily="2" charset="-122"/>
                <a:cs typeface="宋体" panose="02010600030101010101" pitchFamily="2" charset="-122"/>
                <a:sym typeface="+mn-ea"/>
              </a:rPr>
              <a:t>氏制</a:t>
            </a:r>
            <a:r>
              <a:rPr lang="zh-CN" altLang="en-US" sz="1400" b="1" smtClean="0">
                <a:solidFill>
                  <a:srgbClr val="000000"/>
                </a:solidFill>
                <a:latin typeface="宋体" panose="02010600030101010101" pitchFamily="2" charset="-122"/>
                <a:cs typeface="宋体" panose="02010600030101010101" pitchFamily="2" charset="-122"/>
                <a:sym typeface="+mn-ea"/>
              </a:rPr>
              <a:t>碱</a:t>
            </a:r>
            <a:r>
              <a:rPr lang="en-US" altLang="zh-CN" sz="1400" b="1" smtClean="0">
                <a:solidFill>
                  <a:srgbClr val="000000"/>
                </a:solidFill>
                <a:latin typeface="宋体" panose="02010600030101010101" pitchFamily="2" charset="-122"/>
                <a:cs typeface="宋体" panose="02010600030101010101" pitchFamily="2" charset="-122"/>
                <a:sym typeface="+mn-ea"/>
              </a:rPr>
              <a:t>法Na</a:t>
            </a:r>
            <a:r>
              <a:rPr lang="en-US" altLang="zh-CN" sz="1400" b="1" baseline="-25000" smtClean="0">
                <a:solidFill>
                  <a:srgbClr val="000000"/>
                </a:solidFill>
                <a:latin typeface="宋体" panose="02010600030101010101" pitchFamily="2" charset="-122"/>
                <a:cs typeface="宋体" panose="02010600030101010101" pitchFamily="2" charset="-122"/>
                <a:sym typeface="+mn-ea"/>
              </a:rPr>
              <a:t>2</a:t>
            </a:r>
            <a:r>
              <a:rPr lang="zh-CN" altLang="en-US" sz="1400" b="1" smtClean="0">
                <a:solidFill>
                  <a:srgbClr val="000000"/>
                </a:solidFill>
                <a:latin typeface="宋体" panose="02010600030101010101" pitchFamily="2" charset="-122"/>
                <a:cs typeface="宋体" panose="02010600030101010101" pitchFamily="2" charset="-122"/>
                <a:sym typeface="+mn-ea"/>
              </a:rPr>
              <a:t>CO</a:t>
            </a:r>
            <a:r>
              <a:rPr lang="zh-CN" altLang="en-US" sz="1400" b="1" baseline="-25000" smtClean="0">
                <a:solidFill>
                  <a:srgbClr val="000000"/>
                </a:solidFill>
                <a:latin typeface="宋体" panose="02010600030101010101" pitchFamily="2" charset="-122"/>
                <a:cs typeface="宋体" panose="02010600030101010101" pitchFamily="2" charset="-122"/>
                <a:sym typeface="+mn-ea"/>
              </a:rPr>
              <a:t>3</a:t>
            </a:r>
            <a:r>
              <a:rPr lang="zh-CN" altLang="en-US" sz="1400" b="1" smtClean="0">
                <a:solidFill>
                  <a:srgbClr val="000000"/>
                </a:solidFill>
                <a:latin typeface="宋体" panose="02010600030101010101" pitchFamily="2" charset="-122"/>
                <a:cs typeface="宋体" panose="02010600030101010101" pitchFamily="2" charset="-122"/>
                <a:sym typeface="+mn-ea"/>
              </a:rPr>
              <a:t>、黑火药</a:t>
            </a:r>
            <a:r>
              <a:rPr lang="en-US" altLang="zh-CN" sz="1400" b="1" smtClean="0">
                <a:solidFill>
                  <a:srgbClr val="000000"/>
                </a:solidFill>
                <a:latin typeface="宋体" panose="02010600030101010101" pitchFamily="2" charset="-122"/>
                <a:cs typeface="宋体" panose="02010600030101010101" pitchFamily="2" charset="-122"/>
                <a:sym typeface="+mn-ea"/>
              </a:rPr>
              <a:t>、</a:t>
            </a:r>
            <a:r>
              <a:rPr lang="zh-CN" altLang="en-US" sz="1400" b="1" smtClean="0">
                <a:solidFill>
                  <a:srgbClr val="000000"/>
                </a:solidFill>
                <a:latin typeface="宋体" panose="02010600030101010101" pitchFamily="2" charset="-122"/>
                <a:cs typeface="宋体" panose="02010600030101010101" pitchFamily="2" charset="-122"/>
                <a:sym typeface="+mn-ea"/>
              </a:rPr>
              <a:t>造</a:t>
            </a:r>
            <a:r>
              <a:rPr lang="en-US" altLang="zh-CN" sz="1400" b="1" smtClean="0">
                <a:solidFill>
                  <a:srgbClr val="000000"/>
                </a:solidFill>
                <a:latin typeface="宋体" panose="02010600030101010101" pitchFamily="2" charset="-122"/>
                <a:cs typeface="宋体" panose="02010600030101010101" pitchFamily="2" charset="-122"/>
                <a:sym typeface="+mn-ea"/>
              </a:rPr>
              <a:t>纸</a:t>
            </a:r>
            <a:r>
              <a:rPr lang="zh-CN" altLang="en-US" sz="1400" b="1" smtClean="0">
                <a:solidFill>
                  <a:srgbClr val="000000"/>
                </a:solidFill>
                <a:latin typeface="宋体" panose="02010600030101010101" pitchFamily="2" charset="-122"/>
                <a:cs typeface="宋体" panose="02010600030101010101" pitchFamily="2" charset="-122"/>
                <a:sym typeface="+mn-ea"/>
              </a:rPr>
              <a:t>、</a:t>
            </a:r>
            <a:endParaRPr lang="zh-CN" altLang="en-US" sz="1400"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sz="1400" b="1"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FF"/>
                </a:solidFill>
                <a:latin typeface="宋体" panose="02010600030101010101" pitchFamily="2" charset="-122"/>
                <a:cs typeface="宋体" panose="02010600030101010101" pitchFamily="2" charset="-122"/>
                <a:sym typeface="+mn-ea"/>
              </a:rPr>
              <a:t>2</a:t>
            </a:r>
            <a:r>
              <a:rPr lang="zh-CN" altLang="en-US" sz="1400" b="1" smtClean="0">
                <a:solidFill>
                  <a:srgbClr val="0000FF"/>
                </a:solidFill>
                <a:latin typeface="宋体" panose="02010600030101010101" pitchFamily="2" charset="-122"/>
                <a:cs typeface="宋体" panose="02010600030101010101" pitchFamily="2" charset="-122"/>
                <a:sym typeface="+mn-ea"/>
              </a:rPr>
              <a:t>）制造：</a:t>
            </a:r>
            <a:r>
              <a:rPr lang="zh-CN" altLang="en-US" sz="1400" b="1" smtClean="0">
                <a:solidFill>
                  <a:srgbClr val="000000"/>
                </a:solidFill>
                <a:latin typeface="宋体" panose="02010600030101010101" pitchFamily="2" charset="-122"/>
                <a:cs typeface="宋体" panose="02010600030101010101" pitchFamily="2" charset="-122"/>
                <a:sym typeface="+mn-ea"/>
              </a:rPr>
              <a:t>高分子化合物、</a:t>
            </a:r>
            <a:r>
              <a:rPr lang="en-US" altLang="zh-CN" sz="1400" b="1" smtClean="0">
                <a:solidFill>
                  <a:srgbClr val="000000"/>
                </a:solidFill>
                <a:latin typeface="宋体" panose="02010600030101010101" pitchFamily="2" charset="-122"/>
                <a:cs typeface="宋体" panose="02010600030101010101" pitchFamily="2" charset="-122"/>
                <a:sym typeface="+mn-ea"/>
              </a:rPr>
              <a:t>新</a:t>
            </a:r>
            <a:r>
              <a:rPr lang="zh-CN" altLang="en-US" sz="1400" b="1" smtClean="0">
                <a:solidFill>
                  <a:srgbClr val="000000"/>
                </a:solidFill>
                <a:latin typeface="Times New Roman" panose="02020603050405020304" pitchFamily="18" charset="0"/>
                <a:cs typeface="Times New Roman" panose="02020603050405020304" pitchFamily="18" charset="0"/>
              </a:rPr>
              <a:t>型材料(碳化</a:t>
            </a:r>
            <a:r>
              <a:rPr lang="en-US" altLang="zh-CN" sz="1400" b="1" smtClean="0">
                <a:solidFill>
                  <a:srgbClr val="000000"/>
                </a:solidFill>
                <a:latin typeface="Times New Roman" panose="02020603050405020304" pitchFamily="18" charset="0"/>
                <a:cs typeface="Times New Roman" panose="02020603050405020304" pitchFamily="18" charset="0"/>
              </a:rPr>
              <a:t>硅、</a:t>
            </a:r>
            <a:r>
              <a:rPr lang="zh-CN" altLang="en-US" sz="1400" b="1" smtClean="0">
                <a:solidFill>
                  <a:srgbClr val="000000"/>
                </a:solidFill>
                <a:latin typeface="宋体" panose="02010600030101010101" pitchFamily="2" charset="-122"/>
                <a:cs typeface="宋体" panose="02010600030101010101" pitchFamily="2" charset="-122"/>
                <a:sym typeface="+mn-ea"/>
              </a:rPr>
              <a:t>合</a:t>
            </a:r>
            <a:r>
              <a:rPr lang="en-US" altLang="zh-CN" sz="1400" b="1" err="1" smtClean="0">
                <a:solidFill>
                  <a:srgbClr val="000000"/>
                </a:solidFill>
                <a:latin typeface="宋体" panose="02010600030101010101" pitchFamily="2" charset="-122"/>
                <a:cs typeface="宋体" panose="02010600030101010101" pitchFamily="2" charset="-122"/>
                <a:sym typeface="+mn-ea"/>
              </a:rPr>
              <a:t>成纤维</a:t>
            </a:r>
            <a:r>
              <a:rPr lang="zh-CN" altLang="en-US" sz="1400" b="1" smtClean="0">
                <a:solidFill>
                  <a:srgbClr val="000000"/>
                </a:solidFill>
                <a:latin typeface="宋体" panose="02010600030101010101" pitchFamily="2" charset="-122"/>
                <a:cs typeface="宋体" panose="02010600030101010101" pitchFamily="2" charset="-122"/>
                <a:sym typeface="+mn-ea"/>
              </a:rPr>
              <a:t>、</a:t>
            </a:r>
            <a:endParaRPr lang="zh-CN" altLang="en-US" sz="1400"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sz="1400" b="1" smtClean="0">
                <a:solidFill>
                  <a:srgbClr val="000000"/>
                </a:solidFill>
                <a:latin typeface="宋体" panose="02010600030101010101" pitchFamily="2" charset="-122"/>
                <a:cs typeface="宋体" panose="02010600030101010101" pitchFamily="2" charset="-122"/>
                <a:sym typeface="+mn-ea"/>
              </a:rPr>
              <a:t>     合成橡胶、</a:t>
            </a:r>
            <a:r>
              <a:rPr lang="zh-CN" altLang="en-US" sz="1400" b="1" smtClean="0">
                <a:solidFill>
                  <a:srgbClr val="000000"/>
                </a:solidFill>
                <a:latin typeface="Times New Roman" panose="02020603050405020304" pitchFamily="18" charset="0"/>
                <a:cs typeface="Times New Roman" panose="02020603050405020304" pitchFamily="18" charset="0"/>
              </a:rPr>
              <a:t>聚氨酯速滑服、碳包覆银纳米线、合</a:t>
            </a:r>
            <a:r>
              <a:rPr lang="en-US" altLang="zh-CN" sz="1400" b="1" smtClean="0">
                <a:solidFill>
                  <a:srgbClr val="000000"/>
                </a:solidFill>
                <a:latin typeface="Times New Roman" panose="02020603050405020304" pitchFamily="18" charset="0"/>
                <a:cs typeface="Times New Roman" panose="02020603050405020304" pitchFamily="18" charset="0"/>
              </a:rPr>
              <a:t>成</a:t>
            </a:r>
            <a:r>
              <a:rPr lang="zh-CN" altLang="en-US" sz="1400" b="1" smtClean="0">
                <a:solidFill>
                  <a:srgbClr val="000000"/>
                </a:solidFill>
                <a:latin typeface="Times New Roman" panose="02020603050405020304" pitchFamily="18" charset="0"/>
                <a:cs typeface="Times New Roman" panose="02020603050405020304" pitchFamily="18" charset="0"/>
              </a:rPr>
              <a:t>药物、</a:t>
            </a:r>
            <a:endParaRPr lang="zh-CN" altLang="en-US" sz="1400" b="1" smtClean="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zh-CN" altLang="en-US" sz="1400" b="1" smtClean="0">
                <a:solidFill>
                  <a:srgbClr val="000000"/>
                </a:solidFill>
                <a:latin typeface="Times New Roman" panose="02020603050405020304" pitchFamily="18" charset="0"/>
                <a:cs typeface="Times New Roman" panose="02020603050405020304" pitchFamily="18" charset="0"/>
              </a:rPr>
              <a:t>          钛合</a:t>
            </a:r>
            <a:r>
              <a:rPr lang="en-US" altLang="zh-CN" sz="1400" b="1" smtClean="0">
                <a:solidFill>
                  <a:srgbClr val="000000"/>
                </a:solidFill>
                <a:latin typeface="Times New Roman" panose="02020603050405020304" pitchFamily="18" charset="0"/>
                <a:cs typeface="Times New Roman" panose="02020603050405020304" pitchFamily="18" charset="0"/>
              </a:rPr>
              <a:t>金</a:t>
            </a:r>
            <a:r>
              <a:rPr lang="zh-CN" altLang="en-US" sz="1400" b="1" smtClean="0">
                <a:solidFill>
                  <a:srgbClr val="000000"/>
                </a:solidFill>
                <a:latin typeface="Times New Roman" panose="02020603050405020304" pitchFamily="18" charset="0"/>
                <a:cs typeface="Times New Roman" panose="02020603050405020304" pitchFamily="18" charset="0"/>
              </a:rPr>
              <a:t>筛</a:t>
            </a:r>
            <a:r>
              <a:rPr lang="en-US" altLang="zh-CN" sz="1400" b="1" smtClean="0">
                <a:solidFill>
                  <a:srgbClr val="000000"/>
                </a:solidFill>
                <a:latin typeface="Times New Roman" panose="02020603050405020304" pitchFamily="18" charset="0"/>
                <a:cs typeface="Times New Roman" panose="02020603050405020304" pitchFamily="18" charset="0"/>
              </a:rPr>
              <a:t>网</a:t>
            </a:r>
            <a:r>
              <a:rPr lang="zh-CN" altLang="en-US" sz="1400" b="1" smtClean="0">
                <a:solidFill>
                  <a:srgbClr val="000000"/>
                </a:solidFill>
                <a:latin typeface="Times New Roman" panose="02020603050405020304" pitchFamily="18" charset="0"/>
                <a:cs typeface="Times New Roman" panose="02020603050405020304" pitchFamily="18" charset="0"/>
              </a:rPr>
              <a:t>轮)、 </a:t>
            </a:r>
            <a:r>
              <a:rPr lang="en-US" altLang="zh-CN" sz="1400" b="1" smtClean="0">
                <a:solidFill>
                  <a:srgbClr val="000000"/>
                </a:solidFill>
                <a:latin typeface="Times New Roman" panose="02020603050405020304" pitchFamily="18" charset="0"/>
                <a:cs typeface="Times New Roman" panose="02020603050405020304" pitchFamily="18" charset="0"/>
              </a:rPr>
              <a:t>反</a:t>
            </a:r>
            <a:r>
              <a:rPr lang="zh-CN" altLang="en-US" sz="1400" b="1" smtClean="0">
                <a:solidFill>
                  <a:srgbClr val="000000"/>
                </a:solidFill>
                <a:latin typeface="宋体" panose="02010600030101010101" pitchFamily="2" charset="-122"/>
                <a:cs typeface="宋体" panose="02010600030101010101" pitchFamily="2" charset="-122"/>
                <a:sym typeface="+mn-ea"/>
              </a:rPr>
              <a:t>渗透膜、人造纤维、</a:t>
            </a:r>
            <a:endParaRPr lang="zh-CN" altLang="en-US" sz="1400"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sz="1600" b="1" smtClean="0">
                <a:solidFill>
                  <a:srgbClr val="FF0000"/>
                </a:solidFill>
                <a:latin typeface="宋体" panose="02010600030101010101" pitchFamily="2" charset="-122"/>
                <a:cs typeface="宋体" panose="02010600030101010101" pitchFamily="2" charset="-122"/>
                <a:sym typeface="+mn-ea"/>
              </a:rPr>
              <a:t>第四类：</a:t>
            </a:r>
            <a:r>
              <a:rPr lang="en-US" altLang="zh-CN" sz="1600" b="1" smtClean="0">
                <a:solidFill>
                  <a:srgbClr val="FF0000"/>
                </a:solidFill>
                <a:latin typeface="宋体" panose="02010600030101010101" pitchFamily="2" charset="-122"/>
                <a:cs typeface="宋体" panose="02010600030101010101" pitchFamily="2" charset="-122"/>
                <a:sym typeface="+mn-ea"/>
              </a:rPr>
              <a:t>化</a:t>
            </a:r>
            <a:r>
              <a:rPr lang="zh-CN" altLang="en-US" sz="1600" b="1" smtClean="0">
                <a:solidFill>
                  <a:srgbClr val="FF0000"/>
                </a:solidFill>
                <a:latin typeface="宋体" panose="02010600030101010101" pitchFamily="2" charset="-122"/>
                <a:cs typeface="宋体" panose="02010600030101010101" pitchFamily="2" charset="-122"/>
                <a:sym typeface="+mn-ea"/>
              </a:rPr>
              <a:t>学</a:t>
            </a:r>
            <a:r>
              <a:rPr lang="en-US" altLang="zh-CN" sz="1600" b="1" smtClean="0">
                <a:solidFill>
                  <a:srgbClr val="FF0000"/>
                </a:solidFill>
                <a:latin typeface="宋体" panose="02010600030101010101" pitchFamily="2" charset="-122"/>
                <a:cs typeface="宋体" panose="02010600030101010101" pitchFamily="2" charset="-122"/>
                <a:sym typeface="+mn-ea"/>
              </a:rPr>
              <a:t>常</a:t>
            </a:r>
            <a:r>
              <a:rPr lang="zh-CN" altLang="en-US" sz="1600" b="1" smtClean="0">
                <a:solidFill>
                  <a:srgbClr val="FF0000"/>
                </a:solidFill>
                <a:latin typeface="宋体" panose="02010600030101010101" pitchFamily="2" charset="-122"/>
                <a:cs typeface="宋体" panose="02010600030101010101" pitchFamily="2" charset="-122"/>
                <a:sym typeface="+mn-ea"/>
              </a:rPr>
              <a:t>识</a:t>
            </a:r>
            <a:endParaRPr lang="en-US" altLang="zh-CN" sz="1600" b="1" smtClean="0">
              <a:solidFill>
                <a:srgbClr val="FF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en-US" altLang="zh-CN" sz="1400" b="1" smtClean="0">
                <a:solidFill>
                  <a:srgbClr val="0000FF"/>
                </a:solidFill>
                <a:latin typeface="宋体" panose="02010600030101010101" pitchFamily="2" charset="-122"/>
                <a:cs typeface="宋体" panose="02010600030101010101" pitchFamily="2" charset="-122"/>
                <a:sym typeface="+mn-ea"/>
              </a:rPr>
              <a:t>（1</a:t>
            </a:r>
            <a:r>
              <a:rPr lang="zh-CN" altLang="en-US" sz="1400" b="1" smtClean="0">
                <a:solidFill>
                  <a:srgbClr val="0000FF"/>
                </a:solidFill>
                <a:latin typeface="宋体" panose="02010600030101010101" pitchFamily="2" charset="-122"/>
                <a:cs typeface="宋体" panose="02010600030101010101" pitchFamily="2" charset="-122"/>
                <a:sym typeface="+mn-ea"/>
              </a:rPr>
              <a:t>）检</a:t>
            </a:r>
            <a:r>
              <a:rPr lang="en-US" altLang="zh-CN" sz="1400" b="1" smtClean="0">
                <a:solidFill>
                  <a:srgbClr val="0000FF"/>
                </a:solidFill>
                <a:latin typeface="宋体" panose="02010600030101010101" pitchFamily="2" charset="-122"/>
                <a:cs typeface="宋体" panose="02010600030101010101" pitchFamily="2" charset="-122"/>
                <a:sym typeface="+mn-ea"/>
              </a:rPr>
              <a:t>验</a:t>
            </a:r>
            <a:r>
              <a:rPr lang="zh-CN" altLang="en-US" sz="1400" b="1" smtClean="0">
                <a:solidFill>
                  <a:srgbClr val="0000FF"/>
                </a:solidFill>
                <a:latin typeface="宋体" panose="02010600030101010101" pitchFamily="2" charset="-122"/>
                <a:cs typeface="宋体" panose="02010600030101010101" pitchFamily="2" charset="-122"/>
                <a:sym typeface="+mn-ea"/>
              </a:rPr>
              <a:t>：</a:t>
            </a:r>
            <a:r>
              <a:rPr lang="en-US" altLang="zh-CN" sz="1400" b="1" smtClean="0">
                <a:solidFill>
                  <a:srgbClr val="000000"/>
                </a:solidFill>
                <a:latin typeface="宋体" panose="02010600030101010101" pitchFamily="2" charset="-122"/>
                <a:cs typeface="宋体" panose="02010600030101010101" pitchFamily="2" charset="-122"/>
                <a:sym typeface="+mn-ea"/>
              </a:rPr>
              <a:t>Cl</a:t>
            </a:r>
            <a:r>
              <a:rPr lang="en-US" altLang="zh-CN" sz="1400" b="1" baseline="-25000" smtClean="0">
                <a:solidFill>
                  <a:srgbClr val="000000"/>
                </a:solidFill>
                <a:latin typeface="宋体" panose="02010600030101010101" pitchFamily="2" charset="-122"/>
                <a:cs typeface="宋体" panose="02010600030101010101" pitchFamily="2" charset="-122"/>
                <a:sym typeface="+mn-ea"/>
              </a:rPr>
              <a:t>2</a:t>
            </a:r>
            <a:r>
              <a:rPr lang="zh-CN" altLang="en-US" sz="1400" b="1" smtClean="0">
                <a:solidFill>
                  <a:srgbClr val="000000"/>
                </a:solidFill>
                <a:latin typeface="宋体" panose="02010600030101010101" pitchFamily="2" charset="-122"/>
                <a:cs typeface="宋体" panose="02010600030101010101" pitchFamily="2" charset="-122"/>
                <a:sym typeface="+mn-ea"/>
              </a:rPr>
              <a:t>、</a:t>
            </a:r>
            <a:r>
              <a:rPr lang="en-US" altLang="zh-CN" sz="1400" b="1" smtClean="0">
                <a:solidFill>
                  <a:srgbClr val="000000"/>
                </a:solidFill>
                <a:latin typeface="宋体" panose="02010600030101010101" pitchFamily="2" charset="-122"/>
                <a:cs typeface="宋体" panose="02010600030101010101" pitchFamily="2" charset="-122"/>
                <a:sym typeface="+mn-ea"/>
              </a:rPr>
              <a:t>NH</a:t>
            </a:r>
            <a:r>
              <a:rPr lang="en-US" altLang="zh-CN" sz="1400" b="1" baseline="-25000" smtClean="0">
                <a:solidFill>
                  <a:srgbClr val="000000"/>
                </a:solidFill>
                <a:latin typeface="宋体" panose="02010600030101010101" pitchFamily="2" charset="-122"/>
                <a:cs typeface="宋体" panose="02010600030101010101" pitchFamily="2" charset="-122"/>
                <a:sym typeface="+mn-ea"/>
              </a:rPr>
              <a:t>3</a:t>
            </a:r>
            <a:r>
              <a:rPr lang="zh-CN" altLang="en-US" sz="1400" b="1" smtClean="0">
                <a:solidFill>
                  <a:srgbClr val="000000"/>
                </a:solidFill>
                <a:latin typeface="宋体" panose="02010600030101010101" pitchFamily="2" charset="-122"/>
                <a:cs typeface="宋体" panose="02010600030101010101" pitchFamily="2" charset="-122"/>
                <a:sym typeface="+mn-ea"/>
              </a:rPr>
              <a:t>、</a:t>
            </a:r>
            <a:r>
              <a:rPr lang="en-US" altLang="zh-CN" sz="1400" b="1" smtClean="0">
                <a:solidFill>
                  <a:srgbClr val="000000"/>
                </a:solidFill>
                <a:latin typeface="宋体" panose="02010600030101010101" pitchFamily="2" charset="-122"/>
                <a:cs typeface="宋体" panose="02010600030101010101" pitchFamily="2" charset="-122"/>
                <a:sym typeface="+mn-ea"/>
              </a:rPr>
              <a:t>CO</a:t>
            </a:r>
            <a:r>
              <a:rPr lang="en-US" altLang="zh-CN" sz="1400" b="1" baseline="-25000" smtClean="0">
                <a:solidFill>
                  <a:srgbClr val="000000"/>
                </a:solidFill>
                <a:latin typeface="宋体" panose="02010600030101010101" pitchFamily="2" charset="-122"/>
                <a:cs typeface="宋体" panose="02010600030101010101" pitchFamily="2" charset="-122"/>
                <a:sym typeface="+mn-ea"/>
              </a:rPr>
              <a:t>2</a:t>
            </a:r>
            <a:r>
              <a:rPr lang="en-US" altLang="zh-CN" sz="1400" b="1" smtClean="0">
                <a:solidFill>
                  <a:srgbClr val="000000"/>
                </a:solidFill>
                <a:latin typeface="宋体" panose="02010600030101010101" pitchFamily="2" charset="-122"/>
                <a:cs typeface="宋体" panose="02010600030101010101" pitchFamily="2" charset="-122"/>
                <a:sym typeface="+mn-ea"/>
              </a:rPr>
              <a:t>、H</a:t>
            </a:r>
            <a:r>
              <a:rPr lang="en-US" altLang="zh-CN" sz="1400" b="1" baseline="-25000" smtClean="0">
                <a:solidFill>
                  <a:srgbClr val="000000"/>
                </a:solidFill>
                <a:latin typeface="宋体" panose="02010600030101010101" pitchFamily="2" charset="-122"/>
                <a:cs typeface="宋体" panose="02010600030101010101" pitchFamily="2" charset="-122"/>
                <a:sym typeface="+mn-ea"/>
              </a:rPr>
              <a:t>2</a:t>
            </a:r>
            <a:r>
              <a:rPr lang="zh-CN" altLang="en-US" sz="1400" b="1" smtClean="0">
                <a:solidFill>
                  <a:srgbClr val="000000"/>
                </a:solidFill>
                <a:latin typeface="宋体" panose="02010600030101010101" pitchFamily="2" charset="-122"/>
                <a:cs typeface="宋体" panose="02010600030101010101" pitchFamily="2" charset="-122"/>
                <a:sym typeface="+mn-ea"/>
              </a:rPr>
              <a:t>、</a:t>
            </a:r>
            <a:r>
              <a:rPr lang="en-US" altLang="zh-CN" sz="1400" b="1" smtClean="0">
                <a:solidFill>
                  <a:srgbClr val="000000"/>
                </a:solidFill>
                <a:latin typeface="宋体" panose="02010600030101010101" pitchFamily="2" charset="-122"/>
                <a:cs typeface="宋体" panose="02010600030101010101" pitchFamily="2" charset="-122"/>
                <a:sym typeface="+mn-ea"/>
              </a:rPr>
              <a:t>O</a:t>
            </a:r>
            <a:r>
              <a:rPr lang="en-US" altLang="zh-CN" sz="1400" b="1" baseline="-25000" smtClean="0">
                <a:solidFill>
                  <a:srgbClr val="000000"/>
                </a:solidFill>
                <a:latin typeface="宋体" panose="02010600030101010101" pitchFamily="2" charset="-122"/>
                <a:cs typeface="宋体" panose="02010600030101010101" pitchFamily="2" charset="-122"/>
                <a:sym typeface="+mn-ea"/>
              </a:rPr>
              <a:t>2</a:t>
            </a:r>
            <a:endParaRPr lang="zh-CN" altLang="en-US" sz="1400"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sz="1400" b="1" smtClean="0">
                <a:solidFill>
                  <a:srgbClr val="0000FF"/>
                </a:solidFill>
                <a:latin typeface="宋体" panose="02010600030101010101" pitchFamily="2" charset="-122"/>
                <a:cs typeface="宋体" panose="02010600030101010101" pitchFamily="2" charset="-122"/>
                <a:sym typeface="+mn-ea"/>
              </a:rPr>
              <a:t>（2）俗名：</a:t>
            </a:r>
            <a:r>
              <a:rPr lang="zh-CN" altLang="en-US" sz="1400" b="1" smtClean="0">
                <a:solidFill>
                  <a:srgbClr val="000000"/>
                </a:solidFill>
                <a:latin typeface="宋体" panose="02010600030101010101" pitchFamily="2" charset="-122"/>
                <a:cs typeface="宋体" panose="02010600030101010101" pitchFamily="2" charset="-122"/>
                <a:sym typeface="+mn-ea"/>
              </a:rPr>
              <a:t>烧</a:t>
            </a:r>
            <a:r>
              <a:rPr lang="en-US" altLang="zh-CN" sz="1400" b="1" smtClean="0">
                <a:solidFill>
                  <a:srgbClr val="000000"/>
                </a:solidFill>
                <a:latin typeface="宋体" panose="02010600030101010101" pitchFamily="2" charset="-122"/>
                <a:cs typeface="宋体" panose="02010600030101010101" pitchFamily="2" charset="-122"/>
                <a:sym typeface="+mn-ea"/>
              </a:rPr>
              <a:t>碱</a:t>
            </a:r>
            <a:r>
              <a:rPr lang="zh-CN" altLang="en-US" sz="1400" b="1" smtClean="0">
                <a:solidFill>
                  <a:srgbClr val="000000"/>
                </a:solidFill>
                <a:latin typeface="宋体" panose="02010600030101010101" pitchFamily="2" charset="-122"/>
                <a:cs typeface="宋体" panose="02010600030101010101" pitchFamily="2" charset="-122"/>
                <a:sym typeface="+mn-ea"/>
              </a:rPr>
              <a:t>、纯碱、</a:t>
            </a:r>
            <a:endParaRPr lang="zh-CN" altLang="en-US" sz="1400"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sz="1400" b="1" smtClean="0">
                <a:solidFill>
                  <a:srgbClr val="0000FF"/>
                </a:solidFill>
                <a:latin typeface="宋体" panose="02010600030101010101" pitchFamily="2" charset="-122"/>
                <a:cs typeface="宋体" panose="02010600030101010101" pitchFamily="2" charset="-122"/>
                <a:sym typeface="+mn-ea"/>
              </a:rPr>
              <a:t>（2）用途：</a:t>
            </a:r>
            <a:r>
              <a:rPr lang="zh-CN" altLang="en-US" sz="1400" b="1" smtClean="0">
                <a:solidFill>
                  <a:srgbClr val="000000"/>
                </a:solidFill>
                <a:latin typeface="宋体" panose="02010600030101010101" pitchFamily="2" charset="-122"/>
                <a:cs typeface="宋体" panose="02010600030101010101" pitchFamily="2" charset="-122"/>
                <a:sym typeface="+mn-ea"/>
              </a:rPr>
              <a:t>半</a:t>
            </a:r>
            <a:r>
              <a:rPr lang="en-US" altLang="zh-CN" sz="1400" b="1" smtClean="0">
                <a:solidFill>
                  <a:srgbClr val="000000"/>
                </a:solidFill>
                <a:latin typeface="宋体" panose="02010600030101010101" pitchFamily="2" charset="-122"/>
                <a:cs typeface="宋体" panose="02010600030101010101" pitchFamily="2" charset="-122"/>
                <a:sym typeface="+mn-ea"/>
              </a:rPr>
              <a:t>导体硅</a:t>
            </a:r>
            <a:r>
              <a:rPr lang="en-US" altLang="zh-CN" sz="1400" b="1" baseline="-25000" smtClean="0">
                <a:solidFill>
                  <a:srgbClr val="000000"/>
                </a:solidFill>
                <a:latin typeface="宋体" panose="02010600030101010101" pitchFamily="2" charset="-122"/>
                <a:cs typeface="宋体" panose="02010600030101010101" pitchFamily="2" charset="-122"/>
                <a:sym typeface="+mn-ea"/>
              </a:rPr>
              <a:t>、</a:t>
            </a:r>
            <a:r>
              <a:rPr lang="zh-CN" altLang="en-US" sz="1400" b="1" smtClean="0">
                <a:solidFill>
                  <a:srgbClr val="000000"/>
                </a:solidFill>
                <a:latin typeface="宋体" panose="02010600030101010101" pitchFamily="2" charset="-122"/>
                <a:cs typeface="宋体" panose="02010600030101010101" pitchFamily="2" charset="-122"/>
                <a:sym typeface="+mn-ea"/>
              </a:rPr>
              <a:t>SiO</a:t>
            </a:r>
            <a:r>
              <a:rPr lang="en-US" altLang="zh-CN" sz="1400" b="1" baseline="-25000" smtClean="0">
                <a:solidFill>
                  <a:srgbClr val="000000"/>
                </a:solidFill>
                <a:latin typeface="宋体" panose="02010600030101010101" pitchFamily="2" charset="-122"/>
                <a:cs typeface="宋体" panose="02010600030101010101" pitchFamily="2" charset="-122"/>
                <a:sym typeface="+mn-ea"/>
              </a:rPr>
              <a:t>2</a:t>
            </a:r>
            <a:r>
              <a:rPr lang="zh-CN" altLang="en-US" sz="1400" b="1" smtClean="0">
                <a:solidFill>
                  <a:srgbClr val="000000"/>
                </a:solidFill>
                <a:latin typeface="宋体" panose="02010600030101010101" pitchFamily="2" charset="-122"/>
                <a:cs typeface="宋体" panose="02010600030101010101" pitchFamily="2" charset="-122"/>
                <a:sym typeface="+mn-ea"/>
              </a:rPr>
              <a:t>用途、光</a:t>
            </a:r>
            <a:r>
              <a:rPr lang="en-US" altLang="zh-CN" sz="1400" b="1" smtClean="0">
                <a:solidFill>
                  <a:srgbClr val="000000"/>
                </a:solidFill>
                <a:latin typeface="宋体" panose="02010600030101010101" pitchFamily="2" charset="-122"/>
                <a:cs typeface="宋体" panose="02010600030101010101" pitchFamily="2" charset="-122"/>
                <a:sym typeface="+mn-ea"/>
              </a:rPr>
              <a:t>导</a:t>
            </a:r>
            <a:r>
              <a:rPr lang="zh-CN" altLang="en-US" sz="1400" b="1" smtClean="0">
                <a:solidFill>
                  <a:srgbClr val="000000"/>
                </a:solidFill>
                <a:latin typeface="宋体" panose="02010600030101010101" pitchFamily="2" charset="-122"/>
                <a:cs typeface="宋体" panose="02010600030101010101" pitchFamily="2" charset="-122"/>
                <a:sym typeface="+mn-ea"/>
              </a:rPr>
              <a:t>纤维、</a:t>
            </a:r>
            <a:r>
              <a:rPr lang="en-US" altLang="zh-CN" sz="1400" b="1" err="1" smtClean="0">
                <a:solidFill>
                  <a:srgbClr val="000000"/>
                </a:solidFill>
                <a:latin typeface="宋体" panose="02010600030101010101" pitchFamily="2" charset="-122"/>
                <a:cs typeface="宋体" panose="02010600030101010101" pitchFamily="2" charset="-122"/>
                <a:sym typeface="+mn-ea"/>
              </a:rPr>
              <a:t>合金、</a:t>
            </a:r>
            <a:r>
              <a:rPr lang="zh-CN" altLang="en-US" sz="1400" b="1" smtClean="0">
                <a:solidFill>
                  <a:srgbClr val="000000"/>
                </a:solidFill>
                <a:latin typeface="宋体" panose="02010600030101010101" pitchFamily="2" charset="-122"/>
                <a:cs typeface="宋体" panose="02010600030101010101" pitchFamily="2" charset="-122"/>
                <a:sym typeface="+mn-ea"/>
              </a:rPr>
              <a:t>活性炭、</a:t>
            </a:r>
            <a:endParaRPr lang="zh-CN" altLang="en-US" sz="1400" b="1" smtClean="0">
              <a:solidFill>
                <a:srgbClr val="00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sz="1400" b="1" smtClean="0">
                <a:solidFill>
                  <a:srgbClr val="000000"/>
                </a:solidFill>
                <a:latin typeface="宋体" panose="02010600030101010101" pitchFamily="2" charset="-122"/>
                <a:cs typeface="宋体" panose="02010600030101010101" pitchFamily="2" charset="-122"/>
                <a:sym typeface="+mn-ea"/>
              </a:rPr>
              <a:t>          </a:t>
            </a:r>
            <a:r>
              <a:rPr lang="en-US" altLang="zh-CN" sz="1400" b="1" smtClean="0">
                <a:solidFill>
                  <a:srgbClr val="000000"/>
                </a:solidFill>
                <a:latin typeface="宋体" panose="02010600030101010101" pitchFamily="2" charset="-122"/>
                <a:cs typeface="宋体" panose="02010600030101010101" pitchFamily="2" charset="-122"/>
                <a:sym typeface="+mn-ea"/>
              </a:rPr>
              <a:t> Fe</a:t>
            </a:r>
            <a:r>
              <a:rPr lang="zh-CN" altLang="en-US" sz="1400" b="1" smtClean="0">
                <a:solidFill>
                  <a:srgbClr val="000000"/>
                </a:solidFill>
                <a:latin typeface="宋体" panose="02010600030101010101" pitchFamily="2" charset="-122"/>
                <a:cs typeface="宋体" panose="02010600030101010101" pitchFamily="2" charset="-122"/>
                <a:sym typeface="+mn-ea"/>
              </a:rPr>
              <a:t>C</a:t>
            </a:r>
            <a:r>
              <a:rPr lang="en-US" altLang="zh-CN" sz="1400" b="1" smtClean="0">
                <a:solidFill>
                  <a:srgbClr val="000000"/>
                </a:solidFill>
                <a:latin typeface="宋体" panose="02010600030101010101" pitchFamily="2" charset="-122"/>
                <a:cs typeface="宋体" panose="02010600030101010101" pitchFamily="2" charset="-122"/>
                <a:sym typeface="+mn-ea"/>
              </a:rPr>
              <a:t>l</a:t>
            </a:r>
            <a:r>
              <a:rPr lang="en-US" altLang="zh-CN" sz="1400" b="1" baseline="-25000" smtClean="0">
                <a:solidFill>
                  <a:srgbClr val="000000"/>
                </a:solidFill>
                <a:latin typeface="宋体" panose="02010600030101010101" pitchFamily="2" charset="-122"/>
                <a:cs typeface="宋体" panose="02010600030101010101" pitchFamily="2" charset="-122"/>
                <a:sym typeface="+mn-ea"/>
              </a:rPr>
              <a:t>3</a:t>
            </a:r>
            <a:r>
              <a:rPr lang="zh-CN" altLang="en-US" sz="1400" b="1" smtClean="0">
                <a:solidFill>
                  <a:srgbClr val="000000"/>
                </a:solidFill>
                <a:latin typeface="宋体" panose="02010600030101010101" pitchFamily="2" charset="-122"/>
                <a:cs typeface="宋体" panose="02010600030101010101" pitchFamily="2" charset="-122"/>
                <a:sym typeface="+mn-ea"/>
              </a:rPr>
              <a:t>腐蚀Cu</a:t>
            </a:r>
            <a:r>
              <a:rPr lang="zh-CN" altLang="en-US" sz="1400" b="1" smtClean="0">
                <a:solidFill>
                  <a:srgbClr val="000000"/>
                </a:solidFill>
                <a:latin typeface="Times New Roman" panose="02020603050405020304" pitchFamily="18" charset="0"/>
                <a:cs typeface="Times New Roman" panose="02020603050405020304" pitchFamily="18" charset="0"/>
              </a:rPr>
              <a:t>线路板</a:t>
            </a:r>
            <a:r>
              <a:rPr lang="zh-CN" altLang="en-US" sz="1400" b="1" smtClean="0">
                <a:solidFill>
                  <a:srgbClr val="000000"/>
                </a:solidFill>
                <a:latin typeface="宋体" panose="02010600030101010101" pitchFamily="2" charset="-122"/>
                <a:cs typeface="宋体" panose="02010600030101010101" pitchFamily="2" charset="-122"/>
                <a:sym typeface="+mn-ea"/>
              </a:rPr>
              <a:t>、水解用途、胶</a:t>
            </a:r>
            <a:r>
              <a:rPr lang="en-US" altLang="zh-CN" sz="1400" b="1" smtClean="0">
                <a:solidFill>
                  <a:srgbClr val="000000"/>
                </a:solidFill>
                <a:latin typeface="宋体" panose="02010600030101010101" pitchFamily="2" charset="-122"/>
                <a:cs typeface="宋体" panose="02010600030101010101" pitchFamily="2" charset="-122"/>
                <a:sym typeface="+mn-ea"/>
              </a:rPr>
              <a:t>体</a:t>
            </a:r>
            <a:r>
              <a:rPr lang="zh-CN" altLang="en-US" sz="1400" b="1" smtClean="0">
                <a:solidFill>
                  <a:srgbClr val="000000"/>
                </a:solidFill>
                <a:latin typeface="宋体" panose="02010600030101010101" pitchFamily="2" charset="-122"/>
                <a:cs typeface="宋体" panose="02010600030101010101" pitchFamily="2" charset="-122"/>
                <a:sym typeface="+mn-ea"/>
              </a:rPr>
              <a:t>用途</a:t>
            </a:r>
            <a:endParaRPr lang="zh-CN" altLang="en-US" sz="1400" b="1" smtClean="0">
              <a:solidFill>
                <a:srgbClr val="0000FF"/>
              </a:solidFill>
              <a:latin typeface="宋体" panose="02010600030101010101" pitchFamily="2" charset="-122"/>
              <a:cs typeface="宋体" panose="02010600030101010101" pitchFamily="2" charset="-122"/>
              <a:sym typeface="+mn-ea"/>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Line 17"/>
          <p:cNvSpPr/>
          <p:nvPr/>
        </p:nvSpPr>
        <p:spPr>
          <a:xfrm>
            <a:off x="1381783" y="292503"/>
            <a:ext cx="1628" cy="777069"/>
          </a:xfrm>
          <a:prstGeom prst="line">
            <a:avLst/>
          </a:prstGeom>
          <a:ln w="28575" cap="flat" cmpd="sng">
            <a:solidFill>
              <a:srgbClr val="80008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7409" name="Rectangle 16"/>
          <p:cNvSpPr/>
          <p:nvPr/>
        </p:nvSpPr>
        <p:spPr>
          <a:xfrm>
            <a:off x="857547" y="624343"/>
            <a:ext cx="558447" cy="527820"/>
          </a:xfrm>
          <a:prstGeom prst="rect">
            <a:avLst/>
          </a:prstGeom>
          <a:solidFill>
            <a:srgbClr val="800080"/>
          </a:solidFill>
          <a:ln w="9525">
            <a:noFill/>
          </a:ln>
        </p:spPr>
        <p:txBody>
          <a:bodyPr wrap="none" anchor="ctr"/>
          <a:lstStyle/>
          <a:p>
            <a:pPr algn="ctr" fontAlgn="base">
              <a:lnSpc>
                <a:spcPct val="110000"/>
              </a:lnSpc>
              <a:spcBef>
                <a:spcPct val="0"/>
              </a:spcBef>
              <a:spcAft>
                <a:spcPct val="0"/>
              </a:spcAft>
              <a:buClr>
                <a:srgbClr val="227577"/>
              </a:buClr>
              <a:buSzPct val="90000"/>
              <a:buFont typeface="Webdings" panose="05030102010509060703" pitchFamily="2" charset="2"/>
              <a:buNone/>
            </a:pPr>
            <a:r>
              <a:rPr lang="en-US" altLang="x-none" sz="2155" b="1" smtClean="0">
                <a:solidFill>
                  <a:srgbClr val="FFFFFF"/>
                </a:solidFill>
                <a:latin typeface="新宋体" panose="02010609030101010101" charset="-122"/>
                <a:ea typeface="新宋体" panose="02010609030101010101" charset="-122"/>
              </a:rPr>
              <a:t>0</a:t>
            </a:r>
            <a:r>
              <a:rPr lang="en-US" altLang="zh-CN" sz="2155" b="1" smtClean="0">
                <a:solidFill>
                  <a:srgbClr val="FFFFFF"/>
                </a:solidFill>
                <a:latin typeface="新宋体" panose="02010609030101010101" charset="-122"/>
                <a:ea typeface="新宋体" panose="02010609030101010101" charset="-122"/>
              </a:rPr>
              <a:t>1</a:t>
            </a:r>
            <a:endParaRPr lang="en-US" altLang="zh-CN" sz="2155" b="1">
              <a:solidFill>
                <a:srgbClr val="FFFFFF"/>
              </a:solidFill>
              <a:latin typeface="新宋体" panose="02010609030101010101" charset="-122"/>
              <a:ea typeface="新宋体" panose="02010609030101010101" charset="-122"/>
            </a:endParaRPr>
          </a:p>
        </p:txBody>
      </p:sp>
      <p:sp>
        <p:nvSpPr>
          <p:cNvPr id="17411" name="Rectangle 24"/>
          <p:cNvSpPr/>
          <p:nvPr/>
        </p:nvSpPr>
        <p:spPr>
          <a:xfrm>
            <a:off x="1416475" y="678818"/>
            <a:ext cx="8034020" cy="537845"/>
          </a:xfrm>
          <a:prstGeom prst="rect">
            <a:avLst/>
          </a:prstGeom>
          <a:noFill/>
          <a:ln w="9525">
            <a:noFill/>
          </a:ln>
        </p:spPr>
        <p:txBody>
          <a:bodyPr wrap="none" lIns="69398" tIns="36165" rIns="69398" bIns="36165" anchor="ctr"/>
          <a:lstStyle/>
          <a:p>
            <a:pPr fontAlgn="base">
              <a:spcBef>
                <a:spcPct val="0"/>
              </a:spcBef>
              <a:spcAft>
                <a:spcPct val="0"/>
              </a:spcAft>
            </a:pPr>
            <a:r>
              <a:rPr lang="en-US" altLang="zh-CN" sz="215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 </a:t>
            </a:r>
            <a:r>
              <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en-US" altLang="zh-CN"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STES</a:t>
            </a:r>
            <a:r>
              <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专题</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en-US" sz="215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特殊用途</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要</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en-US" sz="215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熟</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endPar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endParaRPr>
          </a:p>
        </p:txBody>
      </p:sp>
      <p:cxnSp>
        <p:nvCxnSpPr>
          <p:cNvPr id="16" name="直接连接符 15"/>
          <p:cNvCxnSpPr/>
          <p:nvPr/>
        </p:nvCxnSpPr>
        <p:spPr>
          <a:xfrm flipV="1">
            <a:off x="553888" y="1217166"/>
            <a:ext cx="11083577" cy="489"/>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pSp>
        <p:nvGrpSpPr>
          <p:cNvPr id="3" name="组合 41"/>
          <p:cNvGrpSpPr/>
          <p:nvPr/>
        </p:nvGrpSpPr>
        <p:grpSpPr>
          <a:xfrm>
            <a:off x="281941" y="1523368"/>
            <a:ext cx="11631507" cy="4495165"/>
            <a:chOff x="333" y="2399"/>
            <a:chExt cx="13738" cy="7079"/>
          </a:xfrm>
        </p:grpSpPr>
        <p:sp>
          <p:nvSpPr>
            <p:cNvPr id="2" name="圆角矩形 1"/>
            <p:cNvSpPr/>
            <p:nvPr/>
          </p:nvSpPr>
          <p:spPr>
            <a:xfrm>
              <a:off x="6118" y="2399"/>
              <a:ext cx="1814" cy="871"/>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常见</a:t>
              </a:r>
              <a:endParaRPr lang="zh-CN" altLang="en-US" b="1">
                <a:solidFill>
                  <a:srgbClr val="FF0000"/>
                </a:solidFill>
              </a:endParaRPr>
            </a:p>
            <a:p>
              <a:pPr algn="ctr" fontAlgn="base">
                <a:spcBef>
                  <a:spcPct val="0"/>
                </a:spcBef>
                <a:spcAft>
                  <a:spcPct val="0"/>
                </a:spcAft>
              </a:pPr>
              <a:r>
                <a:rPr lang="zh-CN" altLang="en-US" b="1">
                  <a:solidFill>
                    <a:srgbClr val="FF0000"/>
                  </a:solidFill>
                </a:rPr>
                <a:t>十用途</a:t>
              </a:r>
              <a:endParaRPr lang="zh-CN" altLang="en-US" b="1">
                <a:solidFill>
                  <a:srgbClr val="FF0000"/>
                </a:solidFill>
              </a:endParaRPr>
            </a:p>
          </p:txBody>
        </p:sp>
        <p:cxnSp>
          <p:nvCxnSpPr>
            <p:cNvPr id="14" name="直接连接符 13"/>
            <p:cNvCxnSpPr>
              <a:endCxn id="31" idx="0"/>
            </p:cNvCxnSpPr>
            <p:nvPr/>
          </p:nvCxnSpPr>
          <p:spPr>
            <a:xfrm>
              <a:off x="1076" y="3585"/>
              <a:ext cx="12115"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下箭头 17"/>
            <p:cNvSpPr/>
            <p:nvPr/>
          </p:nvSpPr>
          <p:spPr>
            <a:xfrm>
              <a:off x="6784" y="3270"/>
              <a:ext cx="482" cy="3781"/>
            </a:xfrm>
            <a:prstGeom prst="downArrow">
              <a:avLst>
                <a:gd name="adj1" fmla="val 50000"/>
                <a:gd name="adj2" fmla="val 178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0" name="下箭头 19"/>
            <p:cNvSpPr/>
            <p:nvPr/>
          </p:nvSpPr>
          <p:spPr>
            <a:xfrm>
              <a:off x="1026" y="3585"/>
              <a:ext cx="213" cy="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1" name="下箭头 20"/>
            <p:cNvSpPr/>
            <p:nvPr/>
          </p:nvSpPr>
          <p:spPr>
            <a:xfrm>
              <a:off x="2378" y="3585"/>
              <a:ext cx="213" cy="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3" name="下箭头 22"/>
            <p:cNvSpPr/>
            <p:nvPr/>
          </p:nvSpPr>
          <p:spPr>
            <a:xfrm>
              <a:off x="4049" y="3585"/>
              <a:ext cx="213" cy="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5" name="下箭头 24"/>
            <p:cNvSpPr/>
            <p:nvPr/>
          </p:nvSpPr>
          <p:spPr>
            <a:xfrm>
              <a:off x="5633" y="3585"/>
              <a:ext cx="213" cy="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7" name="下箭头 26"/>
            <p:cNvSpPr/>
            <p:nvPr/>
          </p:nvSpPr>
          <p:spPr>
            <a:xfrm>
              <a:off x="8213" y="3586"/>
              <a:ext cx="213" cy="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9" name="下箭头 28"/>
            <p:cNvSpPr/>
            <p:nvPr/>
          </p:nvSpPr>
          <p:spPr>
            <a:xfrm>
              <a:off x="9788" y="3586"/>
              <a:ext cx="213" cy="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30" name="下箭头 29"/>
            <p:cNvSpPr/>
            <p:nvPr/>
          </p:nvSpPr>
          <p:spPr>
            <a:xfrm>
              <a:off x="11410" y="3586"/>
              <a:ext cx="213" cy="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31" name="下箭头 30"/>
            <p:cNvSpPr/>
            <p:nvPr/>
          </p:nvSpPr>
          <p:spPr>
            <a:xfrm>
              <a:off x="13084" y="3586"/>
              <a:ext cx="213" cy="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32" name="圆角矩形 31"/>
            <p:cNvSpPr/>
            <p:nvPr/>
          </p:nvSpPr>
          <p:spPr>
            <a:xfrm>
              <a:off x="333" y="4292"/>
              <a:ext cx="1427" cy="2113"/>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200" b="1">
                  <a:solidFill>
                    <a:srgbClr val="FF0000"/>
                  </a:solidFill>
                  <a:latin typeface="微软雅黑" panose="020B0503020204020204" pitchFamily="34" charset="-122"/>
                  <a:ea typeface="微软雅黑" panose="020B0503020204020204" pitchFamily="34" charset="-122"/>
                </a:rPr>
                <a:t>I</a:t>
              </a:r>
              <a:r>
                <a:rPr lang="en-US" altLang="zh-CN" sz="1200" b="1">
                  <a:solidFill>
                    <a:srgbClr val="FF0000"/>
                  </a:solidFill>
                  <a:latin typeface="微软雅黑" panose="020B0503020204020204" pitchFamily="34" charset="-122"/>
                  <a:ea typeface="微软雅黑" panose="020B0503020204020204" pitchFamily="34" charset="-122"/>
                </a:rPr>
                <a:t>A</a:t>
              </a:r>
              <a:endParaRPr lang="en-US" altLang="zh-CN" sz="1200" b="1">
                <a:solidFill>
                  <a:srgbClr val="FF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200" b="1">
                  <a:solidFill>
                    <a:srgbClr val="FF0000"/>
                  </a:solidFill>
                </a:rPr>
                <a:t>锂电池</a:t>
              </a:r>
              <a:endParaRPr lang="zh-CN" altLang="en-US" sz="1200" b="1">
                <a:solidFill>
                  <a:srgbClr val="FF0000"/>
                </a:solidFill>
              </a:endParaRPr>
            </a:p>
            <a:p>
              <a:pPr algn="ctr" fontAlgn="base">
                <a:spcBef>
                  <a:spcPct val="0"/>
                </a:spcBef>
                <a:spcAft>
                  <a:spcPct val="0"/>
                </a:spcAft>
              </a:pPr>
              <a:r>
                <a:rPr lang="zh-CN" altLang="en-US" sz="1200" b="1">
                  <a:solidFill>
                    <a:srgbClr val="FF0000"/>
                  </a:solidFill>
                </a:rPr>
                <a:t>钠钾合金</a:t>
              </a:r>
              <a:endParaRPr lang="zh-CN" altLang="en-US" sz="1200" b="1">
                <a:solidFill>
                  <a:srgbClr val="FF0000"/>
                </a:solidFill>
              </a:endParaRPr>
            </a:p>
            <a:p>
              <a:pPr algn="ctr" fontAlgn="base">
                <a:spcBef>
                  <a:spcPct val="0"/>
                </a:spcBef>
                <a:spcAft>
                  <a:spcPct val="0"/>
                </a:spcAft>
              </a:pPr>
              <a:r>
                <a:rPr lang="zh-CN" altLang="en-US" sz="1200" b="1">
                  <a:solidFill>
                    <a:srgbClr val="FF0000"/>
                  </a:solidFill>
                </a:rPr>
                <a:t>苏打</a:t>
              </a:r>
              <a:endParaRPr lang="zh-CN" altLang="en-US" sz="1200" b="1">
                <a:solidFill>
                  <a:srgbClr val="FF0000"/>
                </a:solidFill>
              </a:endParaRPr>
            </a:p>
            <a:p>
              <a:pPr algn="ctr" fontAlgn="base">
                <a:spcBef>
                  <a:spcPct val="0"/>
                </a:spcBef>
                <a:spcAft>
                  <a:spcPct val="0"/>
                </a:spcAft>
              </a:pPr>
              <a:r>
                <a:rPr lang="zh-CN" altLang="en-US" sz="1200" b="1">
                  <a:solidFill>
                    <a:srgbClr val="FF0000"/>
                  </a:solidFill>
                </a:rPr>
                <a:t>小苏打</a:t>
              </a:r>
              <a:endParaRPr lang="zh-CN" altLang="en-US" sz="1200" b="1">
                <a:solidFill>
                  <a:srgbClr val="FF0000"/>
                </a:solidFill>
              </a:endParaRPr>
            </a:p>
            <a:p>
              <a:pPr algn="ctr" fontAlgn="base">
                <a:spcBef>
                  <a:spcPct val="0"/>
                </a:spcBef>
                <a:spcAft>
                  <a:spcPct val="0"/>
                </a:spcAft>
              </a:pPr>
              <a:r>
                <a:rPr lang="zh-CN" altLang="en-US" sz="1200" b="1">
                  <a:solidFill>
                    <a:srgbClr val="FF0000"/>
                  </a:solidFill>
                </a:rPr>
                <a:t>生理盐水</a:t>
              </a:r>
              <a:endParaRPr lang="zh-CN" altLang="en-US" sz="1200" b="1">
                <a:solidFill>
                  <a:srgbClr val="FF0000"/>
                </a:solidFill>
              </a:endParaRPr>
            </a:p>
            <a:p>
              <a:pPr algn="ctr" fontAlgn="base">
                <a:spcBef>
                  <a:spcPct val="0"/>
                </a:spcBef>
                <a:spcAft>
                  <a:spcPct val="0"/>
                </a:spcAft>
              </a:pPr>
              <a:r>
                <a:rPr lang="zh-CN" altLang="en-US" sz="1200" b="1">
                  <a:solidFill>
                    <a:srgbClr val="FF0000"/>
                  </a:solidFill>
                </a:rPr>
                <a:t>水玻璃</a:t>
              </a:r>
              <a:endParaRPr lang="zh-CN" altLang="en-US" sz="1200" b="1">
                <a:solidFill>
                  <a:srgbClr val="FF0000"/>
                </a:solidFill>
              </a:endParaRPr>
            </a:p>
            <a:p>
              <a:pPr algn="ctr" fontAlgn="base">
                <a:spcBef>
                  <a:spcPct val="0"/>
                </a:spcBef>
                <a:spcAft>
                  <a:spcPct val="0"/>
                </a:spcAft>
              </a:pPr>
              <a:endParaRPr lang="zh-CN" altLang="en-US" sz="1200" b="1">
                <a:solidFill>
                  <a:srgbClr val="FF0000"/>
                </a:solidFill>
              </a:endParaRPr>
            </a:p>
          </p:txBody>
        </p:sp>
        <p:sp>
          <p:nvSpPr>
            <p:cNvPr id="33" name="圆角矩形 32"/>
            <p:cNvSpPr/>
            <p:nvPr/>
          </p:nvSpPr>
          <p:spPr>
            <a:xfrm>
              <a:off x="1839" y="4292"/>
              <a:ext cx="1427" cy="2113"/>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200" b="1">
                  <a:solidFill>
                    <a:srgbClr val="FF0000"/>
                  </a:solidFill>
                  <a:latin typeface="微软雅黑" panose="020B0503020204020204" pitchFamily="34" charset="-122"/>
                  <a:ea typeface="微软雅黑" panose="020B0503020204020204" pitchFamily="34" charset="-122"/>
                  <a:sym typeface="+mn-ea"/>
                </a:rPr>
                <a:t>I</a:t>
              </a:r>
              <a:r>
                <a:rPr lang="zh-CN" altLang="en-US" sz="1200" b="1">
                  <a:solidFill>
                    <a:srgbClr val="FF0000"/>
                  </a:solidFill>
                  <a:latin typeface="微软雅黑" panose="020B0503020204020204" pitchFamily="34" charset="-122"/>
                  <a:ea typeface="微软雅黑" panose="020B0503020204020204" pitchFamily="34" charset="-122"/>
                </a:rPr>
                <a:t>I</a:t>
              </a:r>
              <a:r>
                <a:rPr lang="en-US" altLang="zh-CN" sz="1200" b="1">
                  <a:solidFill>
                    <a:srgbClr val="FF0000"/>
                  </a:solidFill>
                  <a:latin typeface="微软雅黑" panose="020B0503020204020204" pitchFamily="34" charset="-122"/>
                  <a:ea typeface="微软雅黑" panose="020B0503020204020204" pitchFamily="34" charset="-122"/>
                </a:rPr>
                <a:t>A</a:t>
              </a:r>
              <a:endParaRPr lang="en-US" altLang="zh-CN" sz="1200" b="1">
                <a:solidFill>
                  <a:srgbClr val="FF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200" b="1">
                  <a:solidFill>
                    <a:srgbClr val="FF0000"/>
                  </a:solidFill>
                </a:rPr>
                <a:t>镁合金</a:t>
              </a:r>
              <a:endParaRPr lang="zh-CN" altLang="en-US" sz="1200" b="1">
                <a:solidFill>
                  <a:srgbClr val="FF0000"/>
                </a:solidFill>
              </a:endParaRPr>
            </a:p>
            <a:p>
              <a:pPr algn="ctr" fontAlgn="base">
                <a:spcBef>
                  <a:spcPct val="0"/>
                </a:spcBef>
                <a:spcAft>
                  <a:spcPct val="0"/>
                </a:spcAft>
              </a:pPr>
              <a:r>
                <a:rPr lang="zh-CN" altLang="en-US" sz="1200" b="1">
                  <a:solidFill>
                    <a:srgbClr val="FF0000"/>
                  </a:solidFill>
                </a:rPr>
                <a:t>照明弹</a:t>
              </a:r>
              <a:endParaRPr lang="zh-CN" altLang="en-US" sz="1200" b="1">
                <a:solidFill>
                  <a:srgbClr val="FF0000"/>
                </a:solidFill>
              </a:endParaRPr>
            </a:p>
            <a:p>
              <a:pPr algn="ctr" fontAlgn="base">
                <a:spcBef>
                  <a:spcPct val="0"/>
                </a:spcBef>
                <a:spcAft>
                  <a:spcPct val="0"/>
                </a:spcAft>
              </a:pPr>
              <a:r>
                <a:rPr lang="en-US" altLang="zh-CN" sz="1200" b="1">
                  <a:solidFill>
                    <a:srgbClr val="FF0000"/>
                  </a:solidFill>
                </a:rPr>
                <a:t>MgO</a:t>
              </a:r>
              <a:endParaRPr lang="zh-CN" altLang="en-US" sz="1200" b="1">
                <a:solidFill>
                  <a:srgbClr val="FF0000"/>
                </a:solidFill>
              </a:endParaRPr>
            </a:p>
            <a:p>
              <a:pPr algn="ctr" fontAlgn="base">
                <a:spcBef>
                  <a:spcPct val="0"/>
                </a:spcBef>
                <a:spcAft>
                  <a:spcPct val="0"/>
                </a:spcAft>
              </a:pPr>
              <a:r>
                <a:rPr lang="zh-CN" altLang="en-US" sz="1200" b="1">
                  <a:solidFill>
                    <a:srgbClr val="FF0000"/>
                  </a:solidFill>
                  <a:latin typeface="Times New Roman" panose="02020603050405020304" pitchFamily="18" charset="0"/>
                  <a:cs typeface="Times New Roman" panose="02020603050405020304" pitchFamily="18" charset="0"/>
                  <a:sym typeface="+mn-ea"/>
                </a:rPr>
                <a:t>生石灰</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zh-CN" altLang="en-US" sz="1200" b="1">
                  <a:solidFill>
                    <a:srgbClr val="FF0000"/>
                  </a:solidFill>
                  <a:latin typeface="Times New Roman" panose="02020603050405020304" pitchFamily="18" charset="0"/>
                  <a:cs typeface="Times New Roman" panose="02020603050405020304" pitchFamily="18" charset="0"/>
                  <a:sym typeface="+mn-ea"/>
                </a:rPr>
                <a:t>氯化钙</a:t>
              </a:r>
              <a:endParaRPr lang="en-US" altLang="zh-CN" sz="1200" b="1">
                <a:solidFill>
                  <a:srgbClr val="FF0000"/>
                </a:solidFill>
              </a:endParaRPr>
            </a:p>
            <a:p>
              <a:pPr algn="ctr" fontAlgn="base">
                <a:spcBef>
                  <a:spcPct val="0"/>
                </a:spcBef>
                <a:spcAft>
                  <a:spcPct val="0"/>
                </a:spcAft>
              </a:pPr>
              <a:r>
                <a:rPr lang="en-US" altLang="zh-CN" sz="1200" b="1">
                  <a:solidFill>
                    <a:srgbClr val="FF0000"/>
                  </a:solidFill>
                </a:rPr>
                <a:t>Ca(OH)</a:t>
              </a:r>
              <a:r>
                <a:rPr lang="en-US" altLang="zh-CN" sz="1200" b="1" baseline="-25000">
                  <a:solidFill>
                    <a:srgbClr val="FF0000"/>
                  </a:solidFill>
                </a:rPr>
                <a:t>2</a:t>
              </a:r>
              <a:endParaRPr lang="en-US" altLang="zh-CN" sz="1200" b="1" baseline="-25000">
                <a:solidFill>
                  <a:srgbClr val="FF0000"/>
                </a:solidFill>
              </a:endParaRPr>
            </a:p>
          </p:txBody>
        </p:sp>
        <p:sp>
          <p:nvSpPr>
            <p:cNvPr id="34" name="圆角矩形 33"/>
            <p:cNvSpPr/>
            <p:nvPr/>
          </p:nvSpPr>
          <p:spPr>
            <a:xfrm>
              <a:off x="3453" y="4344"/>
              <a:ext cx="1428" cy="2113"/>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200" b="1">
                  <a:solidFill>
                    <a:srgbClr val="FF0000"/>
                  </a:solidFill>
                  <a:latin typeface="微软雅黑" panose="020B0503020204020204" pitchFamily="34" charset="-122"/>
                  <a:ea typeface="微软雅黑" panose="020B0503020204020204" pitchFamily="34" charset="-122"/>
                  <a:sym typeface="+mn-ea"/>
                </a:rPr>
                <a:t>II</a:t>
              </a:r>
              <a:r>
                <a:rPr lang="zh-CN" altLang="en-US" sz="1200" b="1">
                  <a:solidFill>
                    <a:srgbClr val="FF0000"/>
                  </a:solidFill>
                  <a:latin typeface="微软雅黑" panose="020B0503020204020204" pitchFamily="34" charset="-122"/>
                  <a:ea typeface="微软雅黑" panose="020B0503020204020204" pitchFamily="34" charset="-122"/>
                </a:rPr>
                <a:t>I</a:t>
              </a:r>
              <a:r>
                <a:rPr lang="en-US" altLang="zh-CN" sz="1200" b="1">
                  <a:solidFill>
                    <a:srgbClr val="FF0000"/>
                  </a:solidFill>
                  <a:latin typeface="微软雅黑" panose="020B0503020204020204" pitchFamily="34" charset="-122"/>
                  <a:ea typeface="微软雅黑" panose="020B0503020204020204" pitchFamily="34" charset="-122"/>
                </a:rPr>
                <a:t>A</a:t>
              </a:r>
              <a:endParaRPr lang="en-US" altLang="zh-CN" sz="1200" b="1">
                <a:solidFill>
                  <a:srgbClr val="FF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200" b="1">
                  <a:solidFill>
                    <a:srgbClr val="FF0000"/>
                  </a:solidFill>
                </a:rPr>
                <a:t>铝合金</a:t>
              </a:r>
              <a:endParaRPr lang="zh-CN" altLang="en-US" sz="1200" b="1">
                <a:solidFill>
                  <a:srgbClr val="FF0000"/>
                </a:solidFill>
              </a:endParaRPr>
            </a:p>
            <a:p>
              <a:pPr algn="ctr" fontAlgn="base">
                <a:spcBef>
                  <a:spcPct val="0"/>
                </a:spcBef>
                <a:spcAft>
                  <a:spcPct val="0"/>
                </a:spcAft>
              </a:pPr>
              <a:r>
                <a:rPr lang="zh-CN" altLang="en-US" sz="1200" b="1">
                  <a:solidFill>
                    <a:srgbClr val="FF0000"/>
                  </a:solidFill>
                </a:rPr>
                <a:t>刚玉</a:t>
              </a:r>
              <a:endParaRPr lang="zh-CN" altLang="en-US" sz="1200" b="1">
                <a:solidFill>
                  <a:srgbClr val="FF0000"/>
                </a:solidFill>
              </a:endParaRPr>
            </a:p>
            <a:p>
              <a:pPr algn="ctr" fontAlgn="base">
                <a:spcBef>
                  <a:spcPct val="0"/>
                </a:spcBef>
                <a:spcAft>
                  <a:spcPct val="0"/>
                </a:spcAft>
              </a:pPr>
              <a:r>
                <a:rPr lang="en-US" altLang="zh-CN" sz="1200" b="1">
                  <a:solidFill>
                    <a:srgbClr val="FF0000"/>
                  </a:solidFill>
                </a:rPr>
                <a:t>Al</a:t>
              </a:r>
              <a:r>
                <a:rPr lang="en-US" altLang="zh-CN" sz="1200" b="1" baseline="30000">
                  <a:solidFill>
                    <a:srgbClr val="FF0000"/>
                  </a:solidFill>
                </a:rPr>
                <a:t>3+</a:t>
              </a:r>
              <a:r>
                <a:rPr lang="zh-CN" altLang="en-US" sz="1200" b="1">
                  <a:solidFill>
                    <a:srgbClr val="FF0000"/>
                  </a:solidFill>
                </a:rPr>
                <a:t>净水</a:t>
              </a:r>
              <a:endParaRPr lang="zh-CN" altLang="en-US" sz="1200" b="1">
                <a:solidFill>
                  <a:srgbClr val="FF0000"/>
                </a:solidFill>
              </a:endParaRPr>
            </a:p>
            <a:p>
              <a:pPr algn="ctr" fontAlgn="base">
                <a:spcBef>
                  <a:spcPct val="0"/>
                </a:spcBef>
                <a:spcAft>
                  <a:spcPct val="0"/>
                </a:spcAft>
              </a:pPr>
              <a:endParaRPr lang="en-US" altLang="zh-CN" sz="1200" b="1" baseline="-25000">
                <a:solidFill>
                  <a:srgbClr val="FF0000"/>
                </a:solidFill>
              </a:endParaRPr>
            </a:p>
          </p:txBody>
        </p:sp>
        <p:sp>
          <p:nvSpPr>
            <p:cNvPr id="35" name="圆角矩形 34"/>
            <p:cNvSpPr/>
            <p:nvPr/>
          </p:nvSpPr>
          <p:spPr>
            <a:xfrm>
              <a:off x="5061" y="4344"/>
              <a:ext cx="1428" cy="2113"/>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200" b="1">
                  <a:solidFill>
                    <a:srgbClr val="FF0000"/>
                  </a:solidFill>
                  <a:latin typeface="微软雅黑" panose="020B0503020204020204" pitchFamily="34" charset="-122"/>
                  <a:ea typeface="微软雅黑" panose="020B0503020204020204" pitchFamily="34" charset="-122"/>
                </a:rPr>
                <a:t>I</a:t>
              </a:r>
              <a:r>
                <a:rPr lang="en-US" altLang="zh-CN" sz="1200" b="1">
                  <a:solidFill>
                    <a:srgbClr val="FF0000"/>
                  </a:solidFill>
                  <a:latin typeface="微软雅黑" panose="020B0503020204020204" pitchFamily="34" charset="-122"/>
                  <a:ea typeface="微软雅黑" panose="020B0503020204020204" pitchFamily="34" charset="-122"/>
                </a:rPr>
                <a:t>VA</a:t>
              </a:r>
              <a:endParaRPr lang="en-US" altLang="zh-CN" sz="1200" b="1">
                <a:solidFill>
                  <a:srgbClr val="FF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200" b="1">
                  <a:solidFill>
                    <a:srgbClr val="FF0000"/>
                  </a:solidFill>
                </a:rPr>
                <a:t>金刚石</a:t>
              </a:r>
              <a:endParaRPr lang="zh-CN" altLang="en-US" sz="1200" b="1">
                <a:solidFill>
                  <a:srgbClr val="FF0000"/>
                </a:solidFill>
              </a:endParaRPr>
            </a:p>
            <a:p>
              <a:pPr algn="ctr" fontAlgn="base">
                <a:spcBef>
                  <a:spcPct val="0"/>
                </a:spcBef>
                <a:spcAft>
                  <a:spcPct val="0"/>
                </a:spcAft>
              </a:pPr>
              <a:r>
                <a:rPr lang="zh-CN" altLang="en-US" sz="1200" b="1">
                  <a:solidFill>
                    <a:srgbClr val="FF0000"/>
                  </a:solidFill>
                </a:rPr>
                <a:t>石墨</a:t>
              </a:r>
              <a:endParaRPr lang="zh-CN" altLang="en-US" sz="1200" b="1">
                <a:solidFill>
                  <a:srgbClr val="FF0000"/>
                </a:solidFill>
              </a:endParaRPr>
            </a:p>
            <a:p>
              <a:pPr algn="ctr" fontAlgn="base">
                <a:spcBef>
                  <a:spcPct val="0"/>
                </a:spcBef>
                <a:spcAft>
                  <a:spcPct val="0"/>
                </a:spcAft>
              </a:pPr>
              <a:r>
                <a:rPr lang="zh-CN" altLang="en-US" sz="1200" b="1">
                  <a:solidFill>
                    <a:srgbClr val="FF0000"/>
                  </a:solidFill>
                  <a:latin typeface="Times New Roman" panose="02020603050405020304" pitchFamily="18" charset="0"/>
                  <a:cs typeface="Times New Roman" panose="02020603050405020304" pitchFamily="18" charset="0"/>
                  <a:sym typeface="+mn-ea"/>
                </a:rPr>
                <a:t>干冰降雨</a:t>
              </a:r>
              <a:endParaRPr lang="zh-CN" altLang="en-US" sz="1200" b="1">
                <a:solidFill>
                  <a:srgbClr val="FF0000"/>
                </a:solidFill>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Si</a:t>
              </a:r>
              <a:r>
                <a:rPr lang="zh-CN" altLang="en-US" sz="1200" b="1">
                  <a:solidFill>
                    <a:srgbClr val="FF0000"/>
                  </a:solidFill>
                  <a:latin typeface="Times New Roman" panose="02020603050405020304" pitchFamily="18" charset="0"/>
                  <a:cs typeface="Times New Roman" panose="02020603050405020304" pitchFamily="18" charset="0"/>
                  <a:sym typeface="+mn-ea"/>
                </a:rPr>
                <a:t>半导体</a:t>
              </a:r>
              <a:r>
                <a:rPr lang="en-US" altLang="zh-CN" sz="1200" b="1">
                  <a:solidFill>
                    <a:srgbClr val="FF0000"/>
                  </a:solidFill>
                  <a:latin typeface="Times New Roman" panose="02020603050405020304" pitchFamily="18" charset="0"/>
                  <a:cs typeface="Times New Roman" panose="02020603050405020304" pitchFamily="18" charset="0"/>
                  <a:sym typeface="+mn-ea"/>
                </a:rPr>
                <a:t>SiO</a:t>
              </a:r>
              <a:r>
                <a:rPr lang="en-US" altLang="zh-CN" sz="1200" b="1" baseline="-25000">
                  <a:solidFill>
                    <a:srgbClr val="FF0000"/>
                  </a:solidFill>
                  <a:latin typeface="Times New Roman" panose="02020603050405020304" pitchFamily="18" charset="0"/>
                  <a:cs typeface="Times New Roman" panose="02020603050405020304" pitchFamily="18" charset="0"/>
                  <a:sym typeface="+mn-ea"/>
                </a:rPr>
                <a:t>2</a:t>
              </a:r>
              <a:r>
                <a:rPr lang="zh-CN" altLang="en-US" sz="1200" b="1">
                  <a:solidFill>
                    <a:srgbClr val="FF0000"/>
                  </a:solidFill>
                  <a:latin typeface="Times New Roman" panose="02020603050405020304" pitchFamily="18" charset="0"/>
                  <a:cs typeface="Times New Roman" panose="02020603050405020304" pitchFamily="18" charset="0"/>
                  <a:sym typeface="+mn-ea"/>
                </a:rPr>
                <a:t>光导硅胶干燥</a:t>
              </a:r>
              <a:endParaRPr lang="en-US" altLang="zh-CN" sz="1200" b="1" baseline="-25000">
                <a:solidFill>
                  <a:srgbClr val="FF0000"/>
                </a:solidFill>
              </a:endParaRPr>
            </a:p>
          </p:txBody>
        </p:sp>
        <p:sp>
          <p:nvSpPr>
            <p:cNvPr id="37" name="圆角矩形 36"/>
            <p:cNvSpPr/>
            <p:nvPr/>
          </p:nvSpPr>
          <p:spPr>
            <a:xfrm>
              <a:off x="7617" y="4344"/>
              <a:ext cx="1444" cy="2113"/>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200" b="1">
                  <a:solidFill>
                    <a:srgbClr val="FF0000"/>
                  </a:solidFill>
                  <a:latin typeface="微软雅黑" panose="020B0503020204020204" pitchFamily="34" charset="-122"/>
                  <a:ea typeface="微软雅黑" panose="020B0503020204020204" pitchFamily="34" charset="-122"/>
                </a:rPr>
                <a:t>VA</a:t>
              </a:r>
              <a:endParaRPr lang="en-US" altLang="zh-CN" sz="1200" b="1">
                <a:solidFill>
                  <a:srgbClr val="FF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N</a:t>
              </a:r>
              <a:r>
                <a:rPr lang="en-US" altLang="zh-CN" sz="1200" b="1" baseline="-25000">
                  <a:solidFill>
                    <a:srgbClr val="FF0000"/>
                  </a:solidFill>
                  <a:latin typeface="Times New Roman" panose="02020603050405020304" pitchFamily="18" charset="0"/>
                  <a:cs typeface="Times New Roman" panose="02020603050405020304" pitchFamily="18" charset="0"/>
                  <a:sym typeface="+mn-ea"/>
                </a:rPr>
                <a:t>2</a:t>
              </a:r>
              <a:r>
                <a:rPr lang="zh-CN" altLang="en-US" sz="1200" b="1">
                  <a:solidFill>
                    <a:srgbClr val="FF0000"/>
                  </a:solidFill>
                  <a:latin typeface="Times New Roman" panose="02020603050405020304" pitchFamily="18" charset="0"/>
                  <a:cs typeface="Times New Roman" panose="02020603050405020304" pitchFamily="18" charset="0"/>
                  <a:sym typeface="+mn-ea"/>
                </a:rPr>
                <a:t>保护气液氨制冷</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zh-CN" altLang="en-US" sz="1200" b="1">
                  <a:solidFill>
                    <a:srgbClr val="FF0000"/>
                  </a:solidFill>
                  <a:latin typeface="Times New Roman" panose="02020603050405020304" pitchFamily="18" charset="0"/>
                  <a:cs typeface="Times New Roman" panose="02020603050405020304" pitchFamily="18" charset="0"/>
                  <a:sym typeface="+mn-ea"/>
                </a:rPr>
                <a:t>氨水检漏</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NH</a:t>
              </a:r>
              <a:r>
                <a:rPr lang="en-US" altLang="zh-CN" sz="1200" b="1" baseline="-25000">
                  <a:solidFill>
                    <a:srgbClr val="FF0000"/>
                  </a:solidFill>
                  <a:latin typeface="Times New Roman" panose="02020603050405020304" pitchFamily="18" charset="0"/>
                  <a:cs typeface="Times New Roman" panose="02020603050405020304" pitchFamily="18" charset="0"/>
                  <a:sym typeface="+mn-ea"/>
                </a:rPr>
                <a:t>4</a:t>
              </a:r>
              <a:r>
                <a:rPr lang="en-US" altLang="zh-CN" sz="1200" b="1" baseline="30000">
                  <a:solidFill>
                    <a:srgbClr val="FF0000"/>
                  </a:solidFill>
                  <a:latin typeface="Times New Roman" panose="02020603050405020304" pitchFamily="18" charset="0"/>
                  <a:cs typeface="Times New Roman" panose="02020603050405020304" pitchFamily="18" charset="0"/>
                  <a:sym typeface="+mn-ea"/>
                </a:rPr>
                <a:t>+</a:t>
              </a:r>
              <a:r>
                <a:rPr lang="zh-CN" altLang="en-US" sz="1200" b="1">
                  <a:solidFill>
                    <a:srgbClr val="FF0000"/>
                  </a:solidFill>
                  <a:latin typeface="Times New Roman" panose="02020603050405020304" pitchFamily="18" charset="0"/>
                  <a:cs typeface="Times New Roman" panose="02020603050405020304" pitchFamily="18" charset="0"/>
                  <a:sym typeface="+mn-ea"/>
                </a:rPr>
                <a:t>化肥</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endParaRPr lang="zh-CN" altLang="en-US" sz="1200" b="1" baseline="-25000">
                <a:solidFill>
                  <a:srgbClr val="FF0000"/>
                </a:solidFill>
              </a:endParaRPr>
            </a:p>
          </p:txBody>
        </p:sp>
        <p:sp>
          <p:nvSpPr>
            <p:cNvPr id="38" name="圆角矩形 37"/>
            <p:cNvSpPr/>
            <p:nvPr/>
          </p:nvSpPr>
          <p:spPr>
            <a:xfrm>
              <a:off x="9125" y="4343"/>
              <a:ext cx="1553" cy="2113"/>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200" b="1">
                  <a:solidFill>
                    <a:srgbClr val="FF0000"/>
                  </a:solidFill>
                  <a:latin typeface="微软雅黑" panose="020B0503020204020204" pitchFamily="34" charset="-122"/>
                  <a:ea typeface="微软雅黑" panose="020B0503020204020204" pitchFamily="34" charset="-122"/>
                  <a:sym typeface="+mn-ea"/>
                </a:rPr>
                <a:t>V</a:t>
              </a:r>
              <a:r>
                <a:rPr lang="zh-CN" altLang="en-US" sz="1200" b="1">
                  <a:solidFill>
                    <a:srgbClr val="FF0000"/>
                  </a:solidFill>
                  <a:latin typeface="微软雅黑" panose="020B0503020204020204" pitchFamily="34" charset="-122"/>
                  <a:ea typeface="微软雅黑" panose="020B0503020204020204" pitchFamily="34" charset="-122"/>
                </a:rPr>
                <a:t>I</a:t>
              </a:r>
              <a:r>
                <a:rPr lang="en-US" altLang="zh-CN" sz="1200" b="1">
                  <a:solidFill>
                    <a:srgbClr val="FF0000"/>
                  </a:solidFill>
                  <a:latin typeface="微软雅黑" panose="020B0503020204020204" pitchFamily="34" charset="-122"/>
                  <a:ea typeface="微软雅黑" panose="020B0503020204020204" pitchFamily="34" charset="-122"/>
                </a:rPr>
                <a:t>A</a:t>
              </a:r>
              <a:endParaRPr lang="en-US" altLang="zh-CN" sz="1200" b="1">
                <a:solidFill>
                  <a:srgbClr val="FF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SO</a:t>
              </a:r>
              <a:r>
                <a:rPr lang="en-US" altLang="zh-CN" sz="1200" b="1" baseline="-25000">
                  <a:solidFill>
                    <a:srgbClr val="FF0000"/>
                  </a:solidFill>
                  <a:latin typeface="Times New Roman" panose="02020603050405020304" pitchFamily="18" charset="0"/>
                  <a:cs typeface="Times New Roman" panose="02020603050405020304" pitchFamily="18" charset="0"/>
                  <a:sym typeface="+mn-ea"/>
                </a:rPr>
                <a:t>2</a:t>
              </a:r>
              <a:r>
                <a:rPr lang="zh-CN" altLang="en-US" sz="1200" b="1">
                  <a:solidFill>
                    <a:srgbClr val="FF0000"/>
                  </a:solidFill>
                  <a:latin typeface="Times New Roman" panose="02020603050405020304" pitchFamily="18" charset="0"/>
                  <a:cs typeface="Times New Roman" panose="02020603050405020304" pitchFamily="18" charset="0"/>
                  <a:sym typeface="+mn-ea"/>
                </a:rPr>
                <a:t>漂白</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S</a:t>
              </a:r>
              <a:r>
                <a:rPr lang="zh-CN" altLang="en-US" sz="1200" b="1">
                  <a:solidFill>
                    <a:srgbClr val="FF0000"/>
                  </a:solidFill>
                  <a:latin typeface="Times New Roman" panose="02020603050405020304" pitchFamily="18" charset="0"/>
                  <a:cs typeface="Times New Roman" panose="02020603050405020304" pitchFamily="18" charset="0"/>
                  <a:sym typeface="+mn-ea"/>
                </a:rPr>
                <a:t>治疗皮肤</a:t>
              </a:r>
              <a:endParaRPr lang="zh-CN" altLang="en-US" sz="1200" b="1" baseline="-25000">
                <a:solidFill>
                  <a:srgbClr val="FF0000"/>
                </a:solidFill>
                <a:latin typeface="Times New Roman" panose="02020603050405020304" pitchFamily="18" charset="0"/>
                <a:cs typeface="Times New Roman" panose="02020603050405020304" pitchFamily="18" charset="0"/>
                <a:sym typeface="+mn-ea"/>
              </a:endParaRPr>
            </a:p>
          </p:txBody>
        </p:sp>
        <p:sp>
          <p:nvSpPr>
            <p:cNvPr id="39" name="圆角矩形 38"/>
            <p:cNvSpPr/>
            <p:nvPr/>
          </p:nvSpPr>
          <p:spPr>
            <a:xfrm>
              <a:off x="10855" y="4344"/>
              <a:ext cx="1553" cy="2113"/>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200" b="1">
                  <a:solidFill>
                    <a:srgbClr val="FF0000"/>
                  </a:solidFill>
                  <a:latin typeface="微软雅黑" panose="020B0503020204020204" pitchFamily="34" charset="-122"/>
                  <a:ea typeface="微软雅黑" panose="020B0503020204020204" pitchFamily="34" charset="-122"/>
                  <a:sym typeface="+mn-ea"/>
                </a:rPr>
                <a:t>V</a:t>
              </a:r>
              <a:r>
                <a:rPr lang="zh-CN" altLang="en-US" sz="1200" b="1">
                  <a:solidFill>
                    <a:srgbClr val="FF0000"/>
                  </a:solidFill>
                  <a:latin typeface="微软雅黑" panose="020B0503020204020204" pitchFamily="34" charset="-122"/>
                  <a:ea typeface="微软雅黑" panose="020B0503020204020204" pitchFamily="34" charset="-122"/>
                  <a:sym typeface="+mn-ea"/>
                </a:rPr>
                <a:t>I</a:t>
              </a:r>
              <a:r>
                <a:rPr lang="zh-CN" altLang="en-US" sz="1200" b="1">
                  <a:solidFill>
                    <a:srgbClr val="FF0000"/>
                  </a:solidFill>
                  <a:latin typeface="微软雅黑" panose="020B0503020204020204" pitchFamily="34" charset="-122"/>
                  <a:ea typeface="微软雅黑" panose="020B0503020204020204" pitchFamily="34" charset="-122"/>
                </a:rPr>
                <a:t>I</a:t>
              </a:r>
              <a:r>
                <a:rPr lang="en-US" altLang="zh-CN" sz="1200" b="1">
                  <a:solidFill>
                    <a:srgbClr val="FF0000"/>
                  </a:solidFill>
                  <a:latin typeface="微软雅黑" panose="020B0503020204020204" pitchFamily="34" charset="-122"/>
                  <a:ea typeface="微软雅黑" panose="020B0503020204020204" pitchFamily="34" charset="-122"/>
                </a:rPr>
                <a:t>A</a:t>
              </a:r>
              <a:endParaRPr lang="en-US" altLang="zh-CN" sz="1200" b="1">
                <a:solidFill>
                  <a:srgbClr val="FF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AgI</a:t>
              </a:r>
              <a:r>
                <a:rPr lang="zh-CN" altLang="en-US" sz="1200" b="1">
                  <a:solidFill>
                    <a:srgbClr val="FF0000"/>
                  </a:solidFill>
                  <a:latin typeface="Times New Roman" panose="02020603050405020304" pitchFamily="18" charset="0"/>
                  <a:cs typeface="Times New Roman" panose="02020603050405020304" pitchFamily="18" charset="0"/>
                  <a:sym typeface="+mn-ea"/>
                </a:rPr>
                <a:t>降雨</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Cl</a:t>
              </a:r>
              <a:r>
                <a:rPr lang="en-US" altLang="zh-CN" sz="1200" b="1" baseline="-30000">
                  <a:solidFill>
                    <a:srgbClr val="FF0000"/>
                  </a:solidFill>
                  <a:latin typeface="Times New Roman" panose="02020603050405020304" pitchFamily="18" charset="0"/>
                  <a:cs typeface="Times New Roman" panose="02020603050405020304" pitchFamily="18" charset="0"/>
                  <a:sym typeface="+mn-ea"/>
                </a:rPr>
                <a:t>2</a:t>
              </a:r>
              <a:r>
                <a:rPr lang="en-US" altLang="zh-CN" sz="1200" b="1">
                  <a:solidFill>
                    <a:srgbClr val="FF0000"/>
                  </a:solidFill>
                  <a:latin typeface="Times New Roman" panose="02020603050405020304" pitchFamily="18" charset="0"/>
                  <a:cs typeface="Times New Roman" panose="02020603050405020304" pitchFamily="18" charset="0"/>
                  <a:sym typeface="+mn-ea"/>
                </a:rPr>
                <a:t>/ClO</a:t>
              </a:r>
              <a:r>
                <a:rPr lang="en-US" altLang="zh-CN" sz="1200" b="1" baseline="-30000">
                  <a:solidFill>
                    <a:srgbClr val="FF0000"/>
                  </a:solidFill>
                  <a:latin typeface="Times New Roman" panose="02020603050405020304" pitchFamily="18" charset="0"/>
                  <a:cs typeface="Times New Roman" panose="02020603050405020304" pitchFamily="18" charset="0"/>
                  <a:sym typeface="+mn-ea"/>
                </a:rPr>
                <a:t>2</a:t>
              </a:r>
              <a:r>
                <a:rPr lang="zh-CN" altLang="en-US" sz="1200" b="1">
                  <a:solidFill>
                    <a:srgbClr val="FF0000"/>
                  </a:solidFill>
                  <a:latin typeface="Times New Roman" panose="02020603050405020304" pitchFamily="18" charset="0"/>
                  <a:cs typeface="Times New Roman" panose="02020603050405020304" pitchFamily="18" charset="0"/>
                  <a:sym typeface="+mn-ea"/>
                </a:rPr>
                <a:t>杀菌消毒碘酸钾盐</a:t>
              </a:r>
              <a:r>
                <a:rPr lang="en-US" altLang="zh-CN" sz="1200" b="1">
                  <a:solidFill>
                    <a:srgbClr val="FF0000"/>
                  </a:solidFill>
                  <a:latin typeface="Times New Roman" panose="02020603050405020304" pitchFamily="18" charset="0"/>
                  <a:cs typeface="Times New Roman" panose="02020603050405020304" pitchFamily="18" charset="0"/>
                  <a:sym typeface="+mn-ea"/>
                </a:rPr>
                <a:t>HF</a:t>
              </a:r>
              <a:r>
                <a:rPr lang="zh-CN" altLang="en-US" sz="1200" b="1">
                  <a:solidFill>
                    <a:srgbClr val="FF0000"/>
                  </a:solidFill>
                  <a:latin typeface="Times New Roman" panose="02020603050405020304" pitchFamily="18" charset="0"/>
                  <a:cs typeface="Times New Roman" panose="02020603050405020304" pitchFamily="18" charset="0"/>
                  <a:sym typeface="+mn-ea"/>
                </a:rPr>
                <a:t>雕刻</a:t>
              </a:r>
              <a:endParaRPr lang="zh-CN" altLang="en-US" sz="1200" b="1" baseline="-25000">
                <a:solidFill>
                  <a:srgbClr val="FF0000"/>
                </a:solidFill>
                <a:latin typeface="Times New Roman" panose="02020603050405020304" pitchFamily="18" charset="0"/>
                <a:cs typeface="Times New Roman" panose="02020603050405020304" pitchFamily="18" charset="0"/>
                <a:sym typeface="+mn-ea"/>
              </a:endParaRPr>
            </a:p>
          </p:txBody>
        </p:sp>
        <p:sp>
          <p:nvSpPr>
            <p:cNvPr id="40" name="圆角矩形 39"/>
            <p:cNvSpPr/>
            <p:nvPr/>
          </p:nvSpPr>
          <p:spPr>
            <a:xfrm>
              <a:off x="12518" y="4344"/>
              <a:ext cx="1553" cy="2113"/>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200" b="1">
                  <a:solidFill>
                    <a:srgbClr val="FF0000"/>
                  </a:solidFill>
                  <a:latin typeface="微软雅黑" panose="020B0503020204020204" pitchFamily="34" charset="-122"/>
                  <a:ea typeface="微软雅黑" panose="020B0503020204020204" pitchFamily="34" charset="-122"/>
                  <a:sym typeface="+mn-ea"/>
                </a:rPr>
                <a:t>V</a:t>
              </a:r>
              <a:r>
                <a:rPr lang="zh-CN" altLang="en-US" sz="1200" b="1">
                  <a:solidFill>
                    <a:srgbClr val="FF0000"/>
                  </a:solidFill>
                  <a:latin typeface="微软雅黑" panose="020B0503020204020204" pitchFamily="34" charset="-122"/>
                  <a:ea typeface="微软雅黑" panose="020B0503020204020204" pitchFamily="34" charset="-122"/>
                  <a:sym typeface="+mn-ea"/>
                </a:rPr>
                <a:t>II</a:t>
              </a:r>
              <a:r>
                <a:rPr lang="zh-CN" altLang="en-US" sz="1200" b="1">
                  <a:solidFill>
                    <a:srgbClr val="FF0000"/>
                  </a:solidFill>
                  <a:latin typeface="微软雅黑" panose="020B0503020204020204" pitchFamily="34" charset="-122"/>
                  <a:ea typeface="微软雅黑" panose="020B0503020204020204" pitchFamily="34" charset="-122"/>
                </a:rPr>
                <a:t>I</a:t>
              </a:r>
              <a:r>
                <a:rPr lang="en-US" altLang="zh-CN" sz="1200" b="1">
                  <a:solidFill>
                    <a:srgbClr val="FF0000"/>
                  </a:solidFill>
                  <a:latin typeface="微软雅黑" panose="020B0503020204020204" pitchFamily="34" charset="-122"/>
                  <a:ea typeface="微软雅黑" panose="020B0503020204020204" pitchFamily="34" charset="-122"/>
                </a:rPr>
                <a:t>A</a:t>
              </a:r>
              <a:endParaRPr lang="en-US" altLang="zh-CN" sz="1200" b="1">
                <a:solidFill>
                  <a:srgbClr val="FF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200" b="1">
                  <a:solidFill>
                    <a:srgbClr val="FF0000"/>
                  </a:solidFill>
                  <a:latin typeface="Times New Roman" panose="02020603050405020304" pitchFamily="18" charset="0"/>
                  <a:cs typeface="Times New Roman" panose="02020603050405020304" pitchFamily="18" charset="0"/>
                  <a:sym typeface="+mn-ea"/>
                </a:rPr>
                <a:t>钢铁合金</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zh-CN" altLang="en-US" sz="1200" b="1">
                  <a:solidFill>
                    <a:srgbClr val="FF0000"/>
                  </a:solidFill>
                  <a:latin typeface="Times New Roman" panose="02020603050405020304" pitchFamily="18" charset="0"/>
                  <a:cs typeface="Times New Roman" panose="02020603050405020304" pitchFamily="18" charset="0"/>
                  <a:sym typeface="+mn-ea"/>
                </a:rPr>
                <a:t>铁触媒</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zh-CN" altLang="en-US" sz="1200" b="1">
                  <a:solidFill>
                    <a:srgbClr val="FF0000"/>
                  </a:solidFill>
                  <a:latin typeface="Times New Roman" panose="02020603050405020304" pitchFamily="18" charset="0"/>
                  <a:cs typeface="Times New Roman" panose="02020603050405020304" pitchFamily="18" charset="0"/>
                  <a:sym typeface="+mn-ea"/>
                </a:rPr>
                <a:t>铁红颜料</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K</a:t>
              </a:r>
              <a:r>
                <a:rPr lang="en-US" altLang="zh-CN" sz="1200" b="1" baseline="-30000">
                  <a:solidFill>
                    <a:srgbClr val="FF0000"/>
                  </a:solidFill>
                  <a:latin typeface="Times New Roman" panose="02020603050405020304" pitchFamily="18" charset="0"/>
                  <a:cs typeface="Times New Roman" panose="02020603050405020304" pitchFamily="18" charset="0"/>
                  <a:sym typeface="+mn-ea"/>
                </a:rPr>
                <a:t>2</a:t>
              </a:r>
              <a:r>
                <a:rPr lang="en-US" altLang="zh-CN" sz="1200" b="1">
                  <a:solidFill>
                    <a:srgbClr val="FF0000"/>
                  </a:solidFill>
                  <a:latin typeface="Times New Roman" panose="02020603050405020304" pitchFamily="18" charset="0"/>
                  <a:cs typeface="Times New Roman" panose="02020603050405020304" pitchFamily="18" charset="0"/>
                  <a:sym typeface="+mn-ea"/>
                </a:rPr>
                <a:t>FeO</a:t>
              </a:r>
              <a:r>
                <a:rPr lang="en-US" altLang="zh-CN" sz="1200" b="1" baseline="-30000">
                  <a:solidFill>
                    <a:srgbClr val="FF0000"/>
                  </a:solidFill>
                  <a:latin typeface="Times New Roman" panose="02020603050405020304" pitchFamily="18" charset="0"/>
                  <a:cs typeface="Times New Roman" panose="02020603050405020304" pitchFamily="18" charset="0"/>
                  <a:sym typeface="+mn-ea"/>
                </a:rPr>
                <a:t>4</a:t>
              </a:r>
              <a:r>
                <a:rPr lang="zh-CN" altLang="en-US" sz="1200" b="1">
                  <a:solidFill>
                    <a:srgbClr val="FF0000"/>
                  </a:solidFill>
                  <a:latin typeface="Times New Roman" panose="02020603050405020304" pitchFamily="18" charset="0"/>
                  <a:cs typeface="Times New Roman" panose="02020603050405020304" pitchFamily="18" charset="0"/>
                  <a:sym typeface="+mn-ea"/>
                </a:rPr>
                <a:t>、</a:t>
              </a:r>
              <a:r>
                <a:rPr lang="en-US" altLang="zh-CN" sz="1200" b="1">
                  <a:solidFill>
                    <a:srgbClr val="FF0000"/>
                  </a:solidFill>
                  <a:latin typeface="Times New Roman" panose="02020603050405020304" pitchFamily="18" charset="0"/>
                  <a:cs typeface="Times New Roman" panose="02020603050405020304" pitchFamily="18" charset="0"/>
                  <a:sym typeface="+mn-ea"/>
                </a:rPr>
                <a:t>FeCl</a:t>
              </a:r>
              <a:r>
                <a:rPr lang="en-US" altLang="zh-CN" sz="1200" b="1" baseline="-30000">
                  <a:solidFill>
                    <a:srgbClr val="FF0000"/>
                  </a:solidFill>
                  <a:latin typeface="Times New Roman" panose="02020603050405020304" pitchFamily="18" charset="0"/>
                  <a:cs typeface="Times New Roman" panose="02020603050405020304" pitchFamily="18" charset="0"/>
                  <a:sym typeface="+mn-ea"/>
                </a:rPr>
                <a:t>3</a:t>
              </a:r>
              <a:r>
                <a:rPr lang="zh-CN" altLang="en-US" sz="1200" b="1">
                  <a:solidFill>
                    <a:srgbClr val="FF0000"/>
                  </a:solidFill>
                  <a:latin typeface="Times New Roman" panose="02020603050405020304" pitchFamily="18" charset="0"/>
                  <a:cs typeface="Times New Roman" panose="02020603050405020304" pitchFamily="18" charset="0"/>
                  <a:sym typeface="+mn-ea"/>
                </a:rPr>
                <a:t>净水</a:t>
              </a:r>
              <a:endParaRPr lang="zh-CN" altLang="en-US" sz="1200" b="1" baseline="-30000">
                <a:solidFill>
                  <a:srgbClr val="FF0000"/>
                </a:solidFill>
                <a:latin typeface="Times New Roman" panose="02020603050405020304" pitchFamily="18" charset="0"/>
                <a:cs typeface="Times New Roman" panose="02020603050405020304" pitchFamily="18" charset="0"/>
                <a:sym typeface="+mn-ea"/>
              </a:endParaRPr>
            </a:p>
          </p:txBody>
        </p:sp>
        <p:sp>
          <p:nvSpPr>
            <p:cNvPr id="41" name="圆角矩形 40"/>
            <p:cNvSpPr/>
            <p:nvPr/>
          </p:nvSpPr>
          <p:spPr>
            <a:xfrm>
              <a:off x="5846" y="7051"/>
              <a:ext cx="2579" cy="2427"/>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zh-CN" altLang="en-US" sz="1200" b="1">
                  <a:solidFill>
                    <a:srgbClr val="FF0000"/>
                  </a:solidFill>
                  <a:latin typeface="Times New Roman" panose="02020603050405020304" pitchFamily="18" charset="0"/>
                  <a:cs typeface="Times New Roman" panose="02020603050405020304" pitchFamily="18" charset="0"/>
                  <a:sym typeface="+mn-ea"/>
                </a:rPr>
                <a:t>其他</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1.</a:t>
              </a:r>
              <a:r>
                <a:rPr lang="zh-CN" altLang="en-US" sz="1200" b="1">
                  <a:solidFill>
                    <a:srgbClr val="FF0000"/>
                  </a:solidFill>
                  <a:latin typeface="Times New Roman" panose="02020603050405020304" pitchFamily="18" charset="0"/>
                  <a:cs typeface="Times New Roman" panose="02020603050405020304" pitchFamily="18" charset="0"/>
                  <a:sym typeface="+mn-ea"/>
                </a:rPr>
                <a:t>盐类水解用途</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2.</a:t>
              </a:r>
              <a:r>
                <a:rPr lang="zh-CN" altLang="en-US" sz="1200" b="1">
                  <a:solidFill>
                    <a:srgbClr val="FF0000"/>
                  </a:solidFill>
                  <a:latin typeface="Times New Roman" panose="02020603050405020304" pitchFamily="18" charset="0"/>
                  <a:cs typeface="Times New Roman" panose="02020603050405020304" pitchFamily="18" charset="0"/>
                  <a:sym typeface="+mn-ea"/>
                </a:rPr>
                <a:t>胶体的用途</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3.</a:t>
              </a:r>
              <a:r>
                <a:rPr lang="zh-CN" altLang="en-US" sz="1200" b="1">
                  <a:solidFill>
                    <a:srgbClr val="FF0000"/>
                  </a:solidFill>
                  <a:latin typeface="Times New Roman" panose="02020603050405020304" pitchFamily="18" charset="0"/>
                  <a:cs typeface="Times New Roman" panose="02020603050405020304" pitchFamily="18" charset="0"/>
                  <a:sym typeface="+mn-ea"/>
                </a:rPr>
                <a:t>金属材料</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4.</a:t>
              </a:r>
              <a:r>
                <a:rPr lang="zh-CN" altLang="en-US" sz="1200" b="1">
                  <a:solidFill>
                    <a:srgbClr val="FF0000"/>
                  </a:solidFill>
                  <a:latin typeface="Times New Roman" panose="02020603050405020304" pitchFamily="18" charset="0"/>
                  <a:cs typeface="Times New Roman" panose="02020603050405020304" pitchFamily="18" charset="0"/>
                  <a:sym typeface="+mn-ea"/>
                </a:rPr>
                <a:t>无机非金属材料</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5.</a:t>
              </a:r>
              <a:r>
                <a:rPr lang="zh-CN" altLang="en-US" sz="1200" b="1">
                  <a:solidFill>
                    <a:srgbClr val="FF0000"/>
                  </a:solidFill>
                  <a:latin typeface="Times New Roman" panose="02020603050405020304" pitchFamily="18" charset="0"/>
                  <a:cs typeface="Times New Roman" panose="02020603050405020304" pitchFamily="18" charset="0"/>
                  <a:sym typeface="+mn-ea"/>
                </a:rPr>
                <a:t>有机高分子材料</a:t>
              </a:r>
              <a:endParaRPr lang="zh-CN" altLang="en-US" sz="1200" b="1">
                <a:solidFill>
                  <a:srgbClr val="FF0000"/>
                </a:solidFill>
                <a:latin typeface="Times New Roman" panose="02020603050405020304" pitchFamily="18" charset="0"/>
                <a:cs typeface="Times New Roman" panose="02020603050405020304" pitchFamily="18" charset="0"/>
                <a:sym typeface="+mn-ea"/>
              </a:endParaRPr>
            </a:p>
            <a:p>
              <a:pPr algn="ctr" fontAlgn="base">
                <a:spcBef>
                  <a:spcPct val="0"/>
                </a:spcBef>
                <a:spcAft>
                  <a:spcPct val="0"/>
                </a:spcAft>
              </a:pPr>
              <a:r>
                <a:rPr lang="en-US" altLang="zh-CN" sz="1200" b="1">
                  <a:solidFill>
                    <a:srgbClr val="FF0000"/>
                  </a:solidFill>
                  <a:latin typeface="Times New Roman" panose="02020603050405020304" pitchFamily="18" charset="0"/>
                  <a:cs typeface="Times New Roman" panose="02020603050405020304" pitchFamily="18" charset="0"/>
                  <a:sym typeface="+mn-ea"/>
                </a:rPr>
                <a:t>6.</a:t>
              </a:r>
              <a:r>
                <a:rPr lang="zh-CN" altLang="en-US" sz="1200" b="1">
                  <a:solidFill>
                    <a:srgbClr val="FF0000"/>
                  </a:solidFill>
                  <a:latin typeface="Times New Roman" panose="02020603050405020304" pitchFamily="18" charset="0"/>
                  <a:cs typeface="Times New Roman" panose="02020603050405020304" pitchFamily="18" charset="0"/>
                  <a:sym typeface="+mn-ea"/>
                </a:rPr>
                <a:t>煤石油炼制</a:t>
              </a:r>
              <a:endParaRPr lang="en-US" altLang="zh-CN" sz="1200" b="1" baseline="-25000">
                <a:solidFill>
                  <a:srgbClr val="FF0000"/>
                </a:solidFill>
              </a:endParaRPr>
            </a:p>
          </p:txBody>
        </p:sp>
      </p:grpSp>
    </p:spTree>
  </p:cSld>
  <p:clrMapOvr>
    <a:masterClrMapping/>
  </p:clrMapOvr>
  <p:transition>
    <p:circle/>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Line 17"/>
          <p:cNvSpPr/>
          <p:nvPr/>
        </p:nvSpPr>
        <p:spPr>
          <a:xfrm flipH="1">
            <a:off x="1385996" y="141605"/>
            <a:ext cx="9313" cy="558800"/>
          </a:xfrm>
          <a:prstGeom prst="line">
            <a:avLst/>
          </a:prstGeom>
          <a:ln w="28575" cap="flat" cmpd="sng">
            <a:solidFill>
              <a:srgbClr val="80008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7409" name="Rectangle 16"/>
          <p:cNvSpPr/>
          <p:nvPr/>
        </p:nvSpPr>
        <p:spPr>
          <a:xfrm>
            <a:off x="871094" y="254773"/>
            <a:ext cx="558447" cy="527820"/>
          </a:xfrm>
          <a:prstGeom prst="rect">
            <a:avLst/>
          </a:prstGeom>
          <a:solidFill>
            <a:srgbClr val="800080"/>
          </a:solidFill>
          <a:ln w="9525">
            <a:noFill/>
          </a:ln>
        </p:spPr>
        <p:txBody>
          <a:bodyPr wrap="none" anchor="ctr"/>
          <a:lstStyle/>
          <a:p>
            <a:pPr algn="ctr" fontAlgn="base">
              <a:lnSpc>
                <a:spcPct val="110000"/>
              </a:lnSpc>
              <a:spcBef>
                <a:spcPct val="0"/>
              </a:spcBef>
              <a:spcAft>
                <a:spcPct val="0"/>
              </a:spcAft>
              <a:buClr>
                <a:srgbClr val="227577"/>
              </a:buClr>
              <a:buSzPct val="90000"/>
              <a:buFont typeface="Webdings" panose="05030102010509060703" pitchFamily="2" charset="2"/>
              <a:buNone/>
            </a:pPr>
            <a:r>
              <a:rPr lang="en-US" altLang="x-none" sz="2155" b="1" smtClean="0">
                <a:solidFill>
                  <a:srgbClr val="FFFFFF"/>
                </a:solidFill>
                <a:latin typeface="新宋体" panose="02010609030101010101" charset="-122"/>
                <a:ea typeface="新宋体" panose="02010609030101010101" charset="-122"/>
              </a:rPr>
              <a:t>0</a:t>
            </a:r>
            <a:r>
              <a:rPr lang="en-US" altLang="zh-CN" sz="2155" b="1" smtClean="0">
                <a:solidFill>
                  <a:srgbClr val="FFFFFF"/>
                </a:solidFill>
                <a:latin typeface="新宋体" panose="02010609030101010101" charset="-122"/>
                <a:ea typeface="新宋体" panose="02010609030101010101" charset="-122"/>
              </a:rPr>
              <a:t>2</a:t>
            </a:r>
            <a:endParaRPr lang="en-US" altLang="zh-CN" sz="2155" b="1">
              <a:solidFill>
                <a:srgbClr val="FFFFFF"/>
              </a:solidFill>
              <a:latin typeface="新宋体" panose="02010609030101010101" charset="-122"/>
              <a:ea typeface="新宋体" panose="02010609030101010101" charset="-122"/>
            </a:endParaRPr>
          </a:p>
        </p:txBody>
      </p:sp>
      <p:cxnSp>
        <p:nvCxnSpPr>
          <p:cNvPr id="35" name="直接连接符 34"/>
          <p:cNvCxnSpPr/>
          <p:nvPr/>
        </p:nvCxnSpPr>
        <p:spPr>
          <a:xfrm>
            <a:off x="252309" y="825500"/>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360593" y="1402081"/>
            <a:ext cx="9289627" cy="4070985"/>
            <a:chOff x="1623" y="2233"/>
            <a:chExt cx="10972" cy="6411"/>
          </a:xfrm>
        </p:grpSpPr>
        <p:sp>
          <p:nvSpPr>
            <p:cNvPr id="50" name="Rectangle 129"/>
            <p:cNvSpPr/>
            <p:nvPr/>
          </p:nvSpPr>
          <p:spPr>
            <a:xfrm>
              <a:off x="1623" y="4045"/>
              <a:ext cx="944" cy="1454"/>
            </a:xfrm>
            <a:prstGeom prst="rect">
              <a:avLst/>
            </a:prstGeom>
            <a:noFill/>
            <a:ln w="9525">
              <a:solidFill>
                <a:srgbClr val="FF0000"/>
              </a:solidFill>
            </a:ln>
          </p:spPr>
          <p:txBody>
            <a:bodyPr wrap="square" anchor="t">
              <a:spAutoFit/>
            </a:bodyPr>
            <a:lstStyle/>
            <a:p>
              <a:pPr algn="ctr" fontAlgn="base">
                <a:spcBef>
                  <a:spcPct val="0"/>
                </a:spcBef>
                <a:spcAft>
                  <a:spcPct val="0"/>
                </a:spcAft>
              </a:pPr>
              <a:r>
                <a:rPr lang="zh-CN" altLang="en-US" b="1">
                  <a:solidFill>
                    <a:srgbClr val="FF0000"/>
                  </a:solidFill>
                  <a:latin typeface="黑体" panose="02010609060101010101" pitchFamily="49" charset="-122"/>
                  <a:ea typeface="黑体" panose="02010609060101010101" pitchFamily="49" charset="-122"/>
                </a:rPr>
                <a:t>十类物质</a:t>
              </a:r>
              <a:endParaRPr lang="zh-CN" altLang="en-US" b="1">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a:solidFill>
                    <a:srgbClr val="FF0000"/>
                  </a:solidFill>
                  <a:latin typeface="黑体" panose="02010609060101010101" pitchFamily="49" charset="-122"/>
                  <a:ea typeface="黑体" panose="02010609060101010101" pitchFamily="49" charset="-122"/>
                </a:rPr>
                <a:t>用途</a:t>
              </a:r>
              <a:endParaRPr lang="zh-CN" altLang="en-US" b="1">
                <a:solidFill>
                  <a:srgbClr val="FF0000"/>
                </a:solidFill>
                <a:latin typeface="黑体" panose="02010609060101010101" pitchFamily="49" charset="-122"/>
                <a:ea typeface="黑体" panose="02010609060101010101" pitchFamily="49" charset="-122"/>
              </a:endParaRPr>
            </a:p>
          </p:txBody>
        </p:sp>
        <p:sp>
          <p:nvSpPr>
            <p:cNvPr id="51" name="左大括号 50"/>
            <p:cNvSpPr/>
            <p:nvPr/>
          </p:nvSpPr>
          <p:spPr>
            <a:xfrm>
              <a:off x="2635" y="2402"/>
              <a:ext cx="120" cy="6012"/>
            </a:xfrm>
            <a:prstGeom prst="leftBrace">
              <a:avLst/>
            </a:prstGeom>
            <a:solidFill>
              <a:schemeClr val="accent1"/>
            </a:solidFill>
          </p:spPr>
          <p:style>
            <a:lnRef idx="2">
              <a:schemeClr val="accent2"/>
            </a:lnRef>
            <a:fillRef idx="0">
              <a:schemeClr val="accent2"/>
            </a:fillRef>
            <a:effectRef idx="1">
              <a:schemeClr val="accent2"/>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52" name="右箭头 51"/>
            <p:cNvSpPr/>
            <p:nvPr/>
          </p:nvSpPr>
          <p:spPr>
            <a:xfrm>
              <a:off x="2804" y="2411"/>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3" name="右箭头 52"/>
            <p:cNvSpPr/>
            <p:nvPr/>
          </p:nvSpPr>
          <p:spPr>
            <a:xfrm>
              <a:off x="2804" y="3089"/>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4" name="右箭头 53"/>
            <p:cNvSpPr/>
            <p:nvPr/>
          </p:nvSpPr>
          <p:spPr>
            <a:xfrm>
              <a:off x="2804" y="3713"/>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5" name="文本框 54"/>
            <p:cNvSpPr txBox="1"/>
            <p:nvPr/>
          </p:nvSpPr>
          <p:spPr>
            <a:xfrm>
              <a:off x="3268" y="2233"/>
              <a:ext cx="1607"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Na</a:t>
              </a:r>
              <a:endParaRPr lang="en-US" altLang="zh-CN" sz="1400" b="1" baseline="-25000">
                <a:solidFill>
                  <a:srgbClr val="000000"/>
                </a:solidFill>
                <a:sym typeface="+mn-ea"/>
              </a:endParaRPr>
            </a:p>
          </p:txBody>
        </p:sp>
        <p:sp>
          <p:nvSpPr>
            <p:cNvPr id="56" name="右箭头 55"/>
            <p:cNvSpPr/>
            <p:nvPr/>
          </p:nvSpPr>
          <p:spPr>
            <a:xfrm>
              <a:off x="4874" y="2411"/>
              <a:ext cx="350"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7" name="文本框 56"/>
            <p:cNvSpPr txBox="1"/>
            <p:nvPr/>
          </p:nvSpPr>
          <p:spPr>
            <a:xfrm>
              <a:off x="5224" y="2233"/>
              <a:ext cx="7358"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baseline="-25000">
                  <a:solidFill>
                    <a:srgbClr val="000000"/>
                  </a:solidFill>
                  <a:sym typeface="+mn-ea"/>
                </a:rPr>
                <a:t> </a:t>
              </a:r>
              <a:r>
                <a:rPr lang="en-US" altLang="zh-CN" sz="1400" b="1">
                  <a:solidFill>
                    <a:srgbClr val="000000"/>
                  </a:solidFill>
                  <a:sym typeface="+mn-ea"/>
                </a:rPr>
                <a:t>Na</a:t>
              </a:r>
              <a:r>
                <a:rPr lang="en-US" altLang="zh-CN" sz="1400" b="1" baseline="-25000">
                  <a:solidFill>
                    <a:srgbClr val="000000"/>
                  </a:solidFill>
                  <a:sym typeface="+mn-ea"/>
                </a:rPr>
                <a:t>2</a:t>
              </a:r>
              <a:r>
                <a:rPr lang="en-US" altLang="zh-CN" sz="1400" b="1">
                  <a:solidFill>
                    <a:srgbClr val="000000"/>
                  </a:solidFill>
                  <a:sym typeface="+mn-ea"/>
                </a:rPr>
                <a:t>O</a:t>
              </a:r>
              <a:r>
                <a:rPr lang="en-US" altLang="zh-CN" sz="1400" b="1" baseline="-25000">
                  <a:solidFill>
                    <a:srgbClr val="000000"/>
                  </a:solidFill>
                  <a:sym typeface="+mn-ea"/>
                </a:rPr>
                <a:t>2    </a:t>
              </a:r>
              <a:r>
                <a:rPr lang="en-US" altLang="zh-CN" sz="1400" b="1">
                  <a:solidFill>
                    <a:srgbClr val="000000"/>
                  </a:solidFill>
                  <a:sym typeface="+mn-ea"/>
                </a:rPr>
                <a:t>NaHCO</a:t>
              </a:r>
              <a:r>
                <a:rPr lang="en-US" altLang="zh-CN" sz="1400" b="1" baseline="-25000">
                  <a:solidFill>
                    <a:srgbClr val="000000"/>
                  </a:solidFill>
                  <a:sym typeface="+mn-ea"/>
                </a:rPr>
                <a:t>3   </a:t>
              </a:r>
              <a:r>
                <a:rPr lang="en-US" altLang="zh-CN" sz="1400" b="1">
                  <a:solidFill>
                    <a:srgbClr val="000000"/>
                  </a:solidFill>
                  <a:sym typeface="+mn-ea"/>
                </a:rPr>
                <a:t>Na</a:t>
              </a:r>
              <a:r>
                <a:rPr lang="en-US" altLang="zh-CN" sz="1400" b="1" baseline="-25000">
                  <a:solidFill>
                    <a:srgbClr val="000000"/>
                  </a:solidFill>
                  <a:sym typeface="+mn-ea"/>
                </a:rPr>
                <a:t>2</a:t>
              </a:r>
              <a:r>
                <a:rPr lang="en-US" altLang="zh-CN" sz="1400" b="1">
                  <a:solidFill>
                    <a:srgbClr val="000000"/>
                  </a:solidFill>
                  <a:sym typeface="+mn-ea"/>
                </a:rPr>
                <a:t>CO</a:t>
              </a:r>
              <a:r>
                <a:rPr lang="en-US" altLang="zh-CN" sz="1400" b="1" baseline="-25000">
                  <a:solidFill>
                    <a:srgbClr val="000000"/>
                  </a:solidFill>
                  <a:sym typeface="+mn-ea"/>
                </a:rPr>
                <a:t>3   </a:t>
              </a:r>
              <a:r>
                <a:rPr lang="en-US" altLang="zh-CN" sz="1400" b="1">
                  <a:solidFill>
                    <a:srgbClr val="000000"/>
                  </a:solidFill>
                  <a:sym typeface="+mn-ea"/>
                </a:rPr>
                <a:t>NaOH</a:t>
              </a:r>
              <a:endParaRPr lang="en-US" altLang="zh-CN" sz="1400" b="1" baseline="-25000">
                <a:solidFill>
                  <a:srgbClr val="000000"/>
                </a:solidFill>
                <a:sym typeface="+mn-ea"/>
              </a:endParaRPr>
            </a:p>
          </p:txBody>
        </p:sp>
        <p:sp>
          <p:nvSpPr>
            <p:cNvPr id="58" name="文本框 57"/>
            <p:cNvSpPr txBox="1"/>
            <p:nvPr/>
          </p:nvSpPr>
          <p:spPr>
            <a:xfrm>
              <a:off x="3268" y="2913"/>
              <a:ext cx="1606"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Mg</a:t>
              </a:r>
              <a:endParaRPr lang="en-US" altLang="zh-CN" sz="1400" b="1">
                <a:solidFill>
                  <a:srgbClr val="000000"/>
                </a:solidFill>
              </a:endParaRPr>
            </a:p>
          </p:txBody>
        </p:sp>
        <p:sp>
          <p:nvSpPr>
            <p:cNvPr id="59" name="右箭头 58"/>
            <p:cNvSpPr/>
            <p:nvPr/>
          </p:nvSpPr>
          <p:spPr>
            <a:xfrm>
              <a:off x="4875" y="3090"/>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60" name="文本框 59"/>
            <p:cNvSpPr txBox="1"/>
            <p:nvPr/>
          </p:nvSpPr>
          <p:spPr>
            <a:xfrm>
              <a:off x="5225" y="2912"/>
              <a:ext cx="7356" cy="469"/>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2000" b="1" baseline="-25000">
                  <a:solidFill>
                    <a:srgbClr val="000000"/>
                  </a:solidFill>
                  <a:sym typeface="+mn-ea"/>
                </a:rPr>
                <a:t>镁光灯、合金、海水提取镁</a:t>
              </a:r>
              <a:endParaRPr lang="zh-CN" altLang="en-US" sz="2000" b="1" baseline="-25000">
                <a:solidFill>
                  <a:srgbClr val="000000"/>
                </a:solidFill>
                <a:sym typeface="+mn-ea"/>
              </a:endParaRPr>
            </a:p>
          </p:txBody>
        </p:sp>
        <p:sp>
          <p:nvSpPr>
            <p:cNvPr id="61" name="文本框 60"/>
            <p:cNvSpPr txBox="1"/>
            <p:nvPr/>
          </p:nvSpPr>
          <p:spPr>
            <a:xfrm>
              <a:off x="3269" y="3580"/>
              <a:ext cx="1605"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latin typeface="华文中宋" panose="02010600040101010101" pitchFamily="2" charset="-122"/>
                  <a:ea typeface="华文中宋" panose="02010600040101010101" pitchFamily="2" charset="-122"/>
                  <a:sym typeface="+mn-ea"/>
                </a:rPr>
                <a:t>Al</a:t>
              </a:r>
              <a:endParaRPr lang="en-US" altLang="zh-CN" sz="1400" b="1">
                <a:solidFill>
                  <a:srgbClr val="000000"/>
                </a:solidFill>
                <a:latin typeface="华文中宋" panose="02010600040101010101" pitchFamily="2" charset="-122"/>
                <a:ea typeface="华文中宋" panose="02010600040101010101" pitchFamily="2" charset="-122"/>
                <a:sym typeface="+mn-ea"/>
              </a:endParaRPr>
            </a:p>
          </p:txBody>
        </p:sp>
        <p:sp>
          <p:nvSpPr>
            <p:cNvPr id="62" name="右箭头 61"/>
            <p:cNvSpPr/>
            <p:nvPr/>
          </p:nvSpPr>
          <p:spPr>
            <a:xfrm>
              <a:off x="4903" y="3737"/>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63" name="文本框 62"/>
            <p:cNvSpPr txBox="1"/>
            <p:nvPr/>
          </p:nvSpPr>
          <p:spPr>
            <a:xfrm>
              <a:off x="5252" y="3580"/>
              <a:ext cx="7328" cy="469"/>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2000" b="1" baseline="-25000">
                  <a:solidFill>
                    <a:srgbClr val="000000"/>
                  </a:solidFill>
                  <a:sym typeface="+mn-ea"/>
                </a:rPr>
                <a:t>储存浓酸、合金、焊接钢轨、铝矾土提取铝</a:t>
              </a:r>
              <a:endParaRPr lang="zh-CN" altLang="en-US" sz="2000" b="1" baseline="30000">
                <a:solidFill>
                  <a:srgbClr val="000000"/>
                </a:solidFill>
                <a:sym typeface="+mn-ea"/>
              </a:endParaRPr>
            </a:p>
          </p:txBody>
        </p:sp>
        <p:sp>
          <p:nvSpPr>
            <p:cNvPr id="2" name="右箭头 1"/>
            <p:cNvSpPr/>
            <p:nvPr/>
          </p:nvSpPr>
          <p:spPr>
            <a:xfrm>
              <a:off x="2755" y="4423"/>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 name="右箭头 2"/>
            <p:cNvSpPr/>
            <p:nvPr/>
          </p:nvSpPr>
          <p:spPr>
            <a:xfrm>
              <a:off x="2778" y="5097"/>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4" name="右箭头 3"/>
            <p:cNvSpPr/>
            <p:nvPr/>
          </p:nvSpPr>
          <p:spPr>
            <a:xfrm>
              <a:off x="2778" y="5721"/>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 name="文本框 4"/>
            <p:cNvSpPr txBox="1"/>
            <p:nvPr/>
          </p:nvSpPr>
          <p:spPr>
            <a:xfrm>
              <a:off x="3242" y="4241"/>
              <a:ext cx="1607"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Fe</a:t>
              </a:r>
              <a:endParaRPr lang="en-US" altLang="zh-CN" sz="1400" b="1" baseline="30000">
                <a:solidFill>
                  <a:srgbClr val="000000"/>
                </a:solidFill>
                <a:sym typeface="+mn-ea"/>
              </a:endParaRPr>
            </a:p>
          </p:txBody>
        </p:sp>
        <p:sp>
          <p:nvSpPr>
            <p:cNvPr id="6" name="右箭头 5"/>
            <p:cNvSpPr/>
            <p:nvPr/>
          </p:nvSpPr>
          <p:spPr>
            <a:xfrm>
              <a:off x="4848" y="4419"/>
              <a:ext cx="350"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7" name="文本框 6"/>
            <p:cNvSpPr txBox="1"/>
            <p:nvPr/>
          </p:nvSpPr>
          <p:spPr>
            <a:xfrm>
              <a:off x="5213" y="4237"/>
              <a:ext cx="7382"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000000"/>
                  </a:solidFill>
                  <a:sym typeface="+mn-ea"/>
                </a:rPr>
                <a:t>Fe</a:t>
              </a:r>
              <a:r>
                <a:rPr lang="en-US" altLang="zh-CN" sz="1400" b="1" baseline="30000">
                  <a:solidFill>
                    <a:srgbClr val="000000"/>
                  </a:solidFill>
                  <a:sym typeface="+mn-ea"/>
                </a:rPr>
                <a:t>2+ </a:t>
              </a:r>
              <a:r>
                <a:rPr lang="en-US" altLang="zh-CN" sz="1400" b="1">
                  <a:solidFill>
                    <a:srgbClr val="000000"/>
                  </a:solidFill>
                  <a:sym typeface="+mn-ea"/>
                </a:rPr>
                <a:t>Fe</a:t>
              </a:r>
              <a:r>
                <a:rPr lang="en-US" altLang="zh-CN" sz="1400" b="1" baseline="30000">
                  <a:solidFill>
                    <a:srgbClr val="000000"/>
                  </a:solidFill>
                  <a:sym typeface="+mn-ea"/>
                </a:rPr>
                <a:t>3+</a:t>
              </a:r>
              <a:r>
                <a:rPr lang="zh-CN" altLang="en-US" sz="1400" b="1">
                  <a:solidFill>
                    <a:srgbClr val="000000"/>
                  </a:solidFill>
                  <a:sym typeface="+mn-ea"/>
                </a:rPr>
                <a:t>水解、净水、除锈、合金、腐蚀与防护</a:t>
              </a:r>
              <a:endParaRPr lang="en-US" altLang="zh-CN" sz="1400" b="1" baseline="30000">
                <a:solidFill>
                  <a:srgbClr val="000000"/>
                </a:solidFill>
                <a:sym typeface="+mn-ea"/>
              </a:endParaRPr>
            </a:p>
          </p:txBody>
        </p:sp>
        <p:sp>
          <p:nvSpPr>
            <p:cNvPr id="8" name="文本框 7"/>
            <p:cNvSpPr txBox="1"/>
            <p:nvPr/>
          </p:nvSpPr>
          <p:spPr>
            <a:xfrm>
              <a:off x="3242" y="4921"/>
              <a:ext cx="1606"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Cu</a:t>
              </a:r>
              <a:endParaRPr lang="en-US" altLang="zh-CN" sz="1400" b="1">
                <a:solidFill>
                  <a:srgbClr val="000000"/>
                </a:solidFill>
              </a:endParaRPr>
            </a:p>
          </p:txBody>
        </p:sp>
        <p:sp>
          <p:nvSpPr>
            <p:cNvPr id="9" name="右箭头 8"/>
            <p:cNvSpPr/>
            <p:nvPr/>
          </p:nvSpPr>
          <p:spPr>
            <a:xfrm>
              <a:off x="4849" y="5098"/>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0" name="文本框 9"/>
            <p:cNvSpPr txBox="1"/>
            <p:nvPr/>
          </p:nvSpPr>
          <p:spPr>
            <a:xfrm>
              <a:off x="5199" y="4920"/>
              <a:ext cx="7381" cy="469"/>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2000" b="1" baseline="-25000">
                  <a:solidFill>
                    <a:srgbClr val="000000"/>
                  </a:solidFill>
                  <a:sym typeface="+mn-ea"/>
                </a:rPr>
                <a:t>重金属盐、铜的腐蚀与回收、铜绿</a:t>
              </a:r>
              <a:endParaRPr lang="zh-CN" altLang="en-US" sz="2000" b="1" baseline="-25000">
                <a:solidFill>
                  <a:srgbClr val="000000"/>
                </a:solidFill>
                <a:sym typeface="+mn-ea"/>
              </a:endParaRPr>
            </a:p>
          </p:txBody>
        </p:sp>
        <p:sp>
          <p:nvSpPr>
            <p:cNvPr id="11" name="文本框 10"/>
            <p:cNvSpPr txBox="1"/>
            <p:nvPr/>
          </p:nvSpPr>
          <p:spPr>
            <a:xfrm>
              <a:off x="3243" y="5588"/>
              <a:ext cx="1605"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latin typeface="华文中宋" panose="02010600040101010101" pitchFamily="2" charset="-122"/>
                  <a:ea typeface="华文中宋" panose="02010600040101010101" pitchFamily="2" charset="-122"/>
                  <a:sym typeface="+mn-ea"/>
                </a:rPr>
                <a:t>C</a:t>
              </a:r>
              <a:endParaRPr lang="en-US" altLang="zh-CN" sz="1400" b="1">
                <a:solidFill>
                  <a:srgbClr val="000000"/>
                </a:solidFill>
                <a:latin typeface="华文中宋" panose="02010600040101010101" pitchFamily="2" charset="-122"/>
                <a:ea typeface="华文中宋" panose="02010600040101010101" pitchFamily="2" charset="-122"/>
                <a:sym typeface="+mn-ea"/>
              </a:endParaRPr>
            </a:p>
          </p:txBody>
        </p:sp>
        <p:sp>
          <p:nvSpPr>
            <p:cNvPr id="12" name="右箭头 11"/>
            <p:cNvSpPr/>
            <p:nvPr/>
          </p:nvSpPr>
          <p:spPr>
            <a:xfrm>
              <a:off x="4877" y="5745"/>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3" name="文本框 12"/>
            <p:cNvSpPr txBox="1"/>
            <p:nvPr/>
          </p:nvSpPr>
          <p:spPr>
            <a:xfrm>
              <a:off x="5226" y="5588"/>
              <a:ext cx="7356"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sym typeface="+mn-ea"/>
                </a:rPr>
                <a:t>天然气、水煤气、裂解气、温室效应、</a:t>
              </a:r>
              <a:r>
                <a:rPr lang="en-US" altLang="zh-CN" sz="1400" b="1">
                  <a:solidFill>
                    <a:srgbClr val="000000"/>
                  </a:solidFill>
                  <a:sym typeface="+mn-ea"/>
                </a:rPr>
                <a:t>CO</a:t>
              </a:r>
              <a:r>
                <a:rPr lang="zh-CN" altLang="en-US" sz="1400" b="1">
                  <a:solidFill>
                    <a:srgbClr val="000000"/>
                  </a:solidFill>
                  <a:sym typeface="+mn-ea"/>
                </a:rPr>
                <a:t>、</a:t>
              </a:r>
              <a:r>
                <a:rPr lang="en-US" altLang="zh-CN" sz="1400" b="1">
                  <a:solidFill>
                    <a:srgbClr val="000000"/>
                  </a:solidFill>
                  <a:sym typeface="+mn-ea"/>
                </a:rPr>
                <a:t>CO</a:t>
              </a:r>
              <a:r>
                <a:rPr lang="en-US" altLang="zh-CN" sz="1400" b="1" baseline="-25000">
                  <a:solidFill>
                    <a:srgbClr val="000000"/>
                  </a:solidFill>
                  <a:sym typeface="+mn-ea"/>
                </a:rPr>
                <a:t>2</a:t>
              </a:r>
              <a:endParaRPr lang="en-US" altLang="zh-CN" sz="1400" b="1" baseline="-25000">
                <a:solidFill>
                  <a:srgbClr val="000000"/>
                </a:solidFill>
                <a:sym typeface="+mn-ea"/>
              </a:endParaRPr>
            </a:p>
          </p:txBody>
        </p:sp>
        <p:sp>
          <p:nvSpPr>
            <p:cNvPr id="14" name="右箭头 13"/>
            <p:cNvSpPr/>
            <p:nvPr/>
          </p:nvSpPr>
          <p:spPr>
            <a:xfrm>
              <a:off x="2778" y="6340"/>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5" name="右箭头 14"/>
            <p:cNvSpPr/>
            <p:nvPr/>
          </p:nvSpPr>
          <p:spPr>
            <a:xfrm>
              <a:off x="2778" y="7018"/>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6" name="右箭头 15"/>
            <p:cNvSpPr/>
            <p:nvPr/>
          </p:nvSpPr>
          <p:spPr>
            <a:xfrm>
              <a:off x="2778" y="7642"/>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7" name="文本框 16"/>
            <p:cNvSpPr txBox="1"/>
            <p:nvPr/>
          </p:nvSpPr>
          <p:spPr>
            <a:xfrm>
              <a:off x="3242" y="6162"/>
              <a:ext cx="1607"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N</a:t>
              </a:r>
              <a:endParaRPr lang="en-US" altLang="zh-CN" sz="1400" b="1">
                <a:solidFill>
                  <a:srgbClr val="000000"/>
                </a:solidFill>
              </a:endParaRPr>
            </a:p>
          </p:txBody>
        </p:sp>
        <p:sp>
          <p:nvSpPr>
            <p:cNvPr id="18" name="右箭头 17"/>
            <p:cNvSpPr/>
            <p:nvPr/>
          </p:nvSpPr>
          <p:spPr>
            <a:xfrm>
              <a:off x="4848" y="6340"/>
              <a:ext cx="350"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9" name="文本框 18"/>
            <p:cNvSpPr txBox="1"/>
            <p:nvPr/>
          </p:nvSpPr>
          <p:spPr>
            <a:xfrm>
              <a:off x="5198" y="6162"/>
              <a:ext cx="7383"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sym typeface="+mn-ea"/>
                </a:rPr>
                <a:t>大气污染、氮肥、炸药、保护气</a:t>
              </a:r>
              <a:endParaRPr lang="zh-CN" altLang="en-US" sz="1400" b="1">
                <a:solidFill>
                  <a:srgbClr val="000000"/>
                </a:solidFill>
                <a:sym typeface="+mn-ea"/>
              </a:endParaRPr>
            </a:p>
          </p:txBody>
        </p:sp>
        <p:sp>
          <p:nvSpPr>
            <p:cNvPr id="20" name="文本框 19"/>
            <p:cNvSpPr txBox="1"/>
            <p:nvPr/>
          </p:nvSpPr>
          <p:spPr>
            <a:xfrm>
              <a:off x="3242" y="6842"/>
              <a:ext cx="1606"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S</a:t>
              </a:r>
              <a:endParaRPr lang="en-US" altLang="zh-CN" sz="1400" b="1">
                <a:solidFill>
                  <a:srgbClr val="000000"/>
                </a:solidFill>
              </a:endParaRPr>
            </a:p>
          </p:txBody>
        </p:sp>
        <p:sp>
          <p:nvSpPr>
            <p:cNvPr id="21" name="右箭头 20"/>
            <p:cNvSpPr/>
            <p:nvPr/>
          </p:nvSpPr>
          <p:spPr>
            <a:xfrm>
              <a:off x="4849" y="7019"/>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2" name="文本框 21"/>
            <p:cNvSpPr txBox="1"/>
            <p:nvPr/>
          </p:nvSpPr>
          <p:spPr>
            <a:xfrm>
              <a:off x="5199" y="6841"/>
              <a:ext cx="7383" cy="469"/>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2000" b="1" baseline="-25000">
                  <a:solidFill>
                    <a:srgbClr val="000000"/>
                  </a:solidFill>
                  <a:sym typeface="+mn-ea"/>
                </a:rPr>
                <a:t>大气污染、酸雨、大苏打、漂白、石硫合剂、火山</a:t>
              </a:r>
              <a:r>
                <a:rPr lang="zh-CN" altLang="en-US" sz="2000" b="1" baseline="-25000" smtClean="0">
                  <a:solidFill>
                    <a:srgbClr val="000000"/>
                  </a:solidFill>
                  <a:sym typeface="+mn-ea"/>
                </a:rPr>
                <a:t>、医疗</a:t>
              </a:r>
              <a:endParaRPr lang="en-US" altLang="zh-CN" sz="2000" b="1" baseline="-25000">
                <a:solidFill>
                  <a:srgbClr val="FF0000"/>
                </a:solidFill>
                <a:sym typeface="+mn-ea"/>
              </a:endParaRPr>
            </a:p>
          </p:txBody>
        </p:sp>
        <p:sp>
          <p:nvSpPr>
            <p:cNvPr id="23" name="文本框 22"/>
            <p:cNvSpPr txBox="1"/>
            <p:nvPr/>
          </p:nvSpPr>
          <p:spPr>
            <a:xfrm>
              <a:off x="3243" y="7509"/>
              <a:ext cx="1605"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latin typeface="华文中宋" panose="02010600040101010101" pitchFamily="2" charset="-122"/>
                  <a:ea typeface="华文中宋" panose="02010600040101010101" pitchFamily="2" charset="-122"/>
                  <a:sym typeface="+mn-ea"/>
                </a:rPr>
                <a:t>Cl</a:t>
              </a:r>
              <a:r>
                <a:rPr lang="zh-CN" altLang="en-US" sz="1400" b="1">
                  <a:solidFill>
                    <a:srgbClr val="000000"/>
                  </a:solidFill>
                  <a:latin typeface="华文中宋" panose="02010600040101010101" pitchFamily="2" charset="-122"/>
                  <a:ea typeface="华文中宋" panose="02010600040101010101" pitchFamily="2" charset="-122"/>
                  <a:sym typeface="+mn-ea"/>
                </a:rPr>
                <a:t>、</a:t>
              </a:r>
              <a:r>
                <a:rPr lang="en-US" altLang="zh-CN" sz="1400" b="1">
                  <a:solidFill>
                    <a:srgbClr val="000000"/>
                  </a:solidFill>
                  <a:latin typeface="华文中宋" panose="02010600040101010101" pitchFamily="2" charset="-122"/>
                  <a:ea typeface="华文中宋" panose="02010600040101010101" pitchFamily="2" charset="-122"/>
                  <a:sym typeface="+mn-ea"/>
                </a:rPr>
                <a:t>Br</a:t>
              </a:r>
              <a:r>
                <a:rPr lang="zh-CN" altLang="en-US" sz="1400" b="1">
                  <a:solidFill>
                    <a:srgbClr val="000000"/>
                  </a:solidFill>
                  <a:latin typeface="华文中宋" panose="02010600040101010101" pitchFamily="2" charset="-122"/>
                  <a:ea typeface="华文中宋" panose="02010600040101010101" pitchFamily="2" charset="-122"/>
                  <a:sym typeface="+mn-ea"/>
                </a:rPr>
                <a:t>、</a:t>
              </a:r>
              <a:r>
                <a:rPr lang="en-US" altLang="zh-CN" sz="1400" b="1">
                  <a:solidFill>
                    <a:srgbClr val="000000"/>
                  </a:solidFill>
                  <a:latin typeface="华文中宋" panose="02010600040101010101" pitchFamily="2" charset="-122"/>
                  <a:ea typeface="华文中宋" panose="02010600040101010101" pitchFamily="2" charset="-122"/>
                  <a:sym typeface="+mn-ea"/>
                </a:rPr>
                <a:t>I</a:t>
              </a:r>
              <a:endParaRPr lang="en-US" altLang="zh-CN" sz="1400" b="1">
                <a:solidFill>
                  <a:srgbClr val="000000"/>
                </a:solidFill>
                <a:latin typeface="华文中宋" panose="02010600040101010101" pitchFamily="2" charset="-122"/>
                <a:ea typeface="华文中宋" panose="02010600040101010101" pitchFamily="2" charset="-122"/>
                <a:sym typeface="+mn-ea"/>
              </a:endParaRPr>
            </a:p>
          </p:txBody>
        </p:sp>
        <p:sp>
          <p:nvSpPr>
            <p:cNvPr id="24" name="右箭头 23"/>
            <p:cNvSpPr/>
            <p:nvPr/>
          </p:nvSpPr>
          <p:spPr>
            <a:xfrm>
              <a:off x="4877" y="7666"/>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5" name="文本框 24"/>
            <p:cNvSpPr txBox="1"/>
            <p:nvPr/>
          </p:nvSpPr>
          <p:spPr>
            <a:xfrm>
              <a:off x="5226" y="7509"/>
              <a:ext cx="7356"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000000"/>
                  </a:solidFill>
                  <a:latin typeface="华文中宋" panose="02010600040101010101" pitchFamily="2" charset="-122"/>
                  <a:ea typeface="华文中宋" panose="02010600040101010101" pitchFamily="2" charset="-122"/>
                  <a:sym typeface="+mn-ea"/>
                </a:rPr>
                <a:t>Cl</a:t>
              </a:r>
              <a:r>
                <a:rPr lang="en-US" altLang="zh-CN" sz="1400" b="1" baseline="-25000">
                  <a:solidFill>
                    <a:srgbClr val="000000"/>
                  </a:solidFill>
                  <a:latin typeface="华文中宋" panose="02010600040101010101" pitchFamily="2" charset="-122"/>
                  <a:ea typeface="华文中宋" panose="02010600040101010101" pitchFamily="2" charset="-122"/>
                  <a:sym typeface="+mn-ea"/>
                </a:rPr>
                <a:t>2   </a:t>
              </a:r>
              <a:r>
                <a:rPr lang="en-US" altLang="zh-CN" sz="1400" b="1">
                  <a:solidFill>
                    <a:srgbClr val="000000"/>
                  </a:solidFill>
                  <a:latin typeface="华文中宋" panose="02010600040101010101" pitchFamily="2" charset="-122"/>
                  <a:ea typeface="华文中宋" panose="02010600040101010101" pitchFamily="2" charset="-122"/>
                  <a:sym typeface="+mn-ea"/>
                </a:rPr>
                <a:t>HClO  HCl  </a:t>
              </a:r>
              <a:r>
                <a:rPr lang="zh-CN" altLang="en-US" sz="1400" b="1">
                  <a:solidFill>
                    <a:srgbClr val="000000"/>
                  </a:solidFill>
                  <a:latin typeface="华文中宋" panose="02010600040101010101" pitchFamily="2" charset="-122"/>
                  <a:ea typeface="华文中宋" panose="02010600040101010101" pitchFamily="2" charset="-122"/>
                  <a:sym typeface="+mn-ea"/>
                </a:rPr>
                <a:t>漂白粉、海水提取</a:t>
              </a:r>
              <a:r>
                <a:rPr lang="en-US" altLang="zh-CN" sz="1400" b="1">
                  <a:solidFill>
                    <a:srgbClr val="000000"/>
                  </a:solidFill>
                  <a:latin typeface="华文中宋" panose="02010600040101010101" pitchFamily="2" charset="-122"/>
                  <a:ea typeface="华文中宋" panose="02010600040101010101" pitchFamily="2" charset="-122"/>
                  <a:sym typeface="+mn-ea"/>
                </a:rPr>
                <a:t>Br</a:t>
              </a:r>
              <a:r>
                <a:rPr lang="zh-CN" altLang="en-US" sz="1400" b="1">
                  <a:solidFill>
                    <a:srgbClr val="000000"/>
                  </a:solidFill>
                  <a:latin typeface="华文中宋" panose="02010600040101010101" pitchFamily="2" charset="-122"/>
                  <a:ea typeface="华文中宋" panose="02010600040101010101" pitchFamily="2" charset="-122"/>
                  <a:sym typeface="+mn-ea"/>
                </a:rPr>
                <a:t>、</a:t>
              </a:r>
              <a:r>
                <a:rPr lang="en-US" altLang="zh-CN" sz="1400" b="1">
                  <a:solidFill>
                    <a:srgbClr val="000000"/>
                  </a:solidFill>
                  <a:latin typeface="华文中宋" panose="02010600040101010101" pitchFamily="2" charset="-122"/>
                  <a:ea typeface="华文中宋" panose="02010600040101010101" pitchFamily="2" charset="-122"/>
                  <a:sym typeface="+mn-ea"/>
                </a:rPr>
                <a:t>I</a:t>
              </a:r>
              <a:endParaRPr lang="en-US" altLang="zh-CN" sz="1400" b="1" baseline="-25000">
                <a:solidFill>
                  <a:srgbClr val="000000"/>
                </a:solidFill>
                <a:latin typeface="华文中宋" panose="02010600040101010101" pitchFamily="2" charset="-122"/>
                <a:ea typeface="华文中宋" panose="02010600040101010101" pitchFamily="2" charset="-122"/>
                <a:sym typeface="+mn-ea"/>
              </a:endParaRPr>
            </a:p>
          </p:txBody>
        </p:sp>
        <p:sp>
          <p:nvSpPr>
            <p:cNvPr id="26" name="右箭头 25"/>
            <p:cNvSpPr/>
            <p:nvPr/>
          </p:nvSpPr>
          <p:spPr>
            <a:xfrm>
              <a:off x="2752" y="8294"/>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7" name="文本框 26"/>
            <p:cNvSpPr txBox="1"/>
            <p:nvPr/>
          </p:nvSpPr>
          <p:spPr>
            <a:xfrm>
              <a:off x="3160" y="8161"/>
              <a:ext cx="1744"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smtClean="0">
                  <a:solidFill>
                    <a:srgbClr val="000000"/>
                  </a:solidFill>
                  <a:latin typeface="华文中宋" panose="02010600040101010101" pitchFamily="2" charset="-122"/>
                  <a:ea typeface="华文中宋" panose="02010600040101010101" pitchFamily="2" charset="-122"/>
                  <a:sym typeface="+mn-ea"/>
                </a:rPr>
                <a:t>水溶液体系</a:t>
              </a:r>
              <a:endParaRPr lang="zh-CN" altLang="en-US" sz="1400" b="1">
                <a:solidFill>
                  <a:srgbClr val="000000"/>
                </a:solidFill>
                <a:latin typeface="华文中宋" panose="02010600040101010101" pitchFamily="2" charset="-122"/>
                <a:ea typeface="华文中宋" panose="02010600040101010101" pitchFamily="2" charset="-122"/>
                <a:sym typeface="+mn-ea"/>
              </a:endParaRPr>
            </a:p>
          </p:txBody>
        </p:sp>
        <p:sp>
          <p:nvSpPr>
            <p:cNvPr id="28" name="右箭头 27"/>
            <p:cNvSpPr/>
            <p:nvPr/>
          </p:nvSpPr>
          <p:spPr>
            <a:xfrm>
              <a:off x="5043" y="8318"/>
              <a:ext cx="157"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9" name="文本框 28"/>
            <p:cNvSpPr txBox="1"/>
            <p:nvPr/>
          </p:nvSpPr>
          <p:spPr>
            <a:xfrm>
              <a:off x="5200" y="8161"/>
              <a:ext cx="7381"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smtClean="0">
                  <a:solidFill>
                    <a:srgbClr val="000000"/>
                  </a:solidFill>
                  <a:latin typeface="华文中宋" panose="02010600040101010101" pitchFamily="2" charset="-122"/>
                  <a:ea typeface="华文中宋" panose="02010600040101010101" pitchFamily="2" charset="-122"/>
                  <a:sym typeface="+mn-ea"/>
                </a:rPr>
                <a:t>水溶液</a:t>
              </a:r>
              <a:r>
                <a:rPr lang="en-US" altLang="zh-CN" sz="1400" b="1" smtClean="0">
                  <a:solidFill>
                    <a:srgbClr val="000000"/>
                  </a:solidFill>
                  <a:latin typeface="华文中宋" panose="02010600040101010101" pitchFamily="2" charset="-122"/>
                  <a:ea typeface="华文中宋" panose="02010600040101010101" pitchFamily="2" charset="-122"/>
                  <a:sym typeface="+mn-ea"/>
                </a:rPr>
                <a:t>5</a:t>
              </a:r>
              <a:r>
                <a:rPr lang="zh-CN" altLang="en-US" sz="1400" b="1" smtClean="0">
                  <a:solidFill>
                    <a:srgbClr val="000000"/>
                  </a:solidFill>
                  <a:latin typeface="华文中宋" panose="02010600040101010101" pitchFamily="2" charset="-122"/>
                  <a:ea typeface="华文中宋" panose="02010600040101010101" pitchFamily="2" charset="-122"/>
                  <a:sym typeface="+mn-ea"/>
                </a:rPr>
                <a:t>要点、胶</a:t>
              </a:r>
              <a:r>
                <a:rPr lang="zh-CN" altLang="en-US" sz="1400" b="1">
                  <a:solidFill>
                    <a:srgbClr val="000000"/>
                  </a:solidFill>
                  <a:latin typeface="华文中宋" panose="02010600040101010101" pitchFamily="2" charset="-122"/>
                  <a:ea typeface="华文中宋" panose="02010600040101010101" pitchFamily="2" charset="-122"/>
                  <a:sym typeface="+mn-ea"/>
                </a:rPr>
                <a:t>体性质用</a:t>
              </a:r>
              <a:r>
                <a:rPr lang="zh-CN" altLang="en-US" sz="1400" b="1" smtClean="0">
                  <a:solidFill>
                    <a:srgbClr val="000000"/>
                  </a:solidFill>
                  <a:latin typeface="华文中宋" panose="02010600040101010101" pitchFamily="2" charset="-122"/>
                  <a:ea typeface="华文中宋" panose="02010600040101010101" pitchFamily="2" charset="-122"/>
                  <a:sym typeface="+mn-ea"/>
                </a:rPr>
                <a:t>途</a:t>
              </a:r>
              <a:endParaRPr lang="zh-CN" altLang="en-US" sz="2000" b="1" baseline="-25000">
                <a:solidFill>
                  <a:srgbClr val="000000"/>
                </a:solidFill>
                <a:sym typeface="+mn-ea"/>
              </a:endParaRPr>
            </a:p>
          </p:txBody>
        </p:sp>
      </p:grpSp>
      <p:sp>
        <p:nvSpPr>
          <p:cNvPr id="98" name="Rectangle 24"/>
          <p:cNvSpPr/>
          <p:nvPr/>
        </p:nvSpPr>
        <p:spPr>
          <a:xfrm>
            <a:off x="1446107" y="265433"/>
            <a:ext cx="8034020" cy="537845"/>
          </a:xfrm>
          <a:prstGeom prst="rect">
            <a:avLst/>
          </a:prstGeom>
          <a:noFill/>
          <a:ln w="9525">
            <a:noFill/>
          </a:ln>
        </p:spPr>
        <p:txBody>
          <a:bodyPr wrap="none" lIns="69398" tIns="36165" rIns="69398" bIns="36165" anchor="ctr"/>
          <a:lstStyle/>
          <a:p>
            <a:pPr fontAlgn="base">
              <a:spcBef>
                <a:spcPct val="0"/>
              </a:spcBef>
              <a:spcAft>
                <a:spcPct val="0"/>
              </a:spcAft>
            </a:pPr>
            <a:r>
              <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en-US" altLang="zh-CN"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STES</a:t>
            </a:r>
            <a:r>
              <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专题</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en-US" sz="215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特殊用途</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要</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en-US" sz="215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熟</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endPar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Line 17"/>
          <p:cNvSpPr/>
          <p:nvPr/>
        </p:nvSpPr>
        <p:spPr>
          <a:xfrm flipH="1">
            <a:off x="1372449" y="152400"/>
            <a:ext cx="9313" cy="558800"/>
          </a:xfrm>
          <a:prstGeom prst="line">
            <a:avLst/>
          </a:prstGeom>
          <a:ln w="28575" cap="flat" cmpd="sng">
            <a:solidFill>
              <a:srgbClr val="80008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sp>
        <p:nvSpPr>
          <p:cNvPr id="17409" name="Rectangle 16"/>
          <p:cNvSpPr/>
          <p:nvPr/>
        </p:nvSpPr>
        <p:spPr>
          <a:xfrm>
            <a:off x="857547" y="265568"/>
            <a:ext cx="558447" cy="527820"/>
          </a:xfrm>
          <a:prstGeom prst="rect">
            <a:avLst/>
          </a:prstGeom>
          <a:solidFill>
            <a:srgbClr val="800080"/>
          </a:solidFill>
          <a:ln w="9525">
            <a:noFill/>
          </a:ln>
        </p:spPr>
        <p:txBody>
          <a:bodyPr wrap="none" anchor="ctr"/>
          <a:lstStyle/>
          <a:p>
            <a:pPr algn="ctr" fontAlgn="base">
              <a:lnSpc>
                <a:spcPct val="110000"/>
              </a:lnSpc>
              <a:spcBef>
                <a:spcPct val="0"/>
              </a:spcBef>
              <a:spcAft>
                <a:spcPct val="0"/>
              </a:spcAft>
              <a:buClr>
                <a:srgbClr val="227577"/>
              </a:buClr>
              <a:buSzPct val="90000"/>
              <a:buFont typeface="Webdings" panose="05030102010509060703" pitchFamily="2" charset="2"/>
              <a:buNone/>
            </a:pPr>
            <a:r>
              <a:rPr lang="en-US" altLang="x-none" sz="2155" b="1" smtClean="0">
                <a:solidFill>
                  <a:srgbClr val="FFFFFF"/>
                </a:solidFill>
                <a:latin typeface="新宋体" panose="02010609030101010101" charset="-122"/>
                <a:ea typeface="新宋体" panose="02010609030101010101" charset="-122"/>
              </a:rPr>
              <a:t>03</a:t>
            </a:r>
            <a:endParaRPr lang="en-US" altLang="x-none" sz="2155" b="1" smtClean="0">
              <a:solidFill>
                <a:srgbClr val="FFFFFF"/>
              </a:solidFill>
              <a:latin typeface="新宋体" panose="02010609030101010101" charset="-122"/>
              <a:ea typeface="新宋体" panose="02010609030101010101" charset="-122"/>
            </a:endParaRPr>
          </a:p>
        </p:txBody>
      </p:sp>
      <p:cxnSp>
        <p:nvCxnSpPr>
          <p:cNvPr id="35" name="直接连接符 34"/>
          <p:cNvCxnSpPr/>
          <p:nvPr/>
        </p:nvCxnSpPr>
        <p:spPr>
          <a:xfrm flipV="1">
            <a:off x="553888" y="858391"/>
            <a:ext cx="11083577" cy="489"/>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pSp>
        <p:nvGrpSpPr>
          <p:cNvPr id="4" name="组合 96"/>
          <p:cNvGrpSpPr/>
          <p:nvPr/>
        </p:nvGrpSpPr>
        <p:grpSpPr>
          <a:xfrm>
            <a:off x="1987973" y="1131570"/>
            <a:ext cx="8788400" cy="5025390"/>
            <a:chOff x="1621" y="1634"/>
            <a:chExt cx="10380" cy="7914"/>
          </a:xfrm>
        </p:grpSpPr>
        <p:grpSp>
          <p:nvGrpSpPr>
            <p:cNvPr id="5" name="组合 44"/>
            <p:cNvGrpSpPr/>
            <p:nvPr/>
          </p:nvGrpSpPr>
          <p:grpSpPr>
            <a:xfrm>
              <a:off x="1673" y="1634"/>
              <a:ext cx="10328" cy="1830"/>
              <a:chOff x="654" y="2525"/>
              <a:chExt cx="10328" cy="1830"/>
            </a:xfrm>
          </p:grpSpPr>
          <p:sp>
            <p:nvSpPr>
              <p:cNvPr id="104576" name="Rectangle 129"/>
              <p:cNvSpPr/>
              <p:nvPr/>
            </p:nvSpPr>
            <p:spPr>
              <a:xfrm>
                <a:off x="654" y="2642"/>
                <a:ext cx="894" cy="1501"/>
              </a:xfrm>
              <a:prstGeom prst="rect">
                <a:avLst/>
              </a:prstGeom>
              <a:noFill/>
              <a:ln w="9525">
                <a:solidFill>
                  <a:srgbClr val="FF0000"/>
                </a:solidFill>
              </a:ln>
            </p:spPr>
            <p:txBody>
              <a:bodyPr wrap="square" anchor="t">
                <a:spAutoFit/>
              </a:bodyPr>
              <a:lstStyle/>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三</a:t>
                </a:r>
                <a:endParaRPr lang="zh-CN" altLang="en-US" sz="1400" b="1">
                  <a:solidFill>
                    <a:srgbClr val="0070C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大</a:t>
                </a:r>
                <a:endParaRPr lang="zh-CN" altLang="en-US" sz="1400" b="1">
                  <a:solidFill>
                    <a:srgbClr val="0070C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污</a:t>
                </a:r>
                <a:endParaRPr lang="zh-CN" altLang="en-US" sz="1400" b="1">
                  <a:solidFill>
                    <a:srgbClr val="0070C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染</a:t>
                </a:r>
                <a:endParaRPr lang="zh-CN" altLang="en-US" sz="1400" b="1">
                  <a:solidFill>
                    <a:srgbClr val="0070C0"/>
                  </a:solidFill>
                  <a:latin typeface="黑体" panose="02010609060101010101" pitchFamily="49" charset="-122"/>
                  <a:ea typeface="黑体" panose="02010609060101010101" pitchFamily="49" charset="-122"/>
                </a:endParaRPr>
              </a:p>
            </p:txBody>
          </p:sp>
          <p:sp>
            <p:nvSpPr>
              <p:cNvPr id="6" name="左大括号 5"/>
              <p:cNvSpPr/>
              <p:nvPr/>
            </p:nvSpPr>
            <p:spPr>
              <a:xfrm>
                <a:off x="1742" y="2703"/>
                <a:ext cx="156" cy="1422"/>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8" name="右箭头 7"/>
              <p:cNvSpPr/>
              <p:nvPr/>
            </p:nvSpPr>
            <p:spPr>
              <a:xfrm>
                <a:off x="1898" y="2703"/>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2" name="右箭头 11"/>
              <p:cNvSpPr/>
              <p:nvPr/>
            </p:nvSpPr>
            <p:spPr>
              <a:xfrm>
                <a:off x="1898" y="3381"/>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7" name="右箭头 16"/>
              <p:cNvSpPr/>
              <p:nvPr/>
            </p:nvSpPr>
            <p:spPr>
              <a:xfrm>
                <a:off x="1898" y="4005"/>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8" name="文本框 17"/>
              <p:cNvSpPr txBox="1"/>
              <p:nvPr/>
            </p:nvSpPr>
            <p:spPr>
              <a:xfrm>
                <a:off x="2362" y="2525"/>
                <a:ext cx="1607"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rPr>
                  <a:t>固体污染</a:t>
                </a:r>
                <a:endParaRPr lang="zh-CN" altLang="en-US" sz="1400" b="1">
                  <a:solidFill>
                    <a:srgbClr val="000000"/>
                  </a:solidFill>
                </a:endParaRPr>
              </a:p>
            </p:txBody>
          </p:sp>
          <p:sp>
            <p:nvSpPr>
              <p:cNvPr id="19" name="右箭头 18"/>
              <p:cNvSpPr/>
              <p:nvPr/>
            </p:nvSpPr>
            <p:spPr>
              <a:xfrm>
                <a:off x="3968" y="2703"/>
                <a:ext cx="350"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0" name="文本框 19"/>
              <p:cNvSpPr txBox="1"/>
              <p:nvPr/>
            </p:nvSpPr>
            <p:spPr>
              <a:xfrm>
                <a:off x="4318" y="2525"/>
                <a:ext cx="6664"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rPr>
                  <a:t>白色污染、土壤污染</a:t>
                </a:r>
                <a:r>
                  <a:rPr lang="zh-CN" altLang="en-US" sz="1400" b="1">
                    <a:solidFill>
                      <a:srgbClr val="000000"/>
                    </a:solidFill>
                    <a:sym typeface="+mn-ea"/>
                  </a:rPr>
                  <a:t>、放射性污染</a:t>
                </a:r>
                <a:endParaRPr lang="zh-CN" altLang="en-US" sz="1400" b="1">
                  <a:solidFill>
                    <a:srgbClr val="000000"/>
                  </a:solidFill>
                  <a:sym typeface="+mn-ea"/>
                </a:endParaRPr>
              </a:p>
            </p:txBody>
          </p:sp>
          <p:sp>
            <p:nvSpPr>
              <p:cNvPr id="2" name="文本框 1"/>
              <p:cNvSpPr txBox="1"/>
              <p:nvPr/>
            </p:nvSpPr>
            <p:spPr>
              <a:xfrm>
                <a:off x="2362" y="3205"/>
                <a:ext cx="1606"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a:solidFill>
                      <a:srgbClr val="000000"/>
                    </a:solidFill>
                  </a:rPr>
                  <a:t>液体污染</a:t>
                </a:r>
                <a:endParaRPr lang="zh-CN" altLang="en-US" sz="1400" b="1">
                  <a:solidFill>
                    <a:srgbClr val="000000"/>
                  </a:solidFill>
                </a:endParaRPr>
              </a:p>
            </p:txBody>
          </p:sp>
          <p:sp>
            <p:nvSpPr>
              <p:cNvPr id="3" name="右箭头 2"/>
              <p:cNvSpPr/>
              <p:nvPr/>
            </p:nvSpPr>
            <p:spPr>
              <a:xfrm>
                <a:off x="3969" y="3382"/>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7" name="文本框 6"/>
              <p:cNvSpPr txBox="1"/>
              <p:nvPr/>
            </p:nvSpPr>
            <p:spPr>
              <a:xfrm>
                <a:off x="4319" y="3204"/>
                <a:ext cx="6661"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sym typeface="+mn-ea"/>
                  </a:rPr>
                  <a:t>重金属污染、有机肥、净水原理、酸雨</a:t>
                </a:r>
                <a:endParaRPr lang="zh-CN" altLang="en-US" sz="1400" b="1" baseline="-25000">
                  <a:solidFill>
                    <a:srgbClr val="000000"/>
                  </a:solidFill>
                  <a:sym typeface="+mn-ea"/>
                </a:endParaRPr>
              </a:p>
            </p:txBody>
          </p:sp>
          <p:sp>
            <p:nvSpPr>
              <p:cNvPr id="46" name="文本框 45"/>
              <p:cNvSpPr txBox="1"/>
              <p:nvPr/>
            </p:nvSpPr>
            <p:spPr>
              <a:xfrm>
                <a:off x="2363" y="3872"/>
                <a:ext cx="1605"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a:solidFill>
                      <a:srgbClr val="000000"/>
                    </a:solidFill>
                    <a:latin typeface="华文中宋" panose="02010600040101010101" pitchFamily="2" charset="-122"/>
                    <a:ea typeface="华文中宋" panose="02010600040101010101" pitchFamily="2" charset="-122"/>
                    <a:sym typeface="+mn-ea"/>
                  </a:rPr>
                  <a:t>气体污染</a:t>
                </a:r>
                <a:endParaRPr lang="zh-CN" altLang="en-US" sz="1400" b="1">
                  <a:solidFill>
                    <a:srgbClr val="000000"/>
                  </a:solidFill>
                  <a:latin typeface="华文中宋" panose="02010600040101010101" pitchFamily="2" charset="-122"/>
                  <a:ea typeface="华文中宋" panose="02010600040101010101" pitchFamily="2" charset="-122"/>
                  <a:sym typeface="+mn-ea"/>
                </a:endParaRPr>
              </a:p>
            </p:txBody>
          </p:sp>
          <p:sp>
            <p:nvSpPr>
              <p:cNvPr id="47" name="右箭头 46"/>
              <p:cNvSpPr/>
              <p:nvPr/>
            </p:nvSpPr>
            <p:spPr>
              <a:xfrm>
                <a:off x="3997" y="4029"/>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48" name="文本框 47"/>
              <p:cNvSpPr txBox="1"/>
              <p:nvPr/>
            </p:nvSpPr>
            <p:spPr>
              <a:xfrm>
                <a:off x="4346" y="3872"/>
                <a:ext cx="6635"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000000"/>
                    </a:solidFill>
                    <a:sym typeface="+mn-ea"/>
                  </a:rPr>
                  <a:t>O</a:t>
                </a:r>
                <a:r>
                  <a:rPr lang="en-US" altLang="zh-CN" sz="1400" b="1" baseline="-25000">
                    <a:solidFill>
                      <a:srgbClr val="000000"/>
                    </a:solidFill>
                    <a:sym typeface="+mn-ea"/>
                  </a:rPr>
                  <a:t>3</a:t>
                </a:r>
                <a:r>
                  <a:rPr lang="zh-CN" altLang="en-US" sz="1400" b="1">
                    <a:solidFill>
                      <a:srgbClr val="000000"/>
                    </a:solidFill>
                    <a:sym typeface="+mn-ea"/>
                  </a:rPr>
                  <a:t>空洞、光化学烟雾、温室效应、大气污染源</a:t>
                </a:r>
                <a:endParaRPr lang="zh-CN" altLang="en-US" sz="1400" b="1" baseline="-25000">
                  <a:solidFill>
                    <a:srgbClr val="000000"/>
                  </a:solidFill>
                  <a:sym typeface="+mn-ea"/>
                </a:endParaRPr>
              </a:p>
            </p:txBody>
          </p:sp>
        </p:grpSp>
        <p:grpSp>
          <p:nvGrpSpPr>
            <p:cNvPr id="9" name="组合 48"/>
            <p:cNvGrpSpPr/>
            <p:nvPr/>
          </p:nvGrpSpPr>
          <p:grpSpPr>
            <a:xfrm>
              <a:off x="1673" y="3589"/>
              <a:ext cx="10328" cy="1830"/>
              <a:chOff x="654" y="2525"/>
              <a:chExt cx="10328" cy="1830"/>
            </a:xfrm>
          </p:grpSpPr>
          <p:sp>
            <p:nvSpPr>
              <p:cNvPr id="50" name="Rectangle 129"/>
              <p:cNvSpPr/>
              <p:nvPr/>
            </p:nvSpPr>
            <p:spPr>
              <a:xfrm>
                <a:off x="654" y="2642"/>
                <a:ext cx="894" cy="1501"/>
              </a:xfrm>
              <a:prstGeom prst="rect">
                <a:avLst/>
              </a:prstGeom>
              <a:noFill/>
              <a:ln w="9525">
                <a:solidFill>
                  <a:srgbClr val="FF0000"/>
                </a:solidFill>
              </a:ln>
            </p:spPr>
            <p:txBody>
              <a:bodyPr wrap="square" anchor="t">
                <a:spAutoFit/>
              </a:bodyPr>
              <a:lstStyle/>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三</a:t>
                </a:r>
                <a:endParaRPr lang="zh-CN" altLang="en-US" sz="1400" b="1">
                  <a:solidFill>
                    <a:srgbClr val="0070C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大</a:t>
                </a:r>
                <a:endParaRPr lang="zh-CN" altLang="en-US" sz="1400" b="1">
                  <a:solidFill>
                    <a:srgbClr val="0070C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能</a:t>
                </a:r>
                <a:endParaRPr lang="zh-CN" altLang="en-US" sz="1400" b="1">
                  <a:solidFill>
                    <a:srgbClr val="0070C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源</a:t>
                </a:r>
                <a:endParaRPr lang="zh-CN" altLang="en-US" sz="1400" b="1">
                  <a:solidFill>
                    <a:srgbClr val="0070C0"/>
                  </a:solidFill>
                  <a:latin typeface="黑体" panose="02010609060101010101" pitchFamily="49" charset="-122"/>
                  <a:ea typeface="黑体" panose="02010609060101010101" pitchFamily="49" charset="-122"/>
                </a:endParaRPr>
              </a:p>
            </p:txBody>
          </p:sp>
          <p:sp>
            <p:nvSpPr>
              <p:cNvPr id="51" name="左大括号 50"/>
              <p:cNvSpPr/>
              <p:nvPr/>
            </p:nvSpPr>
            <p:spPr>
              <a:xfrm>
                <a:off x="1742" y="2703"/>
                <a:ext cx="156" cy="1422"/>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52" name="右箭头 51"/>
              <p:cNvSpPr/>
              <p:nvPr/>
            </p:nvSpPr>
            <p:spPr>
              <a:xfrm>
                <a:off x="1898" y="2703"/>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3" name="右箭头 52"/>
              <p:cNvSpPr/>
              <p:nvPr/>
            </p:nvSpPr>
            <p:spPr>
              <a:xfrm>
                <a:off x="1898" y="3381"/>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4" name="右箭头 53"/>
              <p:cNvSpPr/>
              <p:nvPr/>
            </p:nvSpPr>
            <p:spPr>
              <a:xfrm>
                <a:off x="1898" y="4005"/>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5" name="文本框 54"/>
              <p:cNvSpPr txBox="1"/>
              <p:nvPr/>
            </p:nvSpPr>
            <p:spPr>
              <a:xfrm>
                <a:off x="2362" y="2525"/>
                <a:ext cx="1607"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a:solidFill>
                      <a:srgbClr val="000000"/>
                    </a:solidFill>
                  </a:rPr>
                  <a:t>石油</a:t>
                </a:r>
                <a:endParaRPr lang="zh-CN" altLang="en-US" sz="1400" b="1">
                  <a:solidFill>
                    <a:srgbClr val="000000"/>
                  </a:solidFill>
                </a:endParaRPr>
              </a:p>
            </p:txBody>
          </p:sp>
          <p:sp>
            <p:nvSpPr>
              <p:cNvPr id="56" name="右箭头 55"/>
              <p:cNvSpPr/>
              <p:nvPr/>
            </p:nvSpPr>
            <p:spPr>
              <a:xfrm>
                <a:off x="3968" y="2703"/>
                <a:ext cx="350"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7" name="文本框 56"/>
              <p:cNvSpPr txBox="1"/>
              <p:nvPr/>
            </p:nvSpPr>
            <p:spPr>
              <a:xfrm>
                <a:off x="4318" y="2525"/>
                <a:ext cx="6664"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rPr>
                  <a:t>主要成分、提取流程（</a:t>
                </a:r>
                <a:r>
                  <a:rPr lang="en-US" altLang="zh-CN" sz="1400" b="1">
                    <a:solidFill>
                      <a:srgbClr val="000000"/>
                    </a:solidFill>
                  </a:rPr>
                  <a:t>4</a:t>
                </a:r>
                <a:r>
                  <a:rPr lang="zh-CN" altLang="en-US" sz="1400" b="1">
                    <a:solidFill>
                      <a:srgbClr val="000000"/>
                    </a:solidFill>
                  </a:rPr>
                  <a:t>步骤）</a:t>
                </a:r>
                <a:r>
                  <a:rPr lang="zh-CN" altLang="en-US" sz="1400" b="1">
                    <a:solidFill>
                      <a:srgbClr val="000000"/>
                    </a:solidFill>
                    <a:sym typeface="+mn-ea"/>
                  </a:rPr>
                  <a:t>、产品应用</a:t>
                </a:r>
                <a:endParaRPr lang="zh-CN" altLang="en-US" sz="1400" b="1">
                  <a:solidFill>
                    <a:srgbClr val="000000"/>
                  </a:solidFill>
                  <a:sym typeface="+mn-ea"/>
                </a:endParaRPr>
              </a:p>
            </p:txBody>
          </p:sp>
          <p:sp>
            <p:nvSpPr>
              <p:cNvPr id="58" name="文本框 57"/>
              <p:cNvSpPr txBox="1"/>
              <p:nvPr/>
            </p:nvSpPr>
            <p:spPr>
              <a:xfrm>
                <a:off x="2362" y="3205"/>
                <a:ext cx="1606"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a:solidFill>
                      <a:srgbClr val="000000"/>
                    </a:solidFill>
                  </a:rPr>
                  <a:t>煤</a:t>
                </a:r>
                <a:endParaRPr lang="zh-CN" altLang="en-US" sz="1400" b="1">
                  <a:solidFill>
                    <a:srgbClr val="000000"/>
                  </a:solidFill>
                </a:endParaRPr>
              </a:p>
            </p:txBody>
          </p:sp>
          <p:sp>
            <p:nvSpPr>
              <p:cNvPr id="59" name="右箭头 58"/>
              <p:cNvSpPr/>
              <p:nvPr/>
            </p:nvSpPr>
            <p:spPr>
              <a:xfrm>
                <a:off x="3969" y="3382"/>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60" name="文本框 59"/>
              <p:cNvSpPr txBox="1"/>
              <p:nvPr/>
            </p:nvSpPr>
            <p:spPr>
              <a:xfrm>
                <a:off x="4319" y="3204"/>
                <a:ext cx="6661"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sym typeface="+mn-ea"/>
                  </a:rPr>
                  <a:t>主要成分、处理方法（干馏）、产品应用</a:t>
                </a:r>
                <a:endParaRPr lang="zh-CN" altLang="en-US" sz="1400" b="1" baseline="-25000">
                  <a:solidFill>
                    <a:srgbClr val="000000"/>
                  </a:solidFill>
                  <a:sym typeface="+mn-ea"/>
                </a:endParaRPr>
              </a:p>
            </p:txBody>
          </p:sp>
          <p:sp>
            <p:nvSpPr>
              <p:cNvPr id="61" name="文本框 60"/>
              <p:cNvSpPr txBox="1"/>
              <p:nvPr/>
            </p:nvSpPr>
            <p:spPr>
              <a:xfrm>
                <a:off x="2363" y="3872"/>
                <a:ext cx="1605"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a:solidFill>
                      <a:srgbClr val="000000"/>
                    </a:solidFill>
                    <a:latin typeface="华文中宋" panose="02010600040101010101" pitchFamily="2" charset="-122"/>
                    <a:ea typeface="华文中宋" panose="02010600040101010101" pitchFamily="2" charset="-122"/>
                    <a:sym typeface="+mn-ea"/>
                  </a:rPr>
                  <a:t>可燃气</a:t>
                </a:r>
                <a:endParaRPr lang="zh-CN" altLang="en-US" sz="1400" b="1">
                  <a:solidFill>
                    <a:srgbClr val="000000"/>
                  </a:solidFill>
                  <a:latin typeface="华文中宋" panose="02010600040101010101" pitchFamily="2" charset="-122"/>
                  <a:ea typeface="华文中宋" panose="02010600040101010101" pitchFamily="2" charset="-122"/>
                  <a:sym typeface="+mn-ea"/>
                </a:endParaRPr>
              </a:p>
            </p:txBody>
          </p:sp>
          <p:sp>
            <p:nvSpPr>
              <p:cNvPr id="62" name="右箭头 61"/>
              <p:cNvSpPr/>
              <p:nvPr/>
            </p:nvSpPr>
            <p:spPr>
              <a:xfrm>
                <a:off x="3997" y="4029"/>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63" name="文本框 62"/>
              <p:cNvSpPr txBox="1"/>
              <p:nvPr/>
            </p:nvSpPr>
            <p:spPr>
              <a:xfrm>
                <a:off x="4346" y="3872"/>
                <a:ext cx="6635"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sym typeface="+mn-ea"/>
                  </a:rPr>
                  <a:t>天然气、水煤气、裂解气</a:t>
                </a:r>
                <a:endParaRPr lang="zh-CN" altLang="en-US" sz="1400" b="1" baseline="-25000">
                  <a:solidFill>
                    <a:srgbClr val="000000"/>
                  </a:solidFill>
                  <a:sym typeface="+mn-ea"/>
                </a:endParaRPr>
              </a:p>
            </p:txBody>
          </p:sp>
        </p:grpSp>
        <p:grpSp>
          <p:nvGrpSpPr>
            <p:cNvPr id="10" name="组合 64"/>
            <p:cNvGrpSpPr/>
            <p:nvPr/>
          </p:nvGrpSpPr>
          <p:grpSpPr>
            <a:xfrm>
              <a:off x="1647" y="5710"/>
              <a:ext cx="10328" cy="1830"/>
              <a:chOff x="654" y="2525"/>
              <a:chExt cx="10328" cy="1830"/>
            </a:xfrm>
          </p:grpSpPr>
          <p:sp>
            <p:nvSpPr>
              <p:cNvPr id="66" name="Rectangle 129"/>
              <p:cNvSpPr/>
              <p:nvPr/>
            </p:nvSpPr>
            <p:spPr>
              <a:xfrm>
                <a:off x="654" y="2642"/>
                <a:ext cx="894" cy="1501"/>
              </a:xfrm>
              <a:prstGeom prst="rect">
                <a:avLst/>
              </a:prstGeom>
              <a:noFill/>
              <a:ln w="9525">
                <a:solidFill>
                  <a:srgbClr val="FF0000"/>
                </a:solidFill>
              </a:ln>
            </p:spPr>
            <p:txBody>
              <a:bodyPr wrap="square" anchor="t">
                <a:spAutoFit/>
              </a:bodyPr>
              <a:lstStyle/>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三</a:t>
                </a:r>
                <a:endParaRPr lang="zh-CN" altLang="en-US" sz="1400" b="1">
                  <a:solidFill>
                    <a:srgbClr val="0070C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大</a:t>
                </a:r>
                <a:endParaRPr lang="zh-CN" altLang="en-US" sz="1400" b="1">
                  <a:solidFill>
                    <a:srgbClr val="0070C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营</a:t>
                </a:r>
                <a:endParaRPr lang="zh-CN" altLang="en-US" sz="1400" b="1">
                  <a:solidFill>
                    <a:srgbClr val="0070C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养</a:t>
                </a:r>
                <a:endParaRPr lang="zh-CN" altLang="en-US" sz="1400" b="1">
                  <a:solidFill>
                    <a:srgbClr val="0070C0"/>
                  </a:solidFill>
                  <a:latin typeface="黑体" panose="02010609060101010101" pitchFamily="49" charset="-122"/>
                  <a:ea typeface="黑体" panose="02010609060101010101" pitchFamily="49" charset="-122"/>
                </a:endParaRPr>
              </a:p>
            </p:txBody>
          </p:sp>
          <p:sp>
            <p:nvSpPr>
              <p:cNvPr id="67" name="左大括号 66"/>
              <p:cNvSpPr/>
              <p:nvPr/>
            </p:nvSpPr>
            <p:spPr>
              <a:xfrm>
                <a:off x="1742" y="2703"/>
                <a:ext cx="156" cy="1422"/>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68" name="右箭头 67"/>
              <p:cNvSpPr/>
              <p:nvPr/>
            </p:nvSpPr>
            <p:spPr>
              <a:xfrm>
                <a:off x="1898" y="2703"/>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69" name="右箭头 68"/>
              <p:cNvSpPr/>
              <p:nvPr/>
            </p:nvSpPr>
            <p:spPr>
              <a:xfrm>
                <a:off x="1898" y="3381"/>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70" name="右箭头 69"/>
              <p:cNvSpPr/>
              <p:nvPr/>
            </p:nvSpPr>
            <p:spPr>
              <a:xfrm>
                <a:off x="1898" y="4005"/>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71" name="文本框 70"/>
              <p:cNvSpPr txBox="1"/>
              <p:nvPr/>
            </p:nvSpPr>
            <p:spPr>
              <a:xfrm>
                <a:off x="2362" y="2525"/>
                <a:ext cx="1607"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a:solidFill>
                      <a:srgbClr val="000000"/>
                    </a:solidFill>
                  </a:rPr>
                  <a:t>油脂</a:t>
                </a:r>
                <a:endParaRPr lang="zh-CN" altLang="en-US" sz="1400" b="1">
                  <a:solidFill>
                    <a:srgbClr val="000000"/>
                  </a:solidFill>
                </a:endParaRPr>
              </a:p>
            </p:txBody>
          </p:sp>
          <p:sp>
            <p:nvSpPr>
              <p:cNvPr id="72" name="右箭头 71"/>
              <p:cNvSpPr/>
              <p:nvPr/>
            </p:nvSpPr>
            <p:spPr>
              <a:xfrm>
                <a:off x="3968" y="2703"/>
                <a:ext cx="350"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73" name="文本框 72"/>
              <p:cNvSpPr txBox="1"/>
              <p:nvPr/>
            </p:nvSpPr>
            <p:spPr>
              <a:xfrm>
                <a:off x="4318" y="2525"/>
                <a:ext cx="6664"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sym typeface="+mn-ea"/>
                  </a:rPr>
                  <a:t>水解条件、</a:t>
                </a:r>
                <a:r>
                  <a:rPr lang="en-US" altLang="zh-CN" sz="1400" b="1">
                    <a:solidFill>
                      <a:srgbClr val="000000"/>
                    </a:solidFill>
                  </a:rPr>
                  <a:t>Na</a:t>
                </a:r>
                <a:r>
                  <a:rPr lang="en-US" altLang="zh-CN" sz="1400" b="1" baseline="-25000">
                    <a:solidFill>
                      <a:srgbClr val="000000"/>
                    </a:solidFill>
                  </a:rPr>
                  <a:t>2</a:t>
                </a:r>
                <a:r>
                  <a:rPr lang="en-US" altLang="zh-CN" sz="1400" b="1">
                    <a:solidFill>
                      <a:srgbClr val="000000"/>
                    </a:solidFill>
                  </a:rPr>
                  <a:t>CO</a:t>
                </a:r>
                <a:r>
                  <a:rPr lang="en-US" altLang="zh-CN" sz="1400" b="1" baseline="-25000">
                    <a:solidFill>
                      <a:srgbClr val="000000"/>
                    </a:solidFill>
                  </a:rPr>
                  <a:t>3</a:t>
                </a:r>
                <a:r>
                  <a:rPr lang="zh-CN" altLang="en-US" sz="1400" b="1">
                    <a:solidFill>
                      <a:srgbClr val="000000"/>
                    </a:solidFill>
                    <a:sym typeface="+mn-ea"/>
                  </a:rPr>
                  <a:t>去油脂、肥皂制备、甘油用途</a:t>
                </a:r>
                <a:endParaRPr lang="zh-CN" altLang="en-US" sz="1400" b="1">
                  <a:solidFill>
                    <a:srgbClr val="000000"/>
                  </a:solidFill>
                  <a:sym typeface="+mn-ea"/>
                </a:endParaRPr>
              </a:p>
            </p:txBody>
          </p:sp>
          <p:sp>
            <p:nvSpPr>
              <p:cNvPr id="74" name="文本框 73"/>
              <p:cNvSpPr txBox="1"/>
              <p:nvPr/>
            </p:nvSpPr>
            <p:spPr>
              <a:xfrm>
                <a:off x="2362" y="3205"/>
                <a:ext cx="1606"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a:solidFill>
                      <a:srgbClr val="000000"/>
                    </a:solidFill>
                  </a:rPr>
                  <a:t>糖类</a:t>
                </a:r>
                <a:endParaRPr lang="zh-CN" altLang="en-US" sz="1400" b="1">
                  <a:solidFill>
                    <a:srgbClr val="000000"/>
                  </a:solidFill>
                </a:endParaRPr>
              </a:p>
            </p:txBody>
          </p:sp>
          <p:sp>
            <p:nvSpPr>
              <p:cNvPr id="75" name="右箭头 74"/>
              <p:cNvSpPr/>
              <p:nvPr/>
            </p:nvSpPr>
            <p:spPr>
              <a:xfrm>
                <a:off x="3969" y="3382"/>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76" name="文本框 75"/>
              <p:cNvSpPr txBox="1"/>
              <p:nvPr/>
            </p:nvSpPr>
            <p:spPr>
              <a:xfrm>
                <a:off x="4319" y="3204"/>
                <a:ext cx="6661"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sym typeface="+mn-ea"/>
                  </a:rPr>
                  <a:t>水解条件、概念、性质、产物验证、光合作用</a:t>
                </a:r>
                <a:endParaRPr lang="zh-CN" altLang="en-US" sz="1400" b="1" baseline="-25000">
                  <a:solidFill>
                    <a:srgbClr val="000000"/>
                  </a:solidFill>
                  <a:sym typeface="+mn-ea"/>
                </a:endParaRPr>
              </a:p>
            </p:txBody>
          </p:sp>
          <p:sp>
            <p:nvSpPr>
              <p:cNvPr id="77" name="文本框 76"/>
              <p:cNvSpPr txBox="1"/>
              <p:nvPr/>
            </p:nvSpPr>
            <p:spPr>
              <a:xfrm>
                <a:off x="2363" y="3872"/>
                <a:ext cx="1605"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a:solidFill>
                      <a:srgbClr val="000000"/>
                    </a:solidFill>
                    <a:latin typeface="华文中宋" panose="02010600040101010101" pitchFamily="2" charset="-122"/>
                    <a:ea typeface="华文中宋" panose="02010600040101010101" pitchFamily="2" charset="-122"/>
                    <a:sym typeface="+mn-ea"/>
                  </a:rPr>
                  <a:t>蛋白质</a:t>
                </a:r>
                <a:endParaRPr lang="zh-CN" altLang="en-US" sz="1400" b="1">
                  <a:solidFill>
                    <a:srgbClr val="000000"/>
                  </a:solidFill>
                  <a:latin typeface="华文中宋" panose="02010600040101010101" pitchFamily="2" charset="-122"/>
                  <a:ea typeface="华文中宋" panose="02010600040101010101" pitchFamily="2" charset="-122"/>
                  <a:sym typeface="+mn-ea"/>
                </a:endParaRPr>
              </a:p>
            </p:txBody>
          </p:sp>
          <p:sp>
            <p:nvSpPr>
              <p:cNvPr id="78" name="右箭头 77"/>
              <p:cNvSpPr/>
              <p:nvPr/>
            </p:nvSpPr>
            <p:spPr>
              <a:xfrm>
                <a:off x="3997" y="4029"/>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79" name="文本框 78"/>
              <p:cNvSpPr txBox="1"/>
              <p:nvPr/>
            </p:nvSpPr>
            <p:spPr>
              <a:xfrm>
                <a:off x="4346" y="3872"/>
                <a:ext cx="6635"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sym typeface="+mn-ea"/>
                  </a:rPr>
                  <a:t>水解条件、主要性质、氨基酸、生理功能</a:t>
                </a:r>
                <a:endParaRPr lang="zh-CN" altLang="en-US" sz="1400" b="1" baseline="-25000">
                  <a:solidFill>
                    <a:srgbClr val="000000"/>
                  </a:solidFill>
                  <a:sym typeface="+mn-ea"/>
                </a:endParaRPr>
              </a:p>
            </p:txBody>
          </p:sp>
        </p:grpSp>
        <p:grpSp>
          <p:nvGrpSpPr>
            <p:cNvPr id="11" name="组合 81"/>
            <p:cNvGrpSpPr/>
            <p:nvPr/>
          </p:nvGrpSpPr>
          <p:grpSpPr>
            <a:xfrm>
              <a:off x="1621" y="7718"/>
              <a:ext cx="10328" cy="1830"/>
              <a:chOff x="654" y="2525"/>
              <a:chExt cx="10328" cy="1830"/>
            </a:xfrm>
          </p:grpSpPr>
          <p:sp>
            <p:nvSpPr>
              <p:cNvPr id="83" name="Rectangle 129"/>
              <p:cNvSpPr/>
              <p:nvPr/>
            </p:nvSpPr>
            <p:spPr>
              <a:xfrm>
                <a:off x="654" y="2642"/>
                <a:ext cx="894" cy="1501"/>
              </a:xfrm>
              <a:prstGeom prst="rect">
                <a:avLst/>
              </a:prstGeom>
              <a:noFill/>
              <a:ln w="9525">
                <a:solidFill>
                  <a:srgbClr val="FF0000"/>
                </a:solidFill>
              </a:ln>
            </p:spPr>
            <p:txBody>
              <a:bodyPr wrap="square" anchor="t">
                <a:spAutoFit/>
              </a:bodyPr>
              <a:lstStyle/>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三</a:t>
                </a:r>
                <a:endParaRPr lang="zh-CN" altLang="en-US" sz="1400" b="1">
                  <a:solidFill>
                    <a:srgbClr val="0070C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大</a:t>
                </a:r>
                <a:endParaRPr lang="zh-CN" altLang="en-US" sz="1400" b="1">
                  <a:solidFill>
                    <a:srgbClr val="0070C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材</a:t>
                </a:r>
                <a:endParaRPr lang="zh-CN" altLang="en-US" sz="1400" b="1">
                  <a:solidFill>
                    <a:srgbClr val="0070C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sz="1400" b="1">
                    <a:solidFill>
                      <a:srgbClr val="0070C0"/>
                    </a:solidFill>
                    <a:latin typeface="黑体" panose="02010609060101010101" pitchFamily="49" charset="-122"/>
                    <a:ea typeface="黑体" panose="02010609060101010101" pitchFamily="49" charset="-122"/>
                  </a:rPr>
                  <a:t>料</a:t>
                </a:r>
                <a:endParaRPr lang="zh-CN" altLang="en-US" sz="1400" b="1">
                  <a:solidFill>
                    <a:srgbClr val="0070C0"/>
                  </a:solidFill>
                  <a:latin typeface="黑体" panose="02010609060101010101" pitchFamily="49" charset="-122"/>
                  <a:ea typeface="黑体" panose="02010609060101010101" pitchFamily="49" charset="-122"/>
                </a:endParaRPr>
              </a:p>
            </p:txBody>
          </p:sp>
          <p:sp>
            <p:nvSpPr>
              <p:cNvPr id="84" name="左大括号 83"/>
              <p:cNvSpPr/>
              <p:nvPr/>
            </p:nvSpPr>
            <p:spPr>
              <a:xfrm>
                <a:off x="1742" y="2703"/>
                <a:ext cx="156" cy="1422"/>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85" name="右箭头 84"/>
              <p:cNvSpPr/>
              <p:nvPr/>
            </p:nvSpPr>
            <p:spPr>
              <a:xfrm>
                <a:off x="1898" y="2703"/>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86" name="右箭头 85"/>
              <p:cNvSpPr/>
              <p:nvPr/>
            </p:nvSpPr>
            <p:spPr>
              <a:xfrm>
                <a:off x="1898" y="3381"/>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87" name="右箭头 86"/>
              <p:cNvSpPr/>
              <p:nvPr/>
            </p:nvSpPr>
            <p:spPr>
              <a:xfrm>
                <a:off x="1898" y="4005"/>
                <a:ext cx="46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88" name="文本框 87"/>
              <p:cNvSpPr txBox="1"/>
              <p:nvPr/>
            </p:nvSpPr>
            <p:spPr>
              <a:xfrm>
                <a:off x="2362" y="2525"/>
                <a:ext cx="1607"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a:solidFill>
                      <a:srgbClr val="000000"/>
                    </a:solidFill>
                    <a:sym typeface="+mn-ea"/>
                  </a:rPr>
                  <a:t>金属材料</a:t>
                </a:r>
                <a:endParaRPr lang="zh-CN" altLang="en-US" sz="1400" b="1">
                  <a:solidFill>
                    <a:srgbClr val="000000"/>
                  </a:solidFill>
                </a:endParaRPr>
              </a:p>
            </p:txBody>
          </p:sp>
          <p:sp>
            <p:nvSpPr>
              <p:cNvPr id="89" name="右箭头 88"/>
              <p:cNvSpPr/>
              <p:nvPr/>
            </p:nvSpPr>
            <p:spPr>
              <a:xfrm>
                <a:off x="3968" y="2703"/>
                <a:ext cx="350"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90" name="文本框 89"/>
              <p:cNvSpPr txBox="1"/>
              <p:nvPr/>
            </p:nvSpPr>
            <p:spPr>
              <a:xfrm>
                <a:off x="4318" y="2525"/>
                <a:ext cx="6664"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a:solidFill>
                      <a:srgbClr val="000000"/>
                    </a:solidFill>
                    <a:sym typeface="+mn-ea"/>
                  </a:rPr>
                  <a:t>合金、金属的腐蚀与防护</a:t>
                </a:r>
                <a:endParaRPr lang="zh-CN" altLang="en-US" sz="1400" b="1">
                  <a:solidFill>
                    <a:srgbClr val="000000"/>
                  </a:solidFill>
                  <a:sym typeface="+mn-ea"/>
                </a:endParaRPr>
              </a:p>
            </p:txBody>
          </p:sp>
          <p:sp>
            <p:nvSpPr>
              <p:cNvPr id="91" name="文本框 90"/>
              <p:cNvSpPr txBox="1"/>
              <p:nvPr/>
            </p:nvSpPr>
            <p:spPr>
              <a:xfrm>
                <a:off x="2362" y="3205"/>
                <a:ext cx="1606" cy="434"/>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200" b="1">
                    <a:solidFill>
                      <a:srgbClr val="000000"/>
                    </a:solidFill>
                    <a:sym typeface="+mn-ea"/>
                  </a:rPr>
                  <a:t>非金属材料</a:t>
                </a:r>
                <a:endParaRPr lang="zh-CN" altLang="en-US" sz="1200" b="1">
                  <a:solidFill>
                    <a:srgbClr val="000000"/>
                  </a:solidFill>
                  <a:latin typeface="华文中宋" panose="02010600040101010101" pitchFamily="2" charset="-122"/>
                  <a:ea typeface="华文中宋" panose="02010600040101010101" pitchFamily="2" charset="-122"/>
                  <a:sym typeface="+mn-ea"/>
                </a:endParaRPr>
              </a:p>
            </p:txBody>
          </p:sp>
          <p:sp>
            <p:nvSpPr>
              <p:cNvPr id="92" name="右箭头 91"/>
              <p:cNvSpPr/>
              <p:nvPr/>
            </p:nvSpPr>
            <p:spPr>
              <a:xfrm>
                <a:off x="3969" y="3382"/>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93" name="文本框 92"/>
              <p:cNvSpPr txBox="1"/>
              <p:nvPr/>
            </p:nvSpPr>
            <p:spPr>
              <a:xfrm>
                <a:off x="4319" y="3204"/>
                <a:ext cx="6661" cy="469"/>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2000" b="1" baseline="-25000">
                    <a:solidFill>
                      <a:srgbClr val="000000"/>
                    </a:solidFill>
                    <a:sym typeface="+mn-ea"/>
                  </a:rPr>
                  <a:t>三大传统材料（陶瓷、玻璃、水泥）、新型材料</a:t>
                </a:r>
                <a:endParaRPr lang="zh-CN" altLang="en-US" sz="2000" b="1" baseline="-25000">
                  <a:solidFill>
                    <a:srgbClr val="000000"/>
                  </a:solidFill>
                  <a:sym typeface="+mn-ea"/>
                </a:endParaRPr>
              </a:p>
            </p:txBody>
          </p:sp>
          <p:sp>
            <p:nvSpPr>
              <p:cNvPr id="94" name="文本框 93"/>
              <p:cNvSpPr txBox="1"/>
              <p:nvPr/>
            </p:nvSpPr>
            <p:spPr>
              <a:xfrm>
                <a:off x="2363" y="3872"/>
                <a:ext cx="1605" cy="48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a:solidFill>
                      <a:srgbClr val="000000"/>
                    </a:solidFill>
                    <a:sym typeface="+mn-ea"/>
                  </a:rPr>
                  <a:t>有机材料</a:t>
                </a:r>
                <a:endParaRPr lang="zh-CN" altLang="en-US" sz="1400" b="1">
                  <a:solidFill>
                    <a:srgbClr val="000000"/>
                  </a:solidFill>
                  <a:latin typeface="华文中宋" panose="02010600040101010101" pitchFamily="2" charset="-122"/>
                  <a:ea typeface="华文中宋" panose="02010600040101010101" pitchFamily="2" charset="-122"/>
                  <a:sym typeface="+mn-ea"/>
                </a:endParaRPr>
              </a:p>
            </p:txBody>
          </p:sp>
          <p:sp>
            <p:nvSpPr>
              <p:cNvPr id="95" name="右箭头 94"/>
              <p:cNvSpPr/>
              <p:nvPr/>
            </p:nvSpPr>
            <p:spPr>
              <a:xfrm>
                <a:off x="3997" y="4029"/>
                <a:ext cx="349" cy="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96" name="文本框 95"/>
              <p:cNvSpPr txBox="1"/>
              <p:nvPr/>
            </p:nvSpPr>
            <p:spPr>
              <a:xfrm>
                <a:off x="4332" y="3872"/>
                <a:ext cx="6635" cy="469"/>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2000" b="1" baseline="-25000">
                    <a:solidFill>
                      <a:srgbClr val="000000"/>
                    </a:solidFill>
                    <a:sym typeface="+mn-ea"/>
                  </a:rPr>
                  <a:t>三大传统材料（塑料、橡胶、纤维）、新型材料</a:t>
                </a:r>
                <a:endParaRPr lang="zh-CN" altLang="en-US" sz="2000" b="1" baseline="-25000">
                  <a:solidFill>
                    <a:srgbClr val="000000"/>
                  </a:solidFill>
                  <a:sym typeface="+mn-ea"/>
                </a:endParaRPr>
              </a:p>
            </p:txBody>
          </p:sp>
        </p:grpSp>
      </p:grpSp>
      <p:sp>
        <p:nvSpPr>
          <p:cNvPr id="98" name="Rectangle 24"/>
          <p:cNvSpPr/>
          <p:nvPr/>
        </p:nvSpPr>
        <p:spPr>
          <a:xfrm>
            <a:off x="1446108" y="337188"/>
            <a:ext cx="8832427" cy="537845"/>
          </a:xfrm>
          <a:prstGeom prst="rect">
            <a:avLst/>
          </a:prstGeom>
          <a:noFill/>
          <a:ln w="9525">
            <a:noFill/>
          </a:ln>
        </p:spPr>
        <p:txBody>
          <a:bodyPr wrap="none" lIns="69398" tIns="36165" rIns="69398" bIns="36165" anchor="ctr"/>
          <a:lstStyle/>
          <a:p>
            <a:pPr fontAlgn="base">
              <a:spcBef>
                <a:spcPct val="0"/>
              </a:spcBef>
              <a:spcAft>
                <a:spcPct val="0"/>
              </a:spcAft>
            </a:pPr>
            <a:r>
              <a:rPr lang="en-US" altLang="zh-CN" sz="215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 </a:t>
            </a:r>
            <a:r>
              <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en-US" altLang="zh-CN"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STES</a:t>
            </a:r>
            <a:r>
              <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专题</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绿色化学的</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四大核心</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endPar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endParaRPr>
          </a:p>
        </p:txBody>
      </p:sp>
      <p:sp>
        <p:nvSpPr>
          <p:cNvPr id="99" name="Rectangle 129"/>
          <p:cNvSpPr/>
          <p:nvPr/>
        </p:nvSpPr>
        <p:spPr>
          <a:xfrm>
            <a:off x="784779" y="2704192"/>
            <a:ext cx="756543" cy="922020"/>
          </a:xfrm>
          <a:prstGeom prst="rect">
            <a:avLst/>
          </a:prstGeom>
          <a:noFill/>
          <a:ln w="9525">
            <a:solidFill>
              <a:srgbClr val="FF0000"/>
            </a:solidFill>
          </a:ln>
        </p:spPr>
        <p:txBody>
          <a:bodyPr wrap="square" anchor="t">
            <a:spAutoFit/>
          </a:bodyPr>
          <a:lstStyle/>
          <a:p>
            <a:pPr algn="ctr" fontAlgn="base">
              <a:spcBef>
                <a:spcPct val="0"/>
              </a:spcBef>
              <a:spcAft>
                <a:spcPct val="0"/>
              </a:spcAft>
            </a:pPr>
            <a:r>
              <a:rPr lang="zh-CN" altLang="en-US" b="1">
                <a:solidFill>
                  <a:srgbClr val="FF0000"/>
                </a:solidFill>
                <a:latin typeface="黑体" panose="02010609060101010101" pitchFamily="49" charset="-122"/>
                <a:ea typeface="黑体" panose="02010609060101010101" pitchFamily="49" charset="-122"/>
              </a:rPr>
              <a:t>四大</a:t>
            </a:r>
            <a:endParaRPr lang="zh-CN" altLang="en-US" b="1">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a:solidFill>
                  <a:srgbClr val="FF0000"/>
                </a:solidFill>
                <a:latin typeface="黑体" panose="02010609060101010101" pitchFamily="49" charset="-122"/>
                <a:ea typeface="黑体" panose="02010609060101010101" pitchFamily="49" charset="-122"/>
              </a:rPr>
              <a:t>核心常识</a:t>
            </a:r>
            <a:endParaRPr lang="zh-CN" altLang="en-US" b="1">
              <a:solidFill>
                <a:srgbClr val="FF0000"/>
              </a:solidFill>
              <a:latin typeface="黑体" panose="02010609060101010101" pitchFamily="49" charset="-122"/>
              <a:ea typeface="黑体" panose="02010609060101010101" pitchFamily="49" charset="-122"/>
            </a:endParaRPr>
          </a:p>
        </p:txBody>
      </p:sp>
      <p:sp>
        <p:nvSpPr>
          <p:cNvPr id="100" name="左大括号 99"/>
          <p:cNvSpPr/>
          <p:nvPr/>
        </p:nvSpPr>
        <p:spPr>
          <a:xfrm>
            <a:off x="1622216" y="1196340"/>
            <a:ext cx="349673" cy="4824730"/>
          </a:xfrm>
          <a:prstGeom prst="leftBrace">
            <a:avLst/>
          </a:prstGeom>
          <a:solidFill>
            <a:schemeClr val="accent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81" name="灯片编号占位符 80"/>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Line 17"/>
          <p:cNvSpPr/>
          <p:nvPr/>
        </p:nvSpPr>
        <p:spPr>
          <a:xfrm flipH="1">
            <a:off x="268778" y="285728"/>
            <a:ext cx="9313" cy="558800"/>
          </a:xfrm>
          <a:prstGeom prst="line">
            <a:avLst/>
          </a:prstGeom>
          <a:ln w="28575" cap="flat" cmpd="sng">
            <a:solidFill>
              <a:srgbClr val="80008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cxnSp>
        <p:nvCxnSpPr>
          <p:cNvPr id="35" name="直接连接符 34"/>
          <p:cNvCxnSpPr/>
          <p:nvPr/>
        </p:nvCxnSpPr>
        <p:spPr>
          <a:xfrm>
            <a:off x="235375" y="785794"/>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98" name="Rectangle 24"/>
          <p:cNvSpPr/>
          <p:nvPr/>
        </p:nvSpPr>
        <p:spPr>
          <a:xfrm>
            <a:off x="426721" y="247651"/>
            <a:ext cx="10046547" cy="537845"/>
          </a:xfrm>
          <a:prstGeom prst="rect">
            <a:avLst/>
          </a:prstGeom>
          <a:noFill/>
          <a:ln w="9525">
            <a:noFill/>
          </a:ln>
        </p:spPr>
        <p:txBody>
          <a:bodyPr wrap="none" lIns="69398" tIns="36165" rIns="69398" bIns="36165" anchor="ctr"/>
          <a:lstStyle/>
          <a:p>
            <a:pPr fontAlgn="base">
              <a:spcBef>
                <a:spcPct val="0"/>
              </a:spcBef>
              <a:spcAft>
                <a:spcPct val="0"/>
              </a:spcAft>
            </a:pPr>
            <a:r>
              <a:rPr lang="en-US" altLang="zh-CN" sz="2400" b="1"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2.</a:t>
            </a:r>
            <a:r>
              <a:rPr lang="zh-CN" altLang="en-US" sz="2400" b="1"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考查概念</a:t>
            </a:r>
            <a:r>
              <a:rPr lang="zh-CN" altLang="en-US" sz="2150" b="1" smtClean="0">
                <a:solidFill>
                  <a:srgbClr val="00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六组概念</a:t>
            </a:r>
            <a:endPar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endParaRPr>
          </a:p>
        </p:txBody>
      </p:sp>
      <p:grpSp>
        <p:nvGrpSpPr>
          <p:cNvPr id="5" name="组合 61"/>
          <p:cNvGrpSpPr/>
          <p:nvPr/>
        </p:nvGrpSpPr>
        <p:grpSpPr>
          <a:xfrm>
            <a:off x="857215" y="1428736"/>
            <a:ext cx="10370484" cy="4172625"/>
            <a:chOff x="723227" y="1285860"/>
            <a:chExt cx="7777863" cy="4172625"/>
          </a:xfrm>
        </p:grpSpPr>
        <p:grpSp>
          <p:nvGrpSpPr>
            <p:cNvPr id="6" name="组合 60"/>
            <p:cNvGrpSpPr/>
            <p:nvPr/>
          </p:nvGrpSpPr>
          <p:grpSpPr>
            <a:xfrm>
              <a:off x="723227" y="1285860"/>
              <a:ext cx="7777863" cy="4172625"/>
              <a:chOff x="723227" y="1214422"/>
              <a:chExt cx="7777863" cy="4172625"/>
            </a:xfrm>
          </p:grpSpPr>
          <p:sp>
            <p:nvSpPr>
              <p:cNvPr id="2" name="Rectangle 129"/>
              <p:cNvSpPr/>
              <p:nvPr/>
            </p:nvSpPr>
            <p:spPr>
              <a:xfrm>
                <a:off x="723227" y="1316070"/>
                <a:ext cx="348311" cy="3970318"/>
              </a:xfrm>
              <a:prstGeom prst="rect">
                <a:avLst/>
              </a:prstGeom>
              <a:noFill/>
              <a:ln w="9525">
                <a:solidFill>
                  <a:srgbClr val="FF0000"/>
                </a:solidFill>
              </a:ln>
            </p:spPr>
            <p:txBody>
              <a:bodyPr wrap="square" anchor="t">
                <a:spAutoFit/>
              </a:bodyPr>
              <a:lstStyle/>
              <a:p>
                <a:pPr algn="ctr" fontAlgn="base">
                  <a:spcBef>
                    <a:spcPct val="0"/>
                  </a:spcBef>
                  <a:spcAft>
                    <a:spcPct val="0"/>
                  </a:spcAft>
                </a:pPr>
                <a:r>
                  <a:rPr lang="zh-CN" altLang="en-US" b="1" smtClean="0">
                    <a:solidFill>
                      <a:srgbClr val="FF0000"/>
                    </a:solidFill>
                    <a:latin typeface="黑体" panose="02010609060101010101" pitchFamily="49" charset="-122"/>
                    <a:ea typeface="黑体" panose="02010609060101010101" pitchFamily="49" charset="-122"/>
                  </a:rPr>
                  <a:t>十</a:t>
                </a:r>
                <a:r>
                  <a:rPr lang="zh-CN" altLang="en-US" b="1">
                    <a:solidFill>
                      <a:srgbClr val="FF0000"/>
                    </a:solidFill>
                    <a:latin typeface="黑体" panose="02010609060101010101" pitchFamily="49" charset="-122"/>
                    <a:ea typeface="黑体" panose="02010609060101010101" pitchFamily="49" charset="-122"/>
                  </a:rPr>
                  <a:t>类</a:t>
                </a:r>
                <a:r>
                  <a:rPr lang="zh-CN" altLang="en-US" b="1" smtClean="0">
                    <a:solidFill>
                      <a:srgbClr val="FF0000"/>
                    </a:solidFill>
                    <a:latin typeface="黑体" panose="02010609060101010101" pitchFamily="49" charset="-122"/>
                    <a:ea typeface="黑体" panose="02010609060101010101" pitchFamily="49" charset="-122"/>
                  </a:rPr>
                  <a:t>物质</a:t>
                </a:r>
                <a:endParaRPr lang="en-US" altLang="zh-CN" b="1" smtClean="0">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endParaRPr lang="en-US" altLang="zh-CN" b="1" smtClean="0">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smtClean="0">
                    <a:solidFill>
                      <a:srgbClr val="FF0000"/>
                    </a:solidFill>
                    <a:latin typeface="黑体" panose="02010609060101010101" pitchFamily="49" charset="-122"/>
                    <a:ea typeface="黑体" panose="02010609060101010101" pitchFamily="49" charset="-122"/>
                  </a:rPr>
                  <a:t>性质变化</a:t>
                </a:r>
                <a:endParaRPr lang="en-US" altLang="zh-CN" b="1" smtClean="0">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endParaRPr lang="en-US" altLang="zh-CN" b="1" smtClean="0">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smtClean="0">
                    <a:solidFill>
                      <a:srgbClr val="C00000"/>
                    </a:solidFill>
                    <a:latin typeface="黑体" panose="02010609060101010101" pitchFamily="49" charset="-122"/>
                    <a:ea typeface="黑体" panose="02010609060101010101" pitchFamily="49" charset="-122"/>
                  </a:rPr>
                  <a:t>组成</a:t>
                </a:r>
                <a:endParaRPr lang="en-US" altLang="zh-CN" b="1" smtClean="0">
                  <a:solidFill>
                    <a:srgbClr val="C0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smtClean="0">
                    <a:solidFill>
                      <a:srgbClr val="0000FF"/>
                    </a:solidFill>
                    <a:latin typeface="黑体" panose="02010609060101010101" pitchFamily="49" charset="-122"/>
                    <a:ea typeface="黑体" panose="02010609060101010101" pitchFamily="49" charset="-122"/>
                  </a:rPr>
                  <a:t>结构</a:t>
                </a:r>
                <a:endParaRPr lang="en-US" altLang="zh-CN" b="1" smtClean="0">
                  <a:solidFill>
                    <a:srgbClr val="0000FF"/>
                  </a:solidFill>
                  <a:latin typeface="黑体" panose="02010609060101010101" pitchFamily="49" charset="-122"/>
                  <a:ea typeface="黑体" panose="02010609060101010101" pitchFamily="49" charset="-122"/>
                </a:endParaRPr>
              </a:p>
            </p:txBody>
          </p:sp>
          <p:sp>
            <p:nvSpPr>
              <p:cNvPr id="4" name="左大括号 3"/>
              <p:cNvSpPr/>
              <p:nvPr/>
            </p:nvSpPr>
            <p:spPr>
              <a:xfrm>
                <a:off x="1362448" y="1321737"/>
                <a:ext cx="74802" cy="3817620"/>
              </a:xfrm>
              <a:prstGeom prst="leftBrace">
                <a:avLst/>
              </a:prstGeom>
              <a:solidFill>
                <a:schemeClr val="accent1"/>
              </a:solidFill>
            </p:spPr>
            <p:style>
              <a:lnRef idx="2">
                <a:schemeClr val="accent2"/>
              </a:lnRef>
              <a:fillRef idx="0">
                <a:schemeClr val="accent2"/>
              </a:fillRef>
              <a:effectRef idx="1">
                <a:schemeClr val="accent2"/>
              </a:effectRef>
              <a:fontRef idx="minor">
                <a:schemeClr val="tx1"/>
              </a:fontRef>
            </p:style>
            <p:txBody>
              <a:bodyPr rtlCol="0" anchor="ctr"/>
              <a:lstStyle/>
              <a:p>
                <a:pPr algn="ctr" fontAlgn="base">
                  <a:spcBef>
                    <a:spcPct val="0"/>
                  </a:spcBef>
                  <a:spcAft>
                    <a:spcPct val="0"/>
                  </a:spcAft>
                </a:pPr>
                <a:endParaRPr lang="zh-CN" altLang="en-US" sz="1400" b="1">
                  <a:solidFill>
                    <a:srgbClr val="000000"/>
                  </a:solidFill>
                </a:endParaRPr>
              </a:p>
            </p:txBody>
          </p:sp>
          <p:sp>
            <p:nvSpPr>
              <p:cNvPr id="3" name="右箭头 2"/>
              <p:cNvSpPr/>
              <p:nvPr/>
            </p:nvSpPr>
            <p:spPr>
              <a:xfrm>
                <a:off x="1467795" y="1327452"/>
                <a:ext cx="289236"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9" name="右箭头 8"/>
              <p:cNvSpPr/>
              <p:nvPr/>
            </p:nvSpPr>
            <p:spPr>
              <a:xfrm>
                <a:off x="1467795" y="1757982"/>
                <a:ext cx="289236"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0" name="右箭头 9"/>
              <p:cNvSpPr/>
              <p:nvPr/>
            </p:nvSpPr>
            <p:spPr>
              <a:xfrm>
                <a:off x="1467795" y="2154222"/>
                <a:ext cx="289236"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3" name="文本框 54"/>
              <p:cNvSpPr txBox="1"/>
              <p:nvPr/>
            </p:nvSpPr>
            <p:spPr>
              <a:xfrm>
                <a:off x="1757031" y="1214422"/>
                <a:ext cx="1001729"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FF0000"/>
                    </a:solidFill>
                  </a:rPr>
                  <a:t>Na</a:t>
                </a:r>
                <a:endParaRPr lang="en-US" altLang="zh-CN" sz="1400" b="1" baseline="-25000">
                  <a:solidFill>
                    <a:srgbClr val="FF0000"/>
                  </a:solidFill>
                  <a:sym typeface="+mn-ea"/>
                </a:endParaRPr>
              </a:p>
            </p:txBody>
          </p:sp>
          <p:sp>
            <p:nvSpPr>
              <p:cNvPr id="14" name="右箭头 13"/>
              <p:cNvSpPr/>
              <p:nvPr/>
            </p:nvSpPr>
            <p:spPr>
              <a:xfrm>
                <a:off x="2758137" y="1327452"/>
                <a:ext cx="218174"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5" name="文本框 56"/>
              <p:cNvSpPr txBox="1"/>
              <p:nvPr/>
            </p:nvSpPr>
            <p:spPr>
              <a:xfrm>
                <a:off x="2976310" y="1214422"/>
                <a:ext cx="4835914"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baseline="-25000">
                    <a:solidFill>
                      <a:srgbClr val="000000"/>
                    </a:solidFill>
                    <a:sym typeface="+mn-ea"/>
                  </a:rPr>
                  <a:t> </a:t>
                </a:r>
                <a:r>
                  <a:rPr lang="en-US" altLang="zh-CN" sz="1400" b="1" smtClean="0">
                    <a:solidFill>
                      <a:srgbClr val="000000"/>
                    </a:solidFill>
                    <a:sym typeface="+mn-ea"/>
                  </a:rPr>
                  <a:t>Na</a:t>
                </a:r>
                <a:r>
                  <a:rPr lang="en-US" altLang="zh-CN" sz="1400" b="1" baseline="-25000" smtClean="0">
                    <a:solidFill>
                      <a:srgbClr val="000000"/>
                    </a:solidFill>
                    <a:sym typeface="+mn-ea"/>
                  </a:rPr>
                  <a:t>2</a:t>
                </a:r>
                <a:r>
                  <a:rPr lang="en-US" altLang="zh-CN" sz="1400" b="1" smtClean="0">
                    <a:solidFill>
                      <a:srgbClr val="000000"/>
                    </a:solidFill>
                    <a:sym typeface="+mn-ea"/>
                  </a:rPr>
                  <a:t>O </a:t>
                </a:r>
                <a:r>
                  <a:rPr lang="en-US" altLang="zh-CN" sz="1400" b="1" smtClean="0">
                    <a:solidFill>
                      <a:srgbClr val="FF0000"/>
                    </a:solidFill>
                    <a:sym typeface="+mn-ea"/>
                  </a:rPr>
                  <a:t>NaOH</a:t>
                </a:r>
                <a:r>
                  <a:rPr lang="en-US" altLang="zh-CN" sz="1400" b="1" smtClean="0">
                    <a:solidFill>
                      <a:srgbClr val="000000"/>
                    </a:solidFill>
                    <a:sym typeface="+mn-ea"/>
                  </a:rPr>
                  <a:t>  </a:t>
                </a:r>
                <a:r>
                  <a:rPr lang="en-US" altLang="zh-CN" sz="1400" b="1" smtClean="0">
                    <a:solidFill>
                      <a:srgbClr val="FF0000"/>
                    </a:solidFill>
                    <a:sym typeface="+mn-ea"/>
                  </a:rPr>
                  <a:t>Na</a:t>
                </a:r>
                <a:r>
                  <a:rPr lang="en-US" altLang="zh-CN" sz="1400" b="1" baseline="-25000" smtClean="0">
                    <a:solidFill>
                      <a:srgbClr val="FF0000"/>
                    </a:solidFill>
                    <a:sym typeface="+mn-ea"/>
                  </a:rPr>
                  <a:t>2</a:t>
                </a:r>
                <a:r>
                  <a:rPr lang="en-US" altLang="zh-CN" sz="1400" b="1" smtClean="0">
                    <a:solidFill>
                      <a:srgbClr val="FF0000"/>
                    </a:solidFill>
                    <a:sym typeface="+mn-ea"/>
                  </a:rPr>
                  <a:t>O</a:t>
                </a:r>
                <a:r>
                  <a:rPr lang="en-US" altLang="zh-CN" sz="1400" b="1" baseline="-25000" smtClean="0">
                    <a:solidFill>
                      <a:srgbClr val="FF0000"/>
                    </a:solidFill>
                    <a:sym typeface="+mn-ea"/>
                  </a:rPr>
                  <a:t>2  </a:t>
                </a:r>
                <a:r>
                  <a:rPr lang="en-US" altLang="zh-CN" sz="1400" b="1" baseline="-25000" smtClean="0">
                    <a:solidFill>
                      <a:srgbClr val="000000"/>
                    </a:solidFill>
                    <a:sym typeface="+mn-ea"/>
                  </a:rPr>
                  <a:t>  </a:t>
                </a:r>
                <a:r>
                  <a:rPr lang="en-US" altLang="zh-CN" sz="1400" b="1">
                    <a:solidFill>
                      <a:srgbClr val="FF0000"/>
                    </a:solidFill>
                    <a:sym typeface="+mn-ea"/>
                  </a:rPr>
                  <a:t>NaHCO</a:t>
                </a:r>
                <a:r>
                  <a:rPr lang="en-US" altLang="zh-CN" sz="1400" b="1" baseline="-25000">
                    <a:solidFill>
                      <a:srgbClr val="FF0000"/>
                    </a:solidFill>
                    <a:sym typeface="+mn-ea"/>
                  </a:rPr>
                  <a:t>3   </a:t>
                </a:r>
                <a:r>
                  <a:rPr lang="en-US" altLang="zh-CN" sz="1400" b="1" smtClean="0">
                    <a:solidFill>
                      <a:srgbClr val="FF0000"/>
                    </a:solidFill>
                    <a:sym typeface="+mn-ea"/>
                  </a:rPr>
                  <a:t>Na</a:t>
                </a:r>
                <a:r>
                  <a:rPr lang="en-US" altLang="zh-CN" sz="1400" b="1" baseline="-25000" smtClean="0">
                    <a:solidFill>
                      <a:srgbClr val="FF0000"/>
                    </a:solidFill>
                    <a:sym typeface="+mn-ea"/>
                  </a:rPr>
                  <a:t>2</a:t>
                </a:r>
                <a:r>
                  <a:rPr lang="en-US" altLang="zh-CN" sz="1400" b="1" smtClean="0">
                    <a:solidFill>
                      <a:srgbClr val="FF0000"/>
                    </a:solidFill>
                    <a:sym typeface="+mn-ea"/>
                  </a:rPr>
                  <a:t>CO</a:t>
                </a:r>
                <a:r>
                  <a:rPr lang="en-US" altLang="zh-CN" sz="1400" b="1" baseline="-25000" smtClean="0">
                    <a:solidFill>
                      <a:srgbClr val="FF0000"/>
                    </a:solidFill>
                    <a:sym typeface="+mn-ea"/>
                  </a:rPr>
                  <a:t>3</a:t>
                </a:r>
                <a:endParaRPr lang="en-US" altLang="zh-CN" sz="1400" b="1" baseline="-25000">
                  <a:solidFill>
                    <a:srgbClr val="000000"/>
                  </a:solidFill>
                  <a:sym typeface="+mn-ea"/>
                </a:endParaRPr>
              </a:p>
            </p:txBody>
          </p:sp>
          <p:sp>
            <p:nvSpPr>
              <p:cNvPr id="16" name="文本框 57"/>
              <p:cNvSpPr txBox="1"/>
              <p:nvPr/>
            </p:nvSpPr>
            <p:spPr>
              <a:xfrm>
                <a:off x="1743995" y="1646452"/>
                <a:ext cx="1001106"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FF0000"/>
                    </a:solidFill>
                  </a:rPr>
                  <a:t>Mg</a:t>
                </a:r>
                <a:endParaRPr lang="zh-CN" altLang="en-US" sz="1400" b="1" baseline="-25000">
                  <a:solidFill>
                    <a:srgbClr val="FF0000"/>
                  </a:solidFill>
                  <a:sym typeface="+mn-ea"/>
                </a:endParaRPr>
              </a:p>
            </p:txBody>
          </p:sp>
          <p:sp>
            <p:nvSpPr>
              <p:cNvPr id="17" name="右箭头 16"/>
              <p:cNvSpPr/>
              <p:nvPr/>
            </p:nvSpPr>
            <p:spPr>
              <a:xfrm>
                <a:off x="2758760" y="1758617"/>
                <a:ext cx="217550"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18" name="文本框 59"/>
              <p:cNvSpPr txBox="1"/>
              <p:nvPr/>
            </p:nvSpPr>
            <p:spPr>
              <a:xfrm>
                <a:off x="2960103" y="1657017"/>
                <a:ext cx="4852121"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200" b="1">
                    <a:solidFill>
                      <a:srgbClr val="000000"/>
                    </a:solidFill>
                    <a:sym typeface="+mn-ea"/>
                  </a:rPr>
                  <a:t>MgO  Mg(OH)</a:t>
                </a:r>
                <a:r>
                  <a:rPr lang="en-US" altLang="zh-CN" sz="1200" b="1" baseline="-25000">
                    <a:solidFill>
                      <a:srgbClr val="000000"/>
                    </a:solidFill>
                    <a:sym typeface="+mn-ea"/>
                  </a:rPr>
                  <a:t>2</a:t>
                </a:r>
                <a:r>
                  <a:rPr lang="en-US" altLang="zh-CN" sz="1200" b="1">
                    <a:solidFill>
                      <a:srgbClr val="000000"/>
                    </a:solidFill>
                    <a:sym typeface="+mn-ea"/>
                  </a:rPr>
                  <a:t>  MgCl</a:t>
                </a:r>
                <a:r>
                  <a:rPr lang="en-US" altLang="zh-CN" sz="1200" b="1" baseline="-25000">
                    <a:solidFill>
                      <a:srgbClr val="000000"/>
                    </a:solidFill>
                    <a:sym typeface="+mn-ea"/>
                  </a:rPr>
                  <a:t>2</a:t>
                </a:r>
                <a:endParaRPr lang="en-US" altLang="zh-CN" sz="1200" b="1" baseline="-25000">
                  <a:solidFill>
                    <a:srgbClr val="000000"/>
                  </a:solidFill>
                  <a:sym typeface="+mn-ea"/>
                </a:endParaRPr>
              </a:p>
            </p:txBody>
          </p:sp>
          <p:sp>
            <p:nvSpPr>
              <p:cNvPr id="19" name="文本框 60"/>
              <p:cNvSpPr txBox="1"/>
              <p:nvPr/>
            </p:nvSpPr>
            <p:spPr>
              <a:xfrm>
                <a:off x="1757654" y="2069767"/>
                <a:ext cx="100048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b="1">
                    <a:solidFill>
                      <a:srgbClr val="FF0000"/>
                    </a:solidFill>
                    <a:latin typeface="黑体" panose="02010609060101010101" pitchFamily="49" charset="-122"/>
                    <a:ea typeface="黑体" panose="02010609060101010101" pitchFamily="49" charset="-122"/>
                    <a:sym typeface="+mn-ea"/>
                  </a:rPr>
                  <a:t>Al</a:t>
                </a:r>
                <a:endParaRPr lang="en-US" altLang="zh-CN" b="1">
                  <a:solidFill>
                    <a:srgbClr val="FF0000"/>
                  </a:solidFill>
                  <a:latin typeface="黑体" panose="02010609060101010101" pitchFamily="49" charset="-122"/>
                  <a:ea typeface="黑体" panose="02010609060101010101" pitchFamily="49" charset="-122"/>
                  <a:sym typeface="+mn-ea"/>
                </a:endParaRPr>
              </a:p>
            </p:txBody>
          </p:sp>
          <p:sp>
            <p:nvSpPr>
              <p:cNvPr id="22" name="右箭头 21"/>
              <p:cNvSpPr/>
              <p:nvPr/>
            </p:nvSpPr>
            <p:spPr>
              <a:xfrm>
                <a:off x="2776214" y="2169462"/>
                <a:ext cx="217550"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3" name="文本框 62"/>
              <p:cNvSpPr txBox="1"/>
              <p:nvPr/>
            </p:nvSpPr>
            <p:spPr>
              <a:xfrm>
                <a:off x="2993764" y="2017062"/>
                <a:ext cx="4818460"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200" b="1">
                    <a:solidFill>
                      <a:srgbClr val="FF0000"/>
                    </a:solidFill>
                    <a:sym typeface="+mn-ea"/>
                  </a:rPr>
                  <a:t>Al</a:t>
                </a:r>
                <a:r>
                  <a:rPr lang="en-US" altLang="zh-CN" sz="1200" b="1" baseline="-25000">
                    <a:solidFill>
                      <a:srgbClr val="FF0000"/>
                    </a:solidFill>
                    <a:sym typeface="+mn-ea"/>
                  </a:rPr>
                  <a:t>2</a:t>
                </a:r>
                <a:r>
                  <a:rPr lang="en-US" altLang="zh-CN" sz="1200" b="1">
                    <a:solidFill>
                      <a:srgbClr val="FF0000"/>
                    </a:solidFill>
                    <a:sym typeface="+mn-ea"/>
                  </a:rPr>
                  <a:t>O</a:t>
                </a:r>
                <a:r>
                  <a:rPr lang="en-US" altLang="zh-CN" sz="1200" b="1" baseline="-25000">
                    <a:solidFill>
                      <a:srgbClr val="FF0000"/>
                    </a:solidFill>
                    <a:sym typeface="+mn-ea"/>
                  </a:rPr>
                  <a:t>3 </a:t>
                </a:r>
                <a:r>
                  <a:rPr lang="en-US" altLang="zh-CN" sz="1200" b="1">
                    <a:solidFill>
                      <a:srgbClr val="000000"/>
                    </a:solidFill>
                    <a:sym typeface="+mn-ea"/>
                  </a:rPr>
                  <a:t>  </a:t>
                </a:r>
                <a:r>
                  <a:rPr lang="en-US" altLang="zh-CN" sz="1200" b="1">
                    <a:solidFill>
                      <a:srgbClr val="FF0000"/>
                    </a:solidFill>
                    <a:sym typeface="+mn-ea"/>
                  </a:rPr>
                  <a:t>Al(OH)</a:t>
                </a:r>
                <a:r>
                  <a:rPr lang="en-US" altLang="zh-CN" sz="1200" b="1" baseline="-25000">
                    <a:solidFill>
                      <a:srgbClr val="FF0000"/>
                    </a:solidFill>
                    <a:sym typeface="+mn-ea"/>
                  </a:rPr>
                  <a:t>3</a:t>
                </a:r>
                <a:r>
                  <a:rPr lang="en-US" altLang="zh-CN" sz="1200" b="1">
                    <a:solidFill>
                      <a:srgbClr val="FF0000"/>
                    </a:solidFill>
                    <a:sym typeface="+mn-ea"/>
                  </a:rPr>
                  <a:t>  </a:t>
                </a:r>
                <a:r>
                  <a:rPr lang="en-US" altLang="zh-CN" sz="1200" b="1" baseline="-25000">
                    <a:solidFill>
                      <a:srgbClr val="FF0000"/>
                    </a:solidFill>
                    <a:sym typeface="+mn-ea"/>
                  </a:rPr>
                  <a:t> </a:t>
                </a:r>
                <a:r>
                  <a:rPr lang="en-US" altLang="zh-CN" sz="1200" b="1">
                    <a:solidFill>
                      <a:srgbClr val="FF0000"/>
                    </a:solidFill>
                    <a:sym typeface="+mn-ea"/>
                  </a:rPr>
                  <a:t>AlCl</a:t>
                </a:r>
                <a:r>
                  <a:rPr lang="en-US" altLang="zh-CN" sz="1200" b="1" baseline="-25000">
                    <a:solidFill>
                      <a:srgbClr val="FF0000"/>
                    </a:solidFill>
                    <a:sym typeface="+mn-ea"/>
                  </a:rPr>
                  <a:t>3     </a:t>
                </a:r>
                <a:r>
                  <a:rPr lang="en-US" altLang="zh-CN" sz="1200" b="1">
                    <a:solidFill>
                      <a:srgbClr val="FF0000"/>
                    </a:solidFill>
                    <a:sym typeface="+mn-ea"/>
                  </a:rPr>
                  <a:t>NaAlO</a:t>
                </a:r>
                <a:r>
                  <a:rPr lang="en-US" altLang="zh-CN" sz="1200" b="1" baseline="-25000">
                    <a:solidFill>
                      <a:srgbClr val="FF0000"/>
                    </a:solidFill>
                    <a:sym typeface="+mn-ea"/>
                  </a:rPr>
                  <a:t>2</a:t>
                </a:r>
                <a:endParaRPr lang="zh-CN" altLang="en-US" sz="2000" b="1" baseline="30000">
                  <a:solidFill>
                    <a:srgbClr val="FF0000"/>
                  </a:solidFill>
                  <a:sym typeface="+mn-ea"/>
                </a:endParaRPr>
              </a:p>
            </p:txBody>
          </p:sp>
          <p:sp>
            <p:nvSpPr>
              <p:cNvPr id="24" name="右箭头 23"/>
              <p:cNvSpPr/>
              <p:nvPr/>
            </p:nvSpPr>
            <p:spPr>
              <a:xfrm>
                <a:off x="1437251" y="2605072"/>
                <a:ext cx="289236"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25" name="右箭头 24"/>
              <p:cNvSpPr/>
              <p:nvPr/>
            </p:nvSpPr>
            <p:spPr>
              <a:xfrm>
                <a:off x="1451588" y="3033062"/>
                <a:ext cx="289236"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0" name="右箭头 29"/>
              <p:cNvSpPr/>
              <p:nvPr/>
            </p:nvSpPr>
            <p:spPr>
              <a:xfrm>
                <a:off x="1451588" y="3429302"/>
                <a:ext cx="289236"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1" name="文本框 5"/>
              <p:cNvSpPr txBox="1"/>
              <p:nvPr/>
            </p:nvSpPr>
            <p:spPr>
              <a:xfrm>
                <a:off x="1740824" y="2489502"/>
                <a:ext cx="100172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b="1">
                    <a:solidFill>
                      <a:srgbClr val="FF0000"/>
                    </a:solidFill>
                  </a:rPr>
                  <a:t>Fe</a:t>
                </a:r>
                <a:endParaRPr lang="en-US" altLang="zh-CN" b="1" baseline="30000">
                  <a:solidFill>
                    <a:srgbClr val="FF0000"/>
                  </a:solidFill>
                  <a:sym typeface="+mn-ea"/>
                </a:endParaRPr>
              </a:p>
            </p:txBody>
          </p:sp>
          <p:sp>
            <p:nvSpPr>
              <p:cNvPr id="32" name="右箭头 31"/>
              <p:cNvSpPr/>
              <p:nvPr/>
            </p:nvSpPr>
            <p:spPr>
              <a:xfrm>
                <a:off x="2741929" y="2602532"/>
                <a:ext cx="218174"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33" name="文本框 7"/>
              <p:cNvSpPr txBox="1"/>
              <p:nvPr/>
            </p:nvSpPr>
            <p:spPr>
              <a:xfrm>
                <a:off x="2969453" y="2486962"/>
                <a:ext cx="484277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FF0000"/>
                    </a:solidFill>
                    <a:sym typeface="+mn-ea"/>
                  </a:rPr>
                  <a:t>Fe</a:t>
                </a:r>
                <a:r>
                  <a:rPr lang="en-US" altLang="zh-CN" sz="1400" b="1" baseline="30000">
                    <a:solidFill>
                      <a:srgbClr val="FF0000"/>
                    </a:solidFill>
                    <a:sym typeface="+mn-ea"/>
                  </a:rPr>
                  <a:t>2+  </a:t>
                </a:r>
                <a:r>
                  <a:rPr lang="en-US" altLang="zh-CN" sz="1400" b="1">
                    <a:solidFill>
                      <a:srgbClr val="FF0000"/>
                    </a:solidFill>
                    <a:sym typeface="+mn-ea"/>
                  </a:rPr>
                  <a:t>Fe</a:t>
                </a:r>
                <a:r>
                  <a:rPr lang="en-US" altLang="zh-CN" sz="1400" b="1" baseline="30000">
                    <a:solidFill>
                      <a:srgbClr val="FF0000"/>
                    </a:solidFill>
                    <a:sym typeface="+mn-ea"/>
                  </a:rPr>
                  <a:t>3+    </a:t>
                </a:r>
                <a:r>
                  <a:rPr lang="en-US" altLang="zh-CN" sz="1400" b="1">
                    <a:solidFill>
                      <a:srgbClr val="000000"/>
                    </a:solidFill>
                    <a:sym typeface="+mn-ea"/>
                  </a:rPr>
                  <a:t>Fe(OH)</a:t>
                </a:r>
                <a:r>
                  <a:rPr lang="en-US" altLang="zh-CN" sz="1400" b="1" baseline="-25000">
                    <a:solidFill>
                      <a:srgbClr val="000000"/>
                    </a:solidFill>
                    <a:sym typeface="+mn-ea"/>
                  </a:rPr>
                  <a:t>2    </a:t>
                </a:r>
                <a:r>
                  <a:rPr lang="en-US" altLang="zh-CN" sz="1400" b="1">
                    <a:solidFill>
                      <a:srgbClr val="000000"/>
                    </a:solidFill>
                    <a:sym typeface="+mn-ea"/>
                  </a:rPr>
                  <a:t>Fe (OH)</a:t>
                </a:r>
                <a:r>
                  <a:rPr lang="en-US" altLang="zh-CN" sz="1400" b="1" baseline="-25000">
                    <a:solidFill>
                      <a:srgbClr val="000000"/>
                    </a:solidFill>
                    <a:sym typeface="+mn-ea"/>
                  </a:rPr>
                  <a:t>3</a:t>
                </a:r>
                <a:r>
                  <a:rPr lang="en-US" altLang="zh-CN" sz="1400" b="1">
                    <a:solidFill>
                      <a:srgbClr val="000000"/>
                    </a:solidFill>
                    <a:sym typeface="+mn-ea"/>
                  </a:rPr>
                  <a:t>  </a:t>
                </a:r>
                <a:endParaRPr lang="zh-CN" altLang="en-US" sz="1400" b="1" baseline="30000">
                  <a:solidFill>
                    <a:srgbClr val="000000"/>
                  </a:solidFill>
                  <a:sym typeface="+mn-ea"/>
                </a:endParaRPr>
              </a:p>
            </p:txBody>
          </p:sp>
          <p:sp>
            <p:nvSpPr>
              <p:cNvPr id="43" name="文本框 8"/>
              <p:cNvSpPr txBox="1"/>
              <p:nvPr/>
            </p:nvSpPr>
            <p:spPr>
              <a:xfrm>
                <a:off x="1740824" y="2921302"/>
                <a:ext cx="1001106"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Cu</a:t>
                </a:r>
                <a:endParaRPr lang="en-US" altLang="zh-CN" sz="1400" b="1">
                  <a:solidFill>
                    <a:srgbClr val="000000"/>
                  </a:solidFill>
                </a:endParaRPr>
              </a:p>
            </p:txBody>
          </p:sp>
          <p:sp>
            <p:nvSpPr>
              <p:cNvPr id="44" name="右箭头 43"/>
              <p:cNvSpPr/>
              <p:nvPr/>
            </p:nvSpPr>
            <p:spPr>
              <a:xfrm>
                <a:off x="2742553" y="3033697"/>
                <a:ext cx="217550"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45" name="文本框 10"/>
              <p:cNvSpPr txBox="1"/>
              <p:nvPr/>
            </p:nvSpPr>
            <p:spPr>
              <a:xfrm>
                <a:off x="2960726" y="2920667"/>
                <a:ext cx="4851499" cy="27659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200" b="1">
                    <a:solidFill>
                      <a:srgbClr val="000000"/>
                    </a:solidFill>
                    <a:sym typeface="+mn-ea"/>
                  </a:rPr>
                  <a:t>CuO  Cu(OH)</a:t>
                </a:r>
                <a:r>
                  <a:rPr lang="en-US" altLang="zh-CN" sz="1200" b="1" baseline="-25000">
                    <a:solidFill>
                      <a:srgbClr val="000000"/>
                    </a:solidFill>
                    <a:sym typeface="+mn-ea"/>
                  </a:rPr>
                  <a:t>2</a:t>
                </a:r>
                <a:r>
                  <a:rPr lang="en-US" altLang="zh-CN" sz="1200" b="1">
                    <a:solidFill>
                      <a:srgbClr val="000000"/>
                    </a:solidFill>
                    <a:sym typeface="+mn-ea"/>
                  </a:rPr>
                  <a:t>   CuCl</a:t>
                </a:r>
                <a:r>
                  <a:rPr lang="en-US" altLang="zh-CN" sz="1200" b="1" baseline="-25000">
                    <a:solidFill>
                      <a:srgbClr val="000000"/>
                    </a:solidFill>
                    <a:sym typeface="+mn-ea"/>
                  </a:rPr>
                  <a:t>2</a:t>
                </a:r>
                <a:endParaRPr lang="en-US" altLang="zh-CN" sz="1200" b="1" baseline="-25000">
                  <a:solidFill>
                    <a:srgbClr val="000000"/>
                  </a:solidFill>
                  <a:sym typeface="+mn-ea"/>
                </a:endParaRPr>
              </a:p>
            </p:txBody>
          </p:sp>
          <p:sp>
            <p:nvSpPr>
              <p:cNvPr id="46" name="文本框 11"/>
              <p:cNvSpPr txBox="1"/>
              <p:nvPr/>
            </p:nvSpPr>
            <p:spPr>
              <a:xfrm>
                <a:off x="1741447" y="3344847"/>
                <a:ext cx="1000482"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latin typeface="华文中宋" panose="02010600040101010101" pitchFamily="2" charset="-122"/>
                    <a:ea typeface="华文中宋" panose="02010600040101010101" pitchFamily="2" charset="-122"/>
                    <a:sym typeface="+mn-ea"/>
                  </a:rPr>
                  <a:t>C</a:t>
                </a:r>
                <a:endParaRPr lang="en-US" altLang="zh-CN" sz="1400" b="1">
                  <a:solidFill>
                    <a:srgbClr val="000000"/>
                  </a:solidFill>
                  <a:latin typeface="华文中宋" panose="02010600040101010101" pitchFamily="2" charset="-122"/>
                  <a:ea typeface="华文中宋" panose="02010600040101010101" pitchFamily="2" charset="-122"/>
                  <a:sym typeface="+mn-ea"/>
                </a:endParaRPr>
              </a:p>
            </p:txBody>
          </p:sp>
          <p:sp>
            <p:nvSpPr>
              <p:cNvPr id="47" name="右箭头 46"/>
              <p:cNvSpPr/>
              <p:nvPr/>
            </p:nvSpPr>
            <p:spPr>
              <a:xfrm>
                <a:off x="2760007" y="3444542"/>
                <a:ext cx="217550"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48" name="文本框 13"/>
              <p:cNvSpPr txBox="1"/>
              <p:nvPr/>
            </p:nvSpPr>
            <p:spPr>
              <a:xfrm>
                <a:off x="2977557" y="3344847"/>
                <a:ext cx="4834667" cy="30797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000000"/>
                    </a:solidFill>
                    <a:sym typeface="+mn-ea"/>
                  </a:rPr>
                  <a:t>CO</a:t>
                </a:r>
                <a:r>
                  <a:rPr lang="zh-CN" altLang="en-US" sz="1400" b="1">
                    <a:solidFill>
                      <a:srgbClr val="000000"/>
                    </a:solidFill>
                    <a:sym typeface="+mn-ea"/>
                  </a:rPr>
                  <a:t>  </a:t>
                </a:r>
                <a:r>
                  <a:rPr lang="en-US" altLang="zh-CN" sz="1400" b="1">
                    <a:solidFill>
                      <a:srgbClr val="FF0000"/>
                    </a:solidFill>
                    <a:sym typeface="+mn-ea"/>
                  </a:rPr>
                  <a:t>CO</a:t>
                </a:r>
                <a:r>
                  <a:rPr lang="en-US" altLang="zh-CN" sz="1400" b="1" baseline="-25000">
                    <a:solidFill>
                      <a:srgbClr val="FF0000"/>
                    </a:solidFill>
                    <a:sym typeface="+mn-ea"/>
                  </a:rPr>
                  <a:t>2 </a:t>
                </a:r>
                <a:r>
                  <a:rPr lang="en-US" altLang="zh-CN" sz="1400" b="1" smtClean="0">
                    <a:solidFill>
                      <a:srgbClr val="FF0000"/>
                    </a:solidFill>
                    <a:sym typeface="+mn-ea"/>
                  </a:rPr>
                  <a:t> </a:t>
                </a:r>
                <a:r>
                  <a:rPr lang="en-US" altLang="zh-CN" sz="1400" b="1" smtClean="0">
                    <a:solidFill>
                      <a:srgbClr val="000000"/>
                    </a:solidFill>
                    <a:sym typeface="+mn-ea"/>
                  </a:rPr>
                  <a:t>CH</a:t>
                </a:r>
                <a:r>
                  <a:rPr lang="en-US" altLang="zh-CN" sz="1400" b="1" baseline="-25000" smtClean="0">
                    <a:solidFill>
                      <a:srgbClr val="000000"/>
                    </a:solidFill>
                    <a:sym typeface="+mn-ea"/>
                  </a:rPr>
                  <a:t>4</a:t>
                </a:r>
                <a:r>
                  <a:rPr lang="zh-CN" altLang="en-US" sz="1400" b="1" smtClean="0">
                    <a:solidFill>
                      <a:srgbClr val="000000"/>
                    </a:solidFill>
                    <a:sym typeface="+mn-ea"/>
                  </a:rPr>
                  <a:t>、</a:t>
                </a:r>
                <a:r>
                  <a:rPr lang="en-US" altLang="zh-CN" sz="1400" b="1" smtClean="0">
                    <a:solidFill>
                      <a:srgbClr val="000000"/>
                    </a:solidFill>
                    <a:sym typeface="+mn-ea"/>
                  </a:rPr>
                  <a:t>C</a:t>
                </a:r>
                <a:r>
                  <a:rPr lang="en-US" altLang="zh-CN" sz="1400" b="1" baseline="-25000" smtClean="0">
                    <a:solidFill>
                      <a:srgbClr val="000000"/>
                    </a:solidFill>
                    <a:sym typeface="+mn-ea"/>
                  </a:rPr>
                  <a:t>2</a:t>
                </a:r>
                <a:r>
                  <a:rPr lang="en-US" altLang="zh-CN" sz="1400" b="1" smtClean="0">
                    <a:solidFill>
                      <a:srgbClr val="000000"/>
                    </a:solidFill>
                    <a:sym typeface="+mn-ea"/>
                  </a:rPr>
                  <a:t>H</a:t>
                </a:r>
                <a:r>
                  <a:rPr lang="en-US" altLang="zh-CN" sz="1400" b="1" baseline="-25000" smtClean="0">
                    <a:solidFill>
                      <a:srgbClr val="000000"/>
                    </a:solidFill>
                    <a:sym typeface="+mn-ea"/>
                  </a:rPr>
                  <a:t>4</a:t>
                </a:r>
                <a:r>
                  <a:rPr lang="zh-CN" altLang="en-US" sz="1400" b="1" smtClean="0">
                    <a:solidFill>
                      <a:srgbClr val="000000"/>
                    </a:solidFill>
                    <a:sym typeface="+mn-ea"/>
                  </a:rPr>
                  <a:t>、</a:t>
                </a:r>
                <a:r>
                  <a:rPr lang="en-US" altLang="zh-CN" sz="1400" b="1" smtClean="0">
                    <a:solidFill>
                      <a:srgbClr val="000000"/>
                    </a:solidFill>
                    <a:sym typeface="+mn-ea"/>
                  </a:rPr>
                  <a:t>C</a:t>
                </a:r>
                <a:r>
                  <a:rPr lang="en-US" altLang="zh-CN" sz="1400" b="1" baseline="-25000" smtClean="0">
                    <a:solidFill>
                      <a:srgbClr val="000000"/>
                    </a:solidFill>
                    <a:sym typeface="+mn-ea"/>
                  </a:rPr>
                  <a:t>6</a:t>
                </a:r>
                <a:r>
                  <a:rPr lang="en-US" altLang="zh-CN" sz="1400" b="1" smtClean="0">
                    <a:solidFill>
                      <a:srgbClr val="000000"/>
                    </a:solidFill>
                    <a:sym typeface="+mn-ea"/>
                  </a:rPr>
                  <a:t>H</a:t>
                </a:r>
                <a:r>
                  <a:rPr lang="en-US" altLang="zh-CN" sz="1400" b="1" baseline="-25000" smtClean="0">
                    <a:solidFill>
                      <a:srgbClr val="000000"/>
                    </a:solidFill>
                    <a:sym typeface="+mn-ea"/>
                  </a:rPr>
                  <a:t>6  </a:t>
                </a:r>
                <a:r>
                  <a:rPr lang="zh-CN" altLang="en-US" sz="1400" b="1" smtClean="0">
                    <a:solidFill>
                      <a:srgbClr val="FF0000"/>
                    </a:solidFill>
                    <a:sym typeface="+mn-ea"/>
                  </a:rPr>
                  <a:t>乙醇 乙酸  酯  糖类  蛋白质 </a:t>
                </a:r>
                <a:endParaRPr lang="en-US" altLang="zh-CN" sz="1400" b="1" baseline="-25000">
                  <a:solidFill>
                    <a:srgbClr val="FF0000"/>
                  </a:solidFill>
                  <a:sym typeface="+mn-ea"/>
                </a:endParaRPr>
              </a:p>
            </p:txBody>
          </p:sp>
          <p:sp>
            <p:nvSpPr>
              <p:cNvPr id="49" name="右箭头 48"/>
              <p:cNvSpPr/>
              <p:nvPr/>
            </p:nvSpPr>
            <p:spPr>
              <a:xfrm>
                <a:off x="1451588" y="3822367"/>
                <a:ext cx="289236"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0" name="右箭头 49"/>
              <p:cNvSpPr/>
              <p:nvPr/>
            </p:nvSpPr>
            <p:spPr>
              <a:xfrm>
                <a:off x="1451588" y="4252897"/>
                <a:ext cx="289236"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1" name="右箭头 50"/>
              <p:cNvSpPr/>
              <p:nvPr/>
            </p:nvSpPr>
            <p:spPr>
              <a:xfrm>
                <a:off x="1451588" y="4649137"/>
                <a:ext cx="289236"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2" name="文本框 17"/>
              <p:cNvSpPr txBox="1"/>
              <p:nvPr/>
            </p:nvSpPr>
            <p:spPr>
              <a:xfrm>
                <a:off x="1740824" y="3709337"/>
                <a:ext cx="1001729"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N</a:t>
                </a:r>
                <a:endParaRPr lang="en-US" altLang="zh-CN" sz="1400" b="1">
                  <a:solidFill>
                    <a:srgbClr val="000000"/>
                  </a:solidFill>
                </a:endParaRPr>
              </a:p>
            </p:txBody>
          </p:sp>
          <p:sp>
            <p:nvSpPr>
              <p:cNvPr id="53" name="右箭头 52"/>
              <p:cNvSpPr/>
              <p:nvPr/>
            </p:nvSpPr>
            <p:spPr>
              <a:xfrm>
                <a:off x="2741929" y="3822367"/>
                <a:ext cx="218174"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4" name="文本框 19"/>
              <p:cNvSpPr txBox="1"/>
              <p:nvPr/>
            </p:nvSpPr>
            <p:spPr>
              <a:xfrm>
                <a:off x="2960103" y="3709337"/>
                <a:ext cx="4852121"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FF0000"/>
                    </a:solidFill>
                    <a:sym typeface="+mn-ea"/>
                  </a:rPr>
                  <a:t>NH</a:t>
                </a:r>
                <a:r>
                  <a:rPr lang="en-US" altLang="zh-CN" sz="1400" b="1" baseline="-25000">
                    <a:solidFill>
                      <a:srgbClr val="FF0000"/>
                    </a:solidFill>
                    <a:sym typeface="+mn-ea"/>
                  </a:rPr>
                  <a:t>3   </a:t>
                </a:r>
                <a:r>
                  <a:rPr lang="en-US" altLang="zh-CN" sz="1400" b="1">
                    <a:solidFill>
                      <a:srgbClr val="FF0000"/>
                    </a:solidFill>
                    <a:sym typeface="+mn-ea"/>
                  </a:rPr>
                  <a:t>NH</a:t>
                </a:r>
                <a:r>
                  <a:rPr lang="en-US" altLang="zh-CN" sz="1400" b="1" baseline="-25000">
                    <a:solidFill>
                      <a:srgbClr val="FF0000"/>
                    </a:solidFill>
                    <a:sym typeface="+mn-ea"/>
                  </a:rPr>
                  <a:t>4</a:t>
                </a:r>
                <a:r>
                  <a:rPr lang="en-US" altLang="zh-CN" sz="1400" b="1" baseline="30000">
                    <a:solidFill>
                      <a:srgbClr val="FF0000"/>
                    </a:solidFill>
                    <a:sym typeface="+mn-ea"/>
                  </a:rPr>
                  <a:t>+   </a:t>
                </a:r>
                <a:r>
                  <a:rPr lang="en-US" altLang="zh-CN" sz="1400" b="1" baseline="-25000">
                    <a:solidFill>
                      <a:srgbClr val="FF0000"/>
                    </a:solidFill>
                    <a:sym typeface="+mn-ea"/>
                  </a:rPr>
                  <a:t> </a:t>
                </a:r>
                <a:r>
                  <a:rPr lang="en-US" altLang="zh-CN" sz="1400" b="1">
                    <a:solidFill>
                      <a:srgbClr val="FF0000"/>
                    </a:solidFill>
                    <a:sym typeface="+mn-ea"/>
                  </a:rPr>
                  <a:t>NO  </a:t>
                </a:r>
                <a:r>
                  <a:rPr lang="en-US" altLang="zh-CN" sz="1400" b="1" baseline="-25000">
                    <a:solidFill>
                      <a:srgbClr val="FF0000"/>
                    </a:solidFill>
                    <a:sym typeface="+mn-ea"/>
                  </a:rPr>
                  <a:t> </a:t>
                </a:r>
                <a:r>
                  <a:rPr lang="en-US" altLang="zh-CN" sz="1400" b="1">
                    <a:solidFill>
                      <a:srgbClr val="FF0000"/>
                    </a:solidFill>
                    <a:sym typeface="+mn-ea"/>
                  </a:rPr>
                  <a:t>NO</a:t>
                </a:r>
                <a:r>
                  <a:rPr lang="en-US" altLang="zh-CN" sz="1400" b="1" baseline="-25000">
                    <a:solidFill>
                      <a:srgbClr val="FF0000"/>
                    </a:solidFill>
                    <a:sym typeface="+mn-ea"/>
                  </a:rPr>
                  <a:t>2   </a:t>
                </a:r>
                <a:r>
                  <a:rPr lang="en-US" altLang="zh-CN" sz="1400" b="1">
                    <a:solidFill>
                      <a:srgbClr val="FF0000"/>
                    </a:solidFill>
                    <a:sym typeface="+mn-ea"/>
                  </a:rPr>
                  <a:t>HNO</a:t>
                </a:r>
                <a:r>
                  <a:rPr lang="en-US" altLang="zh-CN" sz="1400" b="1" baseline="-25000">
                    <a:solidFill>
                      <a:srgbClr val="FF0000"/>
                    </a:solidFill>
                    <a:sym typeface="+mn-ea"/>
                  </a:rPr>
                  <a:t>3  </a:t>
                </a:r>
                <a:r>
                  <a:rPr lang="en-US" altLang="zh-CN" sz="1400" b="1">
                    <a:solidFill>
                      <a:srgbClr val="000000"/>
                    </a:solidFill>
                    <a:sym typeface="+mn-ea"/>
                  </a:rPr>
                  <a:t>NO</a:t>
                </a:r>
                <a:r>
                  <a:rPr lang="en-US" altLang="zh-CN" sz="1400" b="1" baseline="-25000">
                    <a:solidFill>
                      <a:srgbClr val="000000"/>
                    </a:solidFill>
                    <a:sym typeface="+mn-ea"/>
                  </a:rPr>
                  <a:t>3</a:t>
                </a:r>
                <a:r>
                  <a:rPr lang="en-US" altLang="zh-CN" sz="1400" b="1" baseline="30000">
                    <a:solidFill>
                      <a:srgbClr val="000000"/>
                    </a:solidFill>
                    <a:sym typeface="+mn-ea"/>
                  </a:rPr>
                  <a:t>-</a:t>
                </a:r>
                <a:endParaRPr lang="en-US" altLang="zh-CN" sz="1400" b="1" baseline="30000">
                  <a:solidFill>
                    <a:srgbClr val="000000"/>
                  </a:solidFill>
                  <a:sym typeface="+mn-ea"/>
                </a:endParaRPr>
              </a:p>
            </p:txBody>
          </p:sp>
          <p:sp>
            <p:nvSpPr>
              <p:cNvPr id="55" name="文本框 20"/>
              <p:cNvSpPr txBox="1"/>
              <p:nvPr/>
            </p:nvSpPr>
            <p:spPr>
              <a:xfrm>
                <a:off x="1740824" y="4141137"/>
                <a:ext cx="1001106"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a:solidFill>
                      <a:srgbClr val="000000"/>
                    </a:solidFill>
                  </a:rPr>
                  <a:t>S</a:t>
                </a:r>
                <a:endParaRPr lang="en-US" altLang="zh-CN" sz="1400" b="1">
                  <a:solidFill>
                    <a:srgbClr val="000000"/>
                  </a:solidFill>
                </a:endParaRPr>
              </a:p>
            </p:txBody>
          </p:sp>
          <p:sp>
            <p:nvSpPr>
              <p:cNvPr id="56" name="右箭头 55"/>
              <p:cNvSpPr/>
              <p:nvPr/>
            </p:nvSpPr>
            <p:spPr>
              <a:xfrm>
                <a:off x="2742553" y="4253532"/>
                <a:ext cx="217550"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7" name="文本框 23"/>
              <p:cNvSpPr txBox="1"/>
              <p:nvPr/>
            </p:nvSpPr>
            <p:spPr>
              <a:xfrm>
                <a:off x="1741447" y="4564682"/>
                <a:ext cx="1000482"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en-US" altLang="zh-CN" sz="1400" b="1" smtClean="0">
                    <a:solidFill>
                      <a:srgbClr val="000000"/>
                    </a:solidFill>
                    <a:latin typeface="华文中宋" panose="02010600040101010101" pitchFamily="2" charset="-122"/>
                    <a:ea typeface="华文中宋" panose="02010600040101010101" pitchFamily="2" charset="-122"/>
                    <a:sym typeface="+mn-ea"/>
                  </a:rPr>
                  <a:t>Cl</a:t>
                </a:r>
                <a:endParaRPr lang="en-US" altLang="zh-CN" sz="1400" b="1">
                  <a:solidFill>
                    <a:srgbClr val="000000"/>
                  </a:solidFill>
                  <a:latin typeface="华文中宋" panose="02010600040101010101" pitchFamily="2" charset="-122"/>
                  <a:ea typeface="华文中宋" panose="02010600040101010101" pitchFamily="2" charset="-122"/>
                  <a:sym typeface="+mn-ea"/>
                </a:endParaRPr>
              </a:p>
            </p:txBody>
          </p:sp>
          <p:sp>
            <p:nvSpPr>
              <p:cNvPr id="58" name="右箭头 57"/>
              <p:cNvSpPr/>
              <p:nvPr/>
            </p:nvSpPr>
            <p:spPr>
              <a:xfrm>
                <a:off x="2760007" y="4664377"/>
                <a:ext cx="217550"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59" name="文本框 25"/>
              <p:cNvSpPr txBox="1"/>
              <p:nvPr/>
            </p:nvSpPr>
            <p:spPr>
              <a:xfrm>
                <a:off x="2977557" y="4564682"/>
                <a:ext cx="483466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FF0000"/>
                    </a:solidFill>
                    <a:latin typeface="华文中宋" panose="02010600040101010101" pitchFamily="2" charset="-122"/>
                    <a:ea typeface="华文中宋" panose="02010600040101010101" pitchFamily="2" charset="-122"/>
                    <a:sym typeface="+mn-ea"/>
                  </a:rPr>
                  <a:t>Cl</a:t>
                </a:r>
                <a:r>
                  <a:rPr lang="en-US" altLang="zh-CN" sz="1400" b="1" baseline="-25000">
                    <a:solidFill>
                      <a:srgbClr val="FF0000"/>
                    </a:solidFill>
                    <a:latin typeface="华文中宋" panose="02010600040101010101" pitchFamily="2" charset="-122"/>
                    <a:ea typeface="华文中宋" panose="02010600040101010101" pitchFamily="2" charset="-122"/>
                    <a:sym typeface="+mn-ea"/>
                  </a:rPr>
                  <a:t>2   </a:t>
                </a:r>
                <a:r>
                  <a:rPr lang="en-US" altLang="zh-CN" sz="1400" b="1">
                    <a:solidFill>
                      <a:srgbClr val="FF0000"/>
                    </a:solidFill>
                    <a:latin typeface="华文中宋" panose="02010600040101010101" pitchFamily="2" charset="-122"/>
                    <a:ea typeface="华文中宋" panose="02010600040101010101" pitchFamily="2" charset="-122"/>
                    <a:sym typeface="+mn-ea"/>
                  </a:rPr>
                  <a:t>HClO  </a:t>
                </a:r>
                <a:r>
                  <a:rPr lang="en-US" altLang="zh-CN" sz="1400" b="1">
                    <a:solidFill>
                      <a:srgbClr val="000000"/>
                    </a:solidFill>
                    <a:latin typeface="华文中宋" panose="02010600040101010101" pitchFamily="2" charset="-122"/>
                    <a:ea typeface="华文中宋" panose="02010600040101010101" pitchFamily="2" charset="-122"/>
                    <a:sym typeface="+mn-ea"/>
                  </a:rPr>
                  <a:t>HCl  </a:t>
                </a:r>
                <a:r>
                  <a:rPr lang="en-US" altLang="zh-CN" sz="1400" b="1" smtClean="0">
                    <a:solidFill>
                      <a:srgbClr val="000000"/>
                    </a:solidFill>
                    <a:latin typeface="华文中宋" panose="02010600040101010101" pitchFamily="2" charset="-122"/>
                    <a:ea typeface="华文中宋" panose="02010600040101010101" pitchFamily="2" charset="-122"/>
                    <a:sym typeface="+mn-ea"/>
                  </a:rPr>
                  <a:t>Br</a:t>
                </a:r>
                <a:r>
                  <a:rPr lang="en-US" altLang="zh-CN" sz="1400" b="1" baseline="-25000" smtClean="0">
                    <a:solidFill>
                      <a:srgbClr val="000000"/>
                    </a:solidFill>
                    <a:sym typeface="+mn-ea"/>
                  </a:rPr>
                  <a:t>2</a:t>
                </a:r>
                <a:r>
                  <a:rPr lang="zh-CN" altLang="en-US" sz="1400" b="1" smtClean="0">
                    <a:solidFill>
                      <a:srgbClr val="000000"/>
                    </a:solidFill>
                    <a:latin typeface="华文中宋" panose="02010600040101010101" pitchFamily="2" charset="-122"/>
                    <a:ea typeface="华文中宋" panose="02010600040101010101" pitchFamily="2" charset="-122"/>
                    <a:sym typeface="+mn-ea"/>
                  </a:rPr>
                  <a:t>  </a:t>
                </a:r>
                <a:r>
                  <a:rPr lang="en-US" altLang="zh-CN" sz="1400" b="1" smtClean="0">
                    <a:solidFill>
                      <a:srgbClr val="000000"/>
                    </a:solidFill>
                    <a:latin typeface="华文中宋" panose="02010600040101010101" pitchFamily="2" charset="-122"/>
                    <a:ea typeface="华文中宋" panose="02010600040101010101" pitchFamily="2" charset="-122"/>
                    <a:sym typeface="+mn-ea"/>
                  </a:rPr>
                  <a:t>I</a:t>
                </a:r>
                <a:r>
                  <a:rPr lang="en-US" altLang="zh-CN" sz="1400" b="1" baseline="-25000" smtClean="0">
                    <a:solidFill>
                      <a:srgbClr val="000000"/>
                    </a:solidFill>
                    <a:sym typeface="+mn-ea"/>
                  </a:rPr>
                  <a:t>2</a:t>
                </a:r>
                <a:endParaRPr lang="en-US" altLang="zh-CN" sz="1400" b="1" baseline="-25000">
                  <a:solidFill>
                    <a:srgbClr val="000000"/>
                  </a:solidFill>
                  <a:latin typeface="华文中宋" panose="02010600040101010101" pitchFamily="2" charset="-122"/>
                  <a:ea typeface="华文中宋" panose="02010600040101010101" pitchFamily="2" charset="-122"/>
                  <a:sym typeface="+mn-ea"/>
                </a:endParaRPr>
              </a:p>
            </p:txBody>
          </p:sp>
          <p:sp>
            <p:nvSpPr>
              <p:cNvPr id="60" name="右箭头 59"/>
              <p:cNvSpPr/>
              <p:nvPr/>
            </p:nvSpPr>
            <p:spPr>
              <a:xfrm>
                <a:off x="1435381" y="5063157"/>
                <a:ext cx="289236" cy="762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63" name="文本框 27"/>
              <p:cNvSpPr txBox="1"/>
              <p:nvPr/>
            </p:nvSpPr>
            <p:spPr>
              <a:xfrm>
                <a:off x="1725240" y="4925382"/>
                <a:ext cx="100048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200" b="1" smtClean="0">
                    <a:solidFill>
                      <a:srgbClr val="FF0000"/>
                    </a:solidFill>
                    <a:latin typeface="华文中宋" panose="02010600040101010101" pitchFamily="2" charset="-122"/>
                    <a:ea typeface="华文中宋" panose="02010600040101010101" pitchFamily="2" charset="-122"/>
                    <a:sym typeface="+mn-ea"/>
                  </a:rPr>
                  <a:t>（</a:t>
                </a:r>
                <a:r>
                  <a:rPr lang="en-US" altLang="zh-CN" sz="1200" b="1" smtClean="0">
                    <a:solidFill>
                      <a:srgbClr val="FF0000"/>
                    </a:solidFill>
                    <a:latin typeface="华文中宋" panose="02010600040101010101" pitchFamily="2" charset="-122"/>
                    <a:ea typeface="华文中宋" panose="02010600040101010101" pitchFamily="2" charset="-122"/>
                    <a:sym typeface="+mn-ea"/>
                  </a:rPr>
                  <a:t>H</a:t>
                </a:r>
                <a:r>
                  <a:rPr lang="zh-CN" altLang="en-US" sz="1200" b="1" smtClean="0">
                    <a:solidFill>
                      <a:srgbClr val="FF0000"/>
                    </a:solidFill>
                    <a:latin typeface="华文中宋" panose="02010600040101010101" pitchFamily="2" charset="-122"/>
                    <a:ea typeface="华文中宋" panose="02010600040101010101" pitchFamily="2" charset="-122"/>
                    <a:sym typeface="+mn-ea"/>
                  </a:rPr>
                  <a:t>）</a:t>
                </a:r>
                <a:endParaRPr lang="en-US" altLang="zh-CN" sz="1200" b="1" smtClean="0">
                  <a:solidFill>
                    <a:srgbClr val="FF0000"/>
                  </a:solidFill>
                  <a:latin typeface="华文中宋" panose="02010600040101010101" pitchFamily="2" charset="-122"/>
                  <a:ea typeface="华文中宋" panose="02010600040101010101" pitchFamily="2" charset="-122"/>
                  <a:sym typeface="+mn-ea"/>
                </a:endParaRPr>
              </a:p>
              <a:p>
                <a:pPr algn="ctr" fontAlgn="base">
                  <a:spcBef>
                    <a:spcPct val="0"/>
                  </a:spcBef>
                  <a:spcAft>
                    <a:spcPct val="0"/>
                  </a:spcAft>
                </a:pPr>
                <a:r>
                  <a:rPr lang="zh-CN" altLang="en-US" sz="1200" b="1" smtClean="0">
                    <a:solidFill>
                      <a:srgbClr val="FF0000"/>
                    </a:solidFill>
                    <a:latin typeface="华文中宋" panose="02010600040101010101" pitchFamily="2" charset="-122"/>
                    <a:ea typeface="华文中宋" panose="02010600040101010101" pitchFamily="2" charset="-122"/>
                    <a:sym typeface="+mn-ea"/>
                  </a:rPr>
                  <a:t>水溶液体系</a:t>
                </a:r>
                <a:endParaRPr lang="zh-CN" altLang="en-US" sz="1200" b="1">
                  <a:solidFill>
                    <a:srgbClr val="FF0000"/>
                  </a:solidFill>
                  <a:latin typeface="华文中宋" panose="02010600040101010101" pitchFamily="2" charset="-122"/>
                  <a:ea typeface="华文中宋" panose="02010600040101010101" pitchFamily="2" charset="-122"/>
                  <a:sym typeface="+mn-ea"/>
                </a:endParaRPr>
              </a:p>
            </p:txBody>
          </p:sp>
          <p:sp>
            <p:nvSpPr>
              <p:cNvPr id="64" name="右箭头 63"/>
              <p:cNvSpPr/>
              <p:nvPr/>
            </p:nvSpPr>
            <p:spPr>
              <a:xfrm>
                <a:off x="2743799" y="5078397"/>
                <a:ext cx="217550" cy="584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400" b="1">
                  <a:solidFill>
                    <a:srgbClr val="FFFFFF"/>
                  </a:solidFill>
                </a:endParaRPr>
              </a:p>
            </p:txBody>
          </p:sp>
          <p:sp>
            <p:nvSpPr>
              <p:cNvPr id="65" name="文本框 30"/>
              <p:cNvSpPr txBox="1"/>
              <p:nvPr/>
            </p:nvSpPr>
            <p:spPr>
              <a:xfrm>
                <a:off x="2961349" y="4978702"/>
                <a:ext cx="4850875"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400" b="1" smtClean="0">
                    <a:solidFill>
                      <a:srgbClr val="000000"/>
                    </a:solidFill>
                    <a:latin typeface="华文中宋" panose="02010600040101010101" pitchFamily="2" charset="-122"/>
                    <a:ea typeface="华文中宋" panose="02010600040101010101" pitchFamily="2" charset="-122"/>
                    <a:sym typeface="+mn-ea"/>
                  </a:rPr>
                  <a:t>溶液</a:t>
                </a:r>
                <a:r>
                  <a:rPr lang="en-US" altLang="zh-CN" sz="1400" b="1" smtClean="0">
                    <a:solidFill>
                      <a:srgbClr val="000000"/>
                    </a:solidFill>
                    <a:latin typeface="华文中宋" panose="02010600040101010101" pitchFamily="2" charset="-122"/>
                    <a:ea typeface="华文中宋" panose="02010600040101010101" pitchFamily="2" charset="-122"/>
                    <a:sym typeface="+mn-ea"/>
                  </a:rPr>
                  <a:t>——5</a:t>
                </a:r>
                <a:r>
                  <a:rPr lang="zh-CN" altLang="en-US" sz="1400" b="1" smtClean="0">
                    <a:solidFill>
                      <a:srgbClr val="FF0000"/>
                    </a:solidFill>
                    <a:latin typeface="华文中宋" panose="02010600040101010101" pitchFamily="2" charset="-122"/>
                    <a:ea typeface="华文中宋" panose="02010600040101010101" pitchFamily="2" charset="-122"/>
                    <a:sym typeface="+mn-ea"/>
                  </a:rPr>
                  <a:t>行为</a:t>
                </a:r>
                <a:r>
                  <a:rPr lang="zh-CN" altLang="en-US" sz="1400" b="1" smtClean="0">
                    <a:solidFill>
                      <a:srgbClr val="000000"/>
                    </a:solidFill>
                    <a:latin typeface="华文中宋" panose="02010600040101010101" pitchFamily="2" charset="-122"/>
                    <a:ea typeface="华文中宋" panose="02010600040101010101" pitchFamily="2" charset="-122"/>
                    <a:sym typeface="+mn-ea"/>
                  </a:rPr>
                  <a:t>；胶体</a:t>
                </a:r>
                <a:r>
                  <a:rPr lang="en-US" altLang="zh-CN" sz="1400" b="1" smtClean="0">
                    <a:solidFill>
                      <a:srgbClr val="000000"/>
                    </a:solidFill>
                    <a:latin typeface="华文中宋" panose="02010600040101010101" pitchFamily="2" charset="-122"/>
                    <a:ea typeface="华文中宋" panose="02010600040101010101" pitchFamily="2" charset="-122"/>
                    <a:sym typeface="+mn-ea"/>
                  </a:rPr>
                  <a:t>——</a:t>
                </a:r>
                <a:r>
                  <a:rPr lang="zh-CN" altLang="en-US" sz="1400" b="1" smtClean="0">
                    <a:solidFill>
                      <a:srgbClr val="000000"/>
                    </a:solidFill>
                    <a:latin typeface="华文中宋" panose="02010600040101010101" pitchFamily="2" charset="-122"/>
                    <a:ea typeface="华文中宋" panose="02010600040101010101" pitchFamily="2" charset="-122"/>
                    <a:sym typeface="+mn-ea"/>
                  </a:rPr>
                  <a:t>胶</a:t>
                </a:r>
                <a:r>
                  <a:rPr lang="zh-CN" altLang="en-US" sz="1400" b="1">
                    <a:solidFill>
                      <a:srgbClr val="000000"/>
                    </a:solidFill>
                    <a:latin typeface="华文中宋" panose="02010600040101010101" pitchFamily="2" charset="-122"/>
                    <a:ea typeface="华文中宋" panose="02010600040101010101" pitchFamily="2" charset="-122"/>
                    <a:sym typeface="+mn-ea"/>
                  </a:rPr>
                  <a:t>体制备</a:t>
                </a:r>
                <a:r>
                  <a:rPr lang="zh-CN" altLang="en-US" sz="1400" b="1" smtClean="0">
                    <a:solidFill>
                      <a:srgbClr val="000000"/>
                    </a:solidFill>
                    <a:latin typeface="华文中宋" panose="02010600040101010101" pitchFamily="2" charset="-122"/>
                    <a:ea typeface="华文中宋" panose="02010600040101010101" pitchFamily="2" charset="-122"/>
                    <a:sym typeface="+mn-ea"/>
                  </a:rPr>
                  <a:t>、</a:t>
                </a:r>
                <a:r>
                  <a:rPr lang="zh-CN" altLang="en-US" sz="1400" b="1" smtClean="0">
                    <a:solidFill>
                      <a:srgbClr val="FF0000"/>
                    </a:solidFill>
                    <a:latin typeface="华文中宋" panose="02010600040101010101" pitchFamily="2" charset="-122"/>
                    <a:ea typeface="华文中宋" panose="02010600040101010101" pitchFamily="2" charset="-122"/>
                    <a:sym typeface="+mn-ea"/>
                  </a:rPr>
                  <a:t>胶体性</a:t>
                </a:r>
                <a:r>
                  <a:rPr lang="zh-CN" altLang="en-US" sz="1400" b="1">
                    <a:solidFill>
                      <a:srgbClr val="FF0000"/>
                    </a:solidFill>
                    <a:latin typeface="华文中宋" panose="02010600040101010101" pitchFamily="2" charset="-122"/>
                    <a:ea typeface="华文中宋" panose="02010600040101010101" pitchFamily="2" charset="-122"/>
                    <a:sym typeface="+mn-ea"/>
                  </a:rPr>
                  <a:t>质</a:t>
                </a:r>
                <a:r>
                  <a:rPr lang="zh-CN" altLang="en-US" sz="1400" b="1" smtClean="0">
                    <a:solidFill>
                      <a:srgbClr val="FF0000"/>
                    </a:solidFill>
                    <a:latin typeface="华文中宋" panose="02010600040101010101" pitchFamily="2" charset="-122"/>
                    <a:ea typeface="华文中宋" panose="02010600040101010101" pitchFamily="2" charset="-122"/>
                    <a:sym typeface="+mn-ea"/>
                  </a:rPr>
                  <a:t>、</a:t>
                </a:r>
                <a:r>
                  <a:rPr lang="zh-CN" altLang="en-US" sz="1400" b="1" smtClean="0">
                    <a:solidFill>
                      <a:srgbClr val="000000"/>
                    </a:solidFill>
                    <a:latin typeface="华文中宋" panose="02010600040101010101" pitchFamily="2" charset="-122"/>
                    <a:ea typeface="华文中宋" panose="02010600040101010101" pitchFamily="2" charset="-122"/>
                    <a:sym typeface="+mn-ea"/>
                  </a:rPr>
                  <a:t>胶体用途</a:t>
                </a:r>
                <a:endParaRPr lang="zh-CN" altLang="en-US" sz="2000" b="1" baseline="-25000">
                  <a:solidFill>
                    <a:srgbClr val="000000"/>
                  </a:solidFill>
                  <a:sym typeface="+mn-ea"/>
                </a:endParaRPr>
              </a:p>
            </p:txBody>
          </p:sp>
          <p:sp>
            <p:nvSpPr>
              <p:cNvPr id="66" name="文本框 32"/>
              <p:cNvSpPr txBox="1"/>
              <p:nvPr/>
            </p:nvSpPr>
            <p:spPr>
              <a:xfrm>
                <a:off x="2960103" y="4137327"/>
                <a:ext cx="4852121" cy="30670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400" b="1">
                    <a:solidFill>
                      <a:srgbClr val="000000"/>
                    </a:solidFill>
                    <a:sym typeface="+mn-ea"/>
                  </a:rPr>
                  <a:t>S  H</a:t>
                </a:r>
                <a:r>
                  <a:rPr lang="en-US" altLang="zh-CN" sz="1400" b="1" baseline="-25000">
                    <a:solidFill>
                      <a:srgbClr val="000000"/>
                    </a:solidFill>
                    <a:sym typeface="+mn-ea"/>
                  </a:rPr>
                  <a:t>2</a:t>
                </a:r>
                <a:r>
                  <a:rPr lang="en-US" altLang="zh-CN" sz="1400" b="1">
                    <a:solidFill>
                      <a:srgbClr val="000000"/>
                    </a:solidFill>
                    <a:sym typeface="+mn-ea"/>
                  </a:rPr>
                  <a:t>S</a:t>
                </a:r>
                <a:r>
                  <a:rPr lang="en-US" altLang="zh-CN" sz="1400" b="1" baseline="-25000">
                    <a:solidFill>
                      <a:srgbClr val="000000"/>
                    </a:solidFill>
                    <a:sym typeface="+mn-ea"/>
                  </a:rPr>
                  <a:t>   </a:t>
                </a:r>
                <a:r>
                  <a:rPr lang="en-US" altLang="zh-CN" sz="1400" b="1">
                    <a:solidFill>
                      <a:srgbClr val="FF0000"/>
                    </a:solidFill>
                    <a:sym typeface="+mn-ea"/>
                  </a:rPr>
                  <a:t>SO</a:t>
                </a:r>
                <a:r>
                  <a:rPr lang="en-US" altLang="zh-CN" sz="1400" b="1" baseline="-25000">
                    <a:solidFill>
                      <a:srgbClr val="FF0000"/>
                    </a:solidFill>
                    <a:sym typeface="+mn-ea"/>
                  </a:rPr>
                  <a:t>2 </a:t>
                </a:r>
                <a:r>
                  <a:rPr lang="en-US" altLang="zh-CN" sz="1400" b="1" baseline="-25000">
                    <a:solidFill>
                      <a:srgbClr val="000000"/>
                    </a:solidFill>
                    <a:sym typeface="+mn-ea"/>
                  </a:rPr>
                  <a:t>  </a:t>
                </a:r>
                <a:r>
                  <a:rPr lang="en-US" altLang="zh-CN" sz="1400" b="1">
                    <a:solidFill>
                      <a:srgbClr val="000000"/>
                    </a:solidFill>
                    <a:sym typeface="+mn-ea"/>
                  </a:rPr>
                  <a:t>SO</a:t>
                </a:r>
                <a:r>
                  <a:rPr lang="en-US" altLang="zh-CN" sz="1400" b="1" baseline="-25000">
                    <a:solidFill>
                      <a:srgbClr val="000000"/>
                    </a:solidFill>
                    <a:sym typeface="+mn-ea"/>
                  </a:rPr>
                  <a:t>3   </a:t>
                </a:r>
                <a:r>
                  <a:rPr lang="en-US" altLang="zh-CN" sz="1400" b="1">
                    <a:solidFill>
                      <a:srgbClr val="FF0000"/>
                    </a:solidFill>
                    <a:sym typeface="+mn-ea"/>
                  </a:rPr>
                  <a:t>H</a:t>
                </a:r>
                <a:r>
                  <a:rPr lang="en-US" altLang="zh-CN" sz="1400" b="1" baseline="-25000">
                    <a:solidFill>
                      <a:srgbClr val="FF0000"/>
                    </a:solidFill>
                    <a:sym typeface="+mn-ea"/>
                  </a:rPr>
                  <a:t>2</a:t>
                </a:r>
                <a:r>
                  <a:rPr lang="en-US" altLang="zh-CN" sz="1400" b="1">
                    <a:solidFill>
                      <a:srgbClr val="FF0000"/>
                    </a:solidFill>
                    <a:sym typeface="+mn-ea"/>
                  </a:rPr>
                  <a:t>SO</a:t>
                </a:r>
                <a:r>
                  <a:rPr lang="en-US" altLang="zh-CN" sz="1400" b="1" baseline="-25000">
                    <a:solidFill>
                      <a:srgbClr val="FF0000"/>
                    </a:solidFill>
                    <a:sym typeface="+mn-ea"/>
                  </a:rPr>
                  <a:t>4  </a:t>
                </a:r>
                <a:endParaRPr lang="en-US" altLang="zh-CN" sz="1400" b="1" baseline="30000">
                  <a:solidFill>
                    <a:srgbClr val="FF0000"/>
                  </a:solidFill>
                  <a:sym typeface="+mn-ea"/>
                </a:endParaRPr>
              </a:p>
            </p:txBody>
          </p:sp>
          <p:sp>
            <p:nvSpPr>
              <p:cNvPr id="67" name="Rectangle 129"/>
              <p:cNvSpPr/>
              <p:nvPr/>
            </p:nvSpPr>
            <p:spPr>
              <a:xfrm>
                <a:off x="8152779" y="1316070"/>
                <a:ext cx="348311" cy="3969385"/>
              </a:xfrm>
              <a:prstGeom prst="rect">
                <a:avLst/>
              </a:prstGeom>
              <a:noFill/>
              <a:ln w="9525">
                <a:solidFill>
                  <a:srgbClr val="FF0000"/>
                </a:solidFill>
              </a:ln>
            </p:spPr>
            <p:txBody>
              <a:bodyPr wrap="square" anchor="t">
                <a:spAutoFit/>
              </a:bodyPr>
              <a:lstStyle/>
              <a:p>
                <a:pPr algn="ctr" fontAlgn="base">
                  <a:spcBef>
                    <a:spcPct val="0"/>
                  </a:spcBef>
                  <a:spcAft>
                    <a:spcPct val="0"/>
                  </a:spcAft>
                </a:pPr>
                <a:r>
                  <a:rPr lang="zh-CN" altLang="en-US" b="1" smtClean="0">
                    <a:solidFill>
                      <a:srgbClr val="FF0000"/>
                    </a:solidFill>
                    <a:latin typeface="黑体" panose="02010609060101010101" pitchFamily="49" charset="-122"/>
                    <a:ea typeface="黑体" panose="02010609060101010101" pitchFamily="49" charset="-122"/>
                  </a:rPr>
                  <a:t>四大原理</a:t>
                </a:r>
                <a:endParaRPr lang="en-US" altLang="zh-CN" b="1" smtClean="0">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endParaRPr lang="en-US" altLang="zh-CN" b="1" smtClean="0">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smtClean="0">
                    <a:solidFill>
                      <a:srgbClr val="FF0000"/>
                    </a:solidFill>
                    <a:latin typeface="黑体" panose="02010609060101010101" pitchFamily="49" charset="-122"/>
                    <a:ea typeface="黑体" panose="02010609060101010101" pitchFamily="49" charset="-122"/>
                  </a:rPr>
                  <a:t>四大重点</a:t>
                </a:r>
                <a:endParaRPr lang="en-US" altLang="zh-CN" b="1" smtClean="0">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endParaRPr lang="en-US" altLang="zh-CN" b="1" smtClean="0">
                  <a:solidFill>
                    <a:srgbClr val="0000FF"/>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smtClean="0">
                    <a:solidFill>
                      <a:srgbClr val="0000FF"/>
                    </a:solidFill>
                    <a:latin typeface="黑体" panose="02010609060101010101" pitchFamily="49" charset="-122"/>
                    <a:ea typeface="黑体" panose="02010609060101010101" pitchFamily="49" charset="-122"/>
                  </a:rPr>
                  <a:t>两大工具</a:t>
                </a:r>
                <a:endParaRPr lang="zh-CN" altLang="en-US" b="1">
                  <a:solidFill>
                    <a:srgbClr val="0000FF"/>
                  </a:solidFill>
                  <a:latin typeface="黑体" panose="02010609060101010101" pitchFamily="49" charset="-122"/>
                  <a:ea typeface="黑体" panose="02010609060101010101" pitchFamily="49" charset="-122"/>
                </a:endParaRPr>
              </a:p>
            </p:txBody>
          </p:sp>
        </p:grpSp>
        <p:cxnSp>
          <p:nvCxnSpPr>
            <p:cNvPr id="68" name="直接连接符 67"/>
            <p:cNvCxnSpPr/>
            <p:nvPr/>
          </p:nvCxnSpPr>
          <p:spPr>
            <a:xfrm>
              <a:off x="1071538" y="3357561"/>
              <a:ext cx="7072362" cy="1"/>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内容占位符 2"/>
          <p:cNvSpPr>
            <a:spLocks noGrp="1"/>
          </p:cNvSpPr>
          <p:nvPr/>
        </p:nvSpPr>
        <p:spPr>
          <a:xfrm>
            <a:off x="1562735" y="1511618"/>
            <a:ext cx="8401050" cy="4525962"/>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a:buClr>
                <a:srgbClr val="ED7D31"/>
              </a:buClr>
            </a:pPr>
            <a:endParaRPr lang="en-US" altLang="zh-CN" sz="2400">
              <a:solidFill>
                <a:prstClr val="black"/>
              </a:solidFill>
            </a:endParaRPr>
          </a:p>
          <a:p>
            <a:pPr>
              <a:buClr>
                <a:srgbClr val="ED7D31"/>
              </a:buClr>
            </a:pPr>
            <a:endParaRPr lang="en-US" altLang="zh-CN" sz="2400">
              <a:solidFill>
                <a:prstClr val="black"/>
              </a:solidFill>
            </a:endParaRPr>
          </a:p>
          <a:p>
            <a:pPr>
              <a:buClr>
                <a:srgbClr val="ED7D31"/>
              </a:buClr>
            </a:pPr>
            <a:endParaRPr lang="en-US" altLang="zh-CN" b="1">
              <a:solidFill>
                <a:prstClr val="black"/>
              </a:solidFill>
            </a:endParaRPr>
          </a:p>
          <a:p>
            <a:pPr>
              <a:buClr>
                <a:srgbClr val="ED7D31"/>
              </a:buClr>
              <a:buFont typeface="Wingdings" panose="05000000000000000000" pitchFamily="2" charset="2"/>
              <a:buNone/>
            </a:pPr>
            <a:endParaRPr lang="zh-CN" altLang="en-US">
              <a:solidFill>
                <a:prstClr val="black"/>
              </a:solidFill>
            </a:endParaRPr>
          </a:p>
        </p:txBody>
      </p:sp>
      <p:sp>
        <p:nvSpPr>
          <p:cNvPr id="4" name="椭圆 3"/>
          <p:cNvSpPr/>
          <p:nvPr/>
        </p:nvSpPr>
        <p:spPr>
          <a:xfrm>
            <a:off x="3177223" y="1154432"/>
            <a:ext cx="4071938" cy="364331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kumimoji="1" lang="zh-CN" altLang="en-US" sz="2400" b="1">
                <a:solidFill>
                  <a:srgbClr val="FF0000"/>
                </a:solidFill>
              </a:rPr>
              <a:t>实验探究</a:t>
            </a:r>
            <a:endParaRPr kumimoji="1" lang="en-US" altLang="zh-CN" sz="2400" b="1">
              <a:solidFill>
                <a:srgbClr val="FF0000"/>
              </a:solidFill>
            </a:endParaRPr>
          </a:p>
          <a:p>
            <a:pPr algn="ctr" eaLnBrk="0" fontAlgn="base" hangingPunct="0">
              <a:spcBef>
                <a:spcPct val="0"/>
              </a:spcBef>
              <a:spcAft>
                <a:spcPct val="0"/>
              </a:spcAft>
              <a:defRPr/>
            </a:pPr>
            <a:r>
              <a:rPr kumimoji="1" lang="zh-CN" altLang="en-US" sz="2400" b="1">
                <a:solidFill>
                  <a:srgbClr val="FF0000"/>
                </a:solidFill>
              </a:rPr>
              <a:t>与</a:t>
            </a:r>
            <a:endParaRPr kumimoji="1" lang="en-US" altLang="zh-CN" sz="2400" b="1">
              <a:solidFill>
                <a:srgbClr val="FF0000"/>
              </a:solidFill>
            </a:endParaRPr>
          </a:p>
          <a:p>
            <a:pPr algn="ctr" eaLnBrk="0" fontAlgn="base" hangingPunct="0">
              <a:spcBef>
                <a:spcPct val="0"/>
              </a:spcBef>
              <a:spcAft>
                <a:spcPct val="0"/>
              </a:spcAft>
              <a:defRPr/>
            </a:pPr>
            <a:r>
              <a:rPr kumimoji="1" lang="zh-CN" altLang="en-US" sz="2400" b="1">
                <a:solidFill>
                  <a:srgbClr val="FF0000"/>
                </a:solidFill>
              </a:rPr>
              <a:t>创新意识</a:t>
            </a:r>
            <a:endParaRPr kumimoji="1" lang="zh-CN" altLang="en-US" sz="2400" b="1">
              <a:solidFill>
                <a:srgbClr val="FF0000"/>
              </a:solidFill>
            </a:endParaRPr>
          </a:p>
        </p:txBody>
      </p:sp>
      <p:sp>
        <p:nvSpPr>
          <p:cNvPr id="11" name="圆角矩形 10"/>
          <p:cNvSpPr/>
          <p:nvPr/>
        </p:nvSpPr>
        <p:spPr>
          <a:xfrm>
            <a:off x="4391660" y="2368868"/>
            <a:ext cx="1714500" cy="1428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zh-CN" altLang="en-US" sz="2400" b="1">
              <a:solidFill>
                <a:srgbClr val="FF0000"/>
              </a:solidFill>
            </a:endParaRPr>
          </a:p>
        </p:txBody>
      </p:sp>
      <p:cxnSp>
        <p:nvCxnSpPr>
          <p:cNvPr id="18" name="直接连接符 17"/>
          <p:cNvCxnSpPr>
            <a:stCxn id="4" idx="1"/>
          </p:cNvCxnSpPr>
          <p:nvPr/>
        </p:nvCxnSpPr>
        <p:spPr>
          <a:xfrm rot="16200000" flipH="1">
            <a:off x="3670301" y="1791019"/>
            <a:ext cx="823913" cy="6175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4" idx="7"/>
          </p:cNvCxnSpPr>
          <p:nvPr/>
        </p:nvCxnSpPr>
        <p:spPr>
          <a:xfrm rot="16200000" flipH="1" flipV="1">
            <a:off x="5968525" y="1826737"/>
            <a:ext cx="823913" cy="546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4" idx="3"/>
          </p:cNvCxnSpPr>
          <p:nvPr/>
        </p:nvCxnSpPr>
        <p:spPr>
          <a:xfrm rot="10800000" flipV="1">
            <a:off x="3773489" y="3654743"/>
            <a:ext cx="688975" cy="609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 idx="5"/>
          </p:cNvCxnSpPr>
          <p:nvPr/>
        </p:nvCxnSpPr>
        <p:spPr>
          <a:xfrm>
            <a:off x="6035993" y="3726180"/>
            <a:ext cx="617538" cy="5381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634" name="TextBox 45"/>
          <p:cNvSpPr txBox="1"/>
          <p:nvPr/>
        </p:nvSpPr>
        <p:spPr>
          <a:xfrm>
            <a:off x="3891598" y="1511618"/>
            <a:ext cx="2468880" cy="398780"/>
          </a:xfrm>
          <a:prstGeom prst="rect">
            <a:avLst/>
          </a:prstGeom>
          <a:noFill/>
          <a:ln w="9525">
            <a:noFill/>
          </a:ln>
        </p:spPr>
        <p:txBody>
          <a:bodyPr wrap="none">
            <a:spAutoFit/>
          </a:bodyPr>
          <a:lstStyle/>
          <a:p>
            <a:r>
              <a:rPr lang="zh-CN" altLang="en-US" sz="2000" b="1">
                <a:solidFill>
                  <a:srgbClr val="FF0000"/>
                </a:solidFill>
                <a:latin typeface="Times New Roman" panose="02020603050405020304" pitchFamily="18" charset="0"/>
              </a:rPr>
              <a:t>科学精神与社会责任</a:t>
            </a:r>
            <a:endParaRPr lang="zh-CN" altLang="en-US" sz="2000" b="1">
              <a:solidFill>
                <a:srgbClr val="FF0000"/>
              </a:solidFill>
              <a:latin typeface="Times New Roman" panose="02020603050405020304" pitchFamily="18" charset="0"/>
            </a:endParaRPr>
          </a:p>
        </p:txBody>
      </p:sp>
      <p:sp>
        <p:nvSpPr>
          <p:cNvPr id="26635" name="TextBox 47"/>
          <p:cNvSpPr txBox="1"/>
          <p:nvPr/>
        </p:nvSpPr>
        <p:spPr>
          <a:xfrm>
            <a:off x="3177223" y="2654619"/>
            <a:ext cx="1198880" cy="1322070"/>
          </a:xfrm>
          <a:prstGeom prst="rect">
            <a:avLst/>
          </a:prstGeom>
          <a:noFill/>
          <a:ln w="9525">
            <a:noFill/>
          </a:ln>
        </p:spPr>
        <p:txBody>
          <a:bodyPr wrap="none">
            <a:spAutoFit/>
          </a:bodyPr>
          <a:lstStyle/>
          <a:p>
            <a:r>
              <a:rPr lang="zh-CN" altLang="en-US" sz="2000" b="1">
                <a:solidFill>
                  <a:srgbClr val="FF0000"/>
                </a:solidFill>
                <a:latin typeface="Times New Roman" panose="02020603050405020304" pitchFamily="18" charset="0"/>
              </a:rPr>
              <a:t>宏观辨识</a:t>
            </a:r>
            <a:endParaRPr lang="en-US" altLang="zh-CN" sz="2000" b="1">
              <a:solidFill>
                <a:srgbClr val="FF0000"/>
              </a:solidFill>
              <a:latin typeface="Times New Roman" panose="02020603050405020304" pitchFamily="18" charset="0"/>
            </a:endParaRPr>
          </a:p>
          <a:p>
            <a:r>
              <a:rPr lang="zh-CN" altLang="en-US" sz="2000" b="1">
                <a:solidFill>
                  <a:srgbClr val="FF0000"/>
                </a:solidFill>
                <a:latin typeface="Times New Roman" panose="02020603050405020304" pitchFamily="18" charset="0"/>
              </a:rPr>
              <a:t>      与</a:t>
            </a:r>
            <a:endParaRPr lang="en-US" altLang="zh-CN" sz="2000" b="1">
              <a:solidFill>
                <a:srgbClr val="FF0000"/>
              </a:solidFill>
              <a:latin typeface="Times New Roman" panose="02020603050405020304" pitchFamily="18" charset="0"/>
            </a:endParaRPr>
          </a:p>
          <a:p>
            <a:r>
              <a:rPr lang="zh-CN" altLang="en-US" sz="2000" b="1">
                <a:solidFill>
                  <a:srgbClr val="FF0000"/>
                </a:solidFill>
                <a:latin typeface="Times New Roman" panose="02020603050405020304" pitchFamily="18" charset="0"/>
              </a:rPr>
              <a:t>微观探析</a:t>
            </a:r>
            <a:endParaRPr lang="en-US" altLang="zh-CN" sz="2000" b="1">
              <a:solidFill>
                <a:srgbClr val="FF0000"/>
              </a:solidFill>
              <a:latin typeface="Times New Roman" panose="02020603050405020304" pitchFamily="18" charset="0"/>
            </a:endParaRPr>
          </a:p>
          <a:p>
            <a:endParaRPr lang="en-US" altLang="zh-CN" sz="2000" b="1">
              <a:solidFill>
                <a:srgbClr val="FF0000"/>
              </a:solidFill>
              <a:latin typeface="Times New Roman" panose="02020603050405020304" pitchFamily="18" charset="0"/>
            </a:endParaRPr>
          </a:p>
        </p:txBody>
      </p:sp>
      <p:sp>
        <p:nvSpPr>
          <p:cNvPr id="26636" name="TextBox 48"/>
          <p:cNvSpPr txBox="1"/>
          <p:nvPr/>
        </p:nvSpPr>
        <p:spPr>
          <a:xfrm>
            <a:off x="6034724" y="2654618"/>
            <a:ext cx="1257300" cy="1014730"/>
          </a:xfrm>
          <a:prstGeom prst="rect">
            <a:avLst/>
          </a:prstGeom>
          <a:noFill/>
          <a:ln w="9525">
            <a:noFill/>
          </a:ln>
        </p:spPr>
        <p:txBody>
          <a:bodyPr>
            <a:spAutoFit/>
          </a:bodyPr>
          <a:lstStyle/>
          <a:p>
            <a:r>
              <a:rPr lang="zh-CN" altLang="en-US" sz="2000" b="1">
                <a:solidFill>
                  <a:srgbClr val="FF0000"/>
                </a:solidFill>
                <a:latin typeface="Times New Roman" panose="02020603050405020304" pitchFamily="18" charset="0"/>
              </a:rPr>
              <a:t>变化观念</a:t>
            </a:r>
            <a:endParaRPr lang="en-US" altLang="zh-CN" sz="2000" b="1">
              <a:solidFill>
                <a:srgbClr val="FF0000"/>
              </a:solidFill>
              <a:latin typeface="Times New Roman" panose="02020603050405020304" pitchFamily="18" charset="0"/>
            </a:endParaRPr>
          </a:p>
          <a:p>
            <a:r>
              <a:rPr lang="zh-CN" altLang="en-US" sz="2000" b="1">
                <a:solidFill>
                  <a:srgbClr val="FF0000"/>
                </a:solidFill>
                <a:latin typeface="Times New Roman" panose="02020603050405020304" pitchFamily="18" charset="0"/>
              </a:rPr>
              <a:t>      与</a:t>
            </a:r>
            <a:endParaRPr lang="en-US" altLang="zh-CN" sz="2000" b="1">
              <a:solidFill>
                <a:srgbClr val="FF0000"/>
              </a:solidFill>
              <a:latin typeface="Times New Roman" panose="02020603050405020304" pitchFamily="18" charset="0"/>
            </a:endParaRPr>
          </a:p>
          <a:p>
            <a:r>
              <a:rPr lang="zh-CN" altLang="en-US" sz="2000" b="1">
                <a:solidFill>
                  <a:srgbClr val="FF0000"/>
                </a:solidFill>
                <a:latin typeface="Times New Roman" panose="02020603050405020304" pitchFamily="18" charset="0"/>
              </a:rPr>
              <a:t>平衡思想</a:t>
            </a:r>
            <a:endParaRPr lang="zh-CN" altLang="en-US" sz="2000" b="1">
              <a:solidFill>
                <a:srgbClr val="FF0000"/>
              </a:solidFill>
              <a:latin typeface="Times New Roman" panose="02020603050405020304" pitchFamily="18" charset="0"/>
            </a:endParaRPr>
          </a:p>
        </p:txBody>
      </p:sp>
      <p:sp>
        <p:nvSpPr>
          <p:cNvPr id="26637" name="TextBox 4"/>
          <p:cNvSpPr txBox="1"/>
          <p:nvPr/>
        </p:nvSpPr>
        <p:spPr>
          <a:xfrm>
            <a:off x="2666684" y="4924743"/>
            <a:ext cx="6858000" cy="1419860"/>
          </a:xfrm>
          <a:prstGeom prst="rect">
            <a:avLst/>
          </a:prstGeom>
          <a:noFill/>
          <a:ln w="9525">
            <a:noFill/>
          </a:ln>
        </p:spPr>
        <p:txBody>
          <a:bodyPr>
            <a:spAutoFit/>
          </a:bodyPr>
          <a:lstStyle/>
          <a:p>
            <a:pPr>
              <a:lnSpc>
                <a:spcPct val="120000"/>
              </a:lnSpc>
            </a:pPr>
            <a:r>
              <a:rPr lang="zh-CN" altLang="en-US" b="1">
                <a:solidFill>
                  <a:srgbClr val="FF0000"/>
                </a:solidFill>
                <a:latin typeface="黑体" panose="02010609060101010101" pitchFamily="49" charset="-122"/>
                <a:ea typeface="黑体" panose="02010609060101010101" pitchFamily="49" charset="-122"/>
              </a:rPr>
              <a:t>实验探究与创新意识</a:t>
            </a:r>
            <a:r>
              <a:rPr lang="zh-CN" altLang="en-US" b="1">
                <a:solidFill>
                  <a:prstClr val="black"/>
                </a:solidFill>
                <a:latin typeface="黑体" panose="02010609060101010101" pitchFamily="49" charset="-122"/>
                <a:ea typeface="黑体" panose="02010609060101010101" pitchFamily="49" charset="-122"/>
              </a:rPr>
              <a:t>是化学核心素养的</a:t>
            </a:r>
            <a:r>
              <a:rPr lang="zh-CN" altLang="en-US" b="1">
                <a:solidFill>
                  <a:srgbClr val="FF0000"/>
                </a:solidFill>
                <a:latin typeface="黑体" panose="02010609060101010101" pitchFamily="49" charset="-122"/>
                <a:ea typeface="黑体" panose="02010609060101010101" pitchFamily="49" charset="-122"/>
              </a:rPr>
              <a:t>实践基础</a:t>
            </a:r>
            <a:endParaRPr lang="en-US" altLang="zh-CN" b="1">
              <a:solidFill>
                <a:srgbClr val="FFFF00"/>
              </a:solidFill>
              <a:latin typeface="黑体" panose="02010609060101010101" pitchFamily="49" charset="-122"/>
              <a:ea typeface="黑体" panose="02010609060101010101" pitchFamily="49" charset="-122"/>
            </a:endParaRPr>
          </a:p>
          <a:p>
            <a:pPr>
              <a:lnSpc>
                <a:spcPct val="120000"/>
              </a:lnSpc>
            </a:pPr>
            <a:r>
              <a:rPr lang="zh-CN" altLang="en-US" b="1">
                <a:solidFill>
                  <a:srgbClr val="FF0000"/>
                </a:solidFill>
                <a:latin typeface="黑体" panose="02010609060101010101" pitchFamily="49" charset="-122"/>
                <a:ea typeface="黑体" panose="02010609060101010101" pitchFamily="49" charset="-122"/>
              </a:rPr>
              <a:t>证据推理与模型认知</a:t>
            </a:r>
            <a:r>
              <a:rPr lang="zh-CN" altLang="en-US" b="1">
                <a:solidFill>
                  <a:prstClr val="black"/>
                </a:solidFill>
                <a:latin typeface="黑体" panose="02010609060101010101" pitchFamily="49" charset="-122"/>
                <a:ea typeface="黑体" panose="02010609060101010101" pitchFamily="49" charset="-122"/>
              </a:rPr>
              <a:t>是化学核心素养的</a:t>
            </a:r>
            <a:r>
              <a:rPr lang="zh-CN" altLang="en-US" b="1">
                <a:solidFill>
                  <a:srgbClr val="FF0000"/>
                </a:solidFill>
                <a:latin typeface="黑体" panose="02010609060101010101" pitchFamily="49" charset="-122"/>
                <a:ea typeface="黑体" panose="02010609060101010101" pitchFamily="49" charset="-122"/>
              </a:rPr>
              <a:t>思维核心</a:t>
            </a:r>
            <a:endParaRPr lang="en-US" altLang="zh-CN" b="1">
              <a:solidFill>
                <a:srgbClr val="FF0000"/>
              </a:solidFill>
              <a:latin typeface="黑体" panose="02010609060101010101" pitchFamily="49" charset="-122"/>
              <a:ea typeface="黑体" panose="02010609060101010101" pitchFamily="49" charset="-122"/>
            </a:endParaRPr>
          </a:p>
          <a:p>
            <a:pPr>
              <a:lnSpc>
                <a:spcPct val="120000"/>
              </a:lnSpc>
            </a:pPr>
            <a:r>
              <a:rPr lang="zh-CN" altLang="en-US" b="1">
                <a:solidFill>
                  <a:srgbClr val="FF0000"/>
                </a:solidFill>
                <a:latin typeface="黑体" panose="02010609060101010101" pitchFamily="49" charset="-122"/>
                <a:ea typeface="黑体" panose="02010609060101010101" pitchFamily="49" charset="-122"/>
              </a:rPr>
              <a:t>宏微结合与变化平衡</a:t>
            </a:r>
            <a:r>
              <a:rPr lang="zh-CN" altLang="en-US" b="1">
                <a:solidFill>
                  <a:prstClr val="black"/>
                </a:solidFill>
                <a:latin typeface="黑体" panose="02010609060101010101" pitchFamily="49" charset="-122"/>
                <a:ea typeface="黑体" panose="02010609060101010101" pitchFamily="49" charset="-122"/>
              </a:rPr>
              <a:t>是化学核心素养的</a:t>
            </a:r>
            <a:r>
              <a:rPr lang="zh-CN" altLang="en-US" b="1">
                <a:solidFill>
                  <a:srgbClr val="FF0000"/>
                </a:solidFill>
                <a:latin typeface="黑体" panose="02010609060101010101" pitchFamily="49" charset="-122"/>
                <a:ea typeface="黑体" panose="02010609060101010101" pitchFamily="49" charset="-122"/>
              </a:rPr>
              <a:t>学科特征</a:t>
            </a:r>
            <a:endParaRPr lang="en-US" altLang="zh-CN" b="1">
              <a:solidFill>
                <a:srgbClr val="FF0000"/>
              </a:solidFill>
              <a:latin typeface="黑体" panose="02010609060101010101" pitchFamily="49" charset="-122"/>
              <a:ea typeface="黑体" panose="02010609060101010101" pitchFamily="49" charset="-122"/>
            </a:endParaRPr>
          </a:p>
          <a:p>
            <a:pPr>
              <a:lnSpc>
                <a:spcPct val="120000"/>
              </a:lnSpc>
            </a:pPr>
            <a:r>
              <a:rPr lang="zh-CN" altLang="en-US" b="1">
                <a:solidFill>
                  <a:srgbClr val="FF0000"/>
                </a:solidFill>
                <a:latin typeface="黑体" panose="02010609060101010101" pitchFamily="49" charset="-122"/>
                <a:ea typeface="黑体" panose="02010609060101010101" pitchFamily="49" charset="-122"/>
              </a:rPr>
              <a:t>科学精神与社会责任</a:t>
            </a:r>
            <a:r>
              <a:rPr lang="zh-CN" altLang="en-US" b="1">
                <a:solidFill>
                  <a:prstClr val="black"/>
                </a:solidFill>
                <a:latin typeface="黑体" panose="02010609060101010101" pitchFamily="49" charset="-122"/>
                <a:ea typeface="黑体" panose="02010609060101010101" pitchFamily="49" charset="-122"/>
              </a:rPr>
              <a:t>是化学核心素养的</a:t>
            </a:r>
            <a:r>
              <a:rPr lang="zh-CN" altLang="en-US" b="1">
                <a:solidFill>
                  <a:srgbClr val="FF0000"/>
                </a:solidFill>
                <a:latin typeface="黑体" panose="02010609060101010101" pitchFamily="49" charset="-122"/>
                <a:ea typeface="黑体" panose="02010609060101010101" pitchFamily="49" charset="-122"/>
              </a:rPr>
              <a:t>价值立场</a:t>
            </a:r>
            <a:endParaRPr lang="en-US" altLang="zh-CN" b="1">
              <a:solidFill>
                <a:srgbClr val="FF0000"/>
              </a:solidFill>
              <a:latin typeface="黑体" panose="02010609060101010101" pitchFamily="49" charset="-122"/>
              <a:ea typeface="黑体" panose="02010609060101010101" pitchFamily="49" charset="-122"/>
            </a:endParaRPr>
          </a:p>
        </p:txBody>
      </p:sp>
      <p:sp>
        <p:nvSpPr>
          <p:cNvPr id="26638" name="TextBox 6"/>
          <p:cNvSpPr txBox="1"/>
          <p:nvPr/>
        </p:nvSpPr>
        <p:spPr>
          <a:xfrm>
            <a:off x="962660" y="1725930"/>
            <a:ext cx="857250" cy="2553335"/>
          </a:xfrm>
          <a:prstGeom prst="rect">
            <a:avLst/>
          </a:prstGeom>
          <a:noFill/>
          <a:ln w="9525">
            <a:noFill/>
          </a:ln>
        </p:spPr>
        <p:txBody>
          <a:bodyPr>
            <a:spAutoFit/>
          </a:bodyPr>
          <a:lstStyle/>
          <a:p>
            <a:r>
              <a:rPr lang="zh-CN" altLang="en-US" sz="2000" b="1">
                <a:solidFill>
                  <a:prstClr val="black"/>
                </a:solidFill>
                <a:latin typeface="Times New Roman" panose="02020603050405020304" pitchFamily="18" charset="0"/>
              </a:rPr>
              <a:t>思维变量</a:t>
            </a:r>
            <a:endParaRPr lang="en-US" altLang="zh-CN" sz="2000" b="1">
              <a:solidFill>
                <a:prstClr val="black"/>
              </a:solidFill>
              <a:latin typeface="Times New Roman" panose="02020603050405020304" pitchFamily="18" charset="0"/>
            </a:endParaRPr>
          </a:p>
          <a:p>
            <a:endParaRPr lang="en-US" altLang="zh-CN" sz="2000" b="1">
              <a:solidFill>
                <a:prstClr val="black"/>
              </a:solidFill>
              <a:latin typeface="Times New Roman" panose="02020603050405020304" pitchFamily="18" charset="0"/>
            </a:endParaRPr>
          </a:p>
          <a:p>
            <a:r>
              <a:rPr lang="zh-CN" altLang="en-US" sz="2000" b="1">
                <a:solidFill>
                  <a:prstClr val="black"/>
                </a:solidFill>
                <a:latin typeface="Times New Roman" panose="02020603050405020304" pitchFamily="18" charset="0"/>
              </a:rPr>
              <a:t>认识变量</a:t>
            </a:r>
            <a:endParaRPr lang="en-US" altLang="zh-CN" sz="2000" b="1">
              <a:solidFill>
                <a:prstClr val="black"/>
              </a:solidFill>
              <a:latin typeface="Times New Roman" panose="02020603050405020304" pitchFamily="18" charset="0"/>
            </a:endParaRPr>
          </a:p>
          <a:p>
            <a:endParaRPr lang="en-US" altLang="zh-CN" sz="2000" b="1">
              <a:solidFill>
                <a:prstClr val="black"/>
              </a:solidFill>
              <a:latin typeface="Times New Roman" panose="02020603050405020304" pitchFamily="18" charset="0"/>
            </a:endParaRPr>
          </a:p>
          <a:p>
            <a:r>
              <a:rPr lang="zh-CN" altLang="en-US" sz="2000" b="1">
                <a:solidFill>
                  <a:prstClr val="black"/>
                </a:solidFill>
                <a:latin typeface="Times New Roman" panose="02020603050405020304" pitchFamily="18" charset="0"/>
              </a:rPr>
              <a:t>情境变量</a:t>
            </a:r>
            <a:endParaRPr lang="zh-CN" altLang="en-US" sz="2000" b="1">
              <a:solidFill>
                <a:prstClr val="black"/>
              </a:solidFill>
              <a:latin typeface="Times New Roman" panose="02020603050405020304" pitchFamily="18" charset="0"/>
            </a:endParaRPr>
          </a:p>
        </p:txBody>
      </p:sp>
      <p:sp>
        <p:nvSpPr>
          <p:cNvPr id="41" name="矩形 40"/>
          <p:cNvSpPr/>
          <p:nvPr/>
        </p:nvSpPr>
        <p:spPr>
          <a:xfrm>
            <a:off x="7392035" y="1583055"/>
            <a:ext cx="2000250" cy="6429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en-US" altLang="zh-CN" sz="2400">
              <a:solidFill>
                <a:prstClr val="white"/>
              </a:solidFill>
            </a:endParaRPr>
          </a:p>
          <a:p>
            <a:pPr algn="ctr" eaLnBrk="0" fontAlgn="base" hangingPunct="0">
              <a:spcBef>
                <a:spcPct val="0"/>
              </a:spcBef>
              <a:spcAft>
                <a:spcPct val="0"/>
              </a:spcAft>
              <a:defRPr/>
            </a:pPr>
            <a:r>
              <a:rPr kumimoji="1" lang="zh-CN" altLang="en-US" sz="2000" b="1">
                <a:solidFill>
                  <a:prstClr val="white"/>
                </a:solidFill>
              </a:rPr>
              <a:t>精神价值层面</a:t>
            </a:r>
            <a:endParaRPr kumimoji="1" lang="en-US" altLang="zh-CN" sz="2000" b="1">
              <a:solidFill>
                <a:prstClr val="white"/>
              </a:solidFill>
            </a:endParaRPr>
          </a:p>
          <a:p>
            <a:pPr algn="ctr" eaLnBrk="0" fontAlgn="base" hangingPunct="0">
              <a:spcBef>
                <a:spcPct val="0"/>
              </a:spcBef>
              <a:spcAft>
                <a:spcPct val="0"/>
              </a:spcAft>
              <a:defRPr/>
            </a:pPr>
            <a:endParaRPr kumimoji="1" lang="zh-CN" altLang="en-US" sz="2400">
              <a:solidFill>
                <a:prstClr val="white"/>
              </a:solidFill>
            </a:endParaRPr>
          </a:p>
        </p:txBody>
      </p:sp>
      <p:sp>
        <p:nvSpPr>
          <p:cNvPr id="43" name="矩形 42"/>
          <p:cNvSpPr/>
          <p:nvPr/>
        </p:nvSpPr>
        <p:spPr>
          <a:xfrm>
            <a:off x="7392035" y="4083368"/>
            <a:ext cx="2000250" cy="6429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en-US" altLang="zh-CN" sz="2400" b="1">
              <a:solidFill>
                <a:prstClr val="white"/>
              </a:solidFill>
            </a:endParaRPr>
          </a:p>
          <a:p>
            <a:pPr algn="ctr" eaLnBrk="0" fontAlgn="base" hangingPunct="0">
              <a:spcBef>
                <a:spcPct val="0"/>
              </a:spcBef>
              <a:spcAft>
                <a:spcPct val="0"/>
              </a:spcAft>
              <a:defRPr/>
            </a:pPr>
            <a:r>
              <a:rPr kumimoji="1" lang="zh-CN" altLang="en-US" sz="2000" b="1">
                <a:solidFill>
                  <a:prstClr val="white"/>
                </a:solidFill>
              </a:rPr>
              <a:t>实践认识层面</a:t>
            </a:r>
            <a:endParaRPr kumimoji="1" lang="en-US" altLang="zh-CN" sz="2000" b="1">
              <a:solidFill>
                <a:prstClr val="white"/>
              </a:solidFill>
            </a:endParaRPr>
          </a:p>
          <a:p>
            <a:pPr algn="ctr" eaLnBrk="0" fontAlgn="base" hangingPunct="0">
              <a:spcBef>
                <a:spcPct val="0"/>
              </a:spcBef>
              <a:spcAft>
                <a:spcPct val="0"/>
              </a:spcAft>
              <a:defRPr/>
            </a:pPr>
            <a:endParaRPr kumimoji="1" lang="en-US" altLang="zh-CN" sz="2400" b="1">
              <a:solidFill>
                <a:prstClr val="white"/>
              </a:solidFill>
            </a:endParaRPr>
          </a:p>
        </p:txBody>
      </p:sp>
      <p:sp>
        <p:nvSpPr>
          <p:cNvPr id="44" name="矩形 43"/>
          <p:cNvSpPr/>
          <p:nvPr/>
        </p:nvSpPr>
        <p:spPr>
          <a:xfrm>
            <a:off x="7392036" y="2868932"/>
            <a:ext cx="1928813" cy="7143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kumimoji="1" lang="zh-CN" altLang="en-US" sz="2000" b="1">
                <a:solidFill>
                  <a:prstClr val="white"/>
                </a:solidFill>
              </a:rPr>
              <a:t>理性认识层面</a:t>
            </a:r>
            <a:endParaRPr kumimoji="1" lang="zh-CN" altLang="en-US" sz="2000">
              <a:solidFill>
                <a:prstClr val="white"/>
              </a:solidFill>
            </a:endParaRPr>
          </a:p>
        </p:txBody>
      </p:sp>
      <p:cxnSp>
        <p:nvCxnSpPr>
          <p:cNvPr id="26642" name="直接箭头连接符 49"/>
          <p:cNvCxnSpPr/>
          <p:nvPr/>
        </p:nvCxnSpPr>
        <p:spPr>
          <a:xfrm rot="5400000">
            <a:off x="7677785" y="2510156"/>
            <a:ext cx="571500" cy="1588"/>
          </a:xfrm>
          <a:prstGeom prst="straightConnector1">
            <a:avLst/>
          </a:prstGeom>
          <a:ln w="9525" cap="flat" cmpd="sng">
            <a:solidFill>
              <a:schemeClr val="tx1"/>
            </a:solidFill>
            <a:prstDash val="solid"/>
            <a:headEnd type="none" w="med" len="med"/>
            <a:tailEnd type="arrow" w="med" len="med"/>
          </a:ln>
        </p:spPr>
      </p:cxnSp>
      <p:cxnSp>
        <p:nvCxnSpPr>
          <p:cNvPr id="26643" name="直接箭头连接符 51"/>
          <p:cNvCxnSpPr/>
          <p:nvPr/>
        </p:nvCxnSpPr>
        <p:spPr>
          <a:xfrm rot="5400000">
            <a:off x="7714298" y="3832544"/>
            <a:ext cx="500062" cy="1587"/>
          </a:xfrm>
          <a:prstGeom prst="straightConnector1">
            <a:avLst/>
          </a:prstGeom>
          <a:ln w="9525" cap="flat" cmpd="sng">
            <a:solidFill>
              <a:schemeClr val="tx1"/>
            </a:solidFill>
            <a:prstDash val="solid"/>
            <a:headEnd type="none" w="med" len="med"/>
            <a:tailEnd type="arrow" w="med" len="med"/>
          </a:ln>
        </p:spPr>
      </p:cxnSp>
      <p:cxnSp>
        <p:nvCxnSpPr>
          <p:cNvPr id="26644" name="直接箭头连接符 53"/>
          <p:cNvCxnSpPr/>
          <p:nvPr/>
        </p:nvCxnSpPr>
        <p:spPr>
          <a:xfrm rot="5400000" flipH="1" flipV="1">
            <a:off x="8428673" y="3832544"/>
            <a:ext cx="500062" cy="1587"/>
          </a:xfrm>
          <a:prstGeom prst="straightConnector1">
            <a:avLst/>
          </a:prstGeom>
          <a:ln w="9525" cap="flat" cmpd="sng">
            <a:solidFill>
              <a:schemeClr val="tx1"/>
            </a:solidFill>
            <a:prstDash val="solid"/>
            <a:headEnd type="none" w="med" len="med"/>
            <a:tailEnd type="arrow" w="med" len="med"/>
          </a:ln>
        </p:spPr>
      </p:cxnSp>
      <p:cxnSp>
        <p:nvCxnSpPr>
          <p:cNvPr id="26645" name="直接箭头连接符 55"/>
          <p:cNvCxnSpPr/>
          <p:nvPr/>
        </p:nvCxnSpPr>
        <p:spPr>
          <a:xfrm rot="5400000" flipH="1" flipV="1">
            <a:off x="8391525" y="2511109"/>
            <a:ext cx="571500" cy="1587"/>
          </a:xfrm>
          <a:prstGeom prst="straightConnector1">
            <a:avLst/>
          </a:prstGeom>
          <a:ln w="9525" cap="flat" cmpd="sng">
            <a:solidFill>
              <a:schemeClr val="tx1"/>
            </a:solidFill>
            <a:prstDash val="solid"/>
            <a:headEnd type="none" w="med" len="med"/>
            <a:tailEnd type="arrow" w="med" len="med"/>
          </a:ln>
        </p:spPr>
      </p:cxnSp>
      <p:cxnSp>
        <p:nvCxnSpPr>
          <p:cNvPr id="26646" name="直接连接符 61"/>
          <p:cNvCxnSpPr/>
          <p:nvPr/>
        </p:nvCxnSpPr>
        <p:spPr>
          <a:xfrm rot="5400000">
            <a:off x="8463599" y="3083244"/>
            <a:ext cx="2287587" cy="1587"/>
          </a:xfrm>
          <a:prstGeom prst="line">
            <a:avLst/>
          </a:prstGeom>
          <a:ln w="9525" cap="flat" cmpd="sng">
            <a:solidFill>
              <a:schemeClr val="tx1"/>
            </a:solidFill>
            <a:prstDash val="solid"/>
            <a:headEnd type="none" w="med" len="med"/>
            <a:tailEnd type="none" w="med" len="med"/>
          </a:ln>
        </p:spPr>
      </p:cxnSp>
      <p:cxnSp>
        <p:nvCxnSpPr>
          <p:cNvPr id="26647" name="直接箭头连接符 63"/>
          <p:cNvCxnSpPr>
            <a:endCxn id="43" idx="3"/>
          </p:cNvCxnSpPr>
          <p:nvPr/>
        </p:nvCxnSpPr>
        <p:spPr>
          <a:xfrm rot="-10800000" flipV="1">
            <a:off x="9392286" y="4262757"/>
            <a:ext cx="214313" cy="142875"/>
          </a:xfrm>
          <a:prstGeom prst="straightConnector1">
            <a:avLst/>
          </a:prstGeom>
          <a:ln w="9525" cap="flat" cmpd="sng">
            <a:solidFill>
              <a:schemeClr val="tx1"/>
            </a:solidFill>
            <a:prstDash val="solid"/>
            <a:headEnd type="none" w="med" len="med"/>
            <a:tailEnd type="arrow" w="med" len="med"/>
          </a:ln>
        </p:spPr>
      </p:cxnSp>
      <p:cxnSp>
        <p:nvCxnSpPr>
          <p:cNvPr id="26648" name="直接箭头连接符 80"/>
          <p:cNvCxnSpPr>
            <a:endCxn id="41" idx="3"/>
          </p:cNvCxnSpPr>
          <p:nvPr/>
        </p:nvCxnSpPr>
        <p:spPr>
          <a:xfrm rot="10800000">
            <a:off x="9392286" y="1905002"/>
            <a:ext cx="214313" cy="36513"/>
          </a:xfrm>
          <a:prstGeom prst="straightConnector1">
            <a:avLst/>
          </a:prstGeom>
          <a:ln w="9525" cap="flat" cmpd="sng">
            <a:solidFill>
              <a:schemeClr val="tx1"/>
            </a:solidFill>
            <a:prstDash val="solid"/>
            <a:headEnd type="none" w="med" len="med"/>
            <a:tailEnd type="arrow" w="med" len="med"/>
          </a:ln>
        </p:spPr>
      </p:cxnSp>
      <p:sp>
        <p:nvSpPr>
          <p:cNvPr id="26649" name="TextBox 81"/>
          <p:cNvSpPr txBox="1"/>
          <p:nvPr/>
        </p:nvSpPr>
        <p:spPr>
          <a:xfrm>
            <a:off x="4605973" y="2583180"/>
            <a:ext cx="2286000" cy="1014730"/>
          </a:xfrm>
          <a:prstGeom prst="rect">
            <a:avLst/>
          </a:prstGeom>
          <a:noFill/>
          <a:ln w="9525">
            <a:noFill/>
          </a:ln>
        </p:spPr>
        <p:txBody>
          <a:bodyPr>
            <a:spAutoFit/>
          </a:bodyPr>
          <a:lstStyle/>
          <a:p>
            <a:r>
              <a:rPr lang="zh-CN" altLang="en-US" sz="2000" b="1">
                <a:solidFill>
                  <a:srgbClr val="FF0000"/>
                </a:solidFill>
                <a:latin typeface="Times New Roman" panose="02020603050405020304" pitchFamily="18" charset="0"/>
              </a:rPr>
              <a:t>证据推理</a:t>
            </a:r>
            <a:endParaRPr lang="en-US" altLang="zh-CN" sz="2000" b="1">
              <a:solidFill>
                <a:srgbClr val="FF0000"/>
              </a:solidFill>
              <a:latin typeface="Times New Roman" panose="02020603050405020304" pitchFamily="18" charset="0"/>
            </a:endParaRPr>
          </a:p>
          <a:p>
            <a:r>
              <a:rPr lang="zh-CN" altLang="en-US" sz="2000" b="1">
                <a:solidFill>
                  <a:srgbClr val="FF0000"/>
                </a:solidFill>
                <a:latin typeface="Times New Roman" panose="02020603050405020304" pitchFamily="18" charset="0"/>
              </a:rPr>
              <a:t>       与</a:t>
            </a:r>
            <a:endParaRPr lang="en-US" altLang="zh-CN" sz="2000" b="1">
              <a:solidFill>
                <a:srgbClr val="FF0000"/>
              </a:solidFill>
              <a:latin typeface="Times New Roman" panose="02020603050405020304" pitchFamily="18" charset="0"/>
            </a:endParaRPr>
          </a:p>
          <a:p>
            <a:r>
              <a:rPr lang="zh-CN" altLang="en-US" sz="2000" b="1">
                <a:solidFill>
                  <a:srgbClr val="FF0000"/>
                </a:solidFill>
                <a:latin typeface="Times New Roman" panose="02020603050405020304" pitchFamily="18" charset="0"/>
              </a:rPr>
              <a:t>模型认知</a:t>
            </a:r>
            <a:endParaRPr lang="zh-CN" altLang="en-US" sz="2000" b="1">
              <a:solidFill>
                <a:srgbClr val="FF0000"/>
              </a:solidFill>
              <a:latin typeface="Times New Roman" panose="02020603050405020304" pitchFamily="18" charset="0"/>
            </a:endParaRPr>
          </a:p>
        </p:txBody>
      </p:sp>
      <p:sp>
        <p:nvSpPr>
          <p:cNvPr id="26650" name="矩形 82"/>
          <p:cNvSpPr/>
          <p:nvPr/>
        </p:nvSpPr>
        <p:spPr>
          <a:xfrm>
            <a:off x="1891349" y="4226245"/>
            <a:ext cx="1214437" cy="357187"/>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sz="2000" b="1">
                <a:solidFill>
                  <a:prstClr val="black"/>
                </a:solidFill>
                <a:latin typeface="Times New Roman" panose="02020603050405020304" pitchFamily="18" charset="0"/>
              </a:rPr>
              <a:t>  </a:t>
            </a:r>
            <a:r>
              <a:rPr lang="zh-CN" altLang="en-US" sz="2000" b="1">
                <a:solidFill>
                  <a:prstClr val="white"/>
                </a:solidFill>
                <a:latin typeface="Times New Roman" panose="02020603050405020304" pitchFamily="18" charset="0"/>
              </a:rPr>
              <a:t>水平</a:t>
            </a:r>
            <a:r>
              <a:rPr lang="en-US" altLang="zh-CN" sz="2000" b="1">
                <a:solidFill>
                  <a:prstClr val="white"/>
                </a:solidFill>
                <a:latin typeface="Times New Roman" panose="02020603050405020304" pitchFamily="18" charset="0"/>
              </a:rPr>
              <a:t>1</a:t>
            </a:r>
            <a:endParaRPr lang="zh-CN" altLang="en-US" sz="2000" b="1">
              <a:solidFill>
                <a:prstClr val="white"/>
              </a:solidFill>
              <a:latin typeface="Times New Roman" panose="02020603050405020304" pitchFamily="18" charset="0"/>
            </a:endParaRPr>
          </a:p>
          <a:p>
            <a:endParaRPr lang="zh-CN" altLang="en-US">
              <a:solidFill>
                <a:prstClr val="black"/>
              </a:solidFill>
              <a:ea typeface="ヒラギノ角ゴ Pro W3"/>
            </a:endParaRPr>
          </a:p>
        </p:txBody>
      </p:sp>
      <p:sp>
        <p:nvSpPr>
          <p:cNvPr id="26651" name="矩形 83"/>
          <p:cNvSpPr/>
          <p:nvPr/>
        </p:nvSpPr>
        <p:spPr>
          <a:xfrm>
            <a:off x="1891349" y="3368994"/>
            <a:ext cx="1214437" cy="357187"/>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sz="2000" b="1">
                <a:solidFill>
                  <a:prstClr val="black"/>
                </a:solidFill>
                <a:latin typeface="Times New Roman" panose="02020603050405020304" pitchFamily="18" charset="0"/>
              </a:rPr>
              <a:t>  </a:t>
            </a:r>
            <a:r>
              <a:rPr lang="zh-CN" altLang="en-US" sz="2000" b="1">
                <a:solidFill>
                  <a:prstClr val="white"/>
                </a:solidFill>
                <a:latin typeface="Times New Roman" panose="02020603050405020304" pitchFamily="18" charset="0"/>
              </a:rPr>
              <a:t>水平</a:t>
            </a:r>
            <a:r>
              <a:rPr lang="en-US" altLang="zh-CN" sz="2000" b="1">
                <a:solidFill>
                  <a:prstClr val="white"/>
                </a:solidFill>
                <a:latin typeface="Times New Roman" panose="02020603050405020304" pitchFamily="18" charset="0"/>
              </a:rPr>
              <a:t>2</a:t>
            </a:r>
            <a:endParaRPr lang="zh-CN" altLang="en-US" sz="2000" b="1">
              <a:solidFill>
                <a:prstClr val="white"/>
              </a:solidFill>
              <a:latin typeface="Times New Roman" panose="02020603050405020304" pitchFamily="18" charset="0"/>
            </a:endParaRPr>
          </a:p>
          <a:p>
            <a:endParaRPr lang="zh-CN" altLang="en-US">
              <a:solidFill>
                <a:prstClr val="black"/>
              </a:solidFill>
              <a:ea typeface="ヒラギノ角ゴ Pro W3"/>
            </a:endParaRPr>
          </a:p>
        </p:txBody>
      </p:sp>
      <p:sp>
        <p:nvSpPr>
          <p:cNvPr id="26652" name="矩形 84"/>
          <p:cNvSpPr/>
          <p:nvPr/>
        </p:nvSpPr>
        <p:spPr>
          <a:xfrm>
            <a:off x="1891349" y="2511745"/>
            <a:ext cx="1214437" cy="357187"/>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sz="2000" b="1">
                <a:solidFill>
                  <a:prstClr val="black"/>
                </a:solidFill>
                <a:latin typeface="Times New Roman" panose="02020603050405020304" pitchFamily="18" charset="0"/>
              </a:rPr>
              <a:t>  </a:t>
            </a:r>
            <a:r>
              <a:rPr lang="zh-CN" altLang="en-US" sz="2000" b="1">
                <a:solidFill>
                  <a:prstClr val="white"/>
                </a:solidFill>
                <a:latin typeface="Times New Roman" panose="02020603050405020304" pitchFamily="18" charset="0"/>
              </a:rPr>
              <a:t>水平</a:t>
            </a:r>
            <a:r>
              <a:rPr lang="en-US" altLang="zh-CN" sz="2000" b="1">
                <a:solidFill>
                  <a:prstClr val="white"/>
                </a:solidFill>
                <a:latin typeface="Times New Roman" panose="02020603050405020304" pitchFamily="18" charset="0"/>
              </a:rPr>
              <a:t>3</a:t>
            </a:r>
            <a:endParaRPr lang="zh-CN" altLang="en-US" sz="2000" b="1">
              <a:solidFill>
                <a:prstClr val="white"/>
              </a:solidFill>
              <a:latin typeface="Times New Roman" panose="02020603050405020304" pitchFamily="18" charset="0"/>
            </a:endParaRPr>
          </a:p>
          <a:p>
            <a:endParaRPr lang="zh-CN" altLang="en-US">
              <a:solidFill>
                <a:prstClr val="black"/>
              </a:solidFill>
              <a:ea typeface="ヒラギノ角ゴ Pro W3"/>
            </a:endParaRPr>
          </a:p>
        </p:txBody>
      </p:sp>
      <p:sp>
        <p:nvSpPr>
          <p:cNvPr id="26653" name="矩形 85"/>
          <p:cNvSpPr/>
          <p:nvPr/>
        </p:nvSpPr>
        <p:spPr>
          <a:xfrm>
            <a:off x="1891349" y="1654493"/>
            <a:ext cx="1214437" cy="357187"/>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sz="2000" b="1">
                <a:solidFill>
                  <a:prstClr val="black"/>
                </a:solidFill>
                <a:latin typeface="Times New Roman" panose="02020603050405020304" pitchFamily="18" charset="0"/>
              </a:rPr>
              <a:t>  </a:t>
            </a:r>
            <a:r>
              <a:rPr lang="zh-CN" altLang="en-US" sz="2000" b="1">
                <a:solidFill>
                  <a:prstClr val="white"/>
                </a:solidFill>
                <a:latin typeface="Times New Roman" panose="02020603050405020304" pitchFamily="18" charset="0"/>
              </a:rPr>
              <a:t>水平</a:t>
            </a:r>
            <a:r>
              <a:rPr lang="en-US" altLang="zh-CN" sz="2000" b="1">
                <a:solidFill>
                  <a:prstClr val="white"/>
                </a:solidFill>
                <a:latin typeface="Times New Roman" panose="02020603050405020304" pitchFamily="18" charset="0"/>
              </a:rPr>
              <a:t>4</a:t>
            </a:r>
            <a:endParaRPr lang="zh-CN" altLang="en-US" sz="2000" b="1">
              <a:solidFill>
                <a:prstClr val="white"/>
              </a:solidFill>
              <a:latin typeface="Times New Roman" panose="02020603050405020304" pitchFamily="18" charset="0"/>
            </a:endParaRPr>
          </a:p>
          <a:p>
            <a:endParaRPr lang="zh-CN" altLang="en-US">
              <a:solidFill>
                <a:prstClr val="black"/>
              </a:solidFill>
              <a:ea typeface="ヒラギノ角ゴ Pro W3"/>
            </a:endParaRPr>
          </a:p>
        </p:txBody>
      </p:sp>
      <p:sp>
        <p:nvSpPr>
          <p:cNvPr id="26654" name="TextBox 91"/>
          <p:cNvSpPr txBox="1"/>
          <p:nvPr/>
        </p:nvSpPr>
        <p:spPr>
          <a:xfrm>
            <a:off x="3963036" y="4154805"/>
            <a:ext cx="2500313" cy="706755"/>
          </a:xfrm>
          <a:prstGeom prst="rect">
            <a:avLst/>
          </a:prstGeom>
          <a:noFill/>
          <a:ln w="9525">
            <a:noFill/>
          </a:ln>
        </p:spPr>
        <p:txBody>
          <a:bodyPr>
            <a:spAutoFit/>
          </a:bodyPr>
          <a:lstStyle/>
          <a:p>
            <a:pPr algn="ctr"/>
            <a:r>
              <a:rPr lang="zh-CN" altLang="en-US" sz="2000" b="1">
                <a:solidFill>
                  <a:srgbClr val="FF0000"/>
                </a:solidFill>
                <a:latin typeface="Times New Roman" panose="02020603050405020304" pitchFamily="18" charset="0"/>
              </a:rPr>
              <a:t>实验探究与创新意识</a:t>
            </a:r>
            <a:endParaRPr lang="zh-CN" altLang="en-US" sz="2000" b="1">
              <a:solidFill>
                <a:srgbClr val="FF0000"/>
              </a:solidFill>
              <a:latin typeface="Times New Roman" panose="02020603050405020304" pitchFamily="18" charset="0"/>
            </a:endParaRPr>
          </a:p>
          <a:p>
            <a:endParaRPr lang="zh-CN" altLang="en-US" sz="2000" b="1">
              <a:solidFill>
                <a:srgbClr val="FF0000"/>
              </a:solidFill>
              <a:latin typeface="Times New Roman" panose="02020603050405020304" pitchFamily="18" charset="0"/>
            </a:endParaRPr>
          </a:p>
        </p:txBody>
      </p:sp>
      <p:cxnSp>
        <p:nvCxnSpPr>
          <p:cNvPr id="26655" name="直接箭头连接符 103"/>
          <p:cNvCxnSpPr>
            <a:stCxn id="26651" idx="0"/>
            <a:endCxn id="26652" idx="2"/>
          </p:cNvCxnSpPr>
          <p:nvPr/>
        </p:nvCxnSpPr>
        <p:spPr>
          <a:xfrm flipH="1" flipV="1">
            <a:off x="2498408" y="2868613"/>
            <a:ext cx="0" cy="500380"/>
          </a:xfrm>
          <a:prstGeom prst="straightConnector1">
            <a:avLst/>
          </a:prstGeom>
          <a:ln w="9525" cap="flat" cmpd="sng">
            <a:solidFill>
              <a:schemeClr val="tx1"/>
            </a:solidFill>
            <a:prstDash val="solid"/>
            <a:headEnd type="none" w="med" len="med"/>
            <a:tailEnd type="arrow" w="med" len="med"/>
          </a:ln>
        </p:spPr>
      </p:cxnSp>
      <p:cxnSp>
        <p:nvCxnSpPr>
          <p:cNvPr id="26656" name="直接箭头连接符 105"/>
          <p:cNvCxnSpPr>
            <a:stCxn id="26652" idx="0"/>
            <a:endCxn id="26653" idx="2"/>
          </p:cNvCxnSpPr>
          <p:nvPr/>
        </p:nvCxnSpPr>
        <p:spPr>
          <a:xfrm flipH="1" flipV="1">
            <a:off x="2498408" y="2011363"/>
            <a:ext cx="0" cy="500380"/>
          </a:xfrm>
          <a:prstGeom prst="straightConnector1">
            <a:avLst/>
          </a:prstGeom>
          <a:ln w="9525" cap="flat" cmpd="sng">
            <a:solidFill>
              <a:schemeClr val="tx1"/>
            </a:solidFill>
            <a:prstDash val="solid"/>
            <a:headEnd type="none" w="med" len="med"/>
            <a:tailEnd type="arrow" w="med" len="med"/>
          </a:ln>
        </p:spPr>
      </p:cxnSp>
      <p:cxnSp>
        <p:nvCxnSpPr>
          <p:cNvPr id="26657" name="直接箭头连接符 113"/>
          <p:cNvCxnSpPr/>
          <p:nvPr/>
        </p:nvCxnSpPr>
        <p:spPr>
          <a:xfrm flipH="1" flipV="1">
            <a:off x="2462848" y="3799205"/>
            <a:ext cx="0" cy="355600"/>
          </a:xfrm>
          <a:prstGeom prst="straightConnector1">
            <a:avLst/>
          </a:prstGeom>
          <a:ln w="9525" cap="flat" cmpd="sng">
            <a:solidFill>
              <a:schemeClr val="tx1"/>
            </a:solidFill>
            <a:prstDash val="solid"/>
            <a:headEnd type="none" w="med" len="med"/>
            <a:tailEnd type="arrow" w="med" len="med"/>
          </a:ln>
        </p:spPr>
      </p:cxnSp>
      <p:sp>
        <p:nvSpPr>
          <p:cNvPr id="3" name="文本框 2"/>
          <p:cNvSpPr txBox="1"/>
          <p:nvPr/>
        </p:nvSpPr>
        <p:spPr>
          <a:xfrm>
            <a:off x="153670" y="139065"/>
            <a:ext cx="9982200" cy="583565"/>
          </a:xfrm>
          <a:prstGeom prst="rect">
            <a:avLst/>
          </a:prstGeom>
          <a:noFill/>
        </p:spPr>
        <p:txBody>
          <a:bodyPr wrap="none" rtlCol="0" anchor="t">
            <a:spAutoFit/>
          </a:bodyPr>
          <a:lstStyle/>
          <a:p>
            <a:r>
              <a:rPr lang="zh-CN" altLang="en-US" sz="3200" b="1">
                <a:solidFill>
                  <a:srgbClr val="002060"/>
                </a:solidFill>
                <a:latin typeface="黑体" panose="02010609060101010101" pitchFamily="49" charset="-122"/>
                <a:ea typeface="黑体" panose="02010609060101010101" pitchFamily="49" charset="-122"/>
                <a:sym typeface="+mn-ea"/>
              </a:rPr>
              <a:t>四层：“必备知识、关键能力、</a:t>
            </a:r>
            <a:r>
              <a:rPr lang="zh-CN" altLang="en-US" sz="3200" b="1">
                <a:solidFill>
                  <a:srgbClr val="FF0000"/>
                </a:solidFill>
                <a:latin typeface="黑体" panose="02010609060101010101" pitchFamily="49" charset="-122"/>
                <a:ea typeface="黑体" panose="02010609060101010101" pitchFamily="49" charset="-122"/>
                <a:sym typeface="+mn-ea"/>
              </a:rPr>
              <a:t>学科素养</a:t>
            </a:r>
            <a:r>
              <a:rPr lang="zh-CN" altLang="en-US" sz="3200" b="1">
                <a:solidFill>
                  <a:srgbClr val="002060"/>
                </a:solidFill>
                <a:latin typeface="黑体" panose="02010609060101010101" pitchFamily="49" charset="-122"/>
                <a:ea typeface="黑体" panose="02010609060101010101" pitchFamily="49" charset="-122"/>
                <a:sym typeface="+mn-ea"/>
              </a:rPr>
              <a:t>、核心价值”</a:t>
            </a:r>
            <a:endParaRPr lang="zh-CN" altLang="en-US" sz="3200">
              <a:solidFill>
                <a:prstClr val="black"/>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37"/>
                                        </p:tgtEl>
                                        <p:attrNameLst>
                                          <p:attrName>style.visibility</p:attrName>
                                        </p:attrNameLst>
                                      </p:cBhvr>
                                      <p:to>
                                        <p:strVal val="visible"/>
                                      </p:to>
                                    </p:set>
                                    <p:animEffect transition="in" filter="blinds(horizontal)">
                                      <p:cBhvr>
                                        <p:cTn id="7" dur="500"/>
                                        <p:tgtEl>
                                          <p:spTgt spid="266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linds(horizontal)">
                                      <p:cBhvr>
                                        <p:cTn id="15" dur="500"/>
                                        <p:tgtEl>
                                          <p:spTgt spid="4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linds(horizontal)">
                                      <p:cBhvr>
                                        <p:cTn id="18" dur="500"/>
                                        <p:tgtEl>
                                          <p:spTgt spid="44"/>
                                        </p:tgtEl>
                                      </p:cBhvr>
                                    </p:animEffect>
                                  </p:childTnLst>
                                </p:cTn>
                              </p:par>
                              <p:par>
                                <p:cTn id="19" presetID="3" presetClass="entr" presetSubtype="10" fill="hold" nodeType="withEffect">
                                  <p:stCondLst>
                                    <p:cond delay="0"/>
                                  </p:stCondLst>
                                  <p:childTnLst>
                                    <p:set>
                                      <p:cBhvr>
                                        <p:cTn id="20" dur="1" fill="hold">
                                          <p:stCondLst>
                                            <p:cond delay="0"/>
                                          </p:stCondLst>
                                        </p:cTn>
                                        <p:tgtEl>
                                          <p:spTgt spid="26642"/>
                                        </p:tgtEl>
                                        <p:attrNameLst>
                                          <p:attrName>style.visibility</p:attrName>
                                        </p:attrNameLst>
                                      </p:cBhvr>
                                      <p:to>
                                        <p:strVal val="visible"/>
                                      </p:to>
                                    </p:set>
                                    <p:animEffect transition="in" filter="blinds(horizontal)">
                                      <p:cBhvr>
                                        <p:cTn id="21" dur="500"/>
                                        <p:tgtEl>
                                          <p:spTgt spid="26642"/>
                                        </p:tgtEl>
                                      </p:cBhvr>
                                    </p:animEffect>
                                  </p:childTnLst>
                                </p:cTn>
                              </p:par>
                              <p:par>
                                <p:cTn id="22" presetID="3" presetClass="entr" presetSubtype="10" fill="hold" nodeType="withEffect">
                                  <p:stCondLst>
                                    <p:cond delay="0"/>
                                  </p:stCondLst>
                                  <p:childTnLst>
                                    <p:set>
                                      <p:cBhvr>
                                        <p:cTn id="23" dur="1" fill="hold">
                                          <p:stCondLst>
                                            <p:cond delay="0"/>
                                          </p:stCondLst>
                                        </p:cTn>
                                        <p:tgtEl>
                                          <p:spTgt spid="26643"/>
                                        </p:tgtEl>
                                        <p:attrNameLst>
                                          <p:attrName>style.visibility</p:attrName>
                                        </p:attrNameLst>
                                      </p:cBhvr>
                                      <p:to>
                                        <p:strVal val="visible"/>
                                      </p:to>
                                    </p:set>
                                    <p:animEffect transition="in" filter="blinds(horizontal)">
                                      <p:cBhvr>
                                        <p:cTn id="24" dur="500"/>
                                        <p:tgtEl>
                                          <p:spTgt spid="26643"/>
                                        </p:tgtEl>
                                      </p:cBhvr>
                                    </p:animEffect>
                                  </p:childTnLst>
                                </p:cTn>
                              </p:par>
                              <p:par>
                                <p:cTn id="25" presetID="3" presetClass="entr" presetSubtype="10" fill="hold" nodeType="withEffect">
                                  <p:stCondLst>
                                    <p:cond delay="0"/>
                                  </p:stCondLst>
                                  <p:childTnLst>
                                    <p:set>
                                      <p:cBhvr>
                                        <p:cTn id="26" dur="1" fill="hold">
                                          <p:stCondLst>
                                            <p:cond delay="0"/>
                                          </p:stCondLst>
                                        </p:cTn>
                                        <p:tgtEl>
                                          <p:spTgt spid="26644"/>
                                        </p:tgtEl>
                                        <p:attrNameLst>
                                          <p:attrName>style.visibility</p:attrName>
                                        </p:attrNameLst>
                                      </p:cBhvr>
                                      <p:to>
                                        <p:strVal val="visible"/>
                                      </p:to>
                                    </p:set>
                                    <p:animEffect transition="in" filter="blinds(horizontal)">
                                      <p:cBhvr>
                                        <p:cTn id="27" dur="500"/>
                                        <p:tgtEl>
                                          <p:spTgt spid="26644"/>
                                        </p:tgtEl>
                                      </p:cBhvr>
                                    </p:animEffect>
                                  </p:childTnLst>
                                </p:cTn>
                              </p:par>
                              <p:par>
                                <p:cTn id="28" presetID="3" presetClass="entr" presetSubtype="10" fill="hold" nodeType="withEffect">
                                  <p:stCondLst>
                                    <p:cond delay="0"/>
                                  </p:stCondLst>
                                  <p:childTnLst>
                                    <p:set>
                                      <p:cBhvr>
                                        <p:cTn id="29" dur="1" fill="hold">
                                          <p:stCondLst>
                                            <p:cond delay="0"/>
                                          </p:stCondLst>
                                        </p:cTn>
                                        <p:tgtEl>
                                          <p:spTgt spid="26645"/>
                                        </p:tgtEl>
                                        <p:attrNameLst>
                                          <p:attrName>style.visibility</p:attrName>
                                        </p:attrNameLst>
                                      </p:cBhvr>
                                      <p:to>
                                        <p:strVal val="visible"/>
                                      </p:to>
                                    </p:set>
                                    <p:animEffect transition="in" filter="blinds(horizontal)">
                                      <p:cBhvr>
                                        <p:cTn id="30" dur="500"/>
                                        <p:tgtEl>
                                          <p:spTgt spid="26645"/>
                                        </p:tgtEl>
                                      </p:cBhvr>
                                    </p:animEffect>
                                  </p:childTnLst>
                                </p:cTn>
                              </p:par>
                              <p:par>
                                <p:cTn id="31" presetID="3" presetClass="entr" presetSubtype="10" fill="hold" nodeType="withEffect">
                                  <p:stCondLst>
                                    <p:cond delay="0"/>
                                  </p:stCondLst>
                                  <p:childTnLst>
                                    <p:set>
                                      <p:cBhvr>
                                        <p:cTn id="32" dur="1" fill="hold">
                                          <p:stCondLst>
                                            <p:cond delay="0"/>
                                          </p:stCondLst>
                                        </p:cTn>
                                        <p:tgtEl>
                                          <p:spTgt spid="26646"/>
                                        </p:tgtEl>
                                        <p:attrNameLst>
                                          <p:attrName>style.visibility</p:attrName>
                                        </p:attrNameLst>
                                      </p:cBhvr>
                                      <p:to>
                                        <p:strVal val="visible"/>
                                      </p:to>
                                    </p:set>
                                    <p:animEffect transition="in" filter="blinds(horizontal)">
                                      <p:cBhvr>
                                        <p:cTn id="33" dur="500"/>
                                        <p:tgtEl>
                                          <p:spTgt spid="26646"/>
                                        </p:tgtEl>
                                      </p:cBhvr>
                                    </p:animEffect>
                                  </p:childTnLst>
                                </p:cTn>
                              </p:par>
                              <p:par>
                                <p:cTn id="34" presetID="3" presetClass="entr" presetSubtype="10" fill="hold" nodeType="withEffect">
                                  <p:stCondLst>
                                    <p:cond delay="0"/>
                                  </p:stCondLst>
                                  <p:childTnLst>
                                    <p:set>
                                      <p:cBhvr>
                                        <p:cTn id="35" dur="1" fill="hold">
                                          <p:stCondLst>
                                            <p:cond delay="0"/>
                                          </p:stCondLst>
                                        </p:cTn>
                                        <p:tgtEl>
                                          <p:spTgt spid="26647"/>
                                        </p:tgtEl>
                                        <p:attrNameLst>
                                          <p:attrName>style.visibility</p:attrName>
                                        </p:attrNameLst>
                                      </p:cBhvr>
                                      <p:to>
                                        <p:strVal val="visible"/>
                                      </p:to>
                                    </p:set>
                                    <p:animEffect transition="in" filter="blinds(horizontal)">
                                      <p:cBhvr>
                                        <p:cTn id="36" dur="500"/>
                                        <p:tgtEl>
                                          <p:spTgt spid="26647"/>
                                        </p:tgtEl>
                                      </p:cBhvr>
                                    </p:animEffect>
                                  </p:childTnLst>
                                </p:cTn>
                              </p:par>
                              <p:par>
                                <p:cTn id="37" presetID="3" presetClass="entr" presetSubtype="10" fill="hold" nodeType="withEffect">
                                  <p:stCondLst>
                                    <p:cond delay="0"/>
                                  </p:stCondLst>
                                  <p:childTnLst>
                                    <p:set>
                                      <p:cBhvr>
                                        <p:cTn id="38" dur="1" fill="hold">
                                          <p:stCondLst>
                                            <p:cond delay="0"/>
                                          </p:stCondLst>
                                        </p:cTn>
                                        <p:tgtEl>
                                          <p:spTgt spid="26648"/>
                                        </p:tgtEl>
                                        <p:attrNameLst>
                                          <p:attrName>style.visibility</p:attrName>
                                        </p:attrNameLst>
                                      </p:cBhvr>
                                      <p:to>
                                        <p:strVal val="visible"/>
                                      </p:to>
                                    </p:set>
                                    <p:animEffect transition="in" filter="blinds(horizontal)">
                                      <p:cBhvr>
                                        <p:cTn id="39" dur="500"/>
                                        <p:tgtEl>
                                          <p:spTgt spid="2664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6638"/>
                                        </p:tgtEl>
                                        <p:attrNameLst>
                                          <p:attrName>style.visibility</p:attrName>
                                        </p:attrNameLst>
                                      </p:cBhvr>
                                      <p:to>
                                        <p:strVal val="visible"/>
                                      </p:to>
                                    </p:set>
                                    <p:animEffect transition="in" filter="blinds(horizontal)">
                                      <p:cBhvr>
                                        <p:cTn id="44" dur="500"/>
                                        <p:tgtEl>
                                          <p:spTgt spid="2663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6650"/>
                                        </p:tgtEl>
                                        <p:attrNameLst>
                                          <p:attrName>style.visibility</p:attrName>
                                        </p:attrNameLst>
                                      </p:cBhvr>
                                      <p:to>
                                        <p:strVal val="visible"/>
                                      </p:to>
                                    </p:set>
                                    <p:animEffect transition="in" filter="blinds(horizontal)">
                                      <p:cBhvr>
                                        <p:cTn id="47" dur="500"/>
                                        <p:tgtEl>
                                          <p:spTgt spid="2665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6651"/>
                                        </p:tgtEl>
                                        <p:attrNameLst>
                                          <p:attrName>style.visibility</p:attrName>
                                        </p:attrNameLst>
                                      </p:cBhvr>
                                      <p:to>
                                        <p:strVal val="visible"/>
                                      </p:to>
                                    </p:set>
                                    <p:animEffect transition="in" filter="blinds(horizontal)">
                                      <p:cBhvr>
                                        <p:cTn id="50" dur="500"/>
                                        <p:tgtEl>
                                          <p:spTgt spid="2665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6652"/>
                                        </p:tgtEl>
                                        <p:attrNameLst>
                                          <p:attrName>style.visibility</p:attrName>
                                        </p:attrNameLst>
                                      </p:cBhvr>
                                      <p:to>
                                        <p:strVal val="visible"/>
                                      </p:to>
                                    </p:set>
                                    <p:animEffect transition="in" filter="blinds(horizontal)">
                                      <p:cBhvr>
                                        <p:cTn id="53" dur="500"/>
                                        <p:tgtEl>
                                          <p:spTgt spid="2665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6653"/>
                                        </p:tgtEl>
                                        <p:attrNameLst>
                                          <p:attrName>style.visibility</p:attrName>
                                        </p:attrNameLst>
                                      </p:cBhvr>
                                      <p:to>
                                        <p:strVal val="visible"/>
                                      </p:to>
                                    </p:set>
                                    <p:animEffect transition="in" filter="blinds(horizontal)">
                                      <p:cBhvr>
                                        <p:cTn id="56" dur="500"/>
                                        <p:tgtEl>
                                          <p:spTgt spid="26653"/>
                                        </p:tgtEl>
                                      </p:cBhvr>
                                    </p:animEffect>
                                  </p:childTnLst>
                                </p:cTn>
                              </p:par>
                              <p:par>
                                <p:cTn id="57" presetID="3" presetClass="entr" presetSubtype="10" fill="hold" nodeType="withEffect">
                                  <p:stCondLst>
                                    <p:cond delay="0"/>
                                  </p:stCondLst>
                                  <p:childTnLst>
                                    <p:set>
                                      <p:cBhvr>
                                        <p:cTn id="58" dur="1" fill="hold">
                                          <p:stCondLst>
                                            <p:cond delay="0"/>
                                          </p:stCondLst>
                                        </p:cTn>
                                        <p:tgtEl>
                                          <p:spTgt spid="26655"/>
                                        </p:tgtEl>
                                        <p:attrNameLst>
                                          <p:attrName>style.visibility</p:attrName>
                                        </p:attrNameLst>
                                      </p:cBhvr>
                                      <p:to>
                                        <p:strVal val="visible"/>
                                      </p:to>
                                    </p:set>
                                    <p:animEffect transition="in" filter="blinds(horizontal)">
                                      <p:cBhvr>
                                        <p:cTn id="59" dur="500"/>
                                        <p:tgtEl>
                                          <p:spTgt spid="26655"/>
                                        </p:tgtEl>
                                      </p:cBhvr>
                                    </p:animEffect>
                                  </p:childTnLst>
                                </p:cTn>
                              </p:par>
                              <p:par>
                                <p:cTn id="60" presetID="3" presetClass="entr" presetSubtype="10" fill="hold" nodeType="withEffect">
                                  <p:stCondLst>
                                    <p:cond delay="0"/>
                                  </p:stCondLst>
                                  <p:childTnLst>
                                    <p:set>
                                      <p:cBhvr>
                                        <p:cTn id="61" dur="1" fill="hold">
                                          <p:stCondLst>
                                            <p:cond delay="0"/>
                                          </p:stCondLst>
                                        </p:cTn>
                                        <p:tgtEl>
                                          <p:spTgt spid="26656"/>
                                        </p:tgtEl>
                                        <p:attrNameLst>
                                          <p:attrName>style.visibility</p:attrName>
                                        </p:attrNameLst>
                                      </p:cBhvr>
                                      <p:to>
                                        <p:strVal val="visible"/>
                                      </p:to>
                                    </p:set>
                                    <p:animEffect transition="in" filter="blinds(horizontal)">
                                      <p:cBhvr>
                                        <p:cTn id="62" dur="500"/>
                                        <p:tgtEl>
                                          <p:spTgt spid="26656"/>
                                        </p:tgtEl>
                                      </p:cBhvr>
                                    </p:animEffect>
                                  </p:childTnLst>
                                </p:cTn>
                              </p:par>
                              <p:par>
                                <p:cTn id="63" presetID="3" presetClass="entr" presetSubtype="10" fill="hold" nodeType="withEffect">
                                  <p:stCondLst>
                                    <p:cond delay="0"/>
                                  </p:stCondLst>
                                  <p:childTnLst>
                                    <p:set>
                                      <p:cBhvr>
                                        <p:cTn id="64" dur="1" fill="hold">
                                          <p:stCondLst>
                                            <p:cond delay="0"/>
                                          </p:stCondLst>
                                        </p:cTn>
                                        <p:tgtEl>
                                          <p:spTgt spid="26657"/>
                                        </p:tgtEl>
                                        <p:attrNameLst>
                                          <p:attrName>style.visibility</p:attrName>
                                        </p:attrNameLst>
                                      </p:cBhvr>
                                      <p:to>
                                        <p:strVal val="visible"/>
                                      </p:to>
                                    </p:set>
                                    <p:animEffect transition="in" filter="blinds(horizontal)">
                                      <p:cBhvr>
                                        <p:cTn id="65" dur="500"/>
                                        <p:tgtEl>
                                          <p:spTgt spid="26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p:bldP spid="26638" grpId="0"/>
      <p:bldP spid="41" grpId="0"/>
      <p:bldP spid="43" grpId="0"/>
      <p:bldP spid="44" grpId="0"/>
      <p:bldP spid="26650" grpId="0"/>
      <p:bldP spid="26651" grpId="0"/>
      <p:bldP spid="26652" grpId="0"/>
      <p:bldP spid="26653" grpId="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658708" y="1593218"/>
            <a:ext cx="10771293" cy="4708755"/>
            <a:chOff x="-55" y="900"/>
            <a:chExt cx="16530" cy="8669"/>
          </a:xfrm>
        </p:grpSpPr>
        <p:sp>
          <p:nvSpPr>
            <p:cNvPr id="104576" name="Rectangle 129"/>
            <p:cNvSpPr/>
            <p:nvPr/>
          </p:nvSpPr>
          <p:spPr>
            <a:xfrm>
              <a:off x="-55" y="3333"/>
              <a:ext cx="1161" cy="3228"/>
            </a:xfrm>
            <a:prstGeom prst="rect">
              <a:avLst/>
            </a:prstGeom>
            <a:noFill/>
            <a:ln w="9525">
              <a:solidFill>
                <a:srgbClr val="FF0000"/>
              </a:solidFill>
            </a:ln>
          </p:spPr>
          <p:txBody>
            <a:bodyPr wrap="square" anchor="t">
              <a:spAutoFit/>
            </a:bodyPr>
            <a:lstStyle/>
            <a:p>
              <a:pPr algn="ctr" fontAlgn="base">
                <a:spcBef>
                  <a:spcPct val="0"/>
                </a:spcBef>
                <a:spcAft>
                  <a:spcPct val="0"/>
                </a:spcAft>
              </a:pPr>
              <a:r>
                <a:rPr lang="zh-CN" altLang="en-US" b="1">
                  <a:solidFill>
                    <a:srgbClr val="FF0000"/>
                  </a:solidFill>
                  <a:latin typeface="黑体" panose="02010609060101010101" pitchFamily="49" charset="-122"/>
                  <a:ea typeface="黑体" panose="02010609060101010101" pitchFamily="49" charset="-122"/>
                </a:rPr>
                <a:t>十</a:t>
              </a:r>
              <a:endParaRPr lang="zh-CN" altLang="en-US" b="1">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a:solidFill>
                    <a:srgbClr val="FF0000"/>
                  </a:solidFill>
                  <a:latin typeface="黑体" panose="02010609060101010101" pitchFamily="49" charset="-122"/>
                  <a:ea typeface="黑体" panose="02010609060101010101" pitchFamily="49" charset="-122"/>
                </a:rPr>
                <a:t>大</a:t>
              </a:r>
              <a:endParaRPr lang="zh-CN" altLang="en-US" b="1">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a:solidFill>
                    <a:srgbClr val="FF0000"/>
                  </a:solidFill>
                  <a:latin typeface="黑体" panose="02010609060101010101" pitchFamily="49" charset="-122"/>
                  <a:ea typeface="黑体" panose="02010609060101010101" pitchFamily="49" charset="-122"/>
                </a:rPr>
                <a:t>核</a:t>
              </a:r>
              <a:endParaRPr lang="zh-CN" altLang="en-US" b="1">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a:solidFill>
                    <a:srgbClr val="FF0000"/>
                  </a:solidFill>
                  <a:latin typeface="黑体" panose="02010609060101010101" pitchFamily="49" charset="-122"/>
                  <a:ea typeface="黑体" panose="02010609060101010101" pitchFamily="49" charset="-122"/>
                </a:rPr>
                <a:t>心</a:t>
              </a:r>
              <a:endParaRPr lang="zh-CN" altLang="en-US" b="1">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a:solidFill>
                    <a:srgbClr val="FF0000"/>
                  </a:solidFill>
                  <a:latin typeface="黑体" panose="02010609060101010101" pitchFamily="49" charset="-122"/>
                  <a:ea typeface="黑体" panose="02010609060101010101" pitchFamily="49" charset="-122"/>
                </a:rPr>
                <a:t>概</a:t>
              </a:r>
              <a:endParaRPr lang="zh-CN" altLang="en-US" b="1">
                <a:solidFill>
                  <a:srgbClr val="FF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a:solidFill>
                    <a:srgbClr val="FF0000"/>
                  </a:solidFill>
                  <a:latin typeface="黑体" panose="02010609060101010101" pitchFamily="49" charset="-122"/>
                  <a:ea typeface="黑体" panose="02010609060101010101" pitchFamily="49" charset="-122"/>
                </a:rPr>
                <a:t>念</a:t>
              </a:r>
              <a:endParaRPr lang="zh-CN" altLang="en-US" b="1">
                <a:solidFill>
                  <a:srgbClr val="FF0000"/>
                </a:solidFill>
                <a:latin typeface="黑体" panose="02010609060101010101" pitchFamily="49" charset="-122"/>
                <a:ea typeface="黑体" panose="02010609060101010101" pitchFamily="49" charset="-122"/>
              </a:endParaRPr>
            </a:p>
          </p:txBody>
        </p:sp>
        <p:sp>
          <p:nvSpPr>
            <p:cNvPr id="6" name="左大括号 5"/>
            <p:cNvSpPr/>
            <p:nvPr/>
          </p:nvSpPr>
          <p:spPr>
            <a:xfrm>
              <a:off x="1219" y="1131"/>
              <a:ext cx="567" cy="8051"/>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fontAlgn="base">
                <a:spcBef>
                  <a:spcPct val="0"/>
                </a:spcBef>
                <a:spcAft>
                  <a:spcPct val="0"/>
                </a:spcAft>
              </a:pPr>
              <a:endParaRPr lang="zh-CN" altLang="en-US" sz="1385" b="1">
                <a:solidFill>
                  <a:srgbClr val="000000"/>
                </a:solidFill>
              </a:endParaRPr>
            </a:p>
          </p:txBody>
        </p:sp>
        <p:sp>
          <p:nvSpPr>
            <p:cNvPr id="8" name="右箭头 7"/>
            <p:cNvSpPr/>
            <p:nvPr/>
          </p:nvSpPr>
          <p:spPr>
            <a:xfrm>
              <a:off x="1571" y="1131"/>
              <a:ext cx="453" cy="1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9" name="右箭头 8"/>
            <p:cNvSpPr/>
            <p:nvPr/>
          </p:nvSpPr>
          <p:spPr>
            <a:xfrm>
              <a:off x="1571" y="2141"/>
              <a:ext cx="453" cy="1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10" name="右箭头 9"/>
            <p:cNvSpPr/>
            <p:nvPr/>
          </p:nvSpPr>
          <p:spPr>
            <a:xfrm>
              <a:off x="1571" y="2985"/>
              <a:ext cx="453" cy="1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11" name="右箭头 10"/>
            <p:cNvSpPr/>
            <p:nvPr/>
          </p:nvSpPr>
          <p:spPr>
            <a:xfrm>
              <a:off x="1571" y="3999"/>
              <a:ext cx="453" cy="1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12" name="右箭头 11"/>
            <p:cNvSpPr/>
            <p:nvPr/>
          </p:nvSpPr>
          <p:spPr>
            <a:xfrm>
              <a:off x="1571" y="5096"/>
              <a:ext cx="453" cy="1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13" name="右箭头 12"/>
            <p:cNvSpPr/>
            <p:nvPr/>
          </p:nvSpPr>
          <p:spPr>
            <a:xfrm>
              <a:off x="1571" y="5846"/>
              <a:ext cx="453" cy="1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14" name="右箭头 13"/>
            <p:cNvSpPr/>
            <p:nvPr/>
          </p:nvSpPr>
          <p:spPr>
            <a:xfrm>
              <a:off x="1571" y="6645"/>
              <a:ext cx="453" cy="1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15" name="右箭头 14"/>
            <p:cNvSpPr/>
            <p:nvPr/>
          </p:nvSpPr>
          <p:spPr>
            <a:xfrm>
              <a:off x="1571" y="7466"/>
              <a:ext cx="453" cy="1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17" name="右箭头 16"/>
            <p:cNvSpPr/>
            <p:nvPr/>
          </p:nvSpPr>
          <p:spPr>
            <a:xfrm>
              <a:off x="1571" y="8990"/>
              <a:ext cx="453" cy="1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18" name="文本框 17"/>
            <p:cNvSpPr txBox="1"/>
            <p:nvPr/>
          </p:nvSpPr>
          <p:spPr>
            <a:xfrm>
              <a:off x="2024" y="900"/>
              <a:ext cx="2196" cy="56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385" b="1">
                  <a:solidFill>
                    <a:srgbClr val="000000"/>
                  </a:solidFill>
                  <a:latin typeface="Verdana" panose="020B0604030504040204" pitchFamily="34" charset="0"/>
                  <a:sym typeface="+mn-ea"/>
                </a:rPr>
                <a:t>元素化合物</a:t>
              </a:r>
              <a:endParaRPr lang="zh-CN" altLang="en-US" sz="1385" b="1">
                <a:solidFill>
                  <a:srgbClr val="000000"/>
                </a:solidFill>
              </a:endParaRPr>
            </a:p>
          </p:txBody>
        </p:sp>
        <p:sp>
          <p:nvSpPr>
            <p:cNvPr id="19" name="右箭头 18"/>
            <p:cNvSpPr/>
            <p:nvPr/>
          </p:nvSpPr>
          <p:spPr>
            <a:xfrm>
              <a:off x="4218" y="1131"/>
              <a:ext cx="347" cy="156"/>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20" name="文本框 19"/>
            <p:cNvSpPr txBox="1"/>
            <p:nvPr/>
          </p:nvSpPr>
          <p:spPr>
            <a:xfrm>
              <a:off x="4565" y="900"/>
              <a:ext cx="11910" cy="56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385" b="1">
                  <a:solidFill>
                    <a:srgbClr val="000000"/>
                  </a:solidFill>
                </a:rPr>
                <a:t>分类、</a:t>
              </a:r>
              <a:r>
                <a:rPr lang="zh-CN" altLang="en-US" sz="1385" b="1">
                  <a:solidFill>
                    <a:srgbClr val="000000"/>
                  </a:solidFill>
                  <a:sym typeface="+mn-ea"/>
                </a:rPr>
                <a:t>性质、</a:t>
              </a:r>
              <a:r>
                <a:rPr lang="zh-CN" altLang="en-US" sz="1385" b="1">
                  <a:solidFill>
                    <a:srgbClr val="000000"/>
                  </a:solidFill>
                </a:rPr>
                <a:t>化学用语（</a:t>
              </a:r>
              <a:r>
                <a:rPr lang="en-US" altLang="zh-CN" sz="1385" b="1">
                  <a:solidFill>
                    <a:srgbClr val="000000"/>
                  </a:solidFill>
                </a:rPr>
                <a:t>1</a:t>
              </a:r>
              <a:r>
                <a:rPr lang="zh-CN" altLang="en-US" sz="1385" b="1">
                  <a:solidFill>
                    <a:srgbClr val="000000"/>
                  </a:solidFill>
                </a:rPr>
                <a:t>号</a:t>
              </a:r>
              <a:r>
                <a:rPr lang="en-US" altLang="zh-CN" sz="1385" b="1">
                  <a:solidFill>
                    <a:srgbClr val="000000"/>
                  </a:solidFill>
                </a:rPr>
                <a:t>/3</a:t>
              </a:r>
              <a:r>
                <a:rPr lang="zh-CN" altLang="en-US" sz="1385" b="1">
                  <a:solidFill>
                    <a:srgbClr val="000000"/>
                  </a:solidFill>
                </a:rPr>
                <a:t>式</a:t>
              </a:r>
              <a:r>
                <a:rPr lang="en-US" altLang="zh-CN" sz="1385" b="1">
                  <a:solidFill>
                    <a:srgbClr val="000000"/>
                  </a:solidFill>
                </a:rPr>
                <a:t>/4</a:t>
              </a:r>
              <a:r>
                <a:rPr lang="zh-CN" altLang="en-US" sz="1385" b="1">
                  <a:solidFill>
                    <a:srgbClr val="000000"/>
                  </a:solidFill>
                </a:rPr>
                <a:t>方程）、</a:t>
              </a:r>
              <a:r>
                <a:rPr lang="zh-CN" altLang="en-US" sz="1385" b="1">
                  <a:solidFill>
                    <a:srgbClr val="000000"/>
                  </a:solidFill>
                  <a:sym typeface="+mn-ea"/>
                </a:rPr>
                <a:t>反应、用途</a:t>
              </a:r>
              <a:endParaRPr lang="zh-CN" altLang="en-US" sz="1385" b="1">
                <a:solidFill>
                  <a:srgbClr val="000000"/>
                </a:solidFill>
                <a:sym typeface="+mn-ea"/>
              </a:endParaRPr>
            </a:p>
          </p:txBody>
        </p:sp>
        <p:sp>
          <p:nvSpPr>
            <p:cNvPr id="21" name="文本框 20"/>
            <p:cNvSpPr txBox="1"/>
            <p:nvPr/>
          </p:nvSpPr>
          <p:spPr>
            <a:xfrm>
              <a:off x="2024" y="1909"/>
              <a:ext cx="2088" cy="56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385" b="1">
                  <a:solidFill>
                    <a:srgbClr val="000000"/>
                  </a:solidFill>
                </a:rPr>
                <a:t>化学实验</a:t>
              </a:r>
              <a:endParaRPr lang="zh-CN" altLang="en-US" sz="1385" b="1">
                <a:solidFill>
                  <a:srgbClr val="000000"/>
                </a:solidFill>
              </a:endParaRPr>
            </a:p>
          </p:txBody>
        </p:sp>
        <p:sp>
          <p:nvSpPr>
            <p:cNvPr id="22" name="右箭头 21"/>
            <p:cNvSpPr/>
            <p:nvPr/>
          </p:nvSpPr>
          <p:spPr>
            <a:xfrm>
              <a:off x="4112" y="2140"/>
              <a:ext cx="453" cy="1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23" name="文本框 22"/>
            <p:cNvSpPr txBox="1"/>
            <p:nvPr/>
          </p:nvSpPr>
          <p:spPr>
            <a:xfrm>
              <a:off x="4565" y="1910"/>
              <a:ext cx="11910" cy="56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385" b="1">
                  <a:solidFill>
                    <a:srgbClr val="000000"/>
                  </a:solidFill>
                </a:rPr>
                <a:t>仪器、药品</a:t>
              </a:r>
              <a:r>
                <a:rPr lang="zh-CN" altLang="en-US" sz="1385" b="1">
                  <a:solidFill>
                    <a:srgbClr val="000000"/>
                  </a:solidFill>
                  <a:sym typeface="+mn-ea"/>
                </a:rPr>
                <a:t>、贮存</a:t>
              </a:r>
              <a:r>
                <a:rPr lang="zh-CN" altLang="en-US" sz="1385" b="1">
                  <a:solidFill>
                    <a:srgbClr val="000000"/>
                  </a:solidFill>
                </a:rPr>
                <a:t>、操作</a:t>
              </a:r>
              <a:r>
                <a:rPr lang="zh-CN" altLang="en-US" sz="1385" b="1">
                  <a:solidFill>
                    <a:srgbClr val="000000"/>
                  </a:solidFill>
                  <a:sym typeface="+mn-ea"/>
                </a:rPr>
                <a:t>、安全、分离、提纯、检验（离子、气体）</a:t>
              </a:r>
              <a:endParaRPr lang="zh-CN" altLang="en-US" sz="1385" b="1">
                <a:solidFill>
                  <a:srgbClr val="000000"/>
                </a:solidFill>
                <a:sym typeface="+mn-ea"/>
              </a:endParaRPr>
            </a:p>
          </p:txBody>
        </p:sp>
        <p:sp>
          <p:nvSpPr>
            <p:cNvPr id="24" name="文本框 23"/>
            <p:cNvSpPr txBox="1"/>
            <p:nvPr/>
          </p:nvSpPr>
          <p:spPr>
            <a:xfrm>
              <a:off x="2024" y="2753"/>
              <a:ext cx="2087" cy="56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385" b="1">
                  <a:solidFill>
                    <a:srgbClr val="000000"/>
                  </a:solidFill>
                </a:rPr>
                <a:t>化学计算</a:t>
              </a:r>
              <a:endParaRPr lang="zh-CN" altLang="en-US" sz="1385" b="1">
                <a:solidFill>
                  <a:srgbClr val="000000"/>
                </a:solidFill>
              </a:endParaRPr>
            </a:p>
          </p:txBody>
        </p:sp>
        <p:sp>
          <p:nvSpPr>
            <p:cNvPr id="25" name="右箭头 24"/>
            <p:cNvSpPr/>
            <p:nvPr/>
          </p:nvSpPr>
          <p:spPr>
            <a:xfrm>
              <a:off x="4112" y="2984"/>
              <a:ext cx="453" cy="1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26" name="文本框 25"/>
            <p:cNvSpPr txBox="1"/>
            <p:nvPr/>
          </p:nvSpPr>
          <p:spPr>
            <a:xfrm>
              <a:off x="4565" y="2754"/>
              <a:ext cx="11910" cy="56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sz="1385" b="1">
                  <a:solidFill>
                    <a:srgbClr val="000000"/>
                  </a:solidFill>
                </a:rPr>
                <a:t>n</a:t>
              </a:r>
              <a:r>
                <a:rPr lang="zh-CN" altLang="en-US" sz="1385" b="1">
                  <a:solidFill>
                    <a:srgbClr val="000000"/>
                  </a:solidFill>
                </a:rPr>
                <a:t>、</a:t>
              </a:r>
              <a:r>
                <a:rPr lang="en-US" altLang="zh-CN" sz="1385" b="1">
                  <a:solidFill>
                    <a:srgbClr val="000000"/>
                  </a:solidFill>
                </a:rPr>
                <a:t>N</a:t>
              </a:r>
              <a:r>
                <a:rPr lang="en-US" altLang="zh-CN" sz="1385" b="1" baseline="-25000">
                  <a:solidFill>
                    <a:srgbClr val="000000"/>
                  </a:solidFill>
                </a:rPr>
                <a:t>A</a:t>
              </a:r>
              <a:r>
                <a:rPr lang="zh-CN" altLang="en-US" sz="1385" b="1">
                  <a:solidFill>
                    <a:srgbClr val="000000"/>
                  </a:solidFill>
                  <a:sym typeface="+mn-ea"/>
                </a:rPr>
                <a:t>、</a:t>
              </a:r>
              <a:r>
                <a:rPr lang="en-US" altLang="zh-CN" sz="1385" b="1">
                  <a:solidFill>
                    <a:srgbClr val="000000"/>
                  </a:solidFill>
                  <a:sym typeface="+mn-ea"/>
                </a:rPr>
                <a:t>M</a:t>
              </a:r>
              <a:r>
                <a:rPr lang="zh-CN" altLang="en-US" sz="1385" b="1">
                  <a:solidFill>
                    <a:srgbClr val="000000"/>
                  </a:solidFill>
                </a:rPr>
                <a:t>、</a:t>
              </a:r>
              <a:r>
                <a:rPr lang="en-US" altLang="zh-CN" sz="1385" b="1">
                  <a:solidFill>
                    <a:srgbClr val="000000"/>
                  </a:solidFill>
                  <a:sym typeface="+mn-ea"/>
                </a:rPr>
                <a:t>V</a:t>
              </a:r>
              <a:r>
                <a:rPr lang="en-US" altLang="zh-CN" sz="1385" b="1" baseline="-25000">
                  <a:solidFill>
                    <a:srgbClr val="000000"/>
                  </a:solidFill>
                  <a:sym typeface="+mn-ea"/>
                </a:rPr>
                <a:t>m</a:t>
              </a:r>
              <a:r>
                <a:rPr lang="zh-CN" altLang="en-US" sz="1385" b="1">
                  <a:solidFill>
                    <a:srgbClr val="000000"/>
                  </a:solidFill>
                  <a:sym typeface="+mn-ea"/>
                </a:rPr>
                <a:t>、</a:t>
              </a:r>
              <a:r>
                <a:rPr lang="en-US" altLang="zh-CN" sz="1385" b="1">
                  <a:solidFill>
                    <a:srgbClr val="000000"/>
                  </a:solidFill>
                  <a:sym typeface="+mn-ea"/>
                </a:rPr>
                <a:t>C</a:t>
              </a:r>
              <a:r>
                <a:rPr lang="zh-CN" altLang="en-US" sz="1385" b="1">
                  <a:solidFill>
                    <a:srgbClr val="000000"/>
                  </a:solidFill>
                  <a:sym typeface="+mn-ea"/>
                </a:rPr>
                <a:t>；转化率、产率、</a:t>
              </a:r>
              <a:r>
                <a:rPr lang="en-US" altLang="zh-CN" sz="1385" b="1">
                  <a:solidFill>
                    <a:srgbClr val="000000"/>
                  </a:solidFill>
                  <a:sym typeface="+mn-ea"/>
                </a:rPr>
                <a:t>KK</a:t>
              </a:r>
              <a:r>
                <a:rPr lang="en-US" altLang="zh-CN" sz="1385" b="1" baseline="-25000">
                  <a:solidFill>
                    <a:srgbClr val="000000"/>
                  </a:solidFill>
                  <a:sym typeface="+mn-ea"/>
                </a:rPr>
                <a:t>a</a:t>
              </a:r>
              <a:r>
                <a:rPr lang="en-US" altLang="zh-CN" sz="1385" b="1">
                  <a:solidFill>
                    <a:srgbClr val="000000"/>
                  </a:solidFill>
                  <a:sym typeface="+mn-ea"/>
                </a:rPr>
                <a:t>K</a:t>
              </a:r>
              <a:r>
                <a:rPr lang="en-US" altLang="zh-CN" sz="1385" b="1" baseline="-25000">
                  <a:solidFill>
                    <a:srgbClr val="000000"/>
                  </a:solidFill>
                  <a:sym typeface="+mn-ea"/>
                </a:rPr>
                <a:t>b</a:t>
              </a:r>
              <a:r>
                <a:rPr lang="en-US" altLang="zh-CN" sz="1385" b="1">
                  <a:solidFill>
                    <a:srgbClr val="000000"/>
                  </a:solidFill>
                  <a:sym typeface="+mn-ea"/>
                </a:rPr>
                <a:t>K</a:t>
              </a:r>
              <a:r>
                <a:rPr lang="en-US" altLang="zh-CN" sz="1385" b="1" baseline="-25000">
                  <a:solidFill>
                    <a:srgbClr val="000000"/>
                  </a:solidFill>
                  <a:sym typeface="+mn-ea"/>
                </a:rPr>
                <a:t>w</a:t>
              </a:r>
              <a:r>
                <a:rPr lang="en-US" altLang="zh-CN" sz="1385" b="1">
                  <a:solidFill>
                    <a:srgbClr val="000000"/>
                  </a:solidFill>
                  <a:sym typeface="+mn-ea"/>
                </a:rPr>
                <a:t>K</a:t>
              </a:r>
              <a:r>
                <a:rPr lang="en-US" altLang="zh-CN" sz="1385" b="1" baseline="-25000">
                  <a:solidFill>
                    <a:srgbClr val="000000"/>
                  </a:solidFill>
                  <a:sym typeface="+mn-ea"/>
                </a:rPr>
                <a:t>h</a:t>
              </a:r>
              <a:r>
                <a:rPr lang="en-US" altLang="zh-CN" sz="1385" b="1">
                  <a:solidFill>
                    <a:srgbClr val="000000"/>
                  </a:solidFill>
                  <a:sym typeface="+mn-ea"/>
                </a:rPr>
                <a:t>K</a:t>
              </a:r>
              <a:r>
                <a:rPr lang="en-US" altLang="zh-CN" sz="1385" b="1" baseline="-25000">
                  <a:solidFill>
                    <a:srgbClr val="000000"/>
                  </a:solidFill>
                  <a:sym typeface="+mn-ea"/>
                </a:rPr>
                <a:t>sp</a:t>
              </a:r>
              <a:r>
                <a:rPr lang="zh-CN" altLang="en-US" sz="1385" b="1">
                  <a:solidFill>
                    <a:srgbClr val="000000"/>
                  </a:solidFill>
                  <a:sym typeface="+mn-ea"/>
                </a:rPr>
                <a:t>、</a:t>
              </a:r>
              <a:r>
                <a:rPr lang="en-US" altLang="zh-CN" sz="1385" b="1">
                  <a:solidFill>
                    <a:srgbClr val="000000"/>
                  </a:solidFill>
                  <a:sym typeface="+mn-ea"/>
                </a:rPr>
                <a:t>PH</a:t>
              </a:r>
              <a:r>
                <a:rPr lang="zh-CN" altLang="en-US" sz="1385" b="1">
                  <a:solidFill>
                    <a:srgbClr val="000000"/>
                  </a:solidFill>
                  <a:sym typeface="+mn-ea"/>
                </a:rPr>
                <a:t>、</a:t>
              </a:r>
              <a:r>
                <a:rPr lang="en-US" altLang="zh-CN" sz="1385" b="1">
                  <a:solidFill>
                    <a:srgbClr val="000000"/>
                  </a:solidFill>
                  <a:latin typeface="Franklin Gothic Book" panose="020B0503020102020204" charset="0"/>
                  <a:sym typeface="+mn-ea"/>
                </a:rPr>
                <a:t>∆</a:t>
              </a:r>
              <a:r>
                <a:rPr lang="en-US" altLang="zh-CN" sz="1385" b="1">
                  <a:solidFill>
                    <a:srgbClr val="000000"/>
                  </a:solidFill>
                  <a:sym typeface="+mn-ea"/>
                </a:rPr>
                <a:t>H</a:t>
              </a:r>
              <a:endParaRPr lang="en-US" altLang="zh-CN" sz="1385" b="1" baseline="-25000">
                <a:solidFill>
                  <a:srgbClr val="000000"/>
                </a:solidFill>
                <a:sym typeface="+mn-ea"/>
              </a:endParaRPr>
            </a:p>
          </p:txBody>
        </p:sp>
        <p:sp>
          <p:nvSpPr>
            <p:cNvPr id="27" name="文本框 26"/>
            <p:cNvSpPr txBox="1"/>
            <p:nvPr/>
          </p:nvSpPr>
          <p:spPr>
            <a:xfrm>
              <a:off x="2024" y="3633"/>
              <a:ext cx="2088" cy="848"/>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200" b="1">
                  <a:solidFill>
                    <a:srgbClr val="000000"/>
                  </a:solidFill>
                </a:rPr>
                <a:t>物质</a:t>
              </a:r>
              <a:r>
                <a:rPr lang="zh-CN" altLang="en-US" sz="1200" b="1" smtClean="0">
                  <a:solidFill>
                    <a:srgbClr val="000000"/>
                  </a:solidFill>
                </a:rPr>
                <a:t>结构</a:t>
              </a:r>
              <a:endParaRPr lang="en-US" altLang="zh-CN" sz="1200" b="1" smtClean="0">
                <a:solidFill>
                  <a:srgbClr val="000000"/>
                </a:solidFill>
              </a:endParaRPr>
            </a:p>
            <a:p>
              <a:pPr algn="ctr" fontAlgn="base">
                <a:spcBef>
                  <a:spcPct val="0"/>
                </a:spcBef>
                <a:spcAft>
                  <a:spcPct val="0"/>
                </a:spcAft>
              </a:pPr>
              <a:r>
                <a:rPr lang="zh-CN" altLang="en-US" sz="1200" b="1" smtClean="0">
                  <a:solidFill>
                    <a:srgbClr val="000000"/>
                  </a:solidFill>
                </a:rPr>
                <a:t>元素</a:t>
              </a:r>
              <a:r>
                <a:rPr lang="en-US" altLang="zh-CN" sz="1200" b="1" smtClean="0">
                  <a:solidFill>
                    <a:srgbClr val="000000"/>
                  </a:solidFill>
                </a:rPr>
                <a:t>/</a:t>
              </a:r>
              <a:r>
                <a:rPr lang="zh-CN" altLang="en-US" sz="1200" b="1">
                  <a:solidFill>
                    <a:srgbClr val="000000"/>
                  </a:solidFill>
                </a:rPr>
                <a:t>律表</a:t>
              </a:r>
              <a:endParaRPr lang="zh-CN" altLang="en-US" sz="1200" b="1">
                <a:solidFill>
                  <a:srgbClr val="000000"/>
                </a:solidFill>
              </a:endParaRPr>
            </a:p>
          </p:txBody>
        </p:sp>
        <p:sp>
          <p:nvSpPr>
            <p:cNvPr id="28" name="右箭头 27"/>
            <p:cNvSpPr/>
            <p:nvPr/>
          </p:nvSpPr>
          <p:spPr>
            <a:xfrm>
              <a:off x="4111" y="3998"/>
              <a:ext cx="45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29" name="文本框 28"/>
            <p:cNvSpPr txBox="1"/>
            <p:nvPr/>
          </p:nvSpPr>
          <p:spPr>
            <a:xfrm>
              <a:off x="4565" y="3660"/>
              <a:ext cx="6671" cy="848"/>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200" b="1">
                  <a:solidFill>
                    <a:srgbClr val="000000"/>
                  </a:solidFill>
                  <a:sym typeface="+mn-ea"/>
                </a:rPr>
                <a:t>必：元素核素同位素、元素周期律、元素的性质、化学键离子键共价键、离子</a:t>
              </a:r>
              <a:r>
                <a:rPr lang="en-US" altLang="zh-CN" sz="1200" b="1">
                  <a:solidFill>
                    <a:srgbClr val="000000"/>
                  </a:solidFill>
                  <a:sym typeface="+mn-ea"/>
                </a:rPr>
                <a:t>/</a:t>
              </a:r>
              <a:r>
                <a:rPr lang="zh-CN" altLang="en-US" sz="1200" b="1">
                  <a:solidFill>
                    <a:srgbClr val="000000"/>
                  </a:solidFill>
                  <a:sym typeface="+mn-ea"/>
                </a:rPr>
                <a:t>共价化合物</a:t>
              </a:r>
              <a:endParaRPr lang="zh-CN" altLang="en-US" sz="1200" b="1">
                <a:solidFill>
                  <a:srgbClr val="000000"/>
                </a:solidFill>
                <a:sym typeface="+mn-ea"/>
              </a:endParaRPr>
            </a:p>
          </p:txBody>
        </p:sp>
        <p:sp>
          <p:nvSpPr>
            <p:cNvPr id="30" name="文本框 29"/>
            <p:cNvSpPr txBox="1"/>
            <p:nvPr/>
          </p:nvSpPr>
          <p:spPr>
            <a:xfrm>
              <a:off x="11531" y="3625"/>
              <a:ext cx="4944" cy="96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400" b="1">
                  <a:solidFill>
                    <a:srgbClr val="000000"/>
                  </a:solidFill>
                  <a:sym typeface="+mn-ea"/>
                </a:rPr>
                <a:t>选：三模</a:t>
              </a:r>
              <a:r>
                <a:rPr lang="zh-CN" altLang="en-US" sz="1400" b="1" smtClean="0">
                  <a:solidFill>
                    <a:srgbClr val="000000"/>
                  </a:solidFill>
                  <a:sym typeface="+mn-ea"/>
                </a:rPr>
                <a:t>型</a:t>
              </a:r>
              <a:endParaRPr lang="en-US" altLang="zh-CN" sz="1400" b="1" smtClean="0">
                <a:solidFill>
                  <a:srgbClr val="000000"/>
                </a:solidFill>
                <a:sym typeface="+mn-ea"/>
              </a:endParaRPr>
            </a:p>
            <a:p>
              <a:pPr algn="ctr" fontAlgn="base">
                <a:spcBef>
                  <a:spcPct val="0"/>
                </a:spcBef>
                <a:spcAft>
                  <a:spcPct val="0"/>
                </a:spcAft>
              </a:pPr>
              <a:r>
                <a:rPr lang="zh-CN" altLang="en-US" sz="1400" b="1" smtClean="0">
                  <a:solidFill>
                    <a:srgbClr val="000000"/>
                  </a:solidFill>
                  <a:sym typeface="+mn-ea"/>
                </a:rPr>
                <a:t>（</a:t>
              </a:r>
              <a:r>
                <a:rPr lang="zh-CN" altLang="en-US" sz="1400" b="1">
                  <a:solidFill>
                    <a:srgbClr val="000000"/>
                  </a:solidFill>
                  <a:sym typeface="+mn-ea"/>
                </a:rPr>
                <a:t>原子</a:t>
              </a:r>
              <a:r>
                <a:rPr lang="en-US" altLang="zh-CN" sz="1400" b="1">
                  <a:solidFill>
                    <a:srgbClr val="000000"/>
                  </a:solidFill>
                  <a:sym typeface="+mn-ea"/>
                </a:rPr>
                <a:t>/</a:t>
              </a:r>
              <a:r>
                <a:rPr lang="zh-CN" altLang="en-US" sz="1400" b="1">
                  <a:solidFill>
                    <a:srgbClr val="000000"/>
                  </a:solidFill>
                  <a:sym typeface="+mn-ea"/>
                </a:rPr>
                <a:t>共价键</a:t>
              </a:r>
              <a:r>
                <a:rPr lang="en-US" altLang="zh-CN" sz="1400" b="1">
                  <a:solidFill>
                    <a:srgbClr val="000000"/>
                  </a:solidFill>
                  <a:sym typeface="+mn-ea"/>
                </a:rPr>
                <a:t>/</a:t>
              </a:r>
              <a:r>
                <a:rPr lang="zh-CN" altLang="en-US" sz="1400" b="1">
                  <a:solidFill>
                    <a:srgbClr val="000000"/>
                  </a:solidFill>
                  <a:sym typeface="+mn-ea"/>
                </a:rPr>
                <a:t>晶体）等</a:t>
              </a:r>
              <a:endParaRPr lang="zh-CN" altLang="en-US" sz="1400" b="1">
                <a:solidFill>
                  <a:srgbClr val="000000"/>
                </a:solidFill>
                <a:sym typeface="+mn-ea"/>
              </a:endParaRPr>
            </a:p>
          </p:txBody>
        </p:sp>
        <p:sp>
          <p:nvSpPr>
            <p:cNvPr id="31" name="右箭头 30"/>
            <p:cNvSpPr/>
            <p:nvPr/>
          </p:nvSpPr>
          <p:spPr>
            <a:xfrm>
              <a:off x="11281" y="4108"/>
              <a:ext cx="250"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2" name="文本框 1"/>
            <p:cNvSpPr txBox="1"/>
            <p:nvPr/>
          </p:nvSpPr>
          <p:spPr>
            <a:xfrm>
              <a:off x="2024" y="4867"/>
              <a:ext cx="2087" cy="56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385" b="1">
                  <a:solidFill>
                    <a:srgbClr val="000000"/>
                  </a:solidFill>
                </a:rPr>
                <a:t>速率平衡</a:t>
              </a:r>
              <a:endParaRPr lang="zh-CN" altLang="en-US" sz="1385" b="1">
                <a:solidFill>
                  <a:srgbClr val="000000"/>
                </a:solidFill>
              </a:endParaRPr>
            </a:p>
          </p:txBody>
        </p:sp>
        <p:sp>
          <p:nvSpPr>
            <p:cNvPr id="3" name="右箭头 2"/>
            <p:cNvSpPr/>
            <p:nvPr/>
          </p:nvSpPr>
          <p:spPr>
            <a:xfrm>
              <a:off x="4112" y="5097"/>
              <a:ext cx="45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4" name="文本框 3"/>
            <p:cNvSpPr txBox="1"/>
            <p:nvPr/>
          </p:nvSpPr>
          <p:spPr>
            <a:xfrm>
              <a:off x="4566" y="4865"/>
              <a:ext cx="11909" cy="56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385" b="1">
                  <a:solidFill>
                    <a:srgbClr val="000000"/>
                  </a:solidFill>
                  <a:sym typeface="+mn-ea"/>
                </a:rPr>
                <a:t>化学反应速率、催化剂、化学平衡、勒夏特列原理</a:t>
              </a:r>
              <a:endParaRPr lang="en-US" altLang="zh-CN" sz="1385" b="1" baseline="-25000">
                <a:solidFill>
                  <a:srgbClr val="000000"/>
                </a:solidFill>
                <a:sym typeface="+mn-ea"/>
              </a:endParaRPr>
            </a:p>
          </p:txBody>
        </p:sp>
        <p:sp>
          <p:nvSpPr>
            <p:cNvPr id="7" name="文本框 6"/>
            <p:cNvSpPr txBox="1"/>
            <p:nvPr/>
          </p:nvSpPr>
          <p:spPr>
            <a:xfrm>
              <a:off x="2025" y="5616"/>
              <a:ext cx="2087" cy="516"/>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230" b="1">
                  <a:solidFill>
                    <a:srgbClr val="000000"/>
                  </a:solidFill>
                  <a:latin typeface="Verdana" panose="020B0604030504040204" pitchFamily="34" charset="0"/>
                  <a:sym typeface="+mn-ea"/>
                </a:rPr>
                <a:t>电解质溶液</a:t>
              </a:r>
              <a:endParaRPr lang="zh-CN" altLang="en-US" sz="1230" b="1">
                <a:solidFill>
                  <a:srgbClr val="000000"/>
                </a:solidFill>
                <a:latin typeface="Verdana" panose="020B0604030504040204" pitchFamily="34" charset="0"/>
                <a:sym typeface="+mn-ea"/>
              </a:endParaRPr>
            </a:p>
          </p:txBody>
        </p:sp>
        <p:sp>
          <p:nvSpPr>
            <p:cNvPr id="32" name="右箭头 31"/>
            <p:cNvSpPr/>
            <p:nvPr/>
          </p:nvSpPr>
          <p:spPr>
            <a:xfrm>
              <a:off x="4112" y="5848"/>
              <a:ext cx="45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34" name="文本框 33"/>
            <p:cNvSpPr txBox="1"/>
            <p:nvPr/>
          </p:nvSpPr>
          <p:spPr>
            <a:xfrm>
              <a:off x="4566" y="5618"/>
              <a:ext cx="11909" cy="479"/>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100" b="1">
                  <a:solidFill>
                    <a:srgbClr val="000000"/>
                  </a:solidFill>
                  <a:sym typeface="+mn-ea"/>
                </a:rPr>
                <a:t>电解质、电离平衡、</a:t>
              </a:r>
              <a:r>
                <a:rPr lang="en-US" altLang="zh-CN" sz="1100" b="1">
                  <a:solidFill>
                    <a:srgbClr val="000000"/>
                  </a:solidFill>
                  <a:sym typeface="+mn-ea"/>
                </a:rPr>
                <a:t>PH</a:t>
              </a:r>
              <a:r>
                <a:rPr lang="zh-CN" altLang="en-US" sz="1100" b="1">
                  <a:solidFill>
                    <a:srgbClr val="000000"/>
                  </a:solidFill>
                  <a:sym typeface="+mn-ea"/>
                </a:rPr>
                <a:t>及应用、盐类水解及应用、沉淀溶解平衡、离子反应及</a:t>
              </a:r>
              <a:r>
                <a:rPr lang="zh-CN" altLang="en-US" sz="1100" b="1" smtClean="0">
                  <a:solidFill>
                    <a:srgbClr val="000000"/>
                  </a:solidFill>
                  <a:sym typeface="+mn-ea"/>
                </a:rPr>
                <a:t>应用、胶体</a:t>
              </a:r>
              <a:endParaRPr lang="zh-CN" altLang="en-US" sz="1100" b="1" baseline="-25000">
                <a:solidFill>
                  <a:srgbClr val="000000"/>
                </a:solidFill>
                <a:sym typeface="+mn-ea"/>
              </a:endParaRPr>
            </a:p>
          </p:txBody>
        </p:sp>
        <p:sp>
          <p:nvSpPr>
            <p:cNvPr id="36" name="文本框 35"/>
            <p:cNvSpPr txBox="1"/>
            <p:nvPr/>
          </p:nvSpPr>
          <p:spPr>
            <a:xfrm>
              <a:off x="2025" y="6476"/>
              <a:ext cx="2087" cy="516"/>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zh-CN" sz="1230" b="1">
                  <a:solidFill>
                    <a:srgbClr val="000000"/>
                  </a:solidFill>
                  <a:latin typeface="华文中宋" panose="02010600040101010101" pitchFamily="2" charset="-122"/>
                  <a:ea typeface="华文中宋" panose="02010600040101010101" pitchFamily="2" charset="-122"/>
                  <a:sym typeface="+mn-ea"/>
                </a:rPr>
                <a:t>两大</a:t>
              </a:r>
              <a:r>
                <a:rPr lang="zh-CN" altLang="en-US" sz="1230" b="1">
                  <a:solidFill>
                    <a:srgbClr val="000000"/>
                  </a:solidFill>
                  <a:latin typeface="华文中宋" panose="02010600040101010101" pitchFamily="2" charset="-122"/>
                  <a:ea typeface="华文中宋" panose="02010600040101010101" pitchFamily="2" charset="-122"/>
                  <a:sym typeface="+mn-ea"/>
                </a:rPr>
                <a:t>反应</a:t>
              </a:r>
              <a:endParaRPr lang="zh-CN" altLang="en-US" sz="1230" b="1">
                <a:solidFill>
                  <a:srgbClr val="000000"/>
                </a:solidFill>
                <a:latin typeface="华文中宋" panose="02010600040101010101" pitchFamily="2" charset="-122"/>
                <a:ea typeface="华文中宋" panose="02010600040101010101" pitchFamily="2" charset="-122"/>
                <a:sym typeface="+mn-ea"/>
              </a:endParaRPr>
            </a:p>
          </p:txBody>
        </p:sp>
        <p:sp>
          <p:nvSpPr>
            <p:cNvPr id="37" name="右箭头 36"/>
            <p:cNvSpPr/>
            <p:nvPr/>
          </p:nvSpPr>
          <p:spPr>
            <a:xfrm>
              <a:off x="4112" y="6654"/>
              <a:ext cx="45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38" name="文本框 37"/>
            <p:cNvSpPr txBox="1"/>
            <p:nvPr/>
          </p:nvSpPr>
          <p:spPr>
            <a:xfrm>
              <a:off x="4566" y="6422"/>
              <a:ext cx="11909" cy="56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385" b="1">
                  <a:solidFill>
                    <a:srgbClr val="000000"/>
                  </a:solidFill>
                  <a:sym typeface="+mn-ea"/>
                </a:rPr>
                <a:t>离子反应</a:t>
              </a:r>
              <a:r>
                <a:rPr lang="en-US" altLang="zh-CN" sz="1385" b="1">
                  <a:solidFill>
                    <a:srgbClr val="000000"/>
                  </a:solidFill>
                  <a:sym typeface="+mn-ea"/>
                </a:rPr>
                <a:t>/</a:t>
              </a:r>
              <a:r>
                <a:rPr lang="zh-CN" altLang="en-US" sz="1385" b="1">
                  <a:solidFill>
                    <a:srgbClr val="000000"/>
                  </a:solidFill>
                  <a:sym typeface="+mn-ea"/>
                </a:rPr>
                <a:t>氧化还原反应：相关概念、条件、类型、应用</a:t>
              </a:r>
              <a:endParaRPr lang="en-US" altLang="zh-CN" sz="1385" b="1" baseline="-25000">
                <a:solidFill>
                  <a:srgbClr val="000000"/>
                </a:solidFill>
                <a:sym typeface="+mn-ea"/>
              </a:endParaRPr>
            </a:p>
          </p:txBody>
        </p:sp>
        <p:sp>
          <p:nvSpPr>
            <p:cNvPr id="40" name="文本框 39"/>
            <p:cNvSpPr txBox="1"/>
            <p:nvPr/>
          </p:nvSpPr>
          <p:spPr>
            <a:xfrm>
              <a:off x="2025" y="7297"/>
              <a:ext cx="2087" cy="516"/>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zh-CN" sz="1230" b="1">
                  <a:solidFill>
                    <a:srgbClr val="000000"/>
                  </a:solidFill>
                  <a:latin typeface="华文中宋" panose="02010600040101010101" pitchFamily="2" charset="-122"/>
                  <a:ea typeface="华文中宋" panose="02010600040101010101" pitchFamily="2" charset="-122"/>
                  <a:sym typeface="+mn-ea"/>
                </a:rPr>
                <a:t>两大能量</a:t>
              </a:r>
              <a:endParaRPr lang="zh-CN" altLang="en-US" sz="1230" b="1">
                <a:solidFill>
                  <a:srgbClr val="000000"/>
                </a:solidFill>
                <a:latin typeface="华文中宋" panose="02010600040101010101" pitchFamily="2" charset="-122"/>
                <a:ea typeface="华文中宋" panose="02010600040101010101" pitchFamily="2" charset="-122"/>
                <a:sym typeface="+mn-ea"/>
              </a:endParaRPr>
            </a:p>
          </p:txBody>
        </p:sp>
        <p:sp>
          <p:nvSpPr>
            <p:cNvPr id="41" name="右箭头 40"/>
            <p:cNvSpPr/>
            <p:nvPr/>
          </p:nvSpPr>
          <p:spPr>
            <a:xfrm>
              <a:off x="4112" y="7475"/>
              <a:ext cx="45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42" name="文本框 41"/>
            <p:cNvSpPr txBox="1"/>
            <p:nvPr/>
          </p:nvSpPr>
          <p:spPr>
            <a:xfrm>
              <a:off x="4566" y="7243"/>
              <a:ext cx="11909" cy="479"/>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100" b="1">
                  <a:solidFill>
                    <a:srgbClr val="000000"/>
                  </a:solidFill>
                  <a:sym typeface="+mn-ea"/>
                </a:rPr>
                <a:t>反应热、中和热、燃烧热、焓变、热化学方程式、盖斯定律、原电池电解池及应用</a:t>
              </a:r>
              <a:endParaRPr lang="zh-CN" altLang="en-US" sz="1100" b="1" baseline="-25000">
                <a:solidFill>
                  <a:srgbClr val="000000"/>
                </a:solidFill>
                <a:sym typeface="+mn-ea"/>
              </a:endParaRPr>
            </a:p>
          </p:txBody>
        </p:sp>
        <p:sp>
          <p:nvSpPr>
            <p:cNvPr id="33" name="右箭头 32"/>
            <p:cNvSpPr/>
            <p:nvPr/>
          </p:nvSpPr>
          <p:spPr>
            <a:xfrm>
              <a:off x="1571" y="8096"/>
              <a:ext cx="453" cy="19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39" name="文本框 38"/>
            <p:cNvSpPr txBox="1"/>
            <p:nvPr/>
          </p:nvSpPr>
          <p:spPr>
            <a:xfrm>
              <a:off x="2025" y="7927"/>
              <a:ext cx="2087" cy="516"/>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230" b="1">
                  <a:solidFill>
                    <a:srgbClr val="000000"/>
                  </a:solidFill>
                  <a:latin typeface="华文中宋" panose="02010600040101010101" pitchFamily="2" charset="-122"/>
                  <a:ea typeface="华文中宋" panose="02010600040101010101" pitchFamily="2" charset="-122"/>
                  <a:sym typeface="+mn-ea"/>
                </a:rPr>
                <a:t>有机化学</a:t>
              </a:r>
              <a:endParaRPr lang="zh-CN" altLang="en-US" sz="1230" b="1">
                <a:solidFill>
                  <a:srgbClr val="000000"/>
                </a:solidFill>
                <a:latin typeface="华文中宋" panose="02010600040101010101" pitchFamily="2" charset="-122"/>
                <a:ea typeface="华文中宋" panose="02010600040101010101" pitchFamily="2" charset="-122"/>
                <a:sym typeface="+mn-ea"/>
              </a:endParaRPr>
            </a:p>
          </p:txBody>
        </p:sp>
        <p:sp>
          <p:nvSpPr>
            <p:cNvPr id="43" name="右箭头 42"/>
            <p:cNvSpPr/>
            <p:nvPr/>
          </p:nvSpPr>
          <p:spPr>
            <a:xfrm>
              <a:off x="4112" y="8105"/>
              <a:ext cx="45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44" name="文本框 43"/>
            <p:cNvSpPr txBox="1"/>
            <p:nvPr/>
          </p:nvSpPr>
          <p:spPr>
            <a:xfrm>
              <a:off x="4566" y="7873"/>
              <a:ext cx="11909" cy="47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075" b="1">
                  <a:solidFill>
                    <a:srgbClr val="000000"/>
                  </a:solidFill>
                  <a:sym typeface="+mn-ea"/>
                </a:rPr>
                <a:t>分类、烃及衍生物结构、性质及应用、有机高分子材料（传统、新型）</a:t>
              </a:r>
              <a:endParaRPr lang="zh-CN" altLang="en-US" sz="1075" b="1" baseline="-25000">
                <a:solidFill>
                  <a:srgbClr val="000000"/>
                </a:solidFill>
                <a:sym typeface="+mn-ea"/>
              </a:endParaRPr>
            </a:p>
          </p:txBody>
        </p:sp>
        <p:sp>
          <p:nvSpPr>
            <p:cNvPr id="46" name="文本框 45"/>
            <p:cNvSpPr txBox="1"/>
            <p:nvPr/>
          </p:nvSpPr>
          <p:spPr>
            <a:xfrm>
              <a:off x="2025" y="8816"/>
              <a:ext cx="2086" cy="516"/>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fontAlgn="base">
                <a:spcBef>
                  <a:spcPct val="0"/>
                </a:spcBef>
                <a:spcAft>
                  <a:spcPct val="0"/>
                </a:spcAft>
              </a:pPr>
              <a:r>
                <a:rPr lang="zh-CN" altLang="en-US" sz="1230" b="1">
                  <a:solidFill>
                    <a:srgbClr val="000000"/>
                  </a:solidFill>
                  <a:latin typeface="华文中宋" panose="02010600040101010101" pitchFamily="2" charset="-122"/>
                  <a:ea typeface="华文中宋" panose="02010600040101010101" pitchFamily="2" charset="-122"/>
                  <a:sym typeface="+mn-ea"/>
                </a:rPr>
                <a:t>材料</a:t>
              </a:r>
              <a:endParaRPr lang="zh-CN" altLang="en-US" sz="1230" b="1">
                <a:solidFill>
                  <a:srgbClr val="000000"/>
                </a:solidFill>
                <a:latin typeface="华文中宋" panose="02010600040101010101" pitchFamily="2" charset="-122"/>
                <a:ea typeface="华文中宋" panose="02010600040101010101" pitchFamily="2" charset="-122"/>
                <a:sym typeface="+mn-ea"/>
              </a:endParaRPr>
            </a:p>
          </p:txBody>
        </p:sp>
        <p:sp>
          <p:nvSpPr>
            <p:cNvPr id="47" name="右箭头 46"/>
            <p:cNvSpPr/>
            <p:nvPr/>
          </p:nvSpPr>
          <p:spPr>
            <a:xfrm>
              <a:off x="4148" y="9021"/>
              <a:ext cx="454" cy="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85" b="1">
                <a:solidFill>
                  <a:srgbClr val="FFFFFF"/>
                </a:solidFill>
              </a:endParaRPr>
            </a:p>
          </p:txBody>
        </p:sp>
        <p:sp>
          <p:nvSpPr>
            <p:cNvPr id="48" name="文本框 47"/>
            <p:cNvSpPr txBox="1"/>
            <p:nvPr/>
          </p:nvSpPr>
          <p:spPr>
            <a:xfrm>
              <a:off x="4602" y="8789"/>
              <a:ext cx="11873" cy="78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zh-CN" altLang="en-US" sz="1075" b="1" smtClean="0">
                  <a:solidFill>
                    <a:srgbClr val="000000"/>
                  </a:solidFill>
                  <a:sym typeface="+mn-ea"/>
                </a:rPr>
                <a:t>三类材料：金属材料</a:t>
              </a:r>
              <a:r>
                <a:rPr lang="zh-CN" altLang="en-US" sz="1075" b="1">
                  <a:solidFill>
                    <a:srgbClr val="000000"/>
                  </a:solidFill>
                  <a:sym typeface="+mn-ea"/>
                </a:rPr>
                <a:t>、无机非金属材料（传统、新型）、有机高分子材料（传统、新型</a:t>
              </a:r>
              <a:r>
                <a:rPr lang="zh-CN" altLang="en-US" sz="1075" b="1" smtClean="0">
                  <a:solidFill>
                    <a:srgbClr val="000000"/>
                  </a:solidFill>
                  <a:sym typeface="+mn-ea"/>
                </a:rPr>
                <a:t>）；</a:t>
              </a:r>
              <a:endParaRPr lang="en-US" altLang="zh-CN" sz="1075" b="1" smtClean="0">
                <a:solidFill>
                  <a:srgbClr val="000000"/>
                </a:solidFill>
                <a:sym typeface="+mn-ea"/>
              </a:endParaRPr>
            </a:p>
            <a:p>
              <a:pPr fontAlgn="base">
                <a:spcBef>
                  <a:spcPct val="0"/>
                </a:spcBef>
                <a:spcAft>
                  <a:spcPct val="0"/>
                </a:spcAft>
              </a:pPr>
              <a:r>
                <a:rPr lang="zh-CN" altLang="en-US" sz="1075" b="1" smtClean="0">
                  <a:solidFill>
                    <a:srgbClr val="000000"/>
                  </a:solidFill>
                  <a:sym typeface="+mn-ea"/>
                </a:rPr>
                <a:t>四大晶体：离子晶体、分子晶体、金属晶体、原子晶体；晶胞、特点、性质</a:t>
              </a:r>
              <a:endParaRPr lang="zh-CN" altLang="en-US" sz="1075" b="1" baseline="-25000">
                <a:solidFill>
                  <a:srgbClr val="000000"/>
                </a:solidFill>
                <a:sym typeface="+mn-ea"/>
              </a:endParaRPr>
            </a:p>
          </p:txBody>
        </p:sp>
      </p:grpSp>
      <p:sp>
        <p:nvSpPr>
          <p:cNvPr id="17411" name="Rectangle 24"/>
          <p:cNvSpPr/>
          <p:nvPr/>
        </p:nvSpPr>
        <p:spPr>
          <a:xfrm>
            <a:off x="658707" y="534673"/>
            <a:ext cx="8034020" cy="537845"/>
          </a:xfrm>
          <a:prstGeom prst="rect">
            <a:avLst/>
          </a:prstGeom>
          <a:noFill/>
          <a:ln w="9525">
            <a:noFill/>
          </a:ln>
        </p:spPr>
        <p:txBody>
          <a:bodyPr wrap="none" lIns="69398" tIns="36165" rIns="69398" bIns="36165" anchor="ctr"/>
          <a:lstStyle/>
          <a:p>
            <a:pPr fontAlgn="base">
              <a:spcBef>
                <a:spcPct val="0"/>
              </a:spcBef>
              <a:spcAft>
                <a:spcPct val="0"/>
              </a:spcAft>
            </a:pPr>
            <a:r>
              <a:rPr lang="en-US" altLang="zh-CN" sz="28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 2.</a:t>
            </a:r>
            <a:r>
              <a:rPr lang="zh-CN" altLang="en-US" sz="28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考查概念：</a:t>
            </a:r>
            <a:r>
              <a:rPr lang="zh-CN" altLang="en-US" sz="280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十大核心</a:t>
            </a:r>
            <a:r>
              <a:rPr lang="zh-CN" altLang="en-US" sz="280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概念</a:t>
            </a:r>
            <a:endParaRPr lang="en-US" sz="2800" b="1">
              <a:solidFill>
                <a:srgbClr val="A6A6A6"/>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V="1">
            <a:off x="553888" y="1217166"/>
            <a:ext cx="11083577" cy="489"/>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752687" y="477520"/>
            <a:ext cx="10474960" cy="521970"/>
          </a:xfrm>
          <a:prstGeom prst="rect">
            <a:avLst/>
          </a:prstGeom>
        </p:spPr>
        <p:txBody>
          <a:bodyPr wrap="square">
            <a:spAutoFit/>
          </a:bodyPr>
          <a:lstStyle/>
          <a:p>
            <a:pPr fontAlgn="base">
              <a:spcBef>
                <a:spcPct val="10000"/>
              </a:spcBef>
              <a:spcAft>
                <a:spcPct val="0"/>
              </a:spcAft>
            </a:pPr>
            <a:r>
              <a:rPr lang="zh-CN" altLang="en-US" sz="2800" b="1" smtClean="0">
                <a:solidFill>
                  <a:srgbClr val="000000"/>
                </a:solidFill>
                <a:latin typeface="黑体" panose="02010609060101010101" pitchFamily="49" charset="-122"/>
                <a:ea typeface="黑体" panose="02010609060101010101" pitchFamily="49" charset="-122"/>
              </a:rPr>
              <a:t>要点提炼：</a:t>
            </a:r>
            <a:r>
              <a:rPr lang="zh-CN" altLang="en-US" sz="2800" b="1" smtClean="0">
                <a:solidFill>
                  <a:srgbClr val="FF0000"/>
                </a:solidFill>
                <a:latin typeface="黑体" panose="02010609060101010101" pitchFamily="49" charset="-122"/>
                <a:ea typeface="黑体" panose="02010609060101010101" pitchFamily="49" charset="-122"/>
              </a:rPr>
              <a:t> </a:t>
            </a:r>
            <a:r>
              <a:rPr lang="en-US" altLang="zh-CN" sz="2800" b="1" smtClean="0">
                <a:solidFill>
                  <a:srgbClr val="FF0000"/>
                </a:solidFill>
                <a:latin typeface="黑体" panose="02010609060101010101" pitchFamily="49" charset="-122"/>
                <a:ea typeface="黑体" panose="02010609060101010101" pitchFamily="49" charset="-122"/>
              </a:rPr>
              <a:t>6</a:t>
            </a:r>
            <a:r>
              <a:rPr lang="zh-CN" altLang="en-US" sz="2800" b="1" smtClean="0">
                <a:solidFill>
                  <a:srgbClr val="FF0000"/>
                </a:solidFill>
                <a:latin typeface="黑体" panose="02010609060101010101" pitchFamily="49" charset="-122"/>
                <a:ea typeface="黑体" panose="02010609060101010101" pitchFamily="49" charset="-122"/>
              </a:rPr>
              <a:t>组</a:t>
            </a:r>
            <a:r>
              <a:rPr lang="en-US" altLang="zh-CN" sz="2800" b="1" smtClean="0">
                <a:solidFill>
                  <a:srgbClr val="FF0000"/>
                </a:solidFill>
                <a:latin typeface="黑体" panose="02010609060101010101" pitchFamily="49" charset="-122"/>
                <a:ea typeface="黑体" panose="02010609060101010101" pitchFamily="49" charset="-122"/>
              </a:rPr>
              <a:t>18</a:t>
            </a:r>
            <a:r>
              <a:rPr lang="zh-CN" altLang="en-US" sz="2800" b="1" smtClean="0">
                <a:solidFill>
                  <a:srgbClr val="FF0000"/>
                </a:solidFill>
                <a:latin typeface="黑体" panose="02010609060101010101" pitchFamily="49" charset="-122"/>
                <a:ea typeface="黑体" panose="02010609060101010101" pitchFamily="49" charset="-122"/>
              </a:rPr>
              <a:t>概念</a:t>
            </a:r>
            <a:endParaRPr lang="zh-CN" altLang="en-US" sz="2800" b="1" smtClean="0">
              <a:solidFill>
                <a:srgbClr val="FF0000"/>
              </a:solidFill>
              <a:latin typeface="黑体" panose="02010609060101010101" pitchFamily="49" charset="-122"/>
              <a:ea typeface="黑体" panose="02010609060101010101" pitchFamily="49" charset="-122"/>
            </a:endParaRPr>
          </a:p>
        </p:txBody>
      </p:sp>
      <p:sp>
        <p:nvSpPr>
          <p:cNvPr id="48" name="矩形 47"/>
          <p:cNvSpPr/>
          <p:nvPr/>
        </p:nvSpPr>
        <p:spPr>
          <a:xfrm flipV="1">
            <a:off x="143087" y="1038860"/>
            <a:ext cx="1190498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grpSp>
        <p:nvGrpSpPr>
          <p:cNvPr id="4" name="组合 62"/>
          <p:cNvGrpSpPr/>
          <p:nvPr/>
        </p:nvGrpSpPr>
        <p:grpSpPr>
          <a:xfrm>
            <a:off x="1335193" y="1530350"/>
            <a:ext cx="9701107" cy="3970020"/>
            <a:chOff x="1577" y="2410"/>
            <a:chExt cx="11458" cy="6252"/>
          </a:xfrm>
        </p:grpSpPr>
        <p:sp>
          <p:nvSpPr>
            <p:cNvPr id="2" name="Rectangle 129"/>
            <p:cNvSpPr/>
            <p:nvPr/>
          </p:nvSpPr>
          <p:spPr>
            <a:xfrm>
              <a:off x="1577" y="2410"/>
              <a:ext cx="549" cy="6252"/>
            </a:xfrm>
            <a:prstGeom prst="rect">
              <a:avLst/>
            </a:prstGeom>
            <a:noFill/>
            <a:ln w="9525">
              <a:solidFill>
                <a:srgbClr val="FF0000"/>
              </a:solidFill>
            </a:ln>
          </p:spPr>
          <p:txBody>
            <a:bodyPr wrap="square" anchor="t">
              <a:spAutoFit/>
            </a:bodyPr>
            <a:lstStyle/>
            <a:p>
              <a:pPr algn="ctr" fontAlgn="base">
                <a:spcBef>
                  <a:spcPct val="0"/>
                </a:spcBef>
                <a:spcAft>
                  <a:spcPct val="0"/>
                </a:spcAft>
              </a:pPr>
              <a:r>
                <a:rPr lang="zh-CN" altLang="en-US" b="1" smtClean="0">
                  <a:solidFill>
                    <a:srgbClr val="000000"/>
                  </a:solidFill>
                  <a:latin typeface="黑体" panose="02010609060101010101" pitchFamily="49" charset="-122"/>
                  <a:ea typeface="黑体" panose="02010609060101010101" pitchFamily="49" charset="-122"/>
                </a:rPr>
                <a:t>十</a:t>
              </a:r>
              <a:r>
                <a:rPr lang="zh-CN" altLang="en-US" b="1">
                  <a:solidFill>
                    <a:srgbClr val="000000"/>
                  </a:solidFill>
                  <a:latin typeface="黑体" panose="02010609060101010101" pitchFamily="49" charset="-122"/>
                  <a:ea typeface="黑体" panose="02010609060101010101" pitchFamily="49" charset="-122"/>
                </a:rPr>
                <a:t>类</a:t>
              </a:r>
              <a:r>
                <a:rPr lang="zh-CN" altLang="en-US" b="1" smtClean="0">
                  <a:solidFill>
                    <a:srgbClr val="000000"/>
                  </a:solidFill>
                  <a:latin typeface="黑体" panose="02010609060101010101" pitchFamily="49" charset="-122"/>
                  <a:ea typeface="黑体" panose="02010609060101010101" pitchFamily="49" charset="-122"/>
                </a:rPr>
                <a:t>物质</a:t>
              </a:r>
              <a:endParaRPr lang="en-US" altLang="zh-CN" b="1" smtClean="0">
                <a:solidFill>
                  <a:srgbClr val="000000"/>
                </a:solidFill>
                <a:latin typeface="黑体" panose="02010609060101010101" pitchFamily="49" charset="-122"/>
                <a:ea typeface="黑体" panose="02010609060101010101" pitchFamily="49" charset="-122"/>
              </a:endParaRPr>
            </a:p>
            <a:p>
              <a:pPr algn="ctr" fontAlgn="base">
                <a:spcBef>
                  <a:spcPct val="0"/>
                </a:spcBef>
                <a:spcAft>
                  <a:spcPct val="0"/>
                </a:spcAft>
              </a:pPr>
              <a:endParaRPr lang="en-US" altLang="zh-CN" b="1" smtClean="0">
                <a:solidFill>
                  <a:srgbClr val="00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smtClean="0">
                  <a:solidFill>
                    <a:srgbClr val="000000"/>
                  </a:solidFill>
                  <a:latin typeface="黑体" panose="02010609060101010101" pitchFamily="49" charset="-122"/>
                  <a:ea typeface="黑体" panose="02010609060101010101" pitchFamily="49" charset="-122"/>
                </a:rPr>
                <a:t>性质变化</a:t>
              </a:r>
              <a:endParaRPr lang="en-US" altLang="zh-CN" b="1" smtClean="0">
                <a:solidFill>
                  <a:srgbClr val="000000"/>
                </a:solidFill>
                <a:latin typeface="黑体" panose="02010609060101010101" pitchFamily="49" charset="-122"/>
                <a:ea typeface="黑体" panose="02010609060101010101" pitchFamily="49" charset="-122"/>
              </a:endParaRPr>
            </a:p>
            <a:p>
              <a:pPr algn="ctr" fontAlgn="base">
                <a:spcBef>
                  <a:spcPct val="0"/>
                </a:spcBef>
                <a:spcAft>
                  <a:spcPct val="0"/>
                </a:spcAft>
              </a:pPr>
              <a:endParaRPr lang="en-US" altLang="zh-CN" b="1" smtClean="0">
                <a:solidFill>
                  <a:srgbClr val="00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smtClean="0">
                  <a:solidFill>
                    <a:srgbClr val="000000"/>
                  </a:solidFill>
                  <a:latin typeface="黑体" panose="02010609060101010101" pitchFamily="49" charset="-122"/>
                  <a:ea typeface="黑体" panose="02010609060101010101" pitchFamily="49" charset="-122"/>
                </a:rPr>
                <a:t>组成</a:t>
              </a:r>
              <a:endParaRPr lang="en-US" altLang="zh-CN" b="1" smtClean="0">
                <a:solidFill>
                  <a:srgbClr val="00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smtClean="0">
                  <a:solidFill>
                    <a:srgbClr val="000000"/>
                  </a:solidFill>
                  <a:latin typeface="黑体" panose="02010609060101010101" pitchFamily="49" charset="-122"/>
                  <a:ea typeface="黑体" panose="02010609060101010101" pitchFamily="49" charset="-122"/>
                </a:rPr>
                <a:t>结构</a:t>
              </a:r>
              <a:endParaRPr lang="zh-CN" altLang="en-US" b="1" smtClean="0">
                <a:solidFill>
                  <a:srgbClr val="000000"/>
                </a:solidFill>
                <a:latin typeface="黑体" panose="02010609060101010101" pitchFamily="49" charset="-122"/>
                <a:ea typeface="黑体" panose="02010609060101010101" pitchFamily="49" charset="-122"/>
              </a:endParaRPr>
            </a:p>
          </p:txBody>
        </p:sp>
        <p:sp>
          <p:nvSpPr>
            <p:cNvPr id="3" name="右箭头 2"/>
            <p:cNvSpPr/>
            <p:nvPr/>
          </p:nvSpPr>
          <p:spPr>
            <a:xfrm>
              <a:off x="2209" y="3020"/>
              <a:ext cx="453" cy="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7" name="圆角矩形 6"/>
            <p:cNvSpPr/>
            <p:nvPr/>
          </p:nvSpPr>
          <p:spPr>
            <a:xfrm>
              <a:off x="2741" y="2584"/>
              <a:ext cx="3430" cy="1376"/>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b="1">
                  <a:solidFill>
                    <a:srgbClr val="FF0000"/>
                  </a:solidFill>
                </a:rPr>
                <a:t>(1)</a:t>
              </a:r>
              <a:r>
                <a:rPr lang="zh-CN" altLang="en-US" b="1">
                  <a:solidFill>
                    <a:srgbClr val="FF0000"/>
                  </a:solidFill>
                </a:rPr>
                <a:t>物质分类</a:t>
              </a:r>
              <a:r>
                <a:rPr lang="en-US" altLang="zh-CN" b="1">
                  <a:solidFill>
                    <a:srgbClr val="FF0000"/>
                  </a:solidFill>
                </a:rPr>
                <a:t>;</a:t>
              </a:r>
              <a:endParaRPr lang="en-US" altLang="zh-CN" b="1">
                <a:solidFill>
                  <a:srgbClr val="FF0000"/>
                </a:solidFill>
              </a:endParaRPr>
            </a:p>
            <a:p>
              <a:pPr fontAlgn="base">
                <a:spcBef>
                  <a:spcPct val="0"/>
                </a:spcBef>
                <a:spcAft>
                  <a:spcPct val="0"/>
                </a:spcAft>
              </a:pPr>
              <a:r>
                <a:rPr lang="en-US" altLang="zh-CN" b="1">
                  <a:solidFill>
                    <a:srgbClr val="FF0000"/>
                  </a:solidFill>
                </a:rPr>
                <a:t>(2)</a:t>
              </a:r>
              <a:r>
                <a:rPr lang="zh-CN" altLang="en-US" b="1">
                  <a:solidFill>
                    <a:srgbClr val="FF0000"/>
                  </a:solidFill>
                </a:rPr>
                <a:t>元素化合物；</a:t>
              </a:r>
              <a:endParaRPr lang="zh-CN" altLang="en-US" b="1">
                <a:solidFill>
                  <a:srgbClr val="FF0000"/>
                </a:solidFill>
              </a:endParaRPr>
            </a:p>
            <a:p>
              <a:pPr fontAlgn="base">
                <a:spcBef>
                  <a:spcPct val="0"/>
                </a:spcBef>
                <a:spcAft>
                  <a:spcPct val="0"/>
                </a:spcAft>
              </a:pPr>
              <a:r>
                <a:rPr lang="en-US" altLang="zh-CN" b="1">
                  <a:solidFill>
                    <a:srgbClr val="FF0000"/>
                  </a:solidFill>
                </a:rPr>
                <a:t>(3)</a:t>
              </a:r>
              <a:r>
                <a:rPr lang="zh-CN" altLang="en-US" b="1">
                  <a:solidFill>
                    <a:srgbClr val="FF0000"/>
                  </a:solidFill>
                </a:rPr>
                <a:t>分散系；</a:t>
              </a:r>
              <a:endParaRPr lang="zh-CN" altLang="en-US" b="1">
                <a:solidFill>
                  <a:srgbClr val="FF0000"/>
                </a:solidFill>
              </a:endParaRPr>
            </a:p>
          </p:txBody>
        </p:sp>
        <p:sp>
          <p:nvSpPr>
            <p:cNvPr id="50" name="圆角矩形 49"/>
            <p:cNvSpPr/>
            <p:nvPr/>
          </p:nvSpPr>
          <p:spPr>
            <a:xfrm>
              <a:off x="2662" y="4969"/>
              <a:ext cx="3510" cy="1134"/>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b="1">
                  <a:solidFill>
                    <a:srgbClr val="FF0000"/>
                  </a:solidFill>
                </a:rPr>
                <a:t>(1)</a:t>
              </a:r>
              <a:r>
                <a:rPr lang="zh-CN" altLang="en-US" b="1">
                  <a:solidFill>
                    <a:srgbClr val="FF0000"/>
                  </a:solidFill>
                </a:rPr>
                <a:t>物理</a:t>
              </a:r>
              <a:r>
                <a:rPr lang="en-US" altLang="zh-CN" b="1">
                  <a:solidFill>
                    <a:srgbClr val="FF0000"/>
                  </a:solidFill>
                </a:rPr>
                <a:t>/</a:t>
              </a:r>
              <a:r>
                <a:rPr lang="zh-CN" altLang="en-US" b="1">
                  <a:solidFill>
                    <a:srgbClr val="FF0000"/>
                  </a:solidFill>
                </a:rPr>
                <a:t>化学性质</a:t>
              </a:r>
              <a:r>
                <a:rPr lang="en-US" altLang="zh-CN" b="1">
                  <a:solidFill>
                    <a:srgbClr val="FF0000"/>
                  </a:solidFill>
                </a:rPr>
                <a:t>;</a:t>
              </a:r>
              <a:endParaRPr lang="en-US" altLang="zh-CN" b="1">
                <a:solidFill>
                  <a:srgbClr val="FF0000"/>
                </a:solidFill>
              </a:endParaRPr>
            </a:p>
            <a:p>
              <a:pPr fontAlgn="base">
                <a:spcBef>
                  <a:spcPct val="0"/>
                </a:spcBef>
                <a:spcAft>
                  <a:spcPct val="0"/>
                </a:spcAft>
              </a:pPr>
              <a:r>
                <a:rPr lang="en-US" altLang="zh-CN" b="1">
                  <a:solidFill>
                    <a:srgbClr val="FF0000"/>
                  </a:solidFill>
                </a:rPr>
                <a:t>(2)</a:t>
              </a:r>
              <a:r>
                <a:rPr lang="zh-CN" altLang="en-US" b="1">
                  <a:solidFill>
                    <a:srgbClr val="FF0000"/>
                  </a:solidFill>
                </a:rPr>
                <a:t>反应类型；</a:t>
              </a:r>
              <a:endParaRPr lang="zh-CN" altLang="en-US" b="1">
                <a:solidFill>
                  <a:srgbClr val="FF0000"/>
                </a:solidFill>
              </a:endParaRPr>
            </a:p>
          </p:txBody>
        </p:sp>
        <p:sp>
          <p:nvSpPr>
            <p:cNvPr id="51" name="右箭头 50"/>
            <p:cNvSpPr/>
            <p:nvPr/>
          </p:nvSpPr>
          <p:spPr>
            <a:xfrm>
              <a:off x="2126" y="5366"/>
              <a:ext cx="453" cy="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53" name="圆角矩形 52"/>
            <p:cNvSpPr/>
            <p:nvPr/>
          </p:nvSpPr>
          <p:spPr>
            <a:xfrm>
              <a:off x="2661" y="7315"/>
              <a:ext cx="3511" cy="1346"/>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b="1">
                  <a:solidFill>
                    <a:srgbClr val="FF0000"/>
                  </a:solidFill>
                </a:rPr>
                <a:t>(1)</a:t>
              </a:r>
              <a:r>
                <a:rPr lang="zh-CN" altLang="en-US" b="1">
                  <a:solidFill>
                    <a:srgbClr val="FF0000"/>
                  </a:solidFill>
                </a:rPr>
                <a:t>微粒分类</a:t>
              </a:r>
              <a:r>
                <a:rPr lang="en-US" altLang="zh-CN" b="1">
                  <a:solidFill>
                    <a:srgbClr val="FF0000"/>
                  </a:solidFill>
                </a:rPr>
                <a:t>;</a:t>
              </a:r>
              <a:endParaRPr lang="en-US" altLang="zh-CN" b="1">
                <a:solidFill>
                  <a:srgbClr val="FF0000"/>
                </a:solidFill>
              </a:endParaRPr>
            </a:p>
            <a:p>
              <a:pPr fontAlgn="base">
                <a:spcBef>
                  <a:spcPct val="0"/>
                </a:spcBef>
                <a:spcAft>
                  <a:spcPct val="0"/>
                </a:spcAft>
              </a:pPr>
              <a:r>
                <a:rPr lang="en-US" altLang="zh-CN" b="1">
                  <a:solidFill>
                    <a:srgbClr val="FF0000"/>
                  </a:solidFill>
                </a:rPr>
                <a:t>(2)</a:t>
              </a:r>
              <a:r>
                <a:rPr lang="zh-CN" altLang="en-US" b="1">
                  <a:solidFill>
                    <a:srgbClr val="FF0000"/>
                  </a:solidFill>
                </a:rPr>
                <a:t>四式一型；</a:t>
              </a:r>
              <a:endParaRPr lang="zh-CN" altLang="en-US" b="1">
                <a:solidFill>
                  <a:srgbClr val="FF0000"/>
                </a:solidFill>
              </a:endParaRPr>
            </a:p>
            <a:p>
              <a:pPr fontAlgn="base">
                <a:spcBef>
                  <a:spcPct val="0"/>
                </a:spcBef>
                <a:spcAft>
                  <a:spcPct val="0"/>
                </a:spcAft>
              </a:pPr>
              <a:r>
                <a:rPr lang="en-US" altLang="zh-CN" b="1">
                  <a:solidFill>
                    <a:srgbClr val="FF0000"/>
                  </a:solidFill>
                </a:rPr>
                <a:t>(3)</a:t>
              </a:r>
              <a:r>
                <a:rPr lang="zh-CN" altLang="en-US" b="1">
                  <a:solidFill>
                    <a:srgbClr val="FF0000"/>
                  </a:solidFill>
                </a:rPr>
                <a:t>四大晶体；</a:t>
              </a:r>
              <a:endParaRPr lang="zh-CN" altLang="en-US" b="1">
                <a:solidFill>
                  <a:srgbClr val="FF0000"/>
                </a:solidFill>
              </a:endParaRPr>
            </a:p>
          </p:txBody>
        </p:sp>
        <p:sp>
          <p:nvSpPr>
            <p:cNvPr id="54" name="右箭头 53"/>
            <p:cNvSpPr/>
            <p:nvPr/>
          </p:nvSpPr>
          <p:spPr>
            <a:xfrm>
              <a:off x="2126" y="7711"/>
              <a:ext cx="453" cy="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67" name="Rectangle 129"/>
            <p:cNvSpPr/>
            <p:nvPr/>
          </p:nvSpPr>
          <p:spPr>
            <a:xfrm>
              <a:off x="12487" y="2410"/>
              <a:ext cx="549" cy="6251"/>
            </a:xfrm>
            <a:prstGeom prst="rect">
              <a:avLst/>
            </a:prstGeom>
            <a:noFill/>
            <a:ln w="9525">
              <a:solidFill>
                <a:srgbClr val="FF0000"/>
              </a:solidFill>
            </a:ln>
          </p:spPr>
          <p:txBody>
            <a:bodyPr wrap="square" anchor="t">
              <a:spAutoFit/>
            </a:bodyPr>
            <a:lstStyle/>
            <a:p>
              <a:pPr algn="ctr" fontAlgn="base">
                <a:spcBef>
                  <a:spcPct val="0"/>
                </a:spcBef>
                <a:spcAft>
                  <a:spcPct val="0"/>
                </a:spcAft>
              </a:pPr>
              <a:r>
                <a:rPr lang="zh-CN" altLang="en-US" b="1" smtClean="0">
                  <a:solidFill>
                    <a:srgbClr val="000000"/>
                  </a:solidFill>
                  <a:latin typeface="黑体" panose="02010609060101010101" pitchFamily="49" charset="-122"/>
                  <a:ea typeface="黑体" panose="02010609060101010101" pitchFamily="49" charset="-122"/>
                </a:rPr>
                <a:t>四大原理</a:t>
              </a:r>
              <a:endParaRPr lang="en-US" altLang="zh-CN" b="1" smtClean="0">
                <a:solidFill>
                  <a:srgbClr val="000000"/>
                </a:solidFill>
                <a:latin typeface="黑体" panose="02010609060101010101" pitchFamily="49" charset="-122"/>
                <a:ea typeface="黑体" panose="02010609060101010101" pitchFamily="49" charset="-122"/>
              </a:endParaRPr>
            </a:p>
            <a:p>
              <a:pPr algn="ctr" fontAlgn="base">
                <a:spcBef>
                  <a:spcPct val="0"/>
                </a:spcBef>
                <a:spcAft>
                  <a:spcPct val="0"/>
                </a:spcAft>
              </a:pPr>
              <a:endParaRPr lang="en-US" altLang="zh-CN" b="1" smtClean="0">
                <a:solidFill>
                  <a:srgbClr val="00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smtClean="0">
                  <a:solidFill>
                    <a:srgbClr val="000000"/>
                  </a:solidFill>
                  <a:latin typeface="黑体" panose="02010609060101010101" pitchFamily="49" charset="-122"/>
                  <a:ea typeface="黑体" panose="02010609060101010101" pitchFamily="49" charset="-122"/>
                </a:rPr>
                <a:t>四大重点</a:t>
              </a:r>
              <a:endParaRPr lang="en-US" altLang="zh-CN" b="1" smtClean="0">
                <a:solidFill>
                  <a:srgbClr val="000000"/>
                </a:solidFill>
                <a:latin typeface="黑体" panose="02010609060101010101" pitchFamily="49" charset="-122"/>
                <a:ea typeface="黑体" panose="02010609060101010101" pitchFamily="49" charset="-122"/>
              </a:endParaRPr>
            </a:p>
            <a:p>
              <a:pPr algn="ctr" fontAlgn="base">
                <a:spcBef>
                  <a:spcPct val="0"/>
                </a:spcBef>
                <a:spcAft>
                  <a:spcPct val="0"/>
                </a:spcAft>
              </a:pPr>
              <a:endParaRPr lang="en-US" altLang="zh-CN" b="1" smtClean="0">
                <a:solidFill>
                  <a:srgbClr val="000000"/>
                </a:solidFill>
                <a:latin typeface="黑体" panose="02010609060101010101" pitchFamily="49" charset="-122"/>
                <a:ea typeface="黑体" panose="02010609060101010101" pitchFamily="49" charset="-122"/>
              </a:endParaRPr>
            </a:p>
            <a:p>
              <a:pPr algn="ctr" fontAlgn="base">
                <a:spcBef>
                  <a:spcPct val="0"/>
                </a:spcBef>
                <a:spcAft>
                  <a:spcPct val="0"/>
                </a:spcAft>
              </a:pPr>
              <a:r>
                <a:rPr lang="zh-CN" altLang="en-US" b="1" smtClean="0">
                  <a:solidFill>
                    <a:srgbClr val="000000"/>
                  </a:solidFill>
                  <a:latin typeface="黑体" panose="02010609060101010101" pitchFamily="49" charset="-122"/>
                  <a:ea typeface="黑体" panose="02010609060101010101" pitchFamily="49" charset="-122"/>
                </a:rPr>
                <a:t>两大工具</a:t>
              </a:r>
              <a:endParaRPr lang="zh-CN" altLang="en-US" b="1" smtClean="0">
                <a:solidFill>
                  <a:srgbClr val="000000"/>
                </a:solidFill>
                <a:latin typeface="黑体" panose="02010609060101010101" pitchFamily="49" charset="-122"/>
                <a:ea typeface="黑体" panose="02010609060101010101" pitchFamily="49" charset="-122"/>
              </a:endParaRPr>
            </a:p>
          </p:txBody>
        </p:sp>
        <p:sp>
          <p:nvSpPr>
            <p:cNvPr id="55" name="圆角矩形 54"/>
            <p:cNvSpPr/>
            <p:nvPr/>
          </p:nvSpPr>
          <p:spPr>
            <a:xfrm>
              <a:off x="7434" y="2584"/>
              <a:ext cx="4479" cy="1556"/>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sz="1600" b="1">
                  <a:solidFill>
                    <a:srgbClr val="0000FF"/>
                  </a:solidFill>
                </a:rPr>
                <a:t>(1)n</a:t>
              </a:r>
              <a:r>
                <a:rPr lang="zh-CN" altLang="en-US" sz="1600" b="1">
                  <a:solidFill>
                    <a:srgbClr val="0000FF"/>
                  </a:solidFill>
                </a:rPr>
                <a:t>七大概念</a:t>
              </a:r>
              <a:r>
                <a:rPr lang="en-US" altLang="zh-CN" sz="1600" b="1">
                  <a:solidFill>
                    <a:srgbClr val="0000FF"/>
                  </a:solidFill>
                </a:rPr>
                <a:t>;</a:t>
              </a:r>
              <a:endParaRPr lang="en-US" altLang="zh-CN" sz="1600" b="1">
                <a:solidFill>
                  <a:srgbClr val="0000FF"/>
                </a:solidFill>
              </a:endParaRPr>
            </a:p>
            <a:p>
              <a:pPr fontAlgn="base">
                <a:spcBef>
                  <a:spcPct val="0"/>
                </a:spcBef>
                <a:spcAft>
                  <a:spcPct val="0"/>
                </a:spcAft>
              </a:pPr>
              <a:r>
                <a:rPr lang="en-US" altLang="zh-CN" sz="1600" b="1">
                  <a:solidFill>
                    <a:srgbClr val="0000FF"/>
                  </a:solidFill>
                </a:rPr>
                <a:t>(2)3</a:t>
              </a:r>
              <a:r>
                <a:rPr lang="zh-CN" altLang="en-US" sz="1600" b="1">
                  <a:solidFill>
                    <a:srgbClr val="0000FF"/>
                  </a:solidFill>
                </a:rPr>
                <a:t>素</a:t>
              </a:r>
              <a:r>
                <a:rPr lang="en-US" altLang="zh-CN" sz="1600" b="1">
                  <a:solidFill>
                    <a:srgbClr val="0000FF"/>
                  </a:solidFill>
                </a:rPr>
                <a:t>3</a:t>
              </a:r>
              <a:r>
                <a:rPr lang="zh-CN" altLang="en-US" sz="1600" b="1">
                  <a:solidFill>
                    <a:srgbClr val="0000FF"/>
                  </a:solidFill>
                </a:rPr>
                <a:t>量</a:t>
              </a:r>
              <a:r>
                <a:rPr lang="en-US" altLang="zh-CN" sz="1600" b="1">
                  <a:solidFill>
                    <a:srgbClr val="0000FF"/>
                  </a:solidFill>
                </a:rPr>
                <a:t>3</a:t>
              </a:r>
              <a:r>
                <a:rPr lang="zh-CN" altLang="en-US" sz="1600" b="1">
                  <a:solidFill>
                    <a:srgbClr val="0000FF"/>
                  </a:solidFill>
                </a:rPr>
                <a:t>子</a:t>
              </a:r>
              <a:r>
                <a:rPr lang="en-US" altLang="zh-CN" sz="1600" b="1">
                  <a:solidFill>
                    <a:srgbClr val="0000FF"/>
                  </a:solidFill>
                </a:rPr>
                <a:t>3</a:t>
              </a:r>
              <a:r>
                <a:rPr lang="zh-CN" altLang="en-US" sz="1600" b="1">
                  <a:solidFill>
                    <a:srgbClr val="0000FF"/>
                  </a:solidFill>
                </a:rPr>
                <a:t>位</a:t>
              </a:r>
              <a:r>
                <a:rPr lang="en-US" sz="1600" b="1">
                  <a:solidFill>
                    <a:srgbClr val="0000FF"/>
                  </a:solidFill>
                </a:rPr>
                <a:t>3</a:t>
              </a:r>
              <a:r>
                <a:rPr lang="zh-CN" altLang="en-US" sz="1600" b="1">
                  <a:solidFill>
                    <a:srgbClr val="0000FF"/>
                  </a:solidFill>
                </a:rPr>
                <a:t>规律</a:t>
              </a:r>
              <a:r>
                <a:rPr lang="en-US" altLang="zh-CN" sz="1600" b="1">
                  <a:solidFill>
                    <a:srgbClr val="0000FF"/>
                  </a:solidFill>
                </a:rPr>
                <a:t>6</a:t>
              </a:r>
              <a:r>
                <a:rPr lang="zh-CN" altLang="en-US" sz="1600" b="1">
                  <a:solidFill>
                    <a:srgbClr val="0000FF"/>
                  </a:solidFill>
                </a:rPr>
                <a:t>性质；</a:t>
              </a:r>
              <a:endParaRPr lang="zh-CN" altLang="en-US" sz="1600" b="1">
                <a:solidFill>
                  <a:srgbClr val="0000FF"/>
                </a:solidFill>
              </a:endParaRPr>
            </a:p>
            <a:p>
              <a:pPr fontAlgn="base">
                <a:spcBef>
                  <a:spcPct val="0"/>
                </a:spcBef>
                <a:spcAft>
                  <a:spcPct val="0"/>
                </a:spcAft>
              </a:pPr>
              <a:r>
                <a:rPr lang="en-US" altLang="zh-CN" sz="1600" b="1">
                  <a:solidFill>
                    <a:srgbClr val="0000FF"/>
                  </a:solidFill>
                </a:rPr>
                <a:t>(3)1</a:t>
              </a:r>
              <a:r>
                <a:rPr lang="zh-CN" altLang="en-US" sz="1600" b="1">
                  <a:solidFill>
                    <a:srgbClr val="0000FF"/>
                  </a:solidFill>
                </a:rPr>
                <a:t>反应</a:t>
              </a:r>
              <a:r>
                <a:rPr lang="en-US" altLang="zh-CN" sz="1600" b="1">
                  <a:solidFill>
                    <a:srgbClr val="0000FF"/>
                  </a:solidFill>
                </a:rPr>
                <a:t>6</a:t>
              </a:r>
              <a:r>
                <a:rPr lang="zh-CN" altLang="en-US" sz="1600" b="1">
                  <a:solidFill>
                    <a:srgbClr val="0000FF"/>
                  </a:solidFill>
                </a:rPr>
                <a:t>特征</a:t>
              </a:r>
              <a:r>
                <a:rPr lang="en-US" altLang="zh-CN" sz="1600" b="1">
                  <a:solidFill>
                    <a:srgbClr val="0000FF"/>
                  </a:solidFill>
                </a:rPr>
                <a:t>2</a:t>
              </a:r>
              <a:r>
                <a:rPr lang="zh-CN" altLang="en-US" sz="1600" b="1">
                  <a:solidFill>
                    <a:srgbClr val="0000FF"/>
                  </a:solidFill>
                </a:rPr>
                <a:t>判据；</a:t>
              </a:r>
              <a:endParaRPr lang="zh-CN" altLang="en-US" sz="1600" b="1">
                <a:solidFill>
                  <a:srgbClr val="0000FF"/>
                </a:solidFill>
              </a:endParaRPr>
            </a:p>
            <a:p>
              <a:pPr fontAlgn="base">
                <a:spcBef>
                  <a:spcPct val="0"/>
                </a:spcBef>
                <a:spcAft>
                  <a:spcPct val="0"/>
                </a:spcAft>
              </a:pPr>
              <a:r>
                <a:rPr lang="en-US" altLang="zh-CN" sz="1600" b="1">
                  <a:solidFill>
                    <a:srgbClr val="0000FF"/>
                  </a:solidFill>
                </a:rPr>
                <a:t>(4)</a:t>
              </a:r>
              <a:r>
                <a:rPr lang="zh-CN" altLang="en-US" sz="1600" b="1">
                  <a:solidFill>
                    <a:srgbClr val="0000FF"/>
                  </a:solidFill>
                </a:rPr>
                <a:t>水质</a:t>
              </a:r>
              <a:r>
                <a:rPr lang="en-US" altLang="zh-CN" sz="1600" b="1">
                  <a:solidFill>
                    <a:srgbClr val="0000FF"/>
                  </a:solidFill>
                </a:rPr>
                <a:t>5</a:t>
              </a:r>
              <a:r>
                <a:rPr lang="zh-CN" altLang="en-US" sz="1600" b="1">
                  <a:solidFill>
                    <a:srgbClr val="0000FF"/>
                  </a:solidFill>
                </a:rPr>
                <a:t>平衡；</a:t>
              </a:r>
              <a:endParaRPr lang="zh-CN" altLang="en-US" sz="1600" b="1">
                <a:solidFill>
                  <a:srgbClr val="0000FF"/>
                </a:solidFill>
              </a:endParaRPr>
            </a:p>
          </p:txBody>
        </p:sp>
        <p:sp>
          <p:nvSpPr>
            <p:cNvPr id="56" name="圆角矩形 55"/>
            <p:cNvSpPr/>
            <p:nvPr/>
          </p:nvSpPr>
          <p:spPr>
            <a:xfrm>
              <a:off x="7294" y="4759"/>
              <a:ext cx="4739" cy="1728"/>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sz="1400" b="1">
                  <a:solidFill>
                    <a:srgbClr val="0000FF"/>
                  </a:solidFill>
                </a:rPr>
                <a:t>(1)Q</a:t>
              </a:r>
              <a:r>
                <a:rPr lang="zh-CN" altLang="en-US" sz="1400" b="1">
                  <a:solidFill>
                    <a:srgbClr val="0000FF"/>
                  </a:solidFill>
                </a:rPr>
                <a:t>、</a:t>
              </a:r>
              <a:r>
                <a:rPr lang="zh-CN" altLang="en-US" sz="1400" b="1">
                  <a:solidFill>
                    <a:srgbClr val="0000FF"/>
                  </a:solidFill>
                  <a:latin typeface="微软雅黑" panose="020B0503020204020204" pitchFamily="34" charset="-122"/>
                  <a:ea typeface="微软雅黑" panose="020B0503020204020204" pitchFamily="34" charset="-122"/>
                </a:rPr>
                <a:t>∆</a:t>
              </a:r>
              <a:r>
                <a:rPr lang="en-US" altLang="zh-CN" sz="1400" b="1">
                  <a:solidFill>
                    <a:srgbClr val="0000FF"/>
                  </a:solidFill>
                  <a:latin typeface="微软雅黑" panose="020B0503020204020204" pitchFamily="34" charset="-122"/>
                  <a:ea typeface="微软雅黑" panose="020B0503020204020204" pitchFamily="34" charset="-122"/>
                </a:rPr>
                <a:t>H</a:t>
              </a:r>
              <a:r>
                <a:rPr lang="zh-CN" altLang="en-US" sz="1400" b="1">
                  <a:solidFill>
                    <a:srgbClr val="0000FF"/>
                  </a:solidFill>
                  <a:latin typeface="微软雅黑" panose="020B0503020204020204" pitchFamily="34" charset="-122"/>
                  <a:ea typeface="微软雅黑" panose="020B0503020204020204" pitchFamily="34" charset="-122"/>
                </a:rPr>
                <a:t>、燃烧热、中和热</a:t>
              </a:r>
              <a:r>
                <a:rPr lang="en-US" altLang="zh-CN" sz="1400" b="1">
                  <a:solidFill>
                    <a:srgbClr val="0000FF"/>
                  </a:solidFill>
                </a:rPr>
                <a:t>;</a:t>
              </a:r>
              <a:endParaRPr lang="en-US" altLang="zh-CN" sz="1400" b="1">
                <a:solidFill>
                  <a:srgbClr val="0000FF"/>
                </a:solidFill>
              </a:endParaRPr>
            </a:p>
            <a:p>
              <a:pPr fontAlgn="base">
                <a:spcBef>
                  <a:spcPct val="0"/>
                </a:spcBef>
                <a:spcAft>
                  <a:spcPct val="0"/>
                </a:spcAft>
              </a:pPr>
              <a:r>
                <a:rPr lang="en-US" altLang="zh-CN" sz="1400" b="1">
                  <a:solidFill>
                    <a:srgbClr val="0000FF"/>
                  </a:solidFill>
                </a:rPr>
                <a:t>(2)1</a:t>
              </a:r>
              <a:r>
                <a:rPr lang="zh-CN" altLang="en-US" sz="1400" b="1">
                  <a:solidFill>
                    <a:srgbClr val="0000FF"/>
                  </a:solidFill>
                </a:rPr>
                <a:t>池</a:t>
              </a:r>
              <a:r>
                <a:rPr lang="en-US" altLang="zh-CN" sz="1400" b="1">
                  <a:solidFill>
                    <a:srgbClr val="0000FF"/>
                  </a:solidFill>
                </a:rPr>
                <a:t>3333</a:t>
              </a:r>
              <a:r>
                <a:rPr lang="zh-CN" altLang="en-US" sz="1400" b="1">
                  <a:solidFill>
                    <a:srgbClr val="0000FF"/>
                  </a:solidFill>
                </a:rPr>
                <a:t>；</a:t>
              </a:r>
              <a:endParaRPr lang="zh-CN" altLang="en-US" sz="1400" b="1">
                <a:solidFill>
                  <a:srgbClr val="0000FF"/>
                </a:solidFill>
              </a:endParaRPr>
            </a:p>
            <a:p>
              <a:pPr fontAlgn="base">
                <a:spcBef>
                  <a:spcPct val="0"/>
                </a:spcBef>
                <a:spcAft>
                  <a:spcPct val="0"/>
                </a:spcAft>
              </a:pPr>
              <a:r>
                <a:rPr lang="en-US" altLang="zh-CN" sz="1400" b="1">
                  <a:solidFill>
                    <a:srgbClr val="0000FF"/>
                  </a:solidFill>
                  <a:sym typeface="+mn-ea"/>
                </a:rPr>
                <a:t>(3)</a:t>
              </a:r>
              <a:r>
                <a:rPr lang="zh-CN" altLang="en-US" sz="1400" b="1">
                  <a:solidFill>
                    <a:srgbClr val="0000FF"/>
                  </a:solidFill>
                  <a:sym typeface="+mn-ea"/>
                </a:rPr>
                <a:t>氧还</a:t>
              </a:r>
              <a:r>
                <a:rPr lang="en-US" altLang="zh-CN" sz="1400" b="1">
                  <a:solidFill>
                    <a:srgbClr val="0000FF"/>
                  </a:solidFill>
                  <a:sym typeface="+mn-ea"/>
                </a:rPr>
                <a:t>9</a:t>
              </a:r>
              <a:r>
                <a:rPr lang="zh-CN" altLang="en-US" sz="1400" b="1">
                  <a:solidFill>
                    <a:srgbClr val="0000FF"/>
                  </a:solidFill>
                  <a:sym typeface="+mn-ea"/>
                </a:rPr>
                <a:t>概念</a:t>
              </a:r>
              <a:r>
                <a:rPr lang="en-US" altLang="zh-CN" sz="1400" b="1">
                  <a:solidFill>
                    <a:srgbClr val="0000FF"/>
                  </a:solidFill>
                  <a:sym typeface="+mn-ea"/>
                </a:rPr>
                <a:t>;</a:t>
              </a:r>
              <a:endParaRPr lang="en-US" altLang="zh-CN" sz="1400" b="1">
                <a:solidFill>
                  <a:srgbClr val="0000FF"/>
                </a:solidFill>
              </a:endParaRPr>
            </a:p>
            <a:p>
              <a:pPr fontAlgn="base">
                <a:spcBef>
                  <a:spcPct val="0"/>
                </a:spcBef>
                <a:spcAft>
                  <a:spcPct val="0"/>
                </a:spcAft>
              </a:pPr>
              <a:r>
                <a:rPr lang="en-US" altLang="zh-CN" sz="1400" b="1">
                  <a:solidFill>
                    <a:srgbClr val="0000FF"/>
                  </a:solidFill>
                  <a:sym typeface="+mn-ea"/>
                </a:rPr>
                <a:t>(4)</a:t>
              </a:r>
              <a:r>
                <a:rPr lang="zh-CN" altLang="en-US" sz="1400" b="1">
                  <a:solidFill>
                    <a:srgbClr val="0000FF"/>
                  </a:solidFill>
                  <a:sym typeface="+mn-ea"/>
                </a:rPr>
                <a:t>离子反应、电离、电解质</a:t>
              </a:r>
              <a:r>
                <a:rPr lang="en-US" altLang="zh-CN" sz="1400" b="1">
                  <a:solidFill>
                    <a:srgbClr val="0000FF"/>
                  </a:solidFill>
                  <a:sym typeface="+mn-ea"/>
                </a:rPr>
                <a:t>5</a:t>
              </a:r>
              <a:r>
                <a:rPr lang="zh-CN" altLang="en-US" sz="1400" b="1">
                  <a:solidFill>
                    <a:srgbClr val="0000FF"/>
                  </a:solidFill>
                  <a:sym typeface="+mn-ea"/>
                </a:rPr>
                <a:t>概念</a:t>
              </a:r>
              <a:endParaRPr lang="zh-CN" altLang="en-US" sz="1400" b="1">
                <a:solidFill>
                  <a:srgbClr val="0000FF"/>
                </a:solidFill>
                <a:sym typeface="+mn-ea"/>
              </a:endParaRPr>
            </a:p>
          </p:txBody>
        </p:sp>
        <p:sp>
          <p:nvSpPr>
            <p:cNvPr id="57" name="圆角矩形 56"/>
            <p:cNvSpPr/>
            <p:nvPr/>
          </p:nvSpPr>
          <p:spPr>
            <a:xfrm>
              <a:off x="7295" y="7315"/>
              <a:ext cx="4618" cy="1346"/>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b="1">
                  <a:solidFill>
                    <a:srgbClr val="0000FF"/>
                  </a:solidFill>
                </a:rPr>
                <a:t>(1)</a:t>
              </a:r>
              <a:r>
                <a:rPr lang="en-US" altLang="zh-CN" b="1">
                  <a:solidFill>
                    <a:srgbClr val="0000FF"/>
                  </a:solidFill>
                  <a:sym typeface="+mn-ea"/>
                </a:rPr>
                <a:t>1</a:t>
              </a:r>
              <a:r>
                <a:rPr lang="zh-CN" altLang="en-US" b="1">
                  <a:solidFill>
                    <a:srgbClr val="0000FF"/>
                  </a:solidFill>
                  <a:sym typeface="+mn-ea"/>
                </a:rPr>
                <a:t>桥梁</a:t>
              </a:r>
              <a:r>
                <a:rPr lang="en-US" altLang="zh-CN" b="1">
                  <a:solidFill>
                    <a:srgbClr val="0000FF"/>
                  </a:solidFill>
                  <a:sym typeface="+mn-ea"/>
                </a:rPr>
                <a:t>/2</a:t>
              </a:r>
              <a:r>
                <a:rPr lang="zh-CN" altLang="en-US" b="1">
                  <a:solidFill>
                    <a:srgbClr val="0000FF"/>
                  </a:solidFill>
                  <a:sym typeface="+mn-ea"/>
                </a:rPr>
                <a:t>浓度</a:t>
              </a:r>
              <a:r>
                <a:rPr lang="en-US" altLang="zh-CN" b="1">
                  <a:solidFill>
                    <a:srgbClr val="0000FF"/>
                  </a:solidFill>
                  <a:sym typeface="+mn-ea"/>
                </a:rPr>
                <a:t>/</a:t>
              </a:r>
              <a:r>
                <a:rPr lang="en-US" altLang="zh-CN" b="1">
                  <a:solidFill>
                    <a:srgbClr val="0000FF"/>
                  </a:solidFill>
                </a:rPr>
                <a:t>3</a:t>
              </a:r>
              <a:r>
                <a:rPr lang="zh-CN" altLang="en-US" b="1">
                  <a:solidFill>
                    <a:srgbClr val="0000FF"/>
                  </a:solidFill>
                </a:rPr>
                <a:t>率</a:t>
              </a:r>
              <a:r>
                <a:rPr lang="en-US" altLang="zh-CN" b="1">
                  <a:solidFill>
                    <a:srgbClr val="0000FF"/>
                  </a:solidFill>
                </a:rPr>
                <a:t>/6</a:t>
              </a:r>
              <a:r>
                <a:rPr lang="zh-CN" altLang="en-US" b="1">
                  <a:solidFill>
                    <a:srgbClr val="0000FF"/>
                  </a:solidFill>
                </a:rPr>
                <a:t>常数；</a:t>
              </a:r>
              <a:r>
                <a:rPr lang="en-US" altLang="zh-CN" b="1">
                  <a:solidFill>
                    <a:srgbClr val="0000FF"/>
                  </a:solidFill>
                </a:rPr>
                <a:t>(2)10</a:t>
              </a:r>
              <a:r>
                <a:rPr lang="zh-CN" altLang="en-US" b="1">
                  <a:solidFill>
                    <a:srgbClr val="0000FF"/>
                  </a:solidFill>
                </a:rPr>
                <a:t>分离</a:t>
              </a:r>
              <a:r>
                <a:rPr lang="en-US" altLang="zh-CN" b="1">
                  <a:solidFill>
                    <a:srgbClr val="0000FF"/>
                  </a:solidFill>
                </a:rPr>
                <a:t>10</a:t>
              </a:r>
              <a:r>
                <a:rPr lang="zh-CN" altLang="en-US" b="1">
                  <a:solidFill>
                    <a:srgbClr val="0000FF"/>
                  </a:solidFill>
                </a:rPr>
                <a:t>操作；</a:t>
              </a:r>
              <a:endParaRPr lang="zh-CN" altLang="en-US" b="1">
                <a:solidFill>
                  <a:srgbClr val="0000FF"/>
                </a:solidFill>
              </a:endParaRPr>
            </a:p>
          </p:txBody>
        </p:sp>
        <p:sp>
          <p:nvSpPr>
            <p:cNvPr id="58" name="左箭头 57"/>
            <p:cNvSpPr/>
            <p:nvPr/>
          </p:nvSpPr>
          <p:spPr>
            <a:xfrm>
              <a:off x="11964" y="3133"/>
              <a:ext cx="454" cy="2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0000FF"/>
                </a:solidFill>
              </a:endParaRPr>
            </a:p>
          </p:txBody>
        </p:sp>
        <p:sp>
          <p:nvSpPr>
            <p:cNvPr id="59" name="左箭头 58"/>
            <p:cNvSpPr/>
            <p:nvPr/>
          </p:nvSpPr>
          <p:spPr>
            <a:xfrm>
              <a:off x="12033" y="5422"/>
              <a:ext cx="454" cy="2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0000FF"/>
                </a:solidFill>
              </a:endParaRPr>
            </a:p>
          </p:txBody>
        </p:sp>
        <p:sp>
          <p:nvSpPr>
            <p:cNvPr id="60" name="左箭头 59"/>
            <p:cNvSpPr/>
            <p:nvPr/>
          </p:nvSpPr>
          <p:spPr>
            <a:xfrm>
              <a:off x="12033" y="7875"/>
              <a:ext cx="454" cy="2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0000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Line 17"/>
          <p:cNvSpPr/>
          <p:nvPr/>
        </p:nvSpPr>
        <p:spPr>
          <a:xfrm flipH="1">
            <a:off x="268778" y="285728"/>
            <a:ext cx="9313" cy="558800"/>
          </a:xfrm>
          <a:prstGeom prst="line">
            <a:avLst/>
          </a:prstGeom>
          <a:ln w="28575" cap="flat" cmpd="sng">
            <a:solidFill>
              <a:srgbClr val="800080"/>
            </a:solidFill>
            <a:prstDash val="solid"/>
            <a:round/>
            <a:headEnd type="none" w="med" len="med"/>
            <a:tailEnd type="none" w="med" len="med"/>
          </a:ln>
        </p:spPr>
        <p:txBody>
          <a:bodyPr/>
          <a:lstStyle/>
          <a:p>
            <a:pPr fontAlgn="base">
              <a:spcBef>
                <a:spcPct val="0"/>
              </a:spcBef>
              <a:spcAft>
                <a:spcPct val="0"/>
              </a:spcAft>
            </a:pPr>
            <a:endParaRPr b="1">
              <a:solidFill>
                <a:srgbClr val="000000"/>
              </a:solidFill>
            </a:endParaRPr>
          </a:p>
        </p:txBody>
      </p:sp>
      <p:cxnSp>
        <p:nvCxnSpPr>
          <p:cNvPr id="35" name="直接连接符 34"/>
          <p:cNvCxnSpPr/>
          <p:nvPr/>
        </p:nvCxnSpPr>
        <p:spPr>
          <a:xfrm>
            <a:off x="235375" y="785794"/>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98" name="Rectangle 24"/>
          <p:cNvSpPr/>
          <p:nvPr/>
        </p:nvSpPr>
        <p:spPr>
          <a:xfrm>
            <a:off x="426721" y="247651"/>
            <a:ext cx="10046547" cy="537845"/>
          </a:xfrm>
          <a:prstGeom prst="rect">
            <a:avLst/>
          </a:prstGeom>
          <a:noFill/>
          <a:ln w="9525">
            <a:noFill/>
          </a:ln>
        </p:spPr>
        <p:txBody>
          <a:bodyPr wrap="none" lIns="69398" tIns="36165" rIns="69398" bIns="36165" anchor="ctr"/>
          <a:lstStyle/>
          <a:p>
            <a:pPr fontAlgn="base">
              <a:spcBef>
                <a:spcPct val="0"/>
              </a:spcBef>
              <a:spcAft>
                <a:spcPct val="0"/>
              </a:spcAft>
            </a:pPr>
            <a:r>
              <a:rPr lang="en-US" altLang="zh-CN" sz="2400" b="1"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3.</a:t>
            </a:r>
            <a:r>
              <a:rPr lang="zh-CN" altLang="en-US" sz="2400" b="1" smtClean="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考查结构</a:t>
            </a:r>
            <a:r>
              <a:rPr lang="zh-CN" altLang="en-US" sz="2150" b="1" smtClean="0">
                <a:solidFill>
                  <a:srgbClr val="00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微粒</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作用</a:t>
            </a:r>
            <a:r>
              <a:rPr lang="en-US" altLang="zh-CN"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晶体</a:t>
            </a:r>
            <a:endParaRPr lang="zh-CN" altLang="en-US" sz="215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endParaRPr>
          </a:p>
        </p:txBody>
      </p:sp>
      <p:grpSp>
        <p:nvGrpSpPr>
          <p:cNvPr id="2" name="组合 41"/>
          <p:cNvGrpSpPr/>
          <p:nvPr/>
        </p:nvGrpSpPr>
        <p:grpSpPr>
          <a:xfrm>
            <a:off x="1557022" y="1442720"/>
            <a:ext cx="8415020" cy="4316730"/>
            <a:chOff x="1839" y="2272"/>
            <a:chExt cx="9520" cy="6676"/>
          </a:xfrm>
        </p:grpSpPr>
        <p:sp>
          <p:nvSpPr>
            <p:cNvPr id="5" name="圆角矩形 4"/>
            <p:cNvSpPr/>
            <p:nvPr/>
          </p:nvSpPr>
          <p:spPr>
            <a:xfrm>
              <a:off x="10000" y="3754"/>
              <a:ext cx="1134" cy="951"/>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金属晶体</a:t>
              </a:r>
              <a:endParaRPr lang="zh-CN" altLang="en-US" b="1">
                <a:solidFill>
                  <a:srgbClr val="FF0000"/>
                </a:solidFill>
              </a:endParaRPr>
            </a:p>
          </p:txBody>
        </p:sp>
        <p:sp>
          <p:nvSpPr>
            <p:cNvPr id="6" name="圆角矩形 5"/>
            <p:cNvSpPr/>
            <p:nvPr/>
          </p:nvSpPr>
          <p:spPr>
            <a:xfrm>
              <a:off x="7582" y="3754"/>
              <a:ext cx="1134" cy="951"/>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原子晶体</a:t>
              </a:r>
              <a:endParaRPr lang="zh-CN" altLang="en-US" b="1">
                <a:solidFill>
                  <a:srgbClr val="FF0000"/>
                </a:solidFill>
              </a:endParaRPr>
            </a:p>
          </p:txBody>
        </p:sp>
        <p:sp>
          <p:nvSpPr>
            <p:cNvPr id="7" name="圆角矩形 6"/>
            <p:cNvSpPr/>
            <p:nvPr/>
          </p:nvSpPr>
          <p:spPr>
            <a:xfrm>
              <a:off x="4928" y="3754"/>
              <a:ext cx="1134" cy="951"/>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离子晶体</a:t>
              </a:r>
              <a:endParaRPr lang="en-US" altLang="zh-CN" b="1">
                <a:solidFill>
                  <a:srgbClr val="FF0000"/>
                </a:solidFill>
              </a:endParaRPr>
            </a:p>
          </p:txBody>
        </p:sp>
        <p:sp>
          <p:nvSpPr>
            <p:cNvPr id="8" name="圆角矩形 7"/>
            <p:cNvSpPr/>
            <p:nvPr/>
          </p:nvSpPr>
          <p:spPr>
            <a:xfrm>
              <a:off x="2604" y="3754"/>
              <a:ext cx="1134" cy="951"/>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分子晶体</a:t>
              </a:r>
              <a:endParaRPr lang="zh-CN" altLang="en-US" b="1">
                <a:solidFill>
                  <a:srgbClr val="FF0000"/>
                </a:solidFill>
              </a:endParaRPr>
            </a:p>
          </p:txBody>
        </p:sp>
        <p:sp>
          <p:nvSpPr>
            <p:cNvPr id="11" name="矩形 10"/>
            <p:cNvSpPr/>
            <p:nvPr/>
          </p:nvSpPr>
          <p:spPr>
            <a:xfrm>
              <a:off x="3059" y="4705"/>
              <a:ext cx="120" cy="329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12" name="矩形 11"/>
            <p:cNvSpPr/>
            <p:nvPr/>
          </p:nvSpPr>
          <p:spPr>
            <a:xfrm rot="16200000" flipH="1">
              <a:off x="6815" y="-565"/>
              <a:ext cx="120" cy="8517"/>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0" name="圆角矩形 19"/>
            <p:cNvSpPr/>
            <p:nvPr/>
          </p:nvSpPr>
          <p:spPr>
            <a:xfrm>
              <a:off x="6062" y="2272"/>
              <a:ext cx="1134" cy="794"/>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晶体</a:t>
              </a:r>
              <a:endParaRPr lang="zh-CN" altLang="en-US" b="1">
                <a:solidFill>
                  <a:srgbClr val="FF0000"/>
                </a:solidFill>
              </a:endParaRPr>
            </a:p>
          </p:txBody>
        </p:sp>
        <p:sp>
          <p:nvSpPr>
            <p:cNvPr id="21" name="矩形 20"/>
            <p:cNvSpPr/>
            <p:nvPr/>
          </p:nvSpPr>
          <p:spPr>
            <a:xfrm>
              <a:off x="6569" y="3066"/>
              <a:ext cx="120" cy="568"/>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26" name="圆角矩形 25"/>
            <p:cNvSpPr/>
            <p:nvPr/>
          </p:nvSpPr>
          <p:spPr>
            <a:xfrm>
              <a:off x="10627" y="5411"/>
              <a:ext cx="733" cy="1369"/>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200" b="1">
                  <a:solidFill>
                    <a:srgbClr val="FF0000"/>
                  </a:solidFill>
                </a:rPr>
                <a:t>金属建</a:t>
              </a:r>
              <a:endParaRPr lang="zh-CN" altLang="en-US" sz="1200" b="1">
                <a:solidFill>
                  <a:srgbClr val="FF0000"/>
                </a:solidFill>
              </a:endParaRPr>
            </a:p>
          </p:txBody>
        </p:sp>
        <p:sp>
          <p:nvSpPr>
            <p:cNvPr id="27" name="圆角矩形 26"/>
            <p:cNvSpPr/>
            <p:nvPr/>
          </p:nvSpPr>
          <p:spPr>
            <a:xfrm>
              <a:off x="8313" y="5411"/>
              <a:ext cx="714" cy="1370"/>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200" b="1">
                  <a:solidFill>
                    <a:srgbClr val="FF0000"/>
                  </a:solidFill>
                </a:rPr>
                <a:t>共价键</a:t>
              </a:r>
              <a:endParaRPr lang="zh-CN" altLang="en-US" sz="1200" b="1">
                <a:solidFill>
                  <a:srgbClr val="FF0000"/>
                </a:solidFill>
              </a:endParaRPr>
            </a:p>
          </p:txBody>
        </p:sp>
        <p:sp>
          <p:nvSpPr>
            <p:cNvPr id="28" name="圆角矩形 27"/>
            <p:cNvSpPr/>
            <p:nvPr/>
          </p:nvSpPr>
          <p:spPr>
            <a:xfrm>
              <a:off x="4265" y="5411"/>
              <a:ext cx="1170" cy="1370"/>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200" b="1">
                  <a:solidFill>
                    <a:srgbClr val="0000FF"/>
                  </a:solidFill>
                </a:rPr>
                <a:t>一定</a:t>
              </a:r>
              <a:endParaRPr lang="zh-CN" altLang="en-US" sz="1200" b="1">
                <a:solidFill>
                  <a:srgbClr val="0000FF"/>
                </a:solidFill>
              </a:endParaRPr>
            </a:p>
            <a:p>
              <a:pPr algn="ctr" fontAlgn="base">
                <a:spcBef>
                  <a:spcPct val="0"/>
                </a:spcBef>
                <a:spcAft>
                  <a:spcPct val="0"/>
                </a:spcAft>
              </a:pPr>
              <a:r>
                <a:rPr lang="zh-CN" altLang="en-US" sz="1200" b="1">
                  <a:solidFill>
                    <a:srgbClr val="FF0000"/>
                  </a:solidFill>
                </a:rPr>
                <a:t>离子键</a:t>
              </a:r>
              <a:endParaRPr lang="zh-CN" altLang="en-US" sz="1200" b="1">
                <a:solidFill>
                  <a:srgbClr val="FF0000"/>
                </a:solidFill>
              </a:endParaRPr>
            </a:p>
            <a:p>
              <a:pPr algn="ctr" fontAlgn="base">
                <a:spcBef>
                  <a:spcPct val="0"/>
                </a:spcBef>
                <a:spcAft>
                  <a:spcPct val="0"/>
                </a:spcAft>
              </a:pPr>
              <a:r>
                <a:rPr lang="zh-CN" altLang="en-US" sz="1200" b="1">
                  <a:solidFill>
                    <a:srgbClr val="0000FF"/>
                  </a:solidFill>
                </a:rPr>
                <a:t>可能</a:t>
              </a:r>
              <a:endParaRPr lang="zh-CN" altLang="en-US" sz="1200" b="1">
                <a:solidFill>
                  <a:srgbClr val="0000FF"/>
                </a:solidFill>
              </a:endParaRPr>
            </a:p>
            <a:p>
              <a:pPr algn="ctr" fontAlgn="base">
                <a:spcBef>
                  <a:spcPct val="0"/>
                </a:spcBef>
                <a:spcAft>
                  <a:spcPct val="0"/>
                </a:spcAft>
              </a:pPr>
              <a:r>
                <a:rPr lang="zh-CN" altLang="en-US" sz="1200" b="1">
                  <a:solidFill>
                    <a:srgbClr val="FF0000"/>
                  </a:solidFill>
                </a:rPr>
                <a:t>共价键</a:t>
              </a:r>
              <a:endParaRPr lang="zh-CN" altLang="en-US" sz="1200" b="1">
                <a:solidFill>
                  <a:srgbClr val="FF0000"/>
                </a:solidFill>
              </a:endParaRPr>
            </a:p>
          </p:txBody>
        </p:sp>
        <p:sp>
          <p:nvSpPr>
            <p:cNvPr id="29" name="圆角矩形 28"/>
            <p:cNvSpPr/>
            <p:nvPr/>
          </p:nvSpPr>
          <p:spPr>
            <a:xfrm>
              <a:off x="1839" y="5411"/>
              <a:ext cx="1221" cy="1370"/>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200" b="1">
                  <a:solidFill>
                    <a:srgbClr val="FF0000"/>
                  </a:solidFill>
                </a:rPr>
                <a:t>分子间作用力</a:t>
              </a:r>
              <a:endParaRPr lang="zh-CN" altLang="en-US" sz="1200" b="1">
                <a:solidFill>
                  <a:srgbClr val="FF0000"/>
                </a:solidFill>
              </a:endParaRPr>
            </a:p>
          </p:txBody>
        </p:sp>
        <p:sp>
          <p:nvSpPr>
            <p:cNvPr id="34" name="圆角矩形 33"/>
            <p:cNvSpPr/>
            <p:nvPr/>
          </p:nvSpPr>
          <p:spPr>
            <a:xfrm>
              <a:off x="10000" y="7998"/>
              <a:ext cx="1134" cy="951"/>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原子</a:t>
              </a:r>
              <a:endParaRPr lang="zh-CN" altLang="en-US" b="1">
                <a:solidFill>
                  <a:srgbClr val="FF0000"/>
                </a:solidFill>
              </a:endParaRPr>
            </a:p>
          </p:txBody>
        </p:sp>
        <p:sp>
          <p:nvSpPr>
            <p:cNvPr id="36" name="圆角矩形 35"/>
            <p:cNvSpPr/>
            <p:nvPr/>
          </p:nvSpPr>
          <p:spPr>
            <a:xfrm>
              <a:off x="7686" y="7998"/>
              <a:ext cx="1134" cy="951"/>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原子</a:t>
              </a:r>
              <a:endParaRPr lang="zh-CN" altLang="en-US" b="1">
                <a:solidFill>
                  <a:srgbClr val="FF0000"/>
                </a:solidFill>
              </a:endParaRPr>
            </a:p>
          </p:txBody>
        </p:sp>
        <p:sp>
          <p:nvSpPr>
            <p:cNvPr id="37" name="圆角矩形 36"/>
            <p:cNvSpPr/>
            <p:nvPr/>
          </p:nvSpPr>
          <p:spPr>
            <a:xfrm>
              <a:off x="4928" y="7998"/>
              <a:ext cx="1134" cy="951"/>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离子</a:t>
              </a:r>
              <a:endParaRPr lang="en-US" altLang="zh-CN" b="1">
                <a:solidFill>
                  <a:srgbClr val="FF0000"/>
                </a:solidFill>
              </a:endParaRPr>
            </a:p>
          </p:txBody>
        </p:sp>
        <p:sp>
          <p:nvSpPr>
            <p:cNvPr id="38" name="圆角矩形 37"/>
            <p:cNvSpPr/>
            <p:nvPr/>
          </p:nvSpPr>
          <p:spPr>
            <a:xfrm>
              <a:off x="2604" y="7998"/>
              <a:ext cx="1134" cy="951"/>
            </a:xfrm>
            <a:prstGeom prst="roundRect">
              <a:avLst/>
            </a:prstGeom>
            <a:solidFill>
              <a:schemeClr val="accent3">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b="1">
                  <a:solidFill>
                    <a:srgbClr val="FF0000"/>
                  </a:solidFill>
                </a:rPr>
                <a:t>分子</a:t>
              </a:r>
              <a:endParaRPr lang="zh-CN" altLang="en-US" b="1">
                <a:solidFill>
                  <a:srgbClr val="FF0000"/>
                </a:solidFill>
              </a:endParaRPr>
            </a:p>
          </p:txBody>
        </p:sp>
        <p:sp>
          <p:nvSpPr>
            <p:cNvPr id="39" name="矩形 38"/>
            <p:cNvSpPr/>
            <p:nvPr/>
          </p:nvSpPr>
          <p:spPr>
            <a:xfrm>
              <a:off x="5435" y="4705"/>
              <a:ext cx="120" cy="329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40" name="矩形 39"/>
            <p:cNvSpPr/>
            <p:nvPr/>
          </p:nvSpPr>
          <p:spPr>
            <a:xfrm>
              <a:off x="8193" y="4705"/>
              <a:ext cx="120" cy="329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41" name="矩形 40"/>
            <p:cNvSpPr/>
            <p:nvPr/>
          </p:nvSpPr>
          <p:spPr>
            <a:xfrm>
              <a:off x="10507" y="4659"/>
              <a:ext cx="120" cy="329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grpSp>
    </p:spTree>
  </p:cSld>
  <p:clrMapOvr>
    <a:masterClrMapping/>
  </p:clrMapOvr>
  <p:transition spd="med">
    <p:push dir="u"/>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接连接符 3"/>
          <p:cNvCxnSpPr/>
          <p:nvPr/>
        </p:nvCxnSpPr>
        <p:spPr>
          <a:xfrm flipV="1">
            <a:off x="149862" y="1027430"/>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pSp>
        <p:nvGrpSpPr>
          <p:cNvPr id="2" name="组合 2"/>
          <p:cNvGrpSpPr/>
          <p:nvPr/>
        </p:nvGrpSpPr>
        <p:grpSpPr>
          <a:xfrm>
            <a:off x="815635" y="1331753"/>
            <a:ext cx="10633287" cy="3682007"/>
            <a:chOff x="819" y="1905"/>
            <a:chExt cx="12559" cy="5693"/>
          </a:xfrm>
        </p:grpSpPr>
        <p:sp>
          <p:nvSpPr>
            <p:cNvPr id="104576" name="Rectangle 129"/>
            <p:cNvSpPr/>
            <p:nvPr/>
          </p:nvSpPr>
          <p:spPr>
            <a:xfrm>
              <a:off x="819" y="3589"/>
              <a:ext cx="584" cy="3474"/>
            </a:xfrm>
            <a:prstGeom prst="rect">
              <a:avLst/>
            </a:prstGeom>
            <a:noFill/>
            <a:ln w="9525">
              <a:solidFill>
                <a:srgbClr val="FF0000"/>
              </a:solidFill>
            </a:ln>
          </p:spPr>
          <p:txBody>
            <a:bodyPr wrap="none" anchor="t">
              <a:spAutoFit/>
            </a:bodyPr>
            <a:lstStyle/>
            <a:p>
              <a:pPr fontAlgn="base">
                <a:spcBef>
                  <a:spcPct val="0"/>
                </a:spcBef>
                <a:spcAft>
                  <a:spcPct val="0"/>
                </a:spcAft>
              </a:pPr>
              <a:r>
                <a:rPr sz="2000" b="1">
                  <a:solidFill>
                    <a:srgbClr val="FF0000"/>
                  </a:solidFill>
                  <a:sym typeface="+mn-ea"/>
                </a:rPr>
                <a:t>N</a:t>
              </a:r>
              <a:r>
                <a:rPr sz="2000" b="1" baseline="-25000">
                  <a:solidFill>
                    <a:srgbClr val="FF0000"/>
                  </a:solidFill>
                  <a:sym typeface="+mn-ea"/>
                </a:rPr>
                <a:t>A</a:t>
              </a:r>
              <a:endParaRPr sz="2000" b="1" baseline="-25000">
                <a:solidFill>
                  <a:srgbClr val="FF0000"/>
                </a:solidFill>
                <a:sym typeface="+mn-ea"/>
              </a:endParaRPr>
            </a:p>
            <a:p>
              <a:pPr fontAlgn="base">
                <a:spcBef>
                  <a:spcPct val="0"/>
                </a:spcBef>
                <a:spcAft>
                  <a:spcPct val="0"/>
                </a:spcAft>
              </a:pPr>
              <a:r>
                <a:rPr lang="zh-CN" altLang="en-US" sz="2000" b="1">
                  <a:solidFill>
                    <a:srgbClr val="FF0000"/>
                  </a:solidFill>
                  <a:sym typeface="+mn-ea"/>
                </a:rPr>
                <a:t>题</a:t>
              </a:r>
              <a:endParaRPr lang="zh-CN" altLang="en-US" sz="2000" b="1">
                <a:solidFill>
                  <a:srgbClr val="FF0000"/>
                </a:solidFill>
                <a:sym typeface="+mn-ea"/>
              </a:endParaRPr>
            </a:p>
            <a:p>
              <a:pPr fontAlgn="base">
                <a:spcBef>
                  <a:spcPct val="0"/>
                </a:spcBef>
                <a:spcAft>
                  <a:spcPct val="0"/>
                </a:spcAft>
              </a:pPr>
              <a:r>
                <a:rPr lang="zh-CN" altLang="en-US" sz="2000" b="1">
                  <a:solidFill>
                    <a:srgbClr val="FF0000"/>
                  </a:solidFill>
                  <a:sym typeface="+mn-ea"/>
                </a:rPr>
                <a:t>型</a:t>
              </a:r>
              <a:endParaRPr lang="zh-CN" altLang="en-US" sz="2000" b="1">
                <a:solidFill>
                  <a:srgbClr val="FF0000"/>
                </a:solidFill>
                <a:latin typeface="华文中宋" panose="02010600040101010101" pitchFamily="2" charset="-122"/>
                <a:ea typeface="华文中宋" panose="02010600040101010101" pitchFamily="2" charset="-122"/>
              </a:endParaRPr>
            </a:p>
            <a:p>
              <a:pPr fontAlgn="base">
                <a:spcBef>
                  <a:spcPct val="0"/>
                </a:spcBef>
                <a:spcAft>
                  <a:spcPct val="0"/>
                </a:spcAft>
              </a:pPr>
              <a:r>
                <a:rPr lang="zh-CN" altLang="en-US" sz="2000" b="1">
                  <a:solidFill>
                    <a:srgbClr val="FF0000"/>
                  </a:solidFill>
                  <a:latin typeface="华文中宋" panose="02010600040101010101" pitchFamily="2" charset="-122"/>
                  <a:ea typeface="华文中宋" panose="02010600040101010101" pitchFamily="2" charset="-122"/>
                </a:rPr>
                <a:t>考</a:t>
              </a:r>
              <a:endParaRPr lang="zh-CN" altLang="en-US" sz="2000" b="1">
                <a:solidFill>
                  <a:srgbClr val="FF0000"/>
                </a:solidFill>
                <a:latin typeface="华文中宋" panose="02010600040101010101" pitchFamily="2" charset="-122"/>
                <a:ea typeface="华文中宋" panose="02010600040101010101" pitchFamily="2" charset="-122"/>
              </a:endParaRPr>
            </a:p>
            <a:p>
              <a:pPr fontAlgn="base">
                <a:spcBef>
                  <a:spcPct val="0"/>
                </a:spcBef>
                <a:spcAft>
                  <a:spcPct val="0"/>
                </a:spcAft>
              </a:pPr>
              <a:r>
                <a:rPr lang="zh-CN" altLang="en-US" sz="2000" b="1">
                  <a:solidFill>
                    <a:srgbClr val="FF0000"/>
                  </a:solidFill>
                  <a:latin typeface="华文中宋" panose="02010600040101010101" pitchFamily="2" charset="-122"/>
                  <a:ea typeface="华文中宋" panose="02010600040101010101" pitchFamily="2" charset="-122"/>
                </a:rPr>
                <a:t>查</a:t>
              </a:r>
              <a:endParaRPr lang="zh-CN" altLang="en-US" sz="2000" b="1">
                <a:solidFill>
                  <a:srgbClr val="FF0000"/>
                </a:solidFill>
                <a:latin typeface="华文中宋" panose="02010600040101010101" pitchFamily="2" charset="-122"/>
                <a:ea typeface="华文中宋" panose="02010600040101010101" pitchFamily="2" charset="-122"/>
              </a:endParaRPr>
            </a:p>
            <a:p>
              <a:pPr fontAlgn="base">
                <a:spcBef>
                  <a:spcPct val="0"/>
                </a:spcBef>
                <a:spcAft>
                  <a:spcPct val="0"/>
                </a:spcAft>
              </a:pPr>
              <a:r>
                <a:rPr lang="zh-CN" altLang="en-US" sz="2000" b="1">
                  <a:solidFill>
                    <a:srgbClr val="FF0000"/>
                  </a:solidFill>
                  <a:latin typeface="华文中宋" panose="02010600040101010101" pitchFamily="2" charset="-122"/>
                  <a:ea typeface="华文中宋" panose="02010600040101010101" pitchFamily="2" charset="-122"/>
                </a:rPr>
                <a:t>原</a:t>
              </a:r>
              <a:endParaRPr lang="zh-CN" altLang="en-US" sz="2000" b="1">
                <a:solidFill>
                  <a:srgbClr val="FF0000"/>
                </a:solidFill>
                <a:latin typeface="华文中宋" panose="02010600040101010101" pitchFamily="2" charset="-122"/>
                <a:ea typeface="华文中宋" panose="02010600040101010101" pitchFamily="2" charset="-122"/>
              </a:endParaRPr>
            </a:p>
            <a:p>
              <a:pPr fontAlgn="base">
                <a:spcBef>
                  <a:spcPct val="0"/>
                </a:spcBef>
                <a:spcAft>
                  <a:spcPct val="0"/>
                </a:spcAft>
              </a:pPr>
              <a:r>
                <a:rPr lang="zh-CN" altLang="en-US" sz="2000" b="1">
                  <a:solidFill>
                    <a:srgbClr val="FF0000"/>
                  </a:solidFill>
                  <a:latin typeface="华文中宋" panose="02010600040101010101" pitchFamily="2" charset="-122"/>
                  <a:ea typeface="华文中宋" panose="02010600040101010101" pitchFamily="2" charset="-122"/>
                </a:rPr>
                <a:t>因</a:t>
              </a:r>
              <a:endParaRPr lang="zh-CN" altLang="en-US" sz="2000" b="1">
                <a:solidFill>
                  <a:srgbClr val="FF0000"/>
                </a:solidFill>
                <a:latin typeface="华文中宋" panose="02010600040101010101" pitchFamily="2" charset="-122"/>
                <a:ea typeface="华文中宋" panose="02010600040101010101" pitchFamily="2" charset="-122"/>
              </a:endParaRPr>
            </a:p>
          </p:txBody>
        </p:sp>
        <p:sp>
          <p:nvSpPr>
            <p:cNvPr id="7" name="左大括号 6"/>
            <p:cNvSpPr/>
            <p:nvPr/>
          </p:nvSpPr>
          <p:spPr>
            <a:xfrm>
              <a:off x="1561" y="3051"/>
              <a:ext cx="709" cy="4547"/>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grpSp>
          <p:nvGrpSpPr>
            <p:cNvPr id="3" name="组合 62"/>
            <p:cNvGrpSpPr/>
            <p:nvPr/>
          </p:nvGrpSpPr>
          <p:grpSpPr>
            <a:xfrm>
              <a:off x="2270" y="1905"/>
              <a:ext cx="8262" cy="2626"/>
              <a:chOff x="4982" y="2451"/>
              <a:chExt cx="8262" cy="2626"/>
            </a:xfrm>
          </p:grpSpPr>
          <p:sp>
            <p:nvSpPr>
              <p:cNvPr id="16" name="文本框 15"/>
              <p:cNvSpPr txBox="1"/>
              <p:nvPr/>
            </p:nvSpPr>
            <p:spPr>
              <a:xfrm>
                <a:off x="4982" y="3437"/>
                <a:ext cx="4896" cy="58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base">
                  <a:spcBef>
                    <a:spcPct val="0"/>
                  </a:spcBef>
                  <a:spcAft>
                    <a:spcPct val="0"/>
                  </a:spcAft>
                </a:pPr>
                <a:r>
                  <a:rPr lang="en-US" altLang="zh-CN" b="1">
                    <a:solidFill>
                      <a:srgbClr val="000000"/>
                    </a:solidFill>
                  </a:rPr>
                  <a:t>n</a:t>
                </a:r>
                <a:r>
                  <a:rPr lang="zh-CN" altLang="en-US" b="1">
                    <a:solidFill>
                      <a:srgbClr val="000000"/>
                    </a:solidFill>
                  </a:rPr>
                  <a:t>与</a:t>
                </a:r>
                <a:r>
                  <a:rPr lang="en-US" altLang="zh-CN" b="1">
                    <a:solidFill>
                      <a:srgbClr val="000000"/>
                    </a:solidFill>
                  </a:rPr>
                  <a:t>m</a:t>
                </a:r>
                <a:r>
                  <a:rPr lang="zh-CN" altLang="en-US" b="1">
                    <a:solidFill>
                      <a:srgbClr val="000000"/>
                    </a:solidFill>
                  </a:rPr>
                  <a:t>、</a:t>
                </a:r>
                <a:r>
                  <a:rPr lang="en-US" altLang="zh-CN" b="1">
                    <a:solidFill>
                      <a:srgbClr val="000000"/>
                    </a:solidFill>
                  </a:rPr>
                  <a:t>V</a:t>
                </a:r>
                <a:r>
                  <a:rPr lang="zh-CN" altLang="en-US" b="1">
                    <a:solidFill>
                      <a:srgbClr val="000000"/>
                    </a:solidFill>
                  </a:rPr>
                  <a:t>、</a:t>
                </a:r>
                <a:r>
                  <a:rPr lang="en-US" altLang="zh-CN" b="1">
                    <a:solidFill>
                      <a:srgbClr val="000000"/>
                    </a:solidFill>
                  </a:rPr>
                  <a:t>N</a:t>
                </a:r>
                <a:r>
                  <a:rPr lang="zh-CN" altLang="en-US" b="1">
                    <a:solidFill>
                      <a:srgbClr val="000000"/>
                    </a:solidFill>
                  </a:rPr>
                  <a:t>、</a:t>
                </a:r>
                <a:r>
                  <a:rPr lang="en-US" altLang="zh-CN" b="1">
                    <a:solidFill>
                      <a:srgbClr val="000000"/>
                    </a:solidFill>
                  </a:rPr>
                  <a:t>C</a:t>
                </a:r>
                <a:r>
                  <a:rPr lang="zh-CN" altLang="en-US" b="1">
                    <a:solidFill>
                      <a:srgbClr val="000000"/>
                    </a:solidFill>
                  </a:rPr>
                  <a:t>间基本关系</a:t>
                </a:r>
                <a:endParaRPr lang="zh-CN" altLang="en-US" b="1">
                  <a:solidFill>
                    <a:srgbClr val="000000"/>
                  </a:solidFill>
                </a:endParaRPr>
              </a:p>
            </p:txBody>
          </p:sp>
          <p:grpSp>
            <p:nvGrpSpPr>
              <p:cNvPr id="5" name="组合 59"/>
              <p:cNvGrpSpPr/>
              <p:nvPr/>
            </p:nvGrpSpPr>
            <p:grpSpPr>
              <a:xfrm>
                <a:off x="10450" y="2451"/>
                <a:ext cx="2794" cy="2626"/>
                <a:chOff x="9850" y="2829"/>
                <a:chExt cx="2794" cy="2626"/>
              </a:xfrm>
            </p:grpSpPr>
            <p:sp>
              <p:nvSpPr>
                <p:cNvPr id="19" name="右箭头 18"/>
                <p:cNvSpPr/>
                <p:nvPr/>
              </p:nvSpPr>
              <p:spPr>
                <a:xfrm>
                  <a:off x="11552" y="3975"/>
                  <a:ext cx="567" cy="186"/>
                </a:xfrm>
                <a:prstGeom prst="righ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52" name="文本框 51"/>
                <p:cNvSpPr txBox="1"/>
                <p:nvPr/>
              </p:nvSpPr>
              <p:spPr>
                <a:xfrm>
                  <a:off x="11069" y="3745"/>
                  <a:ext cx="385" cy="571"/>
                </a:xfrm>
                <a:prstGeom prst="rect">
                  <a:avLst/>
                </a:prstGeom>
                <a:noFill/>
              </p:spPr>
              <p:txBody>
                <a:bodyPr wrap="none" rtlCol="0">
                  <a:spAutoFit/>
                </a:bodyPr>
                <a:lstStyle/>
                <a:p>
                  <a:pPr fontAlgn="base">
                    <a:spcBef>
                      <a:spcPct val="0"/>
                    </a:spcBef>
                    <a:spcAft>
                      <a:spcPct val="0"/>
                    </a:spcAft>
                  </a:pPr>
                  <a:r>
                    <a:rPr lang="en-US" altLang="zh-CN" b="1">
                      <a:solidFill>
                        <a:srgbClr val="000000"/>
                      </a:solidFill>
                      <a:sym typeface="+mn-ea"/>
                    </a:rPr>
                    <a:t>n</a:t>
                  </a:r>
                  <a:endParaRPr lang="zh-CN" altLang="en-US" b="1">
                    <a:solidFill>
                      <a:srgbClr val="000000"/>
                    </a:solidFill>
                  </a:endParaRPr>
                </a:p>
              </p:txBody>
            </p:sp>
            <p:sp>
              <p:nvSpPr>
                <p:cNvPr id="53" name="上箭头 52"/>
                <p:cNvSpPr/>
                <p:nvPr/>
              </p:nvSpPr>
              <p:spPr>
                <a:xfrm>
                  <a:off x="11283" y="3362"/>
                  <a:ext cx="119" cy="4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54" name="左箭头 53"/>
                <p:cNvSpPr/>
                <p:nvPr/>
              </p:nvSpPr>
              <p:spPr>
                <a:xfrm>
                  <a:off x="10376" y="3975"/>
                  <a:ext cx="680" cy="186"/>
                </a:xfrm>
                <a:prstGeom prst="lef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55" name="下箭头 54"/>
                <p:cNvSpPr/>
                <p:nvPr/>
              </p:nvSpPr>
              <p:spPr>
                <a:xfrm>
                  <a:off x="11277" y="4267"/>
                  <a:ext cx="119" cy="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b="1">
                    <a:solidFill>
                      <a:srgbClr val="FFFFFF"/>
                    </a:solidFill>
                  </a:endParaRPr>
                </a:p>
              </p:txBody>
            </p:sp>
            <p:sp>
              <p:nvSpPr>
                <p:cNvPr id="56" name="文本框 55"/>
                <p:cNvSpPr txBox="1"/>
                <p:nvPr/>
              </p:nvSpPr>
              <p:spPr>
                <a:xfrm>
                  <a:off x="12184" y="3748"/>
                  <a:ext cx="460" cy="571"/>
                </a:xfrm>
                <a:prstGeom prst="rect">
                  <a:avLst/>
                </a:prstGeom>
                <a:noFill/>
              </p:spPr>
              <p:txBody>
                <a:bodyPr wrap="none" rtlCol="0">
                  <a:spAutoFit/>
                </a:bodyPr>
                <a:lstStyle/>
                <a:p>
                  <a:pPr fontAlgn="base">
                    <a:spcBef>
                      <a:spcPct val="0"/>
                    </a:spcBef>
                    <a:spcAft>
                      <a:spcPct val="0"/>
                    </a:spcAft>
                  </a:pPr>
                  <a:r>
                    <a:rPr lang="en-US" altLang="zh-CN" b="1">
                      <a:solidFill>
                        <a:srgbClr val="000000"/>
                      </a:solidFill>
                      <a:sym typeface="+mn-ea"/>
                    </a:rPr>
                    <a:t>m</a:t>
                  </a:r>
                  <a:endParaRPr lang="zh-CN" altLang="en-US" b="1">
                    <a:solidFill>
                      <a:srgbClr val="000000"/>
                    </a:solidFill>
                  </a:endParaRPr>
                </a:p>
              </p:txBody>
            </p:sp>
            <p:sp>
              <p:nvSpPr>
                <p:cNvPr id="57" name="文本框 56"/>
                <p:cNvSpPr txBox="1"/>
                <p:nvPr/>
              </p:nvSpPr>
              <p:spPr>
                <a:xfrm>
                  <a:off x="11116" y="2829"/>
                  <a:ext cx="370" cy="571"/>
                </a:xfrm>
                <a:prstGeom prst="rect">
                  <a:avLst/>
                </a:prstGeom>
                <a:noFill/>
              </p:spPr>
              <p:txBody>
                <a:bodyPr wrap="none" rtlCol="0">
                  <a:spAutoFit/>
                </a:bodyPr>
                <a:lstStyle/>
                <a:p>
                  <a:pPr fontAlgn="base">
                    <a:spcBef>
                      <a:spcPct val="0"/>
                    </a:spcBef>
                    <a:spcAft>
                      <a:spcPct val="0"/>
                    </a:spcAft>
                  </a:pPr>
                  <a:r>
                    <a:rPr lang="en-US" altLang="zh-CN" b="1">
                      <a:solidFill>
                        <a:srgbClr val="000000"/>
                      </a:solidFill>
                      <a:sym typeface="+mn-ea"/>
                    </a:rPr>
                    <a:t>v</a:t>
                  </a:r>
                  <a:endParaRPr lang="zh-CN" altLang="en-US" b="1">
                    <a:solidFill>
                      <a:srgbClr val="000000"/>
                    </a:solidFill>
                  </a:endParaRPr>
                </a:p>
              </p:txBody>
            </p:sp>
            <p:sp>
              <p:nvSpPr>
                <p:cNvPr id="58" name="文本框 57"/>
                <p:cNvSpPr txBox="1"/>
                <p:nvPr/>
              </p:nvSpPr>
              <p:spPr>
                <a:xfrm>
                  <a:off x="9850" y="3778"/>
                  <a:ext cx="415" cy="571"/>
                </a:xfrm>
                <a:prstGeom prst="rect">
                  <a:avLst/>
                </a:prstGeom>
                <a:noFill/>
              </p:spPr>
              <p:txBody>
                <a:bodyPr wrap="none" rtlCol="0">
                  <a:spAutoFit/>
                </a:bodyPr>
                <a:lstStyle/>
                <a:p>
                  <a:pPr fontAlgn="base">
                    <a:spcBef>
                      <a:spcPct val="0"/>
                    </a:spcBef>
                    <a:spcAft>
                      <a:spcPct val="0"/>
                    </a:spcAft>
                  </a:pPr>
                  <a:r>
                    <a:rPr lang="en-US" altLang="zh-CN" b="1">
                      <a:solidFill>
                        <a:srgbClr val="000000"/>
                      </a:solidFill>
                      <a:sym typeface="+mn-ea"/>
                    </a:rPr>
                    <a:t>N</a:t>
                  </a:r>
                  <a:endParaRPr lang="zh-CN" altLang="en-US" b="1">
                    <a:solidFill>
                      <a:srgbClr val="000000"/>
                    </a:solidFill>
                  </a:endParaRPr>
                </a:p>
              </p:txBody>
            </p:sp>
            <p:sp>
              <p:nvSpPr>
                <p:cNvPr id="59" name="文本框 58"/>
                <p:cNvSpPr txBox="1"/>
                <p:nvPr/>
              </p:nvSpPr>
              <p:spPr>
                <a:xfrm>
                  <a:off x="11094" y="4884"/>
                  <a:ext cx="415" cy="571"/>
                </a:xfrm>
                <a:prstGeom prst="rect">
                  <a:avLst/>
                </a:prstGeom>
                <a:noFill/>
              </p:spPr>
              <p:txBody>
                <a:bodyPr wrap="none" rtlCol="0">
                  <a:spAutoFit/>
                </a:bodyPr>
                <a:lstStyle/>
                <a:p>
                  <a:pPr fontAlgn="base">
                    <a:spcBef>
                      <a:spcPct val="0"/>
                    </a:spcBef>
                    <a:spcAft>
                      <a:spcPct val="0"/>
                    </a:spcAft>
                  </a:pPr>
                  <a:r>
                    <a:rPr lang="en-US" altLang="zh-CN" b="1">
                      <a:solidFill>
                        <a:srgbClr val="000000"/>
                      </a:solidFill>
                      <a:sym typeface="+mn-ea"/>
                    </a:rPr>
                    <a:t>C</a:t>
                  </a:r>
                  <a:endParaRPr lang="zh-CN" altLang="en-US" b="1">
                    <a:solidFill>
                      <a:srgbClr val="000000"/>
                    </a:solidFill>
                  </a:endParaRPr>
                </a:p>
              </p:txBody>
            </p:sp>
          </p:grpSp>
        </p:grpSp>
        <p:sp>
          <p:nvSpPr>
            <p:cNvPr id="62" name="圆角矩形 61"/>
            <p:cNvSpPr/>
            <p:nvPr/>
          </p:nvSpPr>
          <p:spPr>
            <a:xfrm>
              <a:off x="2270" y="4540"/>
              <a:ext cx="11108" cy="305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fontAlgn="base">
                <a:spcBef>
                  <a:spcPct val="0"/>
                </a:spcBef>
                <a:spcAft>
                  <a:spcPct val="0"/>
                </a:spcAft>
              </a:pPr>
              <a:r>
                <a:rPr lang="en-US" altLang="zh-CN" b="1">
                  <a:solidFill>
                    <a:srgbClr val="FF0000"/>
                  </a:solidFill>
                  <a:latin typeface="微软雅黑" panose="020B0503020204020204" pitchFamily="34" charset="-122"/>
                  <a:ea typeface="微软雅黑" panose="020B0503020204020204" pitchFamily="34" charset="-122"/>
                  <a:sym typeface="+mn-ea"/>
                </a:rPr>
                <a:t> </a:t>
              </a:r>
              <a:endParaRPr lang="en-US" altLang="zh-CN" b="1">
                <a:solidFill>
                  <a:srgbClr val="FF0000"/>
                </a:solidFill>
                <a:latin typeface="微软雅黑" panose="020B0503020204020204" pitchFamily="34" charset="-122"/>
                <a:ea typeface="微软雅黑" panose="020B0503020204020204" pitchFamily="34" charset="-122"/>
                <a:sym typeface="+mn-ea"/>
              </a:endParaRPr>
            </a:p>
            <a:p>
              <a:pPr fontAlgn="base">
                <a:lnSpc>
                  <a:spcPts val="2600"/>
                </a:lnSpc>
                <a:spcBef>
                  <a:spcPct val="0"/>
                </a:spcBef>
                <a:spcAft>
                  <a:spcPct val="0"/>
                </a:spcAft>
              </a:pPr>
              <a:r>
                <a:rPr lang="en-US" altLang="zh-CN" b="1">
                  <a:solidFill>
                    <a:srgbClr val="FF0000"/>
                  </a:solidFill>
                  <a:latin typeface="微软雅黑" panose="020B0503020204020204" pitchFamily="34" charset="-122"/>
                  <a:ea typeface="微软雅黑" panose="020B0503020204020204" pitchFamily="34" charset="-122"/>
                  <a:sym typeface="+mn-ea"/>
                </a:rPr>
                <a:t> </a:t>
              </a:r>
              <a:r>
                <a:rPr lang="en-US" altLang="zh-CN" b="1" smtClean="0">
                  <a:solidFill>
                    <a:srgbClr val="FF0000"/>
                  </a:solidFill>
                  <a:latin typeface="微软雅黑" panose="020B0503020204020204" pitchFamily="34" charset="-122"/>
                  <a:ea typeface="微软雅黑" panose="020B0503020204020204" pitchFamily="34" charset="-122"/>
                  <a:sym typeface="+mn-ea"/>
                </a:rPr>
                <a:t>2020</a:t>
              </a:r>
              <a:r>
                <a:rPr lang="zh-CN" altLang="en-US" b="1" smtClean="0">
                  <a:solidFill>
                    <a:srgbClr val="FF0000"/>
                  </a:solidFill>
                  <a:latin typeface="微软雅黑" panose="020B0503020204020204" pitchFamily="34" charset="-122"/>
                  <a:ea typeface="微软雅黑" panose="020B0503020204020204" pitchFamily="34" charset="-122"/>
                  <a:sym typeface="+mn-ea"/>
                </a:rPr>
                <a:t>高考</a:t>
              </a:r>
              <a:r>
                <a:rPr lang="zh-CN" altLang="en-US" b="1">
                  <a:solidFill>
                    <a:srgbClr val="FF0000"/>
                  </a:solidFill>
                  <a:latin typeface="微软雅黑" panose="020B0503020204020204" pitchFamily="34" charset="-122"/>
                  <a:ea typeface="微软雅黑" panose="020B0503020204020204" pitchFamily="34" charset="-122"/>
                  <a:sym typeface="+mn-ea"/>
                </a:rPr>
                <a:t>重点</a:t>
              </a:r>
              <a:r>
                <a:rPr lang="en-US" altLang="zh-CN" b="1">
                  <a:solidFill>
                    <a:srgbClr val="FF0000"/>
                  </a:solidFill>
                  <a:latin typeface="微软雅黑" panose="020B0503020204020204" pitchFamily="34" charset="-122"/>
                  <a:ea typeface="微软雅黑" panose="020B0503020204020204" pitchFamily="34" charset="-122"/>
                  <a:sym typeface="+mn-ea"/>
                </a:rPr>
                <a:t>——</a:t>
              </a:r>
              <a:r>
                <a:rPr b="1">
                  <a:solidFill>
                    <a:srgbClr val="0070C0"/>
                  </a:solidFill>
                  <a:sym typeface="+mn-ea"/>
                </a:rPr>
                <a:t>N</a:t>
              </a:r>
              <a:r>
                <a:rPr b="1" baseline="-25000">
                  <a:solidFill>
                    <a:srgbClr val="0070C0"/>
                  </a:solidFill>
                  <a:sym typeface="+mn-ea"/>
                </a:rPr>
                <a:t>A</a:t>
              </a:r>
              <a:r>
                <a:rPr lang="zh-CN" altLang="en-US" b="1">
                  <a:solidFill>
                    <a:srgbClr val="0070C0"/>
                  </a:solidFill>
                  <a:sym typeface="+mn-ea"/>
                </a:rPr>
                <a:t>题型作为载体：</a:t>
              </a:r>
              <a:r>
                <a:rPr lang="zh-CN" altLang="en-US" b="1">
                  <a:solidFill>
                    <a:srgbClr val="FF0000"/>
                  </a:solidFill>
                  <a:sym typeface="+mn-ea"/>
                </a:rPr>
                <a:t>高考必考内容</a:t>
              </a:r>
              <a:endParaRPr lang="zh-CN" altLang="en-US" b="1">
                <a:solidFill>
                  <a:srgbClr val="FF0000"/>
                </a:solidFill>
                <a:sym typeface="+mn-ea"/>
              </a:endParaRPr>
            </a:p>
            <a:p>
              <a:pPr fontAlgn="base">
                <a:lnSpc>
                  <a:spcPts val="2600"/>
                </a:lnSpc>
                <a:spcBef>
                  <a:spcPct val="0"/>
                </a:spcBef>
                <a:spcAft>
                  <a:spcPct val="0"/>
                </a:spcAft>
              </a:pPr>
              <a:r>
                <a:rPr lang="zh-CN" altLang="en-US" b="1">
                  <a:solidFill>
                    <a:srgbClr val="0070C0"/>
                  </a:solidFill>
                  <a:sym typeface="+mn-ea"/>
                </a:rPr>
                <a:t>（</a:t>
              </a:r>
              <a:r>
                <a:rPr lang="en-US" altLang="zh-CN" b="1">
                  <a:solidFill>
                    <a:srgbClr val="0070C0"/>
                  </a:solidFill>
                  <a:sym typeface="+mn-ea"/>
                </a:rPr>
                <a:t>1</a:t>
              </a:r>
              <a:r>
                <a:rPr lang="zh-CN" altLang="en-US" b="1">
                  <a:solidFill>
                    <a:srgbClr val="0070C0"/>
                  </a:solidFill>
                  <a:sym typeface="+mn-ea"/>
                </a:rPr>
                <a:t>）</a:t>
              </a:r>
              <a:r>
                <a:rPr lang="en-US" altLang="zh-CN" b="1">
                  <a:solidFill>
                    <a:srgbClr val="000000"/>
                  </a:solidFill>
                  <a:sym typeface="+mn-ea"/>
                </a:rPr>
                <a:t>m——N</a:t>
              </a:r>
              <a:r>
                <a:rPr lang="zh-CN" altLang="en-US" b="1">
                  <a:solidFill>
                    <a:srgbClr val="000000"/>
                  </a:solidFill>
                  <a:sym typeface="+mn-ea"/>
                </a:rPr>
                <a:t>：</a:t>
              </a:r>
              <a:r>
                <a:rPr lang="zh-CN" altLang="en-US" b="1">
                  <a:solidFill>
                    <a:srgbClr val="0070C0"/>
                  </a:solidFill>
                  <a:sym typeface="+mn-ea"/>
                </a:rPr>
                <a:t>物质组成：</a:t>
              </a:r>
              <a:r>
                <a:rPr lang="en-US" altLang="zh-CN" b="1">
                  <a:solidFill>
                    <a:srgbClr val="0070C0"/>
                  </a:solidFill>
                  <a:sym typeface="+mn-ea"/>
                </a:rPr>
                <a:t>Ne</a:t>
              </a:r>
              <a:r>
                <a:rPr lang="zh-CN" altLang="en-US" b="1">
                  <a:solidFill>
                    <a:srgbClr val="0070C0"/>
                  </a:solidFill>
                  <a:sym typeface="+mn-ea"/>
                </a:rPr>
                <a:t>、</a:t>
              </a:r>
              <a:r>
                <a:rPr lang="en-US" altLang="zh-CN" b="1">
                  <a:solidFill>
                    <a:srgbClr val="0070C0"/>
                  </a:solidFill>
                  <a:sym typeface="+mn-ea"/>
                </a:rPr>
                <a:t>O</a:t>
              </a:r>
              <a:r>
                <a:rPr lang="en-US" altLang="zh-CN" b="1" baseline="-25000">
                  <a:solidFill>
                    <a:srgbClr val="0070C0"/>
                  </a:solidFill>
                  <a:sym typeface="+mn-ea"/>
                </a:rPr>
                <a:t>2</a:t>
              </a:r>
              <a:r>
                <a:rPr lang="zh-CN" altLang="en-US" b="1">
                  <a:solidFill>
                    <a:srgbClr val="0070C0"/>
                  </a:solidFill>
                  <a:sym typeface="+mn-ea"/>
                </a:rPr>
                <a:t>、</a:t>
              </a:r>
              <a:r>
                <a:rPr lang="en-US" altLang="zh-CN" b="1">
                  <a:solidFill>
                    <a:srgbClr val="0070C0"/>
                  </a:solidFill>
                  <a:sym typeface="+mn-ea"/>
                </a:rPr>
                <a:t>O</a:t>
              </a:r>
              <a:r>
                <a:rPr lang="en-US" altLang="zh-CN" b="1" baseline="-25000">
                  <a:solidFill>
                    <a:srgbClr val="0070C0"/>
                  </a:solidFill>
                  <a:sym typeface="+mn-ea"/>
                </a:rPr>
                <a:t>3</a:t>
              </a:r>
              <a:r>
                <a:rPr lang="zh-CN" altLang="en-US" b="1">
                  <a:solidFill>
                    <a:srgbClr val="0070C0"/>
                  </a:solidFill>
                  <a:sym typeface="+mn-ea"/>
                </a:rPr>
                <a:t>、同通式烯烃、同位素等</a:t>
              </a:r>
              <a:endParaRPr lang="zh-CN" altLang="en-US" b="1">
                <a:solidFill>
                  <a:srgbClr val="0070C0"/>
                </a:solidFill>
                <a:sym typeface="+mn-ea"/>
              </a:endParaRPr>
            </a:p>
            <a:p>
              <a:pPr fontAlgn="base">
                <a:lnSpc>
                  <a:spcPts val="2600"/>
                </a:lnSpc>
                <a:spcBef>
                  <a:spcPct val="0"/>
                </a:spcBef>
                <a:spcAft>
                  <a:spcPct val="0"/>
                </a:spcAft>
              </a:pPr>
              <a:r>
                <a:rPr lang="zh-CN" altLang="en-US" b="1">
                  <a:solidFill>
                    <a:srgbClr val="0070C0"/>
                  </a:solidFill>
                  <a:sym typeface="+mn-ea"/>
                </a:rPr>
                <a:t>（</a:t>
              </a:r>
              <a:r>
                <a:rPr lang="en-US" altLang="zh-CN" b="1">
                  <a:solidFill>
                    <a:srgbClr val="0070C0"/>
                  </a:solidFill>
                  <a:sym typeface="+mn-ea"/>
                </a:rPr>
                <a:t>2</a:t>
              </a:r>
              <a:r>
                <a:rPr lang="zh-CN" altLang="en-US" b="1">
                  <a:solidFill>
                    <a:srgbClr val="0070C0"/>
                  </a:solidFill>
                  <a:sym typeface="+mn-ea"/>
                </a:rPr>
                <a:t>）</a:t>
              </a:r>
              <a:r>
                <a:rPr lang="en-US" altLang="zh-CN" b="1">
                  <a:solidFill>
                    <a:srgbClr val="000000"/>
                  </a:solidFill>
                  <a:sym typeface="+mn-ea"/>
                </a:rPr>
                <a:t>V——N</a:t>
              </a:r>
              <a:r>
                <a:rPr lang="zh-CN" altLang="en-US" b="1">
                  <a:solidFill>
                    <a:srgbClr val="000000"/>
                  </a:solidFill>
                  <a:sym typeface="+mn-ea"/>
                </a:rPr>
                <a:t>：</a:t>
              </a:r>
              <a:r>
                <a:rPr lang="zh-CN" altLang="en-US" b="1">
                  <a:solidFill>
                    <a:srgbClr val="0070C0"/>
                  </a:solidFill>
                  <a:sym typeface="+mn-ea"/>
                </a:rPr>
                <a:t>状态条件：只标不气、只气不标， </a:t>
              </a:r>
              <a:r>
                <a:rPr lang="en-US" altLang="zh-CN" b="1">
                  <a:solidFill>
                    <a:srgbClr val="0070C0"/>
                  </a:solidFill>
                  <a:sym typeface="+mn-ea"/>
                </a:rPr>
                <a:t>22.4L/mol</a:t>
              </a:r>
              <a:r>
                <a:rPr lang="zh-CN" altLang="en-US" b="1">
                  <a:solidFill>
                    <a:srgbClr val="0070C0"/>
                  </a:solidFill>
                  <a:sym typeface="+mn-ea"/>
                </a:rPr>
                <a:t>；</a:t>
              </a:r>
              <a:endParaRPr lang="en-US" altLang="zh-CN" b="1">
                <a:solidFill>
                  <a:srgbClr val="0070C0"/>
                </a:solidFill>
                <a:sym typeface="+mn-ea"/>
              </a:endParaRPr>
            </a:p>
            <a:p>
              <a:pPr fontAlgn="base">
                <a:lnSpc>
                  <a:spcPts val="2600"/>
                </a:lnSpc>
                <a:spcBef>
                  <a:spcPct val="0"/>
                </a:spcBef>
                <a:spcAft>
                  <a:spcPct val="0"/>
                </a:spcAft>
              </a:pPr>
              <a:r>
                <a:rPr lang="zh-CN" altLang="en-US" b="1">
                  <a:solidFill>
                    <a:srgbClr val="0070C0"/>
                  </a:solidFill>
                  <a:sym typeface="+mn-ea"/>
                </a:rPr>
                <a:t>（</a:t>
              </a:r>
              <a:r>
                <a:rPr lang="en-US" altLang="zh-CN" b="1">
                  <a:solidFill>
                    <a:srgbClr val="0070C0"/>
                  </a:solidFill>
                  <a:sym typeface="+mn-ea"/>
                </a:rPr>
                <a:t>3</a:t>
              </a:r>
              <a:r>
                <a:rPr lang="zh-CN" altLang="en-US" b="1">
                  <a:solidFill>
                    <a:srgbClr val="0070C0"/>
                  </a:solidFill>
                  <a:sym typeface="+mn-ea"/>
                </a:rPr>
                <a:t>）</a:t>
              </a:r>
              <a:r>
                <a:rPr lang="en-US" altLang="zh-CN" b="1">
                  <a:solidFill>
                    <a:srgbClr val="000000"/>
                  </a:solidFill>
                  <a:sym typeface="+mn-ea"/>
                </a:rPr>
                <a:t>C——N</a:t>
              </a:r>
              <a:r>
                <a:rPr lang="zh-CN" altLang="en-US" b="1">
                  <a:solidFill>
                    <a:srgbClr val="000000"/>
                  </a:solidFill>
                  <a:sym typeface="+mn-ea"/>
                </a:rPr>
                <a:t>：</a:t>
              </a:r>
              <a:r>
                <a:rPr lang="zh-CN" altLang="en-US" b="1">
                  <a:solidFill>
                    <a:srgbClr val="0070C0"/>
                  </a:solidFill>
                  <a:sym typeface="+mn-ea"/>
                </a:rPr>
                <a:t>电离水解：强弱电解质、水解微粒、胶体微粒          （</a:t>
              </a:r>
              <a:r>
                <a:rPr lang="en-US" altLang="zh-CN" b="1">
                  <a:solidFill>
                    <a:srgbClr val="0070C0"/>
                  </a:solidFill>
                  <a:sym typeface="+mn-ea"/>
                </a:rPr>
                <a:t>4</a:t>
              </a:r>
              <a:r>
                <a:rPr lang="zh-CN" altLang="en-US" b="1">
                  <a:solidFill>
                    <a:srgbClr val="0070C0"/>
                  </a:solidFill>
                  <a:sym typeface="+mn-ea"/>
                </a:rPr>
                <a:t>）</a:t>
              </a:r>
              <a:r>
                <a:rPr lang="zh-CN" altLang="en-US" b="1">
                  <a:solidFill>
                    <a:srgbClr val="000000"/>
                  </a:solidFill>
                  <a:sym typeface="+mn-ea"/>
                </a:rPr>
                <a:t>特殊反应：一是</a:t>
              </a:r>
              <a:r>
                <a:rPr lang="en-US" altLang="zh-CN" b="1">
                  <a:solidFill>
                    <a:srgbClr val="000000"/>
                  </a:solidFill>
                  <a:sym typeface="+mn-ea"/>
                </a:rPr>
                <a:t>“</a:t>
              </a:r>
              <a:r>
                <a:rPr lang="en-US" altLang="zh-CN" b="1">
                  <a:solidFill>
                    <a:srgbClr val="0070C0"/>
                  </a:solidFill>
                  <a:sym typeface="+mn-ea"/>
                </a:rPr>
                <a:t>Cl</a:t>
              </a:r>
              <a:r>
                <a:rPr lang="en-US" altLang="zh-CN" b="1" baseline="-25000">
                  <a:solidFill>
                    <a:srgbClr val="0070C0"/>
                  </a:solidFill>
                  <a:sym typeface="+mn-ea"/>
                </a:rPr>
                <a:t>2</a:t>
              </a:r>
              <a:r>
                <a:rPr lang="zh-CN" altLang="en-US" b="1">
                  <a:solidFill>
                    <a:srgbClr val="0070C0"/>
                  </a:solidFill>
                  <a:sym typeface="+mn-ea"/>
                </a:rPr>
                <a:t>、</a:t>
              </a:r>
              <a:r>
                <a:rPr lang="en-US" altLang="zh-CN" b="1">
                  <a:solidFill>
                    <a:srgbClr val="0070C0"/>
                  </a:solidFill>
                  <a:sym typeface="+mn-ea"/>
                </a:rPr>
                <a:t>Na</a:t>
              </a:r>
              <a:r>
                <a:rPr lang="en-US" altLang="zh-CN" b="1" baseline="-25000">
                  <a:solidFill>
                    <a:srgbClr val="0070C0"/>
                  </a:solidFill>
                  <a:sym typeface="+mn-ea"/>
                </a:rPr>
                <a:t>2</a:t>
              </a:r>
              <a:r>
                <a:rPr lang="en-US" altLang="zh-CN" b="1">
                  <a:solidFill>
                    <a:srgbClr val="0070C0"/>
                  </a:solidFill>
                  <a:sym typeface="+mn-ea"/>
                </a:rPr>
                <a:t>O</a:t>
              </a:r>
              <a:r>
                <a:rPr lang="en-US" altLang="zh-CN" b="1" baseline="-25000">
                  <a:solidFill>
                    <a:srgbClr val="0070C0"/>
                  </a:solidFill>
                  <a:sym typeface="+mn-ea"/>
                </a:rPr>
                <a:t>2</a:t>
              </a:r>
              <a:r>
                <a:rPr lang="zh-CN" altLang="en-US" b="1">
                  <a:solidFill>
                    <a:srgbClr val="0070C0"/>
                  </a:solidFill>
                  <a:sym typeface="+mn-ea"/>
                </a:rPr>
                <a:t>、</a:t>
              </a:r>
              <a:r>
                <a:rPr lang="en-US" altLang="zh-CN" b="1">
                  <a:solidFill>
                    <a:srgbClr val="0070C0"/>
                  </a:solidFill>
                  <a:sym typeface="+mn-ea"/>
                </a:rPr>
                <a:t>Fe</a:t>
              </a:r>
              <a:r>
                <a:rPr lang="zh-CN" altLang="en-US" b="1">
                  <a:solidFill>
                    <a:srgbClr val="0070C0"/>
                  </a:solidFill>
                  <a:sym typeface="+mn-ea"/>
                </a:rPr>
                <a:t>等</a:t>
              </a:r>
              <a:r>
                <a:rPr lang="en-US" altLang="zh-CN" b="1">
                  <a:solidFill>
                    <a:srgbClr val="0070C0"/>
                  </a:solidFill>
                  <a:sym typeface="+mn-ea"/>
                </a:rPr>
                <a:t>”</a:t>
              </a:r>
              <a:r>
                <a:rPr lang="zh-CN" altLang="en-US" b="1">
                  <a:solidFill>
                    <a:srgbClr val="000000"/>
                  </a:solidFill>
                  <a:sym typeface="+mn-ea"/>
                </a:rPr>
                <a:t>氧化还原</a:t>
              </a:r>
              <a:endParaRPr lang="zh-CN" altLang="en-US" b="1">
                <a:solidFill>
                  <a:srgbClr val="0070C0"/>
                </a:solidFill>
                <a:sym typeface="+mn-ea"/>
              </a:endParaRPr>
            </a:p>
            <a:p>
              <a:pPr fontAlgn="base">
                <a:lnSpc>
                  <a:spcPts val="2600"/>
                </a:lnSpc>
                <a:spcBef>
                  <a:spcPct val="0"/>
                </a:spcBef>
                <a:spcAft>
                  <a:spcPct val="0"/>
                </a:spcAft>
              </a:pPr>
              <a:r>
                <a:rPr lang="zh-CN" altLang="en-US" b="1">
                  <a:solidFill>
                    <a:srgbClr val="0070C0"/>
                  </a:solidFill>
                  <a:sym typeface="+mn-ea"/>
                </a:rPr>
                <a:t>                      </a:t>
              </a:r>
              <a:r>
                <a:rPr lang="zh-CN" altLang="en-US" b="1" smtClean="0">
                  <a:solidFill>
                    <a:srgbClr val="0070C0"/>
                  </a:solidFill>
                  <a:sym typeface="+mn-ea"/>
                </a:rPr>
                <a:t>      </a:t>
              </a:r>
              <a:r>
                <a:rPr lang="zh-CN" altLang="en-US" b="1">
                  <a:solidFill>
                    <a:srgbClr val="000000"/>
                  </a:solidFill>
                  <a:sym typeface="+mn-ea"/>
                </a:rPr>
                <a:t>二是</a:t>
              </a:r>
              <a:r>
                <a:rPr lang="en-US" altLang="zh-CN" b="1">
                  <a:solidFill>
                    <a:srgbClr val="000000"/>
                  </a:solidFill>
                  <a:sym typeface="+mn-ea"/>
                </a:rPr>
                <a:t>“</a:t>
              </a:r>
              <a:r>
                <a:rPr lang="en-US" altLang="zh-CN" b="1">
                  <a:solidFill>
                    <a:srgbClr val="0070C0"/>
                  </a:solidFill>
                  <a:sym typeface="+mn-ea"/>
                </a:rPr>
                <a:t>NO</a:t>
              </a:r>
              <a:r>
                <a:rPr lang="en-US" altLang="zh-CN" b="1" baseline="-25000">
                  <a:solidFill>
                    <a:srgbClr val="0070C0"/>
                  </a:solidFill>
                  <a:sym typeface="+mn-ea"/>
                </a:rPr>
                <a:t>2</a:t>
              </a:r>
              <a:r>
                <a:rPr lang="zh-CN" altLang="en-US" b="1">
                  <a:solidFill>
                    <a:srgbClr val="0070C0"/>
                  </a:solidFill>
                  <a:sym typeface="+mn-ea"/>
                </a:rPr>
                <a:t>与</a:t>
              </a:r>
              <a:r>
                <a:rPr lang="en-US" altLang="zh-CN" b="1">
                  <a:solidFill>
                    <a:srgbClr val="0070C0"/>
                  </a:solidFill>
                  <a:sym typeface="+mn-ea"/>
                </a:rPr>
                <a:t>N</a:t>
              </a:r>
              <a:r>
                <a:rPr lang="en-US" altLang="zh-CN" b="1" baseline="-25000">
                  <a:solidFill>
                    <a:srgbClr val="0070C0"/>
                  </a:solidFill>
                  <a:sym typeface="+mn-ea"/>
                </a:rPr>
                <a:t>2</a:t>
              </a:r>
              <a:r>
                <a:rPr lang="en-US" altLang="zh-CN" b="1">
                  <a:solidFill>
                    <a:srgbClr val="0070C0"/>
                  </a:solidFill>
                  <a:sym typeface="+mn-ea"/>
                </a:rPr>
                <a:t>O</a:t>
              </a:r>
              <a:r>
                <a:rPr lang="en-US" altLang="zh-CN" b="1" baseline="-25000">
                  <a:solidFill>
                    <a:srgbClr val="0070C0"/>
                  </a:solidFill>
                  <a:sym typeface="+mn-ea"/>
                </a:rPr>
                <a:t>4</a:t>
              </a:r>
              <a:r>
                <a:rPr lang="zh-CN" altLang="en-US" b="1">
                  <a:solidFill>
                    <a:srgbClr val="0070C0"/>
                  </a:solidFill>
                  <a:sym typeface="+mn-ea"/>
                </a:rPr>
                <a:t>等</a:t>
              </a:r>
              <a:r>
                <a:rPr lang="en-US" altLang="zh-CN" b="1">
                  <a:solidFill>
                    <a:srgbClr val="0070C0"/>
                  </a:solidFill>
                  <a:sym typeface="+mn-ea"/>
                </a:rPr>
                <a:t>”</a:t>
              </a:r>
              <a:r>
                <a:rPr lang="zh-CN" altLang="en-US" b="1">
                  <a:solidFill>
                    <a:srgbClr val="000000"/>
                  </a:solidFill>
                  <a:sym typeface="+mn-ea"/>
                </a:rPr>
                <a:t>可逆反应</a:t>
              </a:r>
              <a:endParaRPr lang="zh-CN" altLang="en-US" b="1">
                <a:solidFill>
                  <a:srgbClr val="0070C0"/>
                </a:solidFill>
                <a:sym typeface="+mn-ea"/>
              </a:endParaRPr>
            </a:p>
            <a:p>
              <a:pPr algn="ctr" fontAlgn="base">
                <a:spcBef>
                  <a:spcPct val="0"/>
                </a:spcBef>
                <a:spcAft>
                  <a:spcPct val="0"/>
                </a:spcAft>
              </a:pPr>
              <a:endParaRPr lang="en-US" altLang="zh-CN" sz="2000" b="1" baseline="-25000">
                <a:solidFill>
                  <a:srgbClr val="0070C0"/>
                </a:solidFill>
                <a:sym typeface="+mn-ea"/>
              </a:endParaRPr>
            </a:p>
          </p:txBody>
        </p:sp>
      </p:grpSp>
      <p:sp>
        <p:nvSpPr>
          <p:cNvPr id="98" name="Rectangle 24"/>
          <p:cNvSpPr/>
          <p:nvPr/>
        </p:nvSpPr>
        <p:spPr>
          <a:xfrm>
            <a:off x="527475" y="404498"/>
            <a:ext cx="4816687" cy="537845"/>
          </a:xfrm>
          <a:prstGeom prst="rect">
            <a:avLst/>
          </a:prstGeom>
          <a:noFill/>
          <a:ln w="9525">
            <a:noFill/>
          </a:ln>
        </p:spPr>
        <p:txBody>
          <a:bodyPr wrap="none" lIns="69398" tIns="36165" rIns="69398" bIns="36165" anchor="ctr"/>
          <a:lstStyle/>
          <a:p>
            <a:pPr fontAlgn="base">
              <a:spcBef>
                <a:spcPct val="0"/>
              </a:spcBef>
              <a:spcAft>
                <a:spcPct val="0"/>
              </a:spcAft>
            </a:pPr>
            <a:r>
              <a:rPr lang="en-US" altLang="zh-CN" sz="2400" b="1">
                <a:solidFill>
                  <a:srgbClr val="000000"/>
                </a:solidFill>
                <a:latin typeface="华文中宋" panose="02010600040101010101" pitchFamily="2" charset="-122"/>
                <a:ea typeface="华文中宋" panose="02010600040101010101" pitchFamily="2" charset="-122"/>
                <a:cs typeface="宋体" panose="02010600030101010101" pitchFamily="2" charset="-122"/>
                <a:sym typeface="+mn-ea"/>
              </a:rPr>
              <a:t>01.</a:t>
            </a:r>
            <a:r>
              <a:rPr lang="zh-CN" altLang="en-US" sz="24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借助</a:t>
            </a:r>
            <a:r>
              <a:rPr lang="en-US" altLang="zh-CN" sz="280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N</a:t>
            </a:r>
            <a:r>
              <a:rPr lang="en-US" altLang="zh-CN" sz="2800" b="1" baseline="-2500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a:t>
            </a:r>
            <a:r>
              <a:rPr lang="zh-CN" altLang="en-US" sz="2400"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，内观结构</a:t>
            </a:r>
            <a:endParaRPr lang="zh-CN" altLang="en-US" sz="2400" b="1" baseline="-2500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接连接符 3"/>
          <p:cNvCxnSpPr/>
          <p:nvPr/>
        </p:nvCxnSpPr>
        <p:spPr>
          <a:xfrm flipV="1">
            <a:off x="150709" y="947421"/>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pSp>
        <p:nvGrpSpPr>
          <p:cNvPr id="2" name="组合 12"/>
          <p:cNvGrpSpPr/>
          <p:nvPr/>
        </p:nvGrpSpPr>
        <p:grpSpPr>
          <a:xfrm>
            <a:off x="4326468" y="2330898"/>
            <a:ext cx="3876887" cy="2169625"/>
            <a:chOff x="6534" y="3577"/>
            <a:chExt cx="4579" cy="3579"/>
          </a:xfrm>
        </p:grpSpPr>
        <p:sp>
          <p:nvSpPr>
            <p:cNvPr id="6" name="椭圆 5"/>
            <p:cNvSpPr/>
            <p:nvPr/>
          </p:nvSpPr>
          <p:spPr>
            <a:xfrm>
              <a:off x="8239" y="3577"/>
              <a:ext cx="1050" cy="104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2400" b="1">
                  <a:solidFill>
                    <a:srgbClr val="FF0000"/>
                  </a:solidFill>
                  <a:latin typeface="黑体" panose="02010609060101010101" pitchFamily="49" charset="-122"/>
                  <a:ea typeface="黑体" panose="02010609060101010101" pitchFamily="49" charset="-122"/>
                </a:rPr>
                <a:t>位</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8" name="椭圆 7"/>
            <p:cNvSpPr/>
            <p:nvPr/>
          </p:nvSpPr>
          <p:spPr>
            <a:xfrm>
              <a:off x="6534" y="5925"/>
              <a:ext cx="1028" cy="123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b="1">
                  <a:solidFill>
                    <a:srgbClr val="0070C0"/>
                  </a:solidFill>
                </a:rPr>
                <a:t>构</a:t>
              </a:r>
              <a:endParaRPr lang="zh-CN" altLang="en-US" b="1">
                <a:solidFill>
                  <a:srgbClr val="0070C0"/>
                </a:solidFill>
              </a:endParaRPr>
            </a:p>
          </p:txBody>
        </p:sp>
        <p:sp>
          <p:nvSpPr>
            <p:cNvPr id="9" name="椭圆 8"/>
            <p:cNvSpPr/>
            <p:nvPr/>
          </p:nvSpPr>
          <p:spPr>
            <a:xfrm>
              <a:off x="9921" y="5909"/>
              <a:ext cx="1192" cy="114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b="1">
                  <a:solidFill>
                    <a:srgbClr val="C00000"/>
                  </a:solidFill>
                </a:rPr>
                <a:t>性</a:t>
              </a:r>
              <a:endParaRPr lang="zh-CN" altLang="en-US" b="1">
                <a:solidFill>
                  <a:srgbClr val="C00000"/>
                </a:solidFill>
              </a:endParaRPr>
            </a:p>
          </p:txBody>
        </p:sp>
        <p:cxnSp>
          <p:nvCxnSpPr>
            <p:cNvPr id="10" name="直接连接符 9"/>
            <p:cNvCxnSpPr>
              <a:stCxn id="6" idx="3"/>
              <a:endCxn id="8" idx="7"/>
            </p:cNvCxnSpPr>
            <p:nvPr/>
          </p:nvCxnSpPr>
          <p:spPr>
            <a:xfrm flipH="1">
              <a:off x="7411" y="4468"/>
              <a:ext cx="982" cy="1637"/>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9" idx="2"/>
              <a:endCxn id="8" idx="6"/>
            </p:cNvCxnSpPr>
            <p:nvPr/>
          </p:nvCxnSpPr>
          <p:spPr>
            <a:xfrm flipH="1">
              <a:off x="7562" y="6481"/>
              <a:ext cx="2359" cy="6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9" idx="1"/>
              <a:endCxn id="6" idx="5"/>
            </p:cNvCxnSpPr>
            <p:nvPr/>
          </p:nvCxnSpPr>
          <p:spPr>
            <a:xfrm flipH="1" flipV="1">
              <a:off x="9135" y="4468"/>
              <a:ext cx="961" cy="1609"/>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14" name="圆角矩形 13"/>
          <p:cNvSpPr/>
          <p:nvPr/>
        </p:nvSpPr>
        <p:spPr>
          <a:xfrm>
            <a:off x="6528647" y="1386840"/>
            <a:ext cx="3078480" cy="1027430"/>
          </a:xfrm>
          <a:prstGeom prst="roundRect">
            <a:avLst>
              <a:gd name="adj" fmla="val 0"/>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en-US" altLang="zh-CN" sz="1400" b="1">
                <a:solidFill>
                  <a:srgbClr val="000000"/>
                </a:solidFill>
              </a:rPr>
              <a:t>(1) </a:t>
            </a:r>
            <a:r>
              <a:rPr lang="zh-CN" altLang="en-US" sz="1400" b="1">
                <a:solidFill>
                  <a:srgbClr val="000000"/>
                </a:solidFill>
              </a:rPr>
              <a:t>利用元素的特殊位置</a:t>
            </a:r>
            <a:endParaRPr lang="zh-CN" altLang="en-US" sz="1400" b="1">
              <a:solidFill>
                <a:srgbClr val="000000"/>
              </a:solidFill>
            </a:endParaRPr>
          </a:p>
          <a:p>
            <a:pPr fontAlgn="base">
              <a:spcBef>
                <a:spcPct val="0"/>
              </a:spcBef>
              <a:spcAft>
                <a:spcPct val="0"/>
              </a:spcAft>
            </a:pPr>
            <a:r>
              <a:rPr lang="en-US" altLang="zh-CN" sz="1400" b="1">
                <a:solidFill>
                  <a:srgbClr val="000000"/>
                </a:solidFill>
              </a:rPr>
              <a:t>(2)</a:t>
            </a:r>
            <a:r>
              <a:rPr lang="zh-CN" altLang="en-US" sz="1400" b="1">
                <a:solidFill>
                  <a:srgbClr val="000000"/>
                </a:solidFill>
              </a:rPr>
              <a:t>根据结构，定出位置</a:t>
            </a:r>
            <a:endParaRPr lang="zh-CN" altLang="en-US" sz="1400" b="1">
              <a:solidFill>
                <a:srgbClr val="000000"/>
              </a:solidFill>
            </a:endParaRPr>
          </a:p>
          <a:p>
            <a:pPr fontAlgn="base">
              <a:spcBef>
                <a:spcPct val="0"/>
              </a:spcBef>
              <a:spcAft>
                <a:spcPct val="0"/>
              </a:spcAft>
            </a:pPr>
            <a:r>
              <a:rPr lang="en-US" altLang="zh-CN" sz="1400" b="1">
                <a:solidFill>
                  <a:srgbClr val="000000"/>
                </a:solidFill>
              </a:rPr>
              <a:t>(3)</a:t>
            </a:r>
            <a:r>
              <a:rPr lang="zh-CN" altLang="en-US" sz="1400" b="1">
                <a:solidFill>
                  <a:srgbClr val="000000"/>
                </a:solidFill>
                <a:sym typeface="+mn-ea"/>
              </a:rPr>
              <a:t>根据性质，定出位置</a:t>
            </a:r>
            <a:endParaRPr lang="zh-CN" altLang="en-US" sz="1400" b="1">
              <a:solidFill>
                <a:srgbClr val="000000"/>
              </a:solidFill>
              <a:sym typeface="+mn-ea"/>
            </a:endParaRPr>
          </a:p>
          <a:p>
            <a:pPr fontAlgn="base">
              <a:spcBef>
                <a:spcPct val="0"/>
              </a:spcBef>
              <a:spcAft>
                <a:spcPct val="0"/>
              </a:spcAft>
            </a:pPr>
            <a:r>
              <a:rPr lang="en-US" altLang="zh-CN" sz="1400" b="1">
                <a:solidFill>
                  <a:srgbClr val="000000"/>
                </a:solidFill>
              </a:rPr>
              <a:t>(4)</a:t>
            </a:r>
            <a:r>
              <a:rPr lang="zh-CN" altLang="en-US" sz="1400" b="1">
                <a:solidFill>
                  <a:srgbClr val="000000"/>
                </a:solidFill>
              </a:rPr>
              <a:t>相邻、短周期、主族</a:t>
            </a:r>
            <a:endParaRPr lang="zh-CN" altLang="en-US" sz="1400" b="1">
              <a:solidFill>
                <a:srgbClr val="000000"/>
              </a:solidFill>
            </a:endParaRPr>
          </a:p>
        </p:txBody>
      </p:sp>
      <p:sp>
        <p:nvSpPr>
          <p:cNvPr id="15" name="圆角矩形 14"/>
          <p:cNvSpPr/>
          <p:nvPr/>
        </p:nvSpPr>
        <p:spPr>
          <a:xfrm>
            <a:off x="432648" y="2651125"/>
            <a:ext cx="4153747" cy="1178560"/>
          </a:xfrm>
          <a:prstGeom prst="round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en-US" altLang="zh-CN" sz="1200" b="1">
                <a:solidFill>
                  <a:srgbClr val="000000"/>
                </a:solidFill>
              </a:rPr>
              <a:t>(1) </a:t>
            </a:r>
            <a:r>
              <a:rPr lang="zh-CN" altLang="en-US" sz="1200" b="1">
                <a:solidFill>
                  <a:srgbClr val="000000"/>
                </a:solidFill>
              </a:rPr>
              <a:t>利用元素的特殊结构</a:t>
            </a:r>
            <a:endParaRPr lang="zh-CN" altLang="en-US" sz="1200" b="1">
              <a:solidFill>
                <a:srgbClr val="000000"/>
              </a:solidFill>
            </a:endParaRPr>
          </a:p>
          <a:p>
            <a:pPr fontAlgn="base">
              <a:spcBef>
                <a:spcPct val="0"/>
              </a:spcBef>
              <a:spcAft>
                <a:spcPct val="0"/>
              </a:spcAft>
            </a:pPr>
            <a:r>
              <a:rPr lang="en-US" altLang="zh-CN" sz="1200" b="1">
                <a:solidFill>
                  <a:srgbClr val="000000"/>
                </a:solidFill>
              </a:rPr>
              <a:t>(2)</a:t>
            </a:r>
            <a:r>
              <a:rPr lang="zh-CN" altLang="en-US" sz="1200" b="1">
                <a:solidFill>
                  <a:srgbClr val="000000"/>
                </a:solidFill>
              </a:rPr>
              <a:t>电子数、最外层、内层电子数关系</a:t>
            </a:r>
            <a:endParaRPr lang="zh-CN" altLang="en-US" sz="1200" b="1">
              <a:solidFill>
                <a:srgbClr val="000000"/>
              </a:solidFill>
            </a:endParaRPr>
          </a:p>
          <a:p>
            <a:pPr fontAlgn="base">
              <a:spcBef>
                <a:spcPct val="0"/>
              </a:spcBef>
              <a:spcAft>
                <a:spcPct val="0"/>
              </a:spcAft>
            </a:pPr>
            <a:r>
              <a:rPr lang="en-US" altLang="zh-CN" sz="1200" b="1">
                <a:solidFill>
                  <a:srgbClr val="000000"/>
                </a:solidFill>
              </a:rPr>
              <a:t>(3)</a:t>
            </a:r>
            <a:r>
              <a:rPr lang="zh-CN" altLang="en-US" sz="1200" b="1">
                <a:solidFill>
                  <a:srgbClr val="000000"/>
                </a:solidFill>
              </a:rPr>
              <a:t>根据位置、性质、结构</a:t>
            </a:r>
            <a:r>
              <a:rPr lang="zh-CN" altLang="en-US" sz="1200" b="1">
                <a:solidFill>
                  <a:srgbClr val="000000"/>
                </a:solidFill>
                <a:sym typeface="+mn-ea"/>
              </a:rPr>
              <a:t>、作用相互</a:t>
            </a:r>
            <a:r>
              <a:rPr lang="zh-CN" altLang="en-US" sz="1200" b="1">
                <a:solidFill>
                  <a:srgbClr val="000000"/>
                </a:solidFill>
              </a:rPr>
              <a:t>推理</a:t>
            </a:r>
            <a:endParaRPr lang="zh-CN" altLang="en-US" sz="1200" b="1">
              <a:solidFill>
                <a:srgbClr val="000000"/>
              </a:solidFill>
            </a:endParaRPr>
          </a:p>
          <a:p>
            <a:pPr fontAlgn="base">
              <a:spcBef>
                <a:spcPct val="0"/>
              </a:spcBef>
              <a:spcAft>
                <a:spcPct val="0"/>
              </a:spcAft>
            </a:pPr>
            <a:r>
              <a:rPr lang="en-US" altLang="zh-CN" sz="1200" b="1">
                <a:solidFill>
                  <a:srgbClr val="000000"/>
                </a:solidFill>
              </a:rPr>
              <a:t>(4)</a:t>
            </a:r>
            <a:r>
              <a:rPr lang="zh-CN" altLang="en-US" sz="1200" b="1">
                <a:solidFill>
                  <a:srgbClr val="000000"/>
                </a:solidFill>
              </a:rPr>
              <a:t>特殊分子的电子数</a:t>
            </a:r>
            <a:endParaRPr lang="zh-CN" altLang="en-US" sz="1200" b="1">
              <a:solidFill>
                <a:srgbClr val="000000"/>
              </a:solidFill>
            </a:endParaRPr>
          </a:p>
          <a:p>
            <a:pPr fontAlgn="base">
              <a:spcBef>
                <a:spcPct val="0"/>
              </a:spcBef>
              <a:spcAft>
                <a:spcPct val="0"/>
              </a:spcAft>
            </a:pPr>
            <a:r>
              <a:rPr lang="en-US" altLang="zh-CN" sz="1200" b="1">
                <a:solidFill>
                  <a:srgbClr val="000000"/>
                </a:solidFill>
              </a:rPr>
              <a:t>(5)</a:t>
            </a:r>
            <a:r>
              <a:rPr lang="zh-CN" altLang="en-US" sz="1200" b="1">
                <a:solidFill>
                  <a:srgbClr val="000000"/>
                </a:solidFill>
              </a:rPr>
              <a:t>特殊分子构型：如</a:t>
            </a:r>
            <a:r>
              <a:rPr lang="en-US" altLang="zh-CN" sz="1200" b="1">
                <a:solidFill>
                  <a:srgbClr val="000000"/>
                </a:solidFill>
              </a:rPr>
              <a:t>10e</a:t>
            </a:r>
            <a:r>
              <a:rPr lang="en-US" altLang="zh-CN" sz="1200" b="1" baseline="30000">
                <a:solidFill>
                  <a:srgbClr val="000000"/>
                </a:solidFill>
              </a:rPr>
              <a:t>-</a:t>
            </a:r>
            <a:r>
              <a:rPr lang="zh-CN" altLang="en-US" sz="1200" b="1">
                <a:solidFill>
                  <a:srgbClr val="000000"/>
                </a:solidFill>
              </a:rPr>
              <a:t>、</a:t>
            </a:r>
            <a:r>
              <a:rPr lang="en-US" altLang="zh-CN" sz="1200" b="1">
                <a:solidFill>
                  <a:srgbClr val="000000"/>
                </a:solidFill>
              </a:rPr>
              <a:t>18e</a:t>
            </a:r>
            <a:r>
              <a:rPr lang="en-US" altLang="zh-CN" sz="1200" b="1" baseline="30000">
                <a:solidFill>
                  <a:srgbClr val="000000"/>
                </a:solidFill>
                <a:sym typeface="+mn-ea"/>
              </a:rPr>
              <a:t>-</a:t>
            </a:r>
            <a:r>
              <a:rPr lang="zh-CN" altLang="en-US" sz="1200" b="1">
                <a:solidFill>
                  <a:srgbClr val="000000"/>
                </a:solidFill>
              </a:rPr>
              <a:t>微粒等</a:t>
            </a:r>
            <a:endParaRPr lang="zh-CN" altLang="en-US" sz="1200" b="1">
              <a:solidFill>
                <a:srgbClr val="000000"/>
              </a:solidFill>
            </a:endParaRPr>
          </a:p>
        </p:txBody>
      </p:sp>
      <p:sp>
        <p:nvSpPr>
          <p:cNvPr id="17" name="圆角矩形 16"/>
          <p:cNvSpPr/>
          <p:nvPr/>
        </p:nvSpPr>
        <p:spPr>
          <a:xfrm>
            <a:off x="5041053" y="4438018"/>
            <a:ext cx="6648027" cy="1425575"/>
          </a:xfrm>
          <a:prstGeom prst="round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en-US" altLang="zh-CN" sz="1200" b="1">
                <a:solidFill>
                  <a:srgbClr val="000000"/>
                </a:solidFill>
              </a:rPr>
              <a:t>(1) </a:t>
            </a:r>
            <a:r>
              <a:rPr lang="zh-CN" altLang="en-US" sz="1200" b="1">
                <a:solidFill>
                  <a:srgbClr val="000000"/>
                </a:solidFill>
                <a:sym typeface="+mn-ea"/>
              </a:rPr>
              <a:t>位置推出</a:t>
            </a:r>
            <a:r>
              <a:rPr lang="zh-CN" altLang="en-US" sz="1200" b="1">
                <a:solidFill>
                  <a:srgbClr val="000000"/>
                </a:solidFill>
              </a:rPr>
              <a:t>结构，结构决定性质</a:t>
            </a:r>
            <a:endParaRPr lang="zh-CN" altLang="en-US" sz="1200" b="1">
              <a:solidFill>
                <a:srgbClr val="000000"/>
              </a:solidFill>
            </a:endParaRPr>
          </a:p>
          <a:p>
            <a:pPr fontAlgn="base">
              <a:spcBef>
                <a:spcPct val="0"/>
              </a:spcBef>
              <a:spcAft>
                <a:spcPct val="0"/>
              </a:spcAft>
            </a:pPr>
            <a:r>
              <a:rPr lang="en-US" altLang="zh-CN" sz="1200" b="1">
                <a:solidFill>
                  <a:srgbClr val="000000"/>
                </a:solidFill>
              </a:rPr>
              <a:t>(2)</a:t>
            </a:r>
            <a:r>
              <a:rPr lang="zh-CN" altLang="en-US" sz="1200" b="1">
                <a:solidFill>
                  <a:srgbClr val="C00000"/>
                </a:solidFill>
              </a:rPr>
              <a:t>核外电子、化合价、原子半径</a:t>
            </a:r>
            <a:r>
              <a:rPr lang="en-US" altLang="zh-CN" sz="1200" b="1">
                <a:solidFill>
                  <a:srgbClr val="C00000"/>
                </a:solidFill>
              </a:rPr>
              <a:t>/</a:t>
            </a:r>
            <a:r>
              <a:rPr lang="zh-CN" altLang="en-US" sz="1200" b="1">
                <a:solidFill>
                  <a:srgbClr val="C00000"/>
                </a:solidFill>
              </a:rPr>
              <a:t>离子半径、</a:t>
            </a:r>
            <a:r>
              <a:rPr lang="zh-CN" altLang="en-US" sz="1200" b="1">
                <a:solidFill>
                  <a:srgbClr val="C00000"/>
                </a:solidFill>
                <a:sym typeface="+mn-ea"/>
              </a:rPr>
              <a:t>金属性非金属性</a:t>
            </a:r>
            <a:endParaRPr lang="zh-CN" altLang="en-US" sz="1200" b="1">
              <a:solidFill>
                <a:srgbClr val="C00000"/>
              </a:solidFill>
            </a:endParaRPr>
          </a:p>
          <a:p>
            <a:pPr fontAlgn="base">
              <a:spcBef>
                <a:spcPct val="0"/>
              </a:spcBef>
              <a:spcAft>
                <a:spcPct val="0"/>
              </a:spcAft>
            </a:pPr>
            <a:r>
              <a:rPr lang="zh-CN" altLang="en-US" sz="1200" b="1">
                <a:solidFill>
                  <a:srgbClr val="C00000"/>
                </a:solidFill>
              </a:rPr>
              <a:t>     （第一电离能、电负性）</a:t>
            </a:r>
            <a:endParaRPr lang="zh-CN" altLang="en-US" sz="1200" b="1">
              <a:solidFill>
                <a:srgbClr val="C00000"/>
              </a:solidFill>
            </a:endParaRPr>
          </a:p>
          <a:p>
            <a:pPr fontAlgn="base">
              <a:spcBef>
                <a:spcPct val="0"/>
              </a:spcBef>
              <a:spcAft>
                <a:spcPct val="0"/>
              </a:spcAft>
            </a:pPr>
            <a:r>
              <a:rPr lang="en-US" altLang="zh-CN" sz="1200" b="1">
                <a:solidFill>
                  <a:srgbClr val="000000"/>
                </a:solidFill>
              </a:rPr>
              <a:t>(3)</a:t>
            </a:r>
            <a:r>
              <a:rPr lang="zh-CN" altLang="en-US" sz="1200" b="1">
                <a:solidFill>
                  <a:srgbClr val="000000"/>
                </a:solidFill>
              </a:rPr>
              <a:t>验证同周期、同主族的规律</a:t>
            </a:r>
            <a:endParaRPr lang="zh-CN" altLang="en-US" sz="1200" b="1">
              <a:solidFill>
                <a:srgbClr val="000000"/>
              </a:solidFill>
            </a:endParaRPr>
          </a:p>
          <a:p>
            <a:pPr fontAlgn="base">
              <a:spcBef>
                <a:spcPct val="0"/>
              </a:spcBef>
              <a:spcAft>
                <a:spcPct val="0"/>
              </a:spcAft>
            </a:pPr>
            <a:r>
              <a:rPr lang="zh-CN" altLang="en-US" sz="1200" b="1">
                <a:solidFill>
                  <a:srgbClr val="000000"/>
                </a:solidFill>
              </a:rPr>
              <a:t>     </a:t>
            </a:r>
            <a:r>
              <a:rPr lang="zh-CN" altLang="en-US" sz="1200" b="1">
                <a:solidFill>
                  <a:srgbClr val="000000"/>
                </a:solidFill>
                <a:sym typeface="+mn-ea"/>
              </a:rPr>
              <a:t>验证</a:t>
            </a:r>
            <a:r>
              <a:rPr lang="en-US" altLang="zh-CN" sz="1200" b="1">
                <a:solidFill>
                  <a:srgbClr val="000000"/>
                </a:solidFill>
                <a:sym typeface="+mn-ea"/>
              </a:rPr>
              <a:t>—</a:t>
            </a:r>
            <a:r>
              <a:rPr lang="zh-CN" altLang="en-US" sz="1200" b="1">
                <a:solidFill>
                  <a:srgbClr val="000000"/>
                </a:solidFill>
                <a:sym typeface="+mn-ea"/>
              </a:rPr>
              <a:t>金属性：</a:t>
            </a:r>
            <a:r>
              <a:rPr lang="zh-CN" altLang="en-US" sz="1200" b="1">
                <a:solidFill>
                  <a:srgbClr val="C00000"/>
                </a:solidFill>
                <a:sym typeface="+mn-ea"/>
              </a:rPr>
              <a:t>单质还原性、最高正价氧化物的碱性；</a:t>
            </a:r>
            <a:endParaRPr lang="zh-CN" altLang="en-US" sz="1200" b="1">
              <a:solidFill>
                <a:srgbClr val="C00000"/>
              </a:solidFill>
              <a:sym typeface="+mn-ea"/>
            </a:endParaRPr>
          </a:p>
          <a:p>
            <a:pPr fontAlgn="base">
              <a:spcBef>
                <a:spcPct val="0"/>
              </a:spcBef>
              <a:spcAft>
                <a:spcPct val="0"/>
              </a:spcAft>
            </a:pPr>
            <a:r>
              <a:rPr lang="zh-CN" altLang="en-US" sz="1200" b="1">
                <a:solidFill>
                  <a:srgbClr val="000000"/>
                </a:solidFill>
                <a:sym typeface="+mn-ea"/>
              </a:rPr>
              <a:t>     验证非金属性：</a:t>
            </a:r>
            <a:r>
              <a:rPr lang="zh-CN" altLang="en-US" sz="1200" b="1">
                <a:solidFill>
                  <a:srgbClr val="C00000"/>
                </a:solidFill>
                <a:sym typeface="+mn-ea"/>
              </a:rPr>
              <a:t>单质氧化性、气态氢化物、最高正价氧化物的酸性</a:t>
            </a:r>
            <a:endParaRPr lang="zh-CN" altLang="en-US" sz="1200" b="1">
              <a:solidFill>
                <a:srgbClr val="C00000"/>
              </a:solidFill>
              <a:sym typeface="+mn-ea"/>
            </a:endParaRPr>
          </a:p>
          <a:p>
            <a:pPr fontAlgn="base">
              <a:spcBef>
                <a:spcPct val="0"/>
              </a:spcBef>
              <a:spcAft>
                <a:spcPct val="0"/>
              </a:spcAft>
            </a:pPr>
            <a:r>
              <a:rPr lang="en-US" altLang="zh-CN" sz="1200" b="1">
                <a:solidFill>
                  <a:srgbClr val="000000"/>
                </a:solidFill>
                <a:sym typeface="+mn-ea"/>
              </a:rPr>
              <a:t>(4)</a:t>
            </a:r>
            <a:r>
              <a:rPr lang="zh-CN" altLang="en-US" sz="1200" b="1">
                <a:solidFill>
                  <a:srgbClr val="000000"/>
                </a:solidFill>
                <a:sym typeface="+mn-ea"/>
              </a:rPr>
              <a:t>四大晶体：</a:t>
            </a:r>
            <a:r>
              <a:rPr lang="zh-CN" altLang="en-US" sz="1200" b="1">
                <a:solidFill>
                  <a:srgbClr val="C00000"/>
                </a:solidFill>
                <a:sym typeface="+mn-ea"/>
              </a:rPr>
              <a:t>微粒、作用、熔沸点比较</a:t>
            </a:r>
            <a:endParaRPr lang="zh-CN" altLang="en-US" sz="1200" b="1">
              <a:solidFill>
                <a:srgbClr val="C00000"/>
              </a:solidFill>
              <a:sym typeface="+mn-ea"/>
            </a:endParaRPr>
          </a:p>
        </p:txBody>
      </p:sp>
      <p:sp>
        <p:nvSpPr>
          <p:cNvPr id="98" name="Rectangle 24"/>
          <p:cNvSpPr/>
          <p:nvPr/>
        </p:nvSpPr>
        <p:spPr>
          <a:xfrm>
            <a:off x="336975" y="411483"/>
            <a:ext cx="8034020" cy="537845"/>
          </a:xfrm>
          <a:prstGeom prst="rect">
            <a:avLst/>
          </a:prstGeom>
          <a:noFill/>
          <a:ln w="9525">
            <a:noFill/>
          </a:ln>
        </p:spPr>
        <p:txBody>
          <a:bodyPr wrap="none" lIns="69398" tIns="36165" rIns="69398" bIns="36165" anchor="ctr"/>
          <a:lstStyle/>
          <a:p>
            <a:pPr fontAlgn="base">
              <a:spcBef>
                <a:spcPct val="0"/>
              </a:spcBef>
              <a:spcAft>
                <a:spcPct val="0"/>
              </a:spcAft>
            </a:pPr>
            <a:r>
              <a:rPr lang="en-US" sz="215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4.</a:t>
            </a:r>
            <a:r>
              <a:rPr lang="zh-CN" altLang="en-US" sz="215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考查结构：</a:t>
            </a:r>
            <a:r>
              <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《物质结构</a:t>
            </a:r>
            <a:r>
              <a:rPr lang="en-US" altLang="zh-CN"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“3+10”</a:t>
            </a:r>
            <a:r>
              <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考查》</a:t>
            </a:r>
            <a:endParaRPr lang="zh-CN" altLang="en-US" sz="215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endParaRPr>
          </a:p>
        </p:txBody>
      </p:sp>
      <p:sp>
        <p:nvSpPr>
          <p:cNvPr id="18" name="灯片编号占位符 17"/>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圆角矩形 61"/>
          <p:cNvSpPr/>
          <p:nvPr/>
        </p:nvSpPr>
        <p:spPr>
          <a:xfrm>
            <a:off x="323428" y="1604010"/>
            <a:ext cx="11421533" cy="4302760"/>
          </a:xfrm>
          <a:prstGeom prst="roundRect">
            <a:avLst>
              <a:gd name="adj" fmla="val 5215"/>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US" altLang="zh-CN" sz="2000" b="1">
                <a:solidFill>
                  <a:srgbClr val="FF0000"/>
                </a:solidFill>
                <a:latin typeface="微软雅黑" panose="020B0503020204020204" pitchFamily="34" charset="-122"/>
                <a:ea typeface="微软雅黑" panose="020B0503020204020204" pitchFamily="34" charset="-122"/>
                <a:sym typeface="+mn-ea"/>
              </a:rPr>
              <a:t>—</a:t>
            </a:r>
            <a:r>
              <a:rPr lang="en-US" altLang="zh-CN" sz="2000" b="1" smtClean="0">
                <a:solidFill>
                  <a:srgbClr val="FF0000"/>
                </a:solidFill>
                <a:latin typeface="微软雅黑" panose="020B0503020204020204" pitchFamily="34" charset="-122"/>
                <a:ea typeface="微软雅黑" panose="020B0503020204020204" pitchFamily="34" charset="-122"/>
                <a:sym typeface="+mn-ea"/>
              </a:rPr>
              <a:t>2021</a:t>
            </a:r>
            <a:r>
              <a:rPr lang="zh-CN" altLang="en-US" sz="2000" b="1" smtClean="0">
                <a:solidFill>
                  <a:srgbClr val="FF0000"/>
                </a:solidFill>
                <a:latin typeface="微软雅黑" panose="020B0503020204020204" pitchFamily="34" charset="-122"/>
                <a:ea typeface="微软雅黑" panose="020B0503020204020204" pitchFamily="34" charset="-122"/>
                <a:sym typeface="+mn-ea"/>
              </a:rPr>
              <a:t>高考</a:t>
            </a:r>
            <a:r>
              <a:rPr lang="zh-CN" altLang="en-US" sz="2000" b="1">
                <a:solidFill>
                  <a:srgbClr val="FF0000"/>
                </a:solidFill>
                <a:latin typeface="微软雅黑" panose="020B0503020204020204" pitchFamily="34" charset="-122"/>
                <a:ea typeface="微软雅黑" panose="020B0503020204020204" pitchFamily="34" charset="-122"/>
                <a:sym typeface="+mn-ea"/>
              </a:rPr>
              <a:t>重点</a:t>
            </a:r>
            <a:r>
              <a:rPr lang="en-US" altLang="zh-CN" sz="2000" b="1">
                <a:solidFill>
                  <a:srgbClr val="FF0000"/>
                </a:solidFill>
                <a:latin typeface="微软雅黑" panose="020B0503020204020204" pitchFamily="34" charset="-122"/>
                <a:ea typeface="微软雅黑" panose="020B0503020204020204" pitchFamily="34" charset="-122"/>
                <a:sym typeface="+mn-ea"/>
              </a:rPr>
              <a:t>—</a:t>
            </a:r>
            <a:endParaRPr lang="en-US" altLang="zh-CN" sz="2000" b="1">
              <a:solidFill>
                <a:srgbClr val="FF0000"/>
              </a:solidFill>
              <a:latin typeface="微软雅黑" panose="020B0503020204020204" pitchFamily="34" charset="-122"/>
              <a:ea typeface="微软雅黑" panose="020B0503020204020204" pitchFamily="34" charset="-122"/>
              <a:sym typeface="+mn-ea"/>
            </a:endParaRPr>
          </a:p>
          <a:p>
            <a:pPr fontAlgn="base">
              <a:spcBef>
                <a:spcPct val="0"/>
              </a:spcBef>
              <a:spcAft>
                <a:spcPct val="0"/>
              </a:spcAft>
            </a:pPr>
            <a:endParaRPr lang="en-US" altLang="zh-CN" sz="2000" b="1">
              <a:solidFill>
                <a:srgbClr val="FF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en-US" altLang="zh-CN" sz="2000" b="1">
                <a:solidFill>
                  <a:srgbClr val="FF0000"/>
                </a:solidFill>
                <a:latin typeface="宋体" panose="02010600030101010101" pitchFamily="2" charset="-122"/>
                <a:cs typeface="宋体" panose="02010600030101010101" pitchFamily="2" charset="-122"/>
                <a:sym typeface="+mn-ea"/>
              </a:rPr>
              <a:t>(1)</a:t>
            </a:r>
            <a:r>
              <a:rPr lang="zh-CN" altLang="en-US" sz="2000" b="1">
                <a:solidFill>
                  <a:srgbClr val="FF0000"/>
                </a:solidFill>
                <a:latin typeface="宋体" panose="02010600030101010101" pitchFamily="2" charset="-122"/>
                <a:cs typeface="宋体" panose="02010600030101010101" pitchFamily="2" charset="-122"/>
                <a:sym typeface="+mn-ea"/>
              </a:rPr>
              <a:t>短周期元素</a:t>
            </a:r>
            <a:r>
              <a:rPr lang="en-US" altLang="zh-CN" sz="2000" b="1">
                <a:solidFill>
                  <a:srgbClr val="FF0000"/>
                </a:solidFill>
                <a:latin typeface="Calibri"/>
                <a:cs typeface="Calibri" panose="020F0502020204030204" pitchFamily="34" charset="0"/>
                <a:sym typeface="+mn-ea"/>
              </a:rPr>
              <a:t>W</a:t>
            </a:r>
            <a:r>
              <a:rPr lang="zh-CN" altLang="en-US" sz="2000" b="1">
                <a:solidFill>
                  <a:srgbClr val="FF0000"/>
                </a:solidFill>
                <a:latin typeface="宋体" panose="02010600030101010101" pitchFamily="2" charset="-122"/>
                <a:cs typeface="宋体" panose="02010600030101010101" pitchFamily="2" charset="-122"/>
                <a:sym typeface="+mn-ea"/>
              </a:rPr>
              <a:t>、</a:t>
            </a:r>
            <a:r>
              <a:rPr lang="en-US" altLang="zh-CN" sz="2000" b="1">
                <a:solidFill>
                  <a:srgbClr val="FF0000"/>
                </a:solidFill>
                <a:latin typeface="Calibri"/>
                <a:cs typeface="Calibri" panose="020F0502020204030204" pitchFamily="34" charset="0"/>
                <a:sym typeface="+mn-ea"/>
              </a:rPr>
              <a:t>X</a:t>
            </a:r>
            <a:r>
              <a:rPr lang="zh-CN" altLang="en-US" sz="2000" b="1">
                <a:solidFill>
                  <a:srgbClr val="FF0000"/>
                </a:solidFill>
                <a:latin typeface="宋体" panose="02010600030101010101" pitchFamily="2" charset="-122"/>
                <a:cs typeface="宋体" panose="02010600030101010101" pitchFamily="2" charset="-122"/>
                <a:sym typeface="+mn-ea"/>
              </a:rPr>
              <a:t>、</a:t>
            </a:r>
            <a:r>
              <a:rPr lang="en-US" altLang="zh-CN" sz="2000" b="1">
                <a:solidFill>
                  <a:srgbClr val="FF0000"/>
                </a:solidFill>
                <a:latin typeface="Calibri"/>
                <a:cs typeface="Calibri" panose="020F0502020204030204" pitchFamily="34" charset="0"/>
                <a:sym typeface="+mn-ea"/>
              </a:rPr>
              <a:t>Y</a:t>
            </a:r>
            <a:r>
              <a:rPr lang="zh-CN" altLang="en-US" sz="2000" b="1">
                <a:solidFill>
                  <a:srgbClr val="FF0000"/>
                </a:solidFill>
                <a:latin typeface="宋体" panose="02010600030101010101" pitchFamily="2" charset="-122"/>
                <a:cs typeface="宋体" panose="02010600030101010101" pitchFamily="2" charset="-122"/>
                <a:sym typeface="+mn-ea"/>
              </a:rPr>
              <a:t>、</a:t>
            </a:r>
            <a:r>
              <a:rPr lang="en-US" altLang="zh-CN" sz="2000" b="1">
                <a:solidFill>
                  <a:srgbClr val="FF0000"/>
                </a:solidFill>
                <a:latin typeface="Calibri"/>
                <a:cs typeface="Calibri" panose="020F0502020204030204" pitchFamily="34" charset="0"/>
                <a:sym typeface="+mn-ea"/>
              </a:rPr>
              <a:t>Z</a:t>
            </a:r>
            <a:r>
              <a:rPr lang="zh-CN" altLang="en-US" sz="2000" b="1">
                <a:solidFill>
                  <a:srgbClr val="FF0000"/>
                </a:solidFill>
                <a:latin typeface="宋体" panose="02010600030101010101" pitchFamily="2" charset="-122"/>
                <a:cs typeface="宋体" panose="02010600030101010101" pitchFamily="2" charset="-122"/>
                <a:sym typeface="+mn-ea"/>
              </a:rPr>
              <a:t>的原子序数依次增大；</a:t>
            </a:r>
            <a:endParaRPr lang="zh-CN" altLang="en-US" sz="2000" b="1">
              <a:solidFill>
                <a:srgbClr val="FF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en-US" altLang="zh-CN" sz="2000" b="1">
                <a:solidFill>
                  <a:srgbClr val="FF0000"/>
                </a:solidFill>
                <a:latin typeface="宋体" panose="02010600030101010101" pitchFamily="2" charset="-122"/>
                <a:cs typeface="宋体" panose="02010600030101010101" pitchFamily="2" charset="-122"/>
                <a:sym typeface="+mn-ea"/>
              </a:rPr>
              <a:t>(2)</a:t>
            </a:r>
            <a:r>
              <a:rPr lang="zh-CN" altLang="en-US" sz="2000" b="1">
                <a:solidFill>
                  <a:srgbClr val="FF0000"/>
                </a:solidFill>
                <a:latin typeface="宋体" panose="02010600030101010101" pitchFamily="2" charset="-122"/>
                <a:cs typeface="宋体" panose="02010600030101010101" pitchFamily="2" charset="-122"/>
                <a:sym typeface="+mn-ea"/>
              </a:rPr>
              <a:t>电子数</a:t>
            </a:r>
            <a:r>
              <a:rPr lang="en-US" altLang="zh-CN" sz="2000" b="1">
                <a:solidFill>
                  <a:srgbClr val="FF0000"/>
                </a:solidFill>
                <a:latin typeface="宋体" panose="02010600030101010101" pitchFamily="2" charset="-122"/>
                <a:cs typeface="宋体" panose="02010600030101010101" pitchFamily="2" charset="-122"/>
                <a:sym typeface="+mn-ea"/>
              </a:rPr>
              <a:t>/</a:t>
            </a:r>
            <a:r>
              <a:rPr lang="zh-CN" altLang="en-US" sz="2000" b="1">
                <a:solidFill>
                  <a:srgbClr val="FF0000"/>
                </a:solidFill>
                <a:latin typeface="宋体" panose="02010600030101010101" pitchFamily="2" charset="-122"/>
                <a:cs typeface="宋体" panose="02010600030101010101" pitchFamily="2" charset="-122"/>
                <a:sym typeface="+mn-ea"/>
              </a:rPr>
              <a:t>离子符号引入，突破口引入；</a:t>
            </a:r>
            <a:endParaRPr lang="zh-CN" altLang="en-US" sz="2000" b="1">
              <a:solidFill>
                <a:srgbClr val="FF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en-US" altLang="zh-CN" sz="2000" b="1">
                <a:solidFill>
                  <a:srgbClr val="FF0000"/>
                </a:solidFill>
                <a:latin typeface="宋体" panose="02010600030101010101" pitchFamily="2" charset="-122"/>
                <a:cs typeface="宋体" panose="02010600030101010101" pitchFamily="2" charset="-122"/>
                <a:sym typeface="+mn-ea"/>
              </a:rPr>
              <a:t>(3)</a:t>
            </a:r>
            <a:r>
              <a:rPr lang="zh-CN" altLang="en-US" sz="2000" b="1">
                <a:solidFill>
                  <a:srgbClr val="FF0000"/>
                </a:solidFill>
                <a:latin typeface="宋体" panose="02010600030101010101" pitchFamily="2" charset="-122"/>
                <a:cs typeface="宋体" panose="02010600030101010101" pitchFamily="2" charset="-122"/>
                <a:sym typeface="+mn-ea"/>
              </a:rPr>
              <a:t>考查：</a:t>
            </a:r>
            <a:endParaRPr lang="zh-CN" altLang="en-US" sz="2000" b="1">
              <a:solidFill>
                <a:srgbClr val="FF0000"/>
              </a:solidFill>
              <a:latin typeface="宋体" panose="02010600030101010101" pitchFamily="2" charset="-122"/>
              <a:cs typeface="宋体" panose="02010600030101010101" pitchFamily="2" charset="-122"/>
              <a:sym typeface="+mn-ea"/>
            </a:endParaRPr>
          </a:p>
          <a:p>
            <a:pPr fontAlgn="base">
              <a:spcBef>
                <a:spcPct val="0"/>
              </a:spcBef>
              <a:spcAft>
                <a:spcPct val="0"/>
              </a:spcAft>
            </a:pPr>
            <a:r>
              <a:rPr lang="zh-CN" altLang="en-US" sz="2000" b="1">
                <a:solidFill>
                  <a:srgbClr val="FF0000"/>
                </a:solidFill>
                <a:latin typeface="宋体" panose="02010600030101010101" pitchFamily="2" charset="-122"/>
                <a:cs typeface="宋体" panose="02010600030101010101" pitchFamily="2" charset="-122"/>
                <a:sym typeface="+mn-ea"/>
              </a:rPr>
              <a:t>   </a:t>
            </a:r>
            <a:r>
              <a:rPr lang="zh-CN" altLang="en-US" sz="2000" b="1">
                <a:solidFill>
                  <a:srgbClr val="0000FF"/>
                </a:solidFill>
                <a:latin typeface="宋体" panose="02010600030101010101" pitchFamily="2" charset="-122"/>
                <a:cs typeface="宋体" panose="02010600030101010101" pitchFamily="2" charset="-122"/>
                <a:sym typeface="+mn-ea"/>
              </a:rPr>
              <a:t>位构性：</a:t>
            </a:r>
            <a:r>
              <a:rPr lang="zh-CN" altLang="en-US" sz="2000" b="1">
                <a:solidFill>
                  <a:srgbClr val="000000"/>
                </a:solidFill>
                <a:sym typeface="+mn-ea"/>
              </a:rPr>
              <a:t>位置推出结构，结构决定性质</a:t>
            </a:r>
            <a:endParaRPr lang="zh-CN" altLang="en-US" sz="2000" b="1">
              <a:solidFill>
                <a:srgbClr val="000000"/>
              </a:solidFill>
            </a:endParaRPr>
          </a:p>
          <a:p>
            <a:pPr fontAlgn="base">
              <a:spcBef>
                <a:spcPct val="0"/>
              </a:spcBef>
              <a:spcAft>
                <a:spcPct val="0"/>
              </a:spcAft>
            </a:pPr>
            <a:r>
              <a:rPr lang="en-US" altLang="zh-CN" sz="2000" b="1">
                <a:solidFill>
                  <a:srgbClr val="000000"/>
                </a:solidFill>
                <a:sym typeface="+mn-ea"/>
              </a:rPr>
              <a:t>     </a:t>
            </a:r>
            <a:r>
              <a:rPr lang="en-US" altLang="zh-CN" sz="2000" b="1">
                <a:solidFill>
                  <a:srgbClr val="0000FF"/>
                </a:solidFill>
                <a:sym typeface="+mn-ea"/>
              </a:rPr>
              <a:t> </a:t>
            </a:r>
            <a:r>
              <a:rPr lang="zh-CN" altLang="en-US" sz="2000" b="1">
                <a:solidFill>
                  <a:srgbClr val="0000FF"/>
                </a:solidFill>
                <a:sym typeface="+mn-ea"/>
              </a:rPr>
              <a:t>性   质：</a:t>
            </a:r>
            <a:r>
              <a:rPr lang="zh-CN" altLang="en-US" sz="2000" b="1">
                <a:solidFill>
                  <a:srgbClr val="C00000"/>
                </a:solidFill>
                <a:sym typeface="+mn-ea"/>
              </a:rPr>
              <a:t>核外电子、化合价、原子半径</a:t>
            </a:r>
            <a:r>
              <a:rPr lang="en-US" altLang="zh-CN" sz="2000" b="1">
                <a:solidFill>
                  <a:srgbClr val="C00000"/>
                </a:solidFill>
                <a:sym typeface="+mn-ea"/>
              </a:rPr>
              <a:t>/</a:t>
            </a:r>
            <a:r>
              <a:rPr lang="zh-CN" altLang="en-US" sz="2000" b="1">
                <a:solidFill>
                  <a:srgbClr val="C00000"/>
                </a:solidFill>
                <a:sym typeface="+mn-ea"/>
              </a:rPr>
              <a:t>离子半径、</a:t>
            </a:r>
            <a:endParaRPr lang="zh-CN" altLang="en-US" sz="2000" b="1">
              <a:solidFill>
                <a:srgbClr val="C00000"/>
              </a:solidFill>
            </a:endParaRPr>
          </a:p>
          <a:p>
            <a:pPr fontAlgn="base">
              <a:spcBef>
                <a:spcPct val="0"/>
              </a:spcBef>
              <a:spcAft>
                <a:spcPct val="0"/>
              </a:spcAft>
            </a:pPr>
            <a:r>
              <a:rPr lang="zh-CN" altLang="en-US" sz="2000" b="1">
                <a:solidFill>
                  <a:srgbClr val="C00000"/>
                </a:solidFill>
                <a:sym typeface="+mn-ea"/>
              </a:rPr>
              <a:t>                    金属性</a:t>
            </a:r>
            <a:r>
              <a:rPr lang="en-US" altLang="zh-CN" sz="2000" b="1">
                <a:solidFill>
                  <a:srgbClr val="C00000"/>
                </a:solidFill>
                <a:sym typeface="+mn-ea"/>
              </a:rPr>
              <a:t>/</a:t>
            </a:r>
            <a:r>
              <a:rPr lang="zh-CN" altLang="en-US" sz="2000" b="1">
                <a:solidFill>
                  <a:srgbClr val="C00000"/>
                </a:solidFill>
                <a:sym typeface="+mn-ea"/>
              </a:rPr>
              <a:t>非金属性、</a:t>
            </a:r>
            <a:r>
              <a:rPr lang="en-US" altLang="zh-CN" sz="2000" b="1">
                <a:solidFill>
                  <a:srgbClr val="C00000"/>
                </a:solidFill>
                <a:sym typeface="+mn-ea"/>
              </a:rPr>
              <a:t>(</a:t>
            </a:r>
            <a:r>
              <a:rPr lang="zh-CN" altLang="en-US" sz="2000" b="1">
                <a:solidFill>
                  <a:srgbClr val="C00000"/>
                </a:solidFill>
                <a:sym typeface="+mn-ea"/>
              </a:rPr>
              <a:t>第一电离能、电负性</a:t>
            </a:r>
            <a:r>
              <a:rPr lang="en-US" altLang="zh-CN" sz="2000" b="1">
                <a:solidFill>
                  <a:srgbClr val="C00000"/>
                </a:solidFill>
                <a:sym typeface="+mn-ea"/>
              </a:rPr>
              <a:t>)</a:t>
            </a:r>
            <a:endParaRPr lang="en-US" altLang="zh-CN" sz="2000" b="1">
              <a:solidFill>
                <a:srgbClr val="C00000"/>
              </a:solidFill>
              <a:sym typeface="+mn-ea"/>
            </a:endParaRPr>
          </a:p>
          <a:p>
            <a:pPr fontAlgn="base">
              <a:spcBef>
                <a:spcPct val="0"/>
              </a:spcBef>
              <a:spcAft>
                <a:spcPct val="0"/>
              </a:spcAft>
            </a:pPr>
            <a:r>
              <a:rPr lang="en-US" altLang="zh-CN" sz="2000" b="1">
                <a:solidFill>
                  <a:srgbClr val="000000"/>
                </a:solidFill>
                <a:sym typeface="+mn-ea"/>
              </a:rPr>
              <a:t>      </a:t>
            </a:r>
            <a:r>
              <a:rPr lang="zh-CN" altLang="en-US" sz="2000" b="1">
                <a:solidFill>
                  <a:srgbClr val="0000FF"/>
                </a:solidFill>
                <a:sym typeface="+mn-ea"/>
              </a:rPr>
              <a:t>验   证：</a:t>
            </a:r>
            <a:r>
              <a:rPr lang="zh-CN" altLang="en-US" sz="2000" b="1">
                <a:solidFill>
                  <a:srgbClr val="000000"/>
                </a:solidFill>
                <a:sym typeface="+mn-ea"/>
              </a:rPr>
              <a:t>同周期、同主族的规律</a:t>
            </a:r>
            <a:endParaRPr lang="zh-CN" altLang="en-US" sz="2000" b="1">
              <a:solidFill>
                <a:srgbClr val="000000"/>
              </a:solidFill>
            </a:endParaRPr>
          </a:p>
          <a:p>
            <a:pPr fontAlgn="base">
              <a:spcBef>
                <a:spcPct val="0"/>
              </a:spcBef>
              <a:spcAft>
                <a:spcPct val="0"/>
              </a:spcAft>
            </a:pPr>
            <a:r>
              <a:rPr lang="zh-CN" altLang="en-US" sz="2000" b="1">
                <a:solidFill>
                  <a:srgbClr val="000000"/>
                </a:solidFill>
                <a:sym typeface="+mn-ea"/>
              </a:rPr>
              <a:t>                </a:t>
            </a:r>
            <a:r>
              <a:rPr lang="zh-CN" altLang="en-US" b="1">
                <a:solidFill>
                  <a:srgbClr val="000000"/>
                </a:solidFill>
                <a:sym typeface="+mn-ea"/>
              </a:rPr>
              <a:t>    验证</a:t>
            </a:r>
            <a:r>
              <a:rPr lang="en-US" altLang="zh-CN" b="1">
                <a:solidFill>
                  <a:srgbClr val="000000"/>
                </a:solidFill>
                <a:sym typeface="+mn-ea"/>
              </a:rPr>
              <a:t>...</a:t>
            </a:r>
            <a:r>
              <a:rPr lang="zh-CN" altLang="en-US" b="1">
                <a:solidFill>
                  <a:srgbClr val="000000"/>
                </a:solidFill>
                <a:sym typeface="+mn-ea"/>
              </a:rPr>
              <a:t>金属性： </a:t>
            </a:r>
            <a:r>
              <a:rPr lang="zh-CN" altLang="en-US" b="1">
                <a:solidFill>
                  <a:srgbClr val="C00000"/>
                </a:solidFill>
                <a:sym typeface="+mn-ea"/>
              </a:rPr>
              <a:t>单质还原性、最高正价氧化物的碱性；</a:t>
            </a:r>
            <a:endParaRPr lang="zh-CN" altLang="en-US" b="1">
              <a:solidFill>
                <a:srgbClr val="C00000"/>
              </a:solidFill>
              <a:sym typeface="+mn-ea"/>
            </a:endParaRPr>
          </a:p>
          <a:p>
            <a:pPr fontAlgn="base">
              <a:spcBef>
                <a:spcPct val="0"/>
              </a:spcBef>
              <a:spcAft>
                <a:spcPct val="0"/>
              </a:spcAft>
            </a:pPr>
            <a:r>
              <a:rPr lang="zh-CN" altLang="en-US" b="1">
                <a:solidFill>
                  <a:srgbClr val="000000"/>
                </a:solidFill>
                <a:sym typeface="+mn-ea"/>
              </a:rPr>
              <a:t>                      验证非金属性：</a:t>
            </a:r>
            <a:r>
              <a:rPr lang="zh-CN" altLang="en-US" b="1">
                <a:solidFill>
                  <a:srgbClr val="C00000"/>
                </a:solidFill>
                <a:sym typeface="+mn-ea"/>
              </a:rPr>
              <a:t>单质氧化性、气态氢化物、最高正价氧化物的酸性</a:t>
            </a:r>
            <a:endParaRPr lang="zh-CN" altLang="en-US" b="1">
              <a:solidFill>
                <a:srgbClr val="C00000"/>
              </a:solidFill>
              <a:sym typeface="+mn-ea"/>
            </a:endParaRPr>
          </a:p>
          <a:p>
            <a:pPr fontAlgn="base">
              <a:spcBef>
                <a:spcPct val="0"/>
              </a:spcBef>
              <a:spcAft>
                <a:spcPct val="0"/>
              </a:spcAft>
            </a:pPr>
            <a:r>
              <a:rPr lang="en-US" altLang="zh-CN" sz="2000" b="1">
                <a:solidFill>
                  <a:srgbClr val="FF0000"/>
                </a:solidFill>
                <a:sym typeface="+mn-ea"/>
              </a:rPr>
              <a:t> (4)</a:t>
            </a:r>
            <a:r>
              <a:rPr lang="zh-CN" altLang="en-US" sz="2000" b="1">
                <a:solidFill>
                  <a:srgbClr val="FF0000"/>
                </a:solidFill>
                <a:sym typeface="+mn-ea"/>
              </a:rPr>
              <a:t>四大晶体：</a:t>
            </a:r>
            <a:r>
              <a:rPr lang="zh-CN" altLang="en-US" sz="2000" b="1">
                <a:solidFill>
                  <a:srgbClr val="2C2986"/>
                </a:solidFill>
                <a:sym typeface="+mn-ea"/>
              </a:rPr>
              <a:t>微粒、作用、熔沸点比较</a:t>
            </a:r>
            <a:endParaRPr lang="zh-CN" altLang="en-US" sz="2000" b="1" baseline="-25000">
              <a:solidFill>
                <a:srgbClr val="2C2986"/>
              </a:solidFill>
              <a:latin typeface="宋体" panose="02010600030101010101" pitchFamily="2" charset="-122"/>
              <a:cs typeface="宋体" panose="02010600030101010101" pitchFamily="2" charset="-122"/>
              <a:sym typeface="+mn-ea"/>
            </a:endParaRPr>
          </a:p>
        </p:txBody>
      </p:sp>
      <p:cxnSp>
        <p:nvCxnSpPr>
          <p:cNvPr id="4" name="直接连接符 3"/>
          <p:cNvCxnSpPr/>
          <p:nvPr/>
        </p:nvCxnSpPr>
        <p:spPr>
          <a:xfrm flipV="1">
            <a:off x="136316" y="120777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98" name="Rectangle 24"/>
          <p:cNvSpPr/>
          <p:nvPr/>
        </p:nvSpPr>
        <p:spPr>
          <a:xfrm>
            <a:off x="322582" y="671833"/>
            <a:ext cx="11705167" cy="537845"/>
          </a:xfrm>
          <a:prstGeom prst="rect">
            <a:avLst/>
          </a:prstGeom>
          <a:noFill/>
          <a:ln w="9525">
            <a:noFill/>
          </a:ln>
        </p:spPr>
        <p:txBody>
          <a:bodyPr wrap="none" lIns="69398" tIns="36165" rIns="69398" bIns="36165" anchor="ctr"/>
          <a:lstStyle/>
          <a:p>
            <a:pPr fontAlgn="base">
              <a:spcBef>
                <a:spcPct val="0"/>
              </a:spcBef>
              <a:spcAft>
                <a:spcPct val="0"/>
              </a:spcAft>
            </a:pPr>
            <a:r>
              <a:rPr lang="en-US" altLang="zh-CN"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 </a:t>
            </a:r>
            <a:r>
              <a:rPr lang="zh-CN" altLang="en-US"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《物质结构的</a:t>
            </a:r>
            <a:r>
              <a:rPr lang="en-US" altLang="zh-CN"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“3+10”</a:t>
            </a:r>
            <a:r>
              <a:rPr lang="zh-CN" altLang="en-US" b="1">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考查</a:t>
            </a:r>
            <a:r>
              <a:rPr lang="zh-CN" altLang="en-US"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a:t>
            </a:r>
            <a:endParaRPr lang="en-US" altLang="zh-CN" b="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6" name="灯片编号占位符 5"/>
          <p:cNvSpPr>
            <a:spLocks noGrp="1"/>
          </p:cNvSpPr>
          <p:nvPr>
            <p:ph type="sldNum" sz="quarter" idx="4294967295"/>
          </p:nvPr>
        </p:nvSpPr>
        <p:spPr>
          <a:xfrm>
            <a:off x="9448800" y="6356350"/>
            <a:ext cx="2743200" cy="365125"/>
          </a:xfrm>
        </p:spPr>
        <p:txBody>
          <a:bodyPr/>
          <a:lstStyle/>
          <a:p>
            <a:fld id="{9A0DB2DC-4C9A-4742-B13C-FB6460FD3503}" type="slidenum">
              <a:rPr lang="en-US" altLang="zh-CN" noProof="1" smtClean="0">
                <a:solidFill>
                  <a:srgbClr val="000000"/>
                </a:solidFill>
                <a:cs typeface="+mn-ea"/>
              </a:rPr>
            </a:fld>
            <a:endParaRPr lang="zh-CN" altLang="en-US" noProof="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plus(in)">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椭圆 5"/>
          <p:cNvSpPr/>
          <p:nvPr/>
        </p:nvSpPr>
        <p:spPr>
          <a:xfrm>
            <a:off x="6574355" y="3211833"/>
            <a:ext cx="1245447" cy="98615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2400" b="1">
                <a:solidFill>
                  <a:srgbClr val="FF0000"/>
                </a:solidFill>
                <a:sym typeface="+mn-ea"/>
              </a:rPr>
              <a:t>性质</a:t>
            </a:r>
            <a:endParaRPr lang="zh-CN" altLang="en-US" sz="2400" b="1">
              <a:solidFill>
                <a:srgbClr val="FF0000"/>
              </a:solidFill>
              <a:latin typeface="黑体" panose="02010609060101010101" pitchFamily="49" charset="-122"/>
              <a:ea typeface="黑体" panose="02010609060101010101" pitchFamily="49" charset="-122"/>
              <a:sym typeface="+mn-ea"/>
            </a:endParaRPr>
          </a:p>
        </p:txBody>
      </p:sp>
      <p:sp>
        <p:nvSpPr>
          <p:cNvPr id="8" name="椭圆 7"/>
          <p:cNvSpPr/>
          <p:nvPr/>
        </p:nvSpPr>
        <p:spPr>
          <a:xfrm>
            <a:off x="4000487" y="3211833"/>
            <a:ext cx="1412240" cy="98615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zh-CN" altLang="en-US" sz="2400" b="1">
                <a:solidFill>
                  <a:srgbClr val="FF0000"/>
                </a:solidFill>
                <a:latin typeface="黑体" panose="02010609060101010101" pitchFamily="49" charset="-122"/>
                <a:ea typeface="黑体" panose="02010609060101010101" pitchFamily="49" charset="-122"/>
                <a:sym typeface="+mn-ea"/>
              </a:rPr>
              <a:t>结构</a:t>
            </a:r>
            <a:endParaRPr lang="zh-CN" altLang="en-US" sz="2400" b="1">
              <a:solidFill>
                <a:srgbClr val="FF0000"/>
              </a:solidFill>
              <a:latin typeface="黑体" panose="02010609060101010101" pitchFamily="49" charset="-122"/>
              <a:ea typeface="黑体" panose="02010609060101010101" pitchFamily="49" charset="-122"/>
              <a:sym typeface="+mn-ea"/>
            </a:endParaRPr>
          </a:p>
        </p:txBody>
      </p:sp>
      <p:cxnSp>
        <p:nvCxnSpPr>
          <p:cNvPr id="10" name="直接连接符 9"/>
          <p:cNvCxnSpPr>
            <a:endCxn id="8" idx="6"/>
          </p:cNvCxnSpPr>
          <p:nvPr/>
        </p:nvCxnSpPr>
        <p:spPr>
          <a:xfrm flipH="1">
            <a:off x="5412727" y="3776980"/>
            <a:ext cx="117602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568515" y="3347720"/>
            <a:ext cx="957580" cy="368300"/>
          </a:xfrm>
          <a:prstGeom prst="rect">
            <a:avLst/>
          </a:prstGeom>
          <a:noFill/>
        </p:spPr>
        <p:txBody>
          <a:bodyPr wrap="square" rtlCol="0">
            <a:spAutoFit/>
          </a:bodyPr>
          <a:lstStyle/>
          <a:p>
            <a:pPr fontAlgn="base">
              <a:spcBef>
                <a:spcPct val="0"/>
              </a:spcBef>
              <a:spcAft>
                <a:spcPct val="0"/>
              </a:spcAft>
            </a:pPr>
            <a:r>
              <a:rPr lang="zh-CN" altLang="en-US" b="1">
                <a:solidFill>
                  <a:srgbClr val="000000"/>
                </a:solidFill>
              </a:rPr>
              <a:t>决定</a:t>
            </a:r>
            <a:endParaRPr lang="zh-CN" altLang="en-US" b="1">
              <a:solidFill>
                <a:srgbClr val="000000"/>
              </a:solidFill>
            </a:endParaRPr>
          </a:p>
        </p:txBody>
      </p:sp>
      <p:sp>
        <p:nvSpPr>
          <p:cNvPr id="3" name="文本框 2"/>
          <p:cNvSpPr txBox="1"/>
          <p:nvPr/>
        </p:nvSpPr>
        <p:spPr>
          <a:xfrm>
            <a:off x="5568515" y="3728085"/>
            <a:ext cx="957580" cy="368300"/>
          </a:xfrm>
          <a:prstGeom prst="rect">
            <a:avLst/>
          </a:prstGeom>
          <a:noFill/>
        </p:spPr>
        <p:txBody>
          <a:bodyPr wrap="square" rtlCol="0">
            <a:spAutoFit/>
          </a:bodyPr>
          <a:lstStyle/>
          <a:p>
            <a:pPr fontAlgn="base">
              <a:spcBef>
                <a:spcPct val="0"/>
              </a:spcBef>
              <a:spcAft>
                <a:spcPct val="0"/>
              </a:spcAft>
            </a:pPr>
            <a:r>
              <a:rPr lang="zh-CN" altLang="en-US" b="1">
                <a:solidFill>
                  <a:srgbClr val="000000"/>
                </a:solidFill>
              </a:rPr>
              <a:t>推理</a:t>
            </a:r>
            <a:endParaRPr lang="zh-CN" altLang="en-US" b="1">
              <a:solidFill>
                <a:srgbClr val="000000"/>
              </a:solidFill>
            </a:endParaRPr>
          </a:p>
        </p:txBody>
      </p:sp>
      <p:sp>
        <p:nvSpPr>
          <p:cNvPr id="7" name="右大括号 6"/>
          <p:cNvSpPr/>
          <p:nvPr/>
        </p:nvSpPr>
        <p:spPr>
          <a:xfrm>
            <a:off x="3611868" y="2188845"/>
            <a:ext cx="351367" cy="3023870"/>
          </a:xfrm>
          <a:prstGeom prst="rightBrace">
            <a:avLst/>
          </a:prstGeom>
          <a:solidFill>
            <a:schemeClr val="accent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9" name="左大括号 8"/>
          <p:cNvSpPr/>
          <p:nvPr/>
        </p:nvSpPr>
        <p:spPr>
          <a:xfrm>
            <a:off x="7838944" y="2132910"/>
            <a:ext cx="218305" cy="3024210"/>
          </a:xfrm>
          <a:prstGeom prst="leftBrace">
            <a:avLst/>
          </a:prstGeom>
          <a:solidFill>
            <a:schemeClr val="accent1"/>
          </a:solidFill>
          <a:ln>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zh-CN" altLang="en-US" b="1">
              <a:solidFill>
                <a:srgbClr val="000000"/>
              </a:solidFill>
            </a:endParaRPr>
          </a:p>
        </p:txBody>
      </p:sp>
      <p:sp>
        <p:nvSpPr>
          <p:cNvPr id="11" name="圆角矩形 10"/>
          <p:cNvSpPr/>
          <p:nvPr/>
        </p:nvSpPr>
        <p:spPr>
          <a:xfrm>
            <a:off x="2080248" y="2059940"/>
            <a:ext cx="1530773" cy="431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a:solidFill>
                  <a:srgbClr val="000000"/>
                </a:solidFill>
              </a:rPr>
              <a:t>四式一型</a:t>
            </a:r>
            <a:endParaRPr lang="zh-CN" altLang="en-US" b="1">
              <a:solidFill>
                <a:srgbClr val="000000"/>
              </a:solidFill>
            </a:endParaRPr>
          </a:p>
        </p:txBody>
      </p:sp>
      <p:sp>
        <p:nvSpPr>
          <p:cNvPr id="12" name="文本框 11"/>
          <p:cNvSpPr txBox="1"/>
          <p:nvPr/>
        </p:nvSpPr>
        <p:spPr>
          <a:xfrm>
            <a:off x="239595" y="1830070"/>
            <a:ext cx="1429173" cy="1168400"/>
          </a:xfrm>
          <a:prstGeom prst="rect">
            <a:avLst/>
          </a:prstGeom>
          <a:noFill/>
          <a:ln>
            <a:solidFill>
              <a:schemeClr val="accent5">
                <a:lumMod val="75000"/>
              </a:schemeClr>
            </a:solidFill>
          </a:ln>
        </p:spPr>
        <p:txBody>
          <a:bodyPr wrap="square" rtlCol="0">
            <a:spAutoFit/>
          </a:bodyPr>
          <a:lstStyle/>
          <a:p>
            <a:pPr fontAlgn="base">
              <a:spcBef>
                <a:spcPct val="0"/>
              </a:spcBef>
              <a:spcAft>
                <a:spcPct val="0"/>
              </a:spcAft>
            </a:pPr>
            <a:r>
              <a:rPr lang="zh-CN" altLang="en-US" sz="1400" b="1">
                <a:solidFill>
                  <a:srgbClr val="000000"/>
                </a:solidFill>
                <a:sym typeface="+mn-ea"/>
              </a:rPr>
              <a:t>分子式</a:t>
            </a:r>
            <a:endParaRPr lang="zh-CN" altLang="en-US" sz="1400" b="1">
              <a:solidFill>
                <a:srgbClr val="000000"/>
              </a:solidFill>
              <a:sym typeface="+mn-ea"/>
            </a:endParaRPr>
          </a:p>
          <a:p>
            <a:pPr fontAlgn="base">
              <a:spcBef>
                <a:spcPct val="0"/>
              </a:spcBef>
              <a:spcAft>
                <a:spcPct val="0"/>
              </a:spcAft>
            </a:pPr>
            <a:r>
              <a:rPr lang="zh-CN" altLang="en-US" sz="1400" b="1">
                <a:solidFill>
                  <a:srgbClr val="000000"/>
                </a:solidFill>
              </a:rPr>
              <a:t>结构式</a:t>
            </a:r>
            <a:endParaRPr lang="zh-CN" altLang="en-US" sz="1400" b="1">
              <a:solidFill>
                <a:srgbClr val="000000"/>
              </a:solidFill>
            </a:endParaRPr>
          </a:p>
          <a:p>
            <a:pPr fontAlgn="base">
              <a:spcBef>
                <a:spcPct val="0"/>
              </a:spcBef>
              <a:spcAft>
                <a:spcPct val="0"/>
              </a:spcAft>
            </a:pPr>
            <a:r>
              <a:rPr lang="zh-CN" altLang="en-US" sz="1400" b="1">
                <a:solidFill>
                  <a:srgbClr val="000000"/>
                </a:solidFill>
              </a:rPr>
              <a:t>电子式</a:t>
            </a:r>
            <a:endParaRPr lang="zh-CN" altLang="en-US" sz="1400" b="1">
              <a:solidFill>
                <a:srgbClr val="000000"/>
              </a:solidFill>
            </a:endParaRPr>
          </a:p>
          <a:p>
            <a:pPr fontAlgn="base">
              <a:spcBef>
                <a:spcPct val="0"/>
              </a:spcBef>
              <a:spcAft>
                <a:spcPct val="0"/>
              </a:spcAft>
            </a:pPr>
            <a:r>
              <a:rPr lang="zh-CN" altLang="en-US" sz="1400" b="1">
                <a:solidFill>
                  <a:srgbClr val="000000"/>
                </a:solidFill>
                <a:sym typeface="+mn-ea"/>
              </a:rPr>
              <a:t>结构简式</a:t>
            </a:r>
            <a:endParaRPr lang="zh-CN" altLang="en-US" sz="1400" b="1">
              <a:solidFill>
                <a:srgbClr val="000000"/>
              </a:solidFill>
            </a:endParaRPr>
          </a:p>
          <a:p>
            <a:pPr fontAlgn="base">
              <a:spcBef>
                <a:spcPct val="0"/>
              </a:spcBef>
              <a:spcAft>
                <a:spcPct val="0"/>
              </a:spcAft>
            </a:pPr>
            <a:r>
              <a:rPr lang="zh-CN" altLang="en-US" sz="1400" b="1">
                <a:solidFill>
                  <a:srgbClr val="000000"/>
                </a:solidFill>
              </a:rPr>
              <a:t>空间构型</a:t>
            </a:r>
            <a:endParaRPr lang="zh-CN" altLang="en-US" sz="1400" b="1">
              <a:solidFill>
                <a:srgbClr val="000000"/>
              </a:solidFill>
            </a:endParaRPr>
          </a:p>
        </p:txBody>
      </p:sp>
      <p:sp>
        <p:nvSpPr>
          <p:cNvPr id="13" name="圆角矩形 12"/>
          <p:cNvSpPr/>
          <p:nvPr/>
        </p:nvSpPr>
        <p:spPr>
          <a:xfrm>
            <a:off x="2081095" y="3572510"/>
            <a:ext cx="1529927" cy="431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a:solidFill>
                  <a:srgbClr val="000000"/>
                </a:solidFill>
              </a:rPr>
              <a:t>四同一团</a:t>
            </a:r>
            <a:endParaRPr lang="zh-CN" altLang="en-US" b="1">
              <a:solidFill>
                <a:srgbClr val="000000"/>
              </a:solidFill>
            </a:endParaRPr>
          </a:p>
        </p:txBody>
      </p:sp>
      <p:sp>
        <p:nvSpPr>
          <p:cNvPr id="14" name="文本框 13"/>
          <p:cNvSpPr txBox="1"/>
          <p:nvPr/>
        </p:nvSpPr>
        <p:spPr>
          <a:xfrm>
            <a:off x="239595" y="3195322"/>
            <a:ext cx="1071880" cy="1168400"/>
          </a:xfrm>
          <a:prstGeom prst="rect">
            <a:avLst/>
          </a:prstGeom>
          <a:noFill/>
          <a:ln>
            <a:solidFill>
              <a:schemeClr val="accent5">
                <a:lumMod val="75000"/>
              </a:schemeClr>
            </a:solidFill>
          </a:ln>
        </p:spPr>
        <p:txBody>
          <a:bodyPr wrap="none" rtlCol="0">
            <a:spAutoFit/>
          </a:bodyPr>
          <a:lstStyle/>
          <a:p>
            <a:pPr fontAlgn="base">
              <a:spcBef>
                <a:spcPct val="0"/>
              </a:spcBef>
              <a:spcAft>
                <a:spcPct val="0"/>
              </a:spcAft>
            </a:pPr>
            <a:r>
              <a:rPr lang="zh-CN" altLang="en-US" sz="1400" b="1">
                <a:solidFill>
                  <a:srgbClr val="000000"/>
                </a:solidFill>
              </a:rPr>
              <a:t>同系物</a:t>
            </a:r>
            <a:endParaRPr lang="zh-CN" altLang="en-US" sz="1400" b="1">
              <a:solidFill>
                <a:srgbClr val="000000"/>
              </a:solidFill>
            </a:endParaRPr>
          </a:p>
          <a:p>
            <a:pPr fontAlgn="base">
              <a:spcBef>
                <a:spcPct val="0"/>
              </a:spcBef>
              <a:spcAft>
                <a:spcPct val="0"/>
              </a:spcAft>
            </a:pPr>
            <a:r>
              <a:rPr lang="zh-CN" altLang="en-US" sz="1400" b="1">
                <a:solidFill>
                  <a:srgbClr val="FF0000"/>
                </a:solidFill>
              </a:rPr>
              <a:t>同分异构体</a:t>
            </a:r>
            <a:endParaRPr lang="zh-CN" altLang="en-US" sz="1400" b="1">
              <a:solidFill>
                <a:srgbClr val="FF0000"/>
              </a:solidFill>
            </a:endParaRPr>
          </a:p>
          <a:p>
            <a:pPr fontAlgn="base">
              <a:spcBef>
                <a:spcPct val="0"/>
              </a:spcBef>
              <a:spcAft>
                <a:spcPct val="0"/>
              </a:spcAft>
            </a:pPr>
            <a:r>
              <a:rPr lang="zh-CN" altLang="en-US" sz="1400" b="1">
                <a:solidFill>
                  <a:srgbClr val="000000"/>
                </a:solidFill>
              </a:rPr>
              <a:t>同位素</a:t>
            </a:r>
            <a:endParaRPr lang="zh-CN" altLang="en-US" sz="1400" b="1">
              <a:solidFill>
                <a:srgbClr val="000000"/>
              </a:solidFill>
            </a:endParaRPr>
          </a:p>
          <a:p>
            <a:pPr fontAlgn="base">
              <a:spcBef>
                <a:spcPct val="0"/>
              </a:spcBef>
              <a:spcAft>
                <a:spcPct val="0"/>
              </a:spcAft>
            </a:pPr>
            <a:r>
              <a:rPr lang="zh-CN" altLang="en-US" sz="1400" b="1">
                <a:solidFill>
                  <a:srgbClr val="000000"/>
                </a:solidFill>
              </a:rPr>
              <a:t>同素异形体</a:t>
            </a:r>
            <a:endParaRPr lang="zh-CN" altLang="en-US" sz="1400" b="1">
              <a:solidFill>
                <a:srgbClr val="000000"/>
              </a:solidFill>
            </a:endParaRPr>
          </a:p>
          <a:p>
            <a:pPr fontAlgn="base">
              <a:spcBef>
                <a:spcPct val="0"/>
              </a:spcBef>
              <a:spcAft>
                <a:spcPct val="0"/>
              </a:spcAft>
            </a:pPr>
            <a:r>
              <a:rPr lang="zh-CN" altLang="en-US" sz="1400" b="1">
                <a:solidFill>
                  <a:srgbClr val="000000"/>
                </a:solidFill>
              </a:rPr>
              <a:t>官能团</a:t>
            </a:r>
            <a:endParaRPr lang="zh-CN" altLang="en-US" sz="1400" b="1">
              <a:solidFill>
                <a:srgbClr val="000000"/>
              </a:solidFill>
            </a:endParaRPr>
          </a:p>
        </p:txBody>
      </p:sp>
      <p:sp>
        <p:nvSpPr>
          <p:cNvPr id="15" name="圆角矩形 14"/>
          <p:cNvSpPr/>
          <p:nvPr/>
        </p:nvSpPr>
        <p:spPr>
          <a:xfrm>
            <a:off x="2081095" y="4905375"/>
            <a:ext cx="1529927" cy="431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a:solidFill>
                  <a:srgbClr val="000000"/>
                </a:solidFill>
              </a:rPr>
              <a:t>小五类</a:t>
            </a:r>
            <a:endParaRPr lang="zh-CN" altLang="en-US" b="1">
              <a:solidFill>
                <a:srgbClr val="000000"/>
              </a:solidFill>
            </a:endParaRPr>
          </a:p>
        </p:txBody>
      </p:sp>
      <p:sp>
        <p:nvSpPr>
          <p:cNvPr id="17" name="文本框 16"/>
          <p:cNvSpPr txBox="1"/>
          <p:nvPr/>
        </p:nvSpPr>
        <p:spPr>
          <a:xfrm>
            <a:off x="239593" y="4537077"/>
            <a:ext cx="1071880" cy="1168400"/>
          </a:xfrm>
          <a:prstGeom prst="rect">
            <a:avLst/>
          </a:prstGeom>
          <a:noFill/>
          <a:ln>
            <a:solidFill>
              <a:schemeClr val="accent5">
                <a:lumMod val="75000"/>
              </a:schemeClr>
            </a:solidFill>
          </a:ln>
        </p:spPr>
        <p:txBody>
          <a:bodyPr wrap="none" rtlCol="0">
            <a:spAutoFit/>
          </a:bodyPr>
          <a:lstStyle/>
          <a:p>
            <a:pPr fontAlgn="base">
              <a:spcBef>
                <a:spcPct val="0"/>
              </a:spcBef>
              <a:spcAft>
                <a:spcPct val="0"/>
              </a:spcAft>
            </a:pPr>
            <a:r>
              <a:rPr lang="zh-CN" altLang="en-US" sz="1400" b="1">
                <a:solidFill>
                  <a:srgbClr val="000000"/>
                </a:solidFill>
              </a:rPr>
              <a:t>式量</a:t>
            </a:r>
            <a:endParaRPr lang="zh-CN" altLang="en-US" sz="1400" b="1">
              <a:solidFill>
                <a:srgbClr val="000000"/>
              </a:solidFill>
            </a:endParaRPr>
          </a:p>
          <a:p>
            <a:pPr fontAlgn="base">
              <a:spcBef>
                <a:spcPct val="0"/>
              </a:spcBef>
              <a:spcAft>
                <a:spcPct val="0"/>
              </a:spcAft>
            </a:pPr>
            <a:r>
              <a:rPr lang="zh-CN" altLang="en-US" sz="1400" b="1">
                <a:solidFill>
                  <a:srgbClr val="000000"/>
                </a:solidFill>
              </a:rPr>
              <a:t>分子式</a:t>
            </a:r>
            <a:endParaRPr lang="zh-CN" altLang="en-US" sz="1400" b="1">
              <a:solidFill>
                <a:srgbClr val="000000"/>
              </a:solidFill>
            </a:endParaRPr>
          </a:p>
          <a:p>
            <a:pPr fontAlgn="base">
              <a:spcBef>
                <a:spcPct val="0"/>
              </a:spcBef>
              <a:spcAft>
                <a:spcPct val="0"/>
              </a:spcAft>
            </a:pPr>
            <a:r>
              <a:rPr lang="zh-CN" altLang="en-US" sz="1400" b="1">
                <a:solidFill>
                  <a:srgbClr val="000000"/>
                </a:solidFill>
              </a:rPr>
              <a:t>类别</a:t>
            </a:r>
            <a:endParaRPr lang="zh-CN" altLang="en-US" sz="1400" b="1">
              <a:solidFill>
                <a:srgbClr val="000000"/>
              </a:solidFill>
            </a:endParaRPr>
          </a:p>
          <a:p>
            <a:pPr fontAlgn="base">
              <a:spcBef>
                <a:spcPct val="0"/>
              </a:spcBef>
              <a:spcAft>
                <a:spcPct val="0"/>
              </a:spcAft>
            </a:pPr>
            <a:r>
              <a:rPr lang="zh-CN" altLang="en-US" sz="1400" b="1">
                <a:solidFill>
                  <a:srgbClr val="FF0000"/>
                </a:solidFill>
              </a:rPr>
              <a:t>同分异构体</a:t>
            </a:r>
            <a:endParaRPr lang="zh-CN" altLang="en-US" sz="1400" b="1">
              <a:solidFill>
                <a:srgbClr val="FF0000"/>
              </a:solidFill>
            </a:endParaRPr>
          </a:p>
          <a:p>
            <a:pPr fontAlgn="base">
              <a:spcBef>
                <a:spcPct val="0"/>
              </a:spcBef>
              <a:spcAft>
                <a:spcPct val="0"/>
              </a:spcAft>
            </a:pPr>
            <a:r>
              <a:rPr lang="zh-CN" altLang="en-US" sz="1400" b="1">
                <a:solidFill>
                  <a:srgbClr val="000000"/>
                </a:solidFill>
              </a:rPr>
              <a:t>命名</a:t>
            </a:r>
            <a:endParaRPr lang="zh-CN" altLang="en-US" sz="1400" b="1">
              <a:solidFill>
                <a:srgbClr val="000000"/>
              </a:solidFill>
            </a:endParaRPr>
          </a:p>
        </p:txBody>
      </p:sp>
      <p:cxnSp>
        <p:nvCxnSpPr>
          <p:cNvPr id="18" name="直接箭头连接符 17"/>
          <p:cNvCxnSpPr>
            <a:stCxn id="11" idx="1"/>
          </p:cNvCxnSpPr>
          <p:nvPr/>
        </p:nvCxnSpPr>
        <p:spPr>
          <a:xfrm flipH="1">
            <a:off x="1690781" y="2347595"/>
            <a:ext cx="38946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1690782" y="5121275"/>
            <a:ext cx="39031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1668769" y="3779520"/>
            <a:ext cx="39031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8153255" y="2177995"/>
            <a:ext cx="1529927" cy="431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a:solidFill>
                  <a:srgbClr val="000000"/>
                </a:solidFill>
              </a:rPr>
              <a:t>物理性质</a:t>
            </a:r>
            <a:endParaRPr lang="zh-CN" altLang="en-US" b="1">
              <a:solidFill>
                <a:srgbClr val="000000"/>
              </a:solidFill>
            </a:endParaRPr>
          </a:p>
        </p:txBody>
      </p:sp>
      <p:sp>
        <p:nvSpPr>
          <p:cNvPr id="22" name="圆角矩形 21"/>
          <p:cNvSpPr/>
          <p:nvPr/>
        </p:nvSpPr>
        <p:spPr>
          <a:xfrm>
            <a:off x="8078589" y="3374910"/>
            <a:ext cx="1529927" cy="431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a:solidFill>
                  <a:srgbClr val="000000"/>
                </a:solidFill>
              </a:rPr>
              <a:t>化学性质</a:t>
            </a:r>
            <a:endParaRPr lang="zh-CN" altLang="en-US" b="1">
              <a:solidFill>
                <a:srgbClr val="000000"/>
              </a:solidFill>
            </a:endParaRPr>
          </a:p>
        </p:txBody>
      </p:sp>
      <p:sp>
        <p:nvSpPr>
          <p:cNvPr id="23" name="文本框 22"/>
          <p:cNvSpPr txBox="1"/>
          <p:nvPr/>
        </p:nvSpPr>
        <p:spPr>
          <a:xfrm>
            <a:off x="9789860" y="2132910"/>
            <a:ext cx="1317413"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pPr>
            <a:r>
              <a:rPr lang="zh-CN" altLang="en-US" sz="1400" b="1">
                <a:solidFill>
                  <a:srgbClr val="000000"/>
                </a:solidFill>
              </a:rPr>
              <a:t>三度</a:t>
            </a:r>
            <a:endParaRPr lang="zh-CN" altLang="en-US" sz="1400" b="1">
              <a:solidFill>
                <a:srgbClr val="000000"/>
              </a:solidFill>
            </a:endParaRPr>
          </a:p>
          <a:p>
            <a:pPr fontAlgn="base">
              <a:spcBef>
                <a:spcPct val="0"/>
              </a:spcBef>
              <a:spcAft>
                <a:spcPct val="0"/>
              </a:spcAft>
            </a:pPr>
            <a:r>
              <a:rPr lang="zh-CN" altLang="en-US" sz="1400" b="1">
                <a:solidFill>
                  <a:srgbClr val="000000"/>
                </a:solidFill>
              </a:rPr>
              <a:t>两点</a:t>
            </a:r>
            <a:endParaRPr lang="en-US" altLang="zh-CN" sz="1400" b="1">
              <a:solidFill>
                <a:srgbClr val="000000"/>
              </a:solidFill>
            </a:endParaRPr>
          </a:p>
        </p:txBody>
      </p:sp>
      <p:cxnSp>
        <p:nvCxnSpPr>
          <p:cNvPr id="24" name="直接箭头连接符 23"/>
          <p:cNvCxnSpPr/>
          <p:nvPr/>
        </p:nvCxnSpPr>
        <p:spPr>
          <a:xfrm flipV="1">
            <a:off x="9524855" y="2369768"/>
            <a:ext cx="265007" cy="209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9715195" y="3212985"/>
            <a:ext cx="1318260" cy="7372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pPr>
            <a:r>
              <a:rPr lang="zh-CN" altLang="en-US" sz="1400" b="1">
                <a:solidFill>
                  <a:srgbClr val="000000"/>
                </a:solidFill>
              </a:rPr>
              <a:t>取代反应</a:t>
            </a:r>
            <a:endParaRPr lang="zh-CN" altLang="en-US" sz="1400" b="1">
              <a:solidFill>
                <a:srgbClr val="000000"/>
              </a:solidFill>
            </a:endParaRPr>
          </a:p>
          <a:p>
            <a:pPr fontAlgn="base">
              <a:spcBef>
                <a:spcPct val="0"/>
              </a:spcBef>
              <a:spcAft>
                <a:spcPct val="0"/>
              </a:spcAft>
            </a:pPr>
            <a:r>
              <a:rPr lang="zh-CN" altLang="en-US" sz="1400" b="1">
                <a:solidFill>
                  <a:srgbClr val="000000"/>
                </a:solidFill>
              </a:rPr>
              <a:t>氧化</a:t>
            </a:r>
            <a:r>
              <a:rPr lang="zh-CN" altLang="en-US" sz="1400" b="1">
                <a:solidFill>
                  <a:srgbClr val="000000"/>
                </a:solidFill>
                <a:sym typeface="+mn-ea"/>
              </a:rPr>
              <a:t>反应</a:t>
            </a:r>
            <a:endParaRPr lang="zh-CN" altLang="en-US" sz="1400" b="1">
              <a:solidFill>
                <a:srgbClr val="000000"/>
              </a:solidFill>
            </a:endParaRPr>
          </a:p>
          <a:p>
            <a:pPr fontAlgn="base">
              <a:spcBef>
                <a:spcPct val="0"/>
              </a:spcBef>
              <a:spcAft>
                <a:spcPct val="0"/>
              </a:spcAft>
            </a:pPr>
            <a:r>
              <a:rPr lang="zh-CN" altLang="en-US" sz="1400" b="1">
                <a:solidFill>
                  <a:srgbClr val="000000"/>
                </a:solidFill>
              </a:rPr>
              <a:t>加成</a:t>
            </a:r>
            <a:r>
              <a:rPr lang="zh-CN" altLang="en-US" sz="1400" b="1">
                <a:solidFill>
                  <a:srgbClr val="000000"/>
                </a:solidFill>
                <a:sym typeface="+mn-ea"/>
              </a:rPr>
              <a:t>反应</a:t>
            </a:r>
            <a:endParaRPr lang="zh-CN" altLang="en-US" sz="1400" b="1">
              <a:solidFill>
                <a:srgbClr val="000000"/>
              </a:solidFill>
              <a:sym typeface="+mn-ea"/>
            </a:endParaRPr>
          </a:p>
        </p:txBody>
      </p:sp>
      <p:cxnSp>
        <p:nvCxnSpPr>
          <p:cNvPr id="25" name="直接箭头连接符 24"/>
          <p:cNvCxnSpPr/>
          <p:nvPr/>
        </p:nvCxnSpPr>
        <p:spPr>
          <a:xfrm flipV="1">
            <a:off x="9417168" y="3581285"/>
            <a:ext cx="298027" cy="25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49862" y="1170943"/>
            <a:ext cx="11891433" cy="1905"/>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56353" y="669293"/>
            <a:ext cx="8476827" cy="460375"/>
          </a:xfrm>
          <a:prstGeom prst="rect">
            <a:avLst/>
          </a:prstGeom>
          <a:noFill/>
        </p:spPr>
        <p:txBody>
          <a:bodyPr wrap="square" rtlCol="0" anchor="t">
            <a:spAutoFit/>
          </a:bodyPr>
          <a:lstStyle/>
          <a:p>
            <a:pPr fontAlgn="base">
              <a:spcBef>
                <a:spcPct val="0"/>
              </a:spcBef>
              <a:spcAft>
                <a:spcPct val="0"/>
              </a:spcAft>
            </a:pPr>
            <a:r>
              <a:rPr lang="en-US" altLang="zh-CN" sz="2400" b="1" smtClean="0">
                <a:solidFill>
                  <a:srgbClr val="000000"/>
                </a:solidFill>
                <a:latin typeface="华文中宋" panose="02010600040101010101" pitchFamily="2" charset="-122"/>
                <a:ea typeface="华文中宋" panose="02010600040101010101" pitchFamily="2" charset="-122"/>
                <a:cs typeface="宋体" panose="02010600030101010101" pitchFamily="2" charset="-122"/>
                <a:sym typeface="+mn-ea"/>
              </a:rPr>
              <a:t>5.</a:t>
            </a:r>
            <a:r>
              <a:rPr lang="zh-CN" altLang="en-US" sz="2400" b="1" smtClean="0">
                <a:solidFill>
                  <a:srgbClr val="000000"/>
                </a:solidFill>
                <a:latin typeface="华文中宋" panose="02010600040101010101" pitchFamily="2" charset="-122"/>
                <a:ea typeface="华文中宋" panose="02010600040101010101" pitchFamily="2" charset="-122"/>
                <a:cs typeface="宋体" panose="02010600030101010101" pitchFamily="2" charset="-122"/>
                <a:sym typeface="+mn-ea"/>
              </a:rPr>
              <a:t>考查结构：</a:t>
            </a:r>
            <a:r>
              <a:rPr lang="zh-CN" altLang="en-US" sz="240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《有机</a:t>
            </a:r>
            <a:r>
              <a:rPr lang="zh-CN" altLang="en-US" sz="240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结构</a:t>
            </a:r>
            <a:r>
              <a:rPr lang="zh-CN" altLang="en-US" sz="2400" b="1" smtClean="0">
                <a:solidFill>
                  <a:srgbClr val="FF0000"/>
                </a:solidFill>
                <a:latin typeface="黑体" panose="02010609060101010101" pitchFamily="49" charset="-122"/>
                <a:ea typeface="黑体" panose="02010609060101010101" pitchFamily="49" charset="-122"/>
                <a:cs typeface="宋体" panose="02010600030101010101" pitchFamily="2" charset="-122"/>
                <a:sym typeface="+mn-ea"/>
              </a:rPr>
              <a:t>考查</a:t>
            </a:r>
            <a:r>
              <a:rPr lang="zh-CN" altLang="en-US" sz="240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endParaRPr lang="zh-CN" altLang="en-US" sz="2400" b="1">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endParaRPr>
          </a:p>
        </p:txBody>
      </p:sp>
      <p:sp>
        <p:nvSpPr>
          <p:cNvPr id="29" name="圆角矩形 28"/>
          <p:cNvSpPr/>
          <p:nvPr/>
        </p:nvSpPr>
        <p:spPr>
          <a:xfrm>
            <a:off x="8057249" y="4652386"/>
            <a:ext cx="1529927" cy="431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r>
              <a:rPr lang="zh-CN" altLang="en-US" b="1" smtClean="0">
                <a:solidFill>
                  <a:srgbClr val="000000"/>
                </a:solidFill>
              </a:rPr>
              <a:t>重要实验</a:t>
            </a:r>
            <a:endParaRPr lang="zh-CN" altLang="en-US" b="1">
              <a:solidFill>
                <a:srgbClr val="000000"/>
              </a:solidFill>
            </a:endParaRPr>
          </a:p>
        </p:txBody>
      </p:sp>
      <p:sp>
        <p:nvSpPr>
          <p:cNvPr id="30" name="文本框 15"/>
          <p:cNvSpPr txBox="1"/>
          <p:nvPr/>
        </p:nvSpPr>
        <p:spPr>
          <a:xfrm>
            <a:off x="9693854" y="4490464"/>
            <a:ext cx="2155233" cy="9632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lnSpc>
                <a:spcPts val="1700"/>
              </a:lnSpc>
              <a:spcBef>
                <a:spcPct val="0"/>
              </a:spcBef>
              <a:spcAft>
                <a:spcPct val="0"/>
              </a:spcAft>
            </a:pPr>
            <a:r>
              <a:rPr lang="en-US" altLang="zh-CN" sz="1400" b="1" smtClean="0">
                <a:solidFill>
                  <a:srgbClr val="000000"/>
                </a:solidFill>
              </a:rPr>
              <a:t>CH</a:t>
            </a:r>
            <a:r>
              <a:rPr lang="en-US" altLang="zh-CN" sz="1400" b="1" baseline="-25000" smtClean="0">
                <a:solidFill>
                  <a:srgbClr val="000000"/>
                </a:solidFill>
              </a:rPr>
              <a:t>4</a:t>
            </a:r>
            <a:r>
              <a:rPr lang="zh-CN" altLang="en-US" sz="1400" b="1" smtClean="0">
                <a:solidFill>
                  <a:srgbClr val="000000"/>
                </a:solidFill>
              </a:rPr>
              <a:t>与</a:t>
            </a:r>
            <a:r>
              <a:rPr lang="en-US" altLang="zh-CN" sz="1400" b="1" smtClean="0">
                <a:solidFill>
                  <a:srgbClr val="000000"/>
                </a:solidFill>
              </a:rPr>
              <a:t>Cl</a:t>
            </a:r>
            <a:r>
              <a:rPr lang="en-US" altLang="zh-CN" sz="1400" b="1" baseline="-25000" smtClean="0">
                <a:solidFill>
                  <a:srgbClr val="000000"/>
                </a:solidFill>
              </a:rPr>
              <a:t>2</a:t>
            </a:r>
            <a:r>
              <a:rPr lang="zh-CN" altLang="en-US" sz="1400" b="1" smtClean="0">
                <a:solidFill>
                  <a:srgbClr val="000000"/>
                </a:solidFill>
              </a:rPr>
              <a:t>取代</a:t>
            </a:r>
            <a:endParaRPr lang="en-US" altLang="zh-CN" sz="1400" b="1" baseline="-25000" smtClean="0">
              <a:solidFill>
                <a:srgbClr val="000000"/>
              </a:solidFill>
            </a:endParaRPr>
          </a:p>
          <a:p>
            <a:pPr fontAlgn="base">
              <a:lnSpc>
                <a:spcPts val="1700"/>
              </a:lnSpc>
              <a:spcBef>
                <a:spcPct val="0"/>
              </a:spcBef>
              <a:spcAft>
                <a:spcPct val="0"/>
              </a:spcAft>
            </a:pPr>
            <a:r>
              <a:rPr lang="en-US" altLang="zh-CN" sz="1400" b="1" smtClean="0">
                <a:solidFill>
                  <a:srgbClr val="000000"/>
                </a:solidFill>
              </a:rPr>
              <a:t>C</a:t>
            </a:r>
            <a:r>
              <a:rPr lang="en-US" altLang="zh-CN" sz="1400" b="1" baseline="-25000" smtClean="0">
                <a:solidFill>
                  <a:srgbClr val="000000"/>
                </a:solidFill>
              </a:rPr>
              <a:t>2</a:t>
            </a:r>
            <a:r>
              <a:rPr lang="en-US" altLang="zh-CN" sz="1400" b="1" smtClean="0">
                <a:solidFill>
                  <a:srgbClr val="000000"/>
                </a:solidFill>
              </a:rPr>
              <a:t>H</a:t>
            </a:r>
            <a:r>
              <a:rPr lang="en-US" altLang="zh-CN" sz="1400" b="1" baseline="-25000" smtClean="0">
                <a:solidFill>
                  <a:srgbClr val="000000"/>
                </a:solidFill>
              </a:rPr>
              <a:t>4</a:t>
            </a:r>
            <a:r>
              <a:rPr lang="zh-CN" altLang="en-US" sz="1400" b="1" smtClean="0">
                <a:solidFill>
                  <a:srgbClr val="000000"/>
                </a:solidFill>
              </a:rPr>
              <a:t>与</a:t>
            </a:r>
            <a:r>
              <a:rPr lang="en-US" altLang="zh-CN" sz="1400" b="1" smtClean="0">
                <a:solidFill>
                  <a:srgbClr val="000000"/>
                </a:solidFill>
              </a:rPr>
              <a:t>Br</a:t>
            </a:r>
            <a:r>
              <a:rPr lang="en-US" altLang="zh-CN" sz="1400" b="1" baseline="-25000" smtClean="0">
                <a:solidFill>
                  <a:srgbClr val="000000"/>
                </a:solidFill>
              </a:rPr>
              <a:t>2</a:t>
            </a:r>
            <a:r>
              <a:rPr lang="zh-CN" altLang="en-US" sz="1400" b="1" smtClean="0">
                <a:solidFill>
                  <a:srgbClr val="000000"/>
                </a:solidFill>
              </a:rPr>
              <a:t>加成</a:t>
            </a:r>
            <a:endParaRPr lang="en-US" altLang="zh-CN" sz="1400" b="1" baseline="-25000" smtClean="0">
              <a:solidFill>
                <a:srgbClr val="000000"/>
              </a:solidFill>
            </a:endParaRPr>
          </a:p>
          <a:p>
            <a:pPr fontAlgn="base">
              <a:lnSpc>
                <a:spcPts val="1700"/>
              </a:lnSpc>
              <a:spcBef>
                <a:spcPct val="0"/>
              </a:spcBef>
              <a:spcAft>
                <a:spcPct val="0"/>
              </a:spcAft>
            </a:pPr>
            <a:r>
              <a:rPr lang="zh-CN" altLang="en-US" sz="1400" b="1" smtClean="0">
                <a:solidFill>
                  <a:srgbClr val="000000"/>
                </a:solidFill>
              </a:rPr>
              <a:t>溴苯、硝基苯制备</a:t>
            </a:r>
            <a:endParaRPr lang="en-US" altLang="zh-CN" sz="1400" b="1" smtClean="0">
              <a:solidFill>
                <a:srgbClr val="000000"/>
              </a:solidFill>
            </a:endParaRPr>
          </a:p>
          <a:p>
            <a:pPr fontAlgn="base">
              <a:lnSpc>
                <a:spcPts val="1700"/>
              </a:lnSpc>
              <a:spcBef>
                <a:spcPct val="0"/>
              </a:spcBef>
              <a:spcAft>
                <a:spcPct val="0"/>
              </a:spcAft>
            </a:pPr>
            <a:r>
              <a:rPr lang="zh-CN" altLang="en-US" sz="1400" b="1" smtClean="0">
                <a:solidFill>
                  <a:srgbClr val="000000"/>
                </a:solidFill>
              </a:rPr>
              <a:t>酯化反应</a:t>
            </a:r>
            <a:endParaRPr lang="zh-CN" altLang="en-US" sz="1400" b="1">
              <a:solidFill>
                <a:srgbClr val="000000"/>
              </a:solidFill>
            </a:endParaRPr>
          </a:p>
        </p:txBody>
      </p:sp>
      <p:cxnSp>
        <p:nvCxnSpPr>
          <p:cNvPr id="31" name="直接箭头连接符 30"/>
          <p:cNvCxnSpPr/>
          <p:nvPr/>
        </p:nvCxnSpPr>
        <p:spPr>
          <a:xfrm flipV="1">
            <a:off x="9395828" y="4858761"/>
            <a:ext cx="298027" cy="25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5" name="直接连接符 34"/>
          <p:cNvCxnSpPr/>
          <p:nvPr/>
        </p:nvCxnSpPr>
        <p:spPr>
          <a:xfrm>
            <a:off x="235375" y="785794"/>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
        <p:nvSpPr>
          <p:cNvPr id="98" name="Rectangle 24"/>
          <p:cNvSpPr/>
          <p:nvPr/>
        </p:nvSpPr>
        <p:spPr>
          <a:xfrm>
            <a:off x="522395" y="247651"/>
            <a:ext cx="10537613" cy="537845"/>
          </a:xfrm>
          <a:prstGeom prst="rect">
            <a:avLst/>
          </a:prstGeom>
          <a:noFill/>
          <a:ln w="9525">
            <a:noFill/>
          </a:ln>
        </p:spPr>
        <p:txBody>
          <a:bodyPr wrap="none" lIns="69398" tIns="36165" rIns="69398" bIns="36165" anchor="ctr"/>
          <a:lstStyle/>
          <a:p>
            <a:pPr fontAlgn="base">
              <a:spcBef>
                <a:spcPct val="0"/>
              </a:spcBef>
              <a:spcAft>
                <a:spcPct val="0"/>
              </a:spcAft>
            </a:pPr>
            <a:r>
              <a:rPr lang="en-US" altLang="zh-CN" sz="24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6.</a:t>
            </a:r>
            <a:r>
              <a:rPr lang="zh-CN" altLang="en-US" sz="24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考查性质</a:t>
            </a:r>
            <a:r>
              <a:rPr lang="en-US" altLang="zh-CN" sz="2400" b="1"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无机</a:t>
            </a:r>
            <a:r>
              <a:rPr lang="zh-CN" altLang="en-US" sz="140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（酸碱、氧还、复分、热解）</a:t>
            </a:r>
            <a:r>
              <a:rPr lang="en-US" altLang="zh-CN" sz="140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r>
              <a:rPr lang="zh-CN" altLang="en-US" sz="2000" b="1" smtClean="0">
                <a:solidFill>
                  <a:srgbClr val="0000FF"/>
                </a:solidFill>
                <a:latin typeface="华文中宋" panose="02010600040101010101" pitchFamily="2" charset="-122"/>
                <a:ea typeface="华文中宋" panose="02010600040101010101" pitchFamily="2" charset="-122"/>
                <a:cs typeface="宋体" panose="02010600030101010101" pitchFamily="2" charset="-122"/>
                <a:sym typeface="+mn-ea"/>
              </a:rPr>
              <a:t>有机</a:t>
            </a:r>
            <a:r>
              <a:rPr lang="zh-CN" altLang="en-US" sz="140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（氧取加）</a:t>
            </a:r>
            <a:endParaRPr lang="zh-CN" altLang="en-US" sz="1400" b="1" smtClean="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endParaRPr>
          </a:p>
        </p:txBody>
      </p:sp>
      <p:graphicFrame>
        <p:nvGraphicFramePr>
          <p:cNvPr id="604294" name="表格 604293"/>
          <p:cNvGraphicFramePr>
            <a:graphicFrameLocks noGrp="1"/>
          </p:cNvGraphicFramePr>
          <p:nvPr>
            <p:custDataLst>
              <p:tags r:id="rId1"/>
            </p:custDataLst>
          </p:nvPr>
        </p:nvGraphicFramePr>
        <p:xfrm>
          <a:off x="1362068" y="2901547"/>
          <a:ext cx="7639473" cy="1529715"/>
        </p:xfrm>
        <a:graphic>
          <a:graphicData uri="http://schemas.openxmlformats.org/drawingml/2006/table">
            <a:tbl>
              <a:tblPr/>
              <a:tblGrid>
                <a:gridCol w="747607"/>
                <a:gridCol w="4566073"/>
                <a:gridCol w="2325793"/>
              </a:tblGrid>
              <a:tr h="304800">
                <a:tc>
                  <a:txBody>
                    <a:bodyPr wrap="square"/>
                    <a:lstStyle/>
                    <a:p>
                      <a:pPr marL="0" lvl="0" indent="0" algn="ctr" defTabSz="0">
                        <a:spcBef>
                          <a:spcPct val="0"/>
                        </a:spcBef>
                        <a:buNone/>
                        <a:tabLst>
                          <a:tab pos="2514600" algn="l"/>
                        </a:tabLst>
                      </a:pPr>
                      <a:r>
                        <a:rPr lang="zh-CN" altLang="en-US" sz="1400" b="1">
                          <a:latin typeface="Times New Roman" panose="02020603050405020304" pitchFamily="18" charset="0"/>
                          <a:cs typeface="Times New Roman" panose="02020603050405020304" pitchFamily="18" charset="0"/>
                        </a:rPr>
                        <a:t>选项</a:t>
                      </a:r>
                      <a:endParaRPr lang="zh-CN" altLang="en-US"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lgn="ctr" defTabSz="0">
                        <a:spcBef>
                          <a:spcPct val="0"/>
                        </a:spcBef>
                        <a:buNone/>
                        <a:tabLst>
                          <a:tab pos="2514600" algn="l"/>
                        </a:tabLst>
                      </a:pPr>
                      <a:r>
                        <a:rPr lang="zh-CN" altLang="en-US" sz="1400" b="1">
                          <a:latin typeface="Times New Roman" panose="02020603050405020304" pitchFamily="18" charset="0"/>
                          <a:cs typeface="Times New Roman" panose="02020603050405020304" pitchFamily="18" charset="0"/>
                        </a:rPr>
                        <a:t>化学性质</a:t>
                      </a:r>
                      <a:endParaRPr lang="zh-CN" altLang="en-US"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lgn="ctr" defTabSz="0">
                        <a:spcBef>
                          <a:spcPct val="0"/>
                        </a:spcBef>
                        <a:buNone/>
                        <a:tabLst>
                          <a:tab pos="2514600" algn="l"/>
                        </a:tabLst>
                      </a:pPr>
                      <a:r>
                        <a:rPr lang="zh-CN" altLang="en-US" sz="1400" b="1">
                          <a:latin typeface="Times New Roman" panose="02020603050405020304" pitchFamily="18" charset="0"/>
                          <a:cs typeface="Times New Roman" panose="02020603050405020304" pitchFamily="18" charset="0"/>
                        </a:rPr>
                        <a:t>实际应用</a:t>
                      </a:r>
                      <a:endParaRPr lang="zh-CN" altLang="en-US"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04800">
                <a:tc>
                  <a:txBody>
                    <a:bodyPr wrap="square"/>
                    <a:lstStyle/>
                    <a:p>
                      <a:pPr marL="0" lvl="0" indent="0" algn="ctr" defTabSz="0">
                        <a:spcBef>
                          <a:spcPct val="0"/>
                        </a:spcBef>
                        <a:buNone/>
                        <a:tabLst>
                          <a:tab pos="2514600" algn="l"/>
                        </a:tabLst>
                      </a:pPr>
                      <a:r>
                        <a:rPr lang="en-US" altLang="zh-CN" sz="1400" b="1">
                          <a:latin typeface="Times New Roman" panose="02020603050405020304" pitchFamily="18" charset="0"/>
                          <a:cs typeface="Times New Roman" panose="02020603050405020304" pitchFamily="18" charset="0"/>
                        </a:rPr>
                        <a:t>A</a:t>
                      </a:r>
                      <a:endParaRPr lang="en-US" altLang="zh-CN"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lgn="ctr" defTabSz="0">
                        <a:spcBef>
                          <a:spcPct val="0"/>
                        </a:spcBef>
                        <a:buNone/>
                        <a:tabLst>
                          <a:tab pos="2514600" algn="l"/>
                        </a:tabLst>
                      </a:pPr>
                      <a:r>
                        <a:rPr lang="en-US" altLang="zh-CN" sz="1400" b="1">
                          <a:latin typeface="Times New Roman" panose="02020603050405020304" pitchFamily="18" charset="0"/>
                          <a:cs typeface="Times New Roman" panose="02020603050405020304" pitchFamily="18" charset="0"/>
                        </a:rPr>
                        <a:t>ClO</a:t>
                      </a:r>
                      <a:r>
                        <a:rPr lang="en-US" altLang="zh-CN" sz="1400" b="1" baseline="-30000">
                          <a:latin typeface="Times New Roman" panose="02020603050405020304" pitchFamily="18" charset="0"/>
                          <a:cs typeface="Times New Roman" panose="02020603050405020304" pitchFamily="18" charset="0"/>
                        </a:rPr>
                        <a:t>2</a:t>
                      </a:r>
                      <a:r>
                        <a:rPr lang="zh-CN" altLang="en-US" sz="1400" b="1">
                          <a:latin typeface="Times New Roman" panose="02020603050405020304" pitchFamily="18" charset="0"/>
                          <a:cs typeface="Times New Roman" panose="02020603050405020304" pitchFamily="18" charset="0"/>
                        </a:rPr>
                        <a:t>具有强氧化性</a:t>
                      </a:r>
                      <a:endParaRPr lang="zh-CN" altLang="en-US"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lgn="ctr" defTabSz="0">
                        <a:spcBef>
                          <a:spcPct val="0"/>
                        </a:spcBef>
                        <a:buNone/>
                        <a:tabLst>
                          <a:tab pos="2514600" algn="l"/>
                        </a:tabLst>
                      </a:pPr>
                      <a:r>
                        <a:rPr lang="zh-CN" altLang="en-US" sz="1400" b="1">
                          <a:latin typeface="Times New Roman" panose="02020603050405020304" pitchFamily="18" charset="0"/>
                          <a:cs typeface="Times New Roman" panose="02020603050405020304" pitchFamily="18" charset="0"/>
                        </a:rPr>
                        <a:t>自来水消毒杀菌</a:t>
                      </a:r>
                      <a:endParaRPr lang="zh-CN" altLang="en-US"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04800">
                <a:tc>
                  <a:txBody>
                    <a:bodyPr wrap="square"/>
                    <a:lstStyle/>
                    <a:p>
                      <a:pPr marL="0" lvl="0" indent="0" algn="ctr" defTabSz="0">
                        <a:spcBef>
                          <a:spcPct val="0"/>
                        </a:spcBef>
                        <a:buNone/>
                        <a:tabLst>
                          <a:tab pos="2514600" algn="l"/>
                        </a:tabLst>
                      </a:pPr>
                      <a:r>
                        <a:rPr lang="en-US" altLang="zh-CN" sz="1400" b="1">
                          <a:latin typeface="Times New Roman" panose="02020603050405020304" pitchFamily="18" charset="0"/>
                          <a:cs typeface="Times New Roman" panose="02020603050405020304" pitchFamily="18" charset="0"/>
                        </a:rPr>
                        <a:t>B</a:t>
                      </a:r>
                      <a:endParaRPr lang="en-US" altLang="zh-CN"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lgn="ctr" defTabSz="0">
                        <a:spcBef>
                          <a:spcPct val="0"/>
                        </a:spcBef>
                        <a:buNone/>
                        <a:tabLst>
                          <a:tab pos="2514600" algn="l"/>
                        </a:tabLst>
                      </a:pPr>
                      <a:r>
                        <a:rPr lang="en-US" altLang="zh-CN" sz="1400" b="1">
                          <a:latin typeface="Times New Roman" panose="02020603050405020304" pitchFamily="18" charset="0"/>
                          <a:cs typeface="Times New Roman" panose="02020603050405020304" pitchFamily="18" charset="0"/>
                        </a:rPr>
                        <a:t>SO</a:t>
                      </a:r>
                      <a:r>
                        <a:rPr lang="en-US" altLang="zh-CN" sz="1400" b="1" baseline="-30000">
                          <a:latin typeface="Times New Roman" panose="02020603050405020304" pitchFamily="18" charset="0"/>
                          <a:cs typeface="Times New Roman" panose="02020603050405020304" pitchFamily="18" charset="0"/>
                        </a:rPr>
                        <a:t>2</a:t>
                      </a:r>
                      <a:r>
                        <a:rPr lang="zh-CN" altLang="en-US" sz="1400" b="1">
                          <a:latin typeface="Times New Roman" panose="02020603050405020304" pitchFamily="18" charset="0"/>
                          <a:cs typeface="Times New Roman" panose="02020603050405020304" pitchFamily="18" charset="0"/>
                        </a:rPr>
                        <a:t>具有还原性</a:t>
                      </a:r>
                      <a:endParaRPr lang="zh-CN" altLang="en-US"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lgn="ctr" defTabSz="0">
                        <a:spcBef>
                          <a:spcPct val="0"/>
                        </a:spcBef>
                        <a:buNone/>
                        <a:tabLst>
                          <a:tab pos="2514600" algn="l"/>
                        </a:tabLst>
                      </a:pPr>
                      <a:r>
                        <a:rPr lang="zh-CN" altLang="en-US" sz="1400" b="1">
                          <a:latin typeface="Times New Roman" panose="02020603050405020304" pitchFamily="18" charset="0"/>
                          <a:cs typeface="Times New Roman" panose="02020603050405020304" pitchFamily="18" charset="0"/>
                        </a:rPr>
                        <a:t>用作漂白剂</a:t>
                      </a:r>
                      <a:endParaRPr lang="zh-CN" altLang="en-US"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04800">
                <a:tc>
                  <a:txBody>
                    <a:bodyPr wrap="square"/>
                    <a:lstStyle/>
                    <a:p>
                      <a:pPr marL="0" lvl="0" indent="0" algn="ctr" defTabSz="0">
                        <a:spcBef>
                          <a:spcPct val="0"/>
                        </a:spcBef>
                        <a:buNone/>
                        <a:tabLst>
                          <a:tab pos="2514600" algn="l"/>
                        </a:tabLst>
                      </a:pPr>
                      <a:r>
                        <a:rPr lang="en-US" altLang="zh-CN" sz="1400" b="1">
                          <a:latin typeface="Times New Roman" panose="02020603050405020304" pitchFamily="18" charset="0"/>
                          <a:cs typeface="Times New Roman" panose="02020603050405020304" pitchFamily="18" charset="0"/>
                        </a:rPr>
                        <a:t>C</a:t>
                      </a:r>
                      <a:endParaRPr lang="en-US" altLang="zh-CN"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lgn="ctr" defTabSz="0">
                        <a:spcBef>
                          <a:spcPct val="0"/>
                        </a:spcBef>
                        <a:buNone/>
                        <a:tabLst>
                          <a:tab pos="2514600" algn="l"/>
                        </a:tabLst>
                      </a:pPr>
                      <a:r>
                        <a:rPr lang="en-US" altLang="zh-CN" sz="1400" b="1">
                          <a:latin typeface="Times New Roman" panose="02020603050405020304" pitchFamily="18" charset="0"/>
                          <a:cs typeface="Times New Roman" panose="02020603050405020304" pitchFamily="18" charset="0"/>
                        </a:rPr>
                        <a:t>NaHCO</a:t>
                      </a:r>
                      <a:r>
                        <a:rPr lang="en-US" altLang="zh-CN" sz="1400" b="1" baseline="-30000">
                          <a:latin typeface="Times New Roman" panose="02020603050405020304" pitchFamily="18" charset="0"/>
                          <a:cs typeface="Times New Roman" panose="02020603050405020304" pitchFamily="18" charset="0"/>
                        </a:rPr>
                        <a:t>3</a:t>
                      </a:r>
                      <a:r>
                        <a:rPr lang="zh-CN" altLang="en-US" sz="1400" b="1">
                          <a:latin typeface="Times New Roman" panose="02020603050405020304" pitchFamily="18" charset="0"/>
                          <a:cs typeface="Times New Roman" panose="02020603050405020304" pitchFamily="18" charset="0"/>
                        </a:rPr>
                        <a:t>受热分解并且生成气体</a:t>
                      </a:r>
                      <a:endParaRPr lang="zh-CN" altLang="en-US"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lgn="ctr" defTabSz="0">
                        <a:spcBef>
                          <a:spcPct val="0"/>
                        </a:spcBef>
                        <a:buNone/>
                        <a:tabLst>
                          <a:tab pos="2514600" algn="l"/>
                        </a:tabLst>
                      </a:pPr>
                      <a:r>
                        <a:rPr lang="zh-CN" altLang="en-US" sz="1400" b="1">
                          <a:latin typeface="Times New Roman" panose="02020603050405020304" pitchFamily="18" charset="0"/>
                          <a:cs typeface="Times New Roman" panose="02020603050405020304" pitchFamily="18" charset="0"/>
                        </a:rPr>
                        <a:t>焙制糕点</a:t>
                      </a:r>
                      <a:endParaRPr lang="zh-CN" altLang="en-US"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10515">
                <a:tc>
                  <a:txBody>
                    <a:bodyPr wrap="square"/>
                    <a:lstStyle/>
                    <a:p>
                      <a:pPr marL="0" lvl="0" indent="0" algn="ctr" defTabSz="0">
                        <a:spcBef>
                          <a:spcPct val="0"/>
                        </a:spcBef>
                        <a:buNone/>
                        <a:tabLst>
                          <a:tab pos="2514600" algn="l"/>
                        </a:tabLst>
                      </a:pPr>
                      <a:r>
                        <a:rPr lang="en-US" altLang="zh-CN" sz="1400" b="1">
                          <a:latin typeface="Times New Roman" panose="02020603050405020304" pitchFamily="18" charset="0"/>
                          <a:cs typeface="Times New Roman" panose="02020603050405020304" pitchFamily="18" charset="0"/>
                        </a:rPr>
                        <a:t>D</a:t>
                      </a:r>
                      <a:endParaRPr lang="en-US" altLang="zh-CN"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lgn="ctr" defTabSz="0">
                        <a:spcBef>
                          <a:spcPct val="0"/>
                        </a:spcBef>
                        <a:buNone/>
                        <a:tabLst>
                          <a:tab pos="2514600" algn="l"/>
                        </a:tabLst>
                      </a:pPr>
                      <a:r>
                        <a:rPr lang="en-US" altLang="zh-CN" sz="1400" b="1">
                          <a:latin typeface="Times New Roman" panose="02020603050405020304" pitchFamily="18" charset="0"/>
                          <a:cs typeface="Times New Roman" panose="02020603050405020304" pitchFamily="18" charset="0"/>
                        </a:rPr>
                        <a:t>Al(OH)</a:t>
                      </a:r>
                      <a:r>
                        <a:rPr lang="en-US" altLang="zh-CN" sz="1400" b="1" baseline="-30000">
                          <a:latin typeface="Times New Roman" panose="02020603050405020304" pitchFamily="18" charset="0"/>
                          <a:cs typeface="Times New Roman" panose="02020603050405020304" pitchFamily="18" charset="0"/>
                        </a:rPr>
                        <a:t>3</a:t>
                      </a:r>
                      <a:r>
                        <a:rPr lang="zh-CN" altLang="en-US" sz="1400" b="1">
                          <a:latin typeface="Times New Roman" panose="02020603050405020304" pitchFamily="18" charset="0"/>
                          <a:cs typeface="Times New Roman" panose="02020603050405020304" pitchFamily="18" charset="0"/>
                        </a:rPr>
                        <a:t>分解吸收大量热量并有</a:t>
                      </a:r>
                      <a:r>
                        <a:rPr lang="en-US" altLang="zh-CN" sz="1400" b="1">
                          <a:latin typeface="Times New Roman" panose="02020603050405020304" pitchFamily="18" charset="0"/>
                          <a:cs typeface="Times New Roman" panose="02020603050405020304" pitchFamily="18" charset="0"/>
                        </a:rPr>
                        <a:t>H</a:t>
                      </a:r>
                      <a:r>
                        <a:rPr lang="en-US" altLang="zh-CN" sz="1400" b="1" baseline="-30000">
                          <a:latin typeface="Times New Roman" panose="02020603050405020304" pitchFamily="18" charset="0"/>
                          <a:cs typeface="Times New Roman" panose="02020603050405020304" pitchFamily="18" charset="0"/>
                        </a:rPr>
                        <a:t>2</a:t>
                      </a:r>
                      <a:r>
                        <a:rPr lang="en-US" altLang="zh-CN" sz="1400" b="1">
                          <a:latin typeface="Times New Roman" panose="02020603050405020304" pitchFamily="18" charset="0"/>
                          <a:cs typeface="Times New Roman" panose="02020603050405020304" pitchFamily="18" charset="0"/>
                        </a:rPr>
                        <a:t>O</a:t>
                      </a:r>
                      <a:r>
                        <a:rPr lang="zh-CN" altLang="en-US" sz="1400" b="1">
                          <a:latin typeface="Times New Roman" panose="02020603050405020304" pitchFamily="18" charset="0"/>
                          <a:cs typeface="Times New Roman" panose="02020603050405020304" pitchFamily="18" charset="0"/>
                        </a:rPr>
                        <a:t>生成</a:t>
                      </a:r>
                      <a:endParaRPr lang="zh-CN" altLang="en-US"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marL="0" lvl="0" indent="0" algn="ctr" defTabSz="0">
                        <a:spcBef>
                          <a:spcPct val="0"/>
                        </a:spcBef>
                        <a:buNone/>
                        <a:tabLst>
                          <a:tab pos="2514600" algn="l"/>
                        </a:tabLst>
                      </a:pPr>
                      <a:r>
                        <a:rPr lang="zh-CN" altLang="en-US" sz="1400" b="1">
                          <a:latin typeface="Times New Roman" panose="02020603050405020304" pitchFamily="18" charset="0"/>
                          <a:cs typeface="Times New Roman" panose="02020603050405020304" pitchFamily="18" charset="0"/>
                        </a:rPr>
                        <a:t>阻燃胶合板</a:t>
                      </a:r>
                      <a:endParaRPr lang="zh-CN" altLang="en-US" sz="14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623773" y="2204952"/>
            <a:ext cx="10549467" cy="429895"/>
          </a:xfrm>
          <a:prstGeom prst="rect">
            <a:avLst/>
          </a:prstGeom>
          <a:noFill/>
          <a:ln w="9525">
            <a:noFill/>
          </a:ln>
        </p:spPr>
        <p:txBody>
          <a:bodyPr wrap="square">
            <a:spAutoFit/>
          </a:bodyPr>
          <a:lstStyle/>
          <a:p>
            <a:pPr marL="421005" indent="-421005" fontAlgn="base">
              <a:spcBef>
                <a:spcPct val="0"/>
              </a:spcBef>
              <a:spcAft>
                <a:spcPct val="0"/>
              </a:spcAft>
            </a:pPr>
            <a:r>
              <a:rPr lang="zh-CN" altLang="en-US" sz="2200" b="1">
                <a:solidFill>
                  <a:srgbClr val="0000FF"/>
                </a:solidFill>
              </a:rPr>
              <a:t>练习</a:t>
            </a:r>
            <a:r>
              <a:rPr lang="en-US" sz="2200" b="1">
                <a:solidFill>
                  <a:srgbClr val="000000"/>
                </a:solidFill>
              </a:rPr>
              <a:t>.</a:t>
            </a:r>
            <a:r>
              <a:rPr lang="zh-CN" altLang="en-US" sz="2200" b="1">
                <a:solidFill>
                  <a:srgbClr val="000000"/>
                </a:solidFill>
              </a:rPr>
              <a:t>下列物质的性质与应用对应关系正确是</a:t>
            </a:r>
            <a:r>
              <a:rPr lang="en-US" sz="2200" b="1">
                <a:solidFill>
                  <a:srgbClr val="000000"/>
                </a:solidFill>
                <a:latin typeface="Times New Roman" panose="02020603050405020304" pitchFamily="18" charset="0"/>
                <a:cs typeface="Times New Roman" panose="02020603050405020304" pitchFamily="18" charset="0"/>
              </a:rPr>
              <a:t>	</a:t>
            </a:r>
            <a:r>
              <a:rPr lang="en-US" sz="2200" b="1">
                <a:solidFill>
                  <a:srgbClr val="000000"/>
                </a:solidFill>
                <a:latin typeface="Times New Roman" panose="02020603050405020304" pitchFamily="18" charset="0"/>
              </a:rPr>
              <a:t>(</a:t>
            </a:r>
            <a:r>
              <a:rPr lang="en-US" sz="2200" b="1">
                <a:solidFill>
                  <a:srgbClr val="000000"/>
                </a:solidFill>
                <a:latin typeface="Times New Roman" panose="02020603050405020304" pitchFamily="18" charset="0"/>
                <a:cs typeface="Times New Roman" panose="02020603050405020304" pitchFamily="18" charset="0"/>
              </a:rPr>
              <a:t>   </a:t>
            </a:r>
            <a:r>
              <a:rPr lang="en-US" sz="2200" b="1">
                <a:solidFill>
                  <a:srgbClr val="000000"/>
                </a:solidFill>
                <a:latin typeface="Times New Roman" panose="02020603050405020304" pitchFamily="18" charset="0"/>
              </a:rPr>
              <a:t>)</a:t>
            </a:r>
            <a:endParaRPr lang="zh-CN" altLang="en-US" b="1">
              <a:solidFill>
                <a:srgbClr val="000000"/>
              </a:solidFill>
            </a:endParaRPr>
          </a:p>
        </p:txBody>
      </p:sp>
      <p:sp>
        <p:nvSpPr>
          <p:cNvPr id="4" name="文本框 3"/>
          <p:cNvSpPr txBox="1"/>
          <p:nvPr/>
        </p:nvSpPr>
        <p:spPr>
          <a:xfrm>
            <a:off x="1032088" y="1306516"/>
            <a:ext cx="6773333" cy="460375"/>
          </a:xfrm>
          <a:prstGeom prst="rect">
            <a:avLst/>
          </a:prstGeom>
          <a:noFill/>
          <a:ln w="9525">
            <a:noFill/>
          </a:ln>
        </p:spPr>
        <p:txBody>
          <a:bodyPr>
            <a:spAutoFit/>
          </a:bodyPr>
          <a:lstStyle/>
          <a:p>
            <a:pPr fontAlgn="base">
              <a:spcBef>
                <a:spcPct val="0"/>
              </a:spcBef>
              <a:spcAft>
                <a:spcPct val="0"/>
              </a:spcAft>
            </a:pPr>
            <a:r>
              <a:rPr lang="en-US" sz="2400" b="1">
                <a:solidFill>
                  <a:srgbClr val="000000"/>
                </a:solidFill>
                <a:latin typeface="Times New Roman" panose="02020603050405020304" pitchFamily="18" charset="0"/>
                <a:cs typeface="Times New Roman" panose="02020603050405020304" pitchFamily="18" charset="0"/>
              </a:rPr>
              <a:t>01</a:t>
            </a:r>
            <a:r>
              <a:rPr lang="zh-CN" altLang="en-US" sz="2400" b="1">
                <a:solidFill>
                  <a:srgbClr val="000000"/>
                </a:solidFill>
              </a:rPr>
              <a:t>．</a:t>
            </a:r>
            <a:r>
              <a:rPr lang="zh-CN" altLang="en-US" sz="2400" b="1">
                <a:solidFill>
                  <a:srgbClr val="FF0000"/>
                </a:solidFill>
                <a:latin typeface="Times New Roman" panose="02020603050405020304" pitchFamily="18" charset="0"/>
              </a:rPr>
              <a:t>性质考查</a:t>
            </a:r>
            <a:r>
              <a:rPr lang="en-US" altLang="zh-CN" sz="2400" b="1">
                <a:solidFill>
                  <a:srgbClr val="FF0000"/>
                </a:solidFill>
                <a:latin typeface="Times New Roman" panose="02020603050405020304" pitchFamily="18" charset="0"/>
              </a:rPr>
              <a:t>——</a:t>
            </a:r>
            <a:r>
              <a:rPr lang="zh-CN" altLang="en-US" sz="2400" b="1">
                <a:solidFill>
                  <a:srgbClr val="000000"/>
                </a:solidFill>
                <a:latin typeface="Times New Roman" panose="02020603050405020304" pitchFamily="18" charset="0"/>
              </a:rPr>
              <a:t>以</a:t>
            </a:r>
            <a:r>
              <a:rPr lang="en-US" sz="2400" b="1">
                <a:solidFill>
                  <a:srgbClr val="FF0000"/>
                </a:solidFill>
                <a:latin typeface="Times New Roman" panose="02020603050405020304" pitchFamily="18" charset="0"/>
                <a:cs typeface="Times New Roman" panose="02020603050405020304" pitchFamily="18" charset="0"/>
              </a:rPr>
              <a:t>“</a:t>
            </a:r>
            <a:r>
              <a:rPr lang="zh-CN" altLang="en-US" sz="2400" b="1">
                <a:solidFill>
                  <a:srgbClr val="3C28D6"/>
                </a:solidFill>
                <a:latin typeface="Times New Roman" panose="02020603050405020304" pitchFamily="18" charset="0"/>
              </a:rPr>
              <a:t>因果</a:t>
            </a:r>
            <a:r>
              <a:rPr lang="zh-CN" altLang="en-US" sz="2400" b="1">
                <a:solidFill>
                  <a:srgbClr val="FF0000"/>
                </a:solidFill>
                <a:latin typeface="Times New Roman" panose="02020603050405020304" pitchFamily="18" charset="0"/>
                <a:cs typeface="Times New Roman" panose="02020603050405020304" pitchFamily="18" charset="0"/>
              </a:rPr>
              <a:t>”</a:t>
            </a:r>
            <a:r>
              <a:rPr lang="zh-CN" altLang="en-US" sz="2400" b="1">
                <a:solidFill>
                  <a:srgbClr val="000000"/>
                </a:solidFill>
                <a:latin typeface="Times New Roman" panose="02020603050405020304" pitchFamily="18" charset="0"/>
                <a:cs typeface="Times New Roman" panose="02020603050405020304" pitchFamily="18" charset="0"/>
              </a:rPr>
              <a:t>为载体</a:t>
            </a:r>
            <a:endParaRPr lang="zh-CN" altLang="en-US" sz="24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639236" y="463553"/>
            <a:ext cx="10199793" cy="460375"/>
          </a:xfrm>
          <a:prstGeom prst="rect">
            <a:avLst/>
          </a:prstGeom>
          <a:noFill/>
        </p:spPr>
        <p:txBody>
          <a:bodyPr wrap="square" rtlCol="0" anchor="t">
            <a:spAutoFit/>
          </a:bodyPr>
          <a:lstStyle/>
          <a:p>
            <a:pPr fontAlgn="base">
              <a:spcBef>
                <a:spcPct val="0"/>
              </a:spcBef>
              <a:spcAft>
                <a:spcPct val="0"/>
              </a:spcAft>
            </a:pPr>
            <a:r>
              <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02. </a:t>
            </a:r>
            <a:r>
              <a:rPr lang="zh-CN" altLang="en-US"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性质考查</a:t>
            </a:r>
            <a:r>
              <a:rPr lang="en-US" altLang="zh-CN"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以</a:t>
            </a:r>
            <a:r>
              <a:rPr lang="en-US" altLang="zh-CN"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转化</a:t>
            </a:r>
            <a:r>
              <a:rPr lang="en-US" altLang="zh-CN"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推断</a:t>
            </a:r>
            <a:r>
              <a:rPr lang="en-US" altLang="zh-CN"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小路线</a:t>
            </a:r>
            <a:r>
              <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载体</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5" name="直接连接符 34"/>
          <p:cNvCxnSpPr/>
          <p:nvPr/>
        </p:nvCxnSpPr>
        <p:spPr>
          <a:xfrm>
            <a:off x="382695" y="1114724"/>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graphicFrame>
        <p:nvGraphicFramePr>
          <p:cNvPr id="633859" name="对象 606212"/>
          <p:cNvGraphicFramePr>
            <a:graphicFrameLocks noChangeAspect="1"/>
          </p:cNvGraphicFramePr>
          <p:nvPr/>
        </p:nvGraphicFramePr>
        <p:xfrm>
          <a:off x="1476588" y="1929765"/>
          <a:ext cx="8525933" cy="2999105"/>
        </p:xfrm>
        <a:graphic>
          <a:graphicData uri="http://schemas.openxmlformats.org/presentationml/2006/ole">
            <mc:AlternateContent xmlns:mc="http://schemas.openxmlformats.org/markup-compatibility/2006">
              <mc:Choice xmlns:v="urn:schemas-microsoft-com:vml" Requires="v">
                <p:oleObj spid="_x0000_s1043" name="" r:id="rId1" imgW="8248650" imgH="3571875" progId="">
                  <p:embed/>
                </p:oleObj>
              </mc:Choice>
              <mc:Fallback>
                <p:oleObj name="" r:id="rId1" imgW="8248650" imgH="3571875" progId="">
                  <p:embed/>
                  <p:pic>
                    <p:nvPicPr>
                      <p:cNvPr id="0" name="OLE substitute image"/>
                      <p:cNvPicPr/>
                      <p:nvPr/>
                    </p:nvPicPr>
                    <p:blipFill>
                      <a:blip r:embed="rId2"/>
                      <a:stretch>
                        <a:fillRect/>
                      </a:stretch>
                    </p:blipFill>
                    <p:spPr>
                      <a:xfrm>
                        <a:off x="1476588" y="1929765"/>
                        <a:ext cx="8525933" cy="2999105"/>
                      </a:xfrm>
                      <a:prstGeom prst="rect">
                        <a:avLst/>
                      </a:prstGeom>
                      <a:noFill/>
                      <a:ln w="9525">
                        <a:noFill/>
                      </a:ln>
                    </p:spPr>
                  </p:pic>
                </p:oleObj>
              </mc:Fallback>
            </mc:AlternateContent>
          </a:graphicData>
        </a:graphic>
      </p:graphicFrame>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35906" name="对象 608259"/>
          <p:cNvGraphicFramePr>
            <a:graphicFrameLocks noChangeAspect="1"/>
          </p:cNvGraphicFramePr>
          <p:nvPr/>
        </p:nvGraphicFramePr>
        <p:xfrm>
          <a:off x="1548555" y="3451863"/>
          <a:ext cx="9679093" cy="2864485"/>
        </p:xfrm>
        <a:graphic>
          <a:graphicData uri="http://schemas.openxmlformats.org/presentationml/2006/ole">
            <mc:AlternateContent xmlns:mc="http://schemas.openxmlformats.org/markup-compatibility/2006">
              <mc:Choice xmlns:v="urn:schemas-microsoft-com:vml" Requires="v">
                <p:oleObj spid="_x0000_s1044" name="" r:id="rId1" imgW="8582025" imgH="3609975" progId="">
                  <p:embed/>
                </p:oleObj>
              </mc:Choice>
              <mc:Fallback>
                <p:oleObj name="" r:id="rId1" imgW="8582025" imgH="3609975" progId="">
                  <p:embed/>
                  <p:pic>
                    <p:nvPicPr>
                      <p:cNvPr id="0" name="OLE substitute image"/>
                      <p:cNvPicPr/>
                      <p:nvPr/>
                    </p:nvPicPr>
                    <p:blipFill>
                      <a:blip r:embed="rId2"/>
                      <a:stretch>
                        <a:fillRect/>
                      </a:stretch>
                    </p:blipFill>
                    <p:spPr>
                      <a:xfrm>
                        <a:off x="1548555" y="3451863"/>
                        <a:ext cx="9679093" cy="2864485"/>
                      </a:xfrm>
                      <a:prstGeom prst="rect">
                        <a:avLst/>
                      </a:prstGeom>
                      <a:noFill/>
                      <a:ln w="9525">
                        <a:noFill/>
                      </a:ln>
                    </p:spPr>
                  </p:pic>
                </p:oleObj>
              </mc:Fallback>
            </mc:AlternateContent>
          </a:graphicData>
        </a:graphic>
      </p:graphicFrame>
      <p:graphicFrame>
        <p:nvGraphicFramePr>
          <p:cNvPr id="634882" name="对象 607235"/>
          <p:cNvGraphicFramePr>
            <a:graphicFrameLocks noChangeAspect="1"/>
          </p:cNvGraphicFramePr>
          <p:nvPr/>
        </p:nvGraphicFramePr>
        <p:xfrm>
          <a:off x="603673" y="966153"/>
          <a:ext cx="10982960" cy="482600"/>
        </p:xfrm>
        <a:graphic>
          <a:graphicData uri="http://schemas.openxmlformats.org/presentationml/2006/ole">
            <mc:AlternateContent xmlns:mc="http://schemas.openxmlformats.org/markup-compatibility/2006">
              <mc:Choice xmlns:v="urn:schemas-microsoft-com:vml" Requires="v">
                <p:oleObj spid="_x0000_s1045" name="" r:id="rId3" imgW="8239125" imgH="609600" progId="">
                  <p:embed/>
                </p:oleObj>
              </mc:Choice>
              <mc:Fallback>
                <p:oleObj name="" r:id="rId3" imgW="8239125" imgH="609600" progId="">
                  <p:embed/>
                  <p:pic>
                    <p:nvPicPr>
                      <p:cNvPr id="0" name="OLE substitute image"/>
                      <p:cNvPicPr/>
                      <p:nvPr/>
                    </p:nvPicPr>
                    <p:blipFill>
                      <a:blip r:embed="rId4"/>
                      <a:stretch>
                        <a:fillRect/>
                      </a:stretch>
                    </p:blipFill>
                    <p:spPr>
                      <a:xfrm>
                        <a:off x="603673" y="966153"/>
                        <a:ext cx="10982960" cy="482600"/>
                      </a:xfrm>
                      <a:prstGeom prst="rect">
                        <a:avLst/>
                      </a:prstGeom>
                      <a:noFill/>
                      <a:ln w="9525">
                        <a:noFill/>
                      </a:ln>
                    </p:spPr>
                  </p:pic>
                </p:oleObj>
              </mc:Fallback>
            </mc:AlternateContent>
          </a:graphicData>
        </a:graphic>
      </p:graphicFrame>
      <p:graphicFrame>
        <p:nvGraphicFramePr>
          <p:cNvPr id="607456" name="表格 607455"/>
          <p:cNvGraphicFramePr>
            <a:graphicFrameLocks noGrp="1"/>
          </p:cNvGraphicFramePr>
          <p:nvPr>
            <p:custDataLst>
              <p:tags r:id="rId5"/>
            </p:custDataLst>
          </p:nvPr>
        </p:nvGraphicFramePr>
        <p:xfrm>
          <a:off x="1937173" y="1449070"/>
          <a:ext cx="5410200" cy="1676400"/>
        </p:xfrm>
        <a:graphic>
          <a:graphicData uri="http://schemas.openxmlformats.org/drawingml/2006/table">
            <a:tbl>
              <a:tblPr/>
              <a:tblGrid>
                <a:gridCol w="794173"/>
                <a:gridCol w="942340"/>
                <a:gridCol w="982133"/>
                <a:gridCol w="1341967"/>
                <a:gridCol w="1349587"/>
              </a:tblGrid>
              <a:tr h="335280">
                <a:tc>
                  <a:txBody>
                    <a:bodyPr wrap="square"/>
                    <a:lstStyle/>
                    <a:p>
                      <a:pPr algn="ctr" defTabSz="0">
                        <a:buNone/>
                        <a:tabLst>
                          <a:tab pos="2514600" algn="l"/>
                        </a:tabLst>
                      </a:pPr>
                      <a:r>
                        <a:rPr lang="zh-CN" altLang="en-US" sz="1600" b="1">
                          <a:latin typeface="Times New Roman" panose="02020603050405020304" pitchFamily="18" charset="0"/>
                          <a:cs typeface="Times New Roman" panose="02020603050405020304" pitchFamily="18" charset="0"/>
                        </a:rPr>
                        <a:t>选项</a:t>
                      </a:r>
                      <a:endParaRPr lang="zh-CN" altLang="en-US"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X</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Y</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Z</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R</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35280">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A</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Al</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AlCl</a:t>
                      </a:r>
                      <a:r>
                        <a:rPr lang="en-US" altLang="zh-CN" sz="1600" b="1" baseline="-30000">
                          <a:latin typeface="Times New Roman" panose="02020603050405020304" pitchFamily="18" charset="0"/>
                          <a:cs typeface="Times New Roman" panose="02020603050405020304" pitchFamily="18" charset="0"/>
                        </a:rPr>
                        <a:t>3</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Al(OH)</a:t>
                      </a:r>
                      <a:r>
                        <a:rPr lang="en-US" altLang="zh-CN" sz="1600" b="1" baseline="-30000">
                          <a:latin typeface="Times New Roman" panose="02020603050405020304" pitchFamily="18" charset="0"/>
                          <a:cs typeface="Times New Roman" panose="02020603050405020304" pitchFamily="18" charset="0"/>
                        </a:rPr>
                        <a:t>3</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NaAlO</a:t>
                      </a:r>
                      <a:r>
                        <a:rPr lang="en-US" altLang="zh-CN" sz="1600" b="1" baseline="-30000">
                          <a:latin typeface="Times New Roman" panose="02020603050405020304" pitchFamily="18" charset="0"/>
                          <a:cs typeface="Times New Roman" panose="02020603050405020304" pitchFamily="18" charset="0"/>
                        </a:rPr>
                        <a:t>2</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35280">
                <a:tc>
                  <a:txBody>
                    <a:bodyPr wrap="square"/>
                    <a:lstStyle/>
                    <a:p>
                      <a:pPr algn="ctr" defTabSz="0">
                        <a:buNone/>
                        <a:tabLst>
                          <a:tab pos="2514600" algn="l"/>
                        </a:tabLst>
                      </a:pPr>
                      <a:r>
                        <a:rPr lang="en-US" altLang="zh-CN" sz="1600" b="1">
                          <a:solidFill>
                            <a:srgbClr val="0000FF"/>
                          </a:solidFill>
                          <a:latin typeface="Times New Roman" panose="02020603050405020304" pitchFamily="18" charset="0"/>
                          <a:cs typeface="Times New Roman" panose="02020603050405020304" pitchFamily="18" charset="0"/>
                        </a:rPr>
                        <a:t>B</a:t>
                      </a:r>
                      <a:endParaRPr lang="en-US" altLang="zh-CN" sz="1600" b="1">
                        <a:solidFill>
                          <a:srgbClr val="0000FF"/>
                        </a:solidFill>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Na</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Na</a:t>
                      </a:r>
                      <a:r>
                        <a:rPr lang="en-US" altLang="zh-CN" sz="1600" b="1" baseline="-30000">
                          <a:latin typeface="Times New Roman" panose="02020603050405020304" pitchFamily="18" charset="0"/>
                          <a:cs typeface="Times New Roman" panose="02020603050405020304" pitchFamily="18" charset="0"/>
                        </a:rPr>
                        <a:t>2</a:t>
                      </a:r>
                      <a:r>
                        <a:rPr lang="en-US" altLang="zh-CN" sz="1600" b="1">
                          <a:latin typeface="Times New Roman" panose="02020603050405020304" pitchFamily="18" charset="0"/>
                          <a:cs typeface="Times New Roman" panose="02020603050405020304" pitchFamily="18" charset="0"/>
                        </a:rPr>
                        <a:t>O</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Na</a:t>
                      </a:r>
                      <a:r>
                        <a:rPr lang="en-US" altLang="zh-CN" sz="1600" b="1" baseline="-30000">
                          <a:latin typeface="Times New Roman" panose="02020603050405020304" pitchFamily="18" charset="0"/>
                          <a:cs typeface="Times New Roman" panose="02020603050405020304" pitchFamily="18" charset="0"/>
                        </a:rPr>
                        <a:t>2</a:t>
                      </a:r>
                      <a:r>
                        <a:rPr lang="en-US" altLang="zh-CN" sz="1600" b="1">
                          <a:latin typeface="Times New Roman" panose="02020603050405020304" pitchFamily="18" charset="0"/>
                          <a:cs typeface="Times New Roman" panose="02020603050405020304" pitchFamily="18" charset="0"/>
                        </a:rPr>
                        <a:t>O</a:t>
                      </a:r>
                      <a:r>
                        <a:rPr lang="en-US" altLang="zh-CN" sz="1600" b="1" baseline="-30000">
                          <a:latin typeface="Times New Roman" panose="02020603050405020304" pitchFamily="18" charset="0"/>
                          <a:cs typeface="Times New Roman" panose="02020603050405020304" pitchFamily="18" charset="0"/>
                        </a:rPr>
                        <a:t>2</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err="1">
                          <a:latin typeface="Times New Roman" panose="02020603050405020304" pitchFamily="18" charset="0"/>
                          <a:cs typeface="Times New Roman" panose="02020603050405020304" pitchFamily="18" charset="0"/>
                        </a:rPr>
                        <a:t>NaOH</a:t>
                      </a:r>
                      <a:endParaRPr lang="en-US" altLang="zh-CN" sz="1600" b="1" err="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35280">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C</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H</a:t>
                      </a:r>
                      <a:r>
                        <a:rPr lang="en-US" altLang="zh-CN" sz="1600" b="1" baseline="-30000">
                          <a:latin typeface="Times New Roman" panose="02020603050405020304" pitchFamily="18" charset="0"/>
                          <a:cs typeface="Times New Roman" panose="02020603050405020304" pitchFamily="18" charset="0"/>
                        </a:rPr>
                        <a:t>2</a:t>
                      </a:r>
                      <a:r>
                        <a:rPr lang="en-US" altLang="zh-CN" sz="1600" b="1">
                          <a:latin typeface="Times New Roman" panose="02020603050405020304" pitchFamily="18" charset="0"/>
                          <a:cs typeface="Times New Roman" panose="02020603050405020304" pitchFamily="18" charset="0"/>
                        </a:rPr>
                        <a:t>S</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S</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SO</a:t>
                      </a:r>
                      <a:r>
                        <a:rPr lang="en-US" altLang="zh-CN" sz="1600" b="1" baseline="-30000">
                          <a:latin typeface="Times New Roman" panose="02020603050405020304" pitchFamily="18" charset="0"/>
                          <a:cs typeface="Times New Roman" panose="02020603050405020304" pitchFamily="18" charset="0"/>
                        </a:rPr>
                        <a:t>2</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SO</a:t>
                      </a:r>
                      <a:r>
                        <a:rPr lang="en-US" altLang="zh-CN" sz="1600" b="1" baseline="-30000">
                          <a:latin typeface="Times New Roman" panose="02020603050405020304" pitchFamily="18" charset="0"/>
                          <a:cs typeface="Times New Roman" panose="02020603050405020304" pitchFamily="18" charset="0"/>
                        </a:rPr>
                        <a:t>3</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35280">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D</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N</a:t>
                      </a:r>
                      <a:r>
                        <a:rPr lang="en-US" altLang="zh-CN" sz="1600" b="1" baseline="-30000">
                          <a:latin typeface="Times New Roman" panose="02020603050405020304" pitchFamily="18" charset="0"/>
                          <a:cs typeface="Times New Roman" panose="02020603050405020304" pitchFamily="18" charset="0"/>
                        </a:rPr>
                        <a:t>2</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NH</a:t>
                      </a:r>
                      <a:r>
                        <a:rPr lang="en-US" altLang="zh-CN" sz="1600" b="1" baseline="-30000">
                          <a:latin typeface="Times New Roman" panose="02020603050405020304" pitchFamily="18" charset="0"/>
                          <a:cs typeface="Times New Roman" panose="02020603050405020304" pitchFamily="18" charset="0"/>
                        </a:rPr>
                        <a:t>3</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NO</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p>
                      <a:pPr algn="ctr" defTabSz="0">
                        <a:buNone/>
                        <a:tabLst>
                          <a:tab pos="2514600" algn="l"/>
                        </a:tabLst>
                      </a:pPr>
                      <a:r>
                        <a:rPr lang="en-US" altLang="zh-CN" sz="1600" b="1">
                          <a:latin typeface="Times New Roman" panose="02020603050405020304" pitchFamily="18" charset="0"/>
                          <a:cs typeface="Times New Roman" panose="02020603050405020304" pitchFamily="18" charset="0"/>
                        </a:rPr>
                        <a:t>NO</a:t>
                      </a:r>
                      <a:r>
                        <a:rPr lang="en-US" altLang="zh-CN" sz="1600" b="1" baseline="-30000">
                          <a:latin typeface="Times New Roman" panose="02020603050405020304" pitchFamily="18" charset="0"/>
                          <a:cs typeface="Times New Roman" panose="02020603050405020304" pitchFamily="18" charset="0"/>
                        </a:rPr>
                        <a:t>2</a:t>
                      </a:r>
                      <a:endParaRPr lang="en-US" altLang="zh-CN" sz="1600" b="1">
                        <a:latin typeface="Times New Roman" panose="02020603050405020304" pitchFamily="18" charset="0"/>
                        <a:cs typeface="Times New Roman" panose="02020603050405020304" pitchFamily="18" charset="0"/>
                      </a:endParaRPr>
                    </a:p>
                  </a:txBody>
                  <a:tcPr marL="121920" marR="121920"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634921" name="图片 607451" descr="D:/化学组专用（勿删）/三维设计二轮/2019二轮/二轮课件样/第一部分   确保7个选择题不失分/18SWAH1-11.TIF"/>
          <p:cNvPicPr>
            <a:picLocks noChangeAspect="1"/>
          </p:cNvPicPr>
          <p:nvPr/>
        </p:nvPicPr>
        <p:blipFill>
          <a:blip r:embed="rId6"/>
          <a:stretch>
            <a:fillRect/>
          </a:stretch>
        </p:blipFill>
        <p:spPr>
          <a:xfrm>
            <a:off x="7915489" y="1546228"/>
            <a:ext cx="3313007" cy="1500505"/>
          </a:xfrm>
          <a:prstGeom prst="rect">
            <a:avLst/>
          </a:prstGeom>
          <a:noFill/>
          <a:ln w="9525">
            <a:noFill/>
          </a:ln>
        </p:spPr>
      </p:pic>
      <p:sp>
        <p:nvSpPr>
          <p:cNvPr id="4" name="文本框 3"/>
          <p:cNvSpPr txBox="1"/>
          <p:nvPr/>
        </p:nvSpPr>
        <p:spPr>
          <a:xfrm>
            <a:off x="639236" y="248288"/>
            <a:ext cx="10199793" cy="460375"/>
          </a:xfrm>
          <a:prstGeom prst="rect">
            <a:avLst/>
          </a:prstGeom>
          <a:noFill/>
        </p:spPr>
        <p:txBody>
          <a:bodyPr wrap="square" rtlCol="0" anchor="t">
            <a:spAutoFit/>
          </a:bodyPr>
          <a:lstStyle/>
          <a:p>
            <a:pPr fontAlgn="base">
              <a:spcBef>
                <a:spcPct val="0"/>
              </a:spcBef>
              <a:spcAft>
                <a:spcPct val="0"/>
              </a:spcAft>
            </a:pPr>
            <a:r>
              <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03. </a:t>
            </a:r>
            <a:r>
              <a:rPr lang="zh-CN" altLang="en-US"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性质考查</a:t>
            </a:r>
            <a:r>
              <a:rPr lang="en-US" altLang="zh-CN"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以</a:t>
            </a:r>
            <a:r>
              <a:rPr lang="en-US" altLang="zh-CN"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转化</a:t>
            </a:r>
            <a:r>
              <a:rPr lang="en-US" altLang="zh-CN"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推断</a:t>
            </a:r>
            <a:r>
              <a:rPr lang="en-US" altLang="zh-CN" sz="2400" b="1">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小路线</a:t>
            </a:r>
            <a:r>
              <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载体</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5" name="直接连接符 34"/>
          <p:cNvCxnSpPr/>
          <p:nvPr/>
        </p:nvCxnSpPr>
        <p:spPr>
          <a:xfrm>
            <a:off x="382695" y="755949"/>
            <a:ext cx="11425767" cy="0"/>
          </a:xfrm>
          <a:prstGeom prst="line">
            <a:avLst/>
          </a:prstGeom>
          <a:ln w="57150">
            <a:solidFill>
              <a:srgbClr val="FF0000"/>
            </a:solidFill>
          </a:ln>
          <a:scene3d>
            <a:camera prst="obliqueTopRight"/>
            <a:lightRig rig="threePt" dir="t"/>
          </a:scene3d>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1.xml><?xml version="1.0" encoding="utf-8"?>
<p:tagLst xmlns:p="http://schemas.openxmlformats.org/presentationml/2006/main">
  <p:tag name="PA" val="v3.2.0"/>
</p:tagLst>
</file>

<file path=ppt/tags/tag12.xml><?xml version="1.0" encoding="utf-8"?>
<p:tagLst xmlns:p="http://schemas.openxmlformats.org/presentationml/2006/main">
  <p:tag name="PA" val="v3.2.0"/>
</p:tagLst>
</file>

<file path=ppt/tags/tag13.xml><?xml version="1.0" encoding="utf-8"?>
<p:tagLst xmlns:p="http://schemas.openxmlformats.org/presentationml/2006/main">
  <p:tag name="PA" val="v3.2.0"/>
</p:tagLst>
</file>

<file path=ppt/tags/tag14.xml><?xml version="1.0" encoding="utf-8"?>
<p:tagLst xmlns:p="http://schemas.openxmlformats.org/presentationml/2006/main">
  <p:tag name="PA" val="v3.2.0"/>
</p:tagLst>
</file>

<file path=ppt/tags/tag15.xml><?xml version="1.0" encoding="utf-8"?>
<p:tagLst xmlns:p="http://schemas.openxmlformats.org/presentationml/2006/main">
  <p:tag name="KSO_WM_UNIT_TABLE_BEAUTIFY" val="smartTable{4b6c28ab-52f9-43ec-9f8c-bbc225edf13e}"/>
</p:tagLst>
</file>

<file path=ppt/tags/tag16.xml><?xml version="1.0" encoding="utf-8"?>
<p:tagLst xmlns:p="http://schemas.openxmlformats.org/presentationml/2006/main">
  <p:tag name="KSO_WM_UNIT_TABLE_BEAUTIFY" val="smartTable{5b4b58a8-1565-47fd-80f9-165e5337ba16}"/>
</p:tagLst>
</file>

<file path=ppt/tags/tag17.xml><?xml version="1.0" encoding="utf-8"?>
<p:tagLst xmlns:p="http://schemas.openxmlformats.org/presentationml/2006/main">
  <p:tag name="KSO_WM_UNIT_TABLE_BEAUTIFY" val="smartTable{b73926e4-0643-4d5d-87a8-5c101438ae7d}"/>
</p:tagLst>
</file>

<file path=ppt/tags/tag18.xml><?xml version="1.0" encoding="utf-8"?>
<p:tagLst xmlns:p="http://schemas.openxmlformats.org/presentationml/2006/main">
  <p:tag name="KSO_WM_UNIT_TABLE_BEAUTIFY" val="smartTable{b9fedb9f-9ebe-4581-a733-9deeae867c7d}"/>
</p:tagLst>
</file>

<file path=ppt/tags/tag19.xml><?xml version="1.0" encoding="utf-8"?>
<p:tagLst xmlns:p="http://schemas.openxmlformats.org/presentationml/2006/main">
  <p:tag name="KSO_WM_UNIT_TABLE_BEAUTIFY" val="smartTable{79e6ed8d-fbb6-41d0-8a01-44a266835d92}"/>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TABLE_BEAUTIFY" val="smartTable{ab350ae2-c870-4b48-bc9e-c7f58b6e050b}"/>
</p:tagLst>
</file>

<file path=ppt/tags/tag21.xml><?xml version="1.0" encoding="utf-8"?>
<p:tagLst xmlns:p="http://schemas.openxmlformats.org/presentationml/2006/main">
  <p:tag name="KSO_WM_UNIT_TABLE_BEAUTIFY" val="smartTable{9fcdcb7f-ce5d-460a-9cbf-c8811c0f017c}"/>
</p:tagLst>
</file>

<file path=ppt/tags/tag22.xml><?xml version="1.0" encoding="utf-8"?>
<p:tagLst xmlns:p="http://schemas.openxmlformats.org/presentationml/2006/main">
  <p:tag name="KSO_WM_UNIT_TABLE_BEAUTIFY" val="smartTable{65ec7f1f-7f3a-4ba4-a5a1-4b5ef0a8706f}"/>
</p:tagLst>
</file>

<file path=ppt/tags/tag23.xml><?xml version="1.0" encoding="utf-8"?>
<p:tagLst xmlns:p="http://schemas.openxmlformats.org/presentationml/2006/main">
  <p:tag name="KSO_WM_UNIT_TABLE_BEAUTIFY" val="smartTable{1f081242-860d-4ce4-b8e4-df19b68e3fa0}"/>
</p:tagLst>
</file>

<file path=ppt/tags/tag24.xml><?xml version="1.0" encoding="utf-8"?>
<p:tagLst xmlns:p="http://schemas.openxmlformats.org/presentationml/2006/main">
  <p:tag name="KSO_WM_UNIT_TABLE_BEAUTIFY" val="smartTable{a555c0a1-e120-4070-b309-dab1c36629a6}"/>
</p:tagLst>
</file>

<file path=ppt/tags/tag25.xml><?xml version="1.0" encoding="utf-8"?>
<p:tagLst xmlns:p="http://schemas.openxmlformats.org/presentationml/2006/main">
  <p:tag name="KSO_WM_SLIDE_MODEL_TYPE" val="cover"/>
</p:tagLst>
</file>

<file path=ppt/tags/tag26.xml><?xml version="1.0" encoding="utf-8"?>
<p:tagLst xmlns:p="http://schemas.openxmlformats.org/presentationml/2006/main">
  <p:tag name="AS_NET" val="4.0.30319.42000"/>
  <p:tag name="AS_OS" val="Microsoft Windows NT 6.2.9200.0"/>
  <p:tag name="AS_RELEASE_DATE" val="2022.10.14"/>
  <p:tag name="AS_TITLE" val="Aspose.Slides for .NET 4.0 Client Profile"/>
  <p:tag name="AS_VERSION" val="22.10"/>
  <p:tag name="COMMONDATA" val="eyJoZGlkIjoiOWFlMDhjOWE0MjMzYWI0YzlmZDI5ZDc5M2QwOTJkMjAifQ=="/>
  <p:tag name="KSO_WPP_MARK_KEY" val="8247e8c8-cbd0-4cc0-a25b-a39602b5d248"/>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3_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30000"/>
          </a:lnSpc>
          <a:defRPr lang="zh-CN" altLang="en-US" sz="2600">
            <a:solidFill>
              <a:schemeClr val="tx1">
                <a:lumMod val="85000"/>
                <a:lumOff val="15000"/>
              </a:schemeClr>
            </a:solidFill>
            <a:latin typeface="Times New Roman" panose="02020603050405020304" pitchFamily="18" charset="0"/>
            <a:ea typeface="汉仪劲楷简" panose="0002060004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46124</Words>
  <Application>WPS 演示</Application>
  <PresentationFormat/>
  <Paragraphs>5277</Paragraphs>
  <Slides>232</Slides>
  <Notes>8</Notes>
  <HiddenSlides>1</HiddenSlides>
  <MMClips>0</MMClips>
  <ScaleCrop>false</ScaleCrop>
  <HeadingPairs>
    <vt:vector size="8" baseType="variant">
      <vt:variant>
        <vt:lpstr>已用的字体</vt:lpstr>
      </vt:variant>
      <vt:variant>
        <vt:i4>48</vt:i4>
      </vt:variant>
      <vt:variant>
        <vt:lpstr>主题</vt:lpstr>
      </vt:variant>
      <vt:variant>
        <vt:i4>1</vt:i4>
      </vt:variant>
      <vt:variant>
        <vt:lpstr>嵌入 OLE 服务器</vt:lpstr>
      </vt:variant>
      <vt:variant>
        <vt:i4>9</vt:i4>
      </vt:variant>
      <vt:variant>
        <vt:lpstr>幻灯片标题</vt:lpstr>
      </vt:variant>
      <vt:variant>
        <vt:i4>232</vt:i4>
      </vt:variant>
    </vt:vector>
  </HeadingPairs>
  <TitlesOfParts>
    <vt:vector size="290" baseType="lpstr">
      <vt:lpstr>Arial</vt:lpstr>
      <vt:lpstr>宋体</vt:lpstr>
      <vt:lpstr>Wingdings</vt:lpstr>
      <vt:lpstr>Times New Roman</vt:lpstr>
      <vt:lpstr>汉仪劲楷简</vt:lpstr>
      <vt:lpstr>Wingdings</vt:lpstr>
      <vt:lpstr>微软雅黑</vt:lpstr>
      <vt:lpstr>Calibri</vt:lpstr>
      <vt:lpstr>黑体</vt:lpstr>
      <vt:lpstr>华文中宋</vt:lpstr>
      <vt:lpstr>Calibri</vt:lpstr>
      <vt:lpstr>思源黑体 CN Medium</vt:lpstr>
      <vt:lpstr>Century Gothic</vt:lpstr>
      <vt:lpstr>楷体</vt:lpstr>
      <vt:lpstr>ヒラギノ角ゴ Pro W3</vt:lpstr>
      <vt:lpstr>Arial Unicode MS</vt:lpstr>
      <vt:lpstr>方正黑体_GBK</vt:lpstr>
      <vt:lpstr>Wingdings 3</vt:lpstr>
      <vt:lpstr>Lucida Sans Unicode</vt:lpstr>
      <vt:lpstr>견고딕</vt:lpstr>
      <vt:lpstr>HanWangCC02</vt:lpstr>
      <vt:lpstr>华文新魏</vt:lpstr>
      <vt:lpstr>等线 Light</vt:lpstr>
      <vt:lpstr>等线</vt:lpstr>
      <vt:lpstr>仿宋</vt:lpstr>
      <vt:lpstr>Arial Rounded MT Bold</vt:lpstr>
      <vt:lpstr>方正姚体</vt:lpstr>
      <vt:lpstr>华康龙门石碑W9</vt:lpstr>
      <vt:lpstr>Verdana</vt:lpstr>
      <vt:lpstr>新宋体</vt:lpstr>
      <vt:lpstr>Times New Roman</vt:lpstr>
      <vt:lpstr>方正黑体简体</vt:lpstr>
      <vt:lpstr>Webdings</vt:lpstr>
      <vt:lpstr>Franklin Gothic Book</vt:lpstr>
      <vt:lpstr>Tahoma</vt:lpstr>
      <vt:lpstr>Goudy Old Style</vt:lpstr>
      <vt:lpstr>Time New Romans</vt:lpstr>
      <vt:lpstr>MS Gothic</vt:lpstr>
      <vt:lpstr>Kochi Mincho</vt:lpstr>
      <vt:lpstr>仿宋_GB2312</vt:lpstr>
      <vt:lpstr>楷体_GB2312</vt:lpstr>
      <vt:lpstr>Courier New</vt:lpstr>
      <vt:lpstr>MS Mincho</vt:lpstr>
      <vt:lpstr>Monotype Sorts</vt:lpstr>
      <vt:lpstr>Symbol</vt:lpstr>
      <vt:lpstr>MingLiU_HKSCS</vt:lpstr>
      <vt:lpstr>华文楷体</vt:lpstr>
      <vt:lpstr>HanWangZonYi</vt:lpstr>
      <vt:lpstr>3_Office 主题​​</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化学反应速率方程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2.与速率常数有关的K计算</vt:lpstr>
      <vt:lpstr>PowerPoint 演示文稿</vt:lpstr>
      <vt:lpstr>对恒温恒压容器的反应，求Kp简单； 对恒温恒容容器的反应，求Kc简单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jzyzyk</cp:lastModifiedBy>
  <cp:revision>2</cp:revision>
  <cp:lastPrinted>2024-06-03T16:10:00Z</cp:lastPrinted>
  <dcterms:created xsi:type="dcterms:W3CDTF">2024-06-03T16:10:00Z</dcterms:created>
  <dcterms:modified xsi:type="dcterms:W3CDTF">2025-02-17T09:17:42Z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E0EBF80FCD78460F9E8B7AC1E5058CAE_12</vt:lpwstr>
  </property>
  <property fmtid="{D5CDD505-2E9C-101B-9397-08002B2CF9AE}" pid="3" name="KSOProductBuildVer">
    <vt:lpwstr>2052-12.1.0.19770</vt:lpwstr>
  </property>
</Properties>
</file>