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28.svg" ContentType="image/svg+xml"/>
  <Override PartName="/ppt/media/image4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Lst>
  <p:notesMasterIdLst>
    <p:notesMasterId r:id="rId7"/>
  </p:notesMasterIdLst>
  <p:handoutMasterIdLst>
    <p:handoutMasterId r:id="rId95"/>
  </p:handoutMasterIdLst>
  <p:sldIdLst>
    <p:sldId id="796" r:id="rId4"/>
    <p:sldId id="645" r:id="rId5"/>
    <p:sldId id="840" r:id="rId6"/>
    <p:sldId id="923" r:id="rId8"/>
    <p:sldId id="754" r:id="rId9"/>
    <p:sldId id="843" r:id="rId10"/>
    <p:sldId id="845" r:id="rId11"/>
    <p:sldId id="846" r:id="rId12"/>
    <p:sldId id="1932" r:id="rId13"/>
    <p:sldId id="847" r:id="rId14"/>
    <p:sldId id="1915" r:id="rId15"/>
    <p:sldId id="1916" r:id="rId16"/>
    <p:sldId id="1917" r:id="rId17"/>
    <p:sldId id="1918" r:id="rId18"/>
    <p:sldId id="1919" r:id="rId19"/>
    <p:sldId id="1921" r:id="rId20"/>
    <p:sldId id="1922" r:id="rId21"/>
    <p:sldId id="1923" r:id="rId22"/>
    <p:sldId id="1924" r:id="rId23"/>
    <p:sldId id="1925" r:id="rId24"/>
    <p:sldId id="1920" r:id="rId25"/>
    <p:sldId id="2049" r:id="rId26"/>
    <p:sldId id="2050" r:id="rId27"/>
    <p:sldId id="2057" r:id="rId28"/>
    <p:sldId id="848" r:id="rId29"/>
    <p:sldId id="1913" r:id="rId30"/>
    <p:sldId id="851" r:id="rId31"/>
    <p:sldId id="852" r:id="rId32"/>
    <p:sldId id="1929" r:id="rId33"/>
    <p:sldId id="1930" r:id="rId34"/>
    <p:sldId id="1703" r:id="rId35"/>
    <p:sldId id="2158" r:id="rId36"/>
    <p:sldId id="1101" r:id="rId37"/>
    <p:sldId id="1097" r:id="rId38"/>
    <p:sldId id="1098" r:id="rId39"/>
    <p:sldId id="1099" r:id="rId40"/>
    <p:sldId id="1100" r:id="rId41"/>
    <p:sldId id="1589" r:id="rId42"/>
    <p:sldId id="865" r:id="rId43"/>
    <p:sldId id="1969" r:id="rId44"/>
    <p:sldId id="2157" r:id="rId45"/>
    <p:sldId id="1970" r:id="rId46"/>
    <p:sldId id="2066" r:id="rId47"/>
    <p:sldId id="2064" r:id="rId48"/>
    <p:sldId id="1967" r:id="rId49"/>
    <p:sldId id="867" r:id="rId50"/>
    <p:sldId id="1587" r:id="rId51"/>
    <p:sldId id="720" r:id="rId52"/>
    <p:sldId id="690" r:id="rId53"/>
    <p:sldId id="862" r:id="rId54"/>
    <p:sldId id="685" r:id="rId55"/>
    <p:sldId id="684" r:id="rId56"/>
    <p:sldId id="1410" r:id="rId57"/>
    <p:sldId id="1402" r:id="rId58"/>
    <p:sldId id="1579" r:id="rId59"/>
    <p:sldId id="1406" r:id="rId60"/>
    <p:sldId id="1469" r:id="rId61"/>
    <p:sldId id="1581" r:id="rId62"/>
    <p:sldId id="1407" r:id="rId63"/>
    <p:sldId id="1580" r:id="rId64"/>
    <p:sldId id="1471" r:id="rId65"/>
    <p:sldId id="1582" r:id="rId66"/>
    <p:sldId id="1408" r:id="rId67"/>
    <p:sldId id="1584" r:id="rId68"/>
    <p:sldId id="1583" r:id="rId69"/>
    <p:sldId id="1409" r:id="rId70"/>
    <p:sldId id="1585" r:id="rId71"/>
    <p:sldId id="2155" r:id="rId72"/>
    <p:sldId id="1796" r:id="rId73"/>
    <p:sldId id="1797" r:id="rId74"/>
    <p:sldId id="1798" r:id="rId75"/>
    <p:sldId id="1799" r:id="rId76"/>
    <p:sldId id="1699" r:id="rId77"/>
    <p:sldId id="1702" r:id="rId78"/>
    <p:sldId id="1700" r:id="rId79"/>
    <p:sldId id="1568" r:id="rId80"/>
    <p:sldId id="1577" r:id="rId81"/>
    <p:sldId id="1571" r:id="rId82"/>
    <p:sldId id="1573" r:id="rId83"/>
    <p:sldId id="1572" r:id="rId84"/>
    <p:sldId id="1574" r:id="rId85"/>
    <p:sldId id="1575" r:id="rId86"/>
    <p:sldId id="1691" r:id="rId87"/>
    <p:sldId id="1690" r:id="rId88"/>
    <p:sldId id="2044" r:id="rId89"/>
    <p:sldId id="1697" r:id="rId90"/>
    <p:sldId id="2053" r:id="rId91"/>
    <p:sldId id="2154" r:id="rId92"/>
    <p:sldId id="2045" r:id="rId93"/>
    <p:sldId id="1079" r:id="rId94"/>
  </p:sldIdLst>
  <p:sldSz cx="9144000" cy="5143500" type="screen16x9"/>
  <p:notesSz cx="6858000" cy="9144000"/>
  <p:custDataLst>
    <p:tags r:id="rId100"/>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a:ea typeface="宋体" panose="02010600030101010101" pitchFamily="2" charset="-122"/>
        <a:cs typeface="+mn-cs"/>
      </a:defRPr>
    </a:lvl9pPr>
  </p:defaultTextStyle>
  <p:extLst>
    <p:ext uri="{EFAFB233-063F-42B5-8137-9DF3F51BA10A}">
      <p15:sldGuideLst xmlns:p15="http://schemas.microsoft.com/office/powerpoint/2012/main">
        <p15:guide id="1" orient="horz" pos="1574" userDrawn="1">
          <p15:clr>
            <a:srgbClr val="A4A3A4"/>
          </p15:clr>
        </p15:guide>
        <p15:guide id="2" pos="29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0" clrIdx="0"/>
  <p:cmAuthor id="1" name="lenovo" initials="l" lastIdx="0" clrIdx="0"/>
  <p:cmAuthor id="2" name="kingsoft" initials="k" lastIdx="0" clrIdx="0"/>
  <p:cmAuthor id="3" name="微软用户" initials="微" lastIdx="0" clrIdx="0"/>
  <p:cmAuthor id="4" name="未知用户1" initials="未" lastIdx="0" clrIdx="0"/>
  <p:cmAuthor id="5" name="朱守超" initials="朱" lastIdx="0" clrIdx="2"/>
  <p:cmAuthor id="6" name="幸兴" initials="幸" lastIdx="0" clrIdx="8"/>
  <p:cmAuthor id="7" name="dell" initials="d" lastIdx="0" clrIdx="2"/>
  <p:cmAuthor id="8" name="123" initials="1" lastIdx="0" clrIdx="0"/>
  <p:cmAuthor id="9" name="Administrator" initials="A" lastIdx="0" clrIdx="4"/>
  <p:cmAuthor id="10" name="雨林木风" initials="雨" lastIdx="0" clrIdx="0"/>
  <p:cmAuthor id="11" name="wucj" initials="w" lastIdx="0" clrIdx="0"/>
  <p:cmAuthor id="12" name="huawei" initials="h" lastIdx="0" clrIdx="11"/>
  <p:cmAuthor id="13" name="G" initials="G" lastIdx="0" clrIdx="12"/>
  <p:cmAuthor id="14" name="zq" initials="z" lastIdx="0" clrIdx="0"/>
  <p:cmAuthor id="15" name="viola_yang" initials="v" lastIdx="0" clrIdx="0"/>
  <p:cmAuthor id="16" name="志龙 姜" initials="志" lastIdx="0" clrIdx="0"/>
  <p:cmAuthor id="49837067" name="刘浩" initials="刘" lastIdx="0" clrIdx="0"/>
  <p:cmAuthor id="17" name="SHMILY" initials="S" lastIdx="0" clrIdx="0"/>
  <p:cmAuthor id="49837068" name="Vivian Liu" initials="VL" lastIdx="0" clrIdx="1"/>
  <p:cmAuthor id="18" name="admin" initials="a" lastIdx="0" clrIdx="0"/>
  <p:cmAuthor id="76" name="李彦利" initials="李彦利" lastIdx="0" clrIdx="25"/>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 id="27" name="翟宏帅" initials="翟"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p:restoredTop sz="87779"/>
  </p:normalViewPr>
  <p:slideViewPr>
    <p:cSldViewPr snapToGrid="0" showGuides="1">
      <p:cViewPr varScale="1">
        <p:scale>
          <a:sx n="99" d="100"/>
          <a:sy n="99" d="100"/>
        </p:scale>
        <p:origin x="998" y="72"/>
      </p:cViewPr>
      <p:guideLst>
        <p:guide orient="horz" pos="1574"/>
        <p:guide pos="2920"/>
      </p:guideLst>
    </p:cSldViewPr>
  </p:slideViewPr>
  <p:outlineViewPr>
    <p:cViewPr>
      <p:scale>
        <a:sx n="33" d="100"/>
        <a:sy n="33" d="100"/>
      </p:scale>
      <p:origin x="0" y="11376"/>
    </p:cViewPr>
  </p:outlineViewPr>
  <p:notesTextViewPr>
    <p:cViewPr>
      <p:scale>
        <a:sx n="100" d="100"/>
        <a:sy n="100" d="100"/>
      </p:scale>
      <p:origin x="0" y="0"/>
    </p:cViewPr>
  </p:notesTextViewPr>
  <p:notesViewPr>
    <p:cSldViewPr>
      <p:cViewPr>
        <p:scale>
          <a:sx n="1" d="100"/>
          <a:sy n="1" d="100"/>
        </p:scale>
        <p:origin x="0" y="0"/>
      </p:cViewPr>
      <p:guideLst/>
    </p:cSldViewPr>
  </p:notesViewPr>
  <p:gridSpacing cx="72005" cy="72005"/>
</p:viewPr>
</file>

<file path=ppt/_rels/presentation.xml.rels><?xml version="1.0" encoding="UTF-8" standalone="yes"?>
<Relationships xmlns="http://schemas.openxmlformats.org/package/2006/relationships"><Relationship Id="rId99" Type="http://schemas.openxmlformats.org/officeDocument/2006/relationships/commentAuthors" Target="commentAuthors.xml"/><Relationship Id="rId98" Type="http://schemas.openxmlformats.org/officeDocument/2006/relationships/tableStyles" Target="tableStyles.xml"/><Relationship Id="rId97" Type="http://schemas.openxmlformats.org/officeDocument/2006/relationships/viewProps" Target="viewProps.xml"/><Relationship Id="rId96" Type="http://schemas.openxmlformats.org/officeDocument/2006/relationships/presProps" Target="presProps.xml"/><Relationship Id="rId95" Type="http://schemas.openxmlformats.org/officeDocument/2006/relationships/handoutMaster" Target="handoutMasters/handoutMaster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notesMaster" Target="notesMasters/notesMaster1.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0" Type="http://schemas.openxmlformats.org/officeDocument/2006/relationships/tags" Target="tags/tag935.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cs typeface="微软雅黑" panose="020B0503020204020204" pitchFamily="34" charset="-122"/>
              </a:rPr>
            </a:fld>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cs typeface="微软雅黑" panose="020B0503020204020204" pitchFamily="34" charset="-122"/>
              </a:rPr>
            </a:fld>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934.xml"/><Relationship Id="rId5" Type="http://schemas.openxmlformats.org/officeDocument/2006/relationships/tags" Target="../tags/tag933.xml"/><Relationship Id="rId4" Type="http://schemas.openxmlformats.org/officeDocument/2006/relationships/tags" Target="../tags/tag932.xml"/><Relationship Id="rId3" Type="http://schemas.openxmlformats.org/officeDocument/2006/relationships/tags" Target="../tags/tag931.xml"/><Relationship Id="rId2" Type="http://schemas.openxmlformats.org/officeDocument/2006/relationships/tags" Target="../tags/tag930.xml"/><Relationship Id="rId1" Type="http://schemas.openxmlformats.org/officeDocument/2006/relationships/tags" Target="../tags/tag9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7200"/>
          </a:xfrm>
          <a:prstGeom prst="rect">
            <a:avLst/>
          </a:prstGeom>
        </p:spPr>
        <p:txBody>
          <a:bodyPr vert="horz" lIns="91440" tIns="45720" rIns="91440" bIns="45720" rtlCol="0"/>
          <a:lstStyle>
            <a:lvl1pPr algn="l" fontAlgn="auto">
              <a:spcBef>
                <a:spcPct val="0"/>
              </a:spcBef>
              <a:spcAft>
                <a:spcPct val="0"/>
              </a:spcAft>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pPr fontAlgn="auto">
              <a:defRPr/>
            </a:pPr>
            <a:endParaRPr lang="zh-CN" altLang="en-US" strike="noStrike" noProof="1"/>
          </a:p>
        </p:txBody>
      </p:sp>
      <p:sp>
        <p:nvSpPr>
          <p:cNvPr id="3" name="日期占位符 2"/>
          <p:cNvSpPr>
            <a:spLocks noGrp="1"/>
          </p:cNvSpPr>
          <p:nvPr>
            <p:ph type="dt" idx="1"/>
            <p:custDataLst>
              <p:tags r:id="rId2"/>
            </p:custDataLst>
          </p:nvPr>
        </p:nvSpPr>
        <p:spPr>
          <a:xfrm>
            <a:off x="3884613" y="0"/>
            <a:ext cx="2971800" cy="457200"/>
          </a:xfrm>
          <a:prstGeom prst="rect">
            <a:avLst/>
          </a:prstGeom>
        </p:spPr>
        <p:txBody>
          <a:bodyPr vert="horz" lIns="91440" tIns="45720" rIns="91440" bIns="45720" rtlCol="0"/>
          <a:lstStyle>
            <a:lvl1pPr algn="r" fontAlgn="auto">
              <a:spcBef>
                <a:spcPct val="0"/>
              </a:spcBef>
              <a:spcAft>
                <a:spcPct val="0"/>
              </a:spcAft>
              <a:defRPr sz="12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fontAlgn="auto">
              <a:defRPr/>
            </a:pPr>
            <a:fld id="{79C3E479-D235-4BDA-A122-B58777FB94E0}" type="datetimeFigureOut">
              <a:rPr lang="zh-CN" altLang="en-US" strike="noStrike" noProof="1"/>
            </a:fld>
            <a:endParaRPr lang="zh-CN" altLang="en-US" strike="noStrike" noProof="1"/>
          </a:p>
        </p:txBody>
      </p:sp>
      <p:sp>
        <p:nvSpPr>
          <p:cNvPr id="74756" name="幻灯片图像占位符 3"/>
          <p:cNvSpPr>
            <a:spLocks noGrp="1" noRot="1" noChangeAspect="1"/>
          </p:cNvSpPr>
          <p:nvPr>
            <p:ph type="sldImg" idx="6"/>
            <p:custDataLst>
              <p:tags r:id="rId3"/>
            </p:custDataLst>
          </p:nvPr>
        </p:nvSpPr>
        <p:spPr>
          <a:xfrm>
            <a:off x="381000" y="685800"/>
            <a:ext cx="6096000" cy="3429000"/>
          </a:xfrm>
          <a:prstGeom prst="rect">
            <a:avLst/>
          </a:prstGeom>
          <a:noFill/>
          <a:ln w="12700" cap="flat" cmpd="sng">
            <a:solidFill>
              <a:srgbClr val="000000"/>
            </a:solidFill>
            <a:prstDash val="solid"/>
            <a:round/>
            <a:headEnd type="none" w="med" len="med"/>
            <a:tailEnd type="none" w="med" len="med"/>
          </a:ln>
        </p:spPr>
      </p:sp>
      <p:sp>
        <p:nvSpPr>
          <p:cNvPr id="74757" name="备注占位符 4"/>
          <p:cNvSpPr>
            <a:spLocks noGrp="1"/>
          </p:cNvSpPr>
          <p:nvPr>
            <p:ph type="body" sz="quarter" idx="7"/>
            <p:custDataLst>
              <p:tags r:id="rId4"/>
            </p:custDataLst>
          </p:nvPr>
        </p:nvSpPr>
        <p:spPr>
          <a:xfrm>
            <a:off x="685800" y="4343400"/>
            <a:ext cx="5486400" cy="4114800"/>
          </a:xfrm>
          <a:prstGeom prst="rect">
            <a:avLst/>
          </a:prstGeom>
          <a:noFill/>
          <a:ln w="9525">
            <a:noFill/>
          </a:ln>
        </p:spPr>
        <p:txBody>
          <a:bodyPr vert="horz" lIns="91440" tIns="45720" rIns="91440" bIns="45720"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7200"/>
          </a:xfrm>
          <a:prstGeom prst="rect">
            <a:avLst/>
          </a:prstGeom>
        </p:spPr>
        <p:txBody>
          <a:bodyPr vert="horz" lIns="91440" tIns="45720" rIns="91440" bIns="45720" rtlCol="0" anchor="b"/>
          <a:lstStyle>
            <a:lvl1pPr algn="l" fontAlgn="auto">
              <a:spcBef>
                <a:spcPct val="0"/>
              </a:spcBef>
              <a:spcAft>
                <a:spcPct val="0"/>
              </a:spcAft>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pPr fontAlgn="auto">
              <a:defRPr/>
            </a:pPr>
            <a:endParaRPr lang="zh-CN" altLang="en-US" strike="noStrike" noProof="1"/>
          </a:p>
        </p:txBody>
      </p:sp>
      <p:sp>
        <p:nvSpPr>
          <p:cNvPr id="7" name="灯片编号占位符 6"/>
          <p:cNvSpPr>
            <a:spLocks noGrp="1"/>
          </p:cNvSpPr>
          <p:nvPr>
            <p:ph type="sldNum" sz="quarter" idx="5"/>
            <p:custDataLst>
              <p:tags r:id="rId6"/>
            </p:custDataLst>
          </p:nvPr>
        </p:nvSpPr>
        <p:spPr>
          <a:xfrm>
            <a:off x="3884613" y="8685213"/>
            <a:ext cx="2971800" cy="457200"/>
          </a:xfrm>
          <a:prstGeom prst="rect">
            <a:avLst/>
          </a:prstGeom>
        </p:spPr>
        <p:txBody>
          <a:bodyPr vert="horz" lIns="91440" tIns="45720" rIns="91440" bIns="45720" rtlCol="0" anchor="b"/>
          <a:lstStyle>
            <a:lvl1pPr algn="r" fontAlgn="auto">
              <a:spcBef>
                <a:spcPct val="0"/>
              </a:spcBef>
              <a:spcAft>
                <a:spcPct val="0"/>
              </a:spcAft>
              <a:defRPr sz="12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fontAlgn="auto">
              <a:defRPr/>
            </a:pPr>
            <a:fld id="{2F2869DE-B1CD-47C2-A9B6-F3CEB614D5A6}" type="slidenum">
              <a:rPr lang="zh-CN" altLang="en-US" strike="noStrike" noProof="1"/>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marL="9144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marL="13716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marL="18288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4" Type="http://schemas.openxmlformats.org/officeDocument/2006/relationships/tags" Target="../tags/tag786.xml"/><Relationship Id="rId3" Type="http://schemas.openxmlformats.org/officeDocument/2006/relationships/tags" Target="../tags/tag785.xml"/><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11.xml.rels><?xml version="1.0" encoding="UTF-8" standalone="yes"?>
<Relationships xmlns="http://schemas.openxmlformats.org/package/2006/relationships"><Relationship Id="rId5" Type="http://schemas.openxmlformats.org/officeDocument/2006/relationships/tags" Target="../tags/tag848.xml"/><Relationship Id="rId4" Type="http://schemas.openxmlformats.org/officeDocument/2006/relationships/tags" Target="../tags/tag847.xml"/><Relationship Id="rId3" Type="http://schemas.openxmlformats.org/officeDocument/2006/relationships/tags" Target="../tags/tag846.xml"/><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12.xml.rels><?xml version="1.0" encoding="UTF-8" standalone="yes"?>
<Relationships xmlns="http://schemas.openxmlformats.org/package/2006/relationships"><Relationship Id="rId5" Type="http://schemas.openxmlformats.org/officeDocument/2006/relationships/tags" Target="../tags/tag872.xml"/><Relationship Id="rId4" Type="http://schemas.openxmlformats.org/officeDocument/2006/relationships/tags" Target="../tags/tag871.xml"/><Relationship Id="rId3" Type="http://schemas.openxmlformats.org/officeDocument/2006/relationships/tags" Target="../tags/tag870.xml"/><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13.xml.rels><?xml version="1.0" encoding="UTF-8" standalone="yes"?>
<Relationships xmlns="http://schemas.openxmlformats.org/package/2006/relationships"><Relationship Id="rId4" Type="http://schemas.openxmlformats.org/officeDocument/2006/relationships/tags" Target="../tags/tag894.xml"/><Relationship Id="rId3" Type="http://schemas.openxmlformats.org/officeDocument/2006/relationships/tags" Target="../tags/tag893.xml"/><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14.xml.rels><?xml version="1.0" encoding="UTF-8" standalone="yes"?>
<Relationships xmlns="http://schemas.openxmlformats.org/package/2006/relationships"><Relationship Id="rId4" Type="http://schemas.openxmlformats.org/officeDocument/2006/relationships/tags" Target="../tags/tag902.xml"/><Relationship Id="rId3" Type="http://schemas.openxmlformats.org/officeDocument/2006/relationships/tags" Target="../tags/tag901.xml"/><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15.xml.rels><?xml version="1.0" encoding="UTF-8" standalone="yes"?>
<Relationships xmlns="http://schemas.openxmlformats.org/package/2006/relationships"><Relationship Id="rId4" Type="http://schemas.openxmlformats.org/officeDocument/2006/relationships/tags" Target="../tags/tag914.xml"/><Relationship Id="rId3" Type="http://schemas.openxmlformats.org/officeDocument/2006/relationships/tags" Target="../tags/tag913.xml"/><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322.xml"/><Relationship Id="rId3" Type="http://schemas.openxmlformats.org/officeDocument/2006/relationships/tags" Target="../tags/tag321.xm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423.xml"/><Relationship Id="rId3" Type="http://schemas.openxmlformats.org/officeDocument/2006/relationships/tags" Target="../tags/tag422.xml"/><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4" Type="http://schemas.openxmlformats.org/officeDocument/2006/relationships/tags" Target="../tags/tag524.xml"/><Relationship Id="rId3" Type="http://schemas.openxmlformats.org/officeDocument/2006/relationships/tags" Target="../tags/tag523.xml"/><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571.xml"/><Relationship Id="rId4" Type="http://schemas.openxmlformats.org/officeDocument/2006/relationships/tags" Target="../tags/tag570.xml"/><Relationship Id="rId3" Type="http://schemas.openxmlformats.org/officeDocument/2006/relationships/tags" Target="../tags/tag569.xml"/><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9.xml.rels><?xml version="1.0" encoding="UTF-8" standalone="yes"?>
<Relationships xmlns="http://schemas.openxmlformats.org/package/2006/relationships"><Relationship Id="rId4" Type="http://schemas.openxmlformats.org/officeDocument/2006/relationships/tags" Target="../tags/tag776.xml"/><Relationship Id="rId3" Type="http://schemas.openxmlformats.org/officeDocument/2006/relationships/tags" Target="../tags/tag775.xml"/><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幻灯片图像占位符 1"/>
          <p:cNvSpPr>
            <a:spLocks noGrp="1" noRot="1" noChangeAspect="1" noTextEdit="1"/>
          </p:cNvSpPr>
          <p:nvPr>
            <p:ph type="sldImg"/>
            <p:custDataLst>
              <p:tags r:id="rId3"/>
            </p:custDataLst>
          </p:nvPr>
        </p:nvSpPr>
        <p:spPr>
          <a:ln>
            <a:solidFill>
              <a:srgbClr val="000000"/>
            </a:solidFill>
            <a:miter/>
          </a:ln>
        </p:spPr>
      </p:sp>
      <p:sp>
        <p:nvSpPr>
          <p:cNvPr id="86018" name="备注占位符 2"/>
          <p:cNvSpPr txBox="1">
            <a:spLocks noGrp="1"/>
          </p:cNvSpPr>
          <p:nvPr>
            <p:ph type="body" idx="1"/>
            <p:custDataLst>
              <p:tags r:id="rId4"/>
            </p:custDataLst>
          </p:nvPr>
        </p:nvSpPr>
        <p:spPr/>
        <p:txBody>
          <a:bodyPr wrap="square" lIns="91440" tIns="45720" rIns="91440" bIns="45720" anchor="t" anchorCtr="0"/>
          <a:lstStyle/>
          <a:p>
            <a:pPr lvl="0" eaLnBrk="1" hangingPunct="1">
              <a:spcBef>
                <a:spcPct val="0"/>
              </a:spcBef>
            </a:pPr>
            <a:endParaRPr lang="zh-CN" altLang="en-US"/>
          </a:p>
        </p:txBody>
      </p:sp>
      <p:sp>
        <p:nvSpPr>
          <p:cNvPr id="86019" name="灯片编号占位符 3"/>
          <p:cNvSpPr txBox="1">
            <a:spLocks noGrp="1"/>
          </p:cNvSpPr>
          <p:nvPr>
            <p:custDataLst>
              <p:tags r:id="rId5"/>
            </p:custDataLst>
          </p:nvPr>
        </p:nvSpPr>
        <p:spPr>
          <a:xfrm>
            <a:off x="3884613" y="8685213"/>
            <a:ext cx="2971800" cy="457200"/>
          </a:xfrm>
          <a:prstGeom prst="rect">
            <a:avLst/>
          </a:prstGeom>
          <a:noFill/>
          <a:ln w="9525">
            <a:noFill/>
          </a:ln>
        </p:spPr>
        <p:txBody>
          <a:bodyPr anchor="b" anchorCtr="0"/>
          <a:lstStyle/>
          <a:p>
            <a:pPr lvl="0" indent="0" algn="r"/>
            <a:fld id="{9A0DB2DC-4C9A-4742-B13C-FB6460FD3503}" type="slidenum">
              <a:rPr lang="zh-CN" altLang="en-US" sz="1200">
                <a:latin typeface="微软雅黑" panose="020B0503020204020204" pitchFamily="34" charset="-122"/>
                <a:ea typeface="微软雅黑" panose="020B0503020204020204" pitchFamily="34" charset="-122"/>
              </a:rPr>
            </a:fld>
            <a:endParaRPr lang="zh-CN" altLang="en-US" sz="120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txBox="1">
            <a:spLocks noGrp="1"/>
          </p:cNvSpPr>
          <p:nvPr>
            <p:ph type="body" idx="1"/>
            <p:custDataLst>
              <p:tags r:id="rId4"/>
            </p:custDataLst>
          </p:nvPr>
        </p:nvSpPr>
        <p:spPr/>
        <p:txBody>
          <a:bodyPr/>
          <a:lstStyle/>
          <a:p>
            <a:r>
              <a:rPr lang="zh-CN" altLang="en-US"/>
              <a:t>积雪消融老化，雪层变薄，部分地表裸露</a:t>
            </a:r>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27112AC-B8D8-4F87-9870-FA5E99650C04}" type="slidenum">
              <a:rPr kumimoji="0" lang="zh-CN" altLang="en-US" sz="1200" b="0" i="0" u="none" strike="noStrike" kern="1200" cap="none" spc="0" normalizeH="0" baseline="0" noProof="0" smtClean="0">
                <a:ln>
                  <a:noFill/>
                </a:ln>
                <a:solidFill>
                  <a:prstClr val="black"/>
                </a:solidFill>
                <a:effectLst/>
                <a:uLnTx/>
                <a:uFillTx/>
              </a:rPr>
            </a:fld>
            <a:endParaRPr kumimoji="0" lang="zh-CN" altLang="en-US" sz="1200" b="0" i="0" u="none" strike="noStrike" kern="1200" cap="none" spc="0" normalizeH="0" baseline="0" noProof="0">
              <a:ln>
                <a:noFill/>
              </a:ln>
              <a:solidFill>
                <a:prstClr val="black"/>
              </a:solidFill>
              <a:effectLst/>
              <a:uLnTx/>
              <a:uFillTx/>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txBox="1">
            <a:spLocks noGrp="1"/>
          </p:cNvSpPr>
          <p:nvPr>
            <p:ph type="body" idx="1"/>
            <p:custDataLst>
              <p:tags r:id="rId4"/>
            </p:custDataLst>
          </p:nvPr>
        </p:nvSpPr>
        <p:spPr/>
        <p:txBody>
          <a:bodyPr/>
          <a:lstStyle/>
          <a:p>
            <a:r>
              <a:rPr lang="zh-CN" altLang="en-US" b="1">
                <a:solidFill>
                  <a:schemeClr val="tx1"/>
                </a:solidFill>
                <a:latin typeface="微软雅黑" panose="020B0503020204020204" pitchFamily="34" charset="-122"/>
                <a:sym typeface="+mn-ea"/>
              </a:rPr>
              <a:t>风运动时，遇山受阻，可能绕行或者爬坡。  气流在迎风坡上升到一定高度时，水汽遇冷凝结产生降水，因此在背风坡下沉时变得干燥；同时地面辐射是近地面大气主要、直接热源，海拔降低，因此温度升高。</a:t>
            </a:r>
            <a:endParaRPr lang="zh-CN" altLang="en-US" b="1">
              <a:solidFill>
                <a:schemeClr val="tx1"/>
              </a:solidFill>
              <a:latin typeface="微软雅黑" panose="020B0503020204020204" pitchFamily="34" charset="-122"/>
              <a:sym typeface="+mn-ea"/>
            </a:endParaRPr>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27112AC-B8D8-4F87-9870-FA5E99650C04}" type="slidenum">
              <a:rPr kumimoji="0" lang="zh-CN" altLang="en-US" sz="1200" b="0" i="0" u="none" strike="noStrike" kern="1200" cap="none" spc="0" normalizeH="0" baseline="0" noProof="0" smtClean="0">
                <a:ln>
                  <a:noFill/>
                </a:ln>
                <a:solidFill>
                  <a:prstClr val="black"/>
                </a:solidFill>
                <a:effectLst/>
                <a:uLnTx/>
                <a:uFillTx/>
              </a:rPr>
            </a:fld>
            <a:endParaRPr kumimoji="0" lang="zh-CN" altLang="en-US" sz="1200" b="0" i="0" u="none" strike="noStrike" kern="1200" cap="none" spc="0" normalizeH="0" baseline="0" noProof="0">
              <a:ln>
                <a:noFill/>
              </a:ln>
              <a:solidFill>
                <a:prstClr val="black"/>
              </a:solidFill>
              <a:effectLst/>
              <a:uLnTx/>
              <a:uFillTx/>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文本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幻灯片图像占位符 1"/>
          <p:cNvSpPr>
            <a:spLocks noGrp="1" noRot="1" noChangeAspect="1"/>
          </p:cNvSpPr>
          <p:nvPr>
            <p:ph type="sldImg"/>
            <p:custDataLst>
              <p:tags r:id="rId3"/>
            </p:custDataLst>
          </p:nvPr>
        </p:nvSpPr>
        <p:spPr/>
      </p:sp>
      <p:sp>
        <p:nvSpPr>
          <p:cNvPr id="142338" name="文本占位符 2"/>
          <p:cNvSpPr txBox="1">
            <a:spLocks noGrp="1"/>
          </p:cNvSpPr>
          <p:nvPr>
            <p:ph type="body" idx="1"/>
            <p:custDataLst>
              <p:tags r:id="rId4"/>
            </p:custDataLst>
          </p:nvPr>
        </p:nvSpPr>
        <p:spPr/>
        <p:txBody>
          <a:bodyPr lIns="91440" tIns="45720" rIns="91440" bIns="45720" anchor="t" anchorCtr="0"/>
          <a:lstStyle/>
          <a:p>
            <a:pPr lvl="0"/>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文本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文本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D9C1AD92-4491-470B-AC64-A48031177DA2}" type="slidenum">
              <a:rPr kumimoji="0" lang="zh-CN" altLang="en-US" sz="1200" b="0" i="0" u="none" strike="noStrike" kern="1200" cap="none" spc="0" normalizeH="0" baseline="0" noProof="0" smtClean="0">
                <a:ln>
                  <a:noFill/>
                </a:ln>
                <a:solidFill>
                  <a:prstClr val="black"/>
                </a:solidFill>
                <a:effectLst/>
                <a:uLnTx/>
                <a:uFillTx/>
              </a:rPr>
            </a:fld>
            <a:endParaRPr kumimoji="0" lang="zh-CN" altLang="en-US" sz="1200" b="0" i="0" u="none" strike="noStrike" kern="1200" cap="none" spc="0" normalizeH="0" baseline="0" noProof="0">
              <a:ln>
                <a:noFill/>
              </a:ln>
              <a:solidFill>
                <a:prstClr val="black"/>
              </a:solidFill>
              <a:effectLst/>
              <a:uLnTx/>
              <a:uFillTx/>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image" Target="../media/image2.jpeg"/><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image" Target="../media/image1.jpeg"/><Relationship Id="rId10" Type="http://schemas.openxmlformats.org/officeDocument/2006/relationships/tags" Target="../tags/tag9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image" Target="../media/image1.jpeg"/><Relationship Id="rId10" Type="http://schemas.openxmlformats.org/officeDocument/2006/relationships/tags" Target="../tags/tag2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3"/>
            </p:custDataLst>
          </p:nvPr>
        </p:nvSpPr>
        <p:spPr>
          <a:xfrm>
            <a:off x="685800" y="1597821"/>
            <a:ext cx="7772400" cy="1102519"/>
          </a:xfrm>
        </p:spPr>
        <p:txBody>
          <a:body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custDataLst>
              <p:tags r:id="rId4"/>
            </p:custDataLst>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custDataLst>
              <p:tags r:id="rId5"/>
            </p:custDataLst>
          </p:nvPr>
        </p:nvSpPr>
        <p:spPr>
          <a:xfrm>
            <a:off x="457200" y="4767263"/>
            <a:ext cx="2133600" cy="274638"/>
          </a:xfrm>
          <a:prstGeom prst="rect">
            <a:avLst/>
          </a:prstGeom>
        </p:spPr>
        <p:txBody>
          <a:bodyPr vert="horz" lIns="91438" tIns="45719" rIns="91438" bIns="45719" rtlCol="0" anchor="ctr"/>
          <a:lstStyle>
            <a:lvl1pPr>
              <a:defRPr/>
            </a:lvl1pPr>
          </a:lstStyle>
          <a:p>
            <a:pPr fontAlgn="auto">
              <a:defRPr/>
            </a:pPr>
            <a:fld id="{5AAC5CDF-A24B-44B9-A68F-93ED9DC823C5}" type="datetimeFigureOut">
              <a:rPr lang="zh-CN" altLang="en-US" strike="noStrike" noProof="1">
                <a:latin typeface="+mn-lt"/>
                <a:ea typeface="+mn-ea"/>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124200" y="4767263"/>
            <a:ext cx="2895600" cy="274638"/>
          </a:xfrm>
          <a:prstGeom prst="rect">
            <a:avLst/>
          </a:prstGeom>
        </p:spPr>
        <p:txBody>
          <a:bodyPr vert="horz" lIns="91438" tIns="45719" rIns="91438" bIns="45719" rtlCol="0" anchor="ctr"/>
          <a:lstStyle>
            <a:lvl1pPr>
              <a:defRPr/>
            </a:lvl1pPr>
          </a:lstStyle>
          <a:p>
            <a:pPr fontAlgn="auto">
              <a:defRPr/>
            </a:pPr>
            <a:endParaRPr lang="zh-CN" altLang="en-US" strike="noStrike" noProof="1"/>
          </a:p>
        </p:txBody>
      </p:sp>
      <p:sp>
        <p:nvSpPr>
          <p:cNvPr id="6" name="灯片编号占位符 5"/>
          <p:cNvSpPr>
            <a:spLocks noGrp="1"/>
          </p:cNvSpPr>
          <p:nvPr>
            <p:ph type="sldNum" sz="quarter" idx="12"/>
            <p:custDataLst>
              <p:tags r:id="rId7"/>
            </p:custDataLst>
          </p:nvPr>
        </p:nvSpPr>
        <p:spPr>
          <a:xfrm>
            <a:off x="6553200" y="4767263"/>
            <a:ext cx="2133600" cy="274638"/>
          </a:xfrm>
          <a:prstGeom prst="rect">
            <a:avLst/>
          </a:prstGeom>
        </p:spPr>
        <p:txBody>
          <a:bodyPr vert="horz" lIns="91438" tIns="45719" rIns="91438" bIns="45719" rtlCol="0" anchor="ctr"/>
          <a:lstStyle>
            <a:lvl1pPr>
              <a:defRPr/>
            </a:lvl1pPr>
          </a:lstStyle>
          <a:p>
            <a:pPr fontAlgn="auto">
              <a:defRPr/>
            </a:pPr>
            <a:fld id="{C96F5D2D-B9AA-472B-A502-50FB8EE83FB0}" type="slidenum">
              <a:rPr lang="zh-CN" altLang="en-US" strike="noStrike" noProof="1">
                <a:latin typeface="+mn-lt"/>
                <a:ea typeface="+mn-ea"/>
                <a:cs typeface="+mn-cs"/>
              </a:rPr>
            </a:fld>
            <a:endParaRPr lang="zh-CN" altLang="en-US" strike="noStrike" noProof="1"/>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showMasterSp="0">
  <p:cSld name="内容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457208" y="204789"/>
            <a:ext cx="3008313" cy="871538"/>
          </a:xfrm>
        </p:spPr>
        <p:txBody>
          <a:bodyPr anchor="b"/>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custDataLst>
              <p:tags r:id="rId4"/>
            </p:custDataLst>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custDataLst>
              <p:tags r:id="rId5"/>
            </p:custDataLst>
          </p:nvPr>
        </p:nvSpPr>
        <p:spPr>
          <a:xfrm>
            <a:off x="457208" y="1076330"/>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endParaRPr lang="zh-CN" altLang="en-US" strike="noStrike" noProof="1"/>
          </a:p>
        </p:txBody>
      </p:sp>
      <p:sp>
        <p:nvSpPr>
          <p:cNvPr id="5" name="日期占位符 3"/>
          <p:cNvSpPr>
            <a:spLocks noGrp="1"/>
          </p:cNvSpPr>
          <p:nvPr>
            <p:ph type="dt" sz="half" idx="10"/>
            <p:custDataLst>
              <p:tags r:id="rId6"/>
            </p:custDataLst>
          </p:nvPr>
        </p:nvSpPr>
        <p:spPr>
          <a:xfrm>
            <a:off x="457200" y="4767263"/>
            <a:ext cx="2133600" cy="274638"/>
          </a:xfrm>
          <a:prstGeom prst="rect">
            <a:avLst/>
          </a:prstGeom>
        </p:spPr>
        <p:txBody>
          <a:bodyPr vert="horz" lIns="91438" tIns="45719" rIns="91438" bIns="45719" rtlCol="0" anchor="ctr"/>
          <a:lstStyle>
            <a:lvl1pPr>
              <a:defRPr/>
            </a:lvl1pPr>
          </a:lstStyle>
          <a:p>
            <a:pPr fontAlgn="auto">
              <a:defRPr/>
            </a:pPr>
            <a:fld id="{4C65F70D-AE88-407D-80BB-34470CFF7D15}" type="datetimeFigureOut">
              <a:rPr lang="zh-CN" altLang="en-US" strike="noStrike" noProof="1">
                <a:latin typeface="+mn-lt"/>
                <a:ea typeface="+mn-ea"/>
                <a:cs typeface="+mn-cs"/>
              </a:rPr>
            </a:fld>
            <a:endParaRPr lang="zh-CN" altLang="en-US" strike="noStrike" noProof="1"/>
          </a:p>
        </p:txBody>
      </p:sp>
      <p:sp>
        <p:nvSpPr>
          <p:cNvPr id="6" name="页脚占位符 4"/>
          <p:cNvSpPr>
            <a:spLocks noGrp="1"/>
          </p:cNvSpPr>
          <p:nvPr>
            <p:ph type="ftr" sz="quarter" idx="11"/>
            <p:custDataLst>
              <p:tags r:id="rId7"/>
            </p:custDataLst>
          </p:nvPr>
        </p:nvSpPr>
        <p:spPr>
          <a:xfrm>
            <a:off x="3124200" y="4767263"/>
            <a:ext cx="2895600" cy="274638"/>
          </a:xfrm>
          <a:prstGeom prst="rect">
            <a:avLst/>
          </a:prstGeom>
        </p:spPr>
        <p:txBody>
          <a:bodyPr vert="horz" lIns="91438" tIns="45719" rIns="91438" bIns="45719" rtlCol="0" anchor="ctr"/>
          <a:lstStyle>
            <a:lvl1pPr>
              <a:defRPr/>
            </a:lvl1pPr>
          </a:lstStyle>
          <a:p>
            <a:pPr fontAlgn="auto">
              <a:defRPr/>
            </a:pPr>
            <a:endParaRPr lang="zh-CN" altLang="en-US" strike="noStrike" noProof="1"/>
          </a:p>
        </p:txBody>
      </p:sp>
      <p:sp>
        <p:nvSpPr>
          <p:cNvPr id="7" name="灯片编号占位符 5"/>
          <p:cNvSpPr>
            <a:spLocks noGrp="1"/>
          </p:cNvSpPr>
          <p:nvPr>
            <p:ph type="sldNum" sz="quarter" idx="12"/>
            <p:custDataLst>
              <p:tags r:id="rId8"/>
            </p:custDataLst>
          </p:nvPr>
        </p:nvSpPr>
        <p:spPr>
          <a:xfrm>
            <a:off x="6553200" y="4767263"/>
            <a:ext cx="2133600" cy="274638"/>
          </a:xfrm>
          <a:prstGeom prst="rect">
            <a:avLst/>
          </a:prstGeom>
        </p:spPr>
        <p:txBody>
          <a:bodyPr vert="horz" lIns="91438" tIns="45719" rIns="91438" bIns="45719" rtlCol="0" anchor="ctr"/>
          <a:lstStyle>
            <a:lvl1pPr>
              <a:defRPr/>
            </a:lvl1pPr>
          </a:lstStyle>
          <a:p>
            <a:pPr fontAlgn="auto">
              <a:defRPr/>
            </a:pPr>
            <a:fld id="{43BDBC49-9DD8-4232-9600-1F3F07FC52F1}" type="slidenum">
              <a:rPr lang="zh-CN" altLang="en-US" strike="noStrike" noProof="1">
                <a:latin typeface="+mn-lt"/>
                <a:ea typeface="+mn-ea"/>
                <a:cs typeface="+mn-cs"/>
              </a:rPr>
            </a:fld>
            <a:endParaRPr lang="zh-CN" altLang="en-US" strike="noStrike" noProof="1"/>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showMasterSp="0">
  <p:cSld name="图片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1792288" y="3600454"/>
            <a:ext cx="5486400" cy="425054"/>
          </a:xfrm>
        </p:spPr>
        <p:txBody>
          <a:bodyPr anchor="b"/>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custDataLst>
              <p:tags r:id="rId4"/>
            </p:custDataLst>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zh-CN" altLang="en-US" strike="noStrike" noProof="0"/>
          </a:p>
        </p:txBody>
      </p:sp>
      <p:sp>
        <p:nvSpPr>
          <p:cNvPr id="4" name="文本占位符 3"/>
          <p:cNvSpPr>
            <a:spLocks noGrp="1"/>
          </p:cNvSpPr>
          <p:nvPr>
            <p:ph type="body" sz="half" idx="2"/>
            <p:custDataLst>
              <p:tags r:id="rId5"/>
            </p:custDataLst>
          </p:nvPr>
        </p:nvSpPr>
        <p:spPr>
          <a:xfrm>
            <a:off x="1792288" y="4025508"/>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endParaRPr lang="zh-CN" altLang="en-US" strike="noStrike" noProof="1"/>
          </a:p>
        </p:txBody>
      </p:sp>
      <p:sp>
        <p:nvSpPr>
          <p:cNvPr id="5" name="日期占位符 3"/>
          <p:cNvSpPr>
            <a:spLocks noGrp="1"/>
          </p:cNvSpPr>
          <p:nvPr>
            <p:ph type="dt" sz="half" idx="10"/>
            <p:custDataLst>
              <p:tags r:id="rId6"/>
            </p:custDataLst>
          </p:nvPr>
        </p:nvSpPr>
        <p:spPr>
          <a:xfrm>
            <a:off x="457200" y="4767263"/>
            <a:ext cx="2133600" cy="274638"/>
          </a:xfrm>
          <a:prstGeom prst="rect">
            <a:avLst/>
          </a:prstGeom>
        </p:spPr>
        <p:txBody>
          <a:bodyPr vert="horz" lIns="91438" tIns="45719" rIns="91438" bIns="45719" rtlCol="0" anchor="ctr"/>
          <a:lstStyle>
            <a:lvl1pPr>
              <a:defRPr/>
            </a:lvl1pPr>
          </a:lstStyle>
          <a:p>
            <a:pPr fontAlgn="auto">
              <a:defRPr/>
            </a:pPr>
            <a:fld id="{BBF1C25D-E529-4264-B4C9-D2D876FC64C4}" type="datetimeFigureOut">
              <a:rPr lang="zh-CN" altLang="en-US" strike="noStrike" noProof="1">
                <a:latin typeface="+mn-lt"/>
                <a:ea typeface="+mn-ea"/>
                <a:cs typeface="+mn-cs"/>
              </a:rPr>
            </a:fld>
            <a:endParaRPr lang="zh-CN" altLang="en-US" strike="noStrike" noProof="1"/>
          </a:p>
        </p:txBody>
      </p:sp>
      <p:sp>
        <p:nvSpPr>
          <p:cNvPr id="6" name="页脚占位符 4"/>
          <p:cNvSpPr>
            <a:spLocks noGrp="1"/>
          </p:cNvSpPr>
          <p:nvPr>
            <p:ph type="ftr" sz="quarter" idx="11"/>
            <p:custDataLst>
              <p:tags r:id="rId7"/>
            </p:custDataLst>
          </p:nvPr>
        </p:nvSpPr>
        <p:spPr>
          <a:xfrm>
            <a:off x="3124200" y="4767263"/>
            <a:ext cx="2895600" cy="274638"/>
          </a:xfrm>
          <a:prstGeom prst="rect">
            <a:avLst/>
          </a:prstGeom>
        </p:spPr>
        <p:txBody>
          <a:bodyPr vert="horz" lIns="91438" tIns="45719" rIns="91438" bIns="45719" rtlCol="0" anchor="ctr"/>
          <a:lstStyle>
            <a:lvl1pPr>
              <a:defRPr/>
            </a:lvl1pPr>
          </a:lstStyle>
          <a:p>
            <a:pPr fontAlgn="auto">
              <a:defRPr/>
            </a:pPr>
            <a:endParaRPr lang="zh-CN" altLang="en-US" strike="noStrike" noProof="1"/>
          </a:p>
        </p:txBody>
      </p:sp>
      <p:sp>
        <p:nvSpPr>
          <p:cNvPr id="7" name="灯片编号占位符 5"/>
          <p:cNvSpPr>
            <a:spLocks noGrp="1"/>
          </p:cNvSpPr>
          <p:nvPr>
            <p:ph type="sldNum" sz="quarter" idx="12"/>
            <p:custDataLst>
              <p:tags r:id="rId8"/>
            </p:custDataLst>
          </p:nvPr>
        </p:nvSpPr>
        <p:spPr>
          <a:xfrm>
            <a:off x="6553200" y="4767263"/>
            <a:ext cx="2133600" cy="274638"/>
          </a:xfrm>
          <a:prstGeom prst="rect">
            <a:avLst/>
          </a:prstGeom>
        </p:spPr>
        <p:txBody>
          <a:bodyPr vert="horz" lIns="91438" tIns="45719" rIns="91438" bIns="45719" rtlCol="0" anchor="ctr"/>
          <a:lstStyle>
            <a:lvl1pPr>
              <a:defRPr/>
            </a:lvl1pPr>
          </a:lstStyle>
          <a:p>
            <a:pPr fontAlgn="auto">
              <a:defRPr/>
            </a:pPr>
            <a:fld id="{122C8FBA-4662-4651-9EB0-091C424927C5}" type="slidenum">
              <a:rPr lang="zh-CN" altLang="en-US" strike="noStrike" noProof="1">
                <a:latin typeface="+mn-lt"/>
                <a:ea typeface="+mn-ea"/>
                <a:cs typeface="+mn-cs"/>
              </a:rPr>
            </a:fld>
            <a:endParaRPr lang="zh-CN" altLang="en-US" strike="noStrike" noProof="1"/>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custDataLst>
              <p:tags r:id="rId4"/>
            </p:custDataLst>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custDataLst>
              <p:tags r:id="rId5"/>
            </p:custDataLst>
          </p:nvPr>
        </p:nvSpPr>
        <p:spPr>
          <a:xfrm>
            <a:off x="457200" y="4767263"/>
            <a:ext cx="2133600" cy="274638"/>
          </a:xfrm>
          <a:prstGeom prst="rect">
            <a:avLst/>
          </a:prstGeom>
        </p:spPr>
        <p:txBody>
          <a:bodyPr vert="horz" lIns="91438" tIns="45719" rIns="91438" bIns="45719" rtlCol="0" anchor="ctr"/>
          <a:lstStyle>
            <a:lvl1pPr>
              <a:defRPr/>
            </a:lvl1pPr>
          </a:lstStyle>
          <a:p>
            <a:pPr fontAlgn="auto">
              <a:defRPr/>
            </a:pPr>
            <a:fld id="{DDCF02C2-38C7-4E04-A30A-48F7C82E5F2F}" type="datetimeFigureOut">
              <a:rPr lang="zh-CN" altLang="en-US" strike="noStrike" noProof="1">
                <a:latin typeface="+mn-lt"/>
                <a:ea typeface="+mn-ea"/>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124200" y="4767263"/>
            <a:ext cx="2895600" cy="274638"/>
          </a:xfrm>
          <a:prstGeom prst="rect">
            <a:avLst/>
          </a:prstGeom>
        </p:spPr>
        <p:txBody>
          <a:bodyPr vert="horz" lIns="91438" tIns="45719" rIns="91438" bIns="45719" rtlCol="0" anchor="ctr"/>
          <a:lstStyle>
            <a:lvl1pPr>
              <a:defRPr/>
            </a:lvl1pPr>
          </a:lstStyle>
          <a:p>
            <a:pPr fontAlgn="auto">
              <a:defRPr/>
            </a:pPr>
            <a:endParaRPr lang="zh-CN" altLang="en-US" strike="noStrike" noProof="1"/>
          </a:p>
        </p:txBody>
      </p:sp>
      <p:sp>
        <p:nvSpPr>
          <p:cNvPr id="6" name="灯片编号占位符 5"/>
          <p:cNvSpPr>
            <a:spLocks noGrp="1"/>
          </p:cNvSpPr>
          <p:nvPr>
            <p:ph type="sldNum" sz="quarter" idx="12"/>
            <p:custDataLst>
              <p:tags r:id="rId7"/>
            </p:custDataLst>
          </p:nvPr>
        </p:nvSpPr>
        <p:spPr>
          <a:xfrm>
            <a:off x="6553200" y="4767263"/>
            <a:ext cx="2133600" cy="274638"/>
          </a:xfrm>
          <a:prstGeom prst="rect">
            <a:avLst/>
          </a:prstGeom>
        </p:spPr>
        <p:txBody>
          <a:bodyPr vert="horz" lIns="91438" tIns="45719" rIns="91438" bIns="45719" rtlCol="0" anchor="ctr"/>
          <a:lstStyle>
            <a:lvl1pPr>
              <a:defRPr/>
            </a:lvl1pPr>
          </a:lstStyle>
          <a:p>
            <a:pPr fontAlgn="auto">
              <a:defRPr/>
            </a:pPr>
            <a:fld id="{D7654DC0-3789-4FF5-825C-5AD712E8F966}" type="slidenum">
              <a:rPr lang="zh-CN" altLang="en-US" strike="noStrike" noProof="1">
                <a:latin typeface="+mn-lt"/>
                <a:ea typeface="+mn-ea"/>
                <a:cs typeface="+mn-cs"/>
              </a:rPr>
            </a:fld>
            <a:endParaRPr lang="zh-CN" altLang="en-US" strike="noStrike" noProof="1"/>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3"/>
            </p:custDataLst>
          </p:nvPr>
        </p:nvSpPr>
        <p:spPr>
          <a:xfrm>
            <a:off x="6629400" y="205980"/>
            <a:ext cx="2057400" cy="4388644"/>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custDataLst>
              <p:tags r:id="rId4"/>
            </p:custDataLst>
          </p:nvPr>
        </p:nvSpPr>
        <p:spPr>
          <a:xfrm>
            <a:off x="457200" y="205980"/>
            <a:ext cx="6019800" cy="4388644"/>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custDataLst>
              <p:tags r:id="rId5"/>
            </p:custDataLst>
          </p:nvPr>
        </p:nvSpPr>
        <p:spPr>
          <a:xfrm>
            <a:off x="457200" y="4767263"/>
            <a:ext cx="2133600" cy="274638"/>
          </a:xfrm>
          <a:prstGeom prst="rect">
            <a:avLst/>
          </a:prstGeom>
        </p:spPr>
        <p:txBody>
          <a:bodyPr vert="horz" lIns="91438" tIns="45719" rIns="91438" bIns="45719" rtlCol="0" anchor="ctr"/>
          <a:lstStyle>
            <a:lvl1pPr>
              <a:defRPr/>
            </a:lvl1pPr>
          </a:lstStyle>
          <a:p>
            <a:pPr fontAlgn="auto">
              <a:defRPr/>
            </a:pPr>
            <a:fld id="{5E403ABC-6EB3-4310-AED4-1A476B2AF5EE}" type="datetimeFigureOut">
              <a:rPr lang="zh-CN" altLang="en-US" strike="noStrike" noProof="1">
                <a:latin typeface="+mn-lt"/>
                <a:ea typeface="+mn-ea"/>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124200" y="4767263"/>
            <a:ext cx="2895600" cy="274638"/>
          </a:xfrm>
          <a:prstGeom prst="rect">
            <a:avLst/>
          </a:prstGeom>
        </p:spPr>
        <p:txBody>
          <a:bodyPr vert="horz" lIns="91438" tIns="45719" rIns="91438" bIns="45719" rtlCol="0" anchor="ctr"/>
          <a:lstStyle>
            <a:lvl1pPr>
              <a:defRPr/>
            </a:lvl1pPr>
          </a:lstStyle>
          <a:p>
            <a:pPr fontAlgn="auto">
              <a:defRPr/>
            </a:pPr>
            <a:endParaRPr lang="zh-CN" altLang="en-US" strike="noStrike" noProof="1"/>
          </a:p>
        </p:txBody>
      </p:sp>
      <p:sp>
        <p:nvSpPr>
          <p:cNvPr id="6" name="灯片编号占位符 5"/>
          <p:cNvSpPr>
            <a:spLocks noGrp="1"/>
          </p:cNvSpPr>
          <p:nvPr>
            <p:ph type="sldNum" sz="quarter" idx="12"/>
            <p:custDataLst>
              <p:tags r:id="rId7"/>
            </p:custDataLst>
          </p:nvPr>
        </p:nvSpPr>
        <p:spPr>
          <a:xfrm>
            <a:off x="6553200" y="4767263"/>
            <a:ext cx="2133600" cy="274638"/>
          </a:xfrm>
          <a:prstGeom prst="rect">
            <a:avLst/>
          </a:prstGeom>
        </p:spPr>
        <p:txBody>
          <a:bodyPr vert="horz" lIns="91438" tIns="45719" rIns="91438" bIns="45719" rtlCol="0" anchor="ctr"/>
          <a:lstStyle>
            <a:lvl1pPr>
              <a:defRPr/>
            </a:lvl1pPr>
          </a:lstStyle>
          <a:p>
            <a:pPr fontAlgn="auto">
              <a:defRPr/>
            </a:pPr>
            <a:fld id="{586584DD-BD7C-4097-B271-E5068E7B284E}" type="slidenum">
              <a:rPr lang="zh-CN" altLang="en-US" strike="noStrike" noProof="1">
                <a:latin typeface="+mn-lt"/>
                <a:ea typeface="+mn-ea"/>
                <a:cs typeface="+mn-cs"/>
              </a:rPr>
            </a:fld>
            <a:endParaRPr lang="zh-CN" altLang="en-US" strike="noStrike" noProof="1"/>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showMasterSp="0">
  <p:cSld name="2_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457200" y="206375"/>
            <a:ext cx="8229600" cy="857250"/>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custDataLst>
              <p:tags r:id="rId4"/>
            </p:custDataLst>
          </p:nvPr>
        </p:nvSpPr>
        <p:spPr>
          <a:xfrm>
            <a:off x="457200" y="1200154"/>
            <a:ext cx="8229600" cy="339407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custDataLst>
              <p:tags r:id="rId5"/>
            </p:custDataLst>
          </p:nvPr>
        </p:nvSpPr>
        <p:spPr>
          <a:xfrm>
            <a:off x="457200" y="4767263"/>
            <a:ext cx="2133600" cy="274638"/>
          </a:xfrm>
          <a:prstGeom prst="rect">
            <a:avLst/>
          </a:prstGeom>
        </p:spPr>
        <p:txBody>
          <a:bodyPr vert="horz" lIns="91438" tIns="45719" rIns="91438" bIns="45719" rtlCol="0" anchor="ctr"/>
          <a:lstStyle>
            <a:lvl1pPr>
              <a:defRPr/>
            </a:lvl1pPr>
          </a:lstStyle>
          <a:p>
            <a:pPr fontAlgn="auto">
              <a:defRPr/>
            </a:pPr>
            <a:fld id="{EFFD1552-C82B-4822-814D-43D3AC0D7C7D}" type="datetimeFigureOut">
              <a:rPr lang="zh-CN" altLang="en-US" strike="noStrike" noProof="1">
                <a:latin typeface="+mn-lt"/>
                <a:ea typeface="+mn-ea"/>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124200" y="4767263"/>
            <a:ext cx="2895600" cy="274638"/>
          </a:xfrm>
          <a:prstGeom prst="rect">
            <a:avLst/>
          </a:prstGeom>
        </p:spPr>
        <p:txBody>
          <a:bodyPr vert="horz" lIns="91438" tIns="45719" rIns="91438" bIns="45719" rtlCol="0" anchor="ctr"/>
          <a:lstStyle>
            <a:lvl1pPr>
              <a:defRPr/>
            </a:lvl1pPr>
          </a:lstStyle>
          <a:p>
            <a:pPr fontAlgn="auto">
              <a:defRPr/>
            </a:pPr>
            <a:endParaRPr lang="zh-CN" altLang="en-US" strike="noStrike" noProof="1"/>
          </a:p>
        </p:txBody>
      </p:sp>
      <p:sp>
        <p:nvSpPr>
          <p:cNvPr id="6" name="灯片编号占位符 5"/>
          <p:cNvSpPr>
            <a:spLocks noGrp="1"/>
          </p:cNvSpPr>
          <p:nvPr>
            <p:ph type="sldNum" sz="quarter" idx="12"/>
            <p:custDataLst>
              <p:tags r:id="rId7"/>
            </p:custDataLst>
          </p:nvPr>
        </p:nvSpPr>
        <p:spPr>
          <a:xfrm>
            <a:off x="6553200" y="4767263"/>
            <a:ext cx="2133600" cy="274638"/>
          </a:xfrm>
          <a:prstGeom prst="rect">
            <a:avLst/>
          </a:prstGeom>
        </p:spPr>
        <p:txBody>
          <a:bodyPr vert="horz" lIns="91438" tIns="45719" rIns="91438" bIns="45719" rtlCol="0" anchor="ctr"/>
          <a:lstStyle>
            <a:lvl1pPr>
              <a:defRPr/>
            </a:lvl1pPr>
          </a:lstStyle>
          <a:p>
            <a:pPr fontAlgn="auto">
              <a:defRPr/>
            </a:pPr>
            <a:fld id="{59E82416-ABEC-421E-A37F-344D5B954CED}" type="slidenum">
              <a:rPr lang="zh-CN" altLang="en-US" strike="noStrike" noProof="1">
                <a:latin typeface="+mn-lt"/>
                <a:ea typeface="+mn-ea"/>
                <a:cs typeface="+mn-cs"/>
              </a:rPr>
            </a:fld>
            <a:endParaRPr lang="zh-CN" altLang="en-US" strike="noStrike" noProof="1"/>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3"/>
            </p:custDataLst>
          </p:nvPr>
        </p:nvSpPr>
        <p:spPr>
          <a:xfrm>
            <a:off x="457200" y="4767263"/>
            <a:ext cx="2133600" cy="274638"/>
          </a:xfrm>
          <a:prstGeom prst="rect">
            <a:avLst/>
          </a:prstGeom>
        </p:spPr>
        <p:txBody>
          <a:bodyPr vert="horz" lIns="91438" tIns="45719" rIns="91438" bIns="45719" rtlCol="0" anchor="ctr"/>
          <a:lstStyle>
            <a:lvl1pPr>
              <a:defRPr/>
            </a:lvl1pPr>
          </a:lstStyle>
          <a:p>
            <a:pPr fontAlgn="auto">
              <a:defRPr/>
            </a:pPr>
            <a:endParaRPr lang="zh-CN" altLang="en-US" strike="noStrike" noProof="1">
              <a:solidFill>
                <a:srgbClr val="000000"/>
              </a:solidFill>
            </a:endParaRPr>
          </a:p>
        </p:txBody>
      </p:sp>
      <p:sp>
        <p:nvSpPr>
          <p:cNvPr id="3" name="页脚占位符 4"/>
          <p:cNvSpPr>
            <a:spLocks noGrp="1"/>
          </p:cNvSpPr>
          <p:nvPr>
            <p:ph type="ftr" sz="quarter" idx="11"/>
            <p:custDataLst>
              <p:tags r:id="rId4"/>
            </p:custDataLst>
          </p:nvPr>
        </p:nvSpPr>
        <p:spPr>
          <a:xfrm>
            <a:off x="3124200" y="4767263"/>
            <a:ext cx="2895600" cy="274638"/>
          </a:xfrm>
          <a:prstGeom prst="rect">
            <a:avLst/>
          </a:prstGeom>
        </p:spPr>
        <p:txBody>
          <a:bodyPr vert="horz" lIns="91438" tIns="45719" rIns="91438" bIns="45719" rtlCol="0" anchor="ctr"/>
          <a:lstStyle>
            <a:lvl1pPr>
              <a:defRPr/>
            </a:lvl1pPr>
          </a:lstStyle>
          <a:p>
            <a:pPr fontAlgn="auto">
              <a:defRPr/>
            </a:pPr>
            <a:endParaRPr lang="zh-CN" altLang="en-US" strike="noStrike" noProof="1">
              <a:solidFill>
                <a:srgbClr val="000000"/>
              </a:solidFill>
            </a:endParaRPr>
          </a:p>
        </p:txBody>
      </p:sp>
      <p:sp>
        <p:nvSpPr>
          <p:cNvPr id="4" name="灯片编号占位符 5"/>
          <p:cNvSpPr>
            <a:spLocks noGrp="1"/>
          </p:cNvSpPr>
          <p:nvPr>
            <p:ph type="sldNum" sz="quarter" idx="12"/>
            <p:custDataLst>
              <p:tags r:id="rId5"/>
            </p:custDataLst>
          </p:nvPr>
        </p:nvSpPr>
        <p:spPr>
          <a:xfrm>
            <a:off x="6553200" y="4767263"/>
            <a:ext cx="2133600" cy="274638"/>
          </a:xfrm>
          <a:prstGeom prst="rect">
            <a:avLst/>
          </a:prstGeom>
        </p:spPr>
        <p:txBody>
          <a:bodyPr vert="horz" lIns="91438" tIns="45719" rIns="91438" bIns="45719" rtlCol="0" anchor="ctr"/>
          <a:lstStyle>
            <a:lvl1pPr>
              <a:defRPr/>
            </a:lvl1pPr>
          </a:lstStyle>
          <a:p>
            <a:pPr fontAlgn="auto"/>
            <a:fld id="{27088762-6374-41B0-B780-86C1FEC0DF0B}" type="slidenum">
              <a:rPr altLang="en-US" strike="noStrike" noProof="1">
                <a:solidFill>
                  <a:srgbClr val="000000"/>
                </a:solidFill>
                <a:latin typeface="+mn-lt"/>
                <a:ea typeface="+mn-ea"/>
                <a:cs typeface="+mn-cs"/>
              </a:rPr>
            </a:fld>
            <a:endParaRPr lang="zh-CN" altLang="en-US" strike="noStrike" noProof="1">
              <a:solidFill>
                <a:srgbClr val="000000"/>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末尾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2530" name="Freeform 15"/>
          <p:cNvSpPr/>
          <p:nvPr userDrawn="1">
            <p:custDataLst>
              <p:tags r:id="rId3"/>
            </p:custDataLst>
          </p:nvPr>
        </p:nvSpPr>
        <p:spPr>
          <a:xfrm>
            <a:off x="1588" y="4286250"/>
            <a:ext cx="9140825" cy="857250"/>
          </a:xfrm>
          <a:custGeom>
            <a:avLst/>
            <a:gdLst/>
            <a:ahLst/>
            <a:cxnLst>
              <a:cxn ang="0">
                <a:pos x="0" y="857794"/>
              </a:cxn>
              <a:cxn ang="0">
                <a:pos x="9141195" y="857794"/>
              </a:cxn>
              <a:cxn ang="0">
                <a:pos x="9141195" y="60639"/>
              </a:cxn>
              <a:cxn ang="0">
                <a:pos x="7793717" y="147808"/>
              </a:cxn>
              <a:cxn ang="0">
                <a:pos x="1384803" y="361309"/>
              </a:cxn>
              <a:cxn ang="0">
                <a:pos x="0" y="108645"/>
              </a:cxn>
              <a:cxn ang="0">
                <a:pos x="0" y="857794"/>
              </a:cxn>
            </a:cxnLst>
            <a:rect l="0" t="0" r="0" b="0"/>
            <a:pathLst>
              <a:path w="2449" h="679">
                <a:moveTo>
                  <a:pt x="0" y="679"/>
                </a:moveTo>
                <a:cubicBezTo>
                  <a:pt x="2449" y="679"/>
                  <a:pt x="2449" y="679"/>
                  <a:pt x="2449" y="679"/>
                </a:cubicBezTo>
                <a:cubicBezTo>
                  <a:pt x="2449" y="48"/>
                  <a:pt x="2449" y="48"/>
                  <a:pt x="2449" y="48"/>
                </a:cubicBezTo>
                <a:cubicBezTo>
                  <a:pt x="2449" y="48"/>
                  <a:pt x="2278" y="0"/>
                  <a:pt x="2088" y="117"/>
                </a:cubicBezTo>
                <a:cubicBezTo>
                  <a:pt x="1961" y="195"/>
                  <a:pt x="1332" y="587"/>
                  <a:pt x="371" y="286"/>
                </a:cubicBezTo>
                <a:cubicBezTo>
                  <a:pt x="183" y="227"/>
                  <a:pt x="0" y="86"/>
                  <a:pt x="0" y="86"/>
                </a:cubicBezTo>
                <a:lnTo>
                  <a:pt x="0" y="679"/>
                </a:lnTo>
                <a:close/>
              </a:path>
            </a:pathLst>
          </a:custGeom>
          <a:solidFill>
            <a:srgbClr val="8EB4E3"/>
          </a:solidFill>
          <a:ln w="9525">
            <a:noFill/>
          </a:ln>
        </p:spPr>
        <p:txBody>
          <a:bodyPr/>
          <a:lstStyle/>
          <a:p>
            <a:endParaRPr lang="zh-CN" altLang="en-US">
              <a:latin typeface="微软雅黑" panose="020B0503020204020204" pitchFamily="34" charset="-122"/>
              <a:ea typeface="微软雅黑" panose="020B0503020204020204" pitchFamily="34" charset="-122"/>
            </a:endParaRPr>
          </a:p>
        </p:txBody>
      </p:sp>
      <p:sp>
        <p:nvSpPr>
          <p:cNvPr id="14" name="任意多边形: 形状 13"/>
          <p:cNvSpPr/>
          <p:nvPr userDrawn="1">
            <p:custDataLst>
              <p:tags r:id="rId4"/>
            </p:custDataLst>
          </p:nvPr>
        </p:nvSpPr>
        <p:spPr>
          <a:xfrm>
            <a:off x="1395" y="0"/>
            <a:ext cx="9141195" cy="3574222"/>
          </a:xfrm>
          <a:custGeom>
            <a:avLst/>
            <a:gdLst>
              <a:gd name="connsiteX0" fmla="*/ 0 w 12188260"/>
              <a:gd name="connsiteY0" fmla="*/ 0 h 4765641"/>
              <a:gd name="connsiteX1" fmla="*/ 12188260 w 12188260"/>
              <a:gd name="connsiteY1" fmla="*/ 0 h 4765641"/>
              <a:gd name="connsiteX2" fmla="*/ 12188260 w 12188260"/>
              <a:gd name="connsiteY2" fmla="*/ 644288 h 4765641"/>
              <a:gd name="connsiteX3" fmla="*/ 12188260 w 12188260"/>
              <a:gd name="connsiteY3" fmla="*/ 816230 h 4765641"/>
              <a:gd name="connsiteX4" fmla="*/ 12188260 w 12188260"/>
              <a:gd name="connsiteY4" fmla="*/ 830500 h 4765641"/>
              <a:gd name="connsiteX5" fmla="*/ 12188260 w 12188260"/>
              <a:gd name="connsiteY5" fmla="*/ 870908 h 4765641"/>
              <a:gd name="connsiteX6" fmla="*/ 12188260 w 12188260"/>
              <a:gd name="connsiteY6" fmla="*/ 886615 h 4765641"/>
              <a:gd name="connsiteX7" fmla="*/ 12188260 w 12188260"/>
              <a:gd name="connsiteY7" fmla="*/ 933852 h 4765641"/>
              <a:gd name="connsiteX8" fmla="*/ 12188260 w 12188260"/>
              <a:gd name="connsiteY8" fmla="*/ 1000152 h 4765641"/>
              <a:gd name="connsiteX9" fmla="*/ 12188260 w 12188260"/>
              <a:gd name="connsiteY9" fmla="*/ 1015730 h 4765641"/>
              <a:gd name="connsiteX10" fmla="*/ 12188260 w 12188260"/>
              <a:gd name="connsiteY10" fmla="*/ 1103802 h 4765641"/>
              <a:gd name="connsiteX11" fmla="*/ 12188260 w 12188260"/>
              <a:gd name="connsiteY11" fmla="*/ 1112937 h 4765641"/>
              <a:gd name="connsiteX12" fmla="*/ 12188260 w 12188260"/>
              <a:gd name="connsiteY12" fmla="*/ 1193962 h 4765641"/>
              <a:gd name="connsiteX13" fmla="*/ 12188260 w 12188260"/>
              <a:gd name="connsiteY13" fmla="*/ 1221873 h 4765641"/>
              <a:gd name="connsiteX14" fmla="*/ 12188260 w 12188260"/>
              <a:gd name="connsiteY14" fmla="*/ 1267030 h 4765641"/>
              <a:gd name="connsiteX15" fmla="*/ 12188260 w 12188260"/>
              <a:gd name="connsiteY15" fmla="*/ 1319402 h 4765641"/>
              <a:gd name="connsiteX16" fmla="*/ 12188260 w 12188260"/>
              <a:gd name="connsiteY16" fmla="*/ 1338934 h 4765641"/>
              <a:gd name="connsiteX17" fmla="*/ 12188260 w 12188260"/>
              <a:gd name="connsiteY17" fmla="*/ 1347477 h 4765641"/>
              <a:gd name="connsiteX18" fmla="*/ 12188260 w 12188260"/>
              <a:gd name="connsiteY18" fmla="*/ 1460518 h 4765641"/>
              <a:gd name="connsiteX19" fmla="*/ 12188260 w 12188260"/>
              <a:gd name="connsiteY19" fmla="*/ 2163707 h 4765641"/>
              <a:gd name="connsiteX20" fmla="*/ 8271494 w 12188260"/>
              <a:gd name="connsiteY20" fmla="*/ 1411435 h 4765641"/>
              <a:gd name="connsiteX21" fmla="*/ 2065385 w 12188260"/>
              <a:gd name="connsiteY21" fmla="*/ 4139455 h 4765641"/>
              <a:gd name="connsiteX22" fmla="*/ 0 w 12188260"/>
              <a:gd name="connsiteY22" fmla="*/ 4755327 h 4765641"/>
              <a:gd name="connsiteX23" fmla="*/ 0 w 12188260"/>
              <a:gd name="connsiteY23" fmla="*/ 4054252 h 4765641"/>
              <a:gd name="connsiteX24" fmla="*/ 0 w 12188260"/>
              <a:gd name="connsiteY24" fmla="*/ 3939097 h 4765641"/>
              <a:gd name="connsiteX25" fmla="*/ 0 w 12188260"/>
              <a:gd name="connsiteY25" fmla="*/ 3931403 h 4765641"/>
              <a:gd name="connsiteX26" fmla="*/ 0 w 12188260"/>
              <a:gd name="connsiteY26" fmla="*/ 3930795 h 4765641"/>
              <a:gd name="connsiteX27" fmla="*/ 0 w 12188260"/>
              <a:gd name="connsiteY27" fmla="*/ 3913131 h 4765641"/>
              <a:gd name="connsiteX28" fmla="*/ 0 w 12188260"/>
              <a:gd name="connsiteY28" fmla="*/ 3818885 h 4765641"/>
              <a:gd name="connsiteX29" fmla="*/ 0 w 12188260"/>
              <a:gd name="connsiteY29" fmla="*/ 3793633 h 4765641"/>
              <a:gd name="connsiteX30" fmla="*/ 0 w 12188260"/>
              <a:gd name="connsiteY30" fmla="*/ 3779095 h 4765641"/>
              <a:gd name="connsiteX31" fmla="*/ 0 w 12188260"/>
              <a:gd name="connsiteY31" fmla="*/ 3674992 h 4765641"/>
              <a:gd name="connsiteX32" fmla="*/ 0 w 12188260"/>
              <a:gd name="connsiteY32" fmla="*/ 3642046 h 4765641"/>
              <a:gd name="connsiteX33" fmla="*/ 0 w 12188260"/>
              <a:gd name="connsiteY33" fmla="*/ 3609236 h 4765641"/>
              <a:gd name="connsiteX34" fmla="*/ 0 w 12188260"/>
              <a:gd name="connsiteY34" fmla="*/ 3533382 h 4765641"/>
              <a:gd name="connsiteX35" fmla="*/ 0 w 12188260"/>
              <a:gd name="connsiteY35" fmla="*/ 3475313 h 4765641"/>
              <a:gd name="connsiteX36" fmla="*/ 0 w 12188260"/>
              <a:gd name="connsiteY36" fmla="*/ 3446710 h 4765641"/>
              <a:gd name="connsiteX37" fmla="*/ 0 w 12188260"/>
              <a:gd name="connsiteY37" fmla="*/ 3348497 h 4765641"/>
              <a:gd name="connsiteX38" fmla="*/ 0 w 12188260"/>
              <a:gd name="connsiteY38" fmla="*/ 3292711 h 4765641"/>
              <a:gd name="connsiteX39" fmla="*/ 0 w 12188260"/>
              <a:gd name="connsiteY39" fmla="*/ 3238022 h 4765641"/>
              <a:gd name="connsiteX40" fmla="*/ 0 w 12188260"/>
              <a:gd name="connsiteY40" fmla="*/ 3114565 h 4765641"/>
              <a:gd name="connsiteX41" fmla="*/ 0 w 12188260"/>
              <a:gd name="connsiteY41" fmla="*/ 3093520 h 4765641"/>
              <a:gd name="connsiteX42" fmla="*/ 0 w 12188260"/>
              <a:gd name="connsiteY42" fmla="*/ 2977403 h 4765641"/>
              <a:gd name="connsiteX43" fmla="*/ 0 w 12188260"/>
              <a:gd name="connsiteY43" fmla="*/ 2877019 h 4765641"/>
              <a:gd name="connsiteX44" fmla="*/ 0 w 12188260"/>
              <a:gd name="connsiteY44" fmla="*/ 2825816 h 4765641"/>
              <a:gd name="connsiteX45" fmla="*/ 0 w 12188260"/>
              <a:gd name="connsiteY45" fmla="*/ 2659083 h 4765641"/>
              <a:gd name="connsiteX46" fmla="*/ 0 w 12188260"/>
              <a:gd name="connsiteY46" fmla="*/ 2642486 h 4765641"/>
              <a:gd name="connsiteX47" fmla="*/ 0 w 12188260"/>
              <a:gd name="connsiteY47" fmla="*/ 2476481 h 4765641"/>
              <a:gd name="connsiteX48" fmla="*/ 0 w 12188260"/>
              <a:gd name="connsiteY48" fmla="*/ 2389200 h 4765641"/>
              <a:gd name="connsiteX49" fmla="*/ 0 w 12188260"/>
              <a:gd name="connsiteY49" fmla="*/ 2277290 h 4765641"/>
              <a:gd name="connsiteX50" fmla="*/ 0 w 12188260"/>
              <a:gd name="connsiteY50" fmla="*/ 2116440 h 4765641"/>
              <a:gd name="connsiteX51" fmla="*/ 0 w 12188260"/>
              <a:gd name="connsiteY51" fmla="*/ 2060789 h 4765641"/>
              <a:gd name="connsiteX52" fmla="*/ 0 w 12188260"/>
              <a:gd name="connsiteY52" fmla="*/ 1826256 h 4765641"/>
              <a:gd name="connsiteX53" fmla="*/ 0 w 12188260"/>
              <a:gd name="connsiteY53" fmla="*/ 1823484 h 4765641"/>
              <a:gd name="connsiteX54" fmla="*/ 0 w 12188260"/>
              <a:gd name="connsiteY54" fmla="*/ 1572970 h 4765641"/>
              <a:gd name="connsiteX55" fmla="*/ 0 w 12188260"/>
              <a:gd name="connsiteY55" fmla="*/ 1509611 h 4765641"/>
              <a:gd name="connsiteX56" fmla="*/ 0 w 12188260"/>
              <a:gd name="connsiteY56" fmla="*/ 1300210 h 4765641"/>
              <a:gd name="connsiteX57" fmla="*/ 0 w 12188260"/>
              <a:gd name="connsiteY57" fmla="*/ 1174100 h 4765641"/>
              <a:gd name="connsiteX58" fmla="*/ 0 w 12188260"/>
              <a:gd name="connsiteY58" fmla="*/ 1007254 h 4765641"/>
              <a:gd name="connsiteX59" fmla="*/ 0 w 12188260"/>
              <a:gd name="connsiteY59" fmla="*/ 816230 h 4765641"/>
              <a:gd name="connsiteX60" fmla="*/ 0 w 12188260"/>
              <a:gd name="connsiteY60" fmla="*/ 693381 h 4765641"/>
              <a:gd name="connsiteX61" fmla="*/ 0 w 12188260"/>
              <a:gd name="connsiteY61" fmla="*/ 0 h 476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2188260" h="4765641">
                <a:moveTo>
                  <a:pt x="0" y="0"/>
                </a:moveTo>
                <a:lnTo>
                  <a:pt x="12188260" y="0"/>
                </a:lnTo>
                <a:cubicBezTo>
                  <a:pt x="12188260" y="0"/>
                  <a:pt x="12188260" y="317236"/>
                  <a:pt x="12188260" y="644288"/>
                </a:cubicBezTo>
                <a:lnTo>
                  <a:pt x="12188260" y="816230"/>
                </a:lnTo>
                <a:lnTo>
                  <a:pt x="12188260" y="830500"/>
                </a:lnTo>
                <a:lnTo>
                  <a:pt x="12188260" y="870908"/>
                </a:lnTo>
                <a:lnTo>
                  <a:pt x="12188260" y="886615"/>
                </a:lnTo>
                <a:lnTo>
                  <a:pt x="12188260" y="933852"/>
                </a:lnTo>
                <a:lnTo>
                  <a:pt x="12188260" y="1000152"/>
                </a:lnTo>
                <a:lnTo>
                  <a:pt x="12188260" y="1015730"/>
                </a:lnTo>
                <a:lnTo>
                  <a:pt x="12188260" y="1103802"/>
                </a:lnTo>
                <a:lnTo>
                  <a:pt x="12188260" y="1112937"/>
                </a:lnTo>
                <a:lnTo>
                  <a:pt x="12188260" y="1193962"/>
                </a:lnTo>
                <a:lnTo>
                  <a:pt x="12188260" y="1221873"/>
                </a:lnTo>
                <a:lnTo>
                  <a:pt x="12188260" y="1267030"/>
                </a:lnTo>
                <a:cubicBezTo>
                  <a:pt x="12188260" y="1288137"/>
                  <a:pt x="12188260" y="1305794"/>
                  <a:pt x="12188260" y="1319402"/>
                </a:cubicBezTo>
                <a:lnTo>
                  <a:pt x="12188260" y="1338934"/>
                </a:lnTo>
                <a:lnTo>
                  <a:pt x="12188260" y="1347477"/>
                </a:lnTo>
                <a:lnTo>
                  <a:pt x="12188260" y="1460518"/>
                </a:lnTo>
                <a:cubicBezTo>
                  <a:pt x="12188260" y="1787571"/>
                  <a:pt x="12188260" y="2124440"/>
                  <a:pt x="12188260" y="2163707"/>
                </a:cubicBezTo>
                <a:cubicBezTo>
                  <a:pt x="11755276" y="1923972"/>
                  <a:pt x="10864423" y="1320501"/>
                  <a:pt x="8271494" y="1411435"/>
                </a:cubicBezTo>
                <a:cubicBezTo>
                  <a:pt x="5484468" y="1506502"/>
                  <a:pt x="3359362" y="3213582"/>
                  <a:pt x="2065385" y="4139455"/>
                </a:cubicBezTo>
                <a:cubicBezTo>
                  <a:pt x="1010297" y="4895861"/>
                  <a:pt x="0" y="4755327"/>
                  <a:pt x="0" y="4755327"/>
                </a:cubicBezTo>
                <a:cubicBezTo>
                  <a:pt x="0" y="4755327"/>
                  <a:pt x="0" y="4755327"/>
                  <a:pt x="0" y="4054252"/>
                </a:cubicBezTo>
                <a:lnTo>
                  <a:pt x="0" y="3939097"/>
                </a:lnTo>
                <a:cubicBezTo>
                  <a:pt x="0" y="3939097"/>
                  <a:pt x="0" y="3939097"/>
                  <a:pt x="0" y="3931403"/>
                </a:cubicBezTo>
                <a:lnTo>
                  <a:pt x="0" y="3930795"/>
                </a:lnTo>
                <a:lnTo>
                  <a:pt x="0" y="3913131"/>
                </a:lnTo>
                <a:cubicBezTo>
                  <a:pt x="0" y="3895820"/>
                  <a:pt x="0" y="3866970"/>
                  <a:pt x="0" y="3818885"/>
                </a:cubicBezTo>
                <a:lnTo>
                  <a:pt x="0" y="3793633"/>
                </a:lnTo>
                <a:lnTo>
                  <a:pt x="0" y="3779095"/>
                </a:lnTo>
                <a:cubicBezTo>
                  <a:pt x="0" y="3750004"/>
                  <a:pt x="0" y="3715623"/>
                  <a:pt x="0" y="3674992"/>
                </a:cubicBezTo>
                <a:lnTo>
                  <a:pt x="0" y="3642046"/>
                </a:lnTo>
                <a:lnTo>
                  <a:pt x="0" y="3609236"/>
                </a:lnTo>
                <a:cubicBezTo>
                  <a:pt x="0" y="3585674"/>
                  <a:pt x="0" y="3560430"/>
                  <a:pt x="0" y="3533382"/>
                </a:cubicBezTo>
                <a:lnTo>
                  <a:pt x="0" y="3475313"/>
                </a:lnTo>
                <a:lnTo>
                  <a:pt x="0" y="3446710"/>
                </a:lnTo>
                <a:cubicBezTo>
                  <a:pt x="0" y="3415935"/>
                  <a:pt x="0" y="3383238"/>
                  <a:pt x="0" y="3348497"/>
                </a:cubicBezTo>
                <a:lnTo>
                  <a:pt x="0" y="3292711"/>
                </a:lnTo>
                <a:lnTo>
                  <a:pt x="0" y="3238022"/>
                </a:lnTo>
                <a:cubicBezTo>
                  <a:pt x="0" y="3199074"/>
                  <a:pt x="0" y="3157961"/>
                  <a:pt x="0" y="3114565"/>
                </a:cubicBezTo>
                <a:lnTo>
                  <a:pt x="0" y="3093520"/>
                </a:lnTo>
                <a:lnTo>
                  <a:pt x="0" y="2977403"/>
                </a:lnTo>
                <a:lnTo>
                  <a:pt x="0" y="2877019"/>
                </a:lnTo>
                <a:lnTo>
                  <a:pt x="0" y="2825816"/>
                </a:lnTo>
                <a:cubicBezTo>
                  <a:pt x="0" y="2772803"/>
                  <a:pt x="0" y="2717265"/>
                  <a:pt x="0" y="2659083"/>
                </a:cubicBezTo>
                <a:lnTo>
                  <a:pt x="0" y="2642486"/>
                </a:lnTo>
                <a:lnTo>
                  <a:pt x="0" y="2476481"/>
                </a:lnTo>
                <a:lnTo>
                  <a:pt x="0" y="2389200"/>
                </a:lnTo>
                <a:lnTo>
                  <a:pt x="0" y="2277290"/>
                </a:lnTo>
                <a:lnTo>
                  <a:pt x="0" y="2116440"/>
                </a:lnTo>
                <a:lnTo>
                  <a:pt x="0" y="2060789"/>
                </a:lnTo>
                <a:cubicBezTo>
                  <a:pt x="0" y="1985657"/>
                  <a:pt x="0" y="1907519"/>
                  <a:pt x="0" y="1826256"/>
                </a:cubicBezTo>
                <a:lnTo>
                  <a:pt x="0" y="1823484"/>
                </a:lnTo>
                <a:lnTo>
                  <a:pt x="0" y="1572970"/>
                </a:lnTo>
                <a:lnTo>
                  <a:pt x="0" y="1509611"/>
                </a:lnTo>
                <a:lnTo>
                  <a:pt x="0" y="1300210"/>
                </a:lnTo>
                <a:lnTo>
                  <a:pt x="0" y="1174100"/>
                </a:lnTo>
                <a:lnTo>
                  <a:pt x="0" y="1007254"/>
                </a:lnTo>
                <a:lnTo>
                  <a:pt x="0" y="816230"/>
                </a:lnTo>
                <a:lnTo>
                  <a:pt x="0" y="693381"/>
                </a:lnTo>
                <a:cubicBezTo>
                  <a:pt x="0" y="477000"/>
                  <a:pt x="0" y="246194"/>
                  <a:pt x="0" y="0"/>
                </a:cubicBezTo>
                <a:close/>
              </a:path>
            </a:pathLst>
          </a:custGeom>
          <a:blipFill>
            <a:blip r:embed="rId5"/>
            <a:stretch>
              <a:fillRect t="-63665" b="-68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endParaRPr lang="zh-CN" altLang="en-US" strike="noStrike" noProof="1">
              <a:solidFill>
                <a:srgbClr val="FFFFFF"/>
              </a:solidFill>
            </a:endParaRPr>
          </a:p>
        </p:txBody>
      </p:sp>
      <p:sp>
        <p:nvSpPr>
          <p:cNvPr id="22532" name="任意多边形: 形状 16"/>
          <p:cNvSpPr/>
          <p:nvPr userDrawn="1">
            <p:custDataLst>
              <p:tags r:id="rId6"/>
            </p:custDataLst>
          </p:nvPr>
        </p:nvSpPr>
        <p:spPr>
          <a:xfrm>
            <a:off x="0" y="-14287"/>
            <a:ext cx="9140825" cy="1976437"/>
          </a:xfrm>
          <a:custGeom>
            <a:avLst/>
            <a:gdLst/>
            <a:ahLst/>
            <a:cxnLst>
              <a:cxn ang="0">
                <a:pos x="1659" y="0"/>
              </a:cxn>
              <a:cxn ang="0">
                <a:pos x="9141927" y="0"/>
              </a:cxn>
              <a:cxn ang="0">
                <a:pos x="9141927" y="372899"/>
              </a:cxn>
              <a:cxn ang="0">
                <a:pos x="9141927" y="403540"/>
              </a:cxn>
              <a:cxn ang="0">
                <a:pos x="9141927" y="405267"/>
              </a:cxn>
              <a:cxn ang="0">
                <a:pos x="9141927" y="417351"/>
              </a:cxn>
              <a:cxn ang="0">
                <a:pos x="9141927" y="430515"/>
              </a:cxn>
              <a:cxn ang="0">
                <a:pos x="9141927" y="450153"/>
              </a:cxn>
              <a:cxn ang="0">
                <a:pos x="9141927" y="474108"/>
              </a:cxn>
              <a:cxn ang="0">
                <a:pos x="9141927" y="477559"/>
              </a:cxn>
              <a:cxn ang="0">
                <a:pos x="9141927" y="514029"/>
              </a:cxn>
              <a:cxn ang="0">
                <a:pos x="9141927" y="560857"/>
              </a:cxn>
              <a:cxn ang="0">
                <a:pos x="9141927" y="592150"/>
              </a:cxn>
              <a:cxn ang="0">
                <a:pos x="9141927" y="619338"/>
              </a:cxn>
              <a:cxn ang="0">
                <a:pos x="9141927" y="690768"/>
              </a:cxn>
              <a:cxn ang="0">
                <a:pos x="9141927" y="728319"/>
              </a:cxn>
              <a:cxn ang="0">
                <a:pos x="9141927" y="776439"/>
              </a:cxn>
              <a:cxn ang="0">
                <a:pos x="9141927" y="877649"/>
              </a:cxn>
              <a:cxn ang="0">
                <a:pos x="9141927" y="883909"/>
              </a:cxn>
              <a:cxn ang="0">
                <a:pos x="9141927" y="995691"/>
              </a:cxn>
              <a:cxn ang="0">
                <a:pos x="9141927" y="1287450"/>
              </a:cxn>
              <a:cxn ang="0">
                <a:pos x="7533329" y="869898"/>
              </a:cxn>
              <a:cxn ang="0">
                <a:pos x="6973492" y="932259"/>
              </a:cxn>
              <a:cxn ang="0">
                <a:pos x="4808790" y="1827015"/>
              </a:cxn>
              <a:cxn ang="0">
                <a:pos x="3677920" y="1976141"/>
              </a:cxn>
              <a:cxn ang="0">
                <a:pos x="1293015" y="1512495"/>
              </a:cxn>
              <a:cxn ang="0">
                <a:pos x="31517" y="1048849"/>
              </a:cxn>
              <a:cxn ang="0">
                <a:pos x="1659" y="1067828"/>
              </a:cxn>
              <a:cxn ang="0">
                <a:pos x="259" y="670611"/>
              </a:cxn>
              <a:cxn ang="0">
                <a:pos x="598" y="586919"/>
              </a:cxn>
              <a:cxn ang="0">
                <a:pos x="588" y="585922"/>
              </a:cxn>
              <a:cxn ang="0">
                <a:pos x="1659" y="0"/>
              </a:cxn>
            </a:cxnLst>
            <a:rect l="0" t="0" r="0" b="0"/>
            <a:pathLst>
              <a:path w="12189236" h="2634854">
                <a:moveTo>
                  <a:pt x="2213" y="0"/>
                </a:moveTo>
                <a:cubicBezTo>
                  <a:pt x="2213" y="0"/>
                  <a:pt x="2213" y="0"/>
                  <a:pt x="12189236" y="0"/>
                </a:cubicBezTo>
                <a:cubicBezTo>
                  <a:pt x="12189236" y="0"/>
                  <a:pt x="12189236" y="0"/>
                  <a:pt x="12189236" y="497199"/>
                </a:cubicBezTo>
                <a:lnTo>
                  <a:pt x="12189236" y="538054"/>
                </a:lnTo>
                <a:lnTo>
                  <a:pt x="12189236" y="540356"/>
                </a:lnTo>
                <a:lnTo>
                  <a:pt x="12189236" y="556469"/>
                </a:lnTo>
                <a:lnTo>
                  <a:pt x="12189236" y="574020"/>
                </a:lnTo>
                <a:lnTo>
                  <a:pt x="12189236" y="600204"/>
                </a:lnTo>
                <a:lnTo>
                  <a:pt x="12189236" y="632145"/>
                </a:lnTo>
                <a:lnTo>
                  <a:pt x="12189236" y="636746"/>
                </a:lnTo>
                <a:lnTo>
                  <a:pt x="12189236" y="685372"/>
                </a:lnTo>
                <a:lnTo>
                  <a:pt x="12189236" y="747810"/>
                </a:lnTo>
                <a:lnTo>
                  <a:pt x="12189236" y="789534"/>
                </a:lnTo>
                <a:lnTo>
                  <a:pt x="12189236" y="825785"/>
                </a:lnTo>
                <a:lnTo>
                  <a:pt x="12189236" y="921024"/>
                </a:lnTo>
                <a:lnTo>
                  <a:pt x="12189236" y="971092"/>
                </a:lnTo>
                <a:lnTo>
                  <a:pt x="12189236" y="1035253"/>
                </a:lnTo>
                <a:lnTo>
                  <a:pt x="12189236" y="1170199"/>
                </a:lnTo>
                <a:lnTo>
                  <a:pt x="12189236" y="1178546"/>
                </a:lnTo>
                <a:lnTo>
                  <a:pt x="12189236" y="1327588"/>
                </a:lnTo>
                <a:cubicBezTo>
                  <a:pt x="12189236" y="1440379"/>
                  <a:pt x="12189236" y="1569282"/>
                  <a:pt x="12189236" y="1716600"/>
                </a:cubicBezTo>
                <a:cubicBezTo>
                  <a:pt x="12189236" y="1716600"/>
                  <a:pt x="11208900" y="1159864"/>
                  <a:pt x="10044439" y="1159864"/>
                </a:cubicBezTo>
                <a:cubicBezTo>
                  <a:pt x="9800599" y="1159864"/>
                  <a:pt x="9546807" y="1185170"/>
                  <a:pt x="9297990" y="1243013"/>
                </a:cubicBezTo>
                <a:cubicBezTo>
                  <a:pt x="8272867" y="1481614"/>
                  <a:pt x="7725471" y="2067272"/>
                  <a:pt x="6411721" y="2436020"/>
                </a:cubicBezTo>
                <a:cubicBezTo>
                  <a:pt x="5914088" y="2577011"/>
                  <a:pt x="5406503" y="2634854"/>
                  <a:pt x="4903894" y="2634854"/>
                </a:cubicBezTo>
                <a:cubicBezTo>
                  <a:pt x="3739434" y="2634854"/>
                  <a:pt x="2604831" y="2323949"/>
                  <a:pt x="1724021" y="2016660"/>
                </a:cubicBezTo>
                <a:cubicBezTo>
                  <a:pt x="838235" y="1705755"/>
                  <a:pt x="201266" y="1398465"/>
                  <a:pt x="42023" y="1398465"/>
                </a:cubicBezTo>
                <a:cubicBezTo>
                  <a:pt x="12165" y="1398465"/>
                  <a:pt x="2213" y="1405695"/>
                  <a:pt x="2213" y="1423771"/>
                </a:cubicBezTo>
                <a:cubicBezTo>
                  <a:pt x="-276" y="1308086"/>
                  <a:pt x="-276" y="1086657"/>
                  <a:pt x="346" y="894149"/>
                </a:cubicBezTo>
                <a:lnTo>
                  <a:pt x="798" y="782559"/>
                </a:lnTo>
                <a:lnTo>
                  <a:pt x="784" y="781230"/>
                </a:lnTo>
                <a:cubicBezTo>
                  <a:pt x="-1597" y="500984"/>
                  <a:pt x="2213" y="0"/>
                  <a:pt x="2213" y="0"/>
                </a:cubicBezTo>
                <a:close/>
              </a:path>
            </a:pathLst>
          </a:custGeom>
          <a:solidFill>
            <a:schemeClr val="tx2">
              <a:alpha val="70000"/>
            </a:schemeClr>
          </a:solidFill>
          <a:ln w="9525">
            <a:noFill/>
          </a:ln>
        </p:spPr>
        <p:txBody>
          <a:bodyPr/>
          <a:lstStyle/>
          <a:p>
            <a:endParaRPr lang="zh-CN" altLang="en-US">
              <a:latin typeface="微软雅黑" panose="020B0503020204020204" pitchFamily="34" charset="-122"/>
              <a:ea typeface="微软雅黑" panose="020B0503020204020204" pitchFamily="34" charset="-122"/>
            </a:endParaRPr>
          </a:p>
        </p:txBody>
      </p:sp>
      <p:sp>
        <p:nvSpPr>
          <p:cNvPr id="13" name="标题 1"/>
          <p:cNvSpPr>
            <a:spLocks noGrp="1"/>
          </p:cNvSpPr>
          <p:nvPr userDrawn="1">
            <p:ph type="ctrTitle" hasCustomPrompt="1"/>
            <p:custDataLst>
              <p:tags r:id="rId7"/>
            </p:custDataLst>
          </p:nvPr>
        </p:nvSpPr>
        <p:spPr>
          <a:xfrm>
            <a:off x="1068265" y="2358099"/>
            <a:ext cx="6884378" cy="1216132"/>
          </a:xfrm>
        </p:spPr>
        <p:txBody>
          <a:bodyPr anchor="b">
            <a:normAutofit/>
          </a:bodyPr>
          <a:lstStyle>
            <a:lvl1pPr marL="0" indent="0" algn="r">
              <a:buFont typeface="Arial" panose="020B0604020202020204" pitchFamily="34" charset="0"/>
              <a:buNone/>
              <a:defRPr sz="2400">
                <a:solidFill>
                  <a:schemeClr val="tx2"/>
                </a:solidFill>
              </a:defRPr>
            </a:lvl1pPr>
          </a:lstStyle>
          <a:p>
            <a:pPr fontAlgn="base"/>
            <a:r>
              <a:rPr lang="en-US" altLang="zh-CN" strike="noStrike" noProof="1"/>
              <a:t>Conclusion</a:t>
            </a:r>
            <a:endParaRPr lang="zh-CN" altLang="en-US" strike="noStrike" noProof="1"/>
          </a:p>
        </p:txBody>
      </p:sp>
      <p:sp>
        <p:nvSpPr>
          <p:cNvPr id="15" name="文本占位符 62"/>
          <p:cNvSpPr>
            <a:spLocks noGrp="1"/>
          </p:cNvSpPr>
          <p:nvPr userDrawn="1">
            <p:ph type="body" sz="quarter" idx="18" hasCustomPrompt="1"/>
            <p:custDataLst>
              <p:tags r:id="rId8"/>
            </p:custDataLst>
          </p:nvPr>
        </p:nvSpPr>
        <p:spPr>
          <a:xfrm>
            <a:off x="1068264" y="4017495"/>
            <a:ext cx="6884377" cy="235253"/>
          </a:xfrm>
        </p:spPr>
        <p:txBody>
          <a:bodyPr vert="horz" lIns="68580" tIns="34290" rIns="68580" bIns="34290" rtlCol="0">
            <a:normAutofit/>
          </a:bodyPr>
          <a:lstStyle>
            <a:lvl1pPr marL="0" indent="0" algn="l">
              <a:buNone/>
              <a:defRPr lang="zh-CN" altLang="en-US" sz="1100" smtClean="0">
                <a:solidFill>
                  <a:schemeClr val="tx2"/>
                </a:solidFill>
              </a:defRPr>
            </a:lvl1pPr>
            <a:lvl2pPr>
              <a:defRPr lang="zh-CN" altLang="en-US" sz="1500" smtClean="0"/>
            </a:lvl2pPr>
            <a:lvl3pPr>
              <a:defRPr lang="zh-CN" altLang="en-US" sz="1400" smtClean="0"/>
            </a:lvl3pPr>
            <a:lvl4pPr>
              <a:defRPr lang="zh-CN" altLang="en-US" sz="1200" smtClean="0"/>
            </a:lvl4pPr>
            <a:lvl5pPr>
              <a:defRPr lang="zh-CN" altLang="en-US" sz="1200"/>
            </a:lvl5pPr>
          </a:lstStyle>
          <a:p>
            <a:pPr marL="171450" marR="0" lvl="0" indent="-171450" fontAlgn="auto">
              <a:spcAft>
                <a:spcPct val="0"/>
              </a:spcAft>
              <a:buClrTx/>
              <a:buSzTx/>
            </a:pPr>
            <a:r>
              <a:rPr lang="en-US" altLang="zh-CN" strike="noStrike" noProof="1"/>
              <a:t>Data</a:t>
            </a:r>
            <a:endParaRPr lang="en-US" altLang="zh-CN" strike="noStrike" noProof="1"/>
          </a:p>
        </p:txBody>
      </p:sp>
      <p:sp>
        <p:nvSpPr>
          <p:cNvPr id="6" name="文本占位符 13"/>
          <p:cNvSpPr>
            <a:spLocks noGrp="1"/>
          </p:cNvSpPr>
          <p:nvPr>
            <p:ph type="body" sz="quarter" idx="10" hasCustomPrompt="1"/>
            <p:custDataLst>
              <p:tags r:id="rId9"/>
            </p:custDataLst>
          </p:nvPr>
        </p:nvSpPr>
        <p:spPr>
          <a:xfrm>
            <a:off x="1068266" y="3798277"/>
            <a:ext cx="6884377" cy="224205"/>
          </a:xfrm>
        </p:spPr>
        <p:txBody>
          <a:bodyPr vert="horz" anchor="ctr">
            <a:noAutofit/>
          </a:bodyPr>
          <a:lstStyle>
            <a:lvl1pPr marL="0" indent="0" algn="l">
              <a:buNone/>
              <a:defRPr sz="11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fontAlgn="base"/>
            <a:r>
              <a:rPr lang="en-US" altLang="zh-CN" strike="noStrike" noProof="1"/>
              <a:t>Signature</a:t>
            </a:r>
            <a:endParaRPr lang="en-US" altLang="zh-CN" strike="noStrike" noProof="1"/>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showMasterSp="0">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custDataLst>
              <p:tags r:id="rId3"/>
            </p:custDataLst>
          </p:nvPr>
        </p:nvSpPr>
        <p:spPr>
          <a:xfrm>
            <a:off x="3124200" y="4767263"/>
            <a:ext cx="2895600" cy="274638"/>
          </a:xfrm>
          <a:prstGeom prst="rect">
            <a:avLst/>
          </a:prstGeom>
        </p:spPr>
        <p:txBody>
          <a:bodyPr vert="horz" lIns="0" tIns="0" rIns="0" bIns="0" rtlCol="0" anchor="ctr"/>
          <a:lstStyle>
            <a:lvl1pPr algn="ctr">
              <a:defRPr>
                <a:solidFill>
                  <a:schemeClr val="tx1">
                    <a:tint val="75000"/>
                  </a:schemeClr>
                </a:solidFill>
              </a:defRPr>
            </a:lvl1pPr>
          </a:lstStyle>
          <a:p>
            <a:pPr fontAlgn="auto"/>
          </a:p>
        </p:txBody>
      </p:sp>
      <p:sp>
        <p:nvSpPr>
          <p:cNvPr id="3" name="Holder 3"/>
          <p:cNvSpPr>
            <a:spLocks noGrp="1"/>
          </p:cNvSpPr>
          <p:nvPr>
            <p:ph type="dt" sz="half" idx="6"/>
            <p:custDataLst>
              <p:tags r:id="rId4"/>
            </p:custDataLst>
          </p:nvPr>
        </p:nvSpPr>
        <p:spPr>
          <a:xfrm>
            <a:off x="457200" y="4767263"/>
            <a:ext cx="2133600" cy="274638"/>
          </a:xfrm>
          <a:prstGeom prst="rect">
            <a:avLst/>
          </a:prstGeom>
        </p:spPr>
        <p:txBody>
          <a:bodyPr vert="horz" lIns="0" tIns="0" rIns="0" bIns="0" rtlCol="0" anchor="ctr"/>
          <a:lstStyle>
            <a:lvl1pPr algn="l">
              <a:defRPr>
                <a:solidFill>
                  <a:schemeClr val="tx1">
                    <a:tint val="75000"/>
                  </a:schemeClr>
                </a:solidFill>
              </a:defRPr>
            </a:lvl1pPr>
          </a:lstStyle>
          <a:p>
            <a:pPr fontAlgn="auto"/>
            <a:fld id="{1D8BD707-D9CF-40AE-B4C6-C98DA3205C09}" type="datetimeFigureOut">
              <a:rPr lang="en-US" strike="noStrike" noProof="1">
                <a:latin typeface="+mn-lt"/>
                <a:ea typeface="+mn-ea"/>
                <a:cs typeface="+mn-cs"/>
              </a:rPr>
            </a:fld>
            <a:endParaRPr lang="en-US" strike="noStrike" noProof="1"/>
          </a:p>
        </p:txBody>
      </p:sp>
      <p:sp>
        <p:nvSpPr>
          <p:cNvPr id="4" name="Holder 4"/>
          <p:cNvSpPr>
            <a:spLocks noGrp="1"/>
          </p:cNvSpPr>
          <p:nvPr>
            <p:ph type="sldNum" sz="quarter" idx="7"/>
            <p:custDataLst>
              <p:tags r:id="rId5"/>
            </p:custDataLst>
          </p:nvPr>
        </p:nvSpPr>
        <p:spPr>
          <a:xfrm>
            <a:off x="6553200" y="4767263"/>
            <a:ext cx="2133600" cy="274638"/>
          </a:xfrm>
          <a:prstGeom prst="rect">
            <a:avLst/>
          </a:prstGeom>
        </p:spPr>
        <p:txBody>
          <a:bodyPr vert="horz" lIns="0" tIns="0" rIns="0" bIns="0" rtlCol="0" anchor="ctr"/>
          <a:lstStyle>
            <a:lvl1pPr algn="r">
              <a:defRPr>
                <a:solidFill>
                  <a:schemeClr val="tx1">
                    <a:tint val="75000"/>
                  </a:schemeClr>
                </a:solidFill>
              </a:defRPr>
            </a:lvl1pPr>
          </a:lstStyle>
          <a:p>
            <a:pPr fontAlgn="auto"/>
            <a:fld id="{B6F15528-21DE-4FAA-801E-634DDDAF4B2B}" type="slidenum">
              <a:rPr strike="noStrike" noProof="1">
                <a:latin typeface="+mn-lt"/>
                <a:ea typeface="+mn-ea"/>
                <a:cs typeface="+mn-cs"/>
              </a:rPr>
            </a:fld>
            <a:endParaRPr strike="noStrike" noProof="1"/>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showMasterSp="0">
  <p:cSld name="1_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custDataLst>
              <p:tags r:id="rId3"/>
            </p:custDataLst>
          </p:nvPr>
        </p:nvSpPr>
        <p:spPr>
          <a:xfrm>
            <a:off x="304804" y="3314558"/>
            <a:ext cx="6400802" cy="857213"/>
          </a:xfrm>
        </p:spPr>
        <p:txBody>
          <a:bodyPr/>
          <a:lstStyle>
            <a:lvl1pPr algn="l">
              <a:defRPr sz="3100">
                <a:solidFill>
                  <a:schemeClr val="bg1"/>
                </a:solidFill>
              </a:defRPr>
            </a:lvl1pPr>
          </a:lstStyle>
          <a:p>
            <a:pPr fontAlgn="base"/>
            <a:r>
              <a:rPr lang="zh-CN" altLang="en-US" strike="noStrike" noProof="1"/>
              <a:t>单击此处编辑母版标题样式</a:t>
            </a:r>
            <a:endParaRPr lang="en-US" altLang="zh-CN" strike="noStrike" noProof="1"/>
          </a:p>
        </p:txBody>
      </p:sp>
      <p:sp>
        <p:nvSpPr>
          <p:cNvPr id="4099" name="Rectangle 3"/>
          <p:cNvSpPr>
            <a:spLocks noGrp="1" noChangeArrowheads="1"/>
          </p:cNvSpPr>
          <p:nvPr>
            <p:ph type="subTitle" idx="1"/>
            <p:custDataLst>
              <p:tags r:id="rId4"/>
            </p:custDataLst>
          </p:nvPr>
        </p:nvSpPr>
        <p:spPr>
          <a:xfrm>
            <a:off x="304804" y="4286062"/>
            <a:ext cx="6400802" cy="285738"/>
          </a:xfrm>
        </p:spPr>
        <p:txBody>
          <a:bodyPr/>
          <a:lstStyle>
            <a:lvl1pPr marL="0" indent="0">
              <a:buFont typeface="Wingdings" panose="05000000000000000000" pitchFamily="2" charset="2"/>
              <a:buNone/>
              <a:defRPr sz="1300" b="1" i="1">
                <a:solidFill>
                  <a:schemeClr val="bg1"/>
                </a:solidFill>
              </a:defRPr>
            </a:lvl1pPr>
          </a:lstStyle>
          <a:p>
            <a:pPr fontAlgn="base"/>
            <a:r>
              <a:rPr lang="zh-CN" altLang="en-US" strike="noStrike" noProof="1"/>
              <a:t>单击此处编辑母版副标题样式</a:t>
            </a:r>
            <a:endParaRPr lang="en-US" altLang="zh-CN" strike="noStrike" noProof="1"/>
          </a:p>
        </p:txBody>
      </p:sp>
      <p:sp>
        <p:nvSpPr>
          <p:cNvPr id="135" name="Rectangle 4"/>
          <p:cNvSpPr>
            <a:spLocks noGrp="1" noChangeArrowheads="1"/>
          </p:cNvSpPr>
          <p:nvPr>
            <p:ph type="dt" sz="half" idx="2"/>
            <p:custDataLst>
              <p:tags r:id="rId5"/>
            </p:custDataLst>
          </p:nvPr>
        </p:nvSpPr>
        <p:spPr bwMode="auto">
          <a:xfrm>
            <a:off x="304800" y="4857750"/>
            <a:ext cx="2133600" cy="127000"/>
          </a:xfrm>
          <a:prstGeom prst="rect">
            <a:avLst/>
          </a:prstGeom>
          <a:ln>
            <a:miter lim="800000"/>
          </a:ln>
        </p:spPr>
        <p:txBody>
          <a:bodyPr vert="horz" wrap="square" lIns="68579" tIns="34289" rIns="68579" bIns="34289" numCol="1" anchor="t" anchorCtr="0" compatLnSpc="1"/>
          <a:lstStyle>
            <a:lvl1pPr defTabSz="342900">
              <a:buFont typeface="Arial" panose="020B0604020202020204" pitchFamily="34" charset="0"/>
              <a:buNone/>
              <a:defRPr/>
            </a:lvl1pPr>
          </a:lstStyle>
          <a:p>
            <a:pPr fontAlgn="base">
              <a:defRPr/>
            </a:pPr>
            <a:fld id="{D652409C-476F-4816-B53F-83CB6F0AE0E5}" type="datetime10">
              <a:rPr lang="zh-CN" altLang="en-US" sz="900" strike="noStrike" noProof="1" smtClean="0">
                <a:solidFill>
                  <a:srgbClr val="FFFFFF"/>
                </a:solidFill>
                <a:latin typeface="微软雅黑" panose="020B0503020204020204" pitchFamily="34" charset="-122"/>
                <a:ea typeface="微软雅黑" panose="020B0503020204020204" pitchFamily="34" charset="-122"/>
                <a:cs typeface="+mn-cs"/>
              </a:rPr>
            </a:fld>
            <a:endParaRPr lang="en-US" altLang="zh-CN" sz="900" strike="noStrike" noProof="1">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showMasterSp="0">
  <p:cSld name="1_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3"/>
            </p:custDataLst>
          </p:nvPr>
        </p:nvSpPr>
        <p:spPr>
          <a:xfrm>
            <a:off x="685800" y="1597821"/>
            <a:ext cx="7772400" cy="1102519"/>
          </a:xfrm>
        </p:spPr>
        <p:txBody>
          <a:body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custDataLst>
              <p:tags r:id="rId4"/>
            </p:custDataLst>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custDataLst>
              <p:tags r:id="rId5"/>
            </p:custDataLst>
          </p:nvPr>
        </p:nvSpPr>
        <p:spPr>
          <a:xfrm>
            <a:off x="457200" y="4767263"/>
            <a:ext cx="2133600" cy="274638"/>
          </a:xfrm>
          <a:prstGeom prst="rect">
            <a:avLst/>
          </a:prstGeom>
        </p:spPr>
        <p:txBody>
          <a:bodyPr vert="horz" lIns="91438" tIns="45719" rIns="91438" bIns="45719" rtlCol="0" anchor="ctr"/>
          <a:lstStyle>
            <a:lvl1pPr>
              <a:defRPr/>
            </a:lvl1pPr>
          </a:lstStyle>
          <a:p>
            <a:pPr fontAlgn="auto">
              <a:defRPr/>
            </a:pPr>
            <a:fld id="{99CECDFB-93CC-4259-97A9-875DA3EE40D8}" type="datetimeFigureOut">
              <a:rPr lang="zh-CN" altLang="en-US" strike="noStrike" noProof="1">
                <a:latin typeface="+mn-lt"/>
                <a:ea typeface="+mn-ea"/>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124200" y="4767263"/>
            <a:ext cx="2895600" cy="274638"/>
          </a:xfrm>
          <a:prstGeom prst="rect">
            <a:avLst/>
          </a:prstGeom>
        </p:spPr>
        <p:txBody>
          <a:bodyPr vert="horz" lIns="91438" tIns="45719" rIns="91438" bIns="45719" rtlCol="0" anchor="ctr"/>
          <a:lstStyle>
            <a:lvl1pPr>
              <a:defRPr/>
            </a:lvl1pPr>
          </a:lstStyle>
          <a:p>
            <a:pPr fontAlgn="auto">
              <a:defRPr/>
            </a:pPr>
            <a:endParaRPr lang="zh-CN" altLang="en-US" strike="noStrike" noProof="1"/>
          </a:p>
        </p:txBody>
      </p:sp>
      <p:sp>
        <p:nvSpPr>
          <p:cNvPr id="6" name="灯片编号占位符 5"/>
          <p:cNvSpPr>
            <a:spLocks noGrp="1"/>
          </p:cNvSpPr>
          <p:nvPr>
            <p:ph type="sldNum" sz="quarter" idx="12"/>
            <p:custDataLst>
              <p:tags r:id="rId7"/>
            </p:custDataLst>
          </p:nvPr>
        </p:nvSpPr>
        <p:spPr>
          <a:xfrm>
            <a:off x="6553200" y="4767263"/>
            <a:ext cx="2133600" cy="274638"/>
          </a:xfrm>
          <a:prstGeom prst="rect">
            <a:avLst/>
          </a:prstGeom>
        </p:spPr>
        <p:txBody>
          <a:bodyPr vert="horz" lIns="91438" tIns="45719" rIns="91438" bIns="45719" rtlCol="0" anchor="ctr"/>
          <a:lstStyle>
            <a:lvl1pPr>
              <a:defRPr/>
            </a:lvl1pPr>
          </a:lstStyle>
          <a:p>
            <a:pPr fontAlgn="auto">
              <a:defRPr/>
            </a:pPr>
            <a:fld id="{70FD57E0-452E-4E6F-94AB-1EDD0DF5C5E4}" type="slidenum">
              <a:rPr lang="zh-CN" altLang="en-US" strike="noStrike" noProof="1">
                <a:latin typeface="+mn-lt"/>
                <a:ea typeface="+mn-ea"/>
                <a:cs typeface="+mn-cs"/>
              </a:rPr>
            </a:fld>
            <a:endParaRPr lang="zh-CN" altLang="en-US" strike="noStrike" noProof="1"/>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showMasterSp="0">
  <p:cSld name="比较">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457200" y="205740"/>
            <a:ext cx="8229600" cy="85725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custDataLst>
              <p:tags r:id="rId4"/>
            </p:custDataLst>
          </p:nvPr>
        </p:nvSpPr>
        <p:spPr>
          <a:xfrm>
            <a:off x="457201" y="1151097"/>
            <a:ext cx="4040029" cy="479584"/>
          </a:xfrm>
        </p:spPr>
        <p:txBody>
          <a:bodyPr anchor="b"/>
          <a:lstStyle>
            <a:lvl1pPr marL="0" indent="0">
              <a:buNone/>
              <a:defRPr sz="1700" b="1"/>
            </a:lvl1pPr>
            <a:lvl2pPr marL="324485" indent="0">
              <a:buNone/>
              <a:defRPr sz="1400" b="1"/>
            </a:lvl2pPr>
            <a:lvl3pPr marL="649605" indent="0">
              <a:buNone/>
              <a:defRPr sz="1300" b="1"/>
            </a:lvl3pPr>
            <a:lvl4pPr marL="974725" indent="0">
              <a:buNone/>
              <a:defRPr sz="1100" b="1"/>
            </a:lvl4pPr>
            <a:lvl5pPr marL="1299845" indent="0">
              <a:buNone/>
              <a:defRPr sz="1100" b="1"/>
            </a:lvl5pPr>
            <a:lvl6pPr marL="1624330" indent="0">
              <a:buNone/>
              <a:defRPr sz="1100" b="1"/>
            </a:lvl6pPr>
            <a:lvl7pPr marL="1949450" indent="0">
              <a:buNone/>
              <a:defRPr sz="1100" b="1"/>
            </a:lvl7pPr>
            <a:lvl8pPr marL="2274570" indent="0">
              <a:buNone/>
              <a:defRPr sz="1100" b="1"/>
            </a:lvl8pPr>
            <a:lvl9pPr marL="2599055" indent="0">
              <a:buNone/>
              <a:defRPr sz="11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custDataLst>
              <p:tags r:id="rId5"/>
            </p:custDataLst>
          </p:nvPr>
        </p:nvSpPr>
        <p:spPr>
          <a:xfrm>
            <a:off x="457201" y="1631157"/>
            <a:ext cx="4040029" cy="2963228"/>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custDataLst>
              <p:tags r:id="rId6"/>
            </p:custDataLst>
          </p:nvPr>
        </p:nvSpPr>
        <p:spPr>
          <a:xfrm>
            <a:off x="4644867" y="1151097"/>
            <a:ext cx="4041934" cy="479584"/>
          </a:xfrm>
        </p:spPr>
        <p:txBody>
          <a:bodyPr anchor="b"/>
          <a:lstStyle>
            <a:lvl1pPr marL="0" indent="0">
              <a:buNone/>
              <a:defRPr sz="1700" b="1"/>
            </a:lvl1pPr>
            <a:lvl2pPr marL="324485" indent="0">
              <a:buNone/>
              <a:defRPr sz="1400" b="1"/>
            </a:lvl2pPr>
            <a:lvl3pPr marL="649605" indent="0">
              <a:buNone/>
              <a:defRPr sz="1300" b="1"/>
            </a:lvl3pPr>
            <a:lvl4pPr marL="974725" indent="0">
              <a:buNone/>
              <a:defRPr sz="1100" b="1"/>
            </a:lvl4pPr>
            <a:lvl5pPr marL="1299845" indent="0">
              <a:buNone/>
              <a:defRPr sz="1100" b="1"/>
            </a:lvl5pPr>
            <a:lvl6pPr marL="1624330" indent="0">
              <a:buNone/>
              <a:defRPr sz="1100" b="1"/>
            </a:lvl6pPr>
            <a:lvl7pPr marL="1949450" indent="0">
              <a:buNone/>
              <a:defRPr sz="1100" b="1"/>
            </a:lvl7pPr>
            <a:lvl8pPr marL="2274570" indent="0">
              <a:buNone/>
              <a:defRPr sz="1100" b="1"/>
            </a:lvl8pPr>
            <a:lvl9pPr marL="2599055" indent="0">
              <a:buNone/>
              <a:defRPr sz="11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custDataLst>
              <p:tags r:id="rId7"/>
            </p:custDataLst>
          </p:nvPr>
        </p:nvSpPr>
        <p:spPr>
          <a:xfrm>
            <a:off x="4644867" y="1631157"/>
            <a:ext cx="4041934" cy="2963228"/>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36" name="日期占位符 6"/>
          <p:cNvSpPr>
            <a:spLocks noGrp="1"/>
          </p:cNvSpPr>
          <p:nvPr>
            <p:ph type="dt" sz="half" idx="12"/>
            <p:custDataLst>
              <p:tags r:id="rId8"/>
            </p:custDataLst>
          </p:nvPr>
        </p:nvSpPr>
        <p:spPr bwMode="auto">
          <a:xfrm>
            <a:off x="457200" y="4903788"/>
            <a:ext cx="2133600" cy="180975"/>
          </a:xfrm>
          <a:prstGeom prst="rect">
            <a:avLst/>
          </a:prstGeom>
          <a:ln>
            <a:miter lim="800000"/>
          </a:ln>
        </p:spPr>
        <p:txBody>
          <a:bodyPr vert="horz" wrap="square" lIns="68579" tIns="34289" rIns="68579" bIns="34289" numCol="1" anchor="t" anchorCtr="0" compatLnSpc="1"/>
          <a:lstStyle>
            <a:lvl1pPr defTabSz="342900">
              <a:buFont typeface="Arial" panose="020B0604020202020204" pitchFamily="34" charset="0"/>
              <a:buNone/>
              <a:defRPr/>
            </a:lvl1pPr>
          </a:lstStyle>
          <a:p>
            <a:pPr fontAlgn="base">
              <a:defRPr/>
            </a:pPr>
            <a:fld id="{526475EC-D20B-4562-BFA1-C25F2F9548A5}" type="datetime10">
              <a:rPr lang="zh-CN" altLang="en-US" sz="900" strike="noStrike" noProof="1" smtClean="0">
                <a:solidFill>
                  <a:srgbClr val="FFFFFF"/>
                </a:solidFill>
                <a:latin typeface="微软雅黑" panose="020B0503020204020204" pitchFamily="34" charset="-122"/>
                <a:ea typeface="微软雅黑" panose="020B0503020204020204" pitchFamily="34" charset="-122"/>
                <a:cs typeface="+mn-cs"/>
              </a:rPr>
            </a:fld>
            <a:endParaRPr lang="en-US" altLang="zh-CN" sz="900" strike="noStrike" noProof="1">
              <a:solidFill>
                <a:srgbClr val="FFFFFF"/>
              </a:solidFill>
              <a:latin typeface="微软雅黑" panose="020B0503020204020204" pitchFamily="34" charset="-122"/>
              <a:ea typeface="微软雅黑" panose="020B0503020204020204" pitchFamily="34" charset="-122"/>
            </a:endParaRPr>
          </a:p>
        </p:txBody>
      </p:sp>
      <p:sp>
        <p:nvSpPr>
          <p:cNvPr id="37" name="页脚占位符 7"/>
          <p:cNvSpPr>
            <a:spLocks noGrp="1"/>
          </p:cNvSpPr>
          <p:nvPr>
            <p:ph type="ftr" sz="quarter" idx="13"/>
            <p:custDataLst>
              <p:tags r:id="rId9"/>
            </p:custDataLst>
          </p:nvPr>
        </p:nvSpPr>
        <p:spPr>
          <a:xfrm>
            <a:off x="3124200" y="4903788"/>
            <a:ext cx="2895600" cy="180975"/>
          </a:xfrm>
          <a:prstGeom prst="rect">
            <a:avLst/>
          </a:prstGeom>
        </p:spPr>
        <p:txBody>
          <a:bodyPr vert="horz" wrap="square" lIns="68579" tIns="34289" rIns="68579" bIns="34289" numCol="1" anchor="t" anchorCtr="0" compatLnSpc="1"/>
          <a:lstStyle>
            <a:lvl1pPr defTabSz="342900">
              <a:buFont typeface="Arial" panose="020B0604020202020204" pitchFamily="34" charset="0"/>
              <a:buChar char="•"/>
              <a:defRPr noProof="1">
                <a:latin typeface="微软雅黑" panose="020B0503020204020204" pitchFamily="34" charset="-122"/>
                <a:ea typeface="微软雅黑" panose="020B0503020204020204" pitchFamily="34" charset="-122"/>
                <a:sym typeface="微软雅黑" panose="020B0503020204020204" pitchFamily="34" charset="-122"/>
              </a:defRPr>
            </a:lvl1pPr>
          </a:lstStyle>
          <a:p>
            <a:pPr fontAlgn="base">
              <a:defRPr/>
            </a:pPr>
            <a:endParaRPr lang="en-US" altLang="zh-CN" sz="1400" strike="noStrike" noProof="1">
              <a:solidFill>
                <a:srgbClr val="080808"/>
              </a:solidFill>
            </a:endParaRPr>
          </a:p>
        </p:txBody>
      </p:sp>
      <p:sp>
        <p:nvSpPr>
          <p:cNvPr id="38" name="灯片编号占位符 8"/>
          <p:cNvSpPr>
            <a:spLocks noGrp="1"/>
          </p:cNvSpPr>
          <p:nvPr>
            <p:ph type="sldNum" sz="quarter" idx="14"/>
            <p:custDataLst>
              <p:tags r:id="rId10"/>
            </p:custDataLst>
          </p:nvPr>
        </p:nvSpPr>
        <p:spPr bwMode="auto">
          <a:xfrm>
            <a:off x="6553200" y="4903788"/>
            <a:ext cx="2133600" cy="180975"/>
          </a:xfrm>
          <a:prstGeom prst="rect">
            <a:avLst/>
          </a:prstGeom>
          <a:ln>
            <a:miter lim="800000"/>
          </a:ln>
        </p:spPr>
        <p:txBody>
          <a:bodyPr vert="horz" wrap="square" lIns="68579" tIns="34289" rIns="68579" bIns="34289" numCol="1" anchor="t" anchorCtr="0" compatLnSpc="1"/>
          <a:lstStyle>
            <a:lvl1pPr>
              <a:defRPr>
                <a:latin typeface="微软雅黑" panose="020B0503020204020204" pitchFamily="34" charset="-122"/>
                <a:ea typeface="微软雅黑" panose="020B0503020204020204" pitchFamily="34" charset="-122"/>
                <a:sym typeface="微软雅黑" panose="020B0503020204020204" pitchFamily="34" charset="-122"/>
              </a:defRPr>
            </a:lvl1pPr>
          </a:lstStyle>
          <a:p>
            <a:pPr fontAlgn="base"/>
            <a:fld id="{9A0DB2DC-4C9A-4742-B13C-FB6460FD3503}" type="slidenum">
              <a:rPr lang="zh-CN" altLang="en-US" strike="noStrike" noProof="1">
                <a:solidFill>
                  <a:srgbClr val="FFFFFF"/>
                </a:solidFill>
                <a:cs typeface="+mn-cs"/>
              </a:rPr>
            </a:fld>
            <a:endParaRPr lang="zh-CN" altLang="en-US" strike="noStrike" noProof="1">
              <a:solidFill>
                <a:srgbClr val="FFFFFF"/>
              </a:solidFill>
            </a:endParaRPr>
          </a:p>
        </p:txBody>
      </p:sp>
    </p:spTree>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custDataLst>
              <p:tags r:id="rId3"/>
            </p:custDataLst>
          </p:nvPr>
        </p:nvSpPr>
        <p:spPr>
          <a:xfrm>
            <a:off x="6553200" y="4903788"/>
            <a:ext cx="2133600" cy="180975"/>
          </a:xfrm>
          <a:prstGeom prst="rect">
            <a:avLst/>
          </a:prstGeom>
        </p:spPr>
        <p:txBody>
          <a:bodyPr/>
          <a:lstStyle>
            <a:lvl1pPr>
              <a:defRPr>
                <a:latin typeface="微软雅黑" panose="020B0503020204020204" pitchFamily="34" charset="-122"/>
                <a:ea typeface="微软雅黑" panose="020B0503020204020204" pitchFamily="34" charset="-122"/>
                <a:sym typeface="微软雅黑" panose="020B0503020204020204" pitchFamily="34" charset="-122"/>
              </a:defRPr>
            </a:lvl1pPr>
          </a:lstStyle>
          <a:p>
            <a:pPr fontAlgn="base"/>
            <a:fld id="{672F1098-4237-41BC-960F-A352F6B7DAAF}" type="slidenum">
              <a:rPr lang="en-US" strike="noStrike" noProof="1" smtClean="0">
                <a:solidFill>
                  <a:srgbClr val="FFFFFF"/>
                </a:solidFill>
                <a:cs typeface="+mn-cs"/>
              </a:rPr>
            </a:fld>
            <a:endParaRPr lang="en-US" strike="noStrike" noProof="1">
              <a:solidFill>
                <a:srgbClr val="FFFFFF"/>
              </a:solidFill>
            </a:endParaRP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1_标题和内容">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showMasterSp="0">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722313" y="3305177"/>
            <a:ext cx="7772400" cy="1021557"/>
          </a:xfrm>
        </p:spPr>
        <p:txBody>
          <a:bodyPr anchor="t"/>
          <a:lstStyle>
            <a:lvl1pPr algn="l">
              <a:defRPr sz="4000" b="1" cap="all"/>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custDataLst>
              <p:tags r:id="rId4"/>
            </p:custDataLst>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custDataLst>
              <p:tags r:id="rId5"/>
            </p:custDataLst>
          </p:nvPr>
        </p:nvSpPr>
        <p:spPr>
          <a:xfrm>
            <a:off x="457200" y="4767263"/>
            <a:ext cx="2133600" cy="274638"/>
          </a:xfrm>
          <a:prstGeom prst="rect">
            <a:avLst/>
          </a:prstGeom>
        </p:spPr>
        <p:txBody>
          <a:bodyPr vert="horz" lIns="91438" tIns="45719" rIns="91438" bIns="45719" rtlCol="0" anchor="ctr"/>
          <a:lstStyle>
            <a:lvl1pPr>
              <a:defRPr/>
            </a:lvl1pPr>
          </a:lstStyle>
          <a:p>
            <a:pPr fontAlgn="auto">
              <a:defRPr/>
            </a:pPr>
            <a:fld id="{DA461F1C-CDDC-4E2E-8463-8F2476B4F873}" type="datetimeFigureOut">
              <a:rPr lang="zh-CN" altLang="en-US" strike="noStrike" noProof="1">
                <a:latin typeface="+mn-lt"/>
                <a:ea typeface="+mn-ea"/>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124200" y="4767263"/>
            <a:ext cx="2895600" cy="274638"/>
          </a:xfrm>
          <a:prstGeom prst="rect">
            <a:avLst/>
          </a:prstGeom>
        </p:spPr>
        <p:txBody>
          <a:bodyPr vert="horz" lIns="91438" tIns="45719" rIns="91438" bIns="45719" rtlCol="0" anchor="ctr"/>
          <a:lstStyle>
            <a:lvl1pPr>
              <a:defRPr/>
            </a:lvl1pPr>
          </a:lstStyle>
          <a:p>
            <a:pPr fontAlgn="auto">
              <a:defRPr/>
            </a:pPr>
            <a:endParaRPr lang="zh-CN" altLang="en-US" strike="noStrike" noProof="1"/>
          </a:p>
        </p:txBody>
      </p:sp>
      <p:sp>
        <p:nvSpPr>
          <p:cNvPr id="6" name="灯片编号占位符 5"/>
          <p:cNvSpPr>
            <a:spLocks noGrp="1"/>
          </p:cNvSpPr>
          <p:nvPr>
            <p:ph type="sldNum" sz="quarter" idx="12"/>
            <p:custDataLst>
              <p:tags r:id="rId7"/>
            </p:custDataLst>
          </p:nvPr>
        </p:nvSpPr>
        <p:spPr>
          <a:xfrm>
            <a:off x="6553200" y="4767263"/>
            <a:ext cx="2133600" cy="274638"/>
          </a:xfrm>
          <a:prstGeom prst="rect">
            <a:avLst/>
          </a:prstGeom>
        </p:spPr>
        <p:txBody>
          <a:bodyPr vert="horz" lIns="91438" tIns="45719" rIns="91438" bIns="45719" rtlCol="0" anchor="ctr"/>
          <a:lstStyle>
            <a:lvl1pPr>
              <a:defRPr/>
            </a:lvl1pPr>
          </a:lstStyle>
          <a:p>
            <a:pPr fontAlgn="auto">
              <a:defRPr/>
            </a:pPr>
            <a:fld id="{0CC1CD13-CF70-41C6-8D14-68F5743E559C}" type="slidenum">
              <a:rPr lang="zh-CN" altLang="en-US" strike="noStrike" noProof="1">
                <a:latin typeface="+mn-lt"/>
                <a:ea typeface="+mn-ea"/>
                <a:cs typeface="+mn-cs"/>
              </a:rPr>
            </a:fld>
            <a:endParaRPr lang="zh-CN" altLang="en-US" strike="noStrike" noProof="1"/>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showMasterSp="0">
  <p:cSld name="两栏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custDataLst>
              <p:tags r:id="rId4"/>
            </p:custDataLst>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custDataLst>
              <p:tags r:id="rId5"/>
            </p:custDataLst>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3"/>
          <p:cNvSpPr>
            <a:spLocks noGrp="1"/>
          </p:cNvSpPr>
          <p:nvPr>
            <p:ph type="dt" sz="half" idx="10"/>
            <p:custDataLst>
              <p:tags r:id="rId6"/>
            </p:custDataLst>
          </p:nvPr>
        </p:nvSpPr>
        <p:spPr>
          <a:xfrm>
            <a:off x="457200" y="4767263"/>
            <a:ext cx="2133600" cy="274638"/>
          </a:xfrm>
          <a:prstGeom prst="rect">
            <a:avLst/>
          </a:prstGeom>
        </p:spPr>
        <p:txBody>
          <a:bodyPr vert="horz" lIns="91438" tIns="45719" rIns="91438" bIns="45719" rtlCol="0" anchor="ctr"/>
          <a:lstStyle>
            <a:lvl1pPr>
              <a:defRPr/>
            </a:lvl1pPr>
          </a:lstStyle>
          <a:p>
            <a:pPr fontAlgn="auto">
              <a:defRPr/>
            </a:pPr>
            <a:fld id="{0170F8A9-2B32-4D85-9C99-828BBC3CDE81}" type="datetimeFigureOut">
              <a:rPr lang="zh-CN" altLang="en-US" strike="noStrike" noProof="1">
                <a:latin typeface="+mn-lt"/>
                <a:ea typeface="+mn-ea"/>
                <a:cs typeface="+mn-cs"/>
              </a:rPr>
            </a:fld>
            <a:endParaRPr lang="zh-CN" altLang="en-US" strike="noStrike" noProof="1"/>
          </a:p>
        </p:txBody>
      </p:sp>
      <p:sp>
        <p:nvSpPr>
          <p:cNvPr id="6" name="页脚占位符 4"/>
          <p:cNvSpPr>
            <a:spLocks noGrp="1"/>
          </p:cNvSpPr>
          <p:nvPr>
            <p:ph type="ftr" sz="quarter" idx="11"/>
            <p:custDataLst>
              <p:tags r:id="rId7"/>
            </p:custDataLst>
          </p:nvPr>
        </p:nvSpPr>
        <p:spPr>
          <a:xfrm>
            <a:off x="3124200" y="4767263"/>
            <a:ext cx="2895600" cy="274638"/>
          </a:xfrm>
          <a:prstGeom prst="rect">
            <a:avLst/>
          </a:prstGeom>
        </p:spPr>
        <p:txBody>
          <a:bodyPr vert="horz" lIns="91438" tIns="45719" rIns="91438" bIns="45719" rtlCol="0" anchor="ctr"/>
          <a:lstStyle>
            <a:lvl1pPr>
              <a:defRPr/>
            </a:lvl1pPr>
          </a:lstStyle>
          <a:p>
            <a:pPr fontAlgn="auto">
              <a:defRPr/>
            </a:pPr>
            <a:endParaRPr lang="zh-CN" altLang="en-US" strike="noStrike" noProof="1"/>
          </a:p>
        </p:txBody>
      </p:sp>
      <p:sp>
        <p:nvSpPr>
          <p:cNvPr id="7" name="灯片编号占位符 5"/>
          <p:cNvSpPr>
            <a:spLocks noGrp="1"/>
          </p:cNvSpPr>
          <p:nvPr>
            <p:ph type="sldNum" sz="quarter" idx="12"/>
            <p:custDataLst>
              <p:tags r:id="rId8"/>
            </p:custDataLst>
          </p:nvPr>
        </p:nvSpPr>
        <p:spPr>
          <a:xfrm>
            <a:off x="6553200" y="4767263"/>
            <a:ext cx="2133600" cy="274638"/>
          </a:xfrm>
          <a:prstGeom prst="rect">
            <a:avLst/>
          </a:prstGeom>
        </p:spPr>
        <p:txBody>
          <a:bodyPr vert="horz" lIns="91438" tIns="45719" rIns="91438" bIns="45719" rtlCol="0" anchor="ctr"/>
          <a:lstStyle>
            <a:lvl1pPr>
              <a:defRPr/>
            </a:lvl1pPr>
          </a:lstStyle>
          <a:p>
            <a:pPr fontAlgn="auto">
              <a:defRPr/>
            </a:pPr>
            <a:fld id="{02F5C77D-37F8-48CD-8F3A-3274F9E018F8}" type="slidenum">
              <a:rPr lang="zh-CN" altLang="en-US" strike="noStrike" noProof="1">
                <a:latin typeface="+mn-lt"/>
                <a:ea typeface="+mn-ea"/>
                <a:cs typeface="+mn-cs"/>
              </a:rPr>
            </a:fld>
            <a:endParaRPr lang="zh-CN" altLang="en-US" strike="noStrike" noProof="1"/>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showMasterSp="0">
  <p:cSld name="比较">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custDataLst>
              <p:tags r:id="rId4"/>
            </p:custDataLst>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custDataLst>
              <p:tags r:id="rId5"/>
            </p:custDataLst>
          </p:nvPr>
        </p:nvSpPr>
        <p:spPr>
          <a:xfrm>
            <a:off x="457200" y="1631159"/>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custDataLst>
              <p:tags r:id="rId6"/>
            </p:custDataLst>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custDataLst>
              <p:tags r:id="rId7"/>
            </p:custDataLst>
          </p:nvPr>
        </p:nvSpPr>
        <p:spPr>
          <a:xfrm>
            <a:off x="4645033" y="1631159"/>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3"/>
          <p:cNvSpPr>
            <a:spLocks noGrp="1"/>
          </p:cNvSpPr>
          <p:nvPr>
            <p:ph type="dt" sz="half" idx="10"/>
            <p:custDataLst>
              <p:tags r:id="rId8"/>
            </p:custDataLst>
          </p:nvPr>
        </p:nvSpPr>
        <p:spPr>
          <a:xfrm>
            <a:off x="457200" y="4767263"/>
            <a:ext cx="2133600" cy="274638"/>
          </a:xfrm>
          <a:prstGeom prst="rect">
            <a:avLst/>
          </a:prstGeom>
        </p:spPr>
        <p:txBody>
          <a:bodyPr vert="horz" lIns="91438" tIns="45719" rIns="91438" bIns="45719" rtlCol="0" anchor="ctr"/>
          <a:lstStyle>
            <a:lvl1pPr>
              <a:defRPr/>
            </a:lvl1pPr>
          </a:lstStyle>
          <a:p>
            <a:pPr fontAlgn="auto">
              <a:defRPr/>
            </a:pPr>
            <a:fld id="{00AD9E24-BF38-431D-ADC3-2A54723DFF2E}" type="datetimeFigureOut">
              <a:rPr lang="zh-CN" altLang="en-US" strike="noStrike" noProof="1">
                <a:latin typeface="+mn-lt"/>
                <a:ea typeface="+mn-ea"/>
                <a:cs typeface="+mn-cs"/>
              </a:rPr>
            </a:fld>
            <a:endParaRPr lang="zh-CN" altLang="en-US" strike="noStrike" noProof="1"/>
          </a:p>
        </p:txBody>
      </p:sp>
      <p:sp>
        <p:nvSpPr>
          <p:cNvPr id="8" name="页脚占位符 4"/>
          <p:cNvSpPr>
            <a:spLocks noGrp="1"/>
          </p:cNvSpPr>
          <p:nvPr>
            <p:ph type="ftr" sz="quarter" idx="11"/>
            <p:custDataLst>
              <p:tags r:id="rId9"/>
            </p:custDataLst>
          </p:nvPr>
        </p:nvSpPr>
        <p:spPr>
          <a:xfrm>
            <a:off x="3124200" y="4767263"/>
            <a:ext cx="2895600" cy="274638"/>
          </a:xfrm>
          <a:prstGeom prst="rect">
            <a:avLst/>
          </a:prstGeom>
        </p:spPr>
        <p:txBody>
          <a:bodyPr vert="horz" lIns="91438" tIns="45719" rIns="91438" bIns="45719" rtlCol="0" anchor="ctr"/>
          <a:lstStyle>
            <a:lvl1pPr>
              <a:defRPr/>
            </a:lvl1pPr>
          </a:lstStyle>
          <a:p>
            <a:pPr fontAlgn="auto">
              <a:defRPr/>
            </a:pPr>
            <a:endParaRPr lang="zh-CN" altLang="en-US" strike="noStrike" noProof="1"/>
          </a:p>
        </p:txBody>
      </p:sp>
      <p:sp>
        <p:nvSpPr>
          <p:cNvPr id="9" name="灯片编号占位符 5"/>
          <p:cNvSpPr>
            <a:spLocks noGrp="1"/>
          </p:cNvSpPr>
          <p:nvPr>
            <p:ph type="sldNum" sz="quarter" idx="12"/>
            <p:custDataLst>
              <p:tags r:id="rId10"/>
            </p:custDataLst>
          </p:nvPr>
        </p:nvSpPr>
        <p:spPr>
          <a:xfrm>
            <a:off x="6553200" y="4767263"/>
            <a:ext cx="2133600" cy="274638"/>
          </a:xfrm>
          <a:prstGeom prst="rect">
            <a:avLst/>
          </a:prstGeom>
        </p:spPr>
        <p:txBody>
          <a:bodyPr vert="horz" lIns="91438" tIns="45719" rIns="91438" bIns="45719" rtlCol="0" anchor="ctr"/>
          <a:lstStyle>
            <a:lvl1pPr>
              <a:defRPr/>
            </a:lvl1pPr>
          </a:lstStyle>
          <a:p>
            <a:pPr fontAlgn="auto">
              <a:defRPr/>
            </a:pPr>
            <a:fld id="{D2FA1A2C-4E73-45D2-A59C-804EB09ABD35}" type="slidenum">
              <a:rPr lang="zh-CN" altLang="en-US" strike="noStrike" noProof="1">
                <a:latin typeface="+mn-lt"/>
                <a:ea typeface="+mn-ea"/>
                <a:cs typeface="+mn-cs"/>
              </a:rPr>
            </a:fld>
            <a:endParaRPr lang="zh-CN" altLang="en-US" strike="noStrike" noProof="1"/>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showMasterSp="0">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3"/>
          <p:cNvSpPr>
            <a:spLocks noGrp="1"/>
          </p:cNvSpPr>
          <p:nvPr>
            <p:ph type="dt" sz="half" idx="10"/>
            <p:custDataLst>
              <p:tags r:id="rId4"/>
            </p:custDataLst>
          </p:nvPr>
        </p:nvSpPr>
        <p:spPr>
          <a:xfrm>
            <a:off x="457200" y="4767263"/>
            <a:ext cx="2133600" cy="274638"/>
          </a:xfrm>
          <a:prstGeom prst="rect">
            <a:avLst/>
          </a:prstGeom>
        </p:spPr>
        <p:txBody>
          <a:bodyPr vert="horz" lIns="91438" tIns="45719" rIns="91438" bIns="45719" rtlCol="0" anchor="ctr"/>
          <a:lstStyle>
            <a:lvl1pPr>
              <a:defRPr/>
            </a:lvl1pPr>
          </a:lstStyle>
          <a:p>
            <a:pPr fontAlgn="auto">
              <a:defRPr/>
            </a:pPr>
            <a:fld id="{B289DE4E-5ADB-4DF6-AB0C-4AAD692CCB33}" type="datetimeFigureOut">
              <a:rPr lang="zh-CN" altLang="en-US" strike="noStrike" noProof="1">
                <a:latin typeface="+mn-lt"/>
                <a:ea typeface="+mn-ea"/>
                <a:cs typeface="+mn-cs"/>
              </a:rPr>
            </a:fld>
            <a:endParaRPr lang="zh-CN" altLang="en-US" strike="noStrike" noProof="1"/>
          </a:p>
        </p:txBody>
      </p:sp>
      <p:sp>
        <p:nvSpPr>
          <p:cNvPr id="4" name="页脚占位符 4"/>
          <p:cNvSpPr>
            <a:spLocks noGrp="1"/>
          </p:cNvSpPr>
          <p:nvPr>
            <p:ph type="ftr" sz="quarter" idx="11"/>
            <p:custDataLst>
              <p:tags r:id="rId5"/>
            </p:custDataLst>
          </p:nvPr>
        </p:nvSpPr>
        <p:spPr>
          <a:xfrm>
            <a:off x="3124200" y="4767263"/>
            <a:ext cx="2895600" cy="274638"/>
          </a:xfrm>
          <a:prstGeom prst="rect">
            <a:avLst/>
          </a:prstGeom>
        </p:spPr>
        <p:txBody>
          <a:bodyPr vert="horz" lIns="91438" tIns="45719" rIns="91438" bIns="45719" rtlCol="0" anchor="ctr"/>
          <a:lstStyle>
            <a:lvl1pPr>
              <a:defRPr/>
            </a:lvl1pPr>
          </a:lstStyle>
          <a:p>
            <a:pPr fontAlgn="auto">
              <a:defRPr/>
            </a:pPr>
            <a:endParaRPr lang="zh-CN" altLang="en-US" strike="noStrike" noProof="1"/>
          </a:p>
        </p:txBody>
      </p:sp>
      <p:sp>
        <p:nvSpPr>
          <p:cNvPr id="5" name="灯片编号占位符 5"/>
          <p:cNvSpPr>
            <a:spLocks noGrp="1"/>
          </p:cNvSpPr>
          <p:nvPr>
            <p:ph type="sldNum" sz="quarter" idx="12"/>
            <p:custDataLst>
              <p:tags r:id="rId6"/>
            </p:custDataLst>
          </p:nvPr>
        </p:nvSpPr>
        <p:spPr>
          <a:xfrm>
            <a:off x="6553200" y="4767263"/>
            <a:ext cx="2133600" cy="274638"/>
          </a:xfrm>
          <a:prstGeom prst="rect">
            <a:avLst/>
          </a:prstGeom>
        </p:spPr>
        <p:txBody>
          <a:bodyPr vert="horz" lIns="91438" tIns="45719" rIns="91438" bIns="45719" rtlCol="0" anchor="ctr"/>
          <a:lstStyle>
            <a:lvl1pPr>
              <a:defRPr/>
            </a:lvl1pPr>
          </a:lstStyle>
          <a:p>
            <a:pPr fontAlgn="auto">
              <a:defRPr/>
            </a:pPr>
            <a:fld id="{97D41BC9-8FAC-4A11-95EA-7CFA47F82F3E}" type="slidenum">
              <a:rPr lang="zh-CN" altLang="en-US" strike="noStrike" noProof="1">
                <a:latin typeface="+mn-lt"/>
                <a:ea typeface="+mn-ea"/>
                <a:cs typeface="+mn-cs"/>
              </a:rPr>
            </a:fld>
            <a:endParaRPr lang="zh-CN" altLang="en-US" strike="noStrike" noProof="1"/>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showMasterSp="0">
  <p:cSld name="空白">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3"/>
            </p:custDataLst>
          </p:nvPr>
        </p:nvSpPr>
        <p:spPr>
          <a:xfrm>
            <a:off x="457200" y="4767263"/>
            <a:ext cx="2133600" cy="274638"/>
          </a:xfrm>
          <a:prstGeom prst="rect">
            <a:avLst/>
          </a:prstGeom>
        </p:spPr>
        <p:txBody>
          <a:bodyPr vert="horz" lIns="91438" tIns="45719" rIns="91438" bIns="45719" rtlCol="0" anchor="ctr"/>
          <a:lstStyle>
            <a:lvl1pPr>
              <a:defRPr/>
            </a:lvl1pPr>
          </a:lstStyle>
          <a:p>
            <a:pPr fontAlgn="auto">
              <a:defRPr/>
            </a:pPr>
            <a:fld id="{96790B1F-0929-4AC9-B15E-4B6EBACAE2CB}" type="datetimeFigureOut">
              <a:rPr lang="zh-CN" altLang="en-US" strike="noStrike" noProof="1">
                <a:latin typeface="+mn-lt"/>
                <a:ea typeface="+mn-ea"/>
                <a:cs typeface="+mn-cs"/>
              </a:rPr>
            </a:fld>
            <a:endParaRPr lang="zh-CN" altLang="en-US" strike="noStrike" noProof="1"/>
          </a:p>
        </p:txBody>
      </p:sp>
      <p:sp>
        <p:nvSpPr>
          <p:cNvPr id="3" name="页脚占位符 4"/>
          <p:cNvSpPr>
            <a:spLocks noGrp="1"/>
          </p:cNvSpPr>
          <p:nvPr>
            <p:ph type="ftr" sz="quarter" idx="11"/>
            <p:custDataLst>
              <p:tags r:id="rId4"/>
            </p:custDataLst>
          </p:nvPr>
        </p:nvSpPr>
        <p:spPr>
          <a:xfrm>
            <a:off x="3124200" y="4767263"/>
            <a:ext cx="2895600" cy="274638"/>
          </a:xfrm>
          <a:prstGeom prst="rect">
            <a:avLst/>
          </a:prstGeom>
        </p:spPr>
        <p:txBody>
          <a:bodyPr vert="horz" lIns="91438" tIns="45719" rIns="91438" bIns="45719" rtlCol="0" anchor="ctr"/>
          <a:lstStyle>
            <a:lvl1pPr>
              <a:defRPr/>
            </a:lvl1pPr>
          </a:lstStyle>
          <a:p>
            <a:pPr fontAlgn="auto">
              <a:defRPr/>
            </a:pPr>
            <a:endParaRPr lang="zh-CN" altLang="en-US" strike="noStrike" noProof="1"/>
          </a:p>
        </p:txBody>
      </p:sp>
      <p:sp>
        <p:nvSpPr>
          <p:cNvPr id="4" name="灯片编号占位符 5"/>
          <p:cNvSpPr>
            <a:spLocks noGrp="1"/>
          </p:cNvSpPr>
          <p:nvPr>
            <p:ph type="sldNum" sz="quarter" idx="12"/>
            <p:custDataLst>
              <p:tags r:id="rId5"/>
            </p:custDataLst>
          </p:nvPr>
        </p:nvSpPr>
        <p:spPr>
          <a:xfrm>
            <a:off x="6553200" y="4767263"/>
            <a:ext cx="2133600" cy="274638"/>
          </a:xfrm>
          <a:prstGeom prst="rect">
            <a:avLst/>
          </a:prstGeom>
        </p:spPr>
        <p:txBody>
          <a:bodyPr vert="horz" lIns="91438" tIns="45719" rIns="91438" bIns="45719" rtlCol="0" anchor="ctr"/>
          <a:lstStyle>
            <a:lvl1pPr>
              <a:defRPr/>
            </a:lvl1pPr>
          </a:lstStyle>
          <a:p>
            <a:pPr fontAlgn="auto">
              <a:defRPr/>
            </a:pPr>
            <a:fld id="{B548EA07-344A-4620-BA9F-695753424A79}" type="slidenum">
              <a:rPr lang="zh-CN" altLang="en-US" strike="noStrike" noProof="1">
                <a:latin typeface="+mn-lt"/>
                <a:ea typeface="+mn-ea"/>
                <a:cs typeface="+mn-cs"/>
              </a:rPr>
            </a:fld>
            <a:endParaRPr lang="zh-CN" altLang="en-US" strike="noStrike" noProof="1"/>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tags" Target="../tags/tag80.xml"/><Relationship Id="rId22" Type="http://schemas.openxmlformats.org/officeDocument/2006/relationships/tags" Target="../tags/tag79.xml"/><Relationship Id="rId21" Type="http://schemas.openxmlformats.org/officeDocument/2006/relationships/tags" Target="../tags/tag78.xml"/><Relationship Id="rId20" Type="http://schemas.openxmlformats.org/officeDocument/2006/relationships/tags" Target="../tags/tag77.xml"/><Relationship Id="rId2" Type="http://schemas.openxmlformats.org/officeDocument/2006/relationships/slideLayout" Target="../slideLayouts/slideLayout2.xml"/><Relationship Id="rId19" Type="http://schemas.openxmlformats.org/officeDocument/2006/relationships/tags" Target="../tags/tag76.xml"/><Relationship Id="rId18" Type="http://schemas.openxmlformats.org/officeDocument/2006/relationships/image" Target="../media/image1.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image" Target="../media/image1.jpeg"/><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0"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9"/>
            </p:custDataLst>
          </p:nvPr>
        </p:nvSpPr>
        <p:spPr>
          <a:xfrm>
            <a:off x="457200" y="206375"/>
            <a:ext cx="8229600" cy="857250"/>
          </a:xfrm>
          <a:prstGeom prst="rect">
            <a:avLst/>
          </a:prstGeom>
          <a:noFill/>
          <a:ln w="9525">
            <a:noFill/>
          </a:ln>
        </p:spPr>
        <p:txBody>
          <a:bodyPr vert="horz" wrap="square" lIns="91438" tIns="45719" rIns="91438" bIns="45719" anchor="ctr" anchorCtr="0"/>
          <a:lstStyle/>
          <a:p>
            <a:pPr lvl="0"/>
            <a:r>
              <a:rPr lang="zh-CN" altLang="en-US"/>
              <a:t>单击此处编辑母版标题样式</a:t>
            </a:r>
            <a:endParaRPr lang="zh-CN" altLang="en-US"/>
          </a:p>
        </p:txBody>
      </p:sp>
      <p:sp>
        <p:nvSpPr>
          <p:cNvPr id="1027" name="文本占位符 2"/>
          <p:cNvSpPr>
            <a:spLocks noGrp="1"/>
          </p:cNvSpPr>
          <p:nvPr>
            <p:ph type="body" idx="5"/>
            <p:custDataLst>
              <p:tags r:id="rId20"/>
            </p:custDataLst>
          </p:nvPr>
        </p:nvSpPr>
        <p:spPr>
          <a:xfrm>
            <a:off x="457200" y="1200150"/>
            <a:ext cx="8229600" cy="3394075"/>
          </a:xfrm>
          <a:prstGeom prst="rect">
            <a:avLst/>
          </a:prstGeom>
          <a:noFill/>
          <a:ln w="9525">
            <a:noFill/>
          </a:ln>
        </p:spPr>
        <p:txBody>
          <a:bodyPr vert="horz" wrap="square" lIns="91438" tIns="45719" rIns="91438" bIns="45719"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1"/>
            </p:custDataLst>
          </p:nvPr>
        </p:nvSpPr>
        <p:spPr>
          <a:xfrm>
            <a:off x="457200" y="4767263"/>
            <a:ext cx="2133600" cy="274638"/>
          </a:xfrm>
          <a:prstGeom prst="rect">
            <a:avLst/>
          </a:prstGeom>
        </p:spPr>
        <p:txBody>
          <a:bodyPr vert="horz" lIns="91438" tIns="45719" rIns="91438" bIns="45719" rtlCol="0" anchor="ctr"/>
          <a:lstStyle>
            <a:lvl1pPr algn="l" fontAlgn="auto">
              <a:spcBef>
                <a:spcPct val="0"/>
              </a:spcBef>
              <a:spcAft>
                <a:spcPct val="0"/>
              </a:spcAft>
              <a:defRPr sz="1200">
                <a:solidFill>
                  <a:schemeClr val="tx1">
                    <a:tint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fontAlgn="auto">
              <a:defRPr/>
            </a:pPr>
            <a:fld id="{91214E71-0EE5-4BDE-900A-61F74A662FB6}" type="datetimeFigureOut">
              <a:rPr lang="zh-CN" altLang="en-US" strike="noStrike" noProof="1"/>
            </a:fld>
            <a:endParaRPr lang="zh-CN" altLang="en-US" strike="noStrike" noProof="1"/>
          </a:p>
        </p:txBody>
      </p:sp>
      <p:sp>
        <p:nvSpPr>
          <p:cNvPr id="5" name="页脚占位符 4"/>
          <p:cNvSpPr>
            <a:spLocks noGrp="1"/>
          </p:cNvSpPr>
          <p:nvPr>
            <p:ph type="ftr" sz="quarter" idx="3"/>
            <p:custDataLst>
              <p:tags r:id="rId22"/>
            </p:custDataLst>
          </p:nvPr>
        </p:nvSpPr>
        <p:spPr>
          <a:xfrm>
            <a:off x="3124200" y="4767263"/>
            <a:ext cx="2895600" cy="274638"/>
          </a:xfrm>
          <a:prstGeom prst="rect">
            <a:avLst/>
          </a:prstGeom>
        </p:spPr>
        <p:txBody>
          <a:bodyPr vert="horz" lIns="91438" tIns="45719" rIns="91438" bIns="45719" rtlCol="0" anchor="ctr"/>
          <a:lstStyle>
            <a:lvl1pPr algn="ctr" fontAlgn="auto">
              <a:spcBef>
                <a:spcPct val="0"/>
              </a:spcBef>
              <a:spcAft>
                <a:spcPct val="0"/>
              </a:spcAft>
              <a:defRPr sz="1200">
                <a:solidFill>
                  <a:schemeClr val="tx1">
                    <a:tint val="7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fontAlgn="auto">
              <a:defRPr/>
            </a:pPr>
            <a:endParaRPr lang="zh-CN" altLang="en-US" strike="noStrike" noProof="1"/>
          </a:p>
        </p:txBody>
      </p:sp>
      <p:sp>
        <p:nvSpPr>
          <p:cNvPr id="6" name="灯片编号占位符 5"/>
          <p:cNvSpPr>
            <a:spLocks noGrp="1"/>
          </p:cNvSpPr>
          <p:nvPr>
            <p:ph type="sldNum" sz="quarter" idx="4"/>
            <p:custDataLst>
              <p:tags r:id="rId23"/>
            </p:custDataLst>
          </p:nvPr>
        </p:nvSpPr>
        <p:spPr>
          <a:xfrm>
            <a:off x="6553200" y="4767263"/>
            <a:ext cx="2133600" cy="274638"/>
          </a:xfrm>
          <a:prstGeom prst="rect">
            <a:avLst/>
          </a:prstGeom>
        </p:spPr>
        <p:txBody>
          <a:bodyPr vert="horz" lIns="91438" tIns="45719" rIns="91438" bIns="45719" rtlCol="0" anchor="ctr"/>
          <a:lstStyle>
            <a:lvl1pPr algn="r" fontAlgn="auto">
              <a:spcBef>
                <a:spcPct val="0"/>
              </a:spcBef>
              <a:spcAft>
                <a:spcPct val="0"/>
              </a:spcAft>
              <a:defRPr sz="1200">
                <a:solidFill>
                  <a:schemeClr val="tx1">
                    <a:tint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fontAlgn="auto">
              <a:defRPr/>
            </a:pPr>
            <a:fld id="{1E3DFE28-1B24-4CD6-A79E-7C1AE5B33D23}" type="slidenum">
              <a:rPr lang="zh-CN" altLang="en-US" strike="noStrike" noProof="1"/>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txStyles>
    <p:titleStyle>
      <a:lvl1pPr algn="ctr" rtl="0" eaLnBrk="0" fontAlgn="base" hangingPunct="0">
        <a:spcBef>
          <a:spcPct val="0"/>
        </a:spcBef>
        <a:spcAft>
          <a:spcPct val="0"/>
        </a:spcAft>
        <a:defRPr sz="44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a:buChar char="•"/>
        <a:defRPr sz="3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a:buChar char="–"/>
        <a:defRPr sz="28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rtl="0" eaLnBrk="0" fontAlgn="base" hangingPunct="0">
        <a:spcBef>
          <a:spcPct val="20000"/>
        </a:spcBef>
        <a:spcAft>
          <a:spcPct val="0"/>
        </a:spcAft>
        <a:buFont typeface="Arial" panose="020B0604020202020204"/>
        <a:buChar char="•"/>
        <a:defRPr sz="24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rtl="0" eaLnBrk="0" fontAlgn="base" hangingPunct="0">
        <a:spcBef>
          <a:spcPct val="20000"/>
        </a:spcBef>
        <a:spcAft>
          <a:spcPct val="0"/>
        </a:spcAft>
        <a:buFont typeface="Arial" panose="020B0604020202020204"/>
        <a:buChar char="–"/>
        <a:defRPr sz="20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rtl="0" eaLnBrk="0" fontAlgn="base" hangingPunct="0">
        <a:spcBef>
          <a:spcPct val="20000"/>
        </a:spcBef>
        <a:spcAft>
          <a:spcPct val="0"/>
        </a:spcAft>
        <a:buFont typeface="Arial" panose="020B0604020202020204"/>
        <a:buChar char="»"/>
        <a:defRPr sz="20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sp>
        <p:nvSpPr>
          <p:cNvPr id="2050" name="Rectangle 3"/>
          <p:cNvSpPr>
            <a:spLocks noGrp="1"/>
          </p:cNvSpPr>
          <p:nvPr>
            <p:ph type="body"/>
            <p:custDataLst>
              <p:tags r:id="rId6"/>
            </p:custDataLst>
          </p:nvPr>
        </p:nvSpPr>
        <p:spPr>
          <a:xfrm>
            <a:off x="457200" y="971550"/>
            <a:ext cx="8229600" cy="3770313"/>
          </a:xfrm>
          <a:prstGeom prst="rect">
            <a:avLst/>
          </a:prstGeom>
          <a:noFill/>
          <a:ln w="9525">
            <a:noFill/>
          </a:ln>
        </p:spPr>
        <p:txBody>
          <a:bodyPr lIns="68579" tIns="34289" rIns="68579" bIns="34289" anchor="t" anchorCtr="0"/>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2051" name="Rectangle 2"/>
          <p:cNvSpPr>
            <a:spLocks noGrp="1"/>
          </p:cNvSpPr>
          <p:nvPr>
            <p:ph type="title" idx="1"/>
            <p:custDataLst>
              <p:tags r:id="rId7"/>
            </p:custDataLst>
          </p:nvPr>
        </p:nvSpPr>
        <p:spPr>
          <a:xfrm>
            <a:off x="803275" y="1885950"/>
            <a:ext cx="7475538" cy="571500"/>
          </a:xfrm>
          <a:prstGeom prst="rect">
            <a:avLst/>
          </a:prstGeom>
          <a:noFill/>
          <a:ln w="9525">
            <a:noFill/>
          </a:ln>
        </p:spPr>
        <p:txBody>
          <a:bodyPr lIns="68579" tIns="34289" rIns="68579" bIns="34289" anchor="ctr" anchorCtr="0"/>
          <a:lstStyle/>
          <a:p>
            <a:pPr lvl="0"/>
            <a:r>
              <a:rPr lang="zh-CN" altLang="en-US"/>
              <a:t>　</a:t>
            </a:r>
            <a:endParaRPr lang="en-US" altLang="zh-CN"/>
          </a:p>
        </p:txBody>
      </p:sp>
      <p:sp>
        <p:nvSpPr>
          <p:cNvPr id="2052" name="Rectangle 2"/>
          <p:cNvSpPr txBox="1"/>
          <p:nvPr>
            <p:custDataLst>
              <p:tags r:id="rId8"/>
            </p:custDataLst>
          </p:nvPr>
        </p:nvSpPr>
        <p:spPr>
          <a:xfrm>
            <a:off x="4989513" y="0"/>
            <a:ext cx="3108325" cy="457200"/>
          </a:xfrm>
          <a:prstGeom prst="rect">
            <a:avLst/>
          </a:prstGeom>
          <a:noFill/>
          <a:ln w="9525">
            <a:noFill/>
          </a:ln>
        </p:spPr>
        <p:txBody>
          <a:bodyPr lIns="68579" tIns="34289" rIns="68579" bIns="34289" anchor="ctr" anchorCtr="0"/>
          <a:lstStyle/>
          <a:p>
            <a:pPr lvl="0" algn="r" defTabSz="342900">
              <a:buFont typeface="微软雅黑" panose="020B0503020204020204" pitchFamily="34" charset="-122"/>
            </a:pPr>
            <a:r>
              <a:rPr lang="zh-CN" altLang="en-US" sz="2400" i="1">
                <a:solidFill>
                  <a:srgbClr val="373737"/>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500" i="1">
                <a:solidFill>
                  <a:srgbClr val="D9D9D9"/>
                </a:solidFill>
                <a:latin typeface="微软雅黑" panose="020B0503020204020204" pitchFamily="34" charset="-122"/>
                <a:ea typeface="微软雅黑" panose="020B0503020204020204" pitchFamily="34" charset="-122"/>
                <a:cs typeface="微软雅黑" panose="020B0503020204020204" pitchFamily="34" charset="-122"/>
              </a:rPr>
              <a:t>诚信　专业　有为</a:t>
            </a:r>
            <a:endParaRPr lang="en-US" altLang="zh-CN" sz="2400" i="1">
              <a:solidFill>
                <a:srgbClr val="D9D9D9"/>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053" name="直接连接符 23"/>
          <p:cNvCxnSpPr/>
          <p:nvPr userDrawn="1">
            <p:custDataLst>
              <p:tags r:id="rId9"/>
            </p:custDataLst>
          </p:nvPr>
        </p:nvCxnSpPr>
        <p:spPr>
          <a:xfrm>
            <a:off x="0" y="514350"/>
            <a:ext cx="9144000" cy="1588"/>
          </a:xfrm>
          <a:prstGeom prst="line">
            <a:avLst/>
          </a:prstGeom>
          <a:ln w="9525" cap="flat" cmpd="sng">
            <a:solidFill>
              <a:srgbClr val="0070C0"/>
            </a:solidFill>
            <a:prstDash val="solid"/>
            <a:round/>
            <a:headEnd type="none" w="med" len="med"/>
            <a:tailEnd type="none" w="med" len="med"/>
          </a:ln>
        </p:spPr>
      </p:cxn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ransition spd="slow"/>
  <p:txStyles>
    <p:titleStyle>
      <a:lvl1pPr algn="r" rtl="0" eaLnBrk="0" fontAlgn="base" hangingPunct="0">
        <a:spcBef>
          <a:spcPct val="0"/>
        </a:spcBef>
        <a:spcAft>
          <a:spcPct val="0"/>
        </a:spcAft>
        <a:defRPr sz="2000" b="1" i="1">
          <a:solidFill>
            <a:srgbClr val="373737"/>
          </a:solidFill>
          <a:latin typeface="微软雅黑" panose="020B0503020204020204" pitchFamily="34" charset="-122"/>
          <a:ea typeface="微软雅黑" panose="020B0503020204020204" pitchFamily="34" charset="-122"/>
          <a:cs typeface="Arial" panose="020B0604020202020204" pitchFamily="34" charset="0"/>
        </a:defRPr>
      </a:lvl1pPr>
      <a:lvl2pPr algn="r" rtl="0" eaLnBrk="0" fontAlgn="base" hangingPunct="0">
        <a:spcBef>
          <a:spcPct val="0"/>
        </a:spcBef>
        <a:spcAft>
          <a:spcPct val="0"/>
        </a:spcAft>
        <a:defRPr sz="2000" b="1" i="1">
          <a:solidFill>
            <a:srgbClr val="373737"/>
          </a:solidFill>
          <a:latin typeface="Arial" panose="020B0604020202020204" pitchFamily="34" charset="0"/>
          <a:ea typeface="Arial" panose="020B0604020202020204" pitchFamily="34" charset="0"/>
          <a:cs typeface="Arial" panose="020B0604020202020204" pitchFamily="34" charset="0"/>
        </a:defRPr>
      </a:lvl2pPr>
      <a:lvl3pPr algn="r" rtl="0" eaLnBrk="0" fontAlgn="base" hangingPunct="0">
        <a:spcBef>
          <a:spcPct val="0"/>
        </a:spcBef>
        <a:spcAft>
          <a:spcPct val="0"/>
        </a:spcAft>
        <a:defRPr sz="2000" b="1" i="1">
          <a:solidFill>
            <a:srgbClr val="373737"/>
          </a:solidFill>
          <a:latin typeface="Arial" panose="020B0604020202020204" pitchFamily="34" charset="0"/>
          <a:ea typeface="Arial" panose="020B0604020202020204" pitchFamily="34" charset="0"/>
          <a:cs typeface="Arial" panose="020B0604020202020204" pitchFamily="34" charset="0"/>
        </a:defRPr>
      </a:lvl3pPr>
      <a:lvl4pPr algn="r" rtl="0" eaLnBrk="0" fontAlgn="base" hangingPunct="0">
        <a:spcBef>
          <a:spcPct val="0"/>
        </a:spcBef>
        <a:spcAft>
          <a:spcPct val="0"/>
        </a:spcAft>
        <a:defRPr sz="2000" b="1" i="1">
          <a:solidFill>
            <a:srgbClr val="373737"/>
          </a:solidFill>
          <a:latin typeface="Arial" panose="020B0604020202020204" pitchFamily="34" charset="0"/>
          <a:ea typeface="Arial" panose="020B0604020202020204" pitchFamily="34" charset="0"/>
          <a:cs typeface="Arial" panose="020B0604020202020204" pitchFamily="34" charset="0"/>
        </a:defRPr>
      </a:lvl4pPr>
      <a:lvl5pPr algn="r" rtl="0" eaLnBrk="0" fontAlgn="base" hangingPunct="0">
        <a:spcBef>
          <a:spcPct val="0"/>
        </a:spcBef>
        <a:spcAft>
          <a:spcPct val="0"/>
        </a:spcAft>
        <a:defRPr sz="2000" b="1" i="1">
          <a:solidFill>
            <a:srgbClr val="373737"/>
          </a:solidFill>
          <a:latin typeface="Arial" panose="020B0604020202020204" pitchFamily="34" charset="0"/>
          <a:ea typeface="Arial" panose="020B0604020202020204" pitchFamily="34" charset="0"/>
          <a:cs typeface="Arial" panose="020B0604020202020204" pitchFamily="34" charset="0"/>
        </a:defRPr>
      </a:lvl5pPr>
      <a:lvl6pPr marL="342900" algn="ctr" rtl="0" fontAlgn="base">
        <a:spcBef>
          <a:spcPct val="0"/>
        </a:spcBef>
        <a:spcAft>
          <a:spcPct val="0"/>
        </a:spcAft>
        <a:defRPr sz="3200" b="1" i="1">
          <a:solidFill>
            <a:schemeClr val="tx1"/>
          </a:solidFill>
          <a:latin typeface="Arial" panose="020B0604020202020204" pitchFamily="34" charset="0"/>
        </a:defRPr>
      </a:lvl6pPr>
      <a:lvl7pPr marL="685800" algn="ctr" rtl="0" fontAlgn="base">
        <a:spcBef>
          <a:spcPct val="0"/>
        </a:spcBef>
        <a:spcAft>
          <a:spcPct val="0"/>
        </a:spcAft>
        <a:defRPr sz="3200" b="1" i="1">
          <a:solidFill>
            <a:schemeClr val="tx1"/>
          </a:solidFill>
          <a:latin typeface="Arial" panose="020B0604020202020204" pitchFamily="34" charset="0"/>
        </a:defRPr>
      </a:lvl7pPr>
      <a:lvl8pPr marL="1028700" algn="ctr" rtl="0" fontAlgn="base">
        <a:spcBef>
          <a:spcPct val="0"/>
        </a:spcBef>
        <a:spcAft>
          <a:spcPct val="0"/>
        </a:spcAft>
        <a:defRPr sz="3200" b="1" i="1">
          <a:solidFill>
            <a:schemeClr val="tx1"/>
          </a:solidFill>
          <a:latin typeface="Arial" panose="020B0604020202020204" pitchFamily="34" charset="0"/>
        </a:defRPr>
      </a:lvl8pPr>
      <a:lvl9pPr marL="1371600" algn="ctr" rtl="0" fontAlgn="base">
        <a:spcBef>
          <a:spcPct val="0"/>
        </a:spcBef>
        <a:spcAft>
          <a:spcPct val="0"/>
        </a:spcAft>
        <a:defRPr sz="3200" b="1" i="1">
          <a:solidFill>
            <a:schemeClr val="tx1"/>
          </a:solidFill>
          <a:latin typeface="Arial" panose="020B0604020202020204" pitchFamily="34" charset="0"/>
        </a:defRPr>
      </a:lvl9pPr>
    </p:titleStyle>
    <p:bodyStyle>
      <a:lvl1pPr marL="244475" indent="-244475" algn="l" rtl="0" eaLnBrk="0" fontAlgn="base" hangingPunct="0">
        <a:spcBef>
          <a:spcPct val="19000"/>
        </a:spcBef>
        <a:spcAft>
          <a:spcPct val="0"/>
        </a:spcAft>
        <a:buClr>
          <a:schemeClr val="folHlink"/>
        </a:buClr>
        <a:buFont typeface="Wingdings" panose="05000000000000000000" pitchFamily="2" charset="2"/>
        <a:buChar char="v"/>
        <a:defRPr sz="23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8320" indent="-203835" algn="l" rtl="0" eaLnBrk="0" fontAlgn="base" hangingPunct="0">
        <a:spcBef>
          <a:spcPct val="19000"/>
        </a:spcBef>
        <a:spcAft>
          <a:spcPct val="0"/>
        </a:spcAft>
        <a:buClr>
          <a:schemeClr val="tx2"/>
        </a:buClr>
        <a:buFont typeface="Wingdings" panose="05000000000000000000" pitchFamily="2" charset="2"/>
        <a:buChar char="§"/>
        <a:defRPr sz="20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2pPr>
      <a:lvl3pPr marL="812165" indent="-161925" algn="l" rtl="0" eaLnBrk="0" fontAlgn="base" hangingPunct="0">
        <a:spcBef>
          <a:spcPct val="19000"/>
        </a:spcBef>
        <a:spcAft>
          <a:spcPct val="0"/>
        </a:spcAft>
        <a:buChar char="•"/>
        <a:defRPr sz="17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3pPr>
      <a:lvl4pPr marL="1137285" indent="-161925" algn="l" rtl="0" eaLnBrk="0" fontAlgn="base" hangingPunct="0">
        <a:spcBef>
          <a:spcPct val="19000"/>
        </a:spcBef>
        <a:spcAft>
          <a:spcPct val="0"/>
        </a:spcAft>
        <a:buChar char="–"/>
        <a:defRPr sz="17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4pPr>
      <a:lvl5pPr marL="1461770" indent="-161925" algn="l" rtl="0" eaLnBrk="0" fontAlgn="base" hangingPunct="0">
        <a:spcBef>
          <a:spcPct val="19000"/>
        </a:spcBef>
        <a:spcAft>
          <a:spcPct val="0"/>
        </a:spcAft>
        <a:buChar char="»"/>
        <a:defRPr sz="17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5pPr>
      <a:lvl6pPr marL="1786890" indent="-162560" algn="l" rtl="0" fontAlgn="base">
        <a:spcBef>
          <a:spcPct val="19000"/>
        </a:spcBef>
        <a:spcAft>
          <a:spcPct val="0"/>
        </a:spcAft>
        <a:buChar char="»"/>
        <a:defRPr sz="1400">
          <a:solidFill>
            <a:schemeClr val="tx1"/>
          </a:solidFill>
          <a:latin typeface="+mn-lt"/>
        </a:defRPr>
      </a:lvl6pPr>
      <a:lvl7pPr marL="2111375" indent="-162560" algn="l" rtl="0" fontAlgn="base">
        <a:spcBef>
          <a:spcPct val="19000"/>
        </a:spcBef>
        <a:spcAft>
          <a:spcPct val="0"/>
        </a:spcAft>
        <a:buChar char="»"/>
        <a:defRPr sz="1400">
          <a:solidFill>
            <a:schemeClr val="tx1"/>
          </a:solidFill>
          <a:latin typeface="+mn-lt"/>
        </a:defRPr>
      </a:lvl7pPr>
      <a:lvl8pPr marL="2437130" indent="-162560" algn="l" rtl="0" fontAlgn="base">
        <a:spcBef>
          <a:spcPct val="19000"/>
        </a:spcBef>
        <a:spcAft>
          <a:spcPct val="0"/>
        </a:spcAft>
        <a:buChar char="»"/>
        <a:defRPr sz="1400">
          <a:solidFill>
            <a:schemeClr val="tx1"/>
          </a:solidFill>
          <a:latin typeface="+mn-lt"/>
        </a:defRPr>
      </a:lvl8pPr>
      <a:lvl9pPr marL="2761615" indent="-162560" algn="l" rtl="0" fontAlgn="base">
        <a:spcBef>
          <a:spcPct val="19000"/>
        </a:spcBef>
        <a:spcAft>
          <a:spcPct val="0"/>
        </a:spcAft>
        <a:buChar char="»"/>
        <a:defRPr sz="1400">
          <a:solidFill>
            <a:schemeClr val="tx1"/>
          </a:solidFill>
          <a:latin typeface="+mn-lt"/>
        </a:defRPr>
      </a:lvl9pPr>
    </p:bodyStyle>
    <p:otherStyle>
      <a:defPPr>
        <a:defRPr lang="zh-CN"/>
      </a:defPPr>
      <a:lvl1pPr marL="0" algn="l" defTabSz="649605" rtl="0" eaLnBrk="1" latinLnBrk="0" hangingPunct="1">
        <a:defRPr sz="1300" kern="1200">
          <a:solidFill>
            <a:schemeClr val="tx1"/>
          </a:solidFill>
          <a:latin typeface="+mn-lt"/>
          <a:ea typeface="+mn-ea"/>
          <a:cs typeface="+mn-cs"/>
        </a:defRPr>
      </a:lvl1pPr>
      <a:lvl2pPr marL="324485" algn="l" defTabSz="649605" rtl="0" eaLnBrk="1" latinLnBrk="0" hangingPunct="1">
        <a:defRPr sz="1300" kern="1200">
          <a:solidFill>
            <a:schemeClr val="tx1"/>
          </a:solidFill>
          <a:latin typeface="+mn-lt"/>
          <a:ea typeface="+mn-ea"/>
          <a:cs typeface="+mn-cs"/>
        </a:defRPr>
      </a:lvl2pPr>
      <a:lvl3pPr marL="649605" algn="l" defTabSz="649605" rtl="0" eaLnBrk="1" latinLnBrk="0" hangingPunct="1">
        <a:defRPr sz="1300" kern="1200">
          <a:solidFill>
            <a:schemeClr val="tx1"/>
          </a:solidFill>
          <a:latin typeface="+mn-lt"/>
          <a:ea typeface="+mn-ea"/>
          <a:cs typeface="+mn-cs"/>
        </a:defRPr>
      </a:lvl3pPr>
      <a:lvl4pPr marL="974725" algn="l" defTabSz="649605" rtl="0" eaLnBrk="1" latinLnBrk="0" hangingPunct="1">
        <a:defRPr sz="1300" kern="1200">
          <a:solidFill>
            <a:schemeClr val="tx1"/>
          </a:solidFill>
          <a:latin typeface="+mn-lt"/>
          <a:ea typeface="+mn-ea"/>
          <a:cs typeface="+mn-cs"/>
        </a:defRPr>
      </a:lvl4pPr>
      <a:lvl5pPr marL="1299845" algn="l" defTabSz="649605" rtl="0" eaLnBrk="1" latinLnBrk="0" hangingPunct="1">
        <a:defRPr sz="1300" kern="1200">
          <a:solidFill>
            <a:schemeClr val="tx1"/>
          </a:solidFill>
          <a:latin typeface="+mn-lt"/>
          <a:ea typeface="+mn-ea"/>
          <a:cs typeface="+mn-cs"/>
        </a:defRPr>
      </a:lvl5pPr>
      <a:lvl6pPr marL="1624330" algn="l" defTabSz="649605" rtl="0" eaLnBrk="1" latinLnBrk="0" hangingPunct="1">
        <a:defRPr sz="1300" kern="1200">
          <a:solidFill>
            <a:schemeClr val="tx1"/>
          </a:solidFill>
          <a:latin typeface="+mn-lt"/>
          <a:ea typeface="+mn-ea"/>
          <a:cs typeface="+mn-cs"/>
        </a:defRPr>
      </a:lvl6pPr>
      <a:lvl7pPr marL="1949450" algn="l" defTabSz="649605" rtl="0" eaLnBrk="1" latinLnBrk="0" hangingPunct="1">
        <a:defRPr sz="1300" kern="1200">
          <a:solidFill>
            <a:schemeClr val="tx1"/>
          </a:solidFill>
          <a:latin typeface="+mn-lt"/>
          <a:ea typeface="+mn-ea"/>
          <a:cs typeface="+mn-cs"/>
        </a:defRPr>
      </a:lvl7pPr>
      <a:lvl8pPr marL="2274570" algn="l" defTabSz="649605" rtl="0" eaLnBrk="1" latinLnBrk="0" hangingPunct="1">
        <a:defRPr sz="1300" kern="1200">
          <a:solidFill>
            <a:schemeClr val="tx1"/>
          </a:solidFill>
          <a:latin typeface="+mn-lt"/>
          <a:ea typeface="+mn-ea"/>
          <a:cs typeface="+mn-cs"/>
        </a:defRPr>
      </a:lvl8pPr>
      <a:lvl9pPr marL="2599055" algn="l" defTabSz="649605"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image" Target="../media/image8.jpeg"/><Relationship Id="rId1" Type="http://schemas.openxmlformats.org/officeDocument/2006/relationships/tags" Target="../tags/tag187.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image" Target="../media/image9.png"/><Relationship Id="rId2" Type="http://schemas.openxmlformats.org/officeDocument/2006/relationships/tags" Target="../tags/tag193.xml"/><Relationship Id="rId1" Type="http://schemas.openxmlformats.org/officeDocument/2006/relationships/tags" Target="../tags/tag192.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98.xml"/><Relationship Id="rId3" Type="http://schemas.openxmlformats.org/officeDocument/2006/relationships/image" Target="../media/image10.png"/><Relationship Id="rId2" Type="http://schemas.openxmlformats.org/officeDocument/2006/relationships/tags" Target="../tags/tag197.xml"/><Relationship Id="rId1" Type="http://schemas.openxmlformats.org/officeDocument/2006/relationships/tags" Target="../tags/tag196.xml"/></Relationships>
</file>

<file path=ppt/slides/_rels/slide13.xml.rels><?xml version="1.0" encoding="UTF-8" standalone="yes"?>
<Relationships xmlns="http://schemas.openxmlformats.org/package/2006/relationships"><Relationship Id="rId9" Type="http://schemas.openxmlformats.org/officeDocument/2006/relationships/tags" Target="../tags/tag204.xml"/><Relationship Id="rId8" Type="http://schemas.openxmlformats.org/officeDocument/2006/relationships/tags" Target="../tags/tag203.xml"/><Relationship Id="rId7" Type="http://schemas.openxmlformats.org/officeDocument/2006/relationships/image" Target="../media/image13.png"/><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image" Target="../media/image12.png"/><Relationship Id="rId3" Type="http://schemas.openxmlformats.org/officeDocument/2006/relationships/tags" Target="../tags/tag200.xml"/><Relationship Id="rId2" Type="http://schemas.openxmlformats.org/officeDocument/2006/relationships/image" Target="../media/image11.png"/><Relationship Id="rId16" Type="http://schemas.openxmlformats.org/officeDocument/2006/relationships/notesSlide" Target="../notesSlides/notesSlide3.xml"/><Relationship Id="rId15" Type="http://schemas.openxmlformats.org/officeDocument/2006/relationships/slideLayout" Target="../slideLayouts/slideLayout9.xml"/><Relationship Id="rId14" Type="http://schemas.openxmlformats.org/officeDocument/2006/relationships/tags" Target="../tags/tag208.xml"/><Relationship Id="rId13" Type="http://schemas.openxmlformats.org/officeDocument/2006/relationships/tags" Target="../tags/tag207.xml"/><Relationship Id="rId12" Type="http://schemas.openxmlformats.org/officeDocument/2006/relationships/image" Target="../media/image14.png"/><Relationship Id="rId11" Type="http://schemas.openxmlformats.org/officeDocument/2006/relationships/tags" Target="../tags/tag206.xml"/><Relationship Id="rId10" Type="http://schemas.openxmlformats.org/officeDocument/2006/relationships/tags" Target="../tags/tag205.xml"/><Relationship Id="rId1" Type="http://schemas.openxmlformats.org/officeDocument/2006/relationships/tags" Target="../tags/tag199.xml"/></Relationships>
</file>

<file path=ppt/slides/_rels/slide14.xml.rels><?xml version="1.0" encoding="UTF-8" standalone="yes"?>
<Relationships xmlns="http://schemas.openxmlformats.org/package/2006/relationships"><Relationship Id="rId9" Type="http://schemas.openxmlformats.org/officeDocument/2006/relationships/tags" Target="../tags/tag219.xml"/><Relationship Id="rId8" Type="http://schemas.openxmlformats.org/officeDocument/2006/relationships/tags" Target="../tags/tag218.xml"/><Relationship Id="rId7" Type="http://schemas.openxmlformats.org/officeDocument/2006/relationships/tags" Target="../tags/tag217.xml"/><Relationship Id="rId63" Type="http://schemas.openxmlformats.org/officeDocument/2006/relationships/slideLayout" Target="../slideLayouts/slideLayout9.xml"/><Relationship Id="rId62" Type="http://schemas.openxmlformats.org/officeDocument/2006/relationships/tags" Target="../tags/tag271.xml"/><Relationship Id="rId61" Type="http://schemas.openxmlformats.org/officeDocument/2006/relationships/tags" Target="../tags/tag270.xml"/><Relationship Id="rId60" Type="http://schemas.openxmlformats.org/officeDocument/2006/relationships/tags" Target="../tags/tag269.xml"/><Relationship Id="rId6" Type="http://schemas.openxmlformats.org/officeDocument/2006/relationships/tags" Target="../tags/tag216.xml"/><Relationship Id="rId59" Type="http://schemas.openxmlformats.org/officeDocument/2006/relationships/tags" Target="../tags/tag268.xml"/><Relationship Id="rId58" Type="http://schemas.openxmlformats.org/officeDocument/2006/relationships/tags" Target="../tags/tag267.xml"/><Relationship Id="rId57" Type="http://schemas.openxmlformats.org/officeDocument/2006/relationships/tags" Target="../tags/tag266.xml"/><Relationship Id="rId56" Type="http://schemas.openxmlformats.org/officeDocument/2006/relationships/tags" Target="../tags/tag265.xml"/><Relationship Id="rId55" Type="http://schemas.openxmlformats.org/officeDocument/2006/relationships/tags" Target="../tags/tag264.xml"/><Relationship Id="rId54" Type="http://schemas.openxmlformats.org/officeDocument/2006/relationships/tags" Target="../tags/tag263.xml"/><Relationship Id="rId53" Type="http://schemas.openxmlformats.org/officeDocument/2006/relationships/tags" Target="../tags/tag262.xml"/><Relationship Id="rId52" Type="http://schemas.openxmlformats.org/officeDocument/2006/relationships/tags" Target="../tags/tag261.xml"/><Relationship Id="rId51" Type="http://schemas.openxmlformats.org/officeDocument/2006/relationships/tags" Target="../tags/tag260.xml"/><Relationship Id="rId50" Type="http://schemas.openxmlformats.org/officeDocument/2006/relationships/tags" Target="../tags/tag259.xml"/><Relationship Id="rId5" Type="http://schemas.openxmlformats.org/officeDocument/2006/relationships/tags" Target="../tags/tag215.xml"/><Relationship Id="rId49" Type="http://schemas.openxmlformats.org/officeDocument/2006/relationships/tags" Target="../tags/tag258.xml"/><Relationship Id="rId48" Type="http://schemas.openxmlformats.org/officeDocument/2006/relationships/tags" Target="../tags/tag257.xml"/><Relationship Id="rId47" Type="http://schemas.openxmlformats.org/officeDocument/2006/relationships/tags" Target="../tags/tag256.xml"/><Relationship Id="rId46" Type="http://schemas.openxmlformats.org/officeDocument/2006/relationships/tags" Target="../tags/tag255.xml"/><Relationship Id="rId45" Type="http://schemas.openxmlformats.org/officeDocument/2006/relationships/tags" Target="../tags/tag254.xml"/><Relationship Id="rId44" Type="http://schemas.openxmlformats.org/officeDocument/2006/relationships/tags" Target="../tags/tag253.xml"/><Relationship Id="rId43" Type="http://schemas.openxmlformats.org/officeDocument/2006/relationships/tags" Target="../tags/tag252.xml"/><Relationship Id="rId42" Type="http://schemas.openxmlformats.org/officeDocument/2006/relationships/tags" Target="../tags/tag251.xml"/><Relationship Id="rId41" Type="http://schemas.openxmlformats.org/officeDocument/2006/relationships/tags" Target="../tags/tag250.xml"/><Relationship Id="rId40" Type="http://schemas.openxmlformats.org/officeDocument/2006/relationships/tags" Target="../tags/tag249.xml"/><Relationship Id="rId4" Type="http://schemas.openxmlformats.org/officeDocument/2006/relationships/tags" Target="../tags/tag214.xml"/><Relationship Id="rId39" Type="http://schemas.openxmlformats.org/officeDocument/2006/relationships/tags" Target="../tags/tag248.xml"/><Relationship Id="rId38" Type="http://schemas.openxmlformats.org/officeDocument/2006/relationships/image" Target="../media/image15.png"/><Relationship Id="rId37" Type="http://schemas.openxmlformats.org/officeDocument/2006/relationships/tags" Target="../tags/tag247.xml"/><Relationship Id="rId36" Type="http://schemas.openxmlformats.org/officeDocument/2006/relationships/tags" Target="../tags/tag246.xml"/><Relationship Id="rId35" Type="http://schemas.openxmlformats.org/officeDocument/2006/relationships/tags" Target="../tags/tag245.xml"/><Relationship Id="rId34" Type="http://schemas.openxmlformats.org/officeDocument/2006/relationships/tags" Target="../tags/tag244.xml"/><Relationship Id="rId33" Type="http://schemas.openxmlformats.org/officeDocument/2006/relationships/tags" Target="../tags/tag243.xml"/><Relationship Id="rId32" Type="http://schemas.openxmlformats.org/officeDocument/2006/relationships/tags" Target="../tags/tag242.xml"/><Relationship Id="rId31" Type="http://schemas.openxmlformats.org/officeDocument/2006/relationships/tags" Target="../tags/tag241.xml"/><Relationship Id="rId30" Type="http://schemas.openxmlformats.org/officeDocument/2006/relationships/tags" Target="../tags/tag240.xml"/><Relationship Id="rId3" Type="http://schemas.openxmlformats.org/officeDocument/2006/relationships/tags" Target="../tags/tag213.xml"/><Relationship Id="rId29" Type="http://schemas.openxmlformats.org/officeDocument/2006/relationships/tags" Target="../tags/tag239.xml"/><Relationship Id="rId28" Type="http://schemas.openxmlformats.org/officeDocument/2006/relationships/tags" Target="../tags/tag238.xml"/><Relationship Id="rId27" Type="http://schemas.openxmlformats.org/officeDocument/2006/relationships/tags" Target="../tags/tag237.xml"/><Relationship Id="rId26" Type="http://schemas.openxmlformats.org/officeDocument/2006/relationships/tags" Target="../tags/tag236.xml"/><Relationship Id="rId25" Type="http://schemas.openxmlformats.org/officeDocument/2006/relationships/tags" Target="../tags/tag235.xml"/><Relationship Id="rId24" Type="http://schemas.openxmlformats.org/officeDocument/2006/relationships/tags" Target="../tags/tag234.xml"/><Relationship Id="rId23" Type="http://schemas.openxmlformats.org/officeDocument/2006/relationships/tags" Target="../tags/tag233.xml"/><Relationship Id="rId22" Type="http://schemas.openxmlformats.org/officeDocument/2006/relationships/tags" Target="../tags/tag232.xml"/><Relationship Id="rId21" Type="http://schemas.openxmlformats.org/officeDocument/2006/relationships/tags" Target="../tags/tag231.xml"/><Relationship Id="rId20" Type="http://schemas.openxmlformats.org/officeDocument/2006/relationships/tags" Target="../tags/tag230.xml"/><Relationship Id="rId2" Type="http://schemas.openxmlformats.org/officeDocument/2006/relationships/tags" Target="../tags/tag212.xml"/><Relationship Id="rId19" Type="http://schemas.openxmlformats.org/officeDocument/2006/relationships/tags" Target="../tags/tag229.xml"/><Relationship Id="rId18" Type="http://schemas.openxmlformats.org/officeDocument/2006/relationships/tags" Target="../tags/tag228.xml"/><Relationship Id="rId17" Type="http://schemas.openxmlformats.org/officeDocument/2006/relationships/tags" Target="../tags/tag227.xml"/><Relationship Id="rId16" Type="http://schemas.openxmlformats.org/officeDocument/2006/relationships/tags" Target="../tags/tag226.xml"/><Relationship Id="rId15" Type="http://schemas.openxmlformats.org/officeDocument/2006/relationships/tags" Target="../tags/tag225.xml"/><Relationship Id="rId14" Type="http://schemas.openxmlformats.org/officeDocument/2006/relationships/tags" Target="../tags/tag224.xml"/><Relationship Id="rId13" Type="http://schemas.openxmlformats.org/officeDocument/2006/relationships/tags" Target="../tags/tag223.xml"/><Relationship Id="rId12" Type="http://schemas.openxmlformats.org/officeDocument/2006/relationships/tags" Target="../tags/tag222.xml"/><Relationship Id="rId11" Type="http://schemas.openxmlformats.org/officeDocument/2006/relationships/tags" Target="../tags/tag221.xml"/><Relationship Id="rId10" Type="http://schemas.openxmlformats.org/officeDocument/2006/relationships/tags" Target="../tags/tag220.xml"/><Relationship Id="rId1" Type="http://schemas.openxmlformats.org/officeDocument/2006/relationships/tags" Target="../tags/tag211.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74.xml"/><Relationship Id="rId3" Type="http://schemas.openxmlformats.org/officeDocument/2006/relationships/image" Target="../media/image16.png"/><Relationship Id="rId2" Type="http://schemas.openxmlformats.org/officeDocument/2006/relationships/tags" Target="../tags/tag273.xml"/><Relationship Id="rId1" Type="http://schemas.openxmlformats.org/officeDocument/2006/relationships/tags" Target="../tags/tag27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76.xml"/><Relationship Id="rId1" Type="http://schemas.openxmlformats.org/officeDocument/2006/relationships/tags" Target="../tags/tag275.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9.xml"/><Relationship Id="rId2" Type="http://schemas.openxmlformats.org/officeDocument/2006/relationships/tags" Target="../tags/tag278.xml"/><Relationship Id="rId1" Type="http://schemas.openxmlformats.org/officeDocument/2006/relationships/tags" Target="../tags/tag27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82.xml"/><Relationship Id="rId1" Type="http://schemas.openxmlformats.org/officeDocument/2006/relationships/tags" Target="../tags/tag28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84.xml"/><Relationship Id="rId1" Type="http://schemas.openxmlformats.org/officeDocument/2006/relationships/tags" Target="../tags/tag283.xml"/></Relationships>
</file>

<file path=ppt/slides/_rels/slide2.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6" Type="http://schemas.openxmlformats.org/officeDocument/2006/relationships/slideLayout" Target="../slideLayouts/slideLayout2.xml"/><Relationship Id="rId25" Type="http://schemas.openxmlformats.org/officeDocument/2006/relationships/tags" Target="../tags/tag128.xml"/><Relationship Id="rId24" Type="http://schemas.openxmlformats.org/officeDocument/2006/relationships/tags" Target="../tags/tag127.xml"/><Relationship Id="rId23" Type="http://schemas.openxmlformats.org/officeDocument/2006/relationships/tags" Target="../tags/tag126.xml"/><Relationship Id="rId22" Type="http://schemas.openxmlformats.org/officeDocument/2006/relationships/tags" Target="../tags/tag125.xml"/><Relationship Id="rId21" Type="http://schemas.openxmlformats.org/officeDocument/2006/relationships/tags" Target="../tags/tag124.xml"/><Relationship Id="rId20" Type="http://schemas.openxmlformats.org/officeDocument/2006/relationships/tags" Target="../tags/tag123.xml"/><Relationship Id="rId2" Type="http://schemas.openxmlformats.org/officeDocument/2006/relationships/tags" Target="../tags/tag105.xml"/><Relationship Id="rId19" Type="http://schemas.openxmlformats.org/officeDocument/2006/relationships/tags" Target="../tags/tag122.xml"/><Relationship Id="rId18" Type="http://schemas.openxmlformats.org/officeDocument/2006/relationships/tags" Target="../tags/tag121.xml"/><Relationship Id="rId17" Type="http://schemas.openxmlformats.org/officeDocument/2006/relationships/tags" Target="../tags/tag120.xml"/><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tags" Target="../tags/tag10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86.xml"/><Relationship Id="rId1" Type="http://schemas.openxmlformats.org/officeDocument/2006/relationships/tags" Target="../tags/tag285.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96.xml"/><Relationship Id="rId6" Type="http://schemas.openxmlformats.org/officeDocument/2006/relationships/tags" Target="../tags/tag295.xml"/><Relationship Id="rId5" Type="http://schemas.openxmlformats.org/officeDocument/2006/relationships/tags" Target="../tags/tag294.xml"/><Relationship Id="rId4" Type="http://schemas.openxmlformats.org/officeDocument/2006/relationships/tags" Target="../tags/tag293.xml"/><Relationship Id="rId3" Type="http://schemas.openxmlformats.org/officeDocument/2006/relationships/image" Target="../media/image17.jpeg"/><Relationship Id="rId2" Type="http://schemas.openxmlformats.org/officeDocument/2006/relationships/tags" Target="../tags/tag292.xml"/><Relationship Id="rId1" Type="http://schemas.openxmlformats.org/officeDocument/2006/relationships/tags" Target="../tags/tag29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98.xml"/><Relationship Id="rId1" Type="http://schemas.openxmlformats.org/officeDocument/2006/relationships/tags" Target="../tags/tag297.xml"/></Relationships>
</file>

<file path=ppt/slides/_rels/slide24.xml.rels><?xml version="1.0" encoding="UTF-8" standalone="yes"?>
<Relationships xmlns="http://schemas.openxmlformats.org/package/2006/relationships"><Relationship Id="rId9" Type="http://schemas.openxmlformats.org/officeDocument/2006/relationships/tags" Target="../tags/tag307.xml"/><Relationship Id="rId8" Type="http://schemas.openxmlformats.org/officeDocument/2006/relationships/tags" Target="../tags/tag306.xml"/><Relationship Id="rId7" Type="http://schemas.openxmlformats.org/officeDocument/2006/relationships/tags" Target="../tags/tag305.xml"/><Relationship Id="rId6" Type="http://schemas.openxmlformats.org/officeDocument/2006/relationships/tags" Target="../tags/tag304.xml"/><Relationship Id="rId5" Type="http://schemas.openxmlformats.org/officeDocument/2006/relationships/tags" Target="../tags/tag303.xml"/><Relationship Id="rId4" Type="http://schemas.openxmlformats.org/officeDocument/2006/relationships/tags" Target="../tags/tag302.xml"/><Relationship Id="rId3" Type="http://schemas.openxmlformats.org/officeDocument/2006/relationships/tags" Target="../tags/tag301.xml"/><Relationship Id="rId20" Type="http://schemas.openxmlformats.org/officeDocument/2006/relationships/slideLayout" Target="../slideLayouts/slideLayout3.xml"/><Relationship Id="rId2" Type="http://schemas.openxmlformats.org/officeDocument/2006/relationships/tags" Target="../tags/tag300.xml"/><Relationship Id="rId19" Type="http://schemas.openxmlformats.org/officeDocument/2006/relationships/tags" Target="../tags/tag317.xml"/><Relationship Id="rId18" Type="http://schemas.openxmlformats.org/officeDocument/2006/relationships/tags" Target="../tags/tag316.xml"/><Relationship Id="rId17" Type="http://schemas.openxmlformats.org/officeDocument/2006/relationships/tags" Target="../tags/tag315.xml"/><Relationship Id="rId16" Type="http://schemas.openxmlformats.org/officeDocument/2006/relationships/tags" Target="../tags/tag314.xml"/><Relationship Id="rId15" Type="http://schemas.openxmlformats.org/officeDocument/2006/relationships/tags" Target="../tags/tag313.xml"/><Relationship Id="rId14" Type="http://schemas.openxmlformats.org/officeDocument/2006/relationships/tags" Target="../tags/tag312.xml"/><Relationship Id="rId13" Type="http://schemas.openxmlformats.org/officeDocument/2006/relationships/tags" Target="../tags/tag311.xml"/><Relationship Id="rId12" Type="http://schemas.openxmlformats.org/officeDocument/2006/relationships/tags" Target="../tags/tag310.xml"/><Relationship Id="rId11" Type="http://schemas.openxmlformats.org/officeDocument/2006/relationships/tags" Target="../tags/tag309.xml"/><Relationship Id="rId10" Type="http://schemas.openxmlformats.org/officeDocument/2006/relationships/tags" Target="../tags/tag308.xml"/><Relationship Id="rId1" Type="http://schemas.openxmlformats.org/officeDocument/2006/relationships/tags" Target="../tags/tag299.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tags" Target="../tags/tag320.xml"/><Relationship Id="rId3" Type="http://schemas.openxmlformats.org/officeDocument/2006/relationships/tags" Target="../tags/tag319.xml"/><Relationship Id="rId2" Type="http://schemas.openxmlformats.org/officeDocument/2006/relationships/image" Target="../media/image18.png"/><Relationship Id="rId1" Type="http://schemas.openxmlformats.org/officeDocument/2006/relationships/tags" Target="../tags/tag318.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27.xml"/><Relationship Id="rId1" Type="http://schemas.openxmlformats.org/officeDocument/2006/relationships/tags" Target="../tags/tag326.xml"/></Relationships>
</file>

<file path=ppt/slides/_rels/slide28.xml.rels><?xml version="1.0" encoding="UTF-8" standalone="yes"?>
<Relationships xmlns="http://schemas.openxmlformats.org/package/2006/relationships"><Relationship Id="rId9" Type="http://schemas.openxmlformats.org/officeDocument/2006/relationships/tags" Target="../tags/tag336.xml"/><Relationship Id="rId8" Type="http://schemas.openxmlformats.org/officeDocument/2006/relationships/tags" Target="../tags/tag335.xml"/><Relationship Id="rId70" Type="http://schemas.openxmlformats.org/officeDocument/2006/relationships/slideLayout" Target="../slideLayouts/slideLayout3.xml"/><Relationship Id="rId7" Type="http://schemas.openxmlformats.org/officeDocument/2006/relationships/tags" Target="../tags/tag334.xml"/><Relationship Id="rId69" Type="http://schemas.openxmlformats.org/officeDocument/2006/relationships/tags" Target="../tags/tag390.xml"/><Relationship Id="rId68" Type="http://schemas.openxmlformats.org/officeDocument/2006/relationships/tags" Target="../tags/tag389.xml"/><Relationship Id="rId67" Type="http://schemas.openxmlformats.org/officeDocument/2006/relationships/tags" Target="../tags/tag388.xml"/><Relationship Id="rId66" Type="http://schemas.openxmlformats.org/officeDocument/2006/relationships/tags" Target="../tags/tag387.xml"/><Relationship Id="rId65" Type="http://schemas.openxmlformats.org/officeDocument/2006/relationships/tags" Target="../tags/tag386.xml"/><Relationship Id="rId64" Type="http://schemas.openxmlformats.org/officeDocument/2006/relationships/tags" Target="../tags/tag385.xml"/><Relationship Id="rId63" Type="http://schemas.openxmlformats.org/officeDocument/2006/relationships/tags" Target="../tags/tag384.xml"/><Relationship Id="rId62" Type="http://schemas.openxmlformats.org/officeDocument/2006/relationships/tags" Target="../tags/tag383.xml"/><Relationship Id="rId61" Type="http://schemas.openxmlformats.org/officeDocument/2006/relationships/tags" Target="../tags/tag382.xml"/><Relationship Id="rId60" Type="http://schemas.openxmlformats.org/officeDocument/2006/relationships/tags" Target="../tags/tag381.xml"/><Relationship Id="rId6" Type="http://schemas.openxmlformats.org/officeDocument/2006/relationships/tags" Target="../tags/tag333.xml"/><Relationship Id="rId59" Type="http://schemas.openxmlformats.org/officeDocument/2006/relationships/tags" Target="../tags/tag380.xml"/><Relationship Id="rId58" Type="http://schemas.openxmlformats.org/officeDocument/2006/relationships/tags" Target="../tags/tag379.xml"/><Relationship Id="rId57" Type="http://schemas.openxmlformats.org/officeDocument/2006/relationships/tags" Target="../tags/tag378.xml"/><Relationship Id="rId56" Type="http://schemas.openxmlformats.org/officeDocument/2006/relationships/tags" Target="../tags/tag377.xml"/><Relationship Id="rId55" Type="http://schemas.openxmlformats.org/officeDocument/2006/relationships/tags" Target="../tags/tag376.xml"/><Relationship Id="rId54" Type="http://schemas.openxmlformats.org/officeDocument/2006/relationships/tags" Target="../tags/tag375.xml"/><Relationship Id="rId53" Type="http://schemas.openxmlformats.org/officeDocument/2006/relationships/tags" Target="../tags/tag374.xml"/><Relationship Id="rId52" Type="http://schemas.openxmlformats.org/officeDocument/2006/relationships/tags" Target="../tags/tag373.xml"/><Relationship Id="rId51" Type="http://schemas.openxmlformats.org/officeDocument/2006/relationships/tags" Target="../tags/tag372.xml"/><Relationship Id="rId50" Type="http://schemas.openxmlformats.org/officeDocument/2006/relationships/tags" Target="../tags/tag371.xml"/><Relationship Id="rId5" Type="http://schemas.openxmlformats.org/officeDocument/2006/relationships/tags" Target="../tags/tag332.xml"/><Relationship Id="rId49" Type="http://schemas.openxmlformats.org/officeDocument/2006/relationships/tags" Target="../tags/tag370.xml"/><Relationship Id="rId48" Type="http://schemas.openxmlformats.org/officeDocument/2006/relationships/tags" Target="../tags/tag369.xml"/><Relationship Id="rId47" Type="http://schemas.openxmlformats.org/officeDocument/2006/relationships/tags" Target="../tags/tag368.xml"/><Relationship Id="rId46" Type="http://schemas.openxmlformats.org/officeDocument/2006/relationships/tags" Target="../tags/tag367.xml"/><Relationship Id="rId45" Type="http://schemas.openxmlformats.org/officeDocument/2006/relationships/tags" Target="../tags/tag366.xml"/><Relationship Id="rId44" Type="http://schemas.openxmlformats.org/officeDocument/2006/relationships/tags" Target="../tags/tag365.xml"/><Relationship Id="rId43" Type="http://schemas.openxmlformats.org/officeDocument/2006/relationships/tags" Target="../tags/tag364.xml"/><Relationship Id="rId42" Type="http://schemas.openxmlformats.org/officeDocument/2006/relationships/tags" Target="../tags/tag363.xml"/><Relationship Id="rId41" Type="http://schemas.openxmlformats.org/officeDocument/2006/relationships/tags" Target="../tags/tag362.xml"/><Relationship Id="rId40" Type="http://schemas.openxmlformats.org/officeDocument/2006/relationships/tags" Target="../tags/tag361.xml"/><Relationship Id="rId4" Type="http://schemas.openxmlformats.org/officeDocument/2006/relationships/tags" Target="../tags/tag331.xml"/><Relationship Id="rId39" Type="http://schemas.openxmlformats.org/officeDocument/2006/relationships/tags" Target="../tags/tag360.xml"/><Relationship Id="rId38" Type="http://schemas.openxmlformats.org/officeDocument/2006/relationships/tags" Target="../tags/tag359.xml"/><Relationship Id="rId37" Type="http://schemas.openxmlformats.org/officeDocument/2006/relationships/image" Target="../media/image24.png"/><Relationship Id="rId36" Type="http://schemas.openxmlformats.org/officeDocument/2006/relationships/tags" Target="../tags/tag358.xml"/><Relationship Id="rId35" Type="http://schemas.openxmlformats.org/officeDocument/2006/relationships/image" Target="../media/image23.png"/><Relationship Id="rId34" Type="http://schemas.openxmlformats.org/officeDocument/2006/relationships/tags" Target="../tags/tag357.xml"/><Relationship Id="rId33" Type="http://schemas.openxmlformats.org/officeDocument/2006/relationships/image" Target="../media/image22.png"/><Relationship Id="rId32" Type="http://schemas.openxmlformats.org/officeDocument/2006/relationships/tags" Target="../tags/tag356.xml"/><Relationship Id="rId31" Type="http://schemas.openxmlformats.org/officeDocument/2006/relationships/image" Target="../media/image21.png"/><Relationship Id="rId30" Type="http://schemas.openxmlformats.org/officeDocument/2006/relationships/tags" Target="../tags/tag355.xml"/><Relationship Id="rId3" Type="http://schemas.openxmlformats.org/officeDocument/2006/relationships/tags" Target="../tags/tag330.xml"/><Relationship Id="rId29" Type="http://schemas.openxmlformats.org/officeDocument/2006/relationships/tags" Target="../tags/tag354.xml"/><Relationship Id="rId28" Type="http://schemas.openxmlformats.org/officeDocument/2006/relationships/image" Target="../media/image20.png"/><Relationship Id="rId27" Type="http://schemas.openxmlformats.org/officeDocument/2006/relationships/tags" Target="../tags/tag353.xml"/><Relationship Id="rId26" Type="http://schemas.openxmlformats.org/officeDocument/2006/relationships/image" Target="../media/image19.png"/><Relationship Id="rId25" Type="http://schemas.openxmlformats.org/officeDocument/2006/relationships/tags" Target="../tags/tag352.xml"/><Relationship Id="rId24" Type="http://schemas.openxmlformats.org/officeDocument/2006/relationships/tags" Target="../tags/tag351.xml"/><Relationship Id="rId23" Type="http://schemas.openxmlformats.org/officeDocument/2006/relationships/tags" Target="../tags/tag350.xml"/><Relationship Id="rId22" Type="http://schemas.openxmlformats.org/officeDocument/2006/relationships/tags" Target="../tags/tag349.xml"/><Relationship Id="rId21" Type="http://schemas.openxmlformats.org/officeDocument/2006/relationships/tags" Target="../tags/tag348.xml"/><Relationship Id="rId20" Type="http://schemas.openxmlformats.org/officeDocument/2006/relationships/tags" Target="../tags/tag347.xml"/><Relationship Id="rId2" Type="http://schemas.openxmlformats.org/officeDocument/2006/relationships/tags" Target="../tags/tag329.xml"/><Relationship Id="rId19" Type="http://schemas.openxmlformats.org/officeDocument/2006/relationships/tags" Target="../tags/tag346.xml"/><Relationship Id="rId18" Type="http://schemas.openxmlformats.org/officeDocument/2006/relationships/tags" Target="../tags/tag345.xml"/><Relationship Id="rId17" Type="http://schemas.openxmlformats.org/officeDocument/2006/relationships/tags" Target="../tags/tag344.xml"/><Relationship Id="rId16" Type="http://schemas.openxmlformats.org/officeDocument/2006/relationships/tags" Target="../tags/tag343.xml"/><Relationship Id="rId15" Type="http://schemas.openxmlformats.org/officeDocument/2006/relationships/tags" Target="../tags/tag342.xml"/><Relationship Id="rId14" Type="http://schemas.openxmlformats.org/officeDocument/2006/relationships/tags" Target="../tags/tag341.xml"/><Relationship Id="rId13" Type="http://schemas.openxmlformats.org/officeDocument/2006/relationships/tags" Target="../tags/tag340.xml"/><Relationship Id="rId12" Type="http://schemas.openxmlformats.org/officeDocument/2006/relationships/tags" Target="../tags/tag339.xml"/><Relationship Id="rId11" Type="http://schemas.openxmlformats.org/officeDocument/2006/relationships/tags" Target="../tags/tag338.xml"/><Relationship Id="rId10" Type="http://schemas.openxmlformats.org/officeDocument/2006/relationships/tags" Target="../tags/tag337.xml"/><Relationship Id="rId1" Type="http://schemas.openxmlformats.org/officeDocument/2006/relationships/tags" Target="../tags/tag328.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3" Type="http://schemas.openxmlformats.org/officeDocument/2006/relationships/image" Target="../media/image25.jpeg"/><Relationship Id="rId2" Type="http://schemas.openxmlformats.org/officeDocument/2006/relationships/tags" Target="../tags/tag392.xml"/><Relationship Id="rId1" Type="http://schemas.openxmlformats.org/officeDocument/2006/relationships/tags" Target="../tags/tag391.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9.xml"/><Relationship Id="rId7" Type="http://schemas.openxmlformats.org/officeDocument/2006/relationships/image" Target="../media/image6.png"/><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tags" Target="../tags/tag129.xml"/></Relationships>
</file>

<file path=ppt/slides/_rels/slide30.xml.rels><?xml version="1.0" encoding="UTF-8" standalone="yes"?>
<Relationships xmlns="http://schemas.openxmlformats.org/package/2006/relationships"><Relationship Id="rId9" Type="http://schemas.openxmlformats.org/officeDocument/2006/relationships/tags" Target="../tags/tag403.xml"/><Relationship Id="rId8" Type="http://schemas.openxmlformats.org/officeDocument/2006/relationships/tags" Target="../tags/tag402.xml"/><Relationship Id="rId7" Type="http://schemas.openxmlformats.org/officeDocument/2006/relationships/tags" Target="../tags/tag401.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image" Target="../media/image26.png"/><Relationship Id="rId32" Type="http://schemas.openxmlformats.org/officeDocument/2006/relationships/notesSlide" Target="../notesSlides/notesSlide6.xml"/><Relationship Id="rId31" Type="http://schemas.openxmlformats.org/officeDocument/2006/relationships/slideLayout" Target="../slideLayouts/slideLayout3.xml"/><Relationship Id="rId30" Type="http://schemas.openxmlformats.org/officeDocument/2006/relationships/tags" Target="../tags/tag421.xml"/><Relationship Id="rId3" Type="http://schemas.openxmlformats.org/officeDocument/2006/relationships/tags" Target="../tags/tag398.xml"/><Relationship Id="rId29" Type="http://schemas.openxmlformats.org/officeDocument/2006/relationships/image" Target="../media/image29.png"/><Relationship Id="rId28" Type="http://schemas.openxmlformats.org/officeDocument/2006/relationships/tags" Target="../tags/tag420.xml"/><Relationship Id="rId27" Type="http://schemas.openxmlformats.org/officeDocument/2006/relationships/tags" Target="../tags/tag419.xml"/><Relationship Id="rId26" Type="http://schemas.openxmlformats.org/officeDocument/2006/relationships/tags" Target="../tags/tag418.xml"/><Relationship Id="rId25" Type="http://schemas.openxmlformats.org/officeDocument/2006/relationships/tags" Target="../tags/tag417.xml"/><Relationship Id="rId24" Type="http://schemas.openxmlformats.org/officeDocument/2006/relationships/tags" Target="../tags/tag416.xml"/><Relationship Id="rId23" Type="http://schemas.openxmlformats.org/officeDocument/2006/relationships/tags" Target="../tags/tag415.xml"/><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tags" Target="../tags/tag414.xml"/><Relationship Id="rId2" Type="http://schemas.openxmlformats.org/officeDocument/2006/relationships/tags" Target="../tags/tag397.xml"/><Relationship Id="rId19" Type="http://schemas.openxmlformats.org/officeDocument/2006/relationships/tags" Target="../tags/tag413.xml"/><Relationship Id="rId18" Type="http://schemas.openxmlformats.org/officeDocument/2006/relationships/tags" Target="../tags/tag412.xml"/><Relationship Id="rId17" Type="http://schemas.openxmlformats.org/officeDocument/2006/relationships/tags" Target="../tags/tag411.xml"/><Relationship Id="rId16" Type="http://schemas.openxmlformats.org/officeDocument/2006/relationships/tags" Target="../tags/tag410.xml"/><Relationship Id="rId15" Type="http://schemas.openxmlformats.org/officeDocument/2006/relationships/tags" Target="../tags/tag409.xml"/><Relationship Id="rId14" Type="http://schemas.openxmlformats.org/officeDocument/2006/relationships/tags" Target="../tags/tag408.xml"/><Relationship Id="rId13" Type="http://schemas.openxmlformats.org/officeDocument/2006/relationships/tags" Target="../tags/tag407.xml"/><Relationship Id="rId12" Type="http://schemas.openxmlformats.org/officeDocument/2006/relationships/tags" Target="../tags/tag406.xml"/><Relationship Id="rId11" Type="http://schemas.openxmlformats.org/officeDocument/2006/relationships/tags" Target="../tags/tag405.xml"/><Relationship Id="rId10" Type="http://schemas.openxmlformats.org/officeDocument/2006/relationships/tags" Target="../tags/tag404.xml"/><Relationship Id="rId1" Type="http://schemas.openxmlformats.org/officeDocument/2006/relationships/tags" Target="../tags/tag396.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30.png"/><Relationship Id="rId2" Type="http://schemas.openxmlformats.org/officeDocument/2006/relationships/tags" Target="../tags/tag425.xml"/><Relationship Id="rId1" Type="http://schemas.openxmlformats.org/officeDocument/2006/relationships/tags" Target="../tags/tag424.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28.xml"/><Relationship Id="rId2" Type="http://schemas.openxmlformats.org/officeDocument/2006/relationships/tags" Target="../tags/tag427.xml"/><Relationship Id="rId1" Type="http://schemas.openxmlformats.org/officeDocument/2006/relationships/tags" Target="../tags/tag426.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432.xml"/><Relationship Id="rId3" Type="http://schemas.openxmlformats.org/officeDocument/2006/relationships/tags" Target="../tags/tag431.xml"/><Relationship Id="rId2" Type="http://schemas.openxmlformats.org/officeDocument/2006/relationships/tags" Target="../tags/tag430.xml"/><Relationship Id="rId1" Type="http://schemas.openxmlformats.org/officeDocument/2006/relationships/tags" Target="../tags/tag429.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435.xml"/><Relationship Id="rId2" Type="http://schemas.openxmlformats.org/officeDocument/2006/relationships/tags" Target="../tags/tag434.xml"/><Relationship Id="rId1" Type="http://schemas.openxmlformats.org/officeDocument/2006/relationships/tags" Target="../tags/tag433.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438.xml"/><Relationship Id="rId2" Type="http://schemas.openxmlformats.org/officeDocument/2006/relationships/tags" Target="../tags/tag437.xml"/><Relationship Id="rId1" Type="http://schemas.openxmlformats.org/officeDocument/2006/relationships/tags" Target="../tags/tag436.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444.xml"/><Relationship Id="rId2" Type="http://schemas.openxmlformats.org/officeDocument/2006/relationships/tags" Target="../tags/tag443.xml"/><Relationship Id="rId1" Type="http://schemas.openxmlformats.org/officeDocument/2006/relationships/tags" Target="../tags/tag44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45.xml"/></Relationships>
</file>

<file path=ppt/slides/_rels/slide39.xml.rels><?xml version="1.0" encoding="UTF-8" standalone="yes"?>
<Relationships xmlns="http://schemas.openxmlformats.org/package/2006/relationships"><Relationship Id="rId9" Type="http://schemas.openxmlformats.org/officeDocument/2006/relationships/tags" Target="../tags/tag452.xml"/><Relationship Id="rId8" Type="http://schemas.openxmlformats.org/officeDocument/2006/relationships/tags" Target="../tags/tag451.xml"/><Relationship Id="rId7" Type="http://schemas.openxmlformats.org/officeDocument/2006/relationships/tags" Target="../tags/tag450.xml"/><Relationship Id="rId6" Type="http://schemas.openxmlformats.org/officeDocument/2006/relationships/tags" Target="../tags/tag449.xml"/><Relationship Id="rId5" Type="http://schemas.openxmlformats.org/officeDocument/2006/relationships/image" Target="../media/image32.png"/><Relationship Id="rId4" Type="http://schemas.openxmlformats.org/officeDocument/2006/relationships/tags" Target="../tags/tag448.xml"/><Relationship Id="rId3" Type="http://schemas.openxmlformats.org/officeDocument/2006/relationships/image" Target="../media/image31.png"/><Relationship Id="rId21" Type="http://schemas.openxmlformats.org/officeDocument/2006/relationships/slideLayout" Target="../slideLayouts/slideLayout9.xml"/><Relationship Id="rId20" Type="http://schemas.openxmlformats.org/officeDocument/2006/relationships/tags" Target="../tags/tag461.xml"/><Relationship Id="rId2" Type="http://schemas.openxmlformats.org/officeDocument/2006/relationships/tags" Target="../tags/tag447.xml"/><Relationship Id="rId19" Type="http://schemas.openxmlformats.org/officeDocument/2006/relationships/tags" Target="../tags/tag460.xml"/><Relationship Id="rId18" Type="http://schemas.openxmlformats.org/officeDocument/2006/relationships/tags" Target="../tags/tag459.xml"/><Relationship Id="rId17" Type="http://schemas.openxmlformats.org/officeDocument/2006/relationships/tags" Target="../tags/tag458.xml"/><Relationship Id="rId16" Type="http://schemas.openxmlformats.org/officeDocument/2006/relationships/tags" Target="../tags/tag457.xml"/><Relationship Id="rId15" Type="http://schemas.openxmlformats.org/officeDocument/2006/relationships/tags" Target="../tags/tag456.xml"/><Relationship Id="rId14" Type="http://schemas.openxmlformats.org/officeDocument/2006/relationships/tags" Target="../tags/tag455.xml"/><Relationship Id="rId13" Type="http://schemas.openxmlformats.org/officeDocument/2006/relationships/image" Target="../media/image34.png"/><Relationship Id="rId12" Type="http://schemas.openxmlformats.org/officeDocument/2006/relationships/tags" Target="../tags/tag454.xml"/><Relationship Id="rId11" Type="http://schemas.openxmlformats.org/officeDocument/2006/relationships/image" Target="../media/image33.png"/><Relationship Id="rId10" Type="http://schemas.openxmlformats.org/officeDocument/2006/relationships/tags" Target="../tags/tag453.xml"/><Relationship Id="rId1" Type="http://schemas.openxmlformats.org/officeDocument/2006/relationships/tags" Target="../tags/tag446.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s>
</file>

<file path=ppt/slides/_rels/slide40.xml.rels><?xml version="1.0" encoding="UTF-8" standalone="yes"?>
<Relationships xmlns="http://schemas.openxmlformats.org/package/2006/relationships"><Relationship Id="rId9" Type="http://schemas.openxmlformats.org/officeDocument/2006/relationships/tags" Target="../tags/tag470.xml"/><Relationship Id="rId8" Type="http://schemas.openxmlformats.org/officeDocument/2006/relationships/tags" Target="../tags/tag469.xml"/><Relationship Id="rId7" Type="http://schemas.openxmlformats.org/officeDocument/2006/relationships/tags" Target="../tags/tag468.xml"/><Relationship Id="rId6" Type="http://schemas.openxmlformats.org/officeDocument/2006/relationships/tags" Target="../tags/tag467.xml"/><Relationship Id="rId5" Type="http://schemas.openxmlformats.org/officeDocument/2006/relationships/tags" Target="../tags/tag466.xml"/><Relationship Id="rId4" Type="http://schemas.openxmlformats.org/officeDocument/2006/relationships/tags" Target="../tags/tag465.xml"/><Relationship Id="rId3" Type="http://schemas.openxmlformats.org/officeDocument/2006/relationships/tags" Target="../tags/tag464.xml"/><Relationship Id="rId2" Type="http://schemas.openxmlformats.org/officeDocument/2006/relationships/tags" Target="../tags/tag463.xml"/><Relationship Id="rId16" Type="http://schemas.openxmlformats.org/officeDocument/2006/relationships/slideLayout" Target="../slideLayouts/slideLayout9.xml"/><Relationship Id="rId15" Type="http://schemas.openxmlformats.org/officeDocument/2006/relationships/tags" Target="../tags/tag476.xml"/><Relationship Id="rId14" Type="http://schemas.openxmlformats.org/officeDocument/2006/relationships/tags" Target="../tags/tag475.xml"/><Relationship Id="rId13" Type="http://schemas.openxmlformats.org/officeDocument/2006/relationships/tags" Target="../tags/tag474.xml"/><Relationship Id="rId12" Type="http://schemas.openxmlformats.org/officeDocument/2006/relationships/tags" Target="../tags/tag473.xml"/><Relationship Id="rId11" Type="http://schemas.openxmlformats.org/officeDocument/2006/relationships/tags" Target="../tags/tag472.xml"/><Relationship Id="rId10" Type="http://schemas.openxmlformats.org/officeDocument/2006/relationships/tags" Target="../tags/tag471.xml"/><Relationship Id="rId1" Type="http://schemas.openxmlformats.org/officeDocument/2006/relationships/tags" Target="../tags/tag46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77.xml"/></Relationships>
</file>

<file path=ppt/slides/_rels/slide42.xml.rels><?xml version="1.0" encoding="UTF-8" standalone="yes"?>
<Relationships xmlns="http://schemas.openxmlformats.org/package/2006/relationships"><Relationship Id="rId9" Type="http://schemas.openxmlformats.org/officeDocument/2006/relationships/tags" Target="../tags/tag486.xml"/><Relationship Id="rId8" Type="http://schemas.openxmlformats.org/officeDocument/2006/relationships/tags" Target="../tags/tag485.xml"/><Relationship Id="rId7" Type="http://schemas.openxmlformats.org/officeDocument/2006/relationships/tags" Target="../tags/tag484.xml"/><Relationship Id="rId6" Type="http://schemas.openxmlformats.org/officeDocument/2006/relationships/tags" Target="../tags/tag483.xml"/><Relationship Id="rId5" Type="http://schemas.openxmlformats.org/officeDocument/2006/relationships/tags" Target="../tags/tag482.xml"/><Relationship Id="rId4" Type="http://schemas.openxmlformats.org/officeDocument/2006/relationships/tags" Target="../tags/tag481.xml"/><Relationship Id="rId30" Type="http://schemas.openxmlformats.org/officeDocument/2006/relationships/slideLayout" Target="../slideLayouts/slideLayout10.xml"/><Relationship Id="rId3" Type="http://schemas.openxmlformats.org/officeDocument/2006/relationships/tags" Target="../tags/tag480.xml"/><Relationship Id="rId29" Type="http://schemas.openxmlformats.org/officeDocument/2006/relationships/tags" Target="../tags/tag506.xml"/><Relationship Id="rId28" Type="http://schemas.openxmlformats.org/officeDocument/2006/relationships/tags" Target="../tags/tag505.xml"/><Relationship Id="rId27" Type="http://schemas.openxmlformats.org/officeDocument/2006/relationships/tags" Target="../tags/tag504.xml"/><Relationship Id="rId26" Type="http://schemas.openxmlformats.org/officeDocument/2006/relationships/tags" Target="../tags/tag503.xml"/><Relationship Id="rId25" Type="http://schemas.openxmlformats.org/officeDocument/2006/relationships/tags" Target="../tags/tag502.xml"/><Relationship Id="rId24" Type="http://schemas.openxmlformats.org/officeDocument/2006/relationships/tags" Target="../tags/tag501.xml"/><Relationship Id="rId23" Type="http://schemas.openxmlformats.org/officeDocument/2006/relationships/tags" Target="../tags/tag500.xml"/><Relationship Id="rId22" Type="http://schemas.openxmlformats.org/officeDocument/2006/relationships/tags" Target="../tags/tag499.xml"/><Relationship Id="rId21" Type="http://schemas.openxmlformats.org/officeDocument/2006/relationships/tags" Target="../tags/tag498.xml"/><Relationship Id="rId20" Type="http://schemas.openxmlformats.org/officeDocument/2006/relationships/tags" Target="../tags/tag497.xml"/><Relationship Id="rId2" Type="http://schemas.openxmlformats.org/officeDocument/2006/relationships/tags" Target="../tags/tag479.xml"/><Relationship Id="rId19" Type="http://schemas.openxmlformats.org/officeDocument/2006/relationships/tags" Target="../tags/tag496.xml"/><Relationship Id="rId18" Type="http://schemas.openxmlformats.org/officeDocument/2006/relationships/tags" Target="../tags/tag495.xml"/><Relationship Id="rId17" Type="http://schemas.openxmlformats.org/officeDocument/2006/relationships/tags" Target="../tags/tag494.xml"/><Relationship Id="rId16" Type="http://schemas.openxmlformats.org/officeDocument/2006/relationships/tags" Target="../tags/tag493.xml"/><Relationship Id="rId15" Type="http://schemas.openxmlformats.org/officeDocument/2006/relationships/tags" Target="../tags/tag492.xml"/><Relationship Id="rId14" Type="http://schemas.openxmlformats.org/officeDocument/2006/relationships/tags" Target="../tags/tag491.xml"/><Relationship Id="rId13" Type="http://schemas.openxmlformats.org/officeDocument/2006/relationships/tags" Target="../tags/tag490.xml"/><Relationship Id="rId12" Type="http://schemas.openxmlformats.org/officeDocument/2006/relationships/tags" Target="../tags/tag489.xml"/><Relationship Id="rId11" Type="http://schemas.openxmlformats.org/officeDocument/2006/relationships/tags" Target="../tags/tag488.xml"/><Relationship Id="rId10" Type="http://schemas.openxmlformats.org/officeDocument/2006/relationships/tags" Target="../tags/tag487.xml"/><Relationship Id="rId1" Type="http://schemas.openxmlformats.org/officeDocument/2006/relationships/tags" Target="../tags/tag478.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0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509.xml"/><Relationship Id="rId1" Type="http://schemas.openxmlformats.org/officeDocument/2006/relationships/tags" Target="../tags/tag50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511.xml"/><Relationship Id="rId1" Type="http://schemas.openxmlformats.org/officeDocument/2006/relationships/tags" Target="../tags/tag510.xml"/></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tags" Target="../tags/tag515.xml"/><Relationship Id="rId4" Type="http://schemas.openxmlformats.org/officeDocument/2006/relationships/tags" Target="../tags/tag514.xml"/><Relationship Id="rId3" Type="http://schemas.openxmlformats.org/officeDocument/2006/relationships/tags" Target="../tags/tag513.xml"/><Relationship Id="rId2" Type="http://schemas.openxmlformats.org/officeDocument/2006/relationships/image" Target="../media/image35.png"/><Relationship Id="rId1" Type="http://schemas.openxmlformats.org/officeDocument/2006/relationships/tags" Target="../tags/tag512.xml"/></Relationships>
</file>

<file path=ppt/slides/_rels/slide47.xml.rels><?xml version="1.0" encoding="UTF-8" standalone="yes"?>
<Relationships xmlns="http://schemas.openxmlformats.org/package/2006/relationships"><Relationship Id="rId9" Type="http://schemas.openxmlformats.org/officeDocument/2006/relationships/tags" Target="../tags/tag522.xml"/><Relationship Id="rId8" Type="http://schemas.openxmlformats.org/officeDocument/2006/relationships/tags" Target="../tags/tag521.xml"/><Relationship Id="rId7" Type="http://schemas.openxmlformats.org/officeDocument/2006/relationships/tags" Target="../tags/tag520.xml"/><Relationship Id="rId6" Type="http://schemas.openxmlformats.org/officeDocument/2006/relationships/tags" Target="../tags/tag519.xml"/><Relationship Id="rId5" Type="http://schemas.openxmlformats.org/officeDocument/2006/relationships/tags" Target="../tags/tag518.xml"/><Relationship Id="rId4" Type="http://schemas.openxmlformats.org/officeDocument/2006/relationships/image" Target="../media/image38.png"/><Relationship Id="rId3" Type="http://schemas.openxmlformats.org/officeDocument/2006/relationships/tags" Target="../tags/tag517.xml"/><Relationship Id="rId2" Type="http://schemas.openxmlformats.org/officeDocument/2006/relationships/image" Target="../media/image37.png"/><Relationship Id="rId11" Type="http://schemas.openxmlformats.org/officeDocument/2006/relationships/notesSlide" Target="../notesSlides/notesSlide7.xml"/><Relationship Id="rId10" Type="http://schemas.openxmlformats.org/officeDocument/2006/relationships/slideLayout" Target="../slideLayouts/slideLayout9.xml"/><Relationship Id="rId1" Type="http://schemas.openxmlformats.org/officeDocument/2006/relationships/tags" Target="../tags/tag516.xml"/></Relationships>
</file>

<file path=ppt/slides/_rels/slide48.xml.rels><?xml version="1.0" encoding="UTF-8" standalone="yes"?>
<Relationships xmlns="http://schemas.openxmlformats.org/package/2006/relationships"><Relationship Id="rId9" Type="http://schemas.openxmlformats.org/officeDocument/2006/relationships/tags" Target="../tags/tag533.xml"/><Relationship Id="rId8" Type="http://schemas.openxmlformats.org/officeDocument/2006/relationships/tags" Target="../tags/tag532.xml"/><Relationship Id="rId7" Type="http://schemas.openxmlformats.org/officeDocument/2006/relationships/tags" Target="../tags/tag531.xml"/><Relationship Id="rId6" Type="http://schemas.openxmlformats.org/officeDocument/2006/relationships/tags" Target="../tags/tag530.xml"/><Relationship Id="rId5" Type="http://schemas.openxmlformats.org/officeDocument/2006/relationships/tags" Target="../tags/tag529.xml"/><Relationship Id="rId4" Type="http://schemas.openxmlformats.org/officeDocument/2006/relationships/tags" Target="../tags/tag528.xml"/><Relationship Id="rId3" Type="http://schemas.openxmlformats.org/officeDocument/2006/relationships/tags" Target="../tags/tag527.xml"/><Relationship Id="rId28" Type="http://schemas.openxmlformats.org/officeDocument/2006/relationships/slideLayout" Target="../slideLayouts/slideLayout9.xml"/><Relationship Id="rId27" Type="http://schemas.openxmlformats.org/officeDocument/2006/relationships/tags" Target="../tags/tag551.xml"/><Relationship Id="rId26" Type="http://schemas.openxmlformats.org/officeDocument/2006/relationships/tags" Target="../tags/tag550.xml"/><Relationship Id="rId25" Type="http://schemas.openxmlformats.org/officeDocument/2006/relationships/tags" Target="../tags/tag549.xml"/><Relationship Id="rId24" Type="http://schemas.openxmlformats.org/officeDocument/2006/relationships/tags" Target="../tags/tag548.xml"/><Relationship Id="rId23" Type="http://schemas.openxmlformats.org/officeDocument/2006/relationships/tags" Target="../tags/tag547.xml"/><Relationship Id="rId22" Type="http://schemas.openxmlformats.org/officeDocument/2006/relationships/tags" Target="../tags/tag546.xml"/><Relationship Id="rId21" Type="http://schemas.openxmlformats.org/officeDocument/2006/relationships/tags" Target="../tags/tag545.xml"/><Relationship Id="rId20" Type="http://schemas.openxmlformats.org/officeDocument/2006/relationships/tags" Target="../tags/tag544.xml"/><Relationship Id="rId2" Type="http://schemas.openxmlformats.org/officeDocument/2006/relationships/tags" Target="../tags/tag526.xml"/><Relationship Id="rId19" Type="http://schemas.openxmlformats.org/officeDocument/2006/relationships/tags" Target="../tags/tag543.xml"/><Relationship Id="rId18" Type="http://schemas.openxmlformats.org/officeDocument/2006/relationships/tags" Target="../tags/tag542.xml"/><Relationship Id="rId17" Type="http://schemas.openxmlformats.org/officeDocument/2006/relationships/tags" Target="../tags/tag541.xml"/><Relationship Id="rId16" Type="http://schemas.openxmlformats.org/officeDocument/2006/relationships/tags" Target="../tags/tag540.xml"/><Relationship Id="rId15" Type="http://schemas.openxmlformats.org/officeDocument/2006/relationships/tags" Target="../tags/tag539.xml"/><Relationship Id="rId14" Type="http://schemas.openxmlformats.org/officeDocument/2006/relationships/tags" Target="../tags/tag538.xml"/><Relationship Id="rId13" Type="http://schemas.openxmlformats.org/officeDocument/2006/relationships/tags" Target="../tags/tag537.xml"/><Relationship Id="rId12" Type="http://schemas.openxmlformats.org/officeDocument/2006/relationships/tags" Target="../tags/tag536.xml"/><Relationship Id="rId11" Type="http://schemas.openxmlformats.org/officeDocument/2006/relationships/tags" Target="../tags/tag535.xml"/><Relationship Id="rId10" Type="http://schemas.openxmlformats.org/officeDocument/2006/relationships/tags" Target="../tags/tag534.xml"/><Relationship Id="rId1" Type="http://schemas.openxmlformats.org/officeDocument/2006/relationships/tags" Target="../tags/tag525.xml"/></Relationships>
</file>

<file path=ppt/slides/_rels/slide49.xml.rels><?xml version="1.0" encoding="UTF-8" standalone="yes"?>
<Relationships xmlns="http://schemas.openxmlformats.org/package/2006/relationships"><Relationship Id="rId9" Type="http://schemas.openxmlformats.org/officeDocument/2006/relationships/tags" Target="../tags/tag560.xml"/><Relationship Id="rId8" Type="http://schemas.openxmlformats.org/officeDocument/2006/relationships/tags" Target="../tags/tag559.xml"/><Relationship Id="rId7" Type="http://schemas.openxmlformats.org/officeDocument/2006/relationships/tags" Target="../tags/tag558.xml"/><Relationship Id="rId6" Type="http://schemas.openxmlformats.org/officeDocument/2006/relationships/tags" Target="../tags/tag557.xml"/><Relationship Id="rId5" Type="http://schemas.openxmlformats.org/officeDocument/2006/relationships/tags" Target="../tags/tag556.xml"/><Relationship Id="rId4" Type="http://schemas.openxmlformats.org/officeDocument/2006/relationships/tags" Target="../tags/tag555.xml"/><Relationship Id="rId3" Type="http://schemas.openxmlformats.org/officeDocument/2006/relationships/tags" Target="../tags/tag554.xml"/><Relationship Id="rId20" Type="http://schemas.openxmlformats.org/officeDocument/2006/relationships/notesSlide" Target="../notesSlides/notesSlide8.xml"/><Relationship Id="rId2" Type="http://schemas.openxmlformats.org/officeDocument/2006/relationships/tags" Target="../tags/tag553.xml"/><Relationship Id="rId19" Type="http://schemas.openxmlformats.org/officeDocument/2006/relationships/slideLayout" Target="../slideLayouts/slideLayout9.xml"/><Relationship Id="rId18" Type="http://schemas.openxmlformats.org/officeDocument/2006/relationships/tags" Target="../tags/tag568.xml"/><Relationship Id="rId17" Type="http://schemas.openxmlformats.org/officeDocument/2006/relationships/tags" Target="../tags/tag567.xml"/><Relationship Id="rId16" Type="http://schemas.openxmlformats.org/officeDocument/2006/relationships/tags" Target="../tags/tag566.xml"/><Relationship Id="rId15" Type="http://schemas.openxmlformats.org/officeDocument/2006/relationships/tags" Target="../tags/tag565.xml"/><Relationship Id="rId14" Type="http://schemas.openxmlformats.org/officeDocument/2006/relationships/tags" Target="../tags/tag564.xml"/><Relationship Id="rId13" Type="http://schemas.openxmlformats.org/officeDocument/2006/relationships/tags" Target="../tags/tag563.xml"/><Relationship Id="rId12" Type="http://schemas.openxmlformats.org/officeDocument/2006/relationships/image" Target="../media/image39.png"/><Relationship Id="rId11" Type="http://schemas.openxmlformats.org/officeDocument/2006/relationships/tags" Target="../tags/tag562.xml"/><Relationship Id="rId10" Type="http://schemas.openxmlformats.org/officeDocument/2006/relationships/tags" Target="../tags/tag561.xml"/><Relationship Id="rId1" Type="http://schemas.openxmlformats.org/officeDocument/2006/relationships/tags" Target="../tags/tag552.xml"/></Relationships>
</file>

<file path=ppt/slides/_rels/slide5.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1" Type="http://schemas.openxmlformats.org/officeDocument/2006/relationships/slideLayout" Target="../slideLayouts/slideLayout9.xml"/><Relationship Id="rId40" Type="http://schemas.openxmlformats.org/officeDocument/2006/relationships/tags" Target="../tags/tag177.xml"/><Relationship Id="rId4" Type="http://schemas.openxmlformats.org/officeDocument/2006/relationships/tags" Target="../tags/tag141.xml"/><Relationship Id="rId39" Type="http://schemas.openxmlformats.org/officeDocument/2006/relationships/tags" Target="../tags/tag176.xml"/><Relationship Id="rId38" Type="http://schemas.openxmlformats.org/officeDocument/2006/relationships/tags" Target="../tags/tag175.xml"/><Relationship Id="rId37" Type="http://schemas.openxmlformats.org/officeDocument/2006/relationships/tags" Target="../tags/tag174.xml"/><Relationship Id="rId36" Type="http://schemas.openxmlformats.org/officeDocument/2006/relationships/tags" Target="../tags/tag173.xml"/><Relationship Id="rId35" Type="http://schemas.openxmlformats.org/officeDocument/2006/relationships/tags" Target="../tags/tag172.xml"/><Relationship Id="rId34" Type="http://schemas.openxmlformats.org/officeDocument/2006/relationships/tags" Target="../tags/tag171.xml"/><Relationship Id="rId33" Type="http://schemas.openxmlformats.org/officeDocument/2006/relationships/tags" Target="../tags/tag170.xml"/><Relationship Id="rId32" Type="http://schemas.openxmlformats.org/officeDocument/2006/relationships/tags" Target="../tags/tag169.xml"/><Relationship Id="rId31" Type="http://schemas.openxmlformats.org/officeDocument/2006/relationships/tags" Target="../tags/tag168.xml"/><Relationship Id="rId30" Type="http://schemas.openxmlformats.org/officeDocument/2006/relationships/tags" Target="../tags/tag167.xml"/><Relationship Id="rId3" Type="http://schemas.openxmlformats.org/officeDocument/2006/relationships/image" Target="../media/image7.png"/><Relationship Id="rId29" Type="http://schemas.openxmlformats.org/officeDocument/2006/relationships/tags" Target="../tags/tag166.xml"/><Relationship Id="rId28" Type="http://schemas.openxmlformats.org/officeDocument/2006/relationships/tags" Target="../tags/tag165.xml"/><Relationship Id="rId27" Type="http://schemas.openxmlformats.org/officeDocument/2006/relationships/tags" Target="../tags/tag164.xml"/><Relationship Id="rId26" Type="http://schemas.openxmlformats.org/officeDocument/2006/relationships/tags" Target="../tags/tag163.xml"/><Relationship Id="rId25" Type="http://schemas.openxmlformats.org/officeDocument/2006/relationships/tags" Target="../tags/tag162.xml"/><Relationship Id="rId24" Type="http://schemas.openxmlformats.org/officeDocument/2006/relationships/tags" Target="../tags/tag161.xml"/><Relationship Id="rId23" Type="http://schemas.openxmlformats.org/officeDocument/2006/relationships/tags" Target="../tags/tag160.xml"/><Relationship Id="rId22" Type="http://schemas.openxmlformats.org/officeDocument/2006/relationships/tags" Target="../tags/tag159.xml"/><Relationship Id="rId21" Type="http://schemas.openxmlformats.org/officeDocument/2006/relationships/tags" Target="../tags/tag158.xml"/><Relationship Id="rId20" Type="http://schemas.openxmlformats.org/officeDocument/2006/relationships/tags" Target="../tags/tag157.xml"/><Relationship Id="rId2" Type="http://schemas.openxmlformats.org/officeDocument/2006/relationships/tags" Target="../tags/tag140.xml"/><Relationship Id="rId19" Type="http://schemas.openxmlformats.org/officeDocument/2006/relationships/tags" Target="../tags/tag156.xml"/><Relationship Id="rId18" Type="http://schemas.openxmlformats.org/officeDocument/2006/relationships/tags" Target="../tags/tag155.xml"/><Relationship Id="rId17" Type="http://schemas.openxmlformats.org/officeDocument/2006/relationships/tags" Target="../tags/tag154.xml"/><Relationship Id="rId16" Type="http://schemas.openxmlformats.org/officeDocument/2006/relationships/tags" Target="../tags/tag153.xml"/><Relationship Id="rId15" Type="http://schemas.openxmlformats.org/officeDocument/2006/relationships/tags" Target="../tags/tag152.xml"/><Relationship Id="rId14" Type="http://schemas.openxmlformats.org/officeDocument/2006/relationships/tags" Target="../tags/tag151.xml"/><Relationship Id="rId13" Type="http://schemas.openxmlformats.org/officeDocument/2006/relationships/tags" Target="../tags/tag150.xml"/><Relationship Id="rId12" Type="http://schemas.openxmlformats.org/officeDocument/2006/relationships/tags" Target="../tags/tag149.xml"/><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tags" Target="../tags/tag139.xml"/></Relationships>
</file>

<file path=ppt/slides/_rels/slide50.xml.rels><?xml version="1.0" encoding="UTF-8" standalone="yes"?>
<Relationships xmlns="http://schemas.openxmlformats.org/package/2006/relationships"><Relationship Id="rId9" Type="http://schemas.openxmlformats.org/officeDocument/2006/relationships/tags" Target="../tags/tag580.xml"/><Relationship Id="rId8" Type="http://schemas.openxmlformats.org/officeDocument/2006/relationships/tags" Target="../tags/tag579.xml"/><Relationship Id="rId7" Type="http://schemas.openxmlformats.org/officeDocument/2006/relationships/tags" Target="../tags/tag578.xml"/><Relationship Id="rId6" Type="http://schemas.openxmlformats.org/officeDocument/2006/relationships/tags" Target="../tags/tag577.xml"/><Relationship Id="rId5" Type="http://schemas.openxmlformats.org/officeDocument/2006/relationships/tags" Target="../tags/tag576.xml"/><Relationship Id="rId4" Type="http://schemas.openxmlformats.org/officeDocument/2006/relationships/tags" Target="../tags/tag575.xml"/><Relationship Id="rId3" Type="http://schemas.openxmlformats.org/officeDocument/2006/relationships/tags" Target="../tags/tag574.xml"/><Relationship Id="rId28" Type="http://schemas.openxmlformats.org/officeDocument/2006/relationships/slideLayout" Target="../slideLayouts/slideLayout3.xml"/><Relationship Id="rId27" Type="http://schemas.openxmlformats.org/officeDocument/2006/relationships/tags" Target="../tags/tag598.xml"/><Relationship Id="rId26" Type="http://schemas.openxmlformats.org/officeDocument/2006/relationships/tags" Target="../tags/tag597.xml"/><Relationship Id="rId25" Type="http://schemas.openxmlformats.org/officeDocument/2006/relationships/tags" Target="../tags/tag596.xml"/><Relationship Id="rId24" Type="http://schemas.openxmlformats.org/officeDocument/2006/relationships/tags" Target="../tags/tag595.xml"/><Relationship Id="rId23" Type="http://schemas.openxmlformats.org/officeDocument/2006/relationships/tags" Target="../tags/tag594.xml"/><Relationship Id="rId22" Type="http://schemas.openxmlformats.org/officeDocument/2006/relationships/tags" Target="../tags/tag593.xml"/><Relationship Id="rId21" Type="http://schemas.openxmlformats.org/officeDocument/2006/relationships/tags" Target="../tags/tag592.xml"/><Relationship Id="rId20" Type="http://schemas.openxmlformats.org/officeDocument/2006/relationships/tags" Target="../tags/tag591.xml"/><Relationship Id="rId2" Type="http://schemas.openxmlformats.org/officeDocument/2006/relationships/tags" Target="../tags/tag573.xml"/><Relationship Id="rId19" Type="http://schemas.openxmlformats.org/officeDocument/2006/relationships/tags" Target="../tags/tag590.xml"/><Relationship Id="rId18" Type="http://schemas.openxmlformats.org/officeDocument/2006/relationships/tags" Target="../tags/tag589.xml"/><Relationship Id="rId17" Type="http://schemas.openxmlformats.org/officeDocument/2006/relationships/tags" Target="../tags/tag588.xml"/><Relationship Id="rId16" Type="http://schemas.openxmlformats.org/officeDocument/2006/relationships/tags" Target="../tags/tag587.xml"/><Relationship Id="rId15" Type="http://schemas.openxmlformats.org/officeDocument/2006/relationships/tags" Target="../tags/tag586.xml"/><Relationship Id="rId14" Type="http://schemas.openxmlformats.org/officeDocument/2006/relationships/tags" Target="../tags/tag585.xml"/><Relationship Id="rId13" Type="http://schemas.openxmlformats.org/officeDocument/2006/relationships/tags" Target="../tags/tag584.xml"/><Relationship Id="rId12" Type="http://schemas.openxmlformats.org/officeDocument/2006/relationships/tags" Target="../tags/tag583.xml"/><Relationship Id="rId11" Type="http://schemas.openxmlformats.org/officeDocument/2006/relationships/tags" Target="../tags/tag582.xml"/><Relationship Id="rId10" Type="http://schemas.openxmlformats.org/officeDocument/2006/relationships/tags" Target="../tags/tag581.xml"/><Relationship Id="rId1" Type="http://schemas.openxmlformats.org/officeDocument/2006/relationships/tags" Target="../tags/tag572.xml"/></Relationships>
</file>

<file path=ppt/slides/_rels/slide51.xml.rels><?xml version="1.0" encoding="UTF-8" standalone="yes"?>
<Relationships xmlns="http://schemas.openxmlformats.org/package/2006/relationships"><Relationship Id="rId9" Type="http://schemas.openxmlformats.org/officeDocument/2006/relationships/tags" Target="../tags/tag607.xml"/><Relationship Id="rId8" Type="http://schemas.openxmlformats.org/officeDocument/2006/relationships/tags" Target="../tags/tag606.xml"/><Relationship Id="rId7" Type="http://schemas.openxmlformats.org/officeDocument/2006/relationships/tags" Target="../tags/tag605.xml"/><Relationship Id="rId6" Type="http://schemas.openxmlformats.org/officeDocument/2006/relationships/tags" Target="../tags/tag604.xml"/><Relationship Id="rId5" Type="http://schemas.openxmlformats.org/officeDocument/2006/relationships/tags" Target="../tags/tag603.xml"/><Relationship Id="rId40" Type="http://schemas.openxmlformats.org/officeDocument/2006/relationships/slideLayout" Target="../slideLayouts/slideLayout9.xml"/><Relationship Id="rId4" Type="http://schemas.openxmlformats.org/officeDocument/2006/relationships/tags" Target="../tags/tag602.xml"/><Relationship Id="rId39" Type="http://schemas.openxmlformats.org/officeDocument/2006/relationships/tags" Target="../tags/tag637.xml"/><Relationship Id="rId38" Type="http://schemas.openxmlformats.org/officeDocument/2006/relationships/tags" Target="../tags/tag636.xml"/><Relationship Id="rId37" Type="http://schemas.openxmlformats.org/officeDocument/2006/relationships/tags" Target="../tags/tag635.xml"/><Relationship Id="rId36" Type="http://schemas.openxmlformats.org/officeDocument/2006/relationships/tags" Target="../tags/tag634.xml"/><Relationship Id="rId35" Type="http://schemas.openxmlformats.org/officeDocument/2006/relationships/tags" Target="../tags/tag633.xml"/><Relationship Id="rId34" Type="http://schemas.openxmlformats.org/officeDocument/2006/relationships/tags" Target="../tags/tag632.xml"/><Relationship Id="rId33" Type="http://schemas.openxmlformats.org/officeDocument/2006/relationships/tags" Target="../tags/tag631.xml"/><Relationship Id="rId32" Type="http://schemas.openxmlformats.org/officeDocument/2006/relationships/tags" Target="../tags/tag630.xml"/><Relationship Id="rId31" Type="http://schemas.openxmlformats.org/officeDocument/2006/relationships/tags" Target="../tags/tag629.xml"/><Relationship Id="rId30" Type="http://schemas.openxmlformats.org/officeDocument/2006/relationships/tags" Target="../tags/tag628.xml"/><Relationship Id="rId3" Type="http://schemas.openxmlformats.org/officeDocument/2006/relationships/tags" Target="../tags/tag601.xml"/><Relationship Id="rId29" Type="http://schemas.openxmlformats.org/officeDocument/2006/relationships/tags" Target="../tags/tag627.xml"/><Relationship Id="rId28" Type="http://schemas.openxmlformats.org/officeDocument/2006/relationships/tags" Target="../tags/tag626.xml"/><Relationship Id="rId27" Type="http://schemas.openxmlformats.org/officeDocument/2006/relationships/tags" Target="../tags/tag625.xml"/><Relationship Id="rId26" Type="http://schemas.openxmlformats.org/officeDocument/2006/relationships/tags" Target="../tags/tag624.xml"/><Relationship Id="rId25" Type="http://schemas.openxmlformats.org/officeDocument/2006/relationships/tags" Target="../tags/tag623.xml"/><Relationship Id="rId24" Type="http://schemas.openxmlformats.org/officeDocument/2006/relationships/tags" Target="../tags/tag622.xml"/><Relationship Id="rId23" Type="http://schemas.openxmlformats.org/officeDocument/2006/relationships/tags" Target="../tags/tag621.xml"/><Relationship Id="rId22" Type="http://schemas.openxmlformats.org/officeDocument/2006/relationships/tags" Target="../tags/tag620.xml"/><Relationship Id="rId21" Type="http://schemas.openxmlformats.org/officeDocument/2006/relationships/tags" Target="../tags/tag619.xml"/><Relationship Id="rId20" Type="http://schemas.openxmlformats.org/officeDocument/2006/relationships/tags" Target="../tags/tag618.xml"/><Relationship Id="rId2" Type="http://schemas.openxmlformats.org/officeDocument/2006/relationships/tags" Target="../tags/tag600.xml"/><Relationship Id="rId19" Type="http://schemas.openxmlformats.org/officeDocument/2006/relationships/tags" Target="../tags/tag617.xml"/><Relationship Id="rId18" Type="http://schemas.openxmlformats.org/officeDocument/2006/relationships/tags" Target="../tags/tag616.xml"/><Relationship Id="rId17" Type="http://schemas.openxmlformats.org/officeDocument/2006/relationships/tags" Target="../tags/tag615.xml"/><Relationship Id="rId16" Type="http://schemas.openxmlformats.org/officeDocument/2006/relationships/tags" Target="../tags/tag614.xml"/><Relationship Id="rId15" Type="http://schemas.openxmlformats.org/officeDocument/2006/relationships/tags" Target="../tags/tag613.xml"/><Relationship Id="rId14" Type="http://schemas.openxmlformats.org/officeDocument/2006/relationships/tags" Target="../tags/tag612.xml"/><Relationship Id="rId13" Type="http://schemas.openxmlformats.org/officeDocument/2006/relationships/tags" Target="../tags/tag611.xml"/><Relationship Id="rId12" Type="http://schemas.openxmlformats.org/officeDocument/2006/relationships/tags" Target="../tags/tag610.xml"/><Relationship Id="rId11" Type="http://schemas.openxmlformats.org/officeDocument/2006/relationships/tags" Target="../tags/tag609.xml"/><Relationship Id="rId10" Type="http://schemas.openxmlformats.org/officeDocument/2006/relationships/tags" Target="../tags/tag608.xml"/><Relationship Id="rId1" Type="http://schemas.openxmlformats.org/officeDocument/2006/relationships/tags" Target="../tags/tag599.xml"/></Relationships>
</file>

<file path=ppt/slides/_rels/slide52.xml.rels><?xml version="1.0" encoding="UTF-8" standalone="yes"?>
<Relationships xmlns="http://schemas.openxmlformats.org/package/2006/relationships"><Relationship Id="rId9" Type="http://schemas.openxmlformats.org/officeDocument/2006/relationships/tags" Target="../tags/tag644.xml"/><Relationship Id="rId8" Type="http://schemas.openxmlformats.org/officeDocument/2006/relationships/tags" Target="../tags/tag643.xml"/><Relationship Id="rId7" Type="http://schemas.openxmlformats.org/officeDocument/2006/relationships/tags" Target="../tags/tag642.xml"/><Relationship Id="rId6" Type="http://schemas.openxmlformats.org/officeDocument/2006/relationships/tags" Target="../tags/tag641.xml"/><Relationship Id="rId5" Type="http://schemas.openxmlformats.org/officeDocument/2006/relationships/tags" Target="../tags/tag640.xml"/><Relationship Id="rId4" Type="http://schemas.openxmlformats.org/officeDocument/2006/relationships/image" Target="../media/image38.png"/><Relationship Id="rId3" Type="http://schemas.openxmlformats.org/officeDocument/2006/relationships/tags" Target="../tags/tag639.xml"/><Relationship Id="rId2" Type="http://schemas.openxmlformats.org/officeDocument/2006/relationships/image" Target="../media/image37.png"/><Relationship Id="rId13" Type="http://schemas.openxmlformats.org/officeDocument/2006/relationships/slideLayout" Target="../slideLayouts/slideLayout9.xml"/><Relationship Id="rId12" Type="http://schemas.openxmlformats.org/officeDocument/2006/relationships/tags" Target="../tags/tag647.xml"/><Relationship Id="rId11" Type="http://schemas.openxmlformats.org/officeDocument/2006/relationships/tags" Target="../tags/tag646.xml"/><Relationship Id="rId10" Type="http://schemas.openxmlformats.org/officeDocument/2006/relationships/tags" Target="../tags/tag645.xml"/><Relationship Id="rId1" Type="http://schemas.openxmlformats.org/officeDocument/2006/relationships/tags" Target="../tags/tag638.xml"/></Relationships>
</file>

<file path=ppt/slides/_rels/slide53.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tags" Target="../tags/tag652.xml"/><Relationship Id="rId5" Type="http://schemas.openxmlformats.org/officeDocument/2006/relationships/tags" Target="../tags/tag651.xml"/><Relationship Id="rId4" Type="http://schemas.openxmlformats.org/officeDocument/2006/relationships/tags" Target="../tags/tag650.xml"/><Relationship Id="rId3" Type="http://schemas.openxmlformats.org/officeDocument/2006/relationships/image" Target="../media/image40.png"/><Relationship Id="rId2" Type="http://schemas.openxmlformats.org/officeDocument/2006/relationships/tags" Target="../tags/tag649.xml"/><Relationship Id="rId1" Type="http://schemas.openxmlformats.org/officeDocument/2006/relationships/tags" Target="../tags/tag64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54.xml"/><Relationship Id="rId1" Type="http://schemas.openxmlformats.org/officeDocument/2006/relationships/tags" Target="../tags/tag653.xml"/></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657.xml"/><Relationship Id="rId2" Type="http://schemas.openxmlformats.org/officeDocument/2006/relationships/tags" Target="../tags/tag656.xml"/><Relationship Id="rId1" Type="http://schemas.openxmlformats.org/officeDocument/2006/relationships/tags" Target="../tags/tag655.xml"/></Relationships>
</file>

<file path=ppt/slides/_rels/slide56.xml.rels><?xml version="1.0" encoding="UTF-8" standalone="yes"?>
<Relationships xmlns="http://schemas.openxmlformats.org/package/2006/relationships"><Relationship Id="rId9" Type="http://schemas.openxmlformats.org/officeDocument/2006/relationships/tags" Target="../tags/tag665.xml"/><Relationship Id="rId8" Type="http://schemas.openxmlformats.org/officeDocument/2006/relationships/tags" Target="../tags/tag664.xml"/><Relationship Id="rId7" Type="http://schemas.openxmlformats.org/officeDocument/2006/relationships/tags" Target="../tags/tag663.xml"/><Relationship Id="rId6" Type="http://schemas.openxmlformats.org/officeDocument/2006/relationships/tags" Target="../tags/tag662.xml"/><Relationship Id="rId5" Type="http://schemas.openxmlformats.org/officeDocument/2006/relationships/tags" Target="../tags/tag661.xml"/><Relationship Id="rId4" Type="http://schemas.openxmlformats.org/officeDocument/2006/relationships/image" Target="../media/image40.png"/><Relationship Id="rId3" Type="http://schemas.openxmlformats.org/officeDocument/2006/relationships/tags" Target="../tags/tag660.xml"/><Relationship Id="rId25" Type="http://schemas.openxmlformats.org/officeDocument/2006/relationships/slideLayout" Target="../slideLayouts/slideLayout9.xml"/><Relationship Id="rId24" Type="http://schemas.openxmlformats.org/officeDocument/2006/relationships/tags" Target="../tags/tag679.xml"/><Relationship Id="rId23" Type="http://schemas.openxmlformats.org/officeDocument/2006/relationships/tags" Target="../tags/tag678.xml"/><Relationship Id="rId22" Type="http://schemas.openxmlformats.org/officeDocument/2006/relationships/tags" Target="../tags/tag677.xml"/><Relationship Id="rId21" Type="http://schemas.openxmlformats.org/officeDocument/2006/relationships/tags" Target="../tags/tag676.xml"/><Relationship Id="rId20" Type="http://schemas.openxmlformats.org/officeDocument/2006/relationships/tags" Target="../tags/tag675.xml"/><Relationship Id="rId2" Type="http://schemas.openxmlformats.org/officeDocument/2006/relationships/tags" Target="../tags/tag659.xml"/><Relationship Id="rId19" Type="http://schemas.openxmlformats.org/officeDocument/2006/relationships/image" Target="../media/image41.jpeg"/><Relationship Id="rId18" Type="http://schemas.openxmlformats.org/officeDocument/2006/relationships/tags" Target="../tags/tag674.xml"/><Relationship Id="rId17" Type="http://schemas.openxmlformats.org/officeDocument/2006/relationships/tags" Target="../tags/tag673.xml"/><Relationship Id="rId16" Type="http://schemas.openxmlformats.org/officeDocument/2006/relationships/tags" Target="../tags/tag672.xml"/><Relationship Id="rId15" Type="http://schemas.openxmlformats.org/officeDocument/2006/relationships/tags" Target="../tags/tag671.xml"/><Relationship Id="rId14" Type="http://schemas.openxmlformats.org/officeDocument/2006/relationships/tags" Target="../tags/tag670.xml"/><Relationship Id="rId13" Type="http://schemas.openxmlformats.org/officeDocument/2006/relationships/tags" Target="../tags/tag669.xml"/><Relationship Id="rId12" Type="http://schemas.openxmlformats.org/officeDocument/2006/relationships/tags" Target="../tags/tag668.xml"/><Relationship Id="rId11" Type="http://schemas.openxmlformats.org/officeDocument/2006/relationships/tags" Target="../tags/tag667.xml"/><Relationship Id="rId10" Type="http://schemas.openxmlformats.org/officeDocument/2006/relationships/tags" Target="../tags/tag666.xml"/><Relationship Id="rId1" Type="http://schemas.openxmlformats.org/officeDocument/2006/relationships/tags" Target="../tags/tag658.xml"/></Relationships>
</file>

<file path=ppt/slides/_rels/slide57.xml.rels><?xml version="1.0" encoding="UTF-8" standalone="yes"?>
<Relationships xmlns="http://schemas.openxmlformats.org/package/2006/relationships"><Relationship Id="rId9" Type="http://schemas.openxmlformats.org/officeDocument/2006/relationships/tags" Target="../tags/tag686.xml"/><Relationship Id="rId8" Type="http://schemas.openxmlformats.org/officeDocument/2006/relationships/tags" Target="../tags/tag685.xml"/><Relationship Id="rId7" Type="http://schemas.openxmlformats.org/officeDocument/2006/relationships/tags" Target="../tags/tag68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tags" Target="../tags/tag683.xml"/><Relationship Id="rId3" Type="http://schemas.openxmlformats.org/officeDocument/2006/relationships/tags" Target="../tags/tag682.xml"/><Relationship Id="rId2" Type="http://schemas.openxmlformats.org/officeDocument/2006/relationships/tags" Target="../tags/tag681.xml"/><Relationship Id="rId15" Type="http://schemas.openxmlformats.org/officeDocument/2006/relationships/slideLayout" Target="../slideLayouts/slideLayout9.xml"/><Relationship Id="rId14" Type="http://schemas.openxmlformats.org/officeDocument/2006/relationships/tags" Target="../tags/tag690.xml"/><Relationship Id="rId13" Type="http://schemas.openxmlformats.org/officeDocument/2006/relationships/tags" Target="../tags/tag689.xml"/><Relationship Id="rId12" Type="http://schemas.openxmlformats.org/officeDocument/2006/relationships/image" Target="../media/image40.png"/><Relationship Id="rId11" Type="http://schemas.openxmlformats.org/officeDocument/2006/relationships/tags" Target="../tags/tag688.xml"/><Relationship Id="rId10" Type="http://schemas.openxmlformats.org/officeDocument/2006/relationships/tags" Target="../tags/tag687.xml"/><Relationship Id="rId1" Type="http://schemas.openxmlformats.org/officeDocument/2006/relationships/tags" Target="../tags/tag680.xml"/></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693.xml"/><Relationship Id="rId2" Type="http://schemas.openxmlformats.org/officeDocument/2006/relationships/tags" Target="../tags/tag692.xml"/><Relationship Id="rId1" Type="http://schemas.openxmlformats.org/officeDocument/2006/relationships/tags" Target="../tags/tag691.xml"/></Relationships>
</file>

<file path=ppt/slides/_rels/slide59.xml.rels><?xml version="1.0" encoding="UTF-8" standalone="yes"?>
<Relationships xmlns="http://schemas.openxmlformats.org/package/2006/relationships"><Relationship Id="rId9" Type="http://schemas.openxmlformats.org/officeDocument/2006/relationships/tags" Target="../tags/tag701.xml"/><Relationship Id="rId8" Type="http://schemas.openxmlformats.org/officeDocument/2006/relationships/tags" Target="../tags/tag700.xml"/><Relationship Id="rId7" Type="http://schemas.openxmlformats.org/officeDocument/2006/relationships/tags" Target="../tags/tag699.xml"/><Relationship Id="rId6" Type="http://schemas.openxmlformats.org/officeDocument/2006/relationships/tags" Target="../tags/tag698.xml"/><Relationship Id="rId5" Type="http://schemas.openxmlformats.org/officeDocument/2006/relationships/tags" Target="../tags/tag697.xml"/><Relationship Id="rId4" Type="http://schemas.openxmlformats.org/officeDocument/2006/relationships/tags" Target="../tags/tag696.xml"/><Relationship Id="rId3" Type="http://schemas.openxmlformats.org/officeDocument/2006/relationships/image" Target="../media/image40.png"/><Relationship Id="rId22" Type="http://schemas.openxmlformats.org/officeDocument/2006/relationships/slideLayout" Target="../slideLayouts/slideLayout9.xml"/><Relationship Id="rId21" Type="http://schemas.openxmlformats.org/officeDocument/2006/relationships/image" Target="../media/image44.png"/><Relationship Id="rId20" Type="http://schemas.openxmlformats.org/officeDocument/2006/relationships/tags" Target="../tags/tag712.xml"/><Relationship Id="rId2" Type="http://schemas.openxmlformats.org/officeDocument/2006/relationships/tags" Target="../tags/tag695.xml"/><Relationship Id="rId19" Type="http://schemas.openxmlformats.org/officeDocument/2006/relationships/tags" Target="../tags/tag711.xml"/><Relationship Id="rId18" Type="http://schemas.openxmlformats.org/officeDocument/2006/relationships/tags" Target="../tags/tag710.xml"/><Relationship Id="rId17" Type="http://schemas.openxmlformats.org/officeDocument/2006/relationships/tags" Target="../tags/tag709.xml"/><Relationship Id="rId16" Type="http://schemas.openxmlformats.org/officeDocument/2006/relationships/tags" Target="../tags/tag708.xml"/><Relationship Id="rId15" Type="http://schemas.openxmlformats.org/officeDocument/2006/relationships/tags" Target="../tags/tag707.xml"/><Relationship Id="rId14" Type="http://schemas.openxmlformats.org/officeDocument/2006/relationships/tags" Target="../tags/tag706.xml"/><Relationship Id="rId13" Type="http://schemas.openxmlformats.org/officeDocument/2006/relationships/tags" Target="../tags/tag705.xml"/><Relationship Id="rId12" Type="http://schemas.openxmlformats.org/officeDocument/2006/relationships/tags" Target="../tags/tag704.xml"/><Relationship Id="rId11" Type="http://schemas.openxmlformats.org/officeDocument/2006/relationships/tags" Target="../tags/tag703.xml"/><Relationship Id="rId10" Type="http://schemas.openxmlformats.org/officeDocument/2006/relationships/tags" Target="../tags/tag702.xml"/><Relationship Id="rId1" Type="http://schemas.openxmlformats.org/officeDocument/2006/relationships/tags" Target="../tags/tag69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79.xml"/><Relationship Id="rId1" Type="http://schemas.openxmlformats.org/officeDocument/2006/relationships/tags" Target="../tags/tag178.xml"/></Relationships>
</file>

<file path=ppt/slides/_rels/slide60.xml.rels><?xml version="1.0" encoding="UTF-8" standalone="yes"?>
<Relationships xmlns="http://schemas.openxmlformats.org/package/2006/relationships"><Relationship Id="rId9" Type="http://schemas.openxmlformats.org/officeDocument/2006/relationships/tags" Target="../tags/tag720.xml"/><Relationship Id="rId8" Type="http://schemas.openxmlformats.org/officeDocument/2006/relationships/tags" Target="../tags/tag719.xml"/><Relationship Id="rId7" Type="http://schemas.openxmlformats.org/officeDocument/2006/relationships/tags" Target="../tags/tag718.xml"/><Relationship Id="rId6" Type="http://schemas.openxmlformats.org/officeDocument/2006/relationships/tags" Target="../tags/tag717.xml"/><Relationship Id="rId5" Type="http://schemas.openxmlformats.org/officeDocument/2006/relationships/tags" Target="../tags/tag716.xml"/><Relationship Id="rId4" Type="http://schemas.openxmlformats.org/officeDocument/2006/relationships/tags" Target="../tags/tag715.xml"/><Relationship Id="rId3" Type="http://schemas.openxmlformats.org/officeDocument/2006/relationships/tags" Target="../tags/tag714.xml"/><Relationship Id="rId2" Type="http://schemas.openxmlformats.org/officeDocument/2006/relationships/image" Target="../media/image45.png"/><Relationship Id="rId19" Type="http://schemas.openxmlformats.org/officeDocument/2006/relationships/slideLayout" Target="../slideLayouts/slideLayout9.xml"/><Relationship Id="rId18" Type="http://schemas.openxmlformats.org/officeDocument/2006/relationships/tags" Target="../tags/tag728.xml"/><Relationship Id="rId17" Type="http://schemas.openxmlformats.org/officeDocument/2006/relationships/tags" Target="../tags/tag727.xml"/><Relationship Id="rId16" Type="http://schemas.openxmlformats.org/officeDocument/2006/relationships/tags" Target="../tags/tag726.xml"/><Relationship Id="rId15" Type="http://schemas.openxmlformats.org/officeDocument/2006/relationships/tags" Target="../tags/tag725.xml"/><Relationship Id="rId14" Type="http://schemas.openxmlformats.org/officeDocument/2006/relationships/tags" Target="../tags/tag724.xml"/><Relationship Id="rId13" Type="http://schemas.openxmlformats.org/officeDocument/2006/relationships/tags" Target="../tags/tag723.xml"/><Relationship Id="rId12" Type="http://schemas.openxmlformats.org/officeDocument/2006/relationships/image" Target="../media/image46.png"/><Relationship Id="rId11" Type="http://schemas.openxmlformats.org/officeDocument/2006/relationships/tags" Target="../tags/tag722.xml"/><Relationship Id="rId10" Type="http://schemas.openxmlformats.org/officeDocument/2006/relationships/tags" Target="../tags/tag721.xml"/><Relationship Id="rId1" Type="http://schemas.openxmlformats.org/officeDocument/2006/relationships/tags" Target="../tags/tag713.xml"/></Relationships>
</file>

<file path=ppt/slides/_rels/slide61.xml.rels><?xml version="1.0" encoding="UTF-8" standalone="yes"?>
<Relationships xmlns="http://schemas.openxmlformats.org/package/2006/relationships"><Relationship Id="rId9" Type="http://schemas.openxmlformats.org/officeDocument/2006/relationships/tags" Target="../tags/tag737.xml"/><Relationship Id="rId8" Type="http://schemas.openxmlformats.org/officeDocument/2006/relationships/tags" Target="../tags/tag736.xml"/><Relationship Id="rId7" Type="http://schemas.openxmlformats.org/officeDocument/2006/relationships/tags" Target="../tags/tag735.xml"/><Relationship Id="rId6" Type="http://schemas.openxmlformats.org/officeDocument/2006/relationships/tags" Target="../tags/tag734.xml"/><Relationship Id="rId5" Type="http://schemas.openxmlformats.org/officeDocument/2006/relationships/tags" Target="../tags/tag733.xml"/><Relationship Id="rId4" Type="http://schemas.openxmlformats.org/officeDocument/2006/relationships/tags" Target="../tags/tag732.xml"/><Relationship Id="rId3" Type="http://schemas.openxmlformats.org/officeDocument/2006/relationships/tags" Target="../tags/tag731.xml"/><Relationship Id="rId26" Type="http://schemas.openxmlformats.org/officeDocument/2006/relationships/slideLayout" Target="../slideLayouts/slideLayout9.xml"/><Relationship Id="rId25" Type="http://schemas.openxmlformats.org/officeDocument/2006/relationships/tags" Target="../tags/tag752.xml"/><Relationship Id="rId24" Type="http://schemas.openxmlformats.org/officeDocument/2006/relationships/tags" Target="../tags/tag751.xml"/><Relationship Id="rId23" Type="http://schemas.openxmlformats.org/officeDocument/2006/relationships/tags" Target="../tags/tag750.xml"/><Relationship Id="rId22" Type="http://schemas.openxmlformats.org/officeDocument/2006/relationships/tags" Target="../tags/tag749.xml"/><Relationship Id="rId21" Type="http://schemas.openxmlformats.org/officeDocument/2006/relationships/tags" Target="../tags/tag748.xml"/><Relationship Id="rId20" Type="http://schemas.openxmlformats.org/officeDocument/2006/relationships/tags" Target="../tags/tag747.xml"/><Relationship Id="rId2" Type="http://schemas.openxmlformats.org/officeDocument/2006/relationships/tags" Target="../tags/tag730.xml"/><Relationship Id="rId19" Type="http://schemas.openxmlformats.org/officeDocument/2006/relationships/tags" Target="../tags/tag746.xml"/><Relationship Id="rId18" Type="http://schemas.openxmlformats.org/officeDocument/2006/relationships/tags" Target="../tags/tag745.xml"/><Relationship Id="rId17" Type="http://schemas.openxmlformats.org/officeDocument/2006/relationships/tags" Target="../tags/tag744.xml"/><Relationship Id="rId16" Type="http://schemas.openxmlformats.org/officeDocument/2006/relationships/tags" Target="../tags/tag743.xml"/><Relationship Id="rId15" Type="http://schemas.openxmlformats.org/officeDocument/2006/relationships/image" Target="../media/image46.png"/><Relationship Id="rId14" Type="http://schemas.openxmlformats.org/officeDocument/2006/relationships/tags" Target="../tags/tag742.xml"/><Relationship Id="rId13" Type="http://schemas.openxmlformats.org/officeDocument/2006/relationships/tags" Target="../tags/tag741.xml"/><Relationship Id="rId12" Type="http://schemas.openxmlformats.org/officeDocument/2006/relationships/tags" Target="../tags/tag740.xml"/><Relationship Id="rId11" Type="http://schemas.openxmlformats.org/officeDocument/2006/relationships/tags" Target="../tags/tag739.xml"/><Relationship Id="rId10" Type="http://schemas.openxmlformats.org/officeDocument/2006/relationships/tags" Target="../tags/tag738.xml"/><Relationship Id="rId1" Type="http://schemas.openxmlformats.org/officeDocument/2006/relationships/tags" Target="../tags/tag729.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754.xml"/><Relationship Id="rId1" Type="http://schemas.openxmlformats.org/officeDocument/2006/relationships/tags" Target="../tags/tag753.xml"/></Relationships>
</file>

<file path=ppt/slides/_rels/slide63.xml.rels><?xml version="1.0" encoding="UTF-8" standalone="yes"?>
<Relationships xmlns="http://schemas.openxmlformats.org/package/2006/relationships"><Relationship Id="rId9" Type="http://schemas.openxmlformats.org/officeDocument/2006/relationships/tags" Target="../tags/tag762.xml"/><Relationship Id="rId8" Type="http://schemas.openxmlformats.org/officeDocument/2006/relationships/tags" Target="../tags/tag761.xml"/><Relationship Id="rId7" Type="http://schemas.openxmlformats.org/officeDocument/2006/relationships/tags" Target="../tags/tag760.xml"/><Relationship Id="rId6" Type="http://schemas.openxmlformats.org/officeDocument/2006/relationships/tags" Target="../tags/tag759.xml"/><Relationship Id="rId5" Type="http://schemas.openxmlformats.org/officeDocument/2006/relationships/tags" Target="../tags/tag758.xml"/><Relationship Id="rId4" Type="http://schemas.openxmlformats.org/officeDocument/2006/relationships/tags" Target="../tags/tag757.xml"/><Relationship Id="rId3" Type="http://schemas.openxmlformats.org/officeDocument/2006/relationships/image" Target="../media/image40.png"/><Relationship Id="rId23" Type="http://schemas.openxmlformats.org/officeDocument/2006/relationships/notesSlide" Target="../notesSlides/notesSlide9.xml"/><Relationship Id="rId22" Type="http://schemas.openxmlformats.org/officeDocument/2006/relationships/slideLayout" Target="../slideLayouts/slideLayout9.xml"/><Relationship Id="rId21" Type="http://schemas.openxmlformats.org/officeDocument/2006/relationships/tags" Target="../tags/tag774.xml"/><Relationship Id="rId20" Type="http://schemas.openxmlformats.org/officeDocument/2006/relationships/tags" Target="../tags/tag773.xml"/><Relationship Id="rId2" Type="http://schemas.openxmlformats.org/officeDocument/2006/relationships/tags" Target="../tags/tag756.xml"/><Relationship Id="rId19" Type="http://schemas.openxmlformats.org/officeDocument/2006/relationships/tags" Target="../tags/tag772.xml"/><Relationship Id="rId18" Type="http://schemas.openxmlformats.org/officeDocument/2006/relationships/tags" Target="../tags/tag771.xml"/><Relationship Id="rId17" Type="http://schemas.openxmlformats.org/officeDocument/2006/relationships/tags" Target="../tags/tag770.xml"/><Relationship Id="rId16" Type="http://schemas.openxmlformats.org/officeDocument/2006/relationships/tags" Target="../tags/tag769.xml"/><Relationship Id="rId15" Type="http://schemas.openxmlformats.org/officeDocument/2006/relationships/tags" Target="../tags/tag768.xml"/><Relationship Id="rId14" Type="http://schemas.openxmlformats.org/officeDocument/2006/relationships/tags" Target="../tags/tag767.xml"/><Relationship Id="rId13" Type="http://schemas.openxmlformats.org/officeDocument/2006/relationships/tags" Target="../tags/tag766.xml"/><Relationship Id="rId12" Type="http://schemas.openxmlformats.org/officeDocument/2006/relationships/tags" Target="../tags/tag765.xml"/><Relationship Id="rId11" Type="http://schemas.openxmlformats.org/officeDocument/2006/relationships/tags" Target="../tags/tag764.xml"/><Relationship Id="rId10" Type="http://schemas.openxmlformats.org/officeDocument/2006/relationships/tags" Target="../tags/tag763.xml"/><Relationship Id="rId1" Type="http://schemas.openxmlformats.org/officeDocument/2006/relationships/tags" Target="../tags/tag755.xml"/></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779.xml"/><Relationship Id="rId2" Type="http://schemas.openxmlformats.org/officeDocument/2006/relationships/tags" Target="../tags/tag778.xml"/><Relationship Id="rId1" Type="http://schemas.openxmlformats.org/officeDocument/2006/relationships/tags" Target="../tags/tag777.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80.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782.xml"/><Relationship Id="rId1" Type="http://schemas.openxmlformats.org/officeDocument/2006/relationships/tags" Target="../tags/tag781.xml"/></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9.xml"/><Relationship Id="rId2" Type="http://schemas.openxmlformats.org/officeDocument/2006/relationships/tags" Target="../tags/tag784.xml"/><Relationship Id="rId1" Type="http://schemas.openxmlformats.org/officeDocument/2006/relationships/tags" Target="../tags/tag783.xml"/></Relationships>
</file>

<file path=ppt/slides/_rels/slide68.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tags" Target="../tags/tag790.xml"/><Relationship Id="rId3" Type="http://schemas.openxmlformats.org/officeDocument/2006/relationships/tags" Target="../tags/tag789.xml"/><Relationship Id="rId2" Type="http://schemas.openxmlformats.org/officeDocument/2006/relationships/tags" Target="../tags/tag788.xml"/><Relationship Id="rId1" Type="http://schemas.openxmlformats.org/officeDocument/2006/relationships/tags" Target="../tags/tag787.xml"/></Relationships>
</file>

<file path=ppt/slides/_rels/slide69.xml.rels><?xml version="1.0" encoding="UTF-8" standalone="yes"?>
<Relationships xmlns="http://schemas.openxmlformats.org/package/2006/relationships"><Relationship Id="rId9" Type="http://schemas.openxmlformats.org/officeDocument/2006/relationships/tags" Target="../tags/tag797.xml"/><Relationship Id="rId8" Type="http://schemas.openxmlformats.org/officeDocument/2006/relationships/tags" Target="../tags/tag796.xml"/><Relationship Id="rId7" Type="http://schemas.openxmlformats.org/officeDocument/2006/relationships/tags" Target="../tags/tag795.xml"/><Relationship Id="rId6" Type="http://schemas.openxmlformats.org/officeDocument/2006/relationships/tags" Target="../tags/tag794.xml"/><Relationship Id="rId5" Type="http://schemas.openxmlformats.org/officeDocument/2006/relationships/tags" Target="../tags/tag793.xml"/><Relationship Id="rId4" Type="http://schemas.openxmlformats.org/officeDocument/2006/relationships/image" Target="../media/image38.png"/><Relationship Id="rId3" Type="http://schemas.openxmlformats.org/officeDocument/2006/relationships/tags" Target="../tags/tag792.xml"/><Relationship Id="rId29" Type="http://schemas.openxmlformats.org/officeDocument/2006/relationships/slideLayout" Target="../slideLayouts/slideLayout9.xml"/><Relationship Id="rId28" Type="http://schemas.openxmlformats.org/officeDocument/2006/relationships/tags" Target="../tags/tag816.xml"/><Relationship Id="rId27" Type="http://schemas.openxmlformats.org/officeDocument/2006/relationships/tags" Target="../tags/tag815.xml"/><Relationship Id="rId26" Type="http://schemas.openxmlformats.org/officeDocument/2006/relationships/tags" Target="../tags/tag814.xml"/><Relationship Id="rId25" Type="http://schemas.openxmlformats.org/officeDocument/2006/relationships/tags" Target="../tags/tag813.xml"/><Relationship Id="rId24" Type="http://schemas.openxmlformats.org/officeDocument/2006/relationships/tags" Target="../tags/tag812.xml"/><Relationship Id="rId23" Type="http://schemas.openxmlformats.org/officeDocument/2006/relationships/tags" Target="../tags/tag811.xml"/><Relationship Id="rId22" Type="http://schemas.openxmlformats.org/officeDocument/2006/relationships/tags" Target="../tags/tag810.xml"/><Relationship Id="rId21" Type="http://schemas.openxmlformats.org/officeDocument/2006/relationships/tags" Target="../tags/tag809.xml"/><Relationship Id="rId20" Type="http://schemas.openxmlformats.org/officeDocument/2006/relationships/tags" Target="../tags/tag808.xml"/><Relationship Id="rId2" Type="http://schemas.openxmlformats.org/officeDocument/2006/relationships/image" Target="../media/image37.png"/><Relationship Id="rId19" Type="http://schemas.openxmlformats.org/officeDocument/2006/relationships/tags" Target="../tags/tag807.xml"/><Relationship Id="rId18" Type="http://schemas.openxmlformats.org/officeDocument/2006/relationships/tags" Target="../tags/tag806.xml"/><Relationship Id="rId17" Type="http://schemas.openxmlformats.org/officeDocument/2006/relationships/tags" Target="../tags/tag805.xml"/><Relationship Id="rId16" Type="http://schemas.openxmlformats.org/officeDocument/2006/relationships/tags" Target="../tags/tag804.xml"/><Relationship Id="rId15" Type="http://schemas.openxmlformats.org/officeDocument/2006/relationships/tags" Target="../tags/tag803.xml"/><Relationship Id="rId14" Type="http://schemas.openxmlformats.org/officeDocument/2006/relationships/tags" Target="../tags/tag802.xml"/><Relationship Id="rId13" Type="http://schemas.openxmlformats.org/officeDocument/2006/relationships/tags" Target="../tags/tag801.xml"/><Relationship Id="rId12" Type="http://schemas.openxmlformats.org/officeDocument/2006/relationships/tags" Target="../tags/tag800.xml"/><Relationship Id="rId11" Type="http://schemas.openxmlformats.org/officeDocument/2006/relationships/tags" Target="../tags/tag799.xml"/><Relationship Id="rId10" Type="http://schemas.openxmlformats.org/officeDocument/2006/relationships/tags" Target="../tags/tag798.xml"/><Relationship Id="rId1" Type="http://schemas.openxmlformats.org/officeDocument/2006/relationships/tags" Target="../tags/tag79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0.xml"/></Relationships>
</file>

<file path=ppt/slides/_rels/slide70.xml.rels><?xml version="1.0" encoding="UTF-8" standalone="yes"?>
<Relationships xmlns="http://schemas.openxmlformats.org/package/2006/relationships"><Relationship Id="rId9" Type="http://schemas.openxmlformats.org/officeDocument/2006/relationships/tags" Target="../tags/tag825.xml"/><Relationship Id="rId8" Type="http://schemas.openxmlformats.org/officeDocument/2006/relationships/tags" Target="../tags/tag824.xml"/><Relationship Id="rId7" Type="http://schemas.openxmlformats.org/officeDocument/2006/relationships/tags" Target="../tags/tag823.xml"/><Relationship Id="rId6" Type="http://schemas.openxmlformats.org/officeDocument/2006/relationships/tags" Target="../tags/tag822.xml"/><Relationship Id="rId5" Type="http://schemas.openxmlformats.org/officeDocument/2006/relationships/tags" Target="../tags/tag821.xml"/><Relationship Id="rId4" Type="http://schemas.openxmlformats.org/officeDocument/2006/relationships/tags" Target="../tags/tag820.xml"/><Relationship Id="rId31" Type="http://schemas.openxmlformats.org/officeDocument/2006/relationships/notesSlide" Target="../notesSlides/notesSlide11.xml"/><Relationship Id="rId30" Type="http://schemas.openxmlformats.org/officeDocument/2006/relationships/slideLayout" Target="../slideLayouts/slideLayout6.xml"/><Relationship Id="rId3" Type="http://schemas.openxmlformats.org/officeDocument/2006/relationships/tags" Target="../tags/tag819.xml"/><Relationship Id="rId29" Type="http://schemas.openxmlformats.org/officeDocument/2006/relationships/tags" Target="../tags/tag845.xml"/><Relationship Id="rId28" Type="http://schemas.openxmlformats.org/officeDocument/2006/relationships/tags" Target="../tags/tag844.xml"/><Relationship Id="rId27" Type="http://schemas.openxmlformats.org/officeDocument/2006/relationships/tags" Target="../tags/tag843.xml"/><Relationship Id="rId26" Type="http://schemas.openxmlformats.org/officeDocument/2006/relationships/tags" Target="../tags/tag842.xml"/><Relationship Id="rId25" Type="http://schemas.openxmlformats.org/officeDocument/2006/relationships/tags" Target="../tags/tag841.xml"/><Relationship Id="rId24" Type="http://schemas.openxmlformats.org/officeDocument/2006/relationships/tags" Target="../tags/tag840.xml"/><Relationship Id="rId23" Type="http://schemas.openxmlformats.org/officeDocument/2006/relationships/tags" Target="../tags/tag839.xml"/><Relationship Id="rId22" Type="http://schemas.openxmlformats.org/officeDocument/2006/relationships/tags" Target="../tags/tag838.xml"/><Relationship Id="rId21" Type="http://schemas.openxmlformats.org/officeDocument/2006/relationships/tags" Target="../tags/tag837.xml"/><Relationship Id="rId20" Type="http://schemas.openxmlformats.org/officeDocument/2006/relationships/tags" Target="../tags/tag836.xml"/><Relationship Id="rId2" Type="http://schemas.openxmlformats.org/officeDocument/2006/relationships/tags" Target="../tags/tag818.xml"/><Relationship Id="rId19" Type="http://schemas.openxmlformats.org/officeDocument/2006/relationships/tags" Target="../tags/tag835.xml"/><Relationship Id="rId18" Type="http://schemas.openxmlformats.org/officeDocument/2006/relationships/tags" Target="../tags/tag834.xml"/><Relationship Id="rId17" Type="http://schemas.openxmlformats.org/officeDocument/2006/relationships/tags" Target="../tags/tag833.xml"/><Relationship Id="rId16" Type="http://schemas.openxmlformats.org/officeDocument/2006/relationships/tags" Target="../tags/tag832.xml"/><Relationship Id="rId15" Type="http://schemas.openxmlformats.org/officeDocument/2006/relationships/tags" Target="../tags/tag831.xml"/><Relationship Id="rId14" Type="http://schemas.openxmlformats.org/officeDocument/2006/relationships/tags" Target="../tags/tag830.xml"/><Relationship Id="rId13" Type="http://schemas.openxmlformats.org/officeDocument/2006/relationships/tags" Target="../tags/tag829.xml"/><Relationship Id="rId12" Type="http://schemas.openxmlformats.org/officeDocument/2006/relationships/tags" Target="../tags/tag828.xml"/><Relationship Id="rId11" Type="http://schemas.openxmlformats.org/officeDocument/2006/relationships/tags" Target="../tags/tag827.xml"/><Relationship Id="rId10" Type="http://schemas.openxmlformats.org/officeDocument/2006/relationships/tags" Target="../tags/tag826.xml"/><Relationship Id="rId1" Type="http://schemas.openxmlformats.org/officeDocument/2006/relationships/tags" Target="../tags/tag817.xml"/></Relationships>
</file>

<file path=ppt/slides/_rels/slide71.xml.rels><?xml version="1.0" encoding="UTF-8" standalone="yes"?>
<Relationships xmlns="http://schemas.openxmlformats.org/package/2006/relationships"><Relationship Id="rId9" Type="http://schemas.openxmlformats.org/officeDocument/2006/relationships/tags" Target="../tags/tag857.xml"/><Relationship Id="rId8" Type="http://schemas.openxmlformats.org/officeDocument/2006/relationships/tags" Target="../tags/tag856.xml"/><Relationship Id="rId7" Type="http://schemas.openxmlformats.org/officeDocument/2006/relationships/tags" Target="../tags/tag855.xml"/><Relationship Id="rId6" Type="http://schemas.openxmlformats.org/officeDocument/2006/relationships/tags" Target="../tags/tag854.xml"/><Relationship Id="rId5" Type="http://schemas.openxmlformats.org/officeDocument/2006/relationships/tags" Target="../tags/tag853.xml"/><Relationship Id="rId4" Type="http://schemas.openxmlformats.org/officeDocument/2006/relationships/tags" Target="../tags/tag852.xml"/><Relationship Id="rId3" Type="http://schemas.openxmlformats.org/officeDocument/2006/relationships/tags" Target="../tags/tag851.xml"/><Relationship Id="rId24" Type="http://schemas.openxmlformats.org/officeDocument/2006/relationships/notesSlide" Target="../notesSlides/notesSlide12.xml"/><Relationship Id="rId23" Type="http://schemas.openxmlformats.org/officeDocument/2006/relationships/slideLayout" Target="../slideLayouts/slideLayout6.xml"/><Relationship Id="rId22" Type="http://schemas.openxmlformats.org/officeDocument/2006/relationships/tags" Target="../tags/tag869.xml"/><Relationship Id="rId21" Type="http://schemas.openxmlformats.org/officeDocument/2006/relationships/image" Target="../media/image48.png"/><Relationship Id="rId20" Type="http://schemas.openxmlformats.org/officeDocument/2006/relationships/tags" Target="../tags/tag868.xml"/><Relationship Id="rId2" Type="http://schemas.openxmlformats.org/officeDocument/2006/relationships/tags" Target="../tags/tag850.xml"/><Relationship Id="rId19" Type="http://schemas.openxmlformats.org/officeDocument/2006/relationships/tags" Target="../tags/tag867.xml"/><Relationship Id="rId18" Type="http://schemas.openxmlformats.org/officeDocument/2006/relationships/tags" Target="../tags/tag866.xml"/><Relationship Id="rId17" Type="http://schemas.openxmlformats.org/officeDocument/2006/relationships/tags" Target="../tags/tag865.xml"/><Relationship Id="rId16" Type="http://schemas.openxmlformats.org/officeDocument/2006/relationships/tags" Target="../tags/tag864.xml"/><Relationship Id="rId15" Type="http://schemas.openxmlformats.org/officeDocument/2006/relationships/tags" Target="../tags/tag863.xml"/><Relationship Id="rId14" Type="http://schemas.openxmlformats.org/officeDocument/2006/relationships/tags" Target="../tags/tag862.xml"/><Relationship Id="rId13" Type="http://schemas.openxmlformats.org/officeDocument/2006/relationships/tags" Target="../tags/tag861.xml"/><Relationship Id="rId12" Type="http://schemas.openxmlformats.org/officeDocument/2006/relationships/tags" Target="../tags/tag860.xml"/><Relationship Id="rId11" Type="http://schemas.openxmlformats.org/officeDocument/2006/relationships/tags" Target="../tags/tag859.xml"/><Relationship Id="rId10" Type="http://schemas.openxmlformats.org/officeDocument/2006/relationships/tags" Target="../tags/tag858.xml"/><Relationship Id="rId1" Type="http://schemas.openxmlformats.org/officeDocument/2006/relationships/tags" Target="../tags/tag849.xml"/></Relationships>
</file>

<file path=ppt/slides/_rels/slide72.xml.rels><?xml version="1.0" encoding="UTF-8" standalone="yes"?>
<Relationships xmlns="http://schemas.openxmlformats.org/package/2006/relationships"><Relationship Id="rId9" Type="http://schemas.openxmlformats.org/officeDocument/2006/relationships/tags" Target="../tags/tag879.xml"/><Relationship Id="rId8" Type="http://schemas.openxmlformats.org/officeDocument/2006/relationships/tags" Target="../tags/tag878.xml"/><Relationship Id="rId7" Type="http://schemas.openxmlformats.org/officeDocument/2006/relationships/tags" Target="../tags/tag877.xml"/><Relationship Id="rId6" Type="http://schemas.openxmlformats.org/officeDocument/2006/relationships/tags" Target="../tags/tag876.xml"/><Relationship Id="rId5" Type="http://schemas.openxmlformats.org/officeDocument/2006/relationships/tags" Target="../tags/tag875.xml"/><Relationship Id="rId4" Type="http://schemas.openxmlformats.org/officeDocument/2006/relationships/image" Target="../media/image38.png"/><Relationship Id="rId3" Type="http://schemas.openxmlformats.org/officeDocument/2006/relationships/tags" Target="../tags/tag874.xml"/><Relationship Id="rId2" Type="http://schemas.openxmlformats.org/officeDocument/2006/relationships/image" Target="../media/image37.png"/><Relationship Id="rId18" Type="http://schemas.openxmlformats.org/officeDocument/2006/relationships/slideLayout" Target="../slideLayouts/slideLayout9.xml"/><Relationship Id="rId17" Type="http://schemas.openxmlformats.org/officeDocument/2006/relationships/tags" Target="../tags/tag887.xml"/><Relationship Id="rId16" Type="http://schemas.openxmlformats.org/officeDocument/2006/relationships/tags" Target="../tags/tag886.xml"/><Relationship Id="rId15" Type="http://schemas.openxmlformats.org/officeDocument/2006/relationships/tags" Target="../tags/tag885.xml"/><Relationship Id="rId14" Type="http://schemas.openxmlformats.org/officeDocument/2006/relationships/tags" Target="../tags/tag884.xml"/><Relationship Id="rId13" Type="http://schemas.openxmlformats.org/officeDocument/2006/relationships/tags" Target="../tags/tag883.xml"/><Relationship Id="rId12" Type="http://schemas.openxmlformats.org/officeDocument/2006/relationships/tags" Target="../tags/tag882.xml"/><Relationship Id="rId11" Type="http://schemas.openxmlformats.org/officeDocument/2006/relationships/tags" Target="../tags/tag881.xml"/><Relationship Id="rId10" Type="http://schemas.openxmlformats.org/officeDocument/2006/relationships/tags" Target="../tags/tag880.xml"/><Relationship Id="rId1" Type="http://schemas.openxmlformats.org/officeDocument/2006/relationships/tags" Target="../tags/tag873.xml"/></Relationships>
</file>

<file path=ppt/slides/_rels/slide7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9.xml"/><Relationship Id="rId5" Type="http://schemas.openxmlformats.org/officeDocument/2006/relationships/tags" Target="../tags/tag892.xml"/><Relationship Id="rId4" Type="http://schemas.openxmlformats.org/officeDocument/2006/relationships/tags" Target="../tags/tag891.xml"/><Relationship Id="rId3" Type="http://schemas.openxmlformats.org/officeDocument/2006/relationships/tags" Target="../tags/tag890.xml"/><Relationship Id="rId2" Type="http://schemas.openxmlformats.org/officeDocument/2006/relationships/tags" Target="../tags/tag889.xml"/><Relationship Id="rId1" Type="http://schemas.openxmlformats.org/officeDocument/2006/relationships/tags" Target="../tags/tag888.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895.xml"/></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898.xml"/><Relationship Id="rId2" Type="http://schemas.openxmlformats.org/officeDocument/2006/relationships/tags" Target="../tags/tag897.xml"/><Relationship Id="rId1" Type="http://schemas.openxmlformats.org/officeDocument/2006/relationships/tags" Target="../tags/tag896.xml"/></Relationships>
</file>

<file path=ppt/slides/_rels/slide7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9.xml"/><Relationship Id="rId2" Type="http://schemas.openxmlformats.org/officeDocument/2006/relationships/tags" Target="../tags/tag900.xml"/><Relationship Id="rId1" Type="http://schemas.openxmlformats.org/officeDocument/2006/relationships/tags" Target="../tags/tag899.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903.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49.png"/><Relationship Id="rId1" Type="http://schemas.openxmlformats.org/officeDocument/2006/relationships/tags" Target="../tags/tag904.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90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2.xml"/><Relationship Id="rId1" Type="http://schemas.openxmlformats.org/officeDocument/2006/relationships/tags" Target="../tags/tag181.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0.png"/><Relationship Id="rId1" Type="http://schemas.openxmlformats.org/officeDocument/2006/relationships/tags" Target="../tags/tag906.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1.png"/><Relationship Id="rId1" Type="http://schemas.openxmlformats.org/officeDocument/2006/relationships/tags" Target="../tags/tag907.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2.png"/><Relationship Id="rId1" Type="http://schemas.openxmlformats.org/officeDocument/2006/relationships/tags" Target="../tags/tag908.xml"/></Relationships>
</file>

<file path=ppt/slides/_rels/slide83.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9.xml"/><Relationship Id="rId4" Type="http://schemas.openxmlformats.org/officeDocument/2006/relationships/tags" Target="../tags/tag912.xml"/><Relationship Id="rId3" Type="http://schemas.openxmlformats.org/officeDocument/2006/relationships/tags" Target="../tags/tag911.xml"/><Relationship Id="rId2" Type="http://schemas.openxmlformats.org/officeDocument/2006/relationships/tags" Target="../tags/tag910.xml"/><Relationship Id="rId1" Type="http://schemas.openxmlformats.org/officeDocument/2006/relationships/tags" Target="../tags/tag909.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15.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917.xml"/><Relationship Id="rId1" Type="http://schemas.openxmlformats.org/officeDocument/2006/relationships/tags" Target="../tags/tag916.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919.xml"/><Relationship Id="rId1" Type="http://schemas.openxmlformats.org/officeDocument/2006/relationships/tags" Target="../tags/tag918.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21.xml"/><Relationship Id="rId1" Type="http://schemas.openxmlformats.org/officeDocument/2006/relationships/tags" Target="../tags/tag920.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23.xml"/><Relationship Id="rId1" Type="http://schemas.openxmlformats.org/officeDocument/2006/relationships/tags" Target="../tags/tag922.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25.xml"/><Relationship Id="rId1" Type="http://schemas.openxmlformats.org/officeDocument/2006/relationships/tags" Target="../tags/tag924.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tags" Target="../tags/tag184.xml"/><Relationship Id="rId1" Type="http://schemas.openxmlformats.org/officeDocument/2006/relationships/tags" Target="../tags/tag183.xml"/></Relationships>
</file>

<file path=ppt/slides/_rels/slide9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928.xml"/><Relationship Id="rId2" Type="http://schemas.openxmlformats.org/officeDocument/2006/relationships/tags" Target="../tags/tag927.xml"/><Relationship Id="rId1" Type="http://schemas.openxmlformats.org/officeDocument/2006/relationships/tags" Target="../tags/tag9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9144000" cy="5143500"/>
          </a:xfrm>
          <a:prstGeom prst="rect">
            <a:avLst/>
          </a:prstGeom>
          <a:gradFill>
            <a:gsLst>
              <a:gs pos="50000">
                <a:srgbClr val="F88F07">
                  <a:alpha val="50000"/>
                </a:srgbClr>
              </a:gs>
              <a:gs pos="0">
                <a:srgbClr val="53D7BA">
                  <a:alpha val="50000"/>
                </a:srgbClr>
              </a:gs>
              <a:gs pos="100000">
                <a:srgbClr val="FF0978">
                  <a:alpha val="50000"/>
                </a:srgbClr>
              </a:gs>
            </a:gsLst>
            <a:lin ang="16200000"/>
          </a:gradFill>
        </p:spPr>
        <p:txBody>
          <a:bodyPr/>
          <a:lstStyle/>
          <a:p>
            <a:endParaRPr>
              <a:latin typeface="微软雅黑" panose="020B0503020204020204" pitchFamily="34" charset="-122"/>
              <a:ea typeface="微软雅黑" panose="020B0503020204020204" pitchFamily="34" charset="-122"/>
            </a:endParaRPr>
          </a:p>
        </p:txBody>
      </p:sp>
      <p:sp>
        <p:nvSpPr>
          <p:cNvPr id="31" name="任意多边形 30"/>
          <p:cNvSpPr/>
          <p:nvPr>
            <p:custDataLst>
              <p:tags r:id="rId3"/>
            </p:custDataLst>
          </p:nvPr>
        </p:nvSpPr>
        <p:spPr>
          <a:xfrm flipH="1">
            <a:off x="3847783" y="4226878"/>
            <a:ext cx="5233988" cy="915988"/>
          </a:xfrm>
          <a:custGeom>
            <a:avLst/>
            <a:gdLst>
              <a:gd name="connsiteX0" fmla="*/ 0 w 6907593"/>
              <a:gd name="connsiteY0" fmla="*/ 0 h 1776503"/>
              <a:gd name="connsiteX1" fmla="*/ 6907593 w 6907593"/>
              <a:gd name="connsiteY1" fmla="*/ 1776503 h 1776503"/>
              <a:gd name="connsiteX2" fmla="*/ 0 w 6907593"/>
              <a:gd name="connsiteY2" fmla="*/ 1776503 h 1776503"/>
            </a:gdLst>
            <a:ahLst/>
            <a:cxnLst>
              <a:cxn ang="0">
                <a:pos x="connsiteX0" y="connsiteY0"/>
              </a:cxn>
              <a:cxn ang="0">
                <a:pos x="connsiteX1" y="connsiteY1"/>
              </a:cxn>
              <a:cxn ang="0">
                <a:pos x="connsiteX2" y="connsiteY2"/>
              </a:cxn>
            </a:cxnLst>
            <a:rect l="l" t="t" r="r" b="b"/>
            <a:pathLst>
              <a:path w="6907592" h="1776502">
                <a:moveTo>
                  <a:pt x="0" y="0"/>
                </a:moveTo>
                <a:lnTo>
                  <a:pt x="6907593" y="1776503"/>
                </a:lnTo>
                <a:lnTo>
                  <a:pt x="0" y="1776503"/>
                </a:lnTo>
                <a:close/>
              </a:path>
            </a:pathLst>
          </a:cu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fontAlgn="base">
              <a:defRPr/>
            </a:pPr>
            <a:endParaRPr lang="zh-CN" altLang="en-US" strike="noStrike" noProof="1"/>
          </a:p>
        </p:txBody>
      </p:sp>
      <p:sp>
        <p:nvSpPr>
          <p:cNvPr id="10" name="矩形 9"/>
          <p:cNvSpPr/>
          <p:nvPr>
            <p:custDataLst>
              <p:tags r:id="rId4"/>
            </p:custDataLst>
          </p:nvPr>
        </p:nvSpPr>
        <p:spPr>
          <a:xfrm>
            <a:off x="625158" y="884238"/>
            <a:ext cx="7848600" cy="1751965"/>
          </a:xfrm>
          <a:prstGeom prst="rect">
            <a:avLst/>
          </a:prstGeom>
        </p:spPr>
        <p:txBody>
          <a:bodyPr wrap="square" lIns="91438" tIns="45719" rIns="91438" bIns="45719">
            <a:spAutoFit/>
          </a:bodyPr>
          <a:lstStyle/>
          <a:p>
            <a:pPr algn="ctr" fontAlgn="base">
              <a:lnSpc>
                <a:spcPct val="150000"/>
              </a:lnSpc>
            </a:pPr>
            <a:endParaRPr lang="en-US" altLang="zh-CN" sz="3600" b="1" strike="noStrike" noProof="1">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base">
              <a:lnSpc>
                <a:spcPct val="150000"/>
              </a:lnSpc>
            </a:pPr>
            <a:endParaRPr lang="zh-CN" altLang="en-US" sz="3600" b="1" strike="noStrike"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2" name="直接连接符 1"/>
          <p:cNvCxnSpPr/>
          <p:nvPr>
            <p:custDataLst>
              <p:tags r:id="rId5"/>
            </p:custDataLst>
          </p:nvPr>
        </p:nvCxnSpPr>
        <p:spPr>
          <a:xfrm>
            <a:off x="489585" y="612775"/>
            <a:ext cx="7959725" cy="3810"/>
          </a:xfrm>
          <a:prstGeom prst="line">
            <a:avLst/>
          </a:prstGeom>
        </p:spPr>
        <p:style>
          <a:lnRef idx="2">
            <a:schemeClr val="accent2"/>
          </a:lnRef>
          <a:fillRef idx="0">
            <a:srgbClr val="FFFFFF"/>
          </a:fillRef>
          <a:effectRef idx="0">
            <a:srgbClr val="FFFFFF"/>
          </a:effectRef>
          <a:fontRef idx="minor">
            <a:schemeClr val="tx1"/>
          </a:fontRef>
        </p:style>
      </p:cxnSp>
      <p:sp>
        <p:nvSpPr>
          <p:cNvPr id="8" name="文本框 7"/>
          <p:cNvSpPr txBox="1"/>
          <p:nvPr>
            <p:custDataLst>
              <p:tags r:id="rId6"/>
            </p:custDataLst>
          </p:nvPr>
        </p:nvSpPr>
        <p:spPr>
          <a:xfrm>
            <a:off x="746760" y="1550670"/>
            <a:ext cx="7122795" cy="782320"/>
          </a:xfrm>
          <a:prstGeom prst="rect">
            <a:avLst/>
          </a:prstGeom>
          <a:noFill/>
        </p:spPr>
        <p:txBody>
          <a:bodyPr wrap="square" rtlCol="0">
            <a:noAutofit/>
            <a:scene3d>
              <a:camera prst="orthographicFront"/>
              <a:lightRig rig="threePt" dir="t"/>
            </a:scene3d>
          </a:bodyPr>
          <a:lstStyle/>
          <a:p>
            <a:pPr algn="dist"/>
            <a:r>
              <a:rPr lang="zh-CN" altLang="en-US" sz="5400" b="1" noProof="1">
                <a:solidFill>
                  <a:schemeClr val="tx1"/>
                </a:solidFill>
                <a:latin typeface="微软雅黑" panose="020B0503020204020204" pitchFamily="34" charset="-122"/>
                <a:ea typeface="微软雅黑" panose="020B0503020204020204" pitchFamily="34" charset="-122"/>
                <a:cs typeface="+mn-cs"/>
                <a:sym typeface="+mn-ea"/>
              </a:rPr>
              <a:t>高考从这里起航</a:t>
            </a:r>
            <a:endParaRPr lang="zh-CN" altLang="en-US" sz="5400" b="1" noProof="1">
              <a:solidFill>
                <a:schemeClr val="tx1"/>
              </a:solidFill>
              <a:latin typeface="微软雅黑" panose="020B0503020204020204" pitchFamily="34" charset="-122"/>
              <a:ea typeface="微软雅黑" panose="020B0503020204020204" pitchFamily="34" charset="-122"/>
              <a:cs typeface="+mn-cs"/>
              <a:sym typeface="+mn-ea"/>
            </a:endParaRPr>
          </a:p>
          <a:p>
            <a:pPr algn="dist"/>
            <a:endParaRPr lang="zh-CN" altLang="en-US" sz="5400" b="1" noProof="1">
              <a:ln>
                <a:solidFill>
                  <a:srgbClr val="6B3453"/>
                </a:solidFill>
              </a:ln>
              <a:solidFill>
                <a:schemeClr val="tx1"/>
              </a:solidFill>
              <a:latin typeface="微软雅黑" panose="020B0503020204020204" pitchFamily="34" charset="-122"/>
              <a:ea typeface="微软雅黑" panose="020B0503020204020204" pitchFamily="34" charset="-122"/>
              <a:cs typeface="+mn-cs"/>
              <a:sym typeface="+mn-ea"/>
            </a:endParaRPr>
          </a:p>
        </p:txBody>
      </p:sp>
      <p:sp>
        <p:nvSpPr>
          <p:cNvPr id="9" name="矩形 8"/>
          <p:cNvSpPr/>
          <p:nvPr>
            <p:custDataLst>
              <p:tags r:id="rId7"/>
            </p:custDataLst>
          </p:nvPr>
        </p:nvSpPr>
        <p:spPr>
          <a:xfrm>
            <a:off x="752158" y="1011238"/>
            <a:ext cx="7848600" cy="1751965"/>
          </a:xfrm>
          <a:prstGeom prst="rect">
            <a:avLst/>
          </a:prstGeom>
        </p:spPr>
        <p:txBody>
          <a:bodyPr wrap="square" lIns="91438" tIns="45719" rIns="91438" bIns="45719">
            <a:spAutoFit/>
          </a:bodyPr>
          <a:lstStyle/>
          <a:p>
            <a:pPr algn="ctr" fontAlgn="base">
              <a:lnSpc>
                <a:spcPct val="150000"/>
              </a:lnSpc>
            </a:pPr>
            <a:endParaRPr lang="en-US" altLang="zh-CN" sz="3600" b="1" strike="noStrike" noProof="1">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base">
              <a:lnSpc>
                <a:spcPct val="150000"/>
              </a:lnSpc>
            </a:pPr>
            <a:endParaRPr lang="zh-CN" altLang="en-US" sz="3600" b="1" strike="noStrike"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2292" name="Text Box 4"/>
          <p:cNvSpPr txBox="1"/>
          <p:nvPr>
            <p:custDataLst>
              <p:tags r:id="rId8"/>
            </p:custDataLst>
          </p:nvPr>
        </p:nvSpPr>
        <p:spPr>
          <a:xfrm>
            <a:off x="415290" y="127000"/>
            <a:ext cx="4568825" cy="398780"/>
          </a:xfrm>
          <a:prstGeom prst="rect">
            <a:avLst/>
          </a:prstGeom>
          <a:noFill/>
          <a:ln w="9525">
            <a:noFill/>
          </a:ln>
        </p:spPr>
        <p:txBody>
          <a:bodyPr wrap="square" anchor="t" anchorCtr="0">
            <a:spAutoFit/>
          </a:bodyPr>
          <a:lstStyle/>
          <a:p>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2025</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届高三一轮复习备考策略</a:t>
            </a:r>
            <a:endPar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675640" y="633095"/>
            <a:ext cx="7833360" cy="4366260"/>
          </a:xfrm>
          <a:prstGeom prst="rect">
            <a:avLst/>
          </a:prstGeom>
          <a:blipFill>
            <a:blip r:embed="rId2"/>
            <a:stretch>
              <a:fillRect/>
            </a:stretch>
          </a:blipFill>
        </p:spPr>
        <p:txBody>
          <a:bodyPr wrap="square" lIns="0" tIns="0" rIns="0" bIns="0" rtlCol="0"/>
          <a:lstStyle/>
          <a:p>
            <a:pPr fontAlgn="base"/>
            <a:endParaRPr sz="1345" strike="noStrike" noProof="1">
              <a:latin typeface="微软雅黑" panose="020B0503020204020204" pitchFamily="34" charset="-122"/>
              <a:ea typeface="微软雅黑" panose="020B0503020204020204" pitchFamily="34" charset="-122"/>
            </a:endParaRPr>
          </a:p>
        </p:txBody>
      </p:sp>
      <p:sp>
        <p:nvSpPr>
          <p:cNvPr id="12290" name="文本框 2"/>
          <p:cNvSpPr txBox="1"/>
          <p:nvPr>
            <p:custDataLst>
              <p:tags r:id="rId3"/>
            </p:custDataLst>
          </p:nvPr>
        </p:nvSpPr>
        <p:spPr>
          <a:xfrm>
            <a:off x="1186180" y="171450"/>
            <a:ext cx="6426835" cy="521970"/>
          </a:xfrm>
          <a:prstGeom prst="rect">
            <a:avLst/>
          </a:prstGeom>
          <a:noFill/>
          <a:ln w="9525">
            <a:noFill/>
          </a:ln>
        </p:spPr>
        <p:txBody>
          <a:bodyPr wrap="square" anchor="t">
            <a:spAutoFit/>
          </a:bodyPr>
          <a:lstStyle/>
          <a:p>
            <a:r>
              <a:rPr lang="zh-CN" altLang="en-US" sz="2800" b="1">
                <a:solidFill>
                  <a:schemeClr val="tx1"/>
                </a:solidFill>
                <a:latin typeface="微软雅黑" panose="020B0503020204020204" pitchFamily="34" charset="-122"/>
                <a:ea typeface="微软雅黑" panose="020B0503020204020204" pitchFamily="34" charset="-122"/>
              </a:rPr>
              <a:t>高考评价体系四层考查内容及关系</a:t>
            </a:r>
            <a:endParaRPr lang="zh-CN" altLang="en-US" sz="2800" b="1">
              <a:solidFill>
                <a:schemeClr val="tx1"/>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4"/>
            </p:custDataLst>
          </p:nvPr>
        </p:nvCxnSpPr>
        <p:spPr>
          <a:xfrm>
            <a:off x="1259840" y="1341755"/>
            <a:ext cx="76390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5"/>
            </p:custDataLst>
          </p:nvPr>
        </p:nvCxnSpPr>
        <p:spPr>
          <a:xfrm flipV="1">
            <a:off x="1438275" y="2850515"/>
            <a:ext cx="821055" cy="444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6"/>
            </p:custDataLst>
          </p:nvPr>
        </p:nvCxnSpPr>
        <p:spPr>
          <a:xfrm flipV="1">
            <a:off x="1426210" y="3901440"/>
            <a:ext cx="831215" cy="1651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370840" y="133350"/>
            <a:ext cx="8227060" cy="3715385"/>
          </a:xfrm>
        </p:spPr>
        <p:txBody>
          <a:bodyPr/>
          <a:lstStyle/>
          <a:p>
            <a:pPr marL="0" indent="0">
              <a:spcAft>
                <a:spcPct val="0"/>
              </a:spcAft>
              <a:buNone/>
            </a:pPr>
            <a:r>
              <a:rPr lang="en-US" altLang="zh-CN" sz="1800" b="1" kern="100">
                <a:solidFill>
                  <a:schemeClr val="accent6">
                    <a:lumMod val="75000"/>
                  </a:schemeClr>
                </a:solidFill>
                <a:sym typeface="+mn-ea"/>
              </a:rPr>
              <a:t>    </a:t>
            </a:r>
            <a:r>
              <a:rPr lang="zh-CN" altLang="en-US" sz="1800" b="1" kern="100">
                <a:solidFill>
                  <a:srgbClr val="FF0000"/>
                </a:solidFill>
                <a:sym typeface="+mn-ea"/>
              </a:rPr>
              <a:t>（一）</a:t>
            </a:r>
            <a:r>
              <a:rPr lang="zh-CN" altLang="zh-CN" sz="1800" b="1" kern="100">
                <a:solidFill>
                  <a:srgbClr val="FF0000"/>
                </a:solidFill>
                <a:sym typeface="+mn-ea"/>
              </a:rPr>
              <a:t> </a:t>
            </a:r>
            <a:r>
              <a:rPr lang="zh-CN" altLang="zh-CN" sz="2400" b="1" kern="100">
                <a:solidFill>
                  <a:srgbClr val="FF0000"/>
                </a:solidFill>
                <a:sym typeface="+mn-ea"/>
              </a:rPr>
              <a:t>必备知识</a:t>
            </a:r>
            <a:endParaRPr lang="zh-CN" altLang="zh-CN" sz="1800" kern="100">
              <a:solidFill>
                <a:schemeClr val="accent6">
                  <a:lumMod val="75000"/>
                </a:schemeClr>
              </a:solidFill>
              <a:latin typeface="微软雅黑" panose="020B0503020204020204" pitchFamily="34" charset="-122"/>
            </a:endParaRPr>
          </a:p>
          <a:p>
            <a:pPr>
              <a:spcAft>
                <a:spcPct val="0"/>
              </a:spcAft>
            </a:pPr>
            <a:r>
              <a:rPr lang="en-US" altLang="zh-CN" sz="1800" b="1" kern="100">
                <a:sym typeface="+mn-ea"/>
              </a:rPr>
              <a:t>1</a:t>
            </a:r>
            <a:r>
              <a:rPr lang="zh-CN" altLang="zh-CN" sz="1800" b="1" kern="100">
                <a:sym typeface="+mn-ea"/>
              </a:rPr>
              <a:t>．高考必备知识有哪些？</a:t>
            </a:r>
            <a:endParaRPr lang="zh-CN" altLang="zh-CN" sz="1800" kern="100">
              <a:latin typeface="微软雅黑" panose="020B0503020204020204" pitchFamily="34" charset="-122"/>
            </a:endParaRPr>
          </a:p>
          <a:p>
            <a:pPr marL="0" indent="0">
              <a:spcAft>
                <a:spcPct val="0"/>
              </a:spcAft>
              <a:buNone/>
            </a:pPr>
            <a:r>
              <a:rPr lang="zh-CN" altLang="zh-CN" sz="1800" b="1" kern="100">
                <a:sym typeface="+mn-ea"/>
              </a:rPr>
              <a:t>      必备知识＝教材知识＋拓展知识＋思维模板＋地图＋常识＋见识。</a:t>
            </a:r>
            <a:endParaRPr lang="zh-CN" altLang="zh-CN" sz="1800" kern="100">
              <a:latin typeface="微软雅黑" panose="020B0503020204020204" pitchFamily="34" charset="-122"/>
            </a:endParaRPr>
          </a:p>
          <a:p>
            <a:pPr>
              <a:spcAft>
                <a:spcPct val="0"/>
              </a:spcAft>
            </a:pPr>
            <a:r>
              <a:rPr lang="en-US" altLang="zh-CN" sz="1800" b="1" kern="100">
                <a:sym typeface="+mn-ea"/>
              </a:rPr>
              <a:t>2</a:t>
            </a:r>
            <a:r>
              <a:rPr lang="zh-CN" altLang="zh-CN" sz="1800" b="1" kern="100">
                <a:sym typeface="+mn-ea"/>
              </a:rPr>
              <a:t>．为什么要整合必备知识</a:t>
            </a:r>
            <a:endParaRPr lang="zh-CN" altLang="zh-CN" sz="1800" kern="100">
              <a:latin typeface="微软雅黑" panose="020B0503020204020204" pitchFamily="34" charset="-122"/>
            </a:endParaRPr>
          </a:p>
          <a:p>
            <a:endParaRPr lang="zh-CN" altLang="zh-CN" sz="1800" kern="100">
              <a:latin typeface="微软雅黑" panose="020B0503020204020204" pitchFamily="34" charset="-122"/>
            </a:endParaRPr>
          </a:p>
        </p:txBody>
      </p:sp>
      <p:pic>
        <p:nvPicPr>
          <p:cNvPr id="5122" name="Picture 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2063115" y="1541145"/>
            <a:ext cx="410908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custDataLst>
              <p:tags r:id="rId4"/>
            </p:custDataLst>
          </p:nvPr>
        </p:nvSpPr>
        <p:spPr>
          <a:xfrm>
            <a:off x="371475" y="3989070"/>
            <a:ext cx="8227060" cy="1018540"/>
          </a:xfrm>
          <a:prstGeom prst="rect">
            <a:avLst/>
          </a:prstGeom>
          <a:noFill/>
        </p:spPr>
        <p:txBody>
          <a:bodyPr wrap="square" rtlCol="0" anchor="t">
            <a:noAutofit/>
          </a:bodyPr>
          <a:lstStyle/>
          <a:p>
            <a:r>
              <a:rPr lang="en-US" altLang="zh-CN" sz="2000">
                <a:latin typeface="微软雅黑" panose="020B0503020204020204" pitchFamily="34" charset="-122"/>
                <a:ea typeface="微软雅黑" panose="020B0503020204020204" pitchFamily="34" charset="-122"/>
                <a:sym typeface="+mn-ea"/>
              </a:rPr>
              <a:t>     </a:t>
            </a:r>
            <a:r>
              <a:rPr lang="zh-CN" altLang="en-US" sz="2000" b="1">
                <a:latin typeface="微软雅黑" panose="020B0503020204020204" pitchFamily="34" charset="-122"/>
                <a:ea typeface="微软雅黑" panose="020B0503020204020204" pitchFamily="34" charset="-122"/>
                <a:sym typeface="+mn-ea"/>
              </a:rPr>
              <a:t>根据教学需要将教材知识进行重组，建构知识体系，使学生能够将教材中碎片化的知识进行关联，理清知识间的内在联系，明确联系的途径和方向，以便遇到实际问题时能够灵活应用。</a:t>
            </a:r>
            <a:endParaRPr lang="zh-CN" altLang="en-US" sz="2000" b="1">
              <a:latin typeface="微软雅黑" panose="020B0503020204020204" pitchFamily="34" charset="-122"/>
              <a:ea typeface="微软雅黑" panose="020B0503020204020204" pitchFamily="34" charset="-122"/>
              <a:sym typeface="+mn-ea"/>
            </a:endParaRPr>
          </a:p>
        </p:txBody>
      </p:sp>
    </p:spTree>
    <p:custDataLst>
      <p:tags r:id="rId5"/>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156845" y="-102235"/>
            <a:ext cx="5173980" cy="570865"/>
          </a:xfrm>
          <a:prstGeom prst="rect">
            <a:avLst/>
          </a:prstGeom>
          <a:noFill/>
        </p:spPr>
        <p:txBody>
          <a:bodyPr wrap="square" rtlCol="0" anchor="t">
            <a:spAutoFit/>
          </a:bodyPr>
          <a:lstStyle/>
          <a:p>
            <a:pPr>
              <a:lnSpc>
                <a:spcPct val="130000"/>
              </a:lnSpc>
            </a:pPr>
            <a:r>
              <a:rPr lang="zh-CN" altLang="en-US" sz="2400" u="sng" spc="150">
                <a:solidFill>
                  <a:srgbClr val="C00000"/>
                </a:solidFill>
                <a:latin typeface="微软雅黑" panose="020B0503020204020204" pitchFamily="34" charset="-122"/>
                <a:ea typeface="微软雅黑" panose="020B0503020204020204" pitchFamily="34" charset="-122"/>
                <a:sym typeface="+mn-ea"/>
              </a:rPr>
              <a:t>案例：教材必备知识整合</a:t>
            </a:r>
            <a:endParaRPr lang="zh-CN" altLang="en-US" sz="2400">
              <a:latin typeface="微软雅黑" panose="020B0503020204020204" pitchFamily="34" charset="-122"/>
              <a:ea typeface="微软雅黑" panose="020B0503020204020204" pitchFamily="34" charset="-122"/>
            </a:endParaRPr>
          </a:p>
        </p:txBody>
      </p:sp>
      <p:pic>
        <p:nvPicPr>
          <p:cNvPr id="8" name="Picture 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766445" y="463550"/>
            <a:ext cx="7531735" cy="449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4"/>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图片 213"/>
          <p:cNvPicPr>
            <a:picLocks noChangeAspect="1"/>
          </p:cNvPicPr>
          <p:nvPr>
            <p:custDataLst>
              <p:tags r:id="rId1"/>
            </p:custDataLst>
          </p:nvPr>
        </p:nvPicPr>
        <p:blipFill>
          <a:blip r:embed="rId2"/>
          <a:stretch>
            <a:fillRect/>
          </a:stretch>
        </p:blipFill>
        <p:spPr>
          <a:xfrm>
            <a:off x="0" y="0"/>
            <a:ext cx="540544" cy="540544"/>
          </a:xfrm>
          <a:prstGeom prst="rect">
            <a:avLst/>
          </a:prstGeom>
          <a:noFill/>
          <a:ln w="9525">
            <a:noFill/>
          </a:ln>
        </p:spPr>
      </p:pic>
      <p:pic>
        <p:nvPicPr>
          <p:cNvPr id="141315" name="图片 175"/>
          <p:cNvPicPr>
            <a:picLocks noChangeAspect="1"/>
          </p:cNvPicPr>
          <p:nvPr>
            <p:custDataLst>
              <p:tags r:id="rId3"/>
            </p:custDataLst>
          </p:nvPr>
        </p:nvPicPr>
        <p:blipFill>
          <a:blip r:embed="rId4"/>
          <a:stretch>
            <a:fillRect/>
          </a:stretch>
        </p:blipFill>
        <p:spPr>
          <a:xfrm>
            <a:off x="8603456" y="-3571"/>
            <a:ext cx="540544" cy="539353"/>
          </a:xfrm>
          <a:prstGeom prst="rect">
            <a:avLst/>
          </a:prstGeom>
          <a:noFill/>
          <a:ln w="9525">
            <a:noFill/>
          </a:ln>
        </p:spPr>
      </p:pic>
      <p:sp>
        <p:nvSpPr>
          <p:cNvPr id="111" name="文本框 110"/>
          <p:cNvSpPr txBox="1"/>
          <p:nvPr>
            <p:custDataLst>
              <p:tags r:id="rId5"/>
            </p:custDataLst>
          </p:nvPr>
        </p:nvSpPr>
        <p:spPr>
          <a:xfrm>
            <a:off x="56674" y="625793"/>
            <a:ext cx="8787289" cy="922020"/>
          </a:xfrm>
          <a:prstGeom prst="rect">
            <a:avLst/>
          </a:prstGeom>
          <a:noFill/>
          <a:ln w="9525">
            <a:noFill/>
          </a:ln>
        </p:spPr>
        <p:txBody>
          <a:bodyPr wrap="square">
            <a:spAutoFit/>
          </a:bodyPr>
          <a:lstStyle/>
          <a:p>
            <a:pPr indent="0"/>
            <a:r>
              <a:rPr lang="zh-CN"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（2022·山东卷）阅读图文资料，完成下列要求。</a:t>
            </a:r>
            <a:endParaRPr lang="zh-CN"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冬半年,美洲中部地区频繁受冷空气影响。下图示意2000年1月一次冷空气南下过程中,美洲中部附近海洋表层风场和海平面气温分布。甲处南北两侧的气压梯度较大。</a:t>
            </a:r>
            <a:endParaRPr lang="zh-CN" alt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p:nvPr>
            <p:custDataLst>
              <p:tags r:id="rId6"/>
            </p:custDataLst>
          </p:nvPr>
        </p:nvPicPr>
        <p:blipFill>
          <a:blip r:embed="rId7"/>
          <a:stretch>
            <a:fillRect/>
          </a:stretch>
        </p:blipFill>
        <p:spPr>
          <a:xfrm>
            <a:off x="5276215" y="2640330"/>
            <a:ext cx="3644900" cy="1846580"/>
          </a:xfrm>
          <a:prstGeom prst="rect">
            <a:avLst/>
          </a:prstGeom>
          <a:noFill/>
          <a:ln w="9525">
            <a:noFill/>
          </a:ln>
        </p:spPr>
      </p:pic>
      <p:sp>
        <p:nvSpPr>
          <p:cNvPr id="112" name="文本框 111"/>
          <p:cNvSpPr txBox="1"/>
          <p:nvPr>
            <p:custDataLst>
              <p:tags r:id="rId8"/>
            </p:custDataLst>
          </p:nvPr>
        </p:nvSpPr>
        <p:spPr>
          <a:xfrm>
            <a:off x="56674" y="1545908"/>
            <a:ext cx="8864441" cy="369332"/>
          </a:xfrm>
          <a:prstGeom prst="rect">
            <a:avLst/>
          </a:prstGeom>
          <a:noFill/>
          <a:ln w="9525">
            <a:noFill/>
          </a:ln>
        </p:spPr>
        <p:txBody>
          <a:bodyPr wrap="square">
            <a:spAutoFit/>
          </a:bodyPr>
          <a:lstStyle/>
          <a:p>
            <a:pPr indent="0" algn="ctr"/>
            <a:r>
              <a:rPr lang="en-US" altLang="zh-CN" sz="1800" b="1">
                <a:solidFill>
                  <a:srgbClr val="000000"/>
                </a:solidFill>
                <a:latin typeface="微软雅黑" panose="020B0503020204020204" pitchFamily="34" charset="-122"/>
                <a:ea typeface="微软雅黑" panose="020B0503020204020204" pitchFamily="34" charset="-122"/>
              </a:rPr>
              <a:t>    </a:t>
            </a:r>
            <a:r>
              <a:rPr lang="zh-CN" sz="1800" b="1">
                <a:solidFill>
                  <a:srgbClr val="000000"/>
                </a:solidFill>
                <a:latin typeface="微软雅黑" panose="020B0503020204020204" pitchFamily="34" charset="-122"/>
                <a:ea typeface="微软雅黑" panose="020B0503020204020204" pitchFamily="34" charset="-122"/>
              </a:rPr>
              <a:t>在冷空气频繁南下的影响下</a:t>
            </a:r>
            <a:r>
              <a:rPr lang="zh-CN"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N海域表层</a:t>
            </a:r>
            <a:r>
              <a:rPr lang="zh-CN"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水温较低、海产丰富</a:t>
            </a:r>
            <a:r>
              <a:rPr lang="zh-CN"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。分析其原因。（10分）</a:t>
            </a:r>
            <a:endParaRPr lang="zh-CN" alt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下箭头 3"/>
          <p:cNvSpPr/>
          <p:nvPr>
            <p:custDataLst>
              <p:tags r:id="rId9"/>
            </p:custDataLst>
          </p:nvPr>
        </p:nvSpPr>
        <p:spPr>
          <a:xfrm>
            <a:off x="2304098" y="1894999"/>
            <a:ext cx="192881" cy="5981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文本框 2"/>
          <p:cNvSpPr txBox="1"/>
          <p:nvPr>
            <p:custDataLst>
              <p:tags r:id="rId10"/>
            </p:custDataLst>
          </p:nvPr>
        </p:nvSpPr>
        <p:spPr>
          <a:xfrm>
            <a:off x="625674" y="-85"/>
            <a:ext cx="4935220" cy="1050290"/>
          </a:xfrm>
          <a:prstGeom prst="rect">
            <a:avLst/>
          </a:prstGeom>
          <a:noFill/>
        </p:spPr>
        <p:txBody>
          <a:bodyPr wrap="none" rtlCol="0" anchor="t">
            <a:spAutoFit/>
          </a:bodyPr>
          <a:lstStyle/>
          <a:p>
            <a:pPr>
              <a:lnSpc>
                <a:spcPct val="130000"/>
              </a:lnSpc>
            </a:pPr>
            <a:r>
              <a:rPr lang="zh-CN" altLang="en-US" sz="2400" u="sng" spc="150">
                <a:solidFill>
                  <a:srgbClr val="C00000"/>
                </a:solidFill>
                <a:latin typeface="微软雅黑" panose="020B0503020204020204" pitchFamily="34" charset="-122"/>
                <a:ea typeface="微软雅黑" panose="020B0503020204020204" pitchFamily="34" charset="-122"/>
                <a:sym typeface="+mn-ea"/>
              </a:rPr>
              <a:t>案例：  高考题中的必备知识整合</a:t>
            </a:r>
            <a:endParaRPr lang="zh-CN" altLang="en-US" sz="2400" u="sng" spc="150">
              <a:solidFill>
                <a:srgbClr val="C00000"/>
              </a:solidFill>
              <a:latin typeface="微软雅黑" panose="020B0503020204020204" pitchFamily="34" charset="-122"/>
              <a:ea typeface="微软雅黑" panose="020B0503020204020204" pitchFamily="34" charset="-122"/>
              <a:sym typeface="+mn-ea"/>
            </a:endParaRPr>
          </a:p>
          <a:p>
            <a:pPr>
              <a:lnSpc>
                <a:spcPct val="130000"/>
              </a:lnSpc>
            </a:pPr>
            <a:endParaRPr lang="zh-CN" altLang="en-US" sz="2400" u="sng" spc="150">
              <a:solidFill>
                <a:srgbClr val="C0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11"/>
            </p:custDataLst>
          </p:nvPr>
        </p:nvPicPr>
        <p:blipFill>
          <a:blip r:embed="rId12"/>
          <a:stretch>
            <a:fillRect/>
          </a:stretch>
        </p:blipFill>
        <p:spPr>
          <a:xfrm>
            <a:off x="56674" y="2530793"/>
            <a:ext cx="5129213" cy="2251710"/>
          </a:xfrm>
          <a:prstGeom prst="rect">
            <a:avLst/>
          </a:prstGeom>
        </p:spPr>
      </p:pic>
      <p:sp>
        <p:nvSpPr>
          <p:cNvPr id="7" name="矩形 6"/>
          <p:cNvSpPr/>
          <p:nvPr>
            <p:custDataLst>
              <p:tags r:id="rId13"/>
            </p:custDataLst>
          </p:nvPr>
        </p:nvSpPr>
        <p:spPr>
          <a:xfrm>
            <a:off x="1591628" y="2496979"/>
            <a:ext cx="1669256" cy="486251"/>
          </a:xfrm>
          <a:prstGeom prst="rect">
            <a:avLst/>
          </a:prstGeom>
          <a:noFill/>
          <a:ln w="38100">
            <a:solidFill>
              <a:schemeClr val="accent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00"/>
          </a:p>
        </p:txBody>
      </p:sp>
    </p:spTree>
    <p:custDataLst>
      <p:tags r:id="rId14"/>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组合 125"/>
          <p:cNvGrpSpPr/>
          <p:nvPr>
            <p:custDataLst>
              <p:tags r:id="rId1"/>
            </p:custDataLst>
          </p:nvPr>
        </p:nvGrpSpPr>
        <p:grpSpPr>
          <a:xfrm>
            <a:off x="845185" y="373381"/>
            <a:ext cx="6456680" cy="4322670"/>
            <a:chOff x="2361329" y="1349685"/>
            <a:chExt cx="8096020" cy="5028216"/>
          </a:xfrm>
        </p:grpSpPr>
        <p:sp>
          <p:nvSpPr>
            <p:cNvPr id="10" name="TextBox 9"/>
            <p:cNvSpPr txBox="1"/>
            <p:nvPr>
              <p:custDataLst>
                <p:tags r:id="rId2"/>
              </p:custDataLst>
            </p:nvPr>
          </p:nvSpPr>
          <p:spPr>
            <a:xfrm>
              <a:off x="3729500" y="1349685"/>
              <a:ext cx="1654140" cy="643360"/>
            </a:xfrm>
            <a:prstGeom prst="rect">
              <a:avLst/>
            </a:prstGeom>
            <a:solidFill>
              <a:srgbClr val="CCCCFF"/>
            </a:solidFill>
            <a:ln w="19050">
              <a:solidFill>
                <a:srgbClr val="9999FF"/>
              </a:solidFill>
            </a:ln>
          </p:spPr>
          <p:txBody>
            <a:bodyPr wrap="square" rtlCol="0">
              <a:spAutoFit/>
            </a:bodyPr>
            <a:lstStyle/>
            <a:p>
              <a:pPr algn="l" defTabSz="1828800" hangingPunct="1"/>
              <a:r>
                <a:rPr lang="zh-CN" altLang="en-US" sz="1500" b="1" kern="1200">
                  <a:solidFill>
                    <a:prstClr val="black"/>
                  </a:solidFill>
                  <a:latin typeface="微软雅黑" panose="020B0503020204020204" pitchFamily="34" charset="-122"/>
                  <a:ea typeface="微软雅黑" panose="020B0503020204020204" pitchFamily="34" charset="-122"/>
                  <a:cs typeface="+mn-cs"/>
                </a:rPr>
                <a:t>气压梯度较大</a:t>
              </a:r>
              <a:endParaRPr lang="zh-CN" altLang="en-US" sz="1500" b="1" kern="1200">
                <a:solidFill>
                  <a:prstClr val="black"/>
                </a:solidFill>
                <a:latin typeface="微软雅黑" panose="020B0503020204020204" pitchFamily="34" charset="-122"/>
                <a:ea typeface="微软雅黑" panose="020B0503020204020204" pitchFamily="34" charset="-122"/>
                <a:cs typeface="+mn-cs"/>
              </a:endParaRPr>
            </a:p>
          </p:txBody>
        </p:sp>
        <p:sp>
          <p:nvSpPr>
            <p:cNvPr id="11" name="TextBox 10"/>
            <p:cNvSpPr txBox="1"/>
            <p:nvPr>
              <p:custDataLst>
                <p:tags r:id="rId3"/>
              </p:custDataLst>
            </p:nvPr>
          </p:nvSpPr>
          <p:spPr>
            <a:xfrm>
              <a:off x="3729500" y="2237783"/>
              <a:ext cx="1654140" cy="374493"/>
            </a:xfrm>
            <a:prstGeom prst="rect">
              <a:avLst/>
            </a:prstGeom>
            <a:solidFill>
              <a:srgbClr val="CCCCFF"/>
            </a:solidFill>
            <a:ln w="19050">
              <a:solidFill>
                <a:srgbClr val="9999FF"/>
              </a:solidFill>
            </a:ln>
          </p:spPr>
          <p:txBody>
            <a:bodyPr wrap="square" rtlCol="0">
              <a:spAutoFit/>
            </a:bodyPr>
            <a:lstStyle/>
            <a:p>
              <a:pPr defTabSz="1828800" hangingPunct="1"/>
              <a:r>
                <a:rPr lang="zh-CN" altLang="en-US" sz="1500" b="1" kern="1200">
                  <a:solidFill>
                    <a:prstClr val="black"/>
                  </a:solidFill>
                  <a:latin typeface="微软雅黑" panose="020B0503020204020204" pitchFamily="34" charset="-122"/>
                  <a:ea typeface="微软雅黑" panose="020B0503020204020204" pitchFamily="34" charset="-122"/>
                  <a:cs typeface="+mn-cs"/>
                </a:rPr>
                <a:t>狭管效应</a:t>
              </a:r>
              <a:endParaRPr lang="zh-CN" altLang="en-US" sz="1500" b="1" kern="1200">
                <a:solidFill>
                  <a:prstClr val="black"/>
                </a:solidFill>
                <a:latin typeface="微软雅黑" panose="020B0503020204020204" pitchFamily="34" charset="-122"/>
                <a:ea typeface="微软雅黑" panose="020B0503020204020204" pitchFamily="34" charset="-122"/>
                <a:cs typeface="+mn-cs"/>
              </a:endParaRPr>
            </a:p>
          </p:txBody>
        </p:sp>
        <p:sp>
          <p:nvSpPr>
            <p:cNvPr id="12" name="TextBox 11"/>
            <p:cNvSpPr txBox="1"/>
            <p:nvPr>
              <p:custDataLst>
                <p:tags r:id="rId4"/>
              </p:custDataLst>
            </p:nvPr>
          </p:nvSpPr>
          <p:spPr>
            <a:xfrm>
              <a:off x="3717796" y="2920118"/>
              <a:ext cx="1717040" cy="374493"/>
            </a:xfrm>
            <a:prstGeom prst="rect">
              <a:avLst/>
            </a:prstGeom>
            <a:solidFill>
              <a:srgbClr val="CCCCFF"/>
            </a:solidFill>
            <a:ln w="19050">
              <a:solidFill>
                <a:srgbClr val="9999FF"/>
              </a:solidFill>
            </a:ln>
          </p:spPr>
          <p:txBody>
            <a:bodyPr wrap="square" rtlCol="0">
              <a:spAutoFit/>
            </a:bodyPr>
            <a:lstStyle/>
            <a:p>
              <a:pPr defTabSz="1828800" hangingPunct="1"/>
              <a:r>
                <a:rPr lang="zh-CN" altLang="en-US" sz="1500" b="1" kern="1200">
                  <a:solidFill>
                    <a:prstClr val="black"/>
                  </a:solidFill>
                  <a:latin typeface="微软雅黑" panose="020B0503020204020204" pitchFamily="34" charset="-122"/>
                  <a:ea typeface="微软雅黑" panose="020B0503020204020204" pitchFamily="34" charset="-122"/>
                  <a:cs typeface="+mn-cs"/>
                </a:rPr>
                <a:t>风速不断增加</a:t>
              </a:r>
              <a:endParaRPr lang="zh-CN" altLang="en-US" sz="1500" b="1" kern="1200">
                <a:solidFill>
                  <a:prstClr val="black"/>
                </a:solidFill>
                <a:latin typeface="微软雅黑" panose="020B0503020204020204" pitchFamily="34" charset="-122"/>
                <a:ea typeface="微软雅黑" panose="020B0503020204020204" pitchFamily="34" charset="-122"/>
                <a:cs typeface="+mn-cs"/>
              </a:endParaRPr>
            </a:p>
          </p:txBody>
        </p:sp>
        <p:sp>
          <p:nvSpPr>
            <p:cNvPr id="13" name="TextBox 12"/>
            <p:cNvSpPr txBox="1"/>
            <p:nvPr>
              <p:custDataLst>
                <p:tags r:id="rId5"/>
              </p:custDataLst>
            </p:nvPr>
          </p:nvSpPr>
          <p:spPr>
            <a:xfrm>
              <a:off x="3684776" y="3419228"/>
              <a:ext cx="1750695" cy="960120"/>
            </a:xfrm>
            <a:prstGeom prst="rect">
              <a:avLst/>
            </a:prstGeom>
            <a:solidFill>
              <a:srgbClr val="CCCCFF"/>
            </a:solidFill>
            <a:ln w="19050">
              <a:solidFill>
                <a:srgbClr val="9999FF"/>
              </a:solidFill>
            </a:ln>
          </p:spPr>
          <p:txBody>
            <a:bodyPr wrap="square" rtlCol="0">
              <a:noAutofit/>
            </a:bodyPr>
            <a:lstStyle/>
            <a:p>
              <a:pPr defTabSz="1828800" hangingPunct="1"/>
              <a:r>
                <a:rPr lang="zh-CN" altLang="en-US" sz="1500" b="1" kern="1200">
                  <a:solidFill>
                    <a:prstClr val="black"/>
                  </a:solidFill>
                  <a:latin typeface="微软雅黑" panose="020B0503020204020204" pitchFamily="34" charset="-122"/>
                  <a:ea typeface="微软雅黑" panose="020B0503020204020204" pitchFamily="34" charset="-122"/>
                  <a:cs typeface="+mn-cs"/>
                </a:rPr>
                <a:t>冷空气自身的增温幅度较小（焚风效应弱）</a:t>
              </a:r>
              <a:endParaRPr lang="zh-CN" altLang="en-US" sz="1500" b="1" kern="1200">
                <a:solidFill>
                  <a:prstClr val="black"/>
                </a:solidFill>
                <a:latin typeface="微软雅黑" panose="020B0503020204020204" pitchFamily="34" charset="-122"/>
                <a:ea typeface="微软雅黑" panose="020B0503020204020204" pitchFamily="34" charset="-122"/>
                <a:cs typeface="+mn-cs"/>
              </a:endParaRPr>
            </a:p>
          </p:txBody>
        </p:sp>
        <p:sp>
          <p:nvSpPr>
            <p:cNvPr id="14" name="TextBox 13"/>
            <p:cNvSpPr txBox="1"/>
            <p:nvPr>
              <p:custDataLst>
                <p:tags r:id="rId6"/>
              </p:custDataLst>
            </p:nvPr>
          </p:nvSpPr>
          <p:spPr>
            <a:xfrm>
              <a:off x="5810522" y="3419559"/>
              <a:ext cx="518343" cy="916132"/>
            </a:xfrm>
            <a:prstGeom prst="rect">
              <a:avLst/>
            </a:prstGeom>
            <a:solidFill>
              <a:srgbClr val="CCCCFF"/>
            </a:solidFill>
            <a:ln w="19050">
              <a:solidFill>
                <a:srgbClr val="9999FF"/>
              </a:solidFill>
            </a:ln>
          </p:spPr>
          <p:txBody>
            <a:bodyPr vert="eaVert" wrap="square" rtlCol="0">
              <a:spAutoFit/>
            </a:bodyPr>
            <a:lstStyle/>
            <a:p>
              <a:pPr defTabSz="1828800" hangingPunct="1"/>
              <a:r>
                <a:rPr lang="zh-CN" altLang="en-US" sz="1500" b="1" kern="1200">
                  <a:solidFill>
                    <a:prstClr val="black"/>
                  </a:solidFill>
                  <a:latin typeface="微软雅黑" panose="020B0503020204020204" pitchFamily="34" charset="-122"/>
                  <a:ea typeface="微软雅黑" panose="020B0503020204020204" pitchFamily="34" charset="-122"/>
                  <a:cs typeface="+mn-cs"/>
                </a:rPr>
                <a:t>气温低</a:t>
              </a:r>
              <a:endParaRPr lang="zh-CN" altLang="en-US" sz="1500" b="1" kern="1200">
                <a:solidFill>
                  <a:prstClr val="black"/>
                </a:solidFill>
                <a:latin typeface="微软雅黑" panose="020B0503020204020204" pitchFamily="34" charset="-122"/>
                <a:ea typeface="微软雅黑" panose="020B0503020204020204" pitchFamily="34" charset="-122"/>
                <a:cs typeface="+mn-cs"/>
              </a:endParaRPr>
            </a:p>
          </p:txBody>
        </p:sp>
        <p:cxnSp>
          <p:nvCxnSpPr>
            <p:cNvPr id="28" name="直接连接符 27"/>
            <p:cNvCxnSpPr/>
            <p:nvPr>
              <p:custDataLst>
                <p:tags r:id="rId7"/>
              </p:custDataLst>
            </p:nvPr>
          </p:nvCxnSpPr>
          <p:spPr>
            <a:xfrm flipH="1">
              <a:off x="2373525" y="1420954"/>
              <a:ext cx="0" cy="5615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custDataLst>
                <p:tags r:id="rId8"/>
              </p:custDataLst>
            </p:nvPr>
          </p:nvCxnSpPr>
          <p:spPr>
            <a:xfrm flipH="1">
              <a:off x="2371376" y="2108283"/>
              <a:ext cx="1595" cy="10134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custDataLst>
                <p:tags r:id="rId9"/>
              </p:custDataLst>
            </p:nvPr>
          </p:nvCxnSpPr>
          <p:spPr>
            <a:xfrm flipH="1">
              <a:off x="2366515" y="3266220"/>
              <a:ext cx="5584" cy="90141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custDataLst>
                <p:tags r:id="rId10"/>
              </p:custDataLst>
            </p:nvPr>
          </p:nvCxnSpPr>
          <p:spPr>
            <a:xfrm>
              <a:off x="2366165" y="4293758"/>
              <a:ext cx="2393" cy="8172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直接连接符 44"/>
            <p:cNvCxnSpPr>
              <a:endCxn id="10" idx="1"/>
            </p:cNvCxnSpPr>
            <p:nvPr>
              <p:custDataLst>
                <p:tags r:id="rId11"/>
              </p:custDataLst>
            </p:nvPr>
          </p:nvCxnSpPr>
          <p:spPr>
            <a:xfrm>
              <a:off x="3184336" y="1406762"/>
              <a:ext cx="544805" cy="26463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12"/>
              </p:custDataLst>
            </p:nvPr>
          </p:nvCxnSpPr>
          <p:spPr>
            <a:xfrm flipV="1">
              <a:off x="3172987" y="2412175"/>
              <a:ext cx="544529" cy="2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endCxn id="12" idx="1"/>
            </p:cNvCxnSpPr>
            <p:nvPr>
              <p:custDataLst>
                <p:tags r:id="rId13"/>
              </p:custDataLst>
            </p:nvPr>
          </p:nvCxnSpPr>
          <p:spPr>
            <a:xfrm flipV="1">
              <a:off x="3039976" y="3107842"/>
              <a:ext cx="678015" cy="8269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endCxn id="13" idx="1"/>
            </p:cNvCxnSpPr>
            <p:nvPr>
              <p:custDataLst>
                <p:tags r:id="rId14"/>
              </p:custDataLst>
            </p:nvPr>
          </p:nvCxnSpPr>
          <p:spPr>
            <a:xfrm>
              <a:off x="3039976" y="3194234"/>
              <a:ext cx="644513" cy="7051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custDataLst>
                <p:tags r:id="rId15"/>
              </p:custDataLst>
            </p:nvPr>
          </p:nvCxnSpPr>
          <p:spPr>
            <a:xfrm flipH="1">
              <a:off x="5634686" y="1479217"/>
              <a:ext cx="11984" cy="16558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custDataLst>
                <p:tags r:id="rId16"/>
              </p:custDataLst>
            </p:nvPr>
          </p:nvCxnSpPr>
          <p:spPr>
            <a:xfrm>
              <a:off x="5409916" y="1528622"/>
              <a:ext cx="196902" cy="796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custDataLst>
                <p:tags r:id="rId17"/>
              </p:custDataLst>
            </p:nvPr>
          </p:nvCxnSpPr>
          <p:spPr>
            <a:xfrm>
              <a:off x="5385192" y="2453271"/>
              <a:ext cx="208886" cy="2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custDataLst>
                <p:tags r:id="rId18"/>
              </p:custDataLst>
            </p:nvPr>
          </p:nvCxnSpPr>
          <p:spPr>
            <a:xfrm>
              <a:off x="5393756" y="3095283"/>
              <a:ext cx="208886" cy="2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custDataLst>
                <p:tags r:id="rId19"/>
              </p:custDataLst>
            </p:nvPr>
          </p:nvCxnSpPr>
          <p:spPr>
            <a:xfrm flipV="1">
              <a:off x="5592526" y="2441287"/>
              <a:ext cx="2092523" cy="122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a:stCxn id="13" idx="3"/>
              <a:endCxn id="14" idx="1"/>
            </p:cNvCxnSpPr>
            <p:nvPr>
              <p:custDataLst>
                <p:tags r:id="rId20"/>
              </p:custDataLst>
            </p:nvPr>
          </p:nvCxnSpPr>
          <p:spPr>
            <a:xfrm flipV="1">
              <a:off x="5435858" y="3877440"/>
              <a:ext cx="375022" cy="2215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a:endCxn id="14" idx="3"/>
            </p:cNvCxnSpPr>
            <p:nvPr>
              <p:custDataLst>
                <p:tags r:id="rId21"/>
              </p:custDataLst>
            </p:nvPr>
          </p:nvCxnSpPr>
          <p:spPr>
            <a:xfrm flipH="1">
              <a:off x="6328865" y="3874189"/>
              <a:ext cx="686089" cy="333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custDataLst>
                <p:tags r:id="rId22"/>
              </p:custDataLst>
            </p:nvPr>
          </p:nvCxnSpPr>
          <p:spPr>
            <a:xfrm>
              <a:off x="3040920" y="5174279"/>
              <a:ext cx="1833926" cy="115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custDataLst>
                <p:tags r:id="rId23"/>
              </p:custDataLst>
            </p:nvPr>
          </p:nvCxnSpPr>
          <p:spPr>
            <a:xfrm>
              <a:off x="6714574" y="4834153"/>
              <a:ext cx="602237" cy="37590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直接箭头连接符 80"/>
            <p:cNvCxnSpPr/>
            <p:nvPr>
              <p:custDataLst>
                <p:tags r:id="rId24"/>
              </p:custDataLst>
            </p:nvPr>
          </p:nvCxnSpPr>
          <p:spPr>
            <a:xfrm flipH="1">
              <a:off x="7672920" y="4831480"/>
              <a:ext cx="395642" cy="37815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直接箭头连接符 82"/>
            <p:cNvCxnSpPr/>
            <p:nvPr>
              <p:custDataLst>
                <p:tags r:id="rId25"/>
              </p:custDataLst>
            </p:nvPr>
          </p:nvCxnSpPr>
          <p:spPr>
            <a:xfrm flipH="1">
              <a:off x="5223377" y="6273297"/>
              <a:ext cx="292788" cy="19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custDataLst>
                <p:tags r:id="rId26"/>
              </p:custDataLst>
            </p:nvPr>
          </p:nvCxnSpPr>
          <p:spPr>
            <a:xfrm flipH="1">
              <a:off x="2361915" y="5539119"/>
              <a:ext cx="6846" cy="8387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custDataLst>
                <p:tags r:id="rId27"/>
              </p:custDataLst>
            </p:nvPr>
          </p:nvCxnSpPr>
          <p:spPr>
            <a:xfrm>
              <a:off x="2361329" y="6273296"/>
              <a:ext cx="1284269" cy="1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接箭头连接符 88"/>
            <p:cNvCxnSpPr>
              <a:stCxn id="14" idx="2"/>
            </p:cNvCxnSpPr>
            <p:nvPr>
              <p:custDataLst>
                <p:tags r:id="rId28"/>
              </p:custDataLst>
            </p:nvPr>
          </p:nvCxnSpPr>
          <p:spPr>
            <a:xfrm>
              <a:off x="6069996" y="4334966"/>
              <a:ext cx="7384" cy="415466"/>
            </a:xfrm>
            <a:prstGeom prst="straightConnector1">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custDataLst>
                <p:tags r:id="rId29"/>
              </p:custDataLst>
            </p:nvPr>
          </p:nvSpPr>
          <p:spPr>
            <a:xfrm>
              <a:off x="7550943" y="2710638"/>
              <a:ext cx="1161515" cy="124092"/>
            </a:xfrm>
            <a:prstGeom prst="rect">
              <a:avLst/>
            </a:prstGeom>
            <a:noFill/>
          </p:spPr>
          <p:txBody>
            <a:bodyPr wrap="square" rtlCol="0">
              <a:spAutoFit/>
            </a:bodyPr>
            <a:lstStyle/>
            <a:p>
              <a:pPr algn="l" defTabSz="1828800" hangingPunct="1"/>
              <a:r>
                <a:rPr lang="zh-CN" altLang="en-US" sz="100" b="1" kern="1200">
                  <a:solidFill>
                    <a:srgbClr val="138A40"/>
                  </a:solidFill>
                  <a:latin typeface="微软雅黑" panose="020B0503020204020204" pitchFamily="34" charset="-122"/>
                  <a:ea typeface="微软雅黑" panose="020B0503020204020204" pitchFamily="34" charset="-122"/>
                  <a:cs typeface="+mn-cs"/>
                </a:rPr>
                <a:t>影响水温</a:t>
              </a:r>
              <a:endParaRPr lang="zh-CN" altLang="en-US" sz="100" b="1" kern="1200">
                <a:solidFill>
                  <a:srgbClr val="138A40"/>
                </a:solidFill>
                <a:latin typeface="微软雅黑" panose="020B0503020204020204" pitchFamily="34" charset="-122"/>
                <a:ea typeface="微软雅黑" panose="020B0503020204020204" pitchFamily="34" charset="-122"/>
                <a:cs typeface="+mn-cs"/>
              </a:endParaRPr>
            </a:p>
          </p:txBody>
        </p:sp>
        <p:cxnSp>
          <p:nvCxnSpPr>
            <p:cNvPr id="93" name="直接箭头连接符 92"/>
            <p:cNvCxnSpPr/>
            <p:nvPr>
              <p:custDataLst>
                <p:tags r:id="rId30"/>
              </p:custDataLst>
            </p:nvPr>
          </p:nvCxnSpPr>
          <p:spPr>
            <a:xfrm flipH="1">
              <a:off x="8126847" y="2591726"/>
              <a:ext cx="0" cy="558467"/>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6" name="直接箭头连接符 95"/>
            <p:cNvCxnSpPr/>
            <p:nvPr>
              <p:custDataLst>
                <p:tags r:id="rId31"/>
              </p:custDataLst>
            </p:nvPr>
          </p:nvCxnSpPr>
          <p:spPr>
            <a:xfrm>
              <a:off x="9918385" y="2591726"/>
              <a:ext cx="25686" cy="2181360"/>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0" name="TextBox 99"/>
            <p:cNvSpPr txBox="1"/>
            <p:nvPr>
              <p:custDataLst>
                <p:tags r:id="rId32"/>
              </p:custDataLst>
            </p:nvPr>
          </p:nvSpPr>
          <p:spPr>
            <a:xfrm>
              <a:off x="9388717" y="3181927"/>
              <a:ext cx="248422" cy="1058431"/>
            </a:xfrm>
            <a:prstGeom prst="rect">
              <a:avLst/>
            </a:prstGeom>
            <a:noFill/>
          </p:spPr>
          <p:txBody>
            <a:bodyPr vert="eaVert" wrap="square" rtlCol="0">
              <a:spAutoFit/>
            </a:bodyPr>
            <a:lstStyle/>
            <a:p>
              <a:pPr algn="l" defTabSz="1828800" hangingPunct="1"/>
              <a:r>
                <a:rPr lang="zh-CN" altLang="en-US" sz="100" b="1" kern="1200">
                  <a:solidFill>
                    <a:srgbClr val="138A40"/>
                  </a:solidFill>
                  <a:latin typeface="微软雅黑" panose="020B0503020204020204" pitchFamily="34" charset="-122"/>
                  <a:ea typeface="微软雅黑" panose="020B0503020204020204" pitchFamily="34" charset="-122"/>
                  <a:cs typeface="+mn-cs"/>
                </a:rPr>
                <a:t>影响水温</a:t>
              </a:r>
              <a:endParaRPr lang="zh-CN" altLang="en-US" sz="100" b="1" kern="1200">
                <a:solidFill>
                  <a:srgbClr val="138A40"/>
                </a:solidFill>
                <a:latin typeface="微软雅黑" panose="020B0503020204020204" pitchFamily="34" charset="-122"/>
                <a:ea typeface="微软雅黑" panose="020B0503020204020204" pitchFamily="34" charset="-122"/>
                <a:cs typeface="+mn-cs"/>
              </a:endParaRPr>
            </a:p>
          </p:txBody>
        </p:sp>
        <p:cxnSp>
          <p:nvCxnSpPr>
            <p:cNvPr id="102" name="直接箭头连接符 101"/>
            <p:cNvCxnSpPr/>
            <p:nvPr>
              <p:custDataLst>
                <p:tags r:id="rId33"/>
              </p:custDataLst>
            </p:nvPr>
          </p:nvCxnSpPr>
          <p:spPr>
            <a:xfrm>
              <a:off x="10397429" y="2590061"/>
              <a:ext cx="30823" cy="3360070"/>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4" name="TextBox 103"/>
            <p:cNvSpPr txBox="1"/>
            <p:nvPr>
              <p:custDataLst>
                <p:tags r:id="rId34"/>
              </p:custDataLst>
            </p:nvPr>
          </p:nvSpPr>
          <p:spPr>
            <a:xfrm>
              <a:off x="10208927" y="3416519"/>
              <a:ext cx="248422" cy="1058431"/>
            </a:xfrm>
            <a:prstGeom prst="rect">
              <a:avLst/>
            </a:prstGeom>
            <a:noFill/>
          </p:spPr>
          <p:txBody>
            <a:bodyPr vert="eaVert" wrap="square" rtlCol="0">
              <a:spAutoFit/>
            </a:bodyPr>
            <a:lstStyle/>
            <a:p>
              <a:pPr algn="l" defTabSz="1828800" hangingPunct="1"/>
              <a:r>
                <a:rPr lang="zh-CN" altLang="en-US" sz="100" b="1" kern="1200">
                  <a:solidFill>
                    <a:srgbClr val="138A40"/>
                  </a:solidFill>
                  <a:latin typeface="微软雅黑" panose="020B0503020204020204" pitchFamily="34" charset="-122"/>
                  <a:ea typeface="微软雅黑" panose="020B0503020204020204" pitchFamily="34" charset="-122"/>
                  <a:cs typeface="+mn-cs"/>
                </a:rPr>
                <a:t>影响渔场</a:t>
              </a:r>
              <a:endParaRPr lang="zh-CN" altLang="en-US" sz="100" b="1" kern="1200">
                <a:solidFill>
                  <a:srgbClr val="138A40"/>
                </a:solidFill>
                <a:latin typeface="微软雅黑" panose="020B0503020204020204" pitchFamily="34" charset="-122"/>
                <a:ea typeface="微软雅黑" panose="020B0503020204020204" pitchFamily="34" charset="-122"/>
                <a:cs typeface="+mn-cs"/>
              </a:endParaRPr>
            </a:p>
          </p:txBody>
        </p:sp>
      </p:grpSp>
      <p:sp>
        <p:nvSpPr>
          <p:cNvPr id="30" name="TextBox 3"/>
          <p:cNvSpPr txBox="1"/>
          <p:nvPr>
            <p:custDataLst>
              <p:tags r:id="rId35"/>
            </p:custDataLst>
          </p:nvPr>
        </p:nvSpPr>
        <p:spPr>
          <a:xfrm>
            <a:off x="-83820" y="-43180"/>
            <a:ext cx="2571115" cy="337185"/>
          </a:xfrm>
          <a:prstGeom prst="rect">
            <a:avLst/>
          </a:prstGeom>
          <a:ln w="19050"/>
        </p:spPr>
        <p:style>
          <a:lnRef idx="1">
            <a:schemeClr val="accent1"/>
          </a:lnRef>
          <a:fillRef idx="2">
            <a:schemeClr val="accent1"/>
          </a:fillRef>
          <a:effectRef idx="1">
            <a:schemeClr val="accent1"/>
          </a:effectRef>
          <a:fontRef idx="minor">
            <a:schemeClr val="dk1"/>
          </a:fontRef>
        </p:style>
        <p:txBody>
          <a:bodyPr wrap="square" rtlCol="0">
            <a:spAutoFit/>
          </a:bodyPr>
          <a:lstStyle/>
          <a:p>
            <a:pPr algn="l" defTabSz="1828800" hangingPunct="1"/>
            <a:r>
              <a:rPr lang="zh-CN" altLang="en-US" sz="1600" b="1" kern="1200">
                <a:solidFill>
                  <a:prstClr val="black"/>
                </a:solidFill>
                <a:latin typeface="微软雅黑" panose="020B0503020204020204" pitchFamily="34" charset="-122"/>
                <a:ea typeface="微软雅黑" panose="020B0503020204020204" pitchFamily="34" charset="-122"/>
              </a:rPr>
              <a:t>冷空气运动所处的空间</a:t>
            </a:r>
            <a:endParaRPr lang="zh-CN" altLang="en-US" sz="1600" b="1" kern="1200">
              <a:solidFill>
                <a:prstClr val="black"/>
              </a:solidFill>
              <a:latin typeface="微软雅黑" panose="020B0503020204020204" pitchFamily="34" charset="-122"/>
              <a:ea typeface="微软雅黑" panose="020B0503020204020204" pitchFamily="34" charset="-122"/>
            </a:endParaRPr>
          </a:p>
        </p:txBody>
      </p:sp>
      <p:cxnSp>
        <p:nvCxnSpPr>
          <p:cNvPr id="125" name="直接连接符 124"/>
          <p:cNvCxnSpPr/>
          <p:nvPr>
            <p:custDataLst>
              <p:tags r:id="rId36"/>
            </p:custDataLst>
          </p:nvPr>
        </p:nvCxnSpPr>
        <p:spPr>
          <a:xfrm flipH="1">
            <a:off x="910645" y="171366"/>
            <a:ext cx="3852" cy="2379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27" name="图片 126"/>
          <p:cNvPicPr>
            <a:picLocks noChangeAspect="1" noChangeArrowheads="1"/>
          </p:cNvPicPr>
          <p:nvPr>
            <p:custDataLst>
              <p:tags r:id="rId37"/>
            </p:custDataLst>
          </p:nvPr>
        </p:nvPicPr>
        <p:blipFill>
          <a:blip r:embed="rId38">
            <a:extLst>
              <a:ext uri="{28A0092B-C50C-407E-A947-70E740481C1C}">
                <a14:useLocalDpi xmlns:a14="http://schemas.microsoft.com/office/drawing/2010/main" val="0"/>
              </a:ext>
            </a:extLst>
          </a:blip>
          <a:stretch>
            <a:fillRect/>
          </a:stretch>
        </p:blipFill>
        <p:spPr bwMode="auto">
          <a:xfrm>
            <a:off x="7181215" y="123190"/>
            <a:ext cx="1913890" cy="141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custDataLst>
              <p:tags r:id="rId39"/>
            </p:custDataLst>
          </p:nvPr>
        </p:nvGrpSpPr>
        <p:grpSpPr>
          <a:xfrm>
            <a:off x="4179782" y="162434"/>
            <a:ext cx="1518632" cy="570841"/>
            <a:chOff x="621080" y="1576725"/>
            <a:chExt cx="2528972" cy="717590"/>
          </a:xfrm>
        </p:grpSpPr>
        <p:grpSp>
          <p:nvGrpSpPr>
            <p:cNvPr id="3" name="组合 2"/>
            <p:cNvGrpSpPr/>
            <p:nvPr>
              <p:custDataLst>
                <p:tags r:id="rId40"/>
              </p:custDataLst>
            </p:nvPr>
          </p:nvGrpSpPr>
          <p:grpSpPr>
            <a:xfrm>
              <a:off x="621080" y="1576725"/>
              <a:ext cx="2528972" cy="717590"/>
              <a:chOff x="9087077" y="1527388"/>
              <a:chExt cx="2303707" cy="2303706"/>
            </a:xfrm>
          </p:grpSpPr>
          <p:sp>
            <p:nvSpPr>
              <p:cNvPr id="22" name="椭圆 33"/>
              <p:cNvSpPr/>
              <p:nvPr>
                <p:custDataLst>
                  <p:tags r:id="rId41"/>
                </p:custDataLst>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defTabSz="1828800" hangingPunct="1">
                  <a:defRPr/>
                </a:pPr>
                <a:endParaRPr lang="zh-CN" altLang="en-US" sz="100">
                  <a:solidFill>
                    <a:sysClr val="window" lastClr="FFFFFF"/>
                  </a:solidFill>
                  <a:latin typeface="微软雅黑" panose="020B0503020204020204" pitchFamily="34" charset="-122"/>
                  <a:ea typeface="微软雅黑" panose="020B0503020204020204" pitchFamily="34" charset="-122"/>
                  <a:cs typeface="+mn-cs"/>
                </a:endParaRPr>
              </a:p>
            </p:txBody>
          </p:sp>
          <p:sp>
            <p:nvSpPr>
              <p:cNvPr id="23" name="椭圆 34"/>
              <p:cNvSpPr/>
              <p:nvPr>
                <p:custDataLst>
                  <p:tags r:id="rId42"/>
                </p:custDataLst>
              </p:nvPr>
            </p:nvSpPr>
            <p:spPr>
              <a:xfrm>
                <a:off x="9166557" y="1710379"/>
                <a:ext cx="2144746" cy="1937724"/>
              </a:xfrm>
              <a:prstGeom prst="roundRect">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defTabSz="1828800" hangingPunct="1"/>
                <a:endParaRPr lang="zh-CN" altLang="en-US" sz="100">
                  <a:solidFill>
                    <a:sysClr val="window" lastClr="FFFFFF"/>
                  </a:solidFill>
                  <a:latin typeface="微软雅黑" panose="020B0503020204020204" pitchFamily="34" charset="-122"/>
                  <a:ea typeface="微软雅黑" panose="020B0503020204020204" pitchFamily="34" charset="-122"/>
                  <a:cs typeface="+mn-cs"/>
                </a:endParaRPr>
              </a:p>
            </p:txBody>
          </p:sp>
        </p:grpSp>
        <p:sp>
          <p:nvSpPr>
            <p:cNvPr id="21" name="Text Box 21"/>
            <p:cNvSpPr txBox="1">
              <a:spLocks noChangeArrowheads="1"/>
            </p:cNvSpPr>
            <p:nvPr>
              <p:custDataLst>
                <p:tags r:id="rId43"/>
              </p:custDataLst>
            </p:nvPr>
          </p:nvSpPr>
          <p:spPr bwMode="invGray">
            <a:xfrm>
              <a:off x="815653" y="1694067"/>
              <a:ext cx="2248166" cy="50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defTabSz="1828800" hangingPunct="1"/>
              <a:r>
                <a:rPr lang="zh-CN" altLang="en-US" sz="2025" b="1" kern="1200">
                  <a:solidFill>
                    <a:prstClr val="white"/>
                  </a:solidFill>
                  <a:latin typeface="微软雅黑" panose="020B0503020204020204" pitchFamily="34" charset="-122"/>
                  <a:ea typeface="+mn-ea"/>
                  <a:cs typeface="+mn-cs"/>
                </a:rPr>
                <a:t>要素综合</a:t>
              </a:r>
              <a:endParaRPr lang="zh-CN" altLang="en-US" sz="2025" b="1" kern="1200">
                <a:solidFill>
                  <a:prstClr val="white"/>
                </a:solidFill>
                <a:latin typeface="微软雅黑" panose="020B0503020204020204" pitchFamily="34" charset="-122"/>
                <a:ea typeface="+mn-ea"/>
                <a:cs typeface="+mn-cs"/>
              </a:endParaRPr>
            </a:p>
          </p:txBody>
        </p:sp>
      </p:grpSp>
      <p:grpSp>
        <p:nvGrpSpPr>
          <p:cNvPr id="24" name="组合 23"/>
          <p:cNvGrpSpPr/>
          <p:nvPr>
            <p:custDataLst>
              <p:tags r:id="rId44"/>
            </p:custDataLst>
          </p:nvPr>
        </p:nvGrpSpPr>
        <p:grpSpPr>
          <a:xfrm>
            <a:off x="117185" y="4304783"/>
            <a:ext cx="1518632" cy="570841"/>
            <a:chOff x="621080" y="1576725"/>
            <a:chExt cx="2528972" cy="717590"/>
          </a:xfrm>
        </p:grpSpPr>
        <p:grpSp>
          <p:nvGrpSpPr>
            <p:cNvPr id="25" name="组合 24"/>
            <p:cNvGrpSpPr/>
            <p:nvPr>
              <p:custDataLst>
                <p:tags r:id="rId45"/>
              </p:custDataLst>
            </p:nvPr>
          </p:nvGrpSpPr>
          <p:grpSpPr>
            <a:xfrm>
              <a:off x="621080" y="1576725"/>
              <a:ext cx="2528972" cy="717590"/>
              <a:chOff x="9087077" y="1527388"/>
              <a:chExt cx="2303707" cy="2303706"/>
            </a:xfrm>
          </p:grpSpPr>
          <p:sp>
            <p:nvSpPr>
              <p:cNvPr id="27" name="椭圆 33"/>
              <p:cNvSpPr/>
              <p:nvPr>
                <p:custDataLst>
                  <p:tags r:id="rId46"/>
                </p:custDataLst>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defTabSz="1828800" hangingPunct="1">
                  <a:defRPr/>
                </a:pPr>
                <a:endParaRPr lang="zh-CN" altLang="en-US" sz="100">
                  <a:solidFill>
                    <a:sysClr val="window" lastClr="FFFFFF"/>
                  </a:solidFill>
                  <a:latin typeface="微软雅黑" panose="020B0503020204020204" pitchFamily="34" charset="-122"/>
                  <a:ea typeface="微软雅黑" panose="020B0503020204020204" pitchFamily="34" charset="-122"/>
                  <a:cs typeface="+mn-cs"/>
                </a:endParaRPr>
              </a:p>
            </p:txBody>
          </p:sp>
          <p:sp>
            <p:nvSpPr>
              <p:cNvPr id="29" name="椭圆 34"/>
              <p:cNvSpPr/>
              <p:nvPr>
                <p:custDataLst>
                  <p:tags r:id="rId47"/>
                </p:custDataLst>
              </p:nvPr>
            </p:nvSpPr>
            <p:spPr>
              <a:xfrm>
                <a:off x="9166557" y="1710379"/>
                <a:ext cx="2144746" cy="1937724"/>
              </a:xfrm>
              <a:prstGeom prst="roundRect">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defTabSz="1828800" hangingPunct="1"/>
                <a:endParaRPr lang="zh-CN" altLang="en-US" sz="100">
                  <a:solidFill>
                    <a:sysClr val="window" lastClr="FFFFFF"/>
                  </a:solidFill>
                  <a:latin typeface="微软雅黑" panose="020B0503020204020204" pitchFamily="34" charset="-122"/>
                  <a:ea typeface="微软雅黑" panose="020B0503020204020204" pitchFamily="34" charset="-122"/>
                  <a:cs typeface="+mn-cs"/>
                </a:endParaRPr>
              </a:p>
            </p:txBody>
          </p:sp>
        </p:grpSp>
        <p:sp>
          <p:nvSpPr>
            <p:cNvPr id="26" name="Text Box 21"/>
            <p:cNvSpPr txBox="1">
              <a:spLocks noChangeArrowheads="1"/>
            </p:cNvSpPr>
            <p:nvPr>
              <p:custDataLst>
                <p:tags r:id="rId48"/>
              </p:custDataLst>
            </p:nvPr>
          </p:nvSpPr>
          <p:spPr bwMode="invGray">
            <a:xfrm>
              <a:off x="707792" y="1694067"/>
              <a:ext cx="2100121" cy="50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defTabSz="1828800" hangingPunct="1"/>
              <a:r>
                <a:rPr lang="zh-CN" altLang="en-US" sz="2025" b="1" kern="1200">
                  <a:solidFill>
                    <a:prstClr val="white"/>
                  </a:solidFill>
                  <a:latin typeface="微软雅黑" panose="020B0503020204020204" pitchFamily="34" charset="-122"/>
                  <a:ea typeface="+mn-ea"/>
                  <a:cs typeface="+mn-cs"/>
                </a:rPr>
                <a:t>时空综合</a:t>
              </a:r>
              <a:endParaRPr lang="zh-CN" altLang="en-US" sz="2025" b="1" kern="1200">
                <a:solidFill>
                  <a:prstClr val="white"/>
                </a:solidFill>
                <a:latin typeface="微软雅黑" panose="020B0503020204020204" pitchFamily="34" charset="-122"/>
                <a:ea typeface="+mn-ea"/>
                <a:cs typeface="+mn-cs"/>
              </a:endParaRPr>
            </a:p>
          </p:txBody>
        </p:sp>
      </p:grpSp>
      <p:sp>
        <p:nvSpPr>
          <p:cNvPr id="31" name="TextBox 4"/>
          <p:cNvSpPr txBox="1"/>
          <p:nvPr>
            <p:custDataLst>
              <p:tags r:id="rId49"/>
            </p:custDataLst>
          </p:nvPr>
        </p:nvSpPr>
        <p:spPr>
          <a:xfrm>
            <a:off x="102428" y="369942"/>
            <a:ext cx="1623316" cy="33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defTabSz="1828800" hangingPunct="1"/>
            <a:r>
              <a:rPr lang="zh-CN" altLang="en-US" sz="1600" b="1" kern="1200">
                <a:solidFill>
                  <a:prstClr val="white"/>
                </a:solidFill>
                <a:latin typeface="微软雅黑" panose="020B0503020204020204" pitchFamily="34" charset="-122"/>
                <a:ea typeface="微软雅黑" panose="020B0503020204020204" pitchFamily="34" charset="-122"/>
              </a:rPr>
              <a:t>甲地南北两侧</a:t>
            </a:r>
            <a:endParaRPr lang="zh-CN" altLang="en-US" sz="1600" b="1" kern="1200">
              <a:solidFill>
                <a:prstClr val="white"/>
              </a:solidFill>
              <a:latin typeface="微软雅黑" panose="020B0503020204020204" pitchFamily="34" charset="-122"/>
              <a:ea typeface="微软雅黑" panose="020B0503020204020204" pitchFamily="34" charset="-122"/>
            </a:endParaRPr>
          </a:p>
        </p:txBody>
      </p:sp>
      <p:sp>
        <p:nvSpPr>
          <p:cNvPr id="32" name="TextBox 5"/>
          <p:cNvSpPr txBox="1"/>
          <p:nvPr>
            <p:custDataLst>
              <p:tags r:id="rId50"/>
            </p:custDataLst>
          </p:nvPr>
        </p:nvSpPr>
        <p:spPr>
          <a:xfrm>
            <a:off x="73025" y="857885"/>
            <a:ext cx="1621155" cy="829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defTabSz="1828800" hangingPunct="1"/>
            <a:r>
              <a:rPr lang="zh-CN" altLang="en-US" sz="1600" b="1" kern="1200">
                <a:solidFill>
                  <a:prstClr val="white"/>
                </a:solidFill>
                <a:latin typeface="微软雅黑" panose="020B0503020204020204" pitchFamily="34" charset="-122"/>
                <a:ea typeface="微软雅黑" panose="020B0503020204020204" pitchFamily="34" charset="-122"/>
              </a:rPr>
              <a:t>来自北方的冷空气堆积、转向，穿过峡谷</a:t>
            </a:r>
            <a:endParaRPr lang="zh-CN" altLang="en-US" sz="1600" b="1" kern="1200">
              <a:solidFill>
                <a:prstClr val="white"/>
              </a:solidFill>
              <a:latin typeface="微软雅黑" panose="020B0503020204020204" pitchFamily="34" charset="-122"/>
              <a:ea typeface="微软雅黑" panose="020B0503020204020204" pitchFamily="34" charset="-122"/>
            </a:endParaRPr>
          </a:p>
        </p:txBody>
      </p:sp>
      <p:sp>
        <p:nvSpPr>
          <p:cNvPr id="33" name="TextBox 6"/>
          <p:cNvSpPr txBox="1"/>
          <p:nvPr>
            <p:custDataLst>
              <p:tags r:id="rId51"/>
            </p:custDataLst>
          </p:nvPr>
        </p:nvSpPr>
        <p:spPr>
          <a:xfrm>
            <a:off x="169545" y="1834515"/>
            <a:ext cx="1317625" cy="583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1828800" hangingPunct="1"/>
            <a:r>
              <a:rPr lang="zh-CN" altLang="en-US" sz="1600" b="1" kern="1200">
                <a:solidFill>
                  <a:prstClr val="white"/>
                </a:solidFill>
                <a:latin typeface="微软雅黑" panose="020B0503020204020204" pitchFamily="34" charset="-122"/>
                <a:ea typeface="微软雅黑" panose="020B0503020204020204" pitchFamily="34" charset="-122"/>
              </a:rPr>
              <a:t>穿过峡谷</a:t>
            </a:r>
            <a:endParaRPr lang="zh-CN" altLang="en-US" sz="1600" b="1" kern="1200">
              <a:solidFill>
                <a:prstClr val="white"/>
              </a:solidFill>
              <a:latin typeface="微软雅黑" panose="020B0503020204020204" pitchFamily="34" charset="-122"/>
              <a:ea typeface="微软雅黑" panose="020B0503020204020204" pitchFamily="34" charset="-122"/>
            </a:endParaRPr>
          </a:p>
          <a:p>
            <a:pPr defTabSz="1828800" hangingPunct="1"/>
            <a:r>
              <a:rPr lang="zh-CN" altLang="en-US" sz="1600" b="1" kern="1200">
                <a:solidFill>
                  <a:prstClr val="white"/>
                </a:solidFill>
                <a:latin typeface="微软雅黑" panose="020B0503020204020204" pitchFamily="34" charset="-122"/>
                <a:ea typeface="微软雅黑" panose="020B0503020204020204" pitchFamily="34" charset="-122"/>
              </a:rPr>
              <a:t> 后下坡</a:t>
            </a:r>
            <a:endParaRPr lang="zh-CN" altLang="en-US" sz="1600" b="1" kern="1200">
              <a:solidFill>
                <a:prstClr val="white"/>
              </a:solidFill>
              <a:latin typeface="微软雅黑" panose="020B0503020204020204" pitchFamily="34" charset="-122"/>
              <a:ea typeface="微软雅黑" panose="020B0503020204020204" pitchFamily="34" charset="-122"/>
            </a:endParaRPr>
          </a:p>
        </p:txBody>
      </p:sp>
      <p:sp>
        <p:nvSpPr>
          <p:cNvPr id="36" name="TextBox 7"/>
          <p:cNvSpPr txBox="1"/>
          <p:nvPr>
            <p:custDataLst>
              <p:tags r:id="rId52"/>
            </p:custDataLst>
          </p:nvPr>
        </p:nvSpPr>
        <p:spPr>
          <a:xfrm>
            <a:off x="70792" y="2677457"/>
            <a:ext cx="1611332" cy="583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1828800" hangingPunct="1"/>
            <a:r>
              <a:rPr lang="zh-CN" altLang="en-US" sz="1600" b="1" kern="1200">
                <a:solidFill>
                  <a:prstClr val="white"/>
                </a:solidFill>
                <a:latin typeface="微软雅黑" panose="020B0503020204020204" pitchFamily="34" charset="-122"/>
                <a:ea typeface="微软雅黑" panose="020B0503020204020204" pitchFamily="34" charset="-122"/>
              </a:rPr>
              <a:t>过峡谷后，到达</a:t>
            </a:r>
            <a:r>
              <a:rPr lang="en-US" altLang="zh-CN" sz="1600" b="1" kern="1200">
                <a:solidFill>
                  <a:prstClr val="white"/>
                </a:solidFill>
                <a:latin typeface="微软雅黑" panose="020B0503020204020204" pitchFamily="34" charset="-122"/>
                <a:ea typeface="微软雅黑" panose="020B0503020204020204" pitchFamily="34" charset="-122"/>
              </a:rPr>
              <a:t>N</a:t>
            </a:r>
            <a:r>
              <a:rPr lang="zh-CN" altLang="en-US" sz="1600" b="1" kern="1200">
                <a:solidFill>
                  <a:prstClr val="white"/>
                </a:solidFill>
                <a:latin typeface="微软雅黑" panose="020B0503020204020204" pitchFamily="34" charset="-122"/>
                <a:ea typeface="微软雅黑" panose="020B0503020204020204" pitchFamily="34" charset="-122"/>
              </a:rPr>
              <a:t>海域之前</a:t>
            </a:r>
            <a:endParaRPr lang="zh-CN" altLang="en-US" sz="1600" b="1" kern="1200">
              <a:solidFill>
                <a:prstClr val="white"/>
              </a:solidFill>
              <a:latin typeface="微软雅黑" panose="020B0503020204020204" pitchFamily="34" charset="-122"/>
              <a:ea typeface="微软雅黑" panose="020B0503020204020204" pitchFamily="34" charset="-122"/>
            </a:endParaRPr>
          </a:p>
        </p:txBody>
      </p:sp>
      <p:sp>
        <p:nvSpPr>
          <p:cNvPr id="37" name="TextBox 8"/>
          <p:cNvSpPr txBox="1"/>
          <p:nvPr>
            <p:custDataLst>
              <p:tags r:id="rId53"/>
            </p:custDataLst>
          </p:nvPr>
        </p:nvSpPr>
        <p:spPr>
          <a:xfrm>
            <a:off x="313690" y="3523615"/>
            <a:ext cx="117602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1828800" hangingPunct="1"/>
            <a:r>
              <a:rPr lang="en-US" altLang="zh-CN" b="1" kern="1200">
                <a:solidFill>
                  <a:prstClr val="white"/>
                </a:solidFill>
                <a:latin typeface="微软雅黑" panose="020B0503020204020204" pitchFamily="34" charset="-122"/>
                <a:ea typeface="微软雅黑" panose="020B0503020204020204" pitchFamily="34" charset="-122"/>
              </a:rPr>
              <a:t> N</a:t>
            </a:r>
            <a:r>
              <a:rPr lang="zh-CN" altLang="en-US" b="1" kern="1200">
                <a:solidFill>
                  <a:prstClr val="white"/>
                </a:solidFill>
                <a:latin typeface="微软雅黑" panose="020B0503020204020204" pitchFamily="34" charset="-122"/>
                <a:ea typeface="微软雅黑" panose="020B0503020204020204" pitchFamily="34" charset="-122"/>
              </a:rPr>
              <a:t>海域</a:t>
            </a:r>
            <a:endParaRPr lang="zh-CN" altLang="en-US" b="1" kern="1200">
              <a:solidFill>
                <a:prstClr val="white"/>
              </a:solidFill>
              <a:latin typeface="微软雅黑" panose="020B0503020204020204" pitchFamily="34" charset="-122"/>
              <a:ea typeface="微软雅黑" panose="020B0503020204020204" pitchFamily="34" charset="-122"/>
            </a:endParaRPr>
          </a:p>
        </p:txBody>
      </p:sp>
      <p:sp>
        <p:nvSpPr>
          <p:cNvPr id="38" name="TextBox 42"/>
          <p:cNvSpPr txBox="1"/>
          <p:nvPr>
            <p:custDataLst>
              <p:tags r:id="rId54"/>
            </p:custDataLst>
          </p:nvPr>
        </p:nvSpPr>
        <p:spPr>
          <a:xfrm>
            <a:off x="4975225" y="1132840"/>
            <a:ext cx="2313940" cy="368300"/>
          </a:xfrm>
          <a:prstGeom prst="rect">
            <a:avLst/>
          </a:prstGeom>
          <a:solidFill>
            <a:srgbClr val="CCCCFF"/>
          </a:solidFill>
          <a:ln w="19050">
            <a:solidFill>
              <a:srgbClr val="9999FF"/>
            </a:solidFill>
          </a:ln>
        </p:spPr>
        <p:txBody>
          <a:bodyPr wrap="square" rtlCol="0">
            <a:spAutoFit/>
          </a:bodyPr>
          <a:lstStyle/>
          <a:p>
            <a:pPr defTabSz="1828800" hangingPunct="1"/>
            <a:r>
              <a:rPr lang="zh-CN" altLang="en-US" b="1" kern="1200">
                <a:solidFill>
                  <a:prstClr val="black"/>
                </a:solidFill>
                <a:latin typeface="微软雅黑" panose="020B0503020204020204" pitchFamily="34" charset="-122"/>
                <a:ea typeface="微软雅黑" panose="020B0503020204020204" pitchFamily="34" charset="-122"/>
                <a:cs typeface="+mn-cs"/>
              </a:rPr>
              <a:t>近地面风速较大</a:t>
            </a:r>
            <a:endParaRPr lang="zh-CN" altLang="en-US" b="1" kern="1200">
              <a:solidFill>
                <a:prstClr val="black"/>
              </a:solidFill>
              <a:latin typeface="微软雅黑" panose="020B0503020204020204" pitchFamily="34" charset="-122"/>
              <a:ea typeface="微软雅黑" panose="020B0503020204020204" pitchFamily="34" charset="-122"/>
              <a:cs typeface="+mn-cs"/>
            </a:endParaRPr>
          </a:p>
        </p:txBody>
      </p:sp>
      <p:sp>
        <p:nvSpPr>
          <p:cNvPr id="39" name="TextBox 16"/>
          <p:cNvSpPr txBox="1"/>
          <p:nvPr>
            <p:custDataLst>
              <p:tags r:id="rId55"/>
            </p:custDataLst>
          </p:nvPr>
        </p:nvSpPr>
        <p:spPr>
          <a:xfrm>
            <a:off x="4556125" y="1840865"/>
            <a:ext cx="2174240" cy="1076325"/>
          </a:xfrm>
          <a:prstGeom prst="rect">
            <a:avLst/>
          </a:prstGeom>
          <a:solidFill>
            <a:srgbClr val="CCCCFF"/>
          </a:solidFill>
          <a:ln w="19050">
            <a:solidFill>
              <a:srgbClr val="9999FF"/>
            </a:solidFill>
          </a:ln>
        </p:spPr>
        <p:txBody>
          <a:bodyPr wrap="square" rtlCol="0">
            <a:spAutoFit/>
          </a:bodyPr>
          <a:lstStyle/>
          <a:p>
            <a:pPr algn="l" defTabSz="1828800" hangingPunct="1"/>
            <a:r>
              <a:rPr lang="zh-CN" altLang="en-US" sz="1600" b="1" kern="1200">
                <a:solidFill>
                  <a:prstClr val="black"/>
                </a:solidFill>
                <a:latin typeface="微软雅黑" panose="020B0503020204020204" pitchFamily="34" charset="-122"/>
                <a:ea typeface="微软雅黑" panose="020B0503020204020204" pitchFamily="34" charset="-122"/>
                <a:cs typeface="+mn-cs"/>
              </a:rPr>
              <a:t>冷空气在到达</a:t>
            </a:r>
            <a:r>
              <a:rPr lang="en-US" altLang="zh-CN" sz="1600" b="1" kern="1200">
                <a:solidFill>
                  <a:prstClr val="black"/>
                </a:solidFill>
                <a:latin typeface="微软雅黑" panose="020B0503020204020204" pitchFamily="34" charset="-122"/>
                <a:ea typeface="微软雅黑" panose="020B0503020204020204" pitchFamily="34" charset="-122"/>
                <a:cs typeface="+mn-cs"/>
              </a:rPr>
              <a:t>N</a:t>
            </a:r>
            <a:r>
              <a:rPr lang="zh-CN" altLang="en-US" sz="1600" b="1" kern="1200">
                <a:solidFill>
                  <a:prstClr val="black"/>
                </a:solidFill>
                <a:latin typeface="微软雅黑" panose="020B0503020204020204" pitchFamily="34" charset="-122"/>
                <a:ea typeface="微软雅黑" panose="020B0503020204020204" pitchFamily="34" charset="-122"/>
                <a:cs typeface="+mn-cs"/>
              </a:rPr>
              <a:t>海域之前，与下垫面的热量交换少，增温幅度小，冷气团保持较低温度</a:t>
            </a:r>
            <a:endParaRPr lang="zh-CN" altLang="en-US" sz="1600" b="1" kern="1200">
              <a:solidFill>
                <a:prstClr val="black"/>
              </a:solidFill>
              <a:latin typeface="微软雅黑" panose="020B0503020204020204" pitchFamily="34" charset="-122"/>
              <a:ea typeface="微软雅黑" panose="020B0503020204020204" pitchFamily="34" charset="-122"/>
              <a:cs typeface="+mn-cs"/>
            </a:endParaRPr>
          </a:p>
        </p:txBody>
      </p:sp>
      <p:sp>
        <p:nvSpPr>
          <p:cNvPr id="40" name="TextBox 17"/>
          <p:cNvSpPr txBox="1"/>
          <p:nvPr>
            <p:custDataLst>
              <p:tags r:id="rId56"/>
            </p:custDataLst>
          </p:nvPr>
        </p:nvSpPr>
        <p:spPr>
          <a:xfrm>
            <a:off x="5288280" y="3216910"/>
            <a:ext cx="1835150" cy="829945"/>
          </a:xfrm>
          <a:prstGeom prst="rect">
            <a:avLst/>
          </a:prstGeom>
          <a:solidFill>
            <a:srgbClr val="CCCCFF"/>
          </a:solidFill>
          <a:ln w="19050">
            <a:solidFill>
              <a:srgbClr val="9999FF"/>
            </a:solidFill>
          </a:ln>
        </p:spPr>
        <p:txBody>
          <a:bodyPr wrap="square" rtlCol="0">
            <a:spAutoFit/>
          </a:bodyPr>
          <a:lstStyle/>
          <a:p>
            <a:pPr algn="l" defTabSz="1828800" hangingPunct="1"/>
            <a:r>
              <a:rPr lang="zh-CN" altLang="en-US" sz="1600" b="1" kern="1200">
                <a:solidFill>
                  <a:prstClr val="black"/>
                </a:solidFill>
                <a:latin typeface="微软雅黑" panose="020B0503020204020204" pitchFamily="34" charset="-122"/>
                <a:ea typeface="微软雅黑" panose="020B0503020204020204" pitchFamily="34" charset="-122"/>
                <a:cs typeface="+mn-cs"/>
              </a:rPr>
              <a:t>强离岸风使</a:t>
            </a:r>
            <a:r>
              <a:rPr lang="en-US" altLang="zh-CN" sz="1600" b="1" kern="1200">
                <a:solidFill>
                  <a:prstClr val="black"/>
                </a:solidFill>
                <a:latin typeface="微软雅黑" panose="020B0503020204020204" pitchFamily="34" charset="-122"/>
                <a:ea typeface="微软雅黑" panose="020B0503020204020204" pitchFamily="34" charset="-122"/>
                <a:cs typeface="+mn-cs"/>
              </a:rPr>
              <a:t>N</a:t>
            </a:r>
            <a:r>
              <a:rPr lang="zh-CN" altLang="en-US" sz="1600" b="1" kern="1200">
                <a:solidFill>
                  <a:prstClr val="black"/>
                </a:solidFill>
                <a:latin typeface="微软雅黑" panose="020B0503020204020204" pitchFamily="34" charset="-122"/>
                <a:ea typeface="微软雅黑" panose="020B0503020204020204" pitchFamily="34" charset="-122"/>
                <a:cs typeface="+mn-cs"/>
              </a:rPr>
              <a:t>海域底部冷海水上泛，表层海水温度降低</a:t>
            </a:r>
            <a:endParaRPr lang="zh-CN" altLang="en-US" sz="1600" b="1" kern="1200">
              <a:solidFill>
                <a:prstClr val="black"/>
              </a:solidFill>
              <a:latin typeface="微软雅黑" panose="020B0503020204020204" pitchFamily="34" charset="-122"/>
              <a:ea typeface="微软雅黑" panose="020B0503020204020204" pitchFamily="34" charset="-122"/>
              <a:cs typeface="+mn-cs"/>
            </a:endParaRPr>
          </a:p>
        </p:txBody>
      </p:sp>
      <p:sp>
        <p:nvSpPr>
          <p:cNvPr id="41" name="TextBox 14"/>
          <p:cNvSpPr txBox="1"/>
          <p:nvPr>
            <p:custDataLst>
              <p:tags r:id="rId57"/>
            </p:custDataLst>
          </p:nvPr>
        </p:nvSpPr>
        <p:spPr>
          <a:xfrm>
            <a:off x="2910205" y="3279775"/>
            <a:ext cx="1440815" cy="737235"/>
          </a:xfrm>
          <a:prstGeom prst="rect">
            <a:avLst/>
          </a:prstGeom>
          <a:solidFill>
            <a:srgbClr val="CCCCFF"/>
          </a:solidFill>
          <a:ln w="19050">
            <a:solidFill>
              <a:srgbClr val="9999FF"/>
            </a:solidFill>
          </a:ln>
        </p:spPr>
        <p:txBody>
          <a:bodyPr wrap="square" rtlCol="0">
            <a:spAutoFit/>
          </a:bodyPr>
          <a:lstStyle/>
          <a:p>
            <a:pPr algn="l" defTabSz="1828800" hangingPunct="1"/>
            <a:r>
              <a:rPr lang="zh-CN" altLang="en-US" sz="1400" b="1" kern="1200">
                <a:solidFill>
                  <a:prstClr val="black"/>
                </a:solidFill>
                <a:latin typeface="微软雅黑" panose="020B0503020204020204" pitchFamily="34" charset="-122"/>
                <a:ea typeface="微软雅黑" panose="020B0503020204020204" pitchFamily="34" charset="-122"/>
                <a:cs typeface="+mn-cs"/>
              </a:rPr>
              <a:t>冷气团与海水的热力交换使</a:t>
            </a:r>
            <a:r>
              <a:rPr lang="en-US" altLang="zh-CN" sz="1400" b="1" kern="1200">
                <a:solidFill>
                  <a:prstClr val="black"/>
                </a:solidFill>
                <a:latin typeface="微软雅黑" panose="020B0503020204020204" pitchFamily="34" charset="-122"/>
                <a:ea typeface="微软雅黑" panose="020B0503020204020204" pitchFamily="34" charset="-122"/>
                <a:cs typeface="+mn-cs"/>
              </a:rPr>
              <a:t>N</a:t>
            </a:r>
            <a:r>
              <a:rPr lang="zh-CN" altLang="en-US" sz="1400" b="1" kern="1200">
                <a:solidFill>
                  <a:prstClr val="black"/>
                </a:solidFill>
                <a:latin typeface="微软雅黑" panose="020B0503020204020204" pitchFamily="34" charset="-122"/>
                <a:ea typeface="微软雅黑" panose="020B0503020204020204" pitchFamily="34" charset="-122"/>
                <a:cs typeface="+mn-cs"/>
              </a:rPr>
              <a:t>海域表层水温降低</a:t>
            </a:r>
            <a:endParaRPr lang="zh-CN" altLang="en-US" sz="1400" b="1" kern="1200">
              <a:solidFill>
                <a:prstClr val="black"/>
              </a:solidFill>
              <a:latin typeface="微软雅黑" panose="020B0503020204020204" pitchFamily="34" charset="-122"/>
              <a:ea typeface="微软雅黑" panose="020B0503020204020204" pitchFamily="34" charset="-122"/>
              <a:cs typeface="+mn-cs"/>
            </a:endParaRPr>
          </a:p>
        </p:txBody>
      </p:sp>
      <p:sp>
        <p:nvSpPr>
          <p:cNvPr id="44" name="TextBox 19"/>
          <p:cNvSpPr txBox="1"/>
          <p:nvPr>
            <p:custDataLst>
              <p:tags r:id="rId58"/>
            </p:custDataLst>
          </p:nvPr>
        </p:nvSpPr>
        <p:spPr>
          <a:xfrm>
            <a:off x="3519805" y="4330065"/>
            <a:ext cx="4415155" cy="521970"/>
          </a:xfrm>
          <a:prstGeom prst="rect">
            <a:avLst/>
          </a:prstGeom>
          <a:solidFill>
            <a:srgbClr val="CCCCFF"/>
          </a:solidFill>
          <a:ln w="19050">
            <a:solidFill>
              <a:srgbClr val="9999FF"/>
            </a:solidFill>
          </a:ln>
        </p:spPr>
        <p:txBody>
          <a:bodyPr wrap="square" rtlCol="0">
            <a:spAutoFit/>
          </a:bodyPr>
          <a:lstStyle/>
          <a:p>
            <a:pPr defTabSz="1828800" hangingPunct="1"/>
            <a:r>
              <a:rPr lang="zh-CN" altLang="en-US" sz="1400" b="1" kern="1200">
                <a:solidFill>
                  <a:prstClr val="black"/>
                </a:solidFill>
                <a:latin typeface="微软雅黑" panose="020B0503020204020204" pitchFamily="34" charset="-122"/>
                <a:ea typeface="微软雅黑" panose="020B0503020204020204" pitchFamily="34" charset="-122"/>
                <a:cs typeface="+mn-cs"/>
              </a:rPr>
              <a:t>持续上泛的冷海水将下层的营养盐类带到表层，有利于浮游生物大量繁殖，饵料充足，使</a:t>
            </a:r>
            <a:r>
              <a:rPr lang="en-US" altLang="zh-CN" sz="1400" b="1" kern="1200">
                <a:solidFill>
                  <a:prstClr val="black"/>
                </a:solidFill>
                <a:latin typeface="微软雅黑" panose="020B0503020204020204" pitchFamily="34" charset="-122"/>
                <a:ea typeface="微软雅黑" panose="020B0503020204020204" pitchFamily="34" charset="-122"/>
                <a:cs typeface="+mn-cs"/>
              </a:rPr>
              <a:t>N</a:t>
            </a:r>
            <a:r>
              <a:rPr lang="zh-CN" altLang="en-US" sz="1400" b="1" kern="1200">
                <a:solidFill>
                  <a:prstClr val="black"/>
                </a:solidFill>
                <a:latin typeface="微软雅黑" panose="020B0503020204020204" pitchFamily="34" charset="-122"/>
                <a:ea typeface="微软雅黑" panose="020B0503020204020204" pitchFamily="34" charset="-122"/>
                <a:cs typeface="+mn-cs"/>
              </a:rPr>
              <a:t>海域海产丰富</a:t>
            </a:r>
            <a:endParaRPr lang="zh-CN" altLang="en-US" sz="1400" b="1" kern="1200">
              <a:solidFill>
                <a:prstClr val="black"/>
              </a:solidFill>
              <a:latin typeface="微软雅黑" panose="020B0503020204020204" pitchFamily="34" charset="-122"/>
              <a:ea typeface="微软雅黑" panose="020B0503020204020204" pitchFamily="34" charset="-122"/>
              <a:cs typeface="+mn-cs"/>
            </a:endParaRPr>
          </a:p>
        </p:txBody>
      </p:sp>
      <p:sp>
        <p:nvSpPr>
          <p:cNvPr id="47" name="TextBox 15"/>
          <p:cNvSpPr txBox="1"/>
          <p:nvPr>
            <p:custDataLst>
              <p:tags r:id="rId59"/>
            </p:custDataLst>
          </p:nvPr>
        </p:nvSpPr>
        <p:spPr>
          <a:xfrm>
            <a:off x="4694263" y="3260763"/>
            <a:ext cx="398145" cy="916132"/>
          </a:xfrm>
          <a:prstGeom prst="rect">
            <a:avLst/>
          </a:prstGeom>
          <a:solidFill>
            <a:srgbClr val="0099FF"/>
          </a:solidFill>
          <a:ln w="19050">
            <a:solidFill>
              <a:srgbClr val="9999FF"/>
            </a:solidFill>
          </a:ln>
        </p:spPr>
        <p:txBody>
          <a:bodyPr vert="eaVert" wrap="square" rtlCol="0">
            <a:spAutoFit/>
          </a:bodyPr>
          <a:lstStyle/>
          <a:p>
            <a:pPr defTabSz="1828800" hangingPunct="1"/>
            <a:r>
              <a:rPr lang="zh-CN" altLang="en-US" sz="1400" b="1" kern="1200">
                <a:solidFill>
                  <a:prstClr val="black"/>
                </a:solidFill>
                <a:latin typeface="微软雅黑" panose="020B0503020204020204" pitchFamily="34" charset="-122"/>
                <a:ea typeface="微软雅黑" panose="020B0503020204020204" pitchFamily="34" charset="-122"/>
                <a:cs typeface="+mn-cs"/>
              </a:rPr>
              <a:t>水温低</a:t>
            </a:r>
            <a:endParaRPr lang="zh-CN" altLang="en-US" sz="1400" b="1" kern="1200">
              <a:solidFill>
                <a:prstClr val="black"/>
              </a:solidFill>
              <a:latin typeface="微软雅黑" panose="020B0503020204020204" pitchFamily="34" charset="-122"/>
              <a:ea typeface="微软雅黑" panose="020B0503020204020204" pitchFamily="34" charset="-122"/>
              <a:cs typeface="+mn-cs"/>
            </a:endParaRPr>
          </a:p>
        </p:txBody>
      </p:sp>
      <p:sp>
        <p:nvSpPr>
          <p:cNvPr id="49" name="TextBox 18"/>
          <p:cNvSpPr txBox="1"/>
          <p:nvPr>
            <p:custDataLst>
              <p:tags r:id="rId60"/>
            </p:custDataLst>
          </p:nvPr>
        </p:nvSpPr>
        <p:spPr>
          <a:xfrm>
            <a:off x="1961515" y="4447540"/>
            <a:ext cx="1109345" cy="337185"/>
          </a:xfrm>
          <a:prstGeom prst="rect">
            <a:avLst/>
          </a:prstGeom>
          <a:solidFill>
            <a:srgbClr val="0099FF"/>
          </a:solidFill>
          <a:ln w="19050">
            <a:solidFill>
              <a:srgbClr val="9999FF"/>
            </a:solidFill>
          </a:ln>
        </p:spPr>
        <p:txBody>
          <a:bodyPr wrap="square" rtlCol="0">
            <a:spAutoFit/>
          </a:bodyPr>
          <a:lstStyle/>
          <a:p>
            <a:pPr defTabSz="1828800" hangingPunct="1"/>
            <a:r>
              <a:rPr lang="zh-CN" altLang="en-US" sz="1600" b="1" kern="1200">
                <a:solidFill>
                  <a:prstClr val="black"/>
                </a:solidFill>
                <a:latin typeface="微软雅黑" panose="020B0503020204020204" pitchFamily="34" charset="-122"/>
                <a:ea typeface="微软雅黑" panose="020B0503020204020204" pitchFamily="34" charset="-122"/>
                <a:cs typeface="+mn-cs"/>
              </a:rPr>
              <a:t>形成渔场</a:t>
            </a:r>
            <a:endParaRPr lang="zh-CN" altLang="en-US" sz="1600" b="1" kern="1200">
              <a:solidFill>
                <a:prstClr val="black"/>
              </a:solidFill>
              <a:latin typeface="微软雅黑" panose="020B0503020204020204" pitchFamily="34" charset="-122"/>
              <a:ea typeface="微软雅黑" panose="020B0503020204020204" pitchFamily="34" charset="-122"/>
              <a:cs typeface="+mn-cs"/>
            </a:endParaRPr>
          </a:p>
        </p:txBody>
      </p:sp>
      <p:sp>
        <p:nvSpPr>
          <p:cNvPr id="51" name="TextBox 89"/>
          <p:cNvSpPr txBox="1"/>
          <p:nvPr>
            <p:custDataLst>
              <p:tags r:id="rId61"/>
            </p:custDataLst>
          </p:nvPr>
        </p:nvSpPr>
        <p:spPr>
          <a:xfrm>
            <a:off x="3130424" y="3035639"/>
            <a:ext cx="1643380" cy="306705"/>
          </a:xfrm>
          <a:prstGeom prst="rect">
            <a:avLst/>
          </a:prstGeom>
          <a:noFill/>
        </p:spPr>
        <p:txBody>
          <a:bodyPr wrap="square" rtlCol="0">
            <a:spAutoFit/>
          </a:bodyPr>
          <a:lstStyle/>
          <a:p>
            <a:pPr algn="l" defTabSz="1828800" hangingPunct="1"/>
            <a:r>
              <a:rPr lang="zh-CN" altLang="en-US" sz="1400" b="1" kern="1200">
                <a:solidFill>
                  <a:srgbClr val="138A40"/>
                </a:solidFill>
                <a:latin typeface="微软雅黑" panose="020B0503020204020204" pitchFamily="34" charset="-122"/>
                <a:ea typeface="微软雅黑" panose="020B0503020204020204" pitchFamily="34" charset="-122"/>
                <a:cs typeface="+mn-cs"/>
              </a:rPr>
              <a:t> 影响  水温</a:t>
            </a:r>
            <a:endParaRPr lang="zh-CN" altLang="en-US" sz="1400" b="1" kern="1200">
              <a:solidFill>
                <a:srgbClr val="138A40"/>
              </a:solidFill>
              <a:latin typeface="微软雅黑" panose="020B0503020204020204" pitchFamily="34" charset="-122"/>
              <a:ea typeface="微软雅黑" panose="020B0503020204020204" pitchFamily="34" charset="-122"/>
              <a:cs typeface="+mn-cs"/>
            </a:endParaRPr>
          </a:p>
        </p:txBody>
      </p:sp>
    </p:spTree>
    <p:custDataLst>
      <p:tags r:id="rId6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92150" y="239395"/>
            <a:ext cx="4008120" cy="534035"/>
          </a:xfrm>
          <a:prstGeom prst="rect">
            <a:avLst/>
          </a:prstGeom>
          <a:noFill/>
        </p:spPr>
        <p:txBody>
          <a:bodyPr wrap="square" lIns="91440" tIns="45720" rIns="91440" bIns="45720" rtlCol="0" anchor="t" anchorCtr="0">
            <a:spAutoFit/>
          </a:bodyPr>
          <a:lstStyle/>
          <a:p>
            <a:pPr marL="0" lvl="0" indent="0" algn="l" fontAlgn="auto">
              <a:lnSpc>
                <a:spcPct val="120000"/>
              </a:lnSpc>
              <a:spcBef>
                <a:spcPct val="0"/>
              </a:spcBef>
              <a:spcAft>
                <a:spcPts val="800"/>
              </a:spcAft>
              <a:buSzTx/>
            </a:pPr>
            <a:r>
              <a:rPr lang="zh-CN" altLang="en-US" sz="24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地理学科必备知识考查思路</a:t>
            </a:r>
            <a:endParaRPr lang="zh-CN" altLang="en-US" sz="24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450850" y="1104900"/>
            <a:ext cx="8232775" cy="3623310"/>
          </a:xfrm>
          <a:prstGeom prst="rect">
            <a:avLst/>
          </a:prstGeom>
        </p:spPr>
      </p:pic>
    </p:spTree>
    <p:custDataLst>
      <p:tags r:id="rId4"/>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custDataLst>
              <p:tags r:id="rId1"/>
            </p:custDataLst>
          </p:nvPr>
        </p:nvSpPr>
        <p:spPr bwMode="auto">
          <a:xfrm>
            <a:off x="733425" y="504587"/>
            <a:ext cx="4629150" cy="642938"/>
          </a:xfrm>
          <a:prstGeom prst="rect">
            <a:avLst/>
          </a:prstGeom>
          <a:noFill/>
          <a:ln w="9525">
            <a:noFill/>
            <a:miter lim="800000"/>
          </a:ln>
          <a:effectLst/>
        </p:spPr>
        <p:txBody>
          <a:bodyPr anchor="ctr"/>
          <a:lstStyle/>
          <a:p>
            <a:pPr marR="0" defTabSz="914400">
              <a:buClrTx/>
              <a:buSzTx/>
              <a:buFontTx/>
              <a:defRPr/>
            </a:pPr>
            <a:r>
              <a:rPr kumimoji="0" lang="en-US" altLang="zh-CN" sz="2400" b="1" kern="0" cap="none" spc="0" normalizeH="0" baseline="0" noProof="0">
                <a:solidFill>
                  <a:srgbClr val="FF0000"/>
                </a:solidFill>
                <a:latin typeface="+mn-ea"/>
                <a:ea typeface="+mn-ea"/>
                <a:cs typeface="+mn-ea"/>
              </a:rPr>
              <a:t>1.</a:t>
            </a:r>
            <a:r>
              <a:rPr kumimoji="0" lang="zh-CN" altLang="en-US" sz="2400" b="1" kern="0" cap="none" spc="0" normalizeH="0" baseline="0" noProof="0">
                <a:solidFill>
                  <a:srgbClr val="FF0000"/>
                </a:solidFill>
                <a:latin typeface="+mn-ea"/>
                <a:ea typeface="+mn-ea"/>
                <a:cs typeface="+mn-ea"/>
              </a:rPr>
              <a:t>明确基本概念</a:t>
            </a:r>
            <a:endParaRPr kumimoji="0" lang="zh-CN" altLang="en-US" sz="2400" b="1" kern="0" cap="none" spc="0" normalizeH="0" baseline="0" noProof="0">
              <a:solidFill>
                <a:srgbClr val="FF0000"/>
              </a:solidFill>
              <a:latin typeface="+mn-ea"/>
              <a:ea typeface="+mn-ea"/>
              <a:cs typeface="+mn-ea"/>
            </a:endParaRPr>
          </a:p>
        </p:txBody>
      </p:sp>
      <p:sp>
        <p:nvSpPr>
          <p:cNvPr id="3" name="Rectangle 3"/>
          <p:cNvSpPr txBox="1">
            <a:spLocks noChangeArrowheads="1"/>
          </p:cNvSpPr>
          <p:nvPr>
            <p:custDataLst>
              <p:tags r:id="rId2"/>
            </p:custDataLst>
          </p:nvPr>
        </p:nvSpPr>
        <p:spPr bwMode="auto">
          <a:xfrm>
            <a:off x="868204" y="1312545"/>
            <a:ext cx="7181850" cy="3420904"/>
          </a:xfrm>
          <a:prstGeom prst="rect">
            <a:avLst/>
          </a:prstGeom>
          <a:noFill/>
          <a:ln w="9525">
            <a:noFill/>
            <a:miter lim="800000"/>
          </a:ln>
          <a:effectLst/>
        </p:spPr>
        <p:txBody>
          <a:bodyPr/>
          <a:lstStyle/>
          <a:p>
            <a:pPr marL="342900" marR="0" indent="-342900" defTabSz="914400">
              <a:lnSpc>
                <a:spcPct val="90000"/>
              </a:lnSpc>
              <a:spcBef>
                <a:spcPct val="20000"/>
              </a:spcBef>
              <a:buClr>
                <a:schemeClr val="hlink"/>
              </a:buClr>
              <a:buSzPct val="70000"/>
              <a:buFont typeface="Wingdings" panose="05000000000000000000" charset="0"/>
              <a:buChar char="l"/>
              <a:defRPr/>
            </a:pPr>
            <a:r>
              <a:rPr kumimoji="0" lang="zh-CN" altLang="en-US" sz="2100" b="1" kern="0" cap="none" spc="0" normalizeH="0" baseline="0" noProof="0">
                <a:solidFill>
                  <a:srgbClr val="FF0000"/>
                </a:solidFill>
                <a:latin typeface="+mn-ea"/>
                <a:ea typeface="+mn-ea"/>
              </a:rPr>
              <a:t>把握思维要点</a:t>
            </a:r>
            <a:endParaRPr kumimoji="0" lang="zh-CN" altLang="en-US" sz="2100" b="1" kern="0" cap="none" spc="0" normalizeH="0" baseline="0" noProof="0">
              <a:solidFill>
                <a:srgbClr val="FF0000"/>
              </a:solidFill>
              <a:latin typeface="+mn-ea"/>
              <a:ea typeface="+mn-ea"/>
            </a:endParaRPr>
          </a:p>
          <a:p>
            <a:pPr marL="342900" marR="0" indent="-342900" defTabSz="914400">
              <a:lnSpc>
                <a:spcPct val="90000"/>
              </a:lnSpc>
              <a:spcBef>
                <a:spcPct val="20000"/>
              </a:spcBef>
              <a:buClr>
                <a:schemeClr val="hlink"/>
              </a:buClr>
              <a:buSzPct val="70000"/>
              <a:buFontTx/>
              <a:defRPr/>
            </a:pPr>
            <a:r>
              <a:rPr kumimoji="0" lang="zh-CN" altLang="en-US" sz="2100" b="1" kern="0" cap="none" spc="0" normalizeH="0" baseline="0" noProof="0">
                <a:latin typeface="+mn-ea"/>
                <a:ea typeface="+mn-ea"/>
              </a:rPr>
              <a:t>       所谓基本原理、基本规律，实质上是相关的概念链、概念串，是基本概念的有机组合。</a:t>
            </a:r>
            <a:endParaRPr kumimoji="0" lang="zh-CN" altLang="en-US" sz="2100" b="1" kern="0" cap="none" spc="0" normalizeH="0" baseline="0" noProof="0">
              <a:latin typeface="+mn-ea"/>
              <a:ea typeface="+mn-ea"/>
            </a:endParaRPr>
          </a:p>
          <a:p>
            <a:pPr marL="342900" marR="0" indent="-342900" defTabSz="914400">
              <a:lnSpc>
                <a:spcPct val="90000"/>
              </a:lnSpc>
              <a:spcBef>
                <a:spcPct val="20000"/>
              </a:spcBef>
              <a:buClr>
                <a:schemeClr val="hlink"/>
              </a:buClr>
              <a:buSzPct val="70000"/>
              <a:buFont typeface="Wingdings" panose="05000000000000000000" charset="0"/>
              <a:buChar char="l"/>
              <a:defRPr/>
            </a:pPr>
            <a:r>
              <a:rPr kumimoji="0" lang="zh-CN" altLang="en-US" sz="2100" b="1" kern="0" cap="none" spc="0" normalizeH="0" baseline="0" noProof="0">
                <a:solidFill>
                  <a:srgbClr val="FF0000"/>
                </a:solidFill>
                <a:latin typeface="+mn-ea"/>
                <a:ea typeface="+mn-ea"/>
              </a:rPr>
              <a:t>准确阐述问题</a:t>
            </a:r>
            <a:endParaRPr kumimoji="0" lang="zh-CN" altLang="en-US" sz="2100" b="1" kern="0" cap="none" spc="0" normalizeH="0" baseline="0" noProof="0">
              <a:solidFill>
                <a:srgbClr val="FF0000"/>
              </a:solidFill>
              <a:latin typeface="+mn-ea"/>
              <a:ea typeface="+mn-ea"/>
            </a:endParaRPr>
          </a:p>
          <a:p>
            <a:pPr marL="342900" marR="0" indent="-342900" defTabSz="914400">
              <a:lnSpc>
                <a:spcPct val="90000"/>
              </a:lnSpc>
              <a:spcBef>
                <a:spcPct val="20000"/>
              </a:spcBef>
              <a:buClr>
                <a:schemeClr val="hlink"/>
              </a:buClr>
              <a:buSzPct val="70000"/>
              <a:buFontTx/>
              <a:defRPr/>
            </a:pPr>
            <a:r>
              <a:rPr kumimoji="0" lang="zh-CN" altLang="en-US" sz="2100" b="1" kern="0" cap="none" spc="0" normalizeH="0" baseline="0" noProof="0">
                <a:latin typeface="+mn-ea"/>
                <a:ea typeface="+mn-ea"/>
              </a:rPr>
              <a:t>       所谓要点化、术语化答题，实质上也是相关的概念链、概念串，是基本概念的合理搭配。</a:t>
            </a:r>
            <a:endParaRPr kumimoji="0" lang="zh-CN" altLang="en-US" sz="2100" b="1" kern="0" cap="none" spc="0" normalizeH="0" baseline="0" noProof="0">
              <a:latin typeface="+mn-ea"/>
              <a:ea typeface="+mn-ea"/>
            </a:endParaRPr>
          </a:p>
          <a:p>
            <a:pPr marL="342900" marR="0" indent="-342900" defTabSz="914400">
              <a:lnSpc>
                <a:spcPct val="90000"/>
              </a:lnSpc>
              <a:spcBef>
                <a:spcPct val="20000"/>
              </a:spcBef>
              <a:buClr>
                <a:schemeClr val="hlink"/>
              </a:buClr>
              <a:buSzPct val="70000"/>
              <a:buFont typeface="微软雅黑" panose="020B0503020204020204" pitchFamily="34" charset="-122"/>
              <a:buChar char="n"/>
              <a:defRPr/>
            </a:pPr>
            <a:endParaRPr kumimoji="0" lang="zh-CN" altLang="en-US" sz="2100" b="1" kern="0" cap="none" spc="0" normalizeH="0" baseline="0" noProof="0">
              <a:latin typeface="+mn-ea"/>
              <a:ea typeface="+mn-ea"/>
            </a:endParaRPr>
          </a:p>
          <a:p>
            <a:pPr marL="342900" marR="0" indent="-342900" defTabSz="914400">
              <a:lnSpc>
                <a:spcPct val="90000"/>
              </a:lnSpc>
              <a:spcBef>
                <a:spcPct val="20000"/>
              </a:spcBef>
              <a:buClr>
                <a:schemeClr val="hlink"/>
              </a:buClr>
              <a:buSzPct val="70000"/>
              <a:buFont typeface="微软雅黑" panose="020B0503020204020204" pitchFamily="34" charset="-122"/>
              <a:defRPr/>
            </a:pPr>
            <a:r>
              <a:rPr kumimoji="0" lang="en-US" altLang="zh-CN" sz="1575" b="1" kern="0" cap="none" spc="0" normalizeH="0" baseline="0" noProof="0">
                <a:latin typeface="+mn-lt"/>
                <a:ea typeface="+mn-ea"/>
                <a:cs typeface="+mn-cs"/>
              </a:rPr>
              <a:t>    </a:t>
            </a:r>
            <a:endParaRPr kumimoji="0" lang="zh-CN" altLang="en-US" sz="1575" b="1" kern="0" cap="none" spc="0" normalizeH="0" baseline="0" noProof="0">
              <a:latin typeface="+mn-lt"/>
              <a:ea typeface="+mn-ea"/>
              <a:cs typeface="+mn-cs"/>
            </a:endParaRPr>
          </a:p>
          <a:p>
            <a:pPr marL="342900" marR="0" indent="-342900" defTabSz="914400">
              <a:lnSpc>
                <a:spcPct val="90000"/>
              </a:lnSpc>
              <a:spcBef>
                <a:spcPct val="20000"/>
              </a:spcBef>
              <a:buClr>
                <a:schemeClr val="hlink"/>
              </a:buClr>
              <a:buSzPct val="70000"/>
              <a:buFont typeface="微软雅黑" panose="020B0503020204020204" pitchFamily="34" charset="-122"/>
              <a:buChar char="n"/>
              <a:defRPr/>
            </a:pPr>
            <a:endParaRPr kumimoji="0" lang="en-US" altLang="zh-CN" sz="1575" b="1" kern="0" cap="none" spc="0" normalizeH="0" baseline="0" noProof="0">
              <a:latin typeface="+mn-lt"/>
              <a:ea typeface="+mn-ea"/>
              <a:cs typeface="+mn-cs"/>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Rot="1" noChangeArrowheads="1"/>
          </p:cNvSpPr>
          <p:nvPr>
            <p:ph type="title" idx="4294967295"/>
            <p:custDataLst>
              <p:tags r:id="rId1"/>
            </p:custDataLst>
          </p:nvPr>
        </p:nvSpPr>
        <p:spPr/>
        <p:txBody>
          <a:bodyPr wrap="square" lIns="51435" tIns="25717" rIns="51435" bIns="25717"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0" cap="none" spc="0" normalizeH="0" baseline="0" noProof="0">
                <a:ln>
                  <a:noFill/>
                </a:ln>
                <a:solidFill>
                  <a:srgbClr val="FF0000"/>
                </a:solidFill>
                <a:uLnTx/>
                <a:uFillTx/>
                <a:latin typeface="+mn-ea"/>
                <a:ea typeface="+mn-ea"/>
                <a:cs typeface="+mn-ea"/>
              </a:rPr>
              <a:t>【</a:t>
            </a:r>
            <a:r>
              <a:rPr kumimoji="0" lang="zh-CN" altLang="en-US" sz="2400" b="1" i="0" u="none" strike="noStrike" kern="0" cap="none" spc="0" normalizeH="0" baseline="0" noProof="0">
                <a:ln>
                  <a:noFill/>
                </a:ln>
                <a:solidFill>
                  <a:srgbClr val="FF0000"/>
                </a:solidFill>
                <a:uLnTx/>
                <a:uFillTx/>
                <a:latin typeface="+mn-ea"/>
                <a:ea typeface="+mn-ea"/>
                <a:cs typeface="+mn-ea"/>
              </a:rPr>
              <a:t>易错概念辨析</a:t>
            </a:r>
            <a:r>
              <a:rPr kumimoji="0" lang="en-US" altLang="zh-CN" sz="2400" b="1" i="0" u="none" strike="noStrike" kern="0" cap="none" spc="0" normalizeH="0" baseline="0" noProof="0">
                <a:ln>
                  <a:noFill/>
                </a:ln>
                <a:solidFill>
                  <a:srgbClr val="FF0000"/>
                </a:solidFill>
                <a:uLnTx/>
                <a:uFillTx/>
                <a:latin typeface="+mn-ea"/>
                <a:ea typeface="+mn-ea"/>
                <a:cs typeface="+mn-ea"/>
              </a:rPr>
              <a:t>1】 </a:t>
            </a:r>
            <a:endParaRPr kumimoji="0" lang="en-US" altLang="zh-CN" sz="2400" b="1" i="0" u="none" strike="noStrike" kern="0" cap="none" spc="0" normalizeH="0" baseline="0" noProof="0">
              <a:ln>
                <a:noFill/>
              </a:ln>
              <a:solidFill>
                <a:srgbClr val="FF0000"/>
              </a:solidFill>
              <a:uLnTx/>
              <a:uFillTx/>
              <a:latin typeface="+mn-ea"/>
              <a:ea typeface="+mn-ea"/>
              <a:cs typeface="+mn-ea"/>
            </a:endParaRPr>
          </a:p>
        </p:txBody>
      </p:sp>
      <p:sp>
        <p:nvSpPr>
          <p:cNvPr id="418819" name="Rectangle 3"/>
          <p:cNvSpPr>
            <a:spLocks noGrp="1" noChangeArrowheads="1"/>
          </p:cNvSpPr>
          <p:nvPr>
            <p:ph type="body" idx="1"/>
            <p:custDataLst>
              <p:tags r:id="rId2"/>
            </p:custDataLst>
          </p:nvPr>
        </p:nvSpPr>
        <p:spPr>
          <a:xfrm>
            <a:off x="457200" y="867410"/>
            <a:ext cx="8229600" cy="3814445"/>
          </a:xfrm>
        </p:spPr>
        <p:txBody>
          <a:bodyPr wrap="square" lIns="51435" tIns="25717" rIns="51435" bIns="25717" numCol="1" anchor="t" anchorCtr="0" compatLnSpc="1"/>
          <a:lstStyle/>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endParaRPr kumimoji="0" lang="en-US" altLang="zh-CN"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地方时、区时、时区、北京时间、国际标准时间、日界线与 </a:t>
            </a:r>
            <a:r>
              <a:rPr kumimoji="0" lang="en-US" altLang="zh-CN" sz="2100" b="1" i="0" u="none" strike="noStrike" kern="0" cap="none" spc="0" normalizeH="0" baseline="0" noProof="0">
                <a:ln>
                  <a:noFill/>
                </a:ln>
                <a:solidFill>
                  <a:schemeClr val="tx1"/>
                </a:solidFill>
                <a:uLnTx/>
                <a:uFillTx/>
                <a:latin typeface="+mn-ea"/>
                <a:ea typeface="+mn-ea"/>
                <a:cs typeface="+mn-ea"/>
              </a:rPr>
              <a:t>180°</a:t>
            </a:r>
            <a:r>
              <a:rPr kumimoji="0" lang="zh-CN" altLang="en-US" sz="2100" b="1" i="0" u="none" strike="noStrike" kern="0" cap="none" spc="0" normalizeH="0" baseline="0" noProof="0">
                <a:ln>
                  <a:noFill/>
                </a:ln>
                <a:solidFill>
                  <a:schemeClr val="tx1"/>
                </a:solidFill>
                <a:uLnTx/>
                <a:uFillTx/>
                <a:latin typeface="+mn-ea"/>
                <a:ea typeface="+mn-ea"/>
                <a:cs typeface="+mn-ea"/>
              </a:rPr>
              <a:t>经线 </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昼夜现象、昼夜交替现象、昼夜长短现象、昼夜长短的变化</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太阳高度与正午太阳高度、太阳高度的日变化与正午太阳高度的季节（年）变化 </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太阳方位（方向）、日出（日落）方位、正午太阳方位，日出（日落）</a:t>
            </a:r>
            <a:r>
              <a:rPr lang="zh-CN" altLang="en-US" sz="2100" b="1" kern="0">
                <a:latin typeface="+mn-ea"/>
                <a:cs typeface="+mn-ea"/>
              </a:rPr>
              <a:t>物体的影子</a:t>
            </a:r>
            <a:endParaRPr kumimoji="0" lang="zh-CN" altLang="en-US" sz="2100" b="1" i="0" u="none" strike="noStrike" kern="0" cap="none" spc="0" normalizeH="0" baseline="0" noProof="0">
              <a:ln>
                <a:noFill/>
              </a:ln>
              <a:solidFill>
                <a:schemeClr val="tx1"/>
              </a:solidFill>
              <a:uLnTx/>
              <a:uFillTx/>
              <a:latin typeface="+mn-ea"/>
              <a:cs typeface="+mn-ea"/>
            </a:endParaRPr>
          </a:p>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  </a:t>
            </a:r>
            <a:r>
              <a:rPr lang="zh-CN" altLang="en-US" sz="2100" b="1" kern="0" noProof="0">
                <a:ln>
                  <a:noFill/>
                </a:ln>
                <a:uLnTx/>
                <a:uFillTx/>
                <a:latin typeface="+mn-ea"/>
                <a:cs typeface="+mn-ea"/>
                <a:sym typeface="+mn-ea"/>
              </a:rPr>
              <a:t> </a:t>
            </a:r>
            <a:r>
              <a:rPr lang="en-US" altLang="zh-CN" sz="2100" b="1" kern="0" noProof="0">
                <a:ln>
                  <a:noFill/>
                </a:ln>
                <a:uLnTx/>
                <a:uFillTx/>
                <a:latin typeface="+mn-ea"/>
                <a:cs typeface="+mn-ea"/>
                <a:sym typeface="+mn-ea"/>
              </a:rPr>
              <a:t>……</a:t>
            </a:r>
            <a:endParaRPr kumimoji="0" lang="en-US" altLang="zh-CN" sz="2100" b="1" i="0" u="none" strike="noStrike" kern="0" cap="none" spc="0" normalizeH="0" baseline="0" noProof="0">
              <a:ln>
                <a:noFill/>
              </a:ln>
              <a:solidFill>
                <a:schemeClr val="tx1"/>
              </a:solidFill>
              <a:uLnTx/>
              <a:uFillTx/>
              <a:latin typeface="+mn-ea"/>
              <a:cs typeface="+mn-ea"/>
              <a:sym typeface="+mn-ea"/>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微软雅黑" panose="020B0503020204020204" pitchFamily="34" charset="-122"/>
              <a:buNone/>
              <a:defRPr/>
            </a:pPr>
            <a:endParaRPr kumimoji="0" lang="zh-CN" altLang="en-US" sz="2100" b="1" i="0" u="none" strike="noStrike" kern="0" cap="none" spc="0" normalizeH="0" baseline="0" noProof="0">
              <a:ln>
                <a:noFill/>
              </a:ln>
              <a:solidFill>
                <a:schemeClr val="tx1"/>
              </a:solidFill>
              <a:uLnTx/>
              <a:uFillTx/>
              <a:latin typeface="+mn-ea"/>
              <a:ea typeface="+mn-ea"/>
              <a:cs typeface="+mn-ea"/>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Rot="1" noChangeArrowheads="1"/>
          </p:cNvSpPr>
          <p:nvPr>
            <p:ph type="title" idx="4294967295"/>
            <p:custDataLst>
              <p:tags r:id="rId1"/>
            </p:custDataLst>
          </p:nvPr>
        </p:nvSpPr>
        <p:spPr/>
        <p:txBody>
          <a:bodyPr wrap="square" lIns="51435" tIns="25717" rIns="51435" bIns="25717"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0" cap="none" spc="0" normalizeH="0" baseline="0" noProof="0">
                <a:ln>
                  <a:noFill/>
                </a:ln>
                <a:solidFill>
                  <a:srgbClr val="FF0000"/>
                </a:solidFill>
                <a:uLnTx/>
                <a:uFillTx/>
                <a:latin typeface="+mn-ea"/>
                <a:ea typeface="+mn-ea"/>
                <a:cs typeface="+mn-ea"/>
              </a:rPr>
              <a:t>【</a:t>
            </a:r>
            <a:r>
              <a:rPr kumimoji="0" lang="zh-CN" altLang="en-US" sz="2400" b="1" i="0" u="none" strike="noStrike" kern="0" cap="none" spc="0" normalizeH="0" baseline="0" noProof="0">
                <a:ln>
                  <a:noFill/>
                </a:ln>
                <a:solidFill>
                  <a:srgbClr val="FF0000"/>
                </a:solidFill>
                <a:uLnTx/>
                <a:uFillTx/>
                <a:latin typeface="+mn-ea"/>
                <a:ea typeface="+mn-ea"/>
                <a:cs typeface="+mn-ea"/>
              </a:rPr>
              <a:t>易错概念辨析</a:t>
            </a:r>
            <a:r>
              <a:rPr kumimoji="0" lang="en-US" altLang="zh-CN" sz="2400" b="1" i="0" u="none" strike="noStrike" kern="0" cap="none" spc="0" normalizeH="0" baseline="0" noProof="0">
                <a:ln>
                  <a:noFill/>
                </a:ln>
                <a:solidFill>
                  <a:srgbClr val="FF0000"/>
                </a:solidFill>
                <a:uLnTx/>
                <a:uFillTx/>
                <a:latin typeface="+mn-ea"/>
                <a:ea typeface="+mn-ea"/>
                <a:cs typeface="+mn-ea"/>
              </a:rPr>
              <a:t>2】</a:t>
            </a:r>
            <a:endParaRPr kumimoji="0" lang="en-US" altLang="zh-CN" sz="2400" b="1" i="0" u="none" strike="noStrike" kern="0" cap="none" spc="0" normalizeH="0" baseline="0" noProof="0">
              <a:ln>
                <a:noFill/>
              </a:ln>
              <a:solidFill>
                <a:srgbClr val="FF0000"/>
              </a:solidFill>
              <a:uLnTx/>
              <a:uFillTx/>
              <a:latin typeface="+mn-ea"/>
              <a:ea typeface="+mn-ea"/>
              <a:cs typeface="+mn-ea"/>
            </a:endParaRPr>
          </a:p>
        </p:txBody>
      </p:sp>
      <p:sp>
        <p:nvSpPr>
          <p:cNvPr id="420867" name="Rectangle 3"/>
          <p:cNvSpPr>
            <a:spLocks noGrp="1" noChangeArrowheads="1"/>
          </p:cNvSpPr>
          <p:nvPr>
            <p:ph type="body" idx="1"/>
            <p:custDataLst>
              <p:tags r:id="rId2"/>
            </p:custDataLst>
          </p:nvPr>
        </p:nvSpPr>
        <p:spPr>
          <a:xfrm>
            <a:off x="457200" y="876300"/>
            <a:ext cx="8229600" cy="3609975"/>
          </a:xfrm>
        </p:spPr>
        <p:txBody>
          <a:bodyPr wrap="square" lIns="51435" tIns="25717" rIns="51435" bIns="25717" numCol="1" anchor="t" anchorCtr="0" compatLnSpc="1"/>
          <a:lstStyle/>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endParaRPr lang="en-US" altLang="zh-CN" sz="2100" b="1" kern="0">
              <a:latin typeface="+mn-ea"/>
              <a:cs typeface="+mn-ea"/>
            </a:endParaRPr>
          </a:p>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地壳、岩石圈、软流层、板块 </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生长边界、消亡边界 </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地质作用、变质作用、固结成岩作用、</a:t>
            </a:r>
            <a:r>
              <a:rPr kumimoji="0" lang="zh-CN" altLang="en-US" sz="2100" b="1" i="0" u="none" strike="noStrike" kern="0" cap="none" spc="0" normalizeH="0" baseline="0" noProof="0">
                <a:ln>
                  <a:noFill/>
                </a:ln>
                <a:solidFill>
                  <a:srgbClr val="FF0000"/>
                </a:solidFill>
                <a:uLnTx/>
                <a:uFillTx/>
                <a:latin typeface="+mn-ea"/>
                <a:ea typeface="+mn-ea"/>
                <a:cs typeface="+mn-ea"/>
              </a:rPr>
              <a:t>地壳运动、地质构造、构造地貌 </a:t>
            </a:r>
            <a:endParaRPr kumimoji="0" lang="zh-CN" altLang="en-US" sz="2100" b="1" i="0" u="none" strike="noStrike" kern="0" cap="none" spc="0" normalizeH="0" baseline="0" noProof="0">
              <a:ln>
                <a:noFill/>
              </a:ln>
              <a:solidFill>
                <a:srgbClr val="FF0000"/>
              </a:solidFill>
              <a:uLnTx/>
              <a:uFillTx/>
              <a:latin typeface="+mn-ea"/>
              <a:ea typeface="+mn-ea"/>
              <a:cs typeface="+mn-ea"/>
            </a:endParaRPr>
          </a:p>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风化作用、侵蚀作用 </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冲积扇（洪积扇）、冲积平原、三角洲、河漫滩、海滩</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en-US" altLang="zh-CN" sz="2100" b="1" i="0" u="none" strike="noStrike" kern="0" cap="none" spc="0" normalizeH="0" baseline="0" noProof="0">
                <a:ln>
                  <a:noFill/>
                </a:ln>
                <a:solidFill>
                  <a:schemeClr val="tx1"/>
                </a:solidFill>
                <a:uLnTx/>
                <a:uFillTx/>
                <a:latin typeface="+mn-ea"/>
                <a:ea typeface="+mn-ea"/>
                <a:cs typeface="+mn-ea"/>
              </a:rPr>
              <a:t>V</a:t>
            </a:r>
            <a:r>
              <a:rPr kumimoji="0" lang="zh-CN" altLang="en-US" sz="2100" b="1" i="0" u="none" strike="noStrike" kern="0" cap="none" spc="0" normalizeH="0" baseline="0" noProof="0">
                <a:ln>
                  <a:noFill/>
                </a:ln>
                <a:solidFill>
                  <a:schemeClr val="tx1"/>
                </a:solidFill>
                <a:uLnTx/>
                <a:uFillTx/>
                <a:latin typeface="+mn-ea"/>
                <a:ea typeface="+mn-ea"/>
                <a:cs typeface="+mn-ea"/>
              </a:rPr>
              <a:t>形谷、</a:t>
            </a:r>
            <a:r>
              <a:rPr kumimoji="0" lang="en-US" altLang="zh-CN" sz="2100" b="1" i="0" u="none" strike="noStrike" kern="0" cap="none" spc="0" normalizeH="0" baseline="0" noProof="0">
                <a:ln>
                  <a:noFill/>
                </a:ln>
                <a:solidFill>
                  <a:schemeClr val="tx1"/>
                </a:solidFill>
                <a:uLnTx/>
                <a:uFillTx/>
                <a:latin typeface="+mn-ea"/>
                <a:ea typeface="+mn-ea"/>
                <a:cs typeface="+mn-ea"/>
              </a:rPr>
              <a:t>U</a:t>
            </a:r>
            <a:r>
              <a:rPr kumimoji="0" lang="zh-CN" altLang="en-US" sz="2100" b="1" i="0" u="none" strike="noStrike" kern="0" cap="none" spc="0" normalizeH="0" baseline="0" noProof="0">
                <a:ln>
                  <a:noFill/>
                </a:ln>
                <a:solidFill>
                  <a:schemeClr val="tx1"/>
                </a:solidFill>
                <a:uLnTx/>
                <a:uFillTx/>
                <a:latin typeface="+mn-ea"/>
                <a:ea typeface="+mn-ea"/>
                <a:cs typeface="+mn-ea"/>
              </a:rPr>
              <a:t>形谷 </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    </a:t>
            </a:r>
            <a:r>
              <a:rPr lang="en-US" altLang="zh-CN" sz="2100" b="1" kern="0" noProof="0">
                <a:ln>
                  <a:noFill/>
                </a:ln>
                <a:solidFill>
                  <a:schemeClr val="tx1"/>
                </a:solidFill>
                <a:uLnTx/>
                <a:uFillTx/>
                <a:latin typeface="+mn-ea"/>
                <a:cs typeface="+mn-ea"/>
                <a:sym typeface="+mn-ea"/>
              </a:rPr>
              <a:t>……</a:t>
            </a:r>
            <a:endParaRPr kumimoji="0" lang="en-US" altLang="zh-CN" sz="2100" b="1" i="0" u="none" strike="noStrike" kern="0" cap="none" spc="0" normalizeH="0" baseline="0" noProof="0">
              <a:ln>
                <a:noFill/>
              </a:ln>
              <a:solidFill>
                <a:schemeClr val="tx1"/>
              </a:solidFill>
              <a:uLnTx/>
              <a:uFillTx/>
              <a:latin typeface="+mn-ea"/>
              <a:cs typeface="+mn-ea"/>
              <a:sym typeface="+mn-ea"/>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rrowheads="1"/>
          </p:cNvSpPr>
          <p:nvPr>
            <p:ph type="title" idx="4294967295"/>
            <p:custDataLst>
              <p:tags r:id="rId1"/>
            </p:custDataLst>
          </p:nvPr>
        </p:nvSpPr>
        <p:spPr/>
        <p:txBody>
          <a:bodyPr wrap="square" lIns="51435" tIns="25717" rIns="51435" bIns="25717"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0" cap="none" spc="0" normalizeH="0" baseline="0" noProof="0">
                <a:ln>
                  <a:noFill/>
                </a:ln>
                <a:solidFill>
                  <a:srgbClr val="FF0000"/>
                </a:solidFill>
                <a:uLnTx/>
                <a:uFillTx/>
                <a:latin typeface="+mn-ea"/>
                <a:ea typeface="+mn-ea"/>
                <a:cs typeface="+mn-ea"/>
              </a:rPr>
              <a:t>【</a:t>
            </a:r>
            <a:r>
              <a:rPr kumimoji="0" lang="zh-CN" altLang="en-US" sz="2400" b="1" i="0" u="none" strike="noStrike" kern="0" cap="none" spc="0" normalizeH="0" baseline="0" noProof="0">
                <a:ln>
                  <a:noFill/>
                </a:ln>
                <a:solidFill>
                  <a:srgbClr val="FF0000"/>
                </a:solidFill>
                <a:uLnTx/>
                <a:uFillTx/>
                <a:latin typeface="+mn-ea"/>
                <a:ea typeface="+mn-ea"/>
                <a:cs typeface="+mn-ea"/>
              </a:rPr>
              <a:t>易错概念辨析</a:t>
            </a:r>
            <a:r>
              <a:rPr kumimoji="0" lang="en-US" altLang="zh-CN" sz="2400" b="1" i="0" u="none" strike="noStrike" kern="0" cap="none" spc="0" normalizeH="0" baseline="0" noProof="0">
                <a:ln>
                  <a:noFill/>
                </a:ln>
                <a:solidFill>
                  <a:srgbClr val="FF0000"/>
                </a:solidFill>
                <a:uLnTx/>
                <a:uFillTx/>
                <a:latin typeface="+mn-ea"/>
                <a:ea typeface="+mn-ea"/>
                <a:cs typeface="+mn-ea"/>
              </a:rPr>
              <a:t>3】</a:t>
            </a:r>
            <a:endParaRPr kumimoji="0" lang="en-US" altLang="zh-CN" sz="2400" b="1" i="0" u="none" strike="noStrike" kern="0" cap="none" spc="0" normalizeH="0" baseline="0" noProof="0">
              <a:ln>
                <a:noFill/>
              </a:ln>
              <a:solidFill>
                <a:srgbClr val="FF0000"/>
              </a:solidFill>
              <a:uLnTx/>
              <a:uFillTx/>
              <a:latin typeface="+mn-ea"/>
              <a:ea typeface="+mn-ea"/>
              <a:cs typeface="+mn-ea"/>
            </a:endParaRPr>
          </a:p>
        </p:txBody>
      </p:sp>
      <p:sp>
        <p:nvSpPr>
          <p:cNvPr id="422915" name="Rectangle 3"/>
          <p:cNvSpPr>
            <a:spLocks noGrp="1" noChangeArrowheads="1"/>
          </p:cNvSpPr>
          <p:nvPr>
            <p:ph type="body" idx="1"/>
            <p:custDataLst>
              <p:tags r:id="rId2"/>
            </p:custDataLst>
          </p:nvPr>
        </p:nvSpPr>
        <p:spPr>
          <a:xfrm>
            <a:off x="1062990" y="1038225"/>
            <a:ext cx="6042660" cy="3694430"/>
          </a:xfrm>
        </p:spPr>
        <p:txBody>
          <a:bodyPr wrap="square" lIns="51435" tIns="25717" rIns="51435" bIns="25717" numCol="1" anchor="t" anchorCtr="0" compatLnSpc="1"/>
          <a:lstStyle/>
          <a:p>
            <a:pPr marR="0" lvl="0" algn="l" defTabSz="914400" rtl="0" eaLnBrk="1" fontAlgn="base" latinLnBrk="0" hangingPunct="1">
              <a:lnSpc>
                <a:spcPct val="9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气温垂直递减率、逆温现象</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9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太阳辐射、地面辐射、大气辐射、大气逆辐射</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L="0" marR="0" lvl="0" indent="0" algn="l" defTabSz="914400" rtl="0" eaLnBrk="1" fontAlgn="base" latinLnBrk="0" hangingPunct="1">
              <a:lnSpc>
                <a:spcPct val="90000"/>
              </a:lnSpc>
              <a:spcBef>
                <a:spcPct val="20000"/>
              </a:spcBef>
              <a:spcAft>
                <a:spcPct val="0"/>
              </a:spcAft>
              <a:buClr>
                <a:schemeClr val="hlink"/>
              </a:buClr>
              <a:buSzPct val="70000"/>
              <a:buFont typeface="Wingdings" panose="05000000000000000000" charset="0"/>
              <a:buNone/>
              <a:defRPr/>
            </a:pPr>
            <a:r>
              <a:rPr kumimoji="0" lang="en-US" altLang="zh-CN" sz="2100" b="1" i="0" u="none" strike="noStrike" kern="0" cap="none" spc="0" normalizeH="0" baseline="0" noProof="0">
                <a:ln>
                  <a:noFill/>
                </a:ln>
                <a:solidFill>
                  <a:schemeClr val="tx1"/>
                </a:solidFill>
                <a:uLnTx/>
                <a:uFillTx/>
                <a:latin typeface="+mn-ea"/>
                <a:ea typeface="+mn-ea"/>
                <a:cs typeface="+mn-ea"/>
              </a:rPr>
              <a:t>     </a:t>
            </a:r>
            <a:r>
              <a:rPr kumimoji="0" lang="zh-CN" altLang="en-US" sz="2100" b="1" i="0" u="none" strike="noStrike" kern="0" cap="none" spc="0" normalizeH="0" baseline="0" noProof="0">
                <a:ln>
                  <a:noFill/>
                </a:ln>
                <a:solidFill>
                  <a:schemeClr val="tx1"/>
                </a:solidFill>
                <a:uLnTx/>
                <a:uFillTx/>
                <a:latin typeface="+mn-ea"/>
                <a:ea typeface="+mn-ea"/>
                <a:cs typeface="+mn-ea"/>
              </a:rPr>
              <a:t>气象、天气与气候</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9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降水年际变化、降水季节变化 ，气温年较差、气温日较差 、昼夜温差 </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9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热力环流 、大气环流、三圈环流、季风环流</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9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等压面、等压线 </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9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副热带高气压带、副热带高压（副高）</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9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热岛效应、雨岛效应、雨影效应、温室效应</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9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tx1"/>
                </a:solidFill>
                <a:uLnTx/>
                <a:uFillTx/>
                <a:latin typeface="+mn-ea"/>
                <a:ea typeface="+mn-ea"/>
                <a:cs typeface="+mn-ea"/>
              </a:rPr>
              <a:t>气旋、反气旋、锋面气旋、热带气旋 </a:t>
            </a:r>
            <a:endParaRPr kumimoji="0" lang="zh-CN" altLang="en-US" sz="2100" b="1" i="0" u="none" strike="noStrike" kern="0" cap="none" spc="0" normalizeH="0" baseline="0" noProof="0">
              <a:ln>
                <a:noFill/>
              </a:ln>
              <a:solidFill>
                <a:schemeClr val="tx1"/>
              </a:solidFill>
              <a:uLnTx/>
              <a:uFillTx/>
              <a:latin typeface="+mn-ea"/>
              <a:ea typeface="+mn-ea"/>
              <a:cs typeface="+mn-ea"/>
            </a:endParaRPr>
          </a:p>
          <a:p>
            <a:pPr marR="0" lvl="0" algn="l" defTabSz="914400" rtl="0" eaLnBrk="1" fontAlgn="base" latinLnBrk="0" hangingPunct="1">
              <a:lnSpc>
                <a:spcPct val="90000"/>
              </a:lnSpc>
              <a:spcBef>
                <a:spcPct val="20000"/>
              </a:spcBef>
              <a:spcAft>
                <a:spcPct val="0"/>
              </a:spcAft>
              <a:buClr>
                <a:schemeClr val="hlink"/>
              </a:buClr>
              <a:buSzPct val="70000"/>
              <a:buFont typeface="Wingdings" panose="05000000000000000000" charset="0"/>
              <a:buChar char="Ø"/>
              <a:defRPr/>
            </a:pPr>
            <a:r>
              <a:rPr kumimoji="0" lang="zh-CN" altLang="en-US" sz="2100" b="1" i="0" u="none" strike="noStrike" kern="0" cap="none" spc="0" normalizeH="0" baseline="0" noProof="0">
                <a:ln>
                  <a:noFill/>
                </a:ln>
                <a:solidFill>
                  <a:schemeClr val="bg2"/>
                </a:solidFill>
                <a:uLnTx/>
                <a:uFillTx/>
                <a:latin typeface="+mn-ea"/>
                <a:ea typeface="+mn-ea"/>
                <a:cs typeface="+mn-ea"/>
              </a:rPr>
              <a:t>    </a:t>
            </a:r>
            <a:r>
              <a:rPr kumimoji="0" lang="en-US" altLang="zh-CN" sz="2100" b="1" i="0" u="none" strike="noStrike" kern="0" cap="none" spc="0" normalizeH="0" baseline="0" noProof="0">
                <a:ln>
                  <a:noFill/>
                </a:ln>
                <a:solidFill>
                  <a:schemeClr val="tx1"/>
                </a:solidFill>
                <a:uLnTx/>
                <a:uFillTx/>
                <a:latin typeface="+mn-ea"/>
                <a:ea typeface="+mn-ea"/>
                <a:cs typeface="+mn-ea"/>
              </a:rPr>
              <a:t>……</a:t>
            </a:r>
            <a:endParaRPr kumimoji="0" lang="en-US" altLang="zh-CN" sz="2100" b="1" i="0" u="none" strike="noStrike" kern="0" cap="none" spc="0" normalizeH="0" baseline="0" noProof="0">
              <a:ln>
                <a:noFill/>
              </a:ln>
              <a:solidFill>
                <a:schemeClr val="bg2"/>
              </a:solidFill>
              <a:uLnTx/>
              <a:uFillTx/>
              <a:latin typeface="+mn-ea"/>
              <a:ea typeface="+mn-ea"/>
              <a:cs typeface="+mn-ea"/>
            </a:endParaRPr>
          </a:p>
          <a:p>
            <a:pPr marL="342900" marR="0" lvl="0" indent="-342900" algn="l" defTabSz="914400" rtl="0" eaLnBrk="1" fontAlgn="base" latinLnBrk="0" hangingPunct="1">
              <a:lnSpc>
                <a:spcPct val="90000"/>
              </a:lnSpc>
              <a:spcBef>
                <a:spcPct val="20000"/>
              </a:spcBef>
              <a:spcAft>
                <a:spcPct val="0"/>
              </a:spcAft>
              <a:buClr>
                <a:schemeClr val="hlink"/>
              </a:buClr>
              <a:buSzPct val="70000"/>
              <a:buFont typeface="微软雅黑" panose="020B0503020204020204" pitchFamily="34" charset="-122"/>
              <a:buChar char="n"/>
              <a:defRPr/>
            </a:pPr>
            <a:endParaRPr kumimoji="0" lang="en-US" altLang="zh-CN" sz="2100" b="1" i="0" u="none" strike="noStrike" kern="0" cap="none" spc="0" normalizeH="0" baseline="0" noProof="0">
              <a:ln>
                <a:noFill/>
              </a:ln>
              <a:solidFill>
                <a:schemeClr val="bg2"/>
              </a:solidFill>
              <a:uLnTx/>
              <a:uFillTx/>
              <a:latin typeface="+mn-ea"/>
              <a:ea typeface="+mn-ea"/>
              <a:cs typeface="+mn-ea"/>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pattFill prst="pct10">
          <a:fgClr>
            <a:schemeClr val="bg2"/>
          </a:fgClr>
          <a:bgClr>
            <a:schemeClr val="bg1"/>
          </a:bgClr>
        </a:pattFill>
        <a:effectLst/>
      </p:bgPr>
    </p:bg>
    <p:spTree>
      <p:nvGrpSpPr>
        <p:cNvPr id="1" name=""/>
        <p:cNvGrpSpPr/>
        <p:nvPr/>
      </p:nvGrpSpPr>
      <p:grpSpPr>
        <a:xfrm>
          <a:off x="0" y="0"/>
          <a:ext cx="0" cy="0"/>
          <a:chOff x="0" y="0"/>
          <a:chExt cx="0" cy="0"/>
        </a:xfrm>
      </p:grpSpPr>
      <p:sp>
        <p:nvSpPr>
          <p:cNvPr id="31" name="任意多边形 30"/>
          <p:cNvSpPr/>
          <p:nvPr>
            <p:custDataLst>
              <p:tags r:id="rId1"/>
            </p:custDataLst>
          </p:nvPr>
        </p:nvSpPr>
        <p:spPr>
          <a:xfrm flipH="1">
            <a:off x="3792538" y="4395788"/>
            <a:ext cx="5233988" cy="915988"/>
          </a:xfrm>
          <a:custGeom>
            <a:avLst/>
            <a:gdLst>
              <a:gd name="connsiteX0" fmla="*/ 0 w 6907593"/>
              <a:gd name="connsiteY0" fmla="*/ 0 h 1776503"/>
              <a:gd name="connsiteX1" fmla="*/ 6907593 w 6907593"/>
              <a:gd name="connsiteY1" fmla="*/ 1776503 h 1776503"/>
              <a:gd name="connsiteX2" fmla="*/ 0 w 6907593"/>
              <a:gd name="connsiteY2" fmla="*/ 1776503 h 1776503"/>
            </a:gdLst>
            <a:ahLst/>
            <a:cxnLst>
              <a:cxn ang="0">
                <a:pos x="connsiteX0" y="connsiteY0"/>
              </a:cxn>
              <a:cxn ang="0">
                <a:pos x="connsiteX1" y="connsiteY1"/>
              </a:cxn>
              <a:cxn ang="0">
                <a:pos x="connsiteX2" y="connsiteY2"/>
              </a:cxn>
            </a:cxnLst>
            <a:rect l="l" t="t" r="r" b="b"/>
            <a:pathLst>
              <a:path w="6907592" h="1776502">
                <a:moveTo>
                  <a:pt x="0" y="0"/>
                </a:moveTo>
                <a:lnTo>
                  <a:pt x="6907593" y="1776503"/>
                </a:lnTo>
                <a:lnTo>
                  <a:pt x="0" y="1776503"/>
                </a:lnTo>
                <a:close/>
              </a:path>
            </a:pathLst>
          </a:cu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fontAlgn="base">
              <a:defRPr/>
            </a:pPr>
            <a:endParaRPr lang="zh-CN" altLang="en-US" strike="noStrike" noProof="1"/>
          </a:p>
        </p:txBody>
      </p:sp>
      <p:sp>
        <p:nvSpPr>
          <p:cNvPr id="10" name="矩形 9"/>
          <p:cNvSpPr/>
          <p:nvPr>
            <p:custDataLst>
              <p:tags r:id="rId2"/>
            </p:custDataLst>
          </p:nvPr>
        </p:nvSpPr>
        <p:spPr>
          <a:xfrm>
            <a:off x="625158" y="884238"/>
            <a:ext cx="7848600" cy="1751965"/>
          </a:xfrm>
          <a:prstGeom prst="rect">
            <a:avLst/>
          </a:prstGeom>
        </p:spPr>
        <p:txBody>
          <a:bodyPr wrap="square" lIns="91438" tIns="45719" rIns="91438" bIns="45719">
            <a:spAutoFit/>
          </a:bodyPr>
          <a:lstStyle/>
          <a:p>
            <a:pPr algn="ctr" fontAlgn="base">
              <a:lnSpc>
                <a:spcPct val="150000"/>
              </a:lnSpc>
            </a:pPr>
            <a:endParaRPr lang="en-US" altLang="zh-CN" sz="3600" b="1" strike="noStrike" noProof="1">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base">
              <a:lnSpc>
                <a:spcPct val="150000"/>
              </a:lnSpc>
            </a:pPr>
            <a:endParaRPr lang="zh-CN" altLang="en-US" sz="3600" b="1" strike="noStrike"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2" name="直接连接符 1"/>
          <p:cNvCxnSpPr/>
          <p:nvPr>
            <p:custDataLst>
              <p:tags r:id="rId3"/>
            </p:custDataLst>
          </p:nvPr>
        </p:nvCxnSpPr>
        <p:spPr>
          <a:xfrm>
            <a:off x="397510" y="528320"/>
            <a:ext cx="8225155" cy="1270"/>
          </a:xfrm>
          <a:prstGeom prst="line">
            <a:avLst/>
          </a:prstGeom>
        </p:spPr>
        <p:style>
          <a:lnRef idx="2">
            <a:schemeClr val="accent2"/>
          </a:lnRef>
          <a:fillRef idx="0">
            <a:srgbClr val="FFFFFF"/>
          </a:fillRef>
          <a:effectRef idx="0">
            <a:srgbClr val="FFFFFF"/>
          </a:effectRef>
          <a:fontRef idx="minor">
            <a:schemeClr val="tx1"/>
          </a:fontRef>
        </p:style>
      </p:cxnSp>
      <p:sp>
        <p:nvSpPr>
          <p:cNvPr id="7" name="矩形 6"/>
          <p:cNvSpPr/>
          <p:nvPr>
            <p:custDataLst>
              <p:tags r:id="rId4"/>
            </p:custDataLst>
          </p:nvPr>
        </p:nvSpPr>
        <p:spPr>
          <a:xfrm>
            <a:off x="452438" y="1884998"/>
            <a:ext cx="1232535" cy="645160"/>
          </a:xfrm>
          <a:prstGeom prst="rect">
            <a:avLst/>
          </a:prstGeom>
        </p:spPr>
        <p:txBody>
          <a:bodyPr wrap="none">
            <a:spAutoFit/>
          </a:bodyPr>
          <a:lstStyle/>
          <a:p>
            <a:pPr algn="ctr" defTabSz="1088390"/>
            <a:r>
              <a:rPr lang="zh-CN" altLang="en-US" sz="3600">
                <a:latin typeface="微软雅黑" panose="020B0503020204020204" pitchFamily="34" charset="-122"/>
                <a:ea typeface="微软雅黑" panose="020B0503020204020204" pitchFamily="34" charset="-122"/>
                <a:cs typeface="微软雅黑" panose="020B0503020204020204" pitchFamily="34" charset="-122"/>
              </a:rPr>
              <a:t>目 录</a:t>
            </a:r>
            <a:endParaRPr lang="zh-CN" altLang="en-US" sz="36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14" name="组合 113"/>
          <p:cNvGrpSpPr/>
          <p:nvPr>
            <p:custDataLst>
              <p:tags r:id="rId5"/>
            </p:custDataLst>
          </p:nvPr>
        </p:nvGrpSpPr>
        <p:grpSpPr>
          <a:xfrm>
            <a:off x="1889760" y="3077210"/>
            <a:ext cx="6944995" cy="430529"/>
            <a:chOff x="2486854" y="2933664"/>
            <a:chExt cx="8792868" cy="573960"/>
          </a:xfrm>
        </p:grpSpPr>
        <p:sp>
          <p:nvSpPr>
            <p:cNvPr id="73" name="TextBox 6"/>
            <p:cNvSpPr txBox="1">
              <a:spLocks noChangeArrowheads="1"/>
            </p:cNvSpPr>
            <p:nvPr>
              <p:custDataLst>
                <p:tags r:id="rId6"/>
              </p:custDataLst>
            </p:nvPr>
          </p:nvSpPr>
          <p:spPr bwMode="auto">
            <a:xfrm>
              <a:off x="3253024" y="2975991"/>
              <a:ext cx="8026698" cy="53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spc="3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几点具体做法</a:t>
              </a:r>
              <a:endParaRPr lang="zh-CN" altLang="en-US" sz="2000" b="1" spc="3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87" name="组合 86"/>
            <p:cNvGrpSpPr/>
            <p:nvPr>
              <p:custDataLst>
                <p:tags r:id="rId7"/>
              </p:custDataLst>
            </p:nvPr>
          </p:nvGrpSpPr>
          <p:grpSpPr>
            <a:xfrm>
              <a:off x="2486854" y="2933664"/>
              <a:ext cx="635406" cy="547840"/>
              <a:chOff x="2051141" y="1275606"/>
              <a:chExt cx="607778" cy="523947"/>
            </a:xfrm>
            <a:solidFill>
              <a:srgbClr val="6AC5F0"/>
            </a:solidFill>
          </p:grpSpPr>
          <p:sp>
            <p:nvSpPr>
              <p:cNvPr id="88" name="六边形 87"/>
              <p:cNvSpPr/>
              <p:nvPr>
                <p:custDataLst>
                  <p:tags r:id="rId8"/>
                </p:custDataLst>
              </p:nvPr>
            </p:nvSpPr>
            <p:spPr>
              <a:xfrm>
                <a:off x="2051141" y="1275606"/>
                <a:ext cx="607778" cy="523947"/>
              </a:xfrm>
              <a:prstGeom prst="hexagon">
                <a:avLst/>
              </a:pr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9" name="TextBox 35"/>
              <p:cNvSpPr txBox="1"/>
              <p:nvPr>
                <p:custDataLst>
                  <p:tags r:id="rId9"/>
                </p:custDataLst>
              </p:nvPr>
            </p:nvSpPr>
            <p:spPr>
              <a:xfrm>
                <a:off x="2108047" y="1316088"/>
                <a:ext cx="487546" cy="414531"/>
              </a:xfrm>
              <a:prstGeom prst="rect">
                <a:avLst/>
              </a:prstGeom>
              <a:noFill/>
            </p:spPr>
            <p:txBody>
              <a:bodyPr wrap="square" rtlCol="0">
                <a:no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0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4</a:t>
                </a:r>
                <a:endParaRPr kumimoji="0" lang="en-US" altLang="zh-CN" sz="20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grpSp>
        <p:nvGrpSpPr>
          <p:cNvPr id="115" name="组合 114"/>
          <p:cNvGrpSpPr/>
          <p:nvPr>
            <p:custDataLst>
              <p:tags r:id="rId10"/>
            </p:custDataLst>
          </p:nvPr>
        </p:nvGrpSpPr>
        <p:grpSpPr>
          <a:xfrm>
            <a:off x="1873885" y="1722755"/>
            <a:ext cx="3596005" cy="433070"/>
            <a:chOff x="6569095" y="2226523"/>
            <a:chExt cx="4675898" cy="548126"/>
          </a:xfrm>
        </p:grpSpPr>
        <p:sp>
          <p:nvSpPr>
            <p:cNvPr id="74" name="TextBox 6"/>
            <p:cNvSpPr txBox="1">
              <a:spLocks noChangeArrowheads="1"/>
            </p:cNvSpPr>
            <p:nvPr>
              <p:custDataLst>
                <p:tags r:id="rId11"/>
              </p:custDataLst>
            </p:nvPr>
          </p:nvSpPr>
          <p:spPr bwMode="auto">
            <a:xfrm>
              <a:off x="7401393" y="2226523"/>
              <a:ext cx="3843600" cy="5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spc="3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紧扣学科课程标准</a:t>
              </a:r>
              <a:endParaRPr lang="zh-CN" altLang="en-US" sz="2000" b="1" spc="3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90" name="组合 89"/>
            <p:cNvGrpSpPr/>
            <p:nvPr>
              <p:custDataLst>
                <p:tags r:id="rId12"/>
              </p:custDataLst>
            </p:nvPr>
          </p:nvGrpSpPr>
          <p:grpSpPr>
            <a:xfrm>
              <a:off x="6569095" y="2226809"/>
              <a:ext cx="635406" cy="547840"/>
              <a:chOff x="2017128" y="618906"/>
              <a:chExt cx="607778" cy="523947"/>
            </a:xfrm>
            <a:solidFill>
              <a:srgbClr val="6AC5F0"/>
            </a:solidFill>
          </p:grpSpPr>
          <p:sp>
            <p:nvSpPr>
              <p:cNvPr id="91" name="六边形 90"/>
              <p:cNvSpPr/>
              <p:nvPr>
                <p:custDataLst>
                  <p:tags r:id="rId13"/>
                </p:custDataLst>
              </p:nvPr>
            </p:nvSpPr>
            <p:spPr>
              <a:xfrm>
                <a:off x="2017128" y="618906"/>
                <a:ext cx="607778" cy="523947"/>
              </a:xfrm>
              <a:prstGeom prst="hexagon">
                <a:avLst/>
              </a:pr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2" name="TextBox 39"/>
              <p:cNvSpPr txBox="1"/>
              <p:nvPr>
                <p:custDataLst>
                  <p:tags r:id="rId14"/>
                </p:custDataLst>
              </p:nvPr>
            </p:nvSpPr>
            <p:spPr>
              <a:xfrm>
                <a:off x="2119138" y="657773"/>
                <a:ext cx="387920" cy="482713"/>
              </a:xfrm>
              <a:prstGeom prst="rect">
                <a:avLst/>
              </a:prstGeom>
              <a:noFill/>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0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2</a:t>
                </a:r>
                <a:endParaRPr kumimoji="0" lang="en-US" altLang="zh-CN" sz="20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grpSp>
        <p:nvGrpSpPr>
          <p:cNvPr id="3" name="组合 2"/>
          <p:cNvGrpSpPr/>
          <p:nvPr>
            <p:custDataLst>
              <p:tags r:id="rId15"/>
            </p:custDataLst>
          </p:nvPr>
        </p:nvGrpSpPr>
        <p:grpSpPr>
          <a:xfrm>
            <a:off x="1874059" y="2395753"/>
            <a:ext cx="3834765" cy="427355"/>
            <a:chOff x="6604655" y="2913456"/>
            <a:chExt cx="5113020" cy="569806"/>
          </a:xfrm>
        </p:grpSpPr>
        <p:sp>
          <p:nvSpPr>
            <p:cNvPr id="8" name="TextBox 6"/>
            <p:cNvSpPr txBox="1">
              <a:spLocks noChangeArrowheads="1"/>
            </p:cNvSpPr>
            <p:nvPr>
              <p:custDataLst>
                <p:tags r:id="rId16"/>
              </p:custDataLst>
            </p:nvPr>
          </p:nvSpPr>
          <p:spPr bwMode="auto">
            <a:xfrm>
              <a:off x="7410682" y="2943936"/>
              <a:ext cx="4306993" cy="53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spc="300">
                  <a:latin typeface="微软雅黑" panose="020B0503020204020204" pitchFamily="34" charset="-122"/>
                  <a:ea typeface="微软雅黑" panose="020B0503020204020204" pitchFamily="34" charset="-122"/>
                  <a:cs typeface="微软雅黑" panose="020B0503020204020204" pitchFamily="34" charset="-122"/>
                  <a:sym typeface="+mn-ea"/>
                </a:rPr>
                <a:t>聚焦核心素养</a:t>
              </a:r>
              <a:endParaRPr lang="zh-CN" altLang="en-US" sz="2000" b="1" spc="3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9" name="组合 8"/>
            <p:cNvGrpSpPr/>
            <p:nvPr>
              <p:custDataLst>
                <p:tags r:id="rId17"/>
              </p:custDataLst>
            </p:nvPr>
          </p:nvGrpSpPr>
          <p:grpSpPr>
            <a:xfrm>
              <a:off x="6604655" y="2913456"/>
              <a:ext cx="635406" cy="569806"/>
              <a:chOff x="2051142" y="1275606"/>
              <a:chExt cx="607778" cy="544955"/>
            </a:xfrm>
            <a:solidFill>
              <a:srgbClr val="6AC5F0"/>
            </a:solidFill>
          </p:grpSpPr>
          <p:sp>
            <p:nvSpPr>
              <p:cNvPr id="11" name="六边形 10"/>
              <p:cNvSpPr/>
              <p:nvPr>
                <p:custDataLst>
                  <p:tags r:id="rId18"/>
                </p:custDataLst>
              </p:nvPr>
            </p:nvSpPr>
            <p:spPr>
              <a:xfrm>
                <a:off x="2051142" y="1275606"/>
                <a:ext cx="607778" cy="523947"/>
              </a:xfrm>
              <a:prstGeom prst="hexagon">
                <a:avLst/>
              </a:pr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TextBox 39"/>
              <p:cNvSpPr txBox="1"/>
              <p:nvPr>
                <p:custDataLst>
                  <p:tags r:id="rId19"/>
                </p:custDataLst>
              </p:nvPr>
            </p:nvSpPr>
            <p:spPr>
              <a:xfrm>
                <a:off x="2111849" y="1312044"/>
                <a:ext cx="397638" cy="508517"/>
              </a:xfrm>
              <a:prstGeom prst="rect">
                <a:avLst/>
              </a:prstGeom>
              <a:noFill/>
            </p:spPr>
            <p:txBody>
              <a:bodyPr wrap="non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0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3</a:t>
                </a:r>
                <a:endParaRPr kumimoji="0" lang="en-US" altLang="zh-CN" sz="20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grpSp>
        <p:nvGrpSpPr>
          <p:cNvPr id="19" name="组合 18"/>
          <p:cNvGrpSpPr/>
          <p:nvPr>
            <p:custDataLst>
              <p:tags r:id="rId20"/>
            </p:custDataLst>
          </p:nvPr>
        </p:nvGrpSpPr>
        <p:grpSpPr>
          <a:xfrm>
            <a:off x="1911985" y="1007745"/>
            <a:ext cx="5354320" cy="458470"/>
            <a:chOff x="2486854" y="2933664"/>
            <a:chExt cx="6820746" cy="547840"/>
          </a:xfrm>
        </p:grpSpPr>
        <p:sp>
          <p:nvSpPr>
            <p:cNvPr id="20" name="TextBox 6"/>
            <p:cNvSpPr txBox="1">
              <a:spLocks noChangeArrowheads="1"/>
            </p:cNvSpPr>
            <p:nvPr>
              <p:custDataLst>
                <p:tags r:id="rId21"/>
              </p:custDataLst>
            </p:nvPr>
          </p:nvSpPr>
          <p:spPr bwMode="auto">
            <a:xfrm>
              <a:off x="3252085" y="2984502"/>
              <a:ext cx="6055515" cy="47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spc="3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把握高考评价体系</a:t>
              </a:r>
              <a:endParaRPr lang="zh-CN" altLang="en-US" sz="2000" b="1" spc="3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1" name="组合 20"/>
            <p:cNvGrpSpPr/>
            <p:nvPr>
              <p:custDataLst>
                <p:tags r:id="rId22"/>
              </p:custDataLst>
            </p:nvPr>
          </p:nvGrpSpPr>
          <p:grpSpPr>
            <a:xfrm>
              <a:off x="2486854" y="2933664"/>
              <a:ext cx="635406" cy="547840"/>
              <a:chOff x="2051141" y="1275606"/>
              <a:chExt cx="607778" cy="523947"/>
            </a:xfrm>
            <a:solidFill>
              <a:srgbClr val="6AC5F0"/>
            </a:solidFill>
          </p:grpSpPr>
          <p:sp>
            <p:nvSpPr>
              <p:cNvPr id="22" name="六边形 21"/>
              <p:cNvSpPr/>
              <p:nvPr>
                <p:custDataLst>
                  <p:tags r:id="rId23"/>
                </p:custDataLst>
              </p:nvPr>
            </p:nvSpPr>
            <p:spPr>
              <a:xfrm>
                <a:off x="2051141" y="1275606"/>
                <a:ext cx="607778" cy="523947"/>
              </a:xfrm>
              <a:prstGeom prst="hexagon">
                <a:avLst/>
              </a:prstGeom>
              <a:solidFill>
                <a:srgbClr val="2B6A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TextBox 35"/>
              <p:cNvSpPr txBox="1"/>
              <p:nvPr>
                <p:custDataLst>
                  <p:tags r:id="rId24"/>
                </p:custDataLst>
              </p:nvPr>
            </p:nvSpPr>
            <p:spPr>
              <a:xfrm>
                <a:off x="2109585" y="1316087"/>
                <a:ext cx="486008" cy="414530"/>
              </a:xfrm>
              <a:prstGeom prst="rect">
                <a:avLst/>
              </a:prstGeom>
              <a:noFill/>
            </p:spPr>
            <p:txBody>
              <a:bodyPr wrap="square" rtlCol="0">
                <a:no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0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1</a:t>
                </a:r>
                <a:endParaRPr kumimoji="0" lang="en-US" altLang="zh-CN" sz="20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sp>
        <p:nvSpPr>
          <p:cNvPr id="13" name="Text Box 4"/>
          <p:cNvSpPr txBox="1"/>
          <p:nvPr>
            <p:custDataLst>
              <p:tags r:id="rId25"/>
            </p:custDataLst>
          </p:nvPr>
        </p:nvSpPr>
        <p:spPr>
          <a:xfrm>
            <a:off x="843915" y="155575"/>
            <a:ext cx="4568825" cy="398780"/>
          </a:xfrm>
          <a:prstGeom prst="rect">
            <a:avLst/>
          </a:prstGeom>
          <a:noFill/>
          <a:ln w="9525">
            <a:noFill/>
          </a:ln>
        </p:spPr>
        <p:txBody>
          <a:bodyPr wrap="square" anchor="t" anchorCtr="0">
            <a:spAutoFit/>
          </a:bodyPr>
          <a:lstStyle/>
          <a:p>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2025</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高三一轮复习策略</a:t>
            </a:r>
            <a:endPar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500"/>
                                        <p:tgtEl>
                                          <p:spTgt spid="1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wipe(left)">
                                      <p:cBhvr>
                                        <p:cTn id="19"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Rot="1" noChangeArrowheads="1"/>
          </p:cNvSpPr>
          <p:nvPr>
            <p:ph type="title" idx="4294967295"/>
            <p:custDataLst>
              <p:tags r:id="rId1"/>
            </p:custDataLst>
          </p:nvPr>
        </p:nvSpPr>
        <p:spPr>
          <a:xfrm>
            <a:off x="541973" y="259319"/>
            <a:ext cx="8229600" cy="857250"/>
          </a:xfrm>
        </p:spPr>
        <p:txBody>
          <a:bodyPr wrap="square" lIns="51435" tIns="25717" rIns="51435" bIns="25717"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0" i="0" u="none" strike="noStrike" kern="0" cap="none" spc="0" normalizeH="0" baseline="0" noProof="0">
                <a:ln>
                  <a:noFill/>
                </a:ln>
                <a:solidFill>
                  <a:srgbClr val="FF0000"/>
                </a:solidFill>
                <a:effectLst>
                  <a:outerShdw blurRad="38100" dist="38100" dir="2700000" algn="tl">
                    <a:srgbClr val="000000"/>
                  </a:outerShdw>
                </a:effectLst>
                <a:uLnTx/>
                <a:uFillTx/>
                <a:latin typeface="+mn-ea"/>
                <a:ea typeface="+mn-ea"/>
                <a:cs typeface="+mn-ea"/>
              </a:rPr>
              <a:t>2.</a:t>
            </a:r>
            <a:r>
              <a:rPr kumimoji="0" lang="zh-CN" altLang="en-US" sz="2800" b="0" i="0" u="none" strike="noStrike" kern="0" cap="none" spc="0" normalizeH="0" baseline="0" noProof="0">
                <a:ln>
                  <a:noFill/>
                </a:ln>
                <a:solidFill>
                  <a:srgbClr val="FF0000"/>
                </a:solidFill>
                <a:effectLst>
                  <a:outerShdw blurRad="38100" dist="38100" dir="2700000" algn="tl">
                    <a:srgbClr val="000000"/>
                  </a:outerShdw>
                </a:effectLst>
                <a:uLnTx/>
                <a:uFillTx/>
                <a:latin typeface="+mn-ea"/>
                <a:ea typeface="+mn-ea"/>
                <a:cs typeface="+mn-ea"/>
              </a:rPr>
              <a:t>吃透基本原理</a:t>
            </a:r>
            <a:endParaRPr kumimoji="0" lang="zh-CN" altLang="en-US" sz="2800" b="0" i="0" u="none" strike="noStrike" kern="0" cap="none" spc="0" normalizeH="0" baseline="0" noProof="0">
              <a:ln>
                <a:noFill/>
              </a:ln>
              <a:solidFill>
                <a:srgbClr val="FF0000"/>
              </a:solidFill>
              <a:effectLst>
                <a:outerShdw blurRad="38100" dist="38100" dir="2700000" algn="tl">
                  <a:srgbClr val="000000"/>
                </a:outerShdw>
              </a:effectLst>
              <a:uLnTx/>
              <a:uFillTx/>
              <a:latin typeface="+mn-ea"/>
              <a:ea typeface="+mn-ea"/>
              <a:cs typeface="+mn-ea"/>
            </a:endParaRPr>
          </a:p>
        </p:txBody>
      </p:sp>
      <p:sp>
        <p:nvSpPr>
          <p:cNvPr id="355331" name="Rectangle 3"/>
          <p:cNvSpPr>
            <a:spLocks noGrp="1" noChangeArrowheads="1"/>
          </p:cNvSpPr>
          <p:nvPr>
            <p:ph type="body" idx="1"/>
            <p:custDataLst>
              <p:tags r:id="rId2"/>
            </p:custDataLst>
          </p:nvPr>
        </p:nvSpPr>
        <p:spPr>
          <a:xfrm>
            <a:off x="728420" y="1201118"/>
            <a:ext cx="7415939" cy="3393741"/>
          </a:xfrm>
        </p:spPr>
        <p:txBody>
          <a:bodyPr wrap="square" lIns="51435" tIns="25717" rIns="51435" bIns="25717" numCol="1" anchor="t" anchorCtr="0" compatLnSpc="1"/>
          <a:lstStyle/>
          <a:p>
            <a:pPr marL="342900" marR="0" lvl="0" indent="-342900" algn="l" defTabSz="914400" rtl="0" eaLnBrk="1" fontAlgn="base" latinLnBrk="0" hangingPunct="1">
              <a:lnSpc>
                <a:spcPct val="90000"/>
              </a:lnSpc>
              <a:spcBef>
                <a:spcPct val="20000"/>
              </a:spcBef>
              <a:spcAft>
                <a:spcPct val="0"/>
              </a:spcAft>
              <a:buClr>
                <a:schemeClr val="hlink"/>
              </a:buClr>
              <a:buSzPct val="70000"/>
              <a:buFont typeface="微软雅黑" panose="020B0503020204020204" pitchFamily="34" charset="-122"/>
              <a:buNone/>
              <a:defRPr/>
            </a:pPr>
            <a:r>
              <a:rPr kumimoji="0" lang="en-US" altLang="zh-CN" sz="2400" b="1" i="0" u="none" strike="noStrike" kern="0" cap="none" spc="0" normalizeH="0" baseline="0" noProof="0">
                <a:ln>
                  <a:noFill/>
                </a:ln>
                <a:solidFill>
                  <a:schemeClr val="tx1"/>
                </a:solidFill>
                <a:uLnTx/>
                <a:uFillTx/>
              </a:rPr>
              <a:t>     </a:t>
            </a:r>
            <a:r>
              <a:rPr kumimoji="0" lang="zh-CN" altLang="en-US" sz="2400" b="1" i="0" u="none" strike="noStrike" kern="0" cap="none" spc="0" normalizeH="0" baseline="0" noProof="0">
                <a:ln>
                  <a:noFill/>
                </a:ln>
                <a:solidFill>
                  <a:schemeClr val="tx1"/>
                </a:solidFill>
                <a:uLnTx/>
                <a:uFillTx/>
              </a:rPr>
              <a:t>对知识内容的复习，应把握主干，突出重点，将高频考点弄清、弄透、弄熟。尤其是基本原理与规律的来龙去脉、前因后果。将其与实际区域、实际问题情境相结合，提高对知识进行迁移应用的能力。</a:t>
            </a:r>
            <a:endParaRPr kumimoji="0" lang="zh-CN" altLang="en-US" sz="2400" b="1" i="0" u="none" strike="noStrike" kern="0" cap="none" spc="0" normalizeH="0" baseline="0" noProof="0">
              <a:ln>
                <a:noFill/>
              </a:ln>
              <a:solidFill>
                <a:schemeClr val="tx1"/>
              </a:solidFill>
              <a:uLnTx/>
              <a:uFillTx/>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67410" y="135235"/>
            <a:ext cx="2440305" cy="432435"/>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zh-CN" altLang="en-US" sz="24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（二）关键能力</a:t>
            </a:r>
            <a:endParaRPr lang="zh-CN" altLang="en-US" sz="24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endParaRPr lang="zh-CN" altLang="en-US" sz="24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2"/>
            </p:custDataLst>
          </p:nvPr>
        </p:nvSpPr>
        <p:spPr>
          <a:xfrm>
            <a:off x="525145" y="542379"/>
            <a:ext cx="8082280" cy="1136015"/>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en-US" altLang="zh-CN"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800" b="1" spc="9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00" b="1" spc="9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知识获取能力</a:t>
            </a:r>
            <a:r>
              <a:rPr lang="zh-CN" altLang="en-US"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注重对信息获取与加工、逻辑推理与论证、科学探究与思维建模、批判性思维与辩证思维、语言组织与表达等方面的考查。主要包括：语言解码能力、符号理解能力、阅读理解能力、信息搜索能力、信息整理能力等。</a:t>
            </a:r>
            <a:endParaRPr lang="zh-CN" altLang="en-US"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3"/>
            </p:custDataLst>
          </p:nvPr>
        </p:nvSpPr>
        <p:spPr>
          <a:xfrm>
            <a:off x="604520" y="1849586"/>
            <a:ext cx="8002270" cy="1264920"/>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en-US" altLang="zh-CN"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800" b="1" spc="9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800" b="1" spc="9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实践操作能力</a:t>
            </a:r>
            <a:r>
              <a:rPr lang="zh-CN" altLang="en-US"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面对生活实践或学习探索问题情境时，进行学以致用的学科认知操作和行动操作过程中表现出的稳定的个性心理特征，是理论联系实际所必须具备的能力基础。主要包括：实验设计能力、数据处理能力、信息转化能力、动手操作能力、应用写作能力、语言表达能力等。</a:t>
            </a:r>
            <a:endParaRPr lang="zh-CN" altLang="en-US"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custDataLst>
              <p:tags r:id="rId4"/>
            </p:custDataLst>
          </p:nvPr>
        </p:nvSpPr>
        <p:spPr>
          <a:xfrm>
            <a:off x="603885" y="3224926"/>
            <a:ext cx="8002270" cy="1674495"/>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en-US" altLang="zh-CN"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800" b="1" spc="9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800" b="1" spc="9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思维认知能力</a:t>
            </a:r>
            <a:r>
              <a:rPr lang="zh-CN" altLang="en-US"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运用严谨的理性思维和丰富的感性思维，发现新问题、运用新方法、解决新问题、获得新结论的过程中表现出来的思维能力，是激发个体好奇心、想象力、塑造创新人格所必须具备的能力基础。主要包括：形象思维能力、抽象思维能力、归纳概括能力、演绎推理能力、批判性思维能力、辦证思维能力等。</a:t>
            </a:r>
            <a:endParaRPr lang="zh-CN" altLang="en-US"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custDataLst>
              <p:tags r:id="rId1"/>
            </p:custDataLst>
          </p:nvPr>
        </p:nvSpPr>
        <p:spPr>
          <a:xfrm>
            <a:off x="553720" y="128270"/>
            <a:ext cx="8036560" cy="1814830"/>
          </a:xfrm>
          <a:prstGeom prst="rect">
            <a:avLst/>
          </a:prstGeom>
          <a:noFill/>
          <a:ln w="9525">
            <a:noFill/>
          </a:ln>
        </p:spPr>
        <p:txBody>
          <a:bodyPr wrap="square">
            <a:spAutoFit/>
          </a:bodyPr>
          <a:lstStyle/>
          <a:p>
            <a:r>
              <a:rPr lang="en-US" altLang="zh-CN" sz="1400" b="1">
                <a:solidFill>
                  <a:srgbClr val="000000"/>
                </a:solidFill>
                <a:latin typeface="微软雅黑" panose="020B0503020204020204" pitchFamily="34" charset="-122"/>
                <a:ea typeface="微软雅黑" panose="020B0503020204020204" pitchFamily="34" charset="-122"/>
              </a:rPr>
              <a:t>   </a:t>
            </a:r>
            <a:r>
              <a:rPr lang="zh-CN" altLang="en-US" sz="1400" b="1">
                <a:solidFill>
                  <a:srgbClr val="000000"/>
                </a:solidFill>
                <a:latin typeface="微软雅黑" panose="020B0503020204020204" pitchFamily="34" charset="-122"/>
                <a:ea typeface="微软雅黑" panose="020B0503020204020204" pitchFamily="34" charset="-122"/>
              </a:rPr>
              <a:t>（</a:t>
            </a:r>
            <a:r>
              <a:rPr lang="en-US" sz="1400" b="1">
                <a:solidFill>
                  <a:srgbClr val="000000"/>
                </a:solidFill>
                <a:latin typeface="微软雅黑" panose="020B0503020204020204" pitchFamily="34" charset="-122"/>
                <a:ea typeface="微软雅黑" panose="020B0503020204020204" pitchFamily="34" charset="-122"/>
              </a:rPr>
              <a:t>2023</a:t>
            </a:r>
            <a:r>
              <a:rPr lang="zh-CN" altLang="en-US" sz="1400" b="1">
                <a:solidFill>
                  <a:srgbClr val="000000"/>
                </a:solidFill>
                <a:latin typeface="微软雅黑" panose="020B0503020204020204" pitchFamily="34" charset="-122"/>
                <a:ea typeface="微软雅黑" panose="020B0503020204020204" pitchFamily="34" charset="-122"/>
              </a:rPr>
              <a:t>河北</a:t>
            </a:r>
            <a:r>
              <a:rPr lang="en-US" sz="1400" b="1">
                <a:solidFill>
                  <a:srgbClr val="000000"/>
                </a:solidFill>
                <a:latin typeface="微软雅黑" panose="020B0503020204020204" pitchFamily="34" charset="-122"/>
                <a:ea typeface="微软雅黑" panose="020B0503020204020204" pitchFamily="34" charset="-122"/>
              </a:rPr>
              <a:t>19</a:t>
            </a:r>
            <a:r>
              <a:rPr lang="zh-CN" altLang="en-US" sz="1400" b="1">
                <a:solidFill>
                  <a:srgbClr val="000000"/>
                </a:solidFill>
                <a:latin typeface="微软雅黑" panose="020B0503020204020204" pitchFamily="34" charset="-122"/>
                <a:ea typeface="微软雅黑" panose="020B0503020204020204" pitchFamily="34" charset="-122"/>
              </a:rPr>
              <a:t>）</a:t>
            </a:r>
            <a:r>
              <a:rPr lang="zh-CN" sz="1400" b="1">
                <a:solidFill>
                  <a:srgbClr val="000000"/>
                </a:solidFill>
                <a:latin typeface="微软雅黑" panose="020B0503020204020204" pitchFamily="34" charset="-122"/>
                <a:ea typeface="微软雅黑" panose="020B0503020204020204" pitchFamily="34" charset="-122"/>
              </a:rPr>
              <a:t>阅读图文材料，完成下列要求。</a:t>
            </a:r>
            <a:endParaRPr lang="zh-CN" sz="1400" b="1">
              <a:solidFill>
                <a:srgbClr val="000000"/>
              </a:solidFill>
              <a:latin typeface="微软雅黑" panose="020B0503020204020204" pitchFamily="34" charset="-122"/>
              <a:ea typeface="微软雅黑" panose="020B0503020204020204" pitchFamily="34" charset="-122"/>
            </a:endParaRPr>
          </a:p>
          <a:p>
            <a:r>
              <a:rPr lang="zh-CN" sz="1400" b="1">
                <a:solidFill>
                  <a:srgbClr val="000000"/>
                </a:solidFill>
                <a:latin typeface="微软雅黑" panose="020B0503020204020204" pitchFamily="34" charset="-122"/>
                <a:ea typeface="微软雅黑" panose="020B0503020204020204" pitchFamily="34" charset="-122"/>
              </a:rPr>
              <a:t>      锂是我国战略性矿产资源，开发盐湖锂矿对保障我国锂资源安全意义重大。为探究盐湖锂矿成因与可持续开发问题，苏扬老师组织学生搜集了柴达木盆地那棱格勒河流域富锂盐湖相关资料（下图）。资料表明：（1）印度洋板块与欧亚板块</a:t>
            </a:r>
            <a:r>
              <a:rPr lang="zh-CN" sz="1400" b="1">
                <a:solidFill>
                  <a:srgbClr val="FF0000"/>
                </a:solidFill>
                <a:latin typeface="微软雅黑" panose="020B0503020204020204" pitchFamily="34" charset="-122"/>
                <a:ea typeface="微软雅黑" panose="020B0503020204020204" pitchFamily="34" charset="-122"/>
              </a:rPr>
              <a:t>碰撞</a:t>
            </a:r>
            <a:r>
              <a:rPr lang="zh-CN" sz="1400" b="1">
                <a:solidFill>
                  <a:srgbClr val="000000"/>
                </a:solidFill>
                <a:latin typeface="微软雅黑" panose="020B0503020204020204" pitchFamily="34" charset="-122"/>
                <a:ea typeface="微软雅黑" panose="020B0503020204020204" pitchFamily="34" charset="-122"/>
              </a:rPr>
              <a:t>导致青藏高原</a:t>
            </a:r>
            <a:r>
              <a:rPr lang="zh-CN" sz="1400" b="1">
                <a:solidFill>
                  <a:srgbClr val="FF0000"/>
                </a:solidFill>
                <a:latin typeface="微软雅黑" panose="020B0503020204020204" pitchFamily="34" charset="-122"/>
                <a:ea typeface="微软雅黑" panose="020B0503020204020204" pitchFamily="34" charset="-122"/>
              </a:rPr>
              <a:t>隆升</a:t>
            </a:r>
            <a:r>
              <a:rPr lang="zh-CN" sz="1400" b="1">
                <a:solidFill>
                  <a:srgbClr val="000000"/>
                </a:solidFill>
                <a:latin typeface="微软雅黑" panose="020B0503020204020204" pitchFamily="34" charset="-122"/>
                <a:ea typeface="微软雅黑" panose="020B0503020204020204" pitchFamily="34" charset="-122"/>
              </a:rPr>
              <a:t>和柴达木盆地内部</a:t>
            </a:r>
            <a:r>
              <a:rPr lang="zh-CN" sz="1400" b="1">
                <a:solidFill>
                  <a:srgbClr val="FF0000"/>
                </a:solidFill>
                <a:latin typeface="微软雅黑" panose="020B0503020204020204" pitchFamily="34" charset="-122"/>
                <a:ea typeface="微软雅黑" panose="020B0503020204020204" pitchFamily="34" charset="-122"/>
              </a:rPr>
              <a:t>凹陷</a:t>
            </a:r>
            <a:r>
              <a:rPr lang="zh-CN" sz="1400" b="1">
                <a:solidFill>
                  <a:srgbClr val="000000"/>
                </a:solidFill>
                <a:latin typeface="微软雅黑" panose="020B0503020204020204" pitchFamily="34" charset="-122"/>
                <a:ea typeface="微软雅黑" panose="020B0503020204020204" pitchFamily="34" charset="-122"/>
              </a:rPr>
              <a:t>，为该地盐湖锂矿的形成提供了基础条件；（2）锂矿物质主要源自沿昆仑</a:t>
            </a:r>
            <a:r>
              <a:rPr lang="zh-CN" sz="1400" b="1">
                <a:solidFill>
                  <a:srgbClr val="FF0000"/>
                </a:solidFill>
                <a:latin typeface="微软雅黑" panose="020B0503020204020204" pitchFamily="34" charset="-122"/>
                <a:ea typeface="微软雅黑" panose="020B0503020204020204" pitchFamily="34" charset="-122"/>
              </a:rPr>
              <a:t>断裂带</a:t>
            </a:r>
            <a:r>
              <a:rPr lang="zh-CN" sz="1400" b="1">
                <a:solidFill>
                  <a:srgbClr val="000000"/>
                </a:solidFill>
                <a:latin typeface="微软雅黑" panose="020B0503020204020204" pitchFamily="34" charset="-122"/>
                <a:ea typeface="微软雅黑" panose="020B0503020204020204" pitchFamily="34" charset="-122"/>
              </a:rPr>
              <a:t>和第四纪</a:t>
            </a:r>
            <a:r>
              <a:rPr lang="zh-CN" sz="1400" b="1">
                <a:solidFill>
                  <a:srgbClr val="FF0000"/>
                </a:solidFill>
                <a:latin typeface="微软雅黑" panose="020B0503020204020204" pitchFamily="34" charset="-122"/>
                <a:ea typeface="微软雅黑" panose="020B0503020204020204" pitchFamily="34" charset="-122"/>
              </a:rPr>
              <a:t>火山活动区</a:t>
            </a:r>
            <a:r>
              <a:rPr lang="zh-CN" sz="1400" b="1">
                <a:solidFill>
                  <a:srgbClr val="000000"/>
                </a:solidFill>
                <a:latin typeface="微软雅黑" panose="020B0503020204020204" pitchFamily="34" charset="-122"/>
                <a:ea typeface="微软雅黑" panose="020B0503020204020204" pitchFamily="34" charset="-122"/>
              </a:rPr>
              <a:t>分布的</a:t>
            </a:r>
            <a:r>
              <a:rPr lang="zh-CN" sz="1400" b="1">
                <a:solidFill>
                  <a:srgbClr val="0070C0"/>
                </a:solidFill>
                <a:latin typeface="微软雅黑" panose="020B0503020204020204" pitchFamily="34" charset="-122"/>
                <a:ea typeface="微软雅黑" panose="020B0503020204020204" pitchFamily="34" charset="-122"/>
              </a:rPr>
              <a:t>热泉</a:t>
            </a:r>
            <a:r>
              <a:rPr lang="zh-CN" sz="1400" b="1">
                <a:solidFill>
                  <a:srgbClr val="000000"/>
                </a:solidFill>
                <a:latin typeface="微软雅黑" panose="020B0503020204020204" pitchFamily="34" charset="-122"/>
                <a:ea typeface="微软雅黑" panose="020B0503020204020204" pitchFamily="34" charset="-122"/>
              </a:rPr>
              <a:t>，被</a:t>
            </a:r>
            <a:r>
              <a:rPr lang="zh-CN" sz="1400" b="1">
                <a:solidFill>
                  <a:srgbClr val="0070C0"/>
                </a:solidFill>
                <a:latin typeface="微软雅黑" panose="020B0503020204020204" pitchFamily="34" charset="-122"/>
                <a:ea typeface="微软雅黑" panose="020B0503020204020204" pitchFamily="34" charset="-122"/>
              </a:rPr>
              <a:t>那棱格勒河与地下水搬运</a:t>
            </a:r>
            <a:r>
              <a:rPr lang="zh-CN" sz="1400" b="1">
                <a:solidFill>
                  <a:srgbClr val="000000"/>
                </a:solidFill>
                <a:latin typeface="微软雅黑" panose="020B0503020204020204" pitchFamily="34" charset="-122"/>
                <a:ea typeface="微软雅黑" panose="020B0503020204020204" pitchFamily="34" charset="-122"/>
              </a:rPr>
              <a:t>至终端湖；（3）受蒸发和补给等因素影响，一方面湖区</a:t>
            </a:r>
            <a:r>
              <a:rPr lang="zh-CN" sz="1400" b="1">
                <a:solidFill>
                  <a:srgbClr val="0070C0"/>
                </a:solidFill>
                <a:latin typeface="微软雅黑" panose="020B0503020204020204" pitchFamily="34" charset="-122"/>
                <a:ea typeface="微软雅黑" panose="020B0503020204020204" pitchFamily="34" charset="-122"/>
              </a:rPr>
              <a:t>萎缩</a:t>
            </a:r>
            <a:r>
              <a:rPr lang="zh-CN" sz="1400" b="1">
                <a:solidFill>
                  <a:srgbClr val="000000"/>
                </a:solidFill>
                <a:latin typeface="微软雅黑" panose="020B0503020204020204" pitchFamily="34" charset="-122"/>
                <a:ea typeface="微软雅黑" panose="020B0503020204020204" pitchFamily="34" charset="-122"/>
              </a:rPr>
              <a:t>，分裂成三个盐湖，另一方面含锂湖水蒸发浓缩，形成多成分共生锂矿；（4）为开发东、西台吉乃尔盐湖锂矿，修筑了人工堤坝，使河水不再注入东、西台吉乃尔盐湖而改入鸭湖。</a:t>
            </a:r>
            <a:endParaRPr lang="zh-CN" altLang="en-US" sz="1400" b="1">
              <a:latin typeface="微软雅黑" panose="020B0503020204020204" pitchFamily="34" charset="-122"/>
              <a:ea typeface="微软雅黑" panose="020B0503020204020204" pitchFamily="34" charset="-122"/>
            </a:endParaRPr>
          </a:p>
        </p:txBody>
      </p:sp>
      <p:pic>
        <p:nvPicPr>
          <p:cNvPr id="2" name="图片 1"/>
          <p:cNvPicPr/>
          <p:nvPr>
            <p:custDataLst>
              <p:tags r:id="rId2"/>
            </p:custDataLst>
          </p:nvPr>
        </p:nvPicPr>
        <p:blipFill>
          <a:blip r:embed="rId3"/>
          <a:stretch>
            <a:fillRect/>
          </a:stretch>
        </p:blipFill>
        <p:spPr>
          <a:xfrm>
            <a:off x="912495" y="2211705"/>
            <a:ext cx="3825240" cy="2417445"/>
          </a:xfrm>
          <a:prstGeom prst="rect">
            <a:avLst/>
          </a:prstGeom>
          <a:noFill/>
          <a:ln w="9525">
            <a:noFill/>
          </a:ln>
        </p:spPr>
      </p:pic>
      <p:sp>
        <p:nvSpPr>
          <p:cNvPr id="102" name="文本框 101"/>
          <p:cNvSpPr txBox="1"/>
          <p:nvPr>
            <p:custDataLst>
              <p:tags r:id="rId4"/>
            </p:custDataLst>
          </p:nvPr>
        </p:nvSpPr>
        <p:spPr>
          <a:xfrm>
            <a:off x="4969510" y="1943100"/>
            <a:ext cx="3697605" cy="1599565"/>
          </a:xfrm>
          <a:prstGeom prst="rect">
            <a:avLst/>
          </a:prstGeom>
          <a:noFill/>
          <a:ln w="9525">
            <a:noFill/>
          </a:ln>
        </p:spPr>
        <p:txBody>
          <a:bodyPr wrap="square">
            <a:spAutoFit/>
          </a:bodyPr>
          <a:lstStyle/>
          <a:p>
            <a:r>
              <a:rPr lang="zh-CN" sz="1400" b="1">
                <a:solidFill>
                  <a:srgbClr val="000000"/>
                </a:solidFill>
                <a:latin typeface="微软雅黑" panose="020B0503020204020204" pitchFamily="34" charset="-122"/>
                <a:ea typeface="微软雅黑" panose="020B0503020204020204" pitchFamily="34" charset="-122"/>
              </a:rPr>
              <a:t>（</a:t>
            </a:r>
            <a:r>
              <a:rPr lang="en-US"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sz="1400" b="1">
                <a:solidFill>
                  <a:srgbClr val="000000"/>
                </a:solidFill>
                <a:latin typeface="微软雅黑" panose="020B0503020204020204" pitchFamily="34" charset="-122"/>
                <a:ea typeface="微软雅黑" panose="020B0503020204020204" pitchFamily="34" charset="-122"/>
              </a:rPr>
              <a:t>）经纬和丹霞两位同学分别从内、外力作用角度探究了该地盐湖锂矿的成矿条件。下面是他们各自的观点，请任选其一并加以分析。</a:t>
            </a:r>
            <a:endParaRPr lang="zh-CN" sz="1400" b="1">
              <a:solidFill>
                <a:srgbClr val="000000"/>
              </a:solidFill>
              <a:latin typeface="微软雅黑" panose="020B0503020204020204" pitchFamily="34" charset="-122"/>
              <a:ea typeface="微软雅黑" panose="020B0503020204020204" pitchFamily="34" charset="-122"/>
            </a:endParaRPr>
          </a:p>
          <a:p>
            <a:r>
              <a:rPr lang="zh-CN" sz="1400" b="1">
                <a:solidFill>
                  <a:srgbClr val="000000"/>
                </a:solidFill>
                <a:latin typeface="微软雅黑" panose="020B0503020204020204" pitchFamily="34" charset="-122"/>
                <a:ea typeface="微软雅黑" panose="020B0503020204020204" pitchFamily="34" charset="-122"/>
              </a:rPr>
              <a:t>经纬：板块构造运动是盐湖锂矿形成的先决条件。</a:t>
            </a:r>
            <a:endParaRPr lang="zh-CN" sz="1400" b="1">
              <a:solidFill>
                <a:srgbClr val="000000"/>
              </a:solidFill>
              <a:latin typeface="微软雅黑" panose="020B0503020204020204" pitchFamily="34" charset="-122"/>
              <a:ea typeface="微软雅黑" panose="020B0503020204020204" pitchFamily="34" charset="-122"/>
            </a:endParaRPr>
          </a:p>
          <a:p>
            <a:r>
              <a:rPr lang="zh-CN" sz="1400" b="1">
                <a:solidFill>
                  <a:srgbClr val="000000"/>
                </a:solidFill>
                <a:latin typeface="微软雅黑" panose="020B0503020204020204" pitchFamily="34" charset="-122"/>
                <a:ea typeface="微软雅黑" panose="020B0503020204020204" pitchFamily="34" charset="-122"/>
              </a:rPr>
              <a:t>丹霞：流水搬运是盐湖中锂富集</a:t>
            </a:r>
            <a:r>
              <a:rPr lang="zh-CN" sz="1400" b="1">
                <a:solidFill>
                  <a:srgbClr val="000000"/>
                </a:solidFill>
                <a:latin typeface="微软雅黑" panose="020B0503020204020204" pitchFamily="34" charset="-122"/>
                <a:ea typeface="微软雅黑" panose="020B0503020204020204" pitchFamily="34" charset="-122"/>
                <a:sym typeface="+mn-ea"/>
              </a:rPr>
              <a:t>主要途径。</a:t>
            </a:r>
            <a:endParaRPr lang="zh-CN" altLang="en-US" sz="1400" b="1">
              <a:solidFill>
                <a:srgbClr val="000000"/>
              </a:solidFill>
              <a:latin typeface="微软雅黑" panose="020B0503020204020204" pitchFamily="34" charset="-122"/>
              <a:ea typeface="微软雅黑" panose="020B0503020204020204" pitchFamily="34" charset="-122"/>
              <a:sym typeface="+mn-ea"/>
            </a:endParaRPr>
          </a:p>
        </p:txBody>
      </p:sp>
      <p:sp>
        <p:nvSpPr>
          <p:cNvPr id="104" name="文本框 103"/>
          <p:cNvSpPr txBox="1"/>
          <p:nvPr>
            <p:custDataLst>
              <p:tags r:id="rId5"/>
            </p:custDataLst>
          </p:nvPr>
        </p:nvSpPr>
        <p:spPr>
          <a:xfrm>
            <a:off x="5048885" y="3634105"/>
            <a:ext cx="3512820" cy="1168400"/>
          </a:xfrm>
          <a:prstGeom prst="rect">
            <a:avLst/>
          </a:prstGeom>
          <a:noFill/>
          <a:ln w="9525">
            <a:noFill/>
          </a:ln>
        </p:spPr>
        <p:txBody>
          <a:bodyPr wrap="square">
            <a:spAutoFit/>
          </a:bodyPr>
          <a:lstStyle/>
          <a:p>
            <a:r>
              <a:rPr lang="zh-CN" sz="1400" b="1">
                <a:solidFill>
                  <a:srgbClr val="000000"/>
                </a:solidFill>
                <a:latin typeface="微软雅黑" panose="020B0503020204020204" pitchFamily="34" charset="-122"/>
                <a:ea typeface="微软雅黑" panose="020B0503020204020204" pitchFamily="34" charset="-122"/>
              </a:rPr>
              <a:t>（2）试述鸭湖可作为后备锂矿资源库条件。</a:t>
            </a:r>
            <a:endParaRPr lang="zh-CN" sz="1400" b="1">
              <a:solidFill>
                <a:srgbClr val="000000"/>
              </a:solidFill>
              <a:latin typeface="微软雅黑" panose="020B0503020204020204" pitchFamily="34" charset="-122"/>
              <a:ea typeface="微软雅黑" panose="020B0503020204020204" pitchFamily="34" charset="-122"/>
            </a:endParaRPr>
          </a:p>
          <a:p>
            <a:endParaRPr lang="zh-CN" sz="1400" b="1">
              <a:solidFill>
                <a:srgbClr val="000000"/>
              </a:solidFill>
              <a:latin typeface="微软雅黑" panose="020B0503020204020204" pitchFamily="34" charset="-122"/>
              <a:ea typeface="微软雅黑" panose="020B0503020204020204" pitchFamily="34" charset="-122"/>
            </a:endParaRPr>
          </a:p>
          <a:p>
            <a:r>
              <a:rPr lang="zh-CN" sz="1400" b="1">
                <a:solidFill>
                  <a:srgbClr val="000000"/>
                </a:solidFill>
                <a:latin typeface="微软雅黑" panose="020B0503020204020204" pitchFamily="34" charset="-122"/>
                <a:ea typeface="微软雅黑" panose="020B0503020204020204" pitchFamily="34" charset="-122"/>
              </a:rPr>
              <a:t>（</a:t>
            </a:r>
            <a:r>
              <a:rPr lang="en-US"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sz="1400" b="1">
                <a:solidFill>
                  <a:srgbClr val="000000"/>
                </a:solidFill>
                <a:latin typeface="微软雅黑" panose="020B0503020204020204" pitchFamily="34" charset="-122"/>
                <a:ea typeface="微软雅黑" panose="020B0503020204020204" pitchFamily="34" charset="-122"/>
              </a:rPr>
              <a:t>）若未来东、西台吉乃尔盐湖锂矿资源枯竭，请基于“绿色低碳”理念，提出开发鸭湖锂矿的工程和技术措施。</a:t>
            </a:r>
            <a:endParaRPr lang="zh-CN" altLang="en-US" sz="1400" b="1">
              <a:latin typeface="微软雅黑" panose="020B0503020204020204" pitchFamily="34" charset="-122"/>
              <a:ea typeface="微软雅黑" panose="020B0503020204020204" pitchFamily="34" charset="-122"/>
            </a:endParaRPr>
          </a:p>
        </p:txBody>
      </p:sp>
      <p:sp>
        <p:nvSpPr>
          <p:cNvPr id="3" name="文本框 2"/>
          <p:cNvSpPr txBox="1"/>
          <p:nvPr>
            <p:custDataLst>
              <p:tags r:id="rId6"/>
            </p:custDataLst>
          </p:nvPr>
        </p:nvSpPr>
        <p:spPr>
          <a:xfrm>
            <a:off x="159385" y="12065"/>
            <a:ext cx="753110" cy="313055"/>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zh-CN" altLang="en-US" sz="20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案例</a:t>
            </a:r>
            <a:endParaRPr lang="zh-CN" altLang="en-US" sz="20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7"/>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文本框 103"/>
          <p:cNvSpPr txBox="1"/>
          <p:nvPr>
            <p:custDataLst>
              <p:tags r:id="rId1"/>
            </p:custDataLst>
          </p:nvPr>
        </p:nvSpPr>
        <p:spPr>
          <a:xfrm>
            <a:off x="681925" y="635431"/>
            <a:ext cx="7408189" cy="3170099"/>
          </a:xfrm>
          <a:prstGeom prst="rect">
            <a:avLst/>
          </a:prstGeom>
          <a:noFill/>
          <a:ln w="9525">
            <a:noFill/>
          </a:ln>
        </p:spPr>
        <p:txBody>
          <a:bodyPr wrap="square">
            <a:spAutoFit/>
          </a:bodyPr>
          <a:lstStyle/>
          <a:p>
            <a:r>
              <a:rPr lang="zh-CN" sz="2000" b="1">
                <a:solidFill>
                  <a:srgbClr val="2E75B6"/>
                </a:solidFill>
                <a:latin typeface="微软雅黑" panose="020B0503020204020204" pitchFamily="34" charset="-122"/>
                <a:ea typeface="微软雅黑" panose="020B0503020204020204" pitchFamily="34" charset="-122"/>
              </a:rPr>
              <a:t>【答案】</a:t>
            </a:r>
            <a:r>
              <a:rPr lang="zh-CN" sz="2000" b="1">
                <a:solidFill>
                  <a:srgbClr val="000000"/>
                </a:solidFill>
                <a:latin typeface="微软雅黑" panose="020B0503020204020204" pitchFamily="34" charset="-122"/>
                <a:ea typeface="微软雅黑" panose="020B0503020204020204" pitchFamily="34" charset="-122"/>
              </a:rPr>
              <a:t>（</a:t>
            </a:r>
            <a:r>
              <a:rPr 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sz="2000" b="1">
                <a:solidFill>
                  <a:srgbClr val="000000"/>
                </a:solidFill>
                <a:latin typeface="微软雅黑" panose="020B0503020204020204" pitchFamily="34" charset="-122"/>
                <a:ea typeface="微软雅黑" panose="020B0503020204020204" pitchFamily="34" charset="-122"/>
              </a:rPr>
              <a:t>）经纬：板块运动（岩浆活动）形成富含锂元素的热泉；地壳运动形成凹陷盆地，利于泉水的汇集青藏高原的隆起阻断印度洋水汽输入，使气候趋于干旱。</a:t>
            </a:r>
            <a:endParaRPr lang="zh-CN" sz="2000" b="1">
              <a:solidFill>
                <a:srgbClr val="000000"/>
              </a:solidFill>
              <a:latin typeface="微软雅黑" panose="020B0503020204020204" pitchFamily="34" charset="-122"/>
              <a:ea typeface="微软雅黑" panose="020B0503020204020204" pitchFamily="34" charset="-122"/>
            </a:endParaRPr>
          </a:p>
          <a:p>
            <a:r>
              <a:rPr lang="zh-CN" sz="2000" b="1">
                <a:solidFill>
                  <a:srgbClr val="000000"/>
                </a:solidFill>
                <a:latin typeface="微软雅黑" panose="020B0503020204020204" pitchFamily="34" charset="-122"/>
                <a:ea typeface="微软雅黑" panose="020B0503020204020204" pitchFamily="34" charset="-122"/>
              </a:rPr>
              <a:t>丹霞：地表径流挟带含锂矿物流入盐湖；地下径流溶解岩层中的锂元素补给给盐湖；泉水挟带锂元素补给盐湖。</a:t>
            </a:r>
            <a:r>
              <a:rPr 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sz="2000" b="1">
              <a:solidFill>
                <a:srgbClr val="000000"/>
              </a:solidFill>
              <a:latin typeface="微软雅黑" panose="020B0503020204020204" pitchFamily="34" charset="-122"/>
              <a:ea typeface="微软雅黑" panose="020B0503020204020204" pitchFamily="34" charset="-122"/>
            </a:endParaRPr>
          </a:p>
          <a:p>
            <a:r>
              <a:rPr lang="zh-CN" sz="2000" b="1">
                <a:solidFill>
                  <a:srgbClr val="000000"/>
                </a:solidFill>
                <a:latin typeface="微软雅黑" panose="020B0503020204020204" pitchFamily="34" charset="-122"/>
                <a:ea typeface="微软雅黑" panose="020B0503020204020204" pitchFamily="34" charset="-122"/>
              </a:rPr>
              <a:t>（</a:t>
            </a:r>
            <a:r>
              <a:rPr 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sz="2000" b="1">
                <a:solidFill>
                  <a:srgbClr val="000000"/>
                </a:solidFill>
                <a:latin typeface="微软雅黑" panose="020B0503020204020204" pitchFamily="34" charset="-122"/>
                <a:ea typeface="微软雅黑" panose="020B0503020204020204" pitchFamily="34" charset="-122"/>
              </a:rPr>
              <a:t>）鸭湖与东、西台吉乃尔湖具有相同的成矿条件；流水不断搬运锂矿物质进入鸭湖，气候变干，湖水蒸发，锂元素富集成矿。</a:t>
            </a:r>
            <a:r>
              <a:rPr 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sz="2000" b="1">
              <a:solidFill>
                <a:srgbClr val="000000"/>
              </a:solidFill>
              <a:latin typeface="微软雅黑" panose="020B0503020204020204" pitchFamily="34" charset="-122"/>
              <a:ea typeface="微软雅黑" panose="020B0503020204020204" pitchFamily="34" charset="-122"/>
            </a:endParaRPr>
          </a:p>
          <a:p>
            <a:r>
              <a:rPr lang="zh-CN" sz="2000" b="1">
                <a:solidFill>
                  <a:srgbClr val="000000"/>
                </a:solidFill>
                <a:latin typeface="微软雅黑" panose="020B0503020204020204" pitchFamily="34" charset="-122"/>
                <a:ea typeface="微软雅黑" panose="020B0503020204020204" pitchFamily="34" charset="-122"/>
              </a:rPr>
              <a:t>（</a:t>
            </a:r>
            <a:r>
              <a:rPr 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sz="2000" b="1">
                <a:solidFill>
                  <a:srgbClr val="000000"/>
                </a:solidFill>
                <a:latin typeface="微软雅黑" panose="020B0503020204020204" pitchFamily="34" charset="-122"/>
                <a:ea typeface="微软雅黑" panose="020B0503020204020204" pitchFamily="34" charset="-122"/>
              </a:rPr>
              <a:t>）修筑堤坝使河水不再流入鸭湖；利用当地的太阳能风能等绿色能源，完善当地基础设施；改进技术，提高“三废”的处理能力；研发新技术，提高锂矿开采中的利用率。</a:t>
            </a:r>
            <a:endParaRPr lang="zh-CN" altLang="en-US" sz="2000" b="1">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画布 55"/>
          <p:cNvGrpSpPr/>
          <p:nvPr>
            <p:custDataLst>
              <p:tags r:id="rId1"/>
            </p:custDataLst>
          </p:nvPr>
        </p:nvGrpSpPr>
        <p:grpSpPr>
          <a:xfrm>
            <a:off x="822960" y="600710"/>
            <a:ext cx="7548245" cy="4122420"/>
            <a:chOff x="0" y="0"/>
            <a:chExt cx="4222750" cy="2526030"/>
          </a:xfrm>
        </p:grpSpPr>
        <p:sp>
          <p:nvSpPr>
            <p:cNvPr id="2" name="画布 55"/>
            <p:cNvSpPr>
              <a:spLocks noChangeAspect="1"/>
            </p:cNvSpPr>
            <p:nvPr>
              <p:custDataLst>
                <p:tags r:id="rId2"/>
              </p:custDataLst>
            </p:nvPr>
          </p:nvSpPr>
          <p:spPr>
            <a:xfrm>
              <a:off x="0" y="0"/>
              <a:ext cx="4222750" cy="2526030"/>
            </a:xfrm>
          </p:spPr>
          <p:txBody>
            <a:bodyPr/>
            <a:lstStyle/>
            <a:p>
              <a:endParaRPr>
                <a:latin typeface="微软雅黑" panose="020B0503020204020204" pitchFamily="34" charset="-122"/>
                <a:ea typeface="微软雅黑" panose="020B0503020204020204" pitchFamily="34" charset="-122"/>
              </a:endParaRPr>
            </a:p>
          </p:txBody>
        </p:sp>
        <p:sp>
          <p:nvSpPr>
            <p:cNvPr id="56" name="文本框 56"/>
            <p:cNvSpPr txBox="1"/>
            <p:nvPr>
              <p:custDataLst>
                <p:tags r:id="rId3"/>
              </p:custDataLst>
            </p:nvPr>
          </p:nvSpPr>
          <p:spPr>
            <a:xfrm>
              <a:off x="821945" y="88137"/>
              <a:ext cx="1724481" cy="497402"/>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湖泊水量多，湖水锂含量浓度低均不利于锂矿开采</a:t>
              </a:r>
              <a:endPar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8" name="文本框 78"/>
            <p:cNvSpPr txBox="1"/>
            <p:nvPr>
              <p:custDataLst>
                <p:tags r:id="rId4"/>
              </p:custDataLst>
            </p:nvPr>
          </p:nvSpPr>
          <p:spPr>
            <a:xfrm>
              <a:off x="822029" y="697834"/>
              <a:ext cx="1724397" cy="48106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“绿色低碳”理念——减少化石能源的使用</a:t>
              </a:r>
              <a:endPar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81178703" name="文本框 281178703"/>
            <p:cNvSpPr txBox="1"/>
            <p:nvPr>
              <p:custDataLst>
                <p:tags r:id="rId5"/>
              </p:custDataLst>
            </p:nvPr>
          </p:nvSpPr>
          <p:spPr>
            <a:xfrm>
              <a:off x="2731017" y="64201"/>
              <a:ext cx="1442888" cy="52956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修筑堤坝使河水不再流入鸭湖</a:t>
              </a:r>
              <a:endPar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81178704" name="文本框 281178704"/>
            <p:cNvSpPr txBox="1"/>
            <p:nvPr>
              <p:custDataLst>
                <p:tags r:id="rId6"/>
              </p:custDataLst>
            </p:nvPr>
          </p:nvSpPr>
          <p:spPr>
            <a:xfrm>
              <a:off x="2752169" y="673530"/>
              <a:ext cx="1422089" cy="52956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利用当地绿色能源，完善当地基础设施</a:t>
              </a:r>
              <a:endPar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81178705" name="文本框 281178705"/>
            <p:cNvSpPr txBox="1"/>
            <p:nvPr>
              <p:custDataLst>
                <p:tags r:id="rId7"/>
              </p:custDataLst>
            </p:nvPr>
          </p:nvSpPr>
          <p:spPr>
            <a:xfrm>
              <a:off x="814687" y="1347060"/>
              <a:ext cx="1731607" cy="52956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锂矿开采加工过程中会造成环境污染</a:t>
              </a:r>
              <a:endPar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81178706" name="文本框 281178706"/>
            <p:cNvSpPr txBox="1"/>
            <p:nvPr>
              <p:custDataLst>
                <p:tags r:id="rId8"/>
              </p:custDataLst>
            </p:nvPr>
          </p:nvSpPr>
          <p:spPr>
            <a:xfrm>
              <a:off x="2731017" y="1274688"/>
              <a:ext cx="1443593" cy="67197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改进技术，提高“三废”的处理能力，减少污染物的排放</a:t>
              </a:r>
              <a:endPar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81178707" name="文本框 281178707"/>
            <p:cNvSpPr txBox="1"/>
            <p:nvPr>
              <p:custDataLst>
                <p:tags r:id="rId9"/>
              </p:custDataLst>
            </p:nvPr>
          </p:nvSpPr>
          <p:spPr>
            <a:xfrm>
              <a:off x="788600" y="1971564"/>
              <a:ext cx="1757693" cy="49726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锂是我国战略性矿产资源，属于非可再生资源</a:t>
              </a:r>
              <a:endPar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81178708" name="文本框 281178708"/>
            <p:cNvSpPr txBox="1"/>
            <p:nvPr>
              <p:custDataLst>
                <p:tags r:id="rId10"/>
              </p:custDataLst>
            </p:nvPr>
          </p:nvSpPr>
          <p:spPr>
            <a:xfrm>
              <a:off x="2730664" y="1960669"/>
              <a:ext cx="1443593" cy="518669"/>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通过技术提高锂矿利用率，保障我国锂资源安全</a:t>
              </a:r>
              <a:endPar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81178709" name="文本框 281178709"/>
            <p:cNvSpPr txBox="1"/>
            <p:nvPr>
              <p:custDataLst>
                <p:tags r:id="rId11"/>
              </p:custDataLst>
            </p:nvPr>
          </p:nvSpPr>
          <p:spPr>
            <a:xfrm>
              <a:off x="105849" y="430360"/>
              <a:ext cx="505351" cy="529493"/>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工程</a:t>
              </a:r>
              <a:endPar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r>
                <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措施</a:t>
              </a:r>
              <a:endPar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19" name="文本框 281178709"/>
            <p:cNvSpPr txBox="1"/>
            <p:nvPr>
              <p:custDataLst>
                <p:tags r:id="rId12"/>
              </p:custDataLst>
            </p:nvPr>
          </p:nvSpPr>
          <p:spPr>
            <a:xfrm>
              <a:off x="124730" y="1639831"/>
              <a:ext cx="504825" cy="52895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just"/>
              <a:r>
                <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技术</a:t>
              </a:r>
              <a:endParaRPr lang="en-US" altLang="zh-CN" sz="2000" ker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r>
                <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措施</a:t>
              </a:r>
              <a:endParaRPr lang="en-US" altLang="zh-CN" sz="2000"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81178710" name="左大括号 281178710"/>
            <p:cNvSpPr/>
            <p:nvPr>
              <p:custDataLst>
                <p:tags r:id="rId13"/>
              </p:custDataLst>
            </p:nvPr>
          </p:nvSpPr>
          <p:spPr>
            <a:xfrm>
              <a:off x="669644" y="1556085"/>
              <a:ext cx="104265" cy="778042"/>
            </a:xfrm>
            <a:prstGeom prst="leftBrace">
              <a:avLst/>
            </a:prstGeom>
          </p:spPr>
          <p:style>
            <a:lnRef idx="1">
              <a:schemeClr val="accent1"/>
            </a:lnRef>
            <a:fillRef idx="0">
              <a:schemeClr val="accent1"/>
            </a:fillRef>
            <a:effectRef idx="0">
              <a:schemeClr val="accent1"/>
            </a:effectRef>
            <a:fontRef idx="minor">
              <a:schemeClr val="tx1"/>
            </a:fontRef>
          </p:style>
          <p:txBody>
            <a:bodyPr/>
            <a:lstStyle/>
            <a:p/>
          </p:txBody>
        </p:sp>
        <p:sp>
          <p:nvSpPr>
            <p:cNvPr id="281178711" name="左大括号 281178711"/>
            <p:cNvSpPr/>
            <p:nvPr>
              <p:custDataLst>
                <p:tags r:id="rId14"/>
              </p:custDataLst>
            </p:nvPr>
          </p:nvSpPr>
          <p:spPr>
            <a:xfrm>
              <a:off x="645650" y="288759"/>
              <a:ext cx="72189" cy="737937"/>
            </a:xfrm>
            <a:prstGeom prst="leftBrace">
              <a:avLst/>
            </a:prstGeom>
          </p:spPr>
          <p:style>
            <a:lnRef idx="1">
              <a:schemeClr val="accent1"/>
            </a:lnRef>
            <a:fillRef idx="0">
              <a:schemeClr val="accent1"/>
            </a:fillRef>
            <a:effectRef idx="0">
              <a:schemeClr val="accent1"/>
            </a:effectRef>
            <a:fontRef idx="minor">
              <a:schemeClr val="tx1"/>
            </a:fontRef>
          </p:style>
          <p:txBody>
            <a:bodyPr/>
            <a:lstStyle/>
            <a:p/>
          </p:txBody>
        </p:sp>
        <p:cxnSp>
          <p:nvCxnSpPr>
            <p:cNvPr id="281178712" name="直接箭头连接符 281178712"/>
            <p:cNvCxnSpPr>
              <a:stCxn id="56" idx="3"/>
              <a:endCxn id="281178703" idx="1"/>
            </p:cNvCxnSpPr>
            <p:nvPr>
              <p:custDataLst>
                <p:tags r:id="rId15"/>
              </p:custDataLst>
            </p:nvPr>
          </p:nvCxnSpPr>
          <p:spPr>
            <a:xfrm flipV="1">
              <a:off x="2546779" y="329056"/>
              <a:ext cx="184371" cy="7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1178713" name="直接箭头连接符 281178713"/>
            <p:cNvCxnSpPr>
              <a:stCxn id="78" idx="3"/>
              <a:endCxn id="281178704" idx="1"/>
            </p:cNvCxnSpPr>
            <p:nvPr>
              <p:custDataLst>
                <p:tags r:id="rId16"/>
              </p:custDataLst>
            </p:nvPr>
          </p:nvCxnSpPr>
          <p:spPr>
            <a:xfrm>
              <a:off x="2546779" y="937975"/>
              <a:ext cx="205523" cy="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1178714" name="直接箭头连接符 281178714"/>
            <p:cNvCxnSpPr>
              <a:stCxn id="281178705" idx="3"/>
              <a:endCxn id="281178706" idx="1"/>
            </p:cNvCxnSpPr>
            <p:nvPr>
              <p:custDataLst>
                <p:tags r:id="rId17"/>
              </p:custDataLst>
            </p:nvPr>
          </p:nvCxnSpPr>
          <p:spPr>
            <a:xfrm flipV="1">
              <a:off x="2546285" y="1610745"/>
              <a:ext cx="184723" cy="1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1178715" name="直接箭头连接符 281178715"/>
            <p:cNvCxnSpPr/>
            <p:nvPr>
              <p:custDataLst>
                <p:tags r:id="rId18"/>
              </p:custDataLst>
            </p:nvPr>
          </p:nvCxnSpPr>
          <p:spPr>
            <a:xfrm>
              <a:off x="2567468" y="2220228"/>
              <a:ext cx="1843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custDataLst>
      <p:tags r:id="rId19"/>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rcRect l="28353" t="13816" r="42795" b="40383"/>
          <a:stretch>
            <a:fillRect/>
          </a:stretch>
        </p:blipFill>
        <p:spPr>
          <a:xfrm>
            <a:off x="2873375" y="461495"/>
            <a:ext cx="3237865" cy="2910840"/>
          </a:xfrm>
          <a:prstGeom prst="rect">
            <a:avLst/>
          </a:prstGeom>
        </p:spPr>
      </p:pic>
      <p:sp>
        <p:nvSpPr>
          <p:cNvPr id="5" name="文本框 4"/>
          <p:cNvSpPr txBox="1"/>
          <p:nvPr>
            <p:custDataLst>
              <p:tags r:id="rId3"/>
            </p:custDataLst>
          </p:nvPr>
        </p:nvSpPr>
        <p:spPr>
          <a:xfrm>
            <a:off x="389890" y="3292311"/>
            <a:ext cx="8358904" cy="1569660"/>
          </a:xfrm>
          <a:prstGeom prst="rect">
            <a:avLst/>
          </a:prstGeom>
          <a:noFill/>
        </p:spPr>
        <p:txBody>
          <a:bodyPr wrap="square" rtlCol="0" anchor="t">
            <a:spAutoFit/>
          </a:bodyPr>
          <a:lstStyle/>
          <a:p>
            <a:r>
              <a:rPr lang="zh-CN" altLang="en-US" sz="2400" b="1">
                <a:latin typeface="微软雅黑" panose="020B0503020204020204" pitchFamily="34" charset="-122"/>
                <a:ea typeface="微软雅黑" panose="020B0503020204020204" pitchFamily="34" charset="-122"/>
              </a:rPr>
              <a:t>      学科素养是指即将进入高等学校 的学习者，在面对复杂现实问题情境或复杂学术问题情境时，能够在正确思想观念指导下，运用学科的知识与技能、思维方式方法高质量地</a:t>
            </a:r>
            <a:r>
              <a:rPr lang="zh-CN" altLang="en-US" sz="2400" b="1">
                <a:solidFill>
                  <a:srgbClr val="FF0000"/>
                </a:solidFill>
                <a:latin typeface="微软雅黑" panose="020B0503020204020204" pitchFamily="34" charset="-122"/>
                <a:ea typeface="微软雅黑" panose="020B0503020204020204" pitchFamily="34" charset="-122"/>
              </a:rPr>
              <a:t>认识问题、分析问题、解决问题</a:t>
            </a:r>
            <a:r>
              <a:rPr lang="zh-CN" altLang="en-US" sz="2400" b="1">
                <a:latin typeface="微软雅黑" panose="020B0503020204020204" pitchFamily="34" charset="-122"/>
                <a:ea typeface="微软雅黑" panose="020B0503020204020204" pitchFamily="34" charset="-122"/>
              </a:rPr>
              <a:t>的综合品质。</a:t>
            </a:r>
            <a:endParaRPr lang="zh-CN" altLang="en-US" sz="2400" b="1">
              <a:latin typeface="微软雅黑" panose="020B0503020204020204" pitchFamily="34" charset="-122"/>
              <a:ea typeface="微软雅黑" panose="020B0503020204020204" pitchFamily="34" charset="-122"/>
            </a:endParaRPr>
          </a:p>
        </p:txBody>
      </p:sp>
      <p:sp>
        <p:nvSpPr>
          <p:cNvPr id="2" name="文本框 1"/>
          <p:cNvSpPr txBox="1"/>
          <p:nvPr>
            <p:custDataLst>
              <p:tags r:id="rId4"/>
            </p:custDataLst>
          </p:nvPr>
        </p:nvSpPr>
        <p:spPr>
          <a:xfrm>
            <a:off x="389890" y="214630"/>
            <a:ext cx="2483485" cy="647065"/>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zh-CN" altLang="en-US" sz="24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（三）学科素养</a:t>
            </a:r>
            <a:endParaRPr lang="zh-CN" altLang="en-US" sz="24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741680" y="228600"/>
            <a:ext cx="7435850" cy="1783080"/>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en-US" altLang="zh-CN" b="1" spc="9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b="1" spc="9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学习掌握，</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是认知加工和行动输出的前提和基础。在</a:t>
            </a:r>
            <a:r>
              <a:rPr lang="zh-CN" altLang="en-US" b="1" spc="9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信息</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时代，新知识、新方法、新技术不断涌现，个体必须能够通过各种渠道获得所需要的信息，能够在原有的知识基础上理解新信息并将其纳入学科的基本知识结构中，能够根据已接收的新信息与解决问题的需要建立各种知识组合。包括</a:t>
            </a:r>
            <a:r>
              <a:rPr lang="zh-CN" altLang="en-US"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信息获取、理解掌握、知识整合</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2"/>
            </p:custDataLst>
          </p:nvPr>
        </p:nvSpPr>
        <p:spPr>
          <a:xfrm>
            <a:off x="741680" y="1933574"/>
            <a:ext cx="7435850" cy="1306195"/>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en-US" altLang="zh-CN" b="1" spc="9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b="1" spc="9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实践探素，</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包括认知操作和行动操作两个方面，是个体</a:t>
            </a:r>
            <a:r>
              <a:rPr lang="zh-CN" altLang="en-US" b="1" spc="9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改造</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世界的核心品质。“实践探索”是信息输入和认知加工之后的必然结果，是完成认知学习和实践的关键环节。包含</a:t>
            </a:r>
            <a:r>
              <a:rPr lang="zh-CN" altLang="en-US"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研究探索、操作运用、语言表达</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custDataLst>
              <p:tags r:id="rId3"/>
            </p:custDataLst>
          </p:nvPr>
        </p:nvSpPr>
        <p:spPr>
          <a:xfrm>
            <a:off x="741680" y="3239770"/>
            <a:ext cx="7307580" cy="1528445"/>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en-US" altLang="zh-CN"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b="1" spc="9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思维方法，</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是个体高质量地解决生活实践或学习探索情境中的各种问题的基础。“</a:t>
            </a:r>
            <a:r>
              <a:rPr lang="zh-CN" altLang="en-US" b="1" spc="9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思维方法</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是认知加工的关键构件，是个体在信息时代所必须具备的核心认知品质，也是未来社会人才所需要的终身素养。包括</a:t>
            </a:r>
            <a:r>
              <a:rPr lang="zh-CN" altLang="en-US"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科学思维、人文思維、创新思维</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279400" y="1063625"/>
            <a:ext cx="8504555" cy="4025900"/>
          </a:xfrm>
        </p:spPr>
        <p:txBody>
          <a:bodyPr/>
          <a:lstStyle/>
          <a:p>
            <a:r>
              <a:rPr lang="zh-CN" altLang="en-US" sz="2100" b="1"/>
              <a:t>地理科考试以核心价值为引领，</a:t>
            </a:r>
            <a:r>
              <a:rPr lang="zh-CN" altLang="en-US" sz="2100" b="1">
                <a:solidFill>
                  <a:srgbClr val="FF0000"/>
                </a:solidFill>
              </a:rPr>
              <a:t>以学科素养为导向，以关键能力为重点，以必备知识为基础，</a:t>
            </a:r>
            <a:r>
              <a:rPr lang="zh-CN" altLang="en-US" sz="2100" b="1"/>
              <a:t>通过增强考试的</a:t>
            </a:r>
            <a:r>
              <a:rPr lang="zh-CN" altLang="en-US" sz="2100" b="1">
                <a:solidFill>
                  <a:srgbClr val="FF0000"/>
                </a:solidFill>
              </a:rPr>
              <a:t>基础性、综合性、应用性和创新性</a:t>
            </a:r>
            <a:r>
              <a:rPr lang="zh-CN" altLang="en-US" sz="2100" b="1"/>
              <a:t>，引导高中教学培养和发展学生的地理学科素养，为学生终身发展、应对现代和未来社会发展的挑战奠定基础。《地理课程标准》规定，选择性考试地理科目应符合</a:t>
            </a:r>
            <a:r>
              <a:rPr lang="zh-CN" altLang="en-US" sz="2100" b="1">
                <a:solidFill>
                  <a:srgbClr val="FF0000"/>
                </a:solidFill>
              </a:rPr>
              <a:t>学业质量水平4</a:t>
            </a:r>
            <a:r>
              <a:rPr lang="zh-CN" altLang="en-US" sz="2100" b="1"/>
              <a:t>的要求。在实际命题中，既不能任意拔高相应水平的要求，也不能随意降低相应水平的要求。</a:t>
            </a:r>
            <a:endParaRPr lang="zh-CN" altLang="en-US" sz="2100" b="1"/>
          </a:p>
          <a:p>
            <a:r>
              <a:rPr lang="zh-CN" altLang="en-US" sz="2100" b="1"/>
              <a:t>在考查要求实现上，将对</a:t>
            </a:r>
            <a:r>
              <a:rPr lang="zh-CN" altLang="en-US" sz="2100" b="1">
                <a:solidFill>
                  <a:srgbClr val="FF0000"/>
                </a:solidFill>
              </a:rPr>
              <a:t>德智体美劳</a:t>
            </a:r>
            <a:r>
              <a:rPr lang="zh-CN" altLang="en-US" sz="2100" b="1"/>
              <a:t>教育的考查和引导融入考查要求，</a:t>
            </a:r>
            <a:r>
              <a:rPr lang="zh-CN" altLang="en-US" sz="2100" b="1">
                <a:solidFill>
                  <a:schemeClr val="tx1"/>
                </a:solidFill>
              </a:rPr>
              <a:t>以</a:t>
            </a:r>
            <a:r>
              <a:rPr lang="zh-CN" altLang="en-US" sz="2100" b="1">
                <a:solidFill>
                  <a:srgbClr val="FF0000"/>
                </a:solidFill>
              </a:rPr>
              <a:t>基础性</a:t>
            </a:r>
            <a:r>
              <a:rPr lang="zh-CN" altLang="en-US" sz="2100" b="1">
                <a:solidFill>
                  <a:schemeClr val="tx1"/>
                </a:solidFill>
              </a:rPr>
              <a:t>涵盖五育整体要求与全面发展，以</a:t>
            </a:r>
            <a:r>
              <a:rPr lang="zh-CN" altLang="en-US" sz="2100" b="1">
                <a:solidFill>
                  <a:srgbClr val="FF0000"/>
                </a:solidFill>
              </a:rPr>
              <a:t>综合性</a:t>
            </a:r>
            <a:r>
              <a:rPr lang="zh-CN" altLang="en-US" sz="2100" b="1">
                <a:solidFill>
                  <a:schemeClr val="tx1"/>
                </a:solidFill>
              </a:rPr>
              <a:t>突出五育的相互交织与有机融合，以</a:t>
            </a:r>
            <a:r>
              <a:rPr lang="zh-CN" altLang="en-US" sz="2100" b="1">
                <a:solidFill>
                  <a:srgbClr val="FF0000"/>
                </a:solidFill>
              </a:rPr>
              <a:t>应用性</a:t>
            </a:r>
            <a:r>
              <a:rPr lang="zh-CN" altLang="en-US" sz="2100" b="1">
                <a:solidFill>
                  <a:schemeClr val="tx1"/>
                </a:solidFill>
              </a:rPr>
              <a:t>体现五育的教育价值和引导作用，以</a:t>
            </a:r>
            <a:r>
              <a:rPr lang="zh-CN" altLang="en-US" sz="2100" b="1">
                <a:solidFill>
                  <a:srgbClr val="FF0000"/>
                </a:solidFill>
              </a:rPr>
              <a:t>创新性</a:t>
            </a:r>
            <a:r>
              <a:rPr lang="zh-CN" altLang="en-US" sz="2100" b="1">
                <a:solidFill>
                  <a:schemeClr val="tx1"/>
                </a:solidFill>
              </a:rPr>
              <a:t>彰显五育并举的选拔功能和育才效能。</a:t>
            </a:r>
            <a:endParaRPr lang="zh-CN" altLang="en-US" sz="2100" b="1">
              <a:solidFill>
                <a:schemeClr val="tx1"/>
              </a:solidFill>
            </a:endParaRPr>
          </a:p>
        </p:txBody>
      </p:sp>
      <p:sp>
        <p:nvSpPr>
          <p:cNvPr id="4" name="标题 3"/>
          <p:cNvSpPr>
            <a:spLocks noGrp="1"/>
          </p:cNvSpPr>
          <p:nvPr>
            <p:ph type="title"/>
            <p:custDataLst>
              <p:tags r:id="rId2"/>
            </p:custDataLst>
          </p:nvPr>
        </p:nvSpPr>
        <p:spPr>
          <a:xfrm>
            <a:off x="450850" y="123825"/>
            <a:ext cx="8161655" cy="671195"/>
          </a:xfrm>
          <a:solidFill>
            <a:schemeClr val="accent1">
              <a:lumMod val="90000"/>
            </a:schemeClr>
          </a:solidFill>
        </p:spPr>
        <p:txBody>
          <a:bodyPr/>
          <a:lstStyle/>
          <a:p>
            <a:r>
              <a:rPr lang="zh-CN" altLang="en-US">
                <a:solidFill>
                  <a:srgbClr val="FF0000"/>
                </a:solidFill>
                <a:sym typeface="+mn-ea"/>
              </a:rPr>
              <a:t>四翼</a:t>
            </a:r>
            <a:r>
              <a:rPr lang="en-US" altLang="zh-CN">
                <a:sym typeface="+mn-ea"/>
              </a:rPr>
              <a:t>---</a:t>
            </a:r>
            <a:r>
              <a:rPr lang="zh-CN" altLang="en-US">
                <a:sym typeface="+mn-ea"/>
              </a:rPr>
              <a:t>高考考查要求</a:t>
            </a:r>
            <a:r>
              <a:rPr lang="en-US" altLang="zh-CN">
                <a:sym typeface="+mn-ea"/>
              </a:rPr>
              <a:t>---</a:t>
            </a:r>
            <a:r>
              <a:rPr lang="zh-CN" altLang="en-US">
                <a:sym typeface="+mn-ea"/>
              </a:rPr>
              <a:t>怎么考</a:t>
            </a:r>
            <a:endParaRPr lang="zh-CN" altLang="en-U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custDataLst>
              <p:tags r:id="rId1"/>
            </p:custDataLst>
          </p:nvPr>
        </p:nvSpPr>
        <p:spPr>
          <a:xfrm>
            <a:off x="2812415" y="1141730"/>
            <a:ext cx="815975" cy="285750"/>
          </a:xfrm>
          <a:prstGeom prst="rect">
            <a:avLst/>
          </a:prstGeom>
        </p:spPr>
        <p:txBody>
          <a:bodyPr vert="horz" wrap="square" lIns="0" tIns="9036" rIns="0" bIns="0" rtlCol="0">
            <a:spAutoFit/>
          </a:bodyPr>
          <a:lstStyle/>
          <a:p>
            <a:pPr marL="12700">
              <a:spcBef>
                <a:spcPts val="95"/>
              </a:spcBef>
            </a:pPr>
            <a:r>
              <a:rPr sz="1800" b="1" spc="5" noProof="1">
                <a:latin typeface="微软雅黑" panose="020B0503020204020204" pitchFamily="34" charset="-122"/>
                <a:ea typeface="微软雅黑" panose="020B0503020204020204" pitchFamily="34" charset="-122"/>
                <a:cs typeface="微软雅黑" panose="020B0503020204020204" pitchFamily="34" charset="-122"/>
              </a:rPr>
              <a:t>基础性</a:t>
            </a:r>
            <a:endParaRPr sz="1800" b="1" spc="5" noProof="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object 3"/>
          <p:cNvSpPr txBox="1"/>
          <p:nvPr>
            <p:custDataLst>
              <p:tags r:id="rId2"/>
            </p:custDataLst>
          </p:nvPr>
        </p:nvSpPr>
        <p:spPr>
          <a:xfrm>
            <a:off x="2758440" y="2856230"/>
            <a:ext cx="798830" cy="285750"/>
          </a:xfrm>
          <a:prstGeom prst="rect">
            <a:avLst/>
          </a:prstGeom>
        </p:spPr>
        <p:txBody>
          <a:bodyPr vert="horz" wrap="square" lIns="0" tIns="9036" rIns="0" bIns="0" rtlCol="0">
            <a:spAutoFit/>
          </a:bodyPr>
          <a:lstStyle/>
          <a:p>
            <a:pPr marL="12700">
              <a:spcBef>
                <a:spcPts val="95"/>
              </a:spcBef>
            </a:pPr>
            <a:r>
              <a:rPr sz="1800" b="1" spc="5" noProof="1">
                <a:latin typeface="微软雅黑" panose="020B0503020204020204" pitchFamily="34" charset="-122"/>
                <a:ea typeface="微软雅黑" panose="020B0503020204020204" pitchFamily="34" charset="-122"/>
                <a:cs typeface="微软雅黑" panose="020B0503020204020204" pitchFamily="34" charset="-122"/>
              </a:rPr>
              <a:t>应用性</a:t>
            </a:r>
            <a:endParaRPr sz="1800" b="1" spc="5" noProof="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object 4"/>
          <p:cNvSpPr txBox="1"/>
          <p:nvPr>
            <p:custDataLst>
              <p:tags r:id="rId3"/>
            </p:custDataLst>
          </p:nvPr>
        </p:nvSpPr>
        <p:spPr>
          <a:xfrm>
            <a:off x="2758440" y="1998980"/>
            <a:ext cx="798830" cy="285750"/>
          </a:xfrm>
          <a:prstGeom prst="rect">
            <a:avLst/>
          </a:prstGeom>
        </p:spPr>
        <p:txBody>
          <a:bodyPr vert="horz" wrap="square" lIns="0" tIns="9036" rIns="0" bIns="0" rtlCol="0">
            <a:spAutoFit/>
          </a:bodyPr>
          <a:lstStyle/>
          <a:p>
            <a:pPr marL="12700">
              <a:spcBef>
                <a:spcPts val="95"/>
              </a:spcBef>
            </a:pPr>
            <a:r>
              <a:rPr sz="1800" b="1" spc="5" noProof="1">
                <a:latin typeface="微软雅黑" panose="020B0503020204020204" pitchFamily="34" charset="-122"/>
                <a:ea typeface="微软雅黑" panose="020B0503020204020204" pitchFamily="34" charset="-122"/>
                <a:cs typeface="微软雅黑" panose="020B0503020204020204" pitchFamily="34" charset="-122"/>
              </a:rPr>
              <a:t>综合性</a:t>
            </a:r>
            <a:endParaRPr sz="1800" b="1" spc="5" noProof="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object 5"/>
          <p:cNvSpPr txBox="1"/>
          <p:nvPr>
            <p:custDataLst>
              <p:tags r:id="rId4"/>
            </p:custDataLst>
          </p:nvPr>
        </p:nvSpPr>
        <p:spPr>
          <a:xfrm>
            <a:off x="2758440" y="3713480"/>
            <a:ext cx="798830" cy="285115"/>
          </a:xfrm>
          <a:prstGeom prst="rect">
            <a:avLst/>
          </a:prstGeom>
        </p:spPr>
        <p:txBody>
          <a:bodyPr vert="horz" wrap="square" lIns="0" tIns="8561" rIns="0" bIns="0" rtlCol="0">
            <a:spAutoFit/>
          </a:bodyPr>
          <a:lstStyle/>
          <a:p>
            <a:pPr marL="12700">
              <a:spcBef>
                <a:spcPts val="90"/>
              </a:spcBef>
            </a:pPr>
            <a:r>
              <a:rPr sz="1800" b="1" spc="5" noProof="1">
                <a:latin typeface="微软雅黑" panose="020B0503020204020204" pitchFamily="34" charset="-122"/>
                <a:ea typeface="微软雅黑" panose="020B0503020204020204" pitchFamily="34" charset="-122"/>
                <a:cs typeface="微软雅黑" panose="020B0503020204020204" pitchFamily="34" charset="-122"/>
              </a:rPr>
              <a:t>创新性</a:t>
            </a:r>
            <a:endParaRPr sz="1800" b="1" spc="5" noProof="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557" name="object 6"/>
          <p:cNvSpPr txBox="1"/>
          <p:nvPr>
            <p:custDataLst>
              <p:tags r:id="rId5"/>
            </p:custDataLst>
          </p:nvPr>
        </p:nvSpPr>
        <p:spPr>
          <a:xfrm>
            <a:off x="1794272" y="2481263"/>
            <a:ext cx="403622" cy="561975"/>
          </a:xfrm>
          <a:prstGeom prst="rect">
            <a:avLst/>
          </a:prstGeom>
          <a:noFill/>
          <a:ln w="9525">
            <a:noFill/>
          </a:ln>
        </p:spPr>
        <p:txBody>
          <a:bodyPr wrap="square" lIns="0" tIns="8561" rIns="0" bIns="0" anchor="t">
            <a:spAutoFit/>
          </a:bodyPr>
          <a:lstStyle/>
          <a:p>
            <a:pPr marL="12700">
              <a:spcBef>
                <a:spcPts val="90"/>
              </a:spcBef>
            </a:pPr>
            <a:r>
              <a:rPr lang="zh-CN" sz="1800" b="1">
                <a:latin typeface="微软雅黑" panose="020B0503020204020204" pitchFamily="34" charset="-122"/>
                <a:ea typeface="微软雅黑" panose="020B0503020204020204" pitchFamily="34" charset="-122"/>
              </a:rPr>
              <a:t>四翼</a:t>
            </a:r>
            <a:endParaRPr lang="zh-CN" sz="1800" b="1">
              <a:latin typeface="微软雅黑" panose="020B0503020204020204" pitchFamily="34" charset="-122"/>
              <a:ea typeface="微软雅黑" panose="020B0503020204020204" pitchFamily="34" charset="-122"/>
            </a:endParaRPr>
          </a:p>
        </p:txBody>
      </p:sp>
      <p:sp>
        <p:nvSpPr>
          <p:cNvPr id="7" name="object 7"/>
          <p:cNvSpPr/>
          <p:nvPr>
            <p:custDataLst>
              <p:tags r:id="rId6"/>
            </p:custDataLst>
          </p:nvPr>
        </p:nvSpPr>
        <p:spPr>
          <a:xfrm>
            <a:off x="2378869" y="1340644"/>
            <a:ext cx="322660" cy="2513410"/>
          </a:xfrm>
          <a:custGeom>
            <a:avLst/>
            <a:gdLst/>
            <a:ahLst/>
            <a:cxnLst/>
            <a:rect l="l" t="t" r="r" b="b"/>
            <a:pathLst>
              <a:path w="429894" h="3355975">
                <a:moveTo>
                  <a:pt x="429768" y="3355848"/>
                </a:moveTo>
                <a:lnTo>
                  <a:pt x="361870" y="3354021"/>
                </a:lnTo>
                <a:lnTo>
                  <a:pt x="302885" y="3348936"/>
                </a:lnTo>
                <a:lnTo>
                  <a:pt x="256361" y="3341182"/>
                </a:lnTo>
                <a:lnTo>
                  <a:pt x="214884" y="3320034"/>
                </a:lnTo>
                <a:lnTo>
                  <a:pt x="214884" y="1713738"/>
                </a:lnTo>
                <a:lnTo>
                  <a:pt x="203923" y="1702405"/>
                </a:lnTo>
                <a:lnTo>
                  <a:pt x="173406" y="1692572"/>
                </a:lnTo>
                <a:lnTo>
                  <a:pt x="126882" y="1684824"/>
                </a:lnTo>
                <a:lnTo>
                  <a:pt x="67897" y="1679746"/>
                </a:lnTo>
                <a:lnTo>
                  <a:pt x="0" y="1677924"/>
                </a:lnTo>
                <a:lnTo>
                  <a:pt x="67897" y="1676101"/>
                </a:lnTo>
                <a:lnTo>
                  <a:pt x="126882" y="1671023"/>
                </a:lnTo>
                <a:lnTo>
                  <a:pt x="173406" y="1663275"/>
                </a:lnTo>
                <a:lnTo>
                  <a:pt x="203923" y="1653442"/>
                </a:lnTo>
                <a:lnTo>
                  <a:pt x="214884" y="1642110"/>
                </a:lnTo>
                <a:lnTo>
                  <a:pt x="214884" y="35813"/>
                </a:lnTo>
                <a:lnTo>
                  <a:pt x="225844" y="24481"/>
                </a:lnTo>
                <a:lnTo>
                  <a:pt x="256361" y="14648"/>
                </a:lnTo>
                <a:lnTo>
                  <a:pt x="302885" y="6900"/>
                </a:lnTo>
                <a:lnTo>
                  <a:pt x="361870" y="1822"/>
                </a:lnTo>
                <a:lnTo>
                  <a:pt x="429768" y="0"/>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8" name="object 8"/>
          <p:cNvSpPr/>
          <p:nvPr>
            <p:custDataLst>
              <p:tags r:id="rId7"/>
            </p:custDataLst>
          </p:nvPr>
        </p:nvSpPr>
        <p:spPr>
          <a:xfrm>
            <a:off x="5535216" y="1016794"/>
            <a:ext cx="589360" cy="535781"/>
          </a:xfrm>
          <a:custGeom>
            <a:avLst/>
            <a:gdLst/>
            <a:ahLst/>
            <a:cxnLst/>
            <a:rect l="l" t="t" r="r" b="b"/>
            <a:pathLst>
              <a:path w="786765" h="713740">
                <a:moveTo>
                  <a:pt x="393192" y="0"/>
                </a:moveTo>
                <a:lnTo>
                  <a:pt x="343867" y="2778"/>
                </a:lnTo>
                <a:lnTo>
                  <a:pt x="296372" y="10889"/>
                </a:lnTo>
                <a:lnTo>
                  <a:pt x="251075" y="24001"/>
                </a:lnTo>
                <a:lnTo>
                  <a:pt x="208343" y="41778"/>
                </a:lnTo>
                <a:lnTo>
                  <a:pt x="168545" y="63887"/>
                </a:lnTo>
                <a:lnTo>
                  <a:pt x="132051" y="89993"/>
                </a:lnTo>
                <a:lnTo>
                  <a:pt x="99227" y="119763"/>
                </a:lnTo>
                <a:lnTo>
                  <a:pt x="70442" y="152863"/>
                </a:lnTo>
                <a:lnTo>
                  <a:pt x="46065" y="188958"/>
                </a:lnTo>
                <a:lnTo>
                  <a:pt x="26464" y="227715"/>
                </a:lnTo>
                <a:lnTo>
                  <a:pt x="12007" y="268800"/>
                </a:lnTo>
                <a:lnTo>
                  <a:pt x="3063" y="311878"/>
                </a:lnTo>
                <a:lnTo>
                  <a:pt x="0" y="356615"/>
                </a:lnTo>
                <a:lnTo>
                  <a:pt x="3063" y="401353"/>
                </a:lnTo>
                <a:lnTo>
                  <a:pt x="12007" y="444431"/>
                </a:lnTo>
                <a:lnTo>
                  <a:pt x="26464" y="485516"/>
                </a:lnTo>
                <a:lnTo>
                  <a:pt x="46065" y="524273"/>
                </a:lnTo>
                <a:lnTo>
                  <a:pt x="70442" y="560368"/>
                </a:lnTo>
                <a:lnTo>
                  <a:pt x="99227" y="593468"/>
                </a:lnTo>
                <a:lnTo>
                  <a:pt x="132051" y="623238"/>
                </a:lnTo>
                <a:lnTo>
                  <a:pt x="168545" y="649344"/>
                </a:lnTo>
                <a:lnTo>
                  <a:pt x="208343" y="671453"/>
                </a:lnTo>
                <a:lnTo>
                  <a:pt x="251075" y="689230"/>
                </a:lnTo>
                <a:lnTo>
                  <a:pt x="296372" y="702342"/>
                </a:lnTo>
                <a:lnTo>
                  <a:pt x="343867" y="710453"/>
                </a:lnTo>
                <a:lnTo>
                  <a:pt x="393192" y="713231"/>
                </a:lnTo>
                <a:lnTo>
                  <a:pt x="442516" y="710453"/>
                </a:lnTo>
                <a:lnTo>
                  <a:pt x="490011" y="702342"/>
                </a:lnTo>
                <a:lnTo>
                  <a:pt x="535308" y="689230"/>
                </a:lnTo>
                <a:lnTo>
                  <a:pt x="578040" y="671453"/>
                </a:lnTo>
                <a:lnTo>
                  <a:pt x="617838" y="649344"/>
                </a:lnTo>
                <a:lnTo>
                  <a:pt x="654332" y="623238"/>
                </a:lnTo>
                <a:lnTo>
                  <a:pt x="687156" y="593468"/>
                </a:lnTo>
                <a:lnTo>
                  <a:pt x="715941" y="560368"/>
                </a:lnTo>
                <a:lnTo>
                  <a:pt x="740318" y="524273"/>
                </a:lnTo>
                <a:lnTo>
                  <a:pt x="759919" y="485516"/>
                </a:lnTo>
                <a:lnTo>
                  <a:pt x="774376" y="444431"/>
                </a:lnTo>
                <a:lnTo>
                  <a:pt x="783320" y="401353"/>
                </a:lnTo>
                <a:lnTo>
                  <a:pt x="786384" y="356615"/>
                </a:lnTo>
                <a:lnTo>
                  <a:pt x="783320" y="311878"/>
                </a:lnTo>
                <a:lnTo>
                  <a:pt x="774376" y="268800"/>
                </a:lnTo>
                <a:lnTo>
                  <a:pt x="759919" y="227715"/>
                </a:lnTo>
                <a:lnTo>
                  <a:pt x="740318" y="188958"/>
                </a:lnTo>
                <a:lnTo>
                  <a:pt x="715941" y="152863"/>
                </a:lnTo>
                <a:lnTo>
                  <a:pt x="687156" y="119763"/>
                </a:lnTo>
                <a:lnTo>
                  <a:pt x="654332" y="89993"/>
                </a:lnTo>
                <a:lnTo>
                  <a:pt x="617838" y="63887"/>
                </a:lnTo>
                <a:lnTo>
                  <a:pt x="578040" y="41778"/>
                </a:lnTo>
                <a:lnTo>
                  <a:pt x="535308" y="24001"/>
                </a:lnTo>
                <a:lnTo>
                  <a:pt x="490011" y="10889"/>
                </a:lnTo>
                <a:lnTo>
                  <a:pt x="442516" y="2778"/>
                </a:lnTo>
                <a:lnTo>
                  <a:pt x="393192" y="0"/>
                </a:lnTo>
                <a:close/>
              </a:path>
            </a:pathLst>
          </a:custGeom>
          <a:solidFill>
            <a:srgbClr val="EDEBE0"/>
          </a:solid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9" name="object 9"/>
          <p:cNvSpPr/>
          <p:nvPr>
            <p:custDataLst>
              <p:tags r:id="rId8"/>
            </p:custDataLst>
          </p:nvPr>
        </p:nvSpPr>
        <p:spPr>
          <a:xfrm>
            <a:off x="5535295" y="1045210"/>
            <a:ext cx="588645" cy="535940"/>
          </a:xfrm>
          <a:custGeom>
            <a:avLst/>
            <a:gdLst/>
            <a:ahLst/>
            <a:cxnLst/>
            <a:rect l="l" t="t" r="r" b="b"/>
            <a:pathLst>
              <a:path w="786765" h="713740">
                <a:moveTo>
                  <a:pt x="0" y="356615"/>
                </a:moveTo>
                <a:lnTo>
                  <a:pt x="3063" y="311878"/>
                </a:lnTo>
                <a:lnTo>
                  <a:pt x="12007" y="268800"/>
                </a:lnTo>
                <a:lnTo>
                  <a:pt x="26464" y="227715"/>
                </a:lnTo>
                <a:lnTo>
                  <a:pt x="46065" y="188958"/>
                </a:lnTo>
                <a:lnTo>
                  <a:pt x="70442" y="152863"/>
                </a:lnTo>
                <a:lnTo>
                  <a:pt x="99227" y="119763"/>
                </a:lnTo>
                <a:lnTo>
                  <a:pt x="132051" y="89993"/>
                </a:lnTo>
                <a:lnTo>
                  <a:pt x="168545" y="63887"/>
                </a:lnTo>
                <a:lnTo>
                  <a:pt x="208343" y="41778"/>
                </a:lnTo>
                <a:lnTo>
                  <a:pt x="251075" y="24001"/>
                </a:lnTo>
                <a:lnTo>
                  <a:pt x="296372" y="10889"/>
                </a:lnTo>
                <a:lnTo>
                  <a:pt x="343867" y="2778"/>
                </a:lnTo>
                <a:lnTo>
                  <a:pt x="393192" y="0"/>
                </a:lnTo>
                <a:lnTo>
                  <a:pt x="442516" y="2778"/>
                </a:lnTo>
                <a:lnTo>
                  <a:pt x="490011" y="10889"/>
                </a:lnTo>
                <a:lnTo>
                  <a:pt x="535308" y="24001"/>
                </a:lnTo>
                <a:lnTo>
                  <a:pt x="578040" y="41778"/>
                </a:lnTo>
                <a:lnTo>
                  <a:pt x="617838" y="63887"/>
                </a:lnTo>
                <a:lnTo>
                  <a:pt x="654332" y="89993"/>
                </a:lnTo>
                <a:lnTo>
                  <a:pt x="687156" y="119763"/>
                </a:lnTo>
                <a:lnTo>
                  <a:pt x="715941" y="152863"/>
                </a:lnTo>
                <a:lnTo>
                  <a:pt x="740318" y="188958"/>
                </a:lnTo>
                <a:lnTo>
                  <a:pt x="759919" y="227715"/>
                </a:lnTo>
                <a:lnTo>
                  <a:pt x="774376" y="268800"/>
                </a:lnTo>
                <a:lnTo>
                  <a:pt x="783320" y="311878"/>
                </a:lnTo>
                <a:lnTo>
                  <a:pt x="786384" y="356615"/>
                </a:lnTo>
                <a:lnTo>
                  <a:pt x="783320" y="401353"/>
                </a:lnTo>
                <a:lnTo>
                  <a:pt x="774376" y="444431"/>
                </a:lnTo>
                <a:lnTo>
                  <a:pt x="759919" y="485516"/>
                </a:lnTo>
                <a:lnTo>
                  <a:pt x="740318" y="524273"/>
                </a:lnTo>
                <a:lnTo>
                  <a:pt x="715941" y="560368"/>
                </a:lnTo>
                <a:lnTo>
                  <a:pt x="687156" y="593468"/>
                </a:lnTo>
                <a:lnTo>
                  <a:pt x="654332" y="623238"/>
                </a:lnTo>
                <a:lnTo>
                  <a:pt x="617838" y="649344"/>
                </a:lnTo>
                <a:lnTo>
                  <a:pt x="578040" y="671453"/>
                </a:lnTo>
                <a:lnTo>
                  <a:pt x="535308" y="689230"/>
                </a:lnTo>
                <a:lnTo>
                  <a:pt x="490011" y="702342"/>
                </a:lnTo>
                <a:lnTo>
                  <a:pt x="442516" y="710453"/>
                </a:lnTo>
                <a:lnTo>
                  <a:pt x="393192" y="713231"/>
                </a:lnTo>
                <a:lnTo>
                  <a:pt x="343867" y="710453"/>
                </a:lnTo>
                <a:lnTo>
                  <a:pt x="296372" y="702342"/>
                </a:lnTo>
                <a:lnTo>
                  <a:pt x="251075" y="689230"/>
                </a:lnTo>
                <a:lnTo>
                  <a:pt x="208343" y="671453"/>
                </a:lnTo>
                <a:lnTo>
                  <a:pt x="168545" y="649344"/>
                </a:lnTo>
                <a:lnTo>
                  <a:pt x="132051" y="623238"/>
                </a:lnTo>
                <a:lnTo>
                  <a:pt x="99227" y="593468"/>
                </a:lnTo>
                <a:lnTo>
                  <a:pt x="70442" y="560368"/>
                </a:lnTo>
                <a:lnTo>
                  <a:pt x="46065" y="524273"/>
                </a:lnTo>
                <a:lnTo>
                  <a:pt x="26464" y="485516"/>
                </a:lnTo>
                <a:lnTo>
                  <a:pt x="12007" y="444431"/>
                </a:lnTo>
                <a:lnTo>
                  <a:pt x="3063" y="401353"/>
                </a:lnTo>
                <a:lnTo>
                  <a:pt x="0" y="356615"/>
                </a:lnTo>
                <a:close/>
              </a:path>
            </a:pathLst>
          </a:custGeom>
          <a:ln w="24384">
            <a:solidFill>
              <a:srgbClr val="00AF50"/>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10" name="object 10"/>
          <p:cNvSpPr txBox="1"/>
          <p:nvPr>
            <p:custDataLst>
              <p:tags r:id="rId9"/>
            </p:custDataLst>
          </p:nvPr>
        </p:nvSpPr>
        <p:spPr>
          <a:xfrm>
            <a:off x="4471035" y="1083945"/>
            <a:ext cx="1584325" cy="426085"/>
          </a:xfrm>
          <a:prstGeom prst="rect">
            <a:avLst/>
          </a:prstGeom>
        </p:spPr>
        <p:txBody>
          <a:bodyPr vert="horz" wrap="square" lIns="0" tIns="8561" rIns="0" bIns="0" rtlCol="0">
            <a:spAutoFit/>
          </a:bodyPr>
          <a:lstStyle/>
          <a:p>
            <a:pPr marR="5080" algn="r">
              <a:lnSpc>
                <a:spcPts val="1630"/>
              </a:lnSpc>
              <a:spcBef>
                <a:spcPts val="90"/>
              </a:spcBef>
              <a:tabLst>
                <a:tab pos="692785" algn="l"/>
                <a:tab pos="863600" algn="l"/>
              </a:tabLst>
            </a:pPr>
            <a:r>
              <a:rPr sz="1800" u="sng" spc="-5" noProof="1">
                <a:solidFill>
                  <a:srgbClr val="FF0000"/>
                </a:solidFill>
                <a:uFill>
                  <a:solidFill>
                    <a:srgbClr val="497DBA"/>
                  </a:solidFill>
                </a:uFill>
                <a:latin typeface="微软雅黑" panose="020B0503020204020204" pitchFamily="34" charset="-122"/>
                <a:ea typeface="微软雅黑" panose="020B0503020204020204" pitchFamily="34" charset="-122"/>
                <a:cs typeface="微软雅黑" panose="020B0503020204020204" pitchFamily="34" charset="-122"/>
              </a:rPr>
              <a:t> </a:t>
            </a:r>
            <a:r>
              <a:rPr lang="zh-CN" sz="1800" u="sng" spc="-5" noProof="1">
                <a:solidFill>
                  <a:srgbClr val="FF0000"/>
                </a:solidFill>
                <a:uFill>
                  <a:solidFill>
                    <a:srgbClr val="497DBA"/>
                  </a:solidFill>
                </a:uFill>
                <a:latin typeface="微软雅黑" panose="020B0503020204020204" pitchFamily="34" charset="-122"/>
                <a:ea typeface="微软雅黑" panose="020B0503020204020204" pitchFamily="34" charset="-122"/>
                <a:cs typeface="微软雅黑" panose="020B0503020204020204" pitchFamily="34" charset="-122"/>
              </a:rPr>
              <a:t>情</a:t>
            </a:r>
            <a:r>
              <a:rPr sz="1800" spc="-1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境</a:t>
            </a:r>
            <a:endParaRPr sz="1800" noProof="1">
              <a:latin typeface="微软雅黑" panose="020B0503020204020204" pitchFamily="34" charset="-122"/>
              <a:ea typeface="微软雅黑" panose="020B0503020204020204" pitchFamily="34" charset="-122"/>
              <a:cs typeface="微软雅黑" panose="020B0503020204020204" pitchFamily="34" charset="-122"/>
            </a:endParaRPr>
          </a:p>
          <a:p>
            <a:pPr marR="5080" algn="r">
              <a:lnSpc>
                <a:spcPts val="1630"/>
              </a:lnSpc>
            </a:pPr>
            <a:r>
              <a:rPr sz="1800" spc="-1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活动</a:t>
            </a:r>
            <a:endParaRPr sz="1800" noProof="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object 11"/>
          <p:cNvSpPr/>
          <p:nvPr>
            <p:custDataLst>
              <p:tags r:id="rId10"/>
            </p:custDataLst>
          </p:nvPr>
        </p:nvSpPr>
        <p:spPr>
          <a:xfrm>
            <a:off x="5535216" y="1765697"/>
            <a:ext cx="589360" cy="536972"/>
          </a:xfrm>
          <a:custGeom>
            <a:avLst/>
            <a:gdLst/>
            <a:ahLst/>
            <a:cxnLst/>
            <a:rect l="l" t="t" r="r" b="b"/>
            <a:pathLst>
              <a:path w="786765" h="716280">
                <a:moveTo>
                  <a:pt x="393192" y="0"/>
                </a:moveTo>
                <a:lnTo>
                  <a:pt x="343867" y="2791"/>
                </a:lnTo>
                <a:lnTo>
                  <a:pt x="296372" y="10941"/>
                </a:lnTo>
                <a:lnTo>
                  <a:pt x="251075" y="24113"/>
                </a:lnTo>
                <a:lnTo>
                  <a:pt x="208343" y="41972"/>
                </a:lnTo>
                <a:lnTo>
                  <a:pt x="168545" y="64182"/>
                </a:lnTo>
                <a:lnTo>
                  <a:pt x="132051" y="90405"/>
                </a:lnTo>
                <a:lnTo>
                  <a:pt x="99227" y="120307"/>
                </a:lnTo>
                <a:lnTo>
                  <a:pt x="70442" y="153551"/>
                </a:lnTo>
                <a:lnTo>
                  <a:pt x="46065" y="189801"/>
                </a:lnTo>
                <a:lnTo>
                  <a:pt x="26464" y="228721"/>
                </a:lnTo>
                <a:lnTo>
                  <a:pt x="12007" y="269975"/>
                </a:lnTo>
                <a:lnTo>
                  <a:pt x="3063" y="313226"/>
                </a:lnTo>
                <a:lnTo>
                  <a:pt x="0" y="358140"/>
                </a:lnTo>
                <a:lnTo>
                  <a:pt x="3063" y="403053"/>
                </a:lnTo>
                <a:lnTo>
                  <a:pt x="12007" y="446304"/>
                </a:lnTo>
                <a:lnTo>
                  <a:pt x="26464" y="487558"/>
                </a:lnTo>
                <a:lnTo>
                  <a:pt x="46065" y="526478"/>
                </a:lnTo>
                <a:lnTo>
                  <a:pt x="70442" y="562728"/>
                </a:lnTo>
                <a:lnTo>
                  <a:pt x="99227" y="595972"/>
                </a:lnTo>
                <a:lnTo>
                  <a:pt x="132051" y="625874"/>
                </a:lnTo>
                <a:lnTo>
                  <a:pt x="168545" y="652097"/>
                </a:lnTo>
                <a:lnTo>
                  <a:pt x="208343" y="674307"/>
                </a:lnTo>
                <a:lnTo>
                  <a:pt x="251075" y="692166"/>
                </a:lnTo>
                <a:lnTo>
                  <a:pt x="296372" y="705338"/>
                </a:lnTo>
                <a:lnTo>
                  <a:pt x="343867" y="713488"/>
                </a:lnTo>
                <a:lnTo>
                  <a:pt x="393192" y="716280"/>
                </a:lnTo>
                <a:lnTo>
                  <a:pt x="442516" y="713488"/>
                </a:lnTo>
                <a:lnTo>
                  <a:pt x="490011" y="705338"/>
                </a:lnTo>
                <a:lnTo>
                  <a:pt x="535308" y="692166"/>
                </a:lnTo>
                <a:lnTo>
                  <a:pt x="578040" y="674307"/>
                </a:lnTo>
                <a:lnTo>
                  <a:pt x="617838" y="652097"/>
                </a:lnTo>
                <a:lnTo>
                  <a:pt x="654332" y="625874"/>
                </a:lnTo>
                <a:lnTo>
                  <a:pt x="687156" y="595972"/>
                </a:lnTo>
                <a:lnTo>
                  <a:pt x="715941" y="562728"/>
                </a:lnTo>
                <a:lnTo>
                  <a:pt x="740318" y="526478"/>
                </a:lnTo>
                <a:lnTo>
                  <a:pt x="759919" y="487558"/>
                </a:lnTo>
                <a:lnTo>
                  <a:pt x="774376" y="446304"/>
                </a:lnTo>
                <a:lnTo>
                  <a:pt x="783320" y="403053"/>
                </a:lnTo>
                <a:lnTo>
                  <a:pt x="786384" y="358140"/>
                </a:lnTo>
                <a:lnTo>
                  <a:pt x="783320" y="313226"/>
                </a:lnTo>
                <a:lnTo>
                  <a:pt x="774376" y="269975"/>
                </a:lnTo>
                <a:lnTo>
                  <a:pt x="759919" y="228721"/>
                </a:lnTo>
                <a:lnTo>
                  <a:pt x="740318" y="189801"/>
                </a:lnTo>
                <a:lnTo>
                  <a:pt x="715941" y="153551"/>
                </a:lnTo>
                <a:lnTo>
                  <a:pt x="687156" y="120307"/>
                </a:lnTo>
                <a:lnTo>
                  <a:pt x="654332" y="90405"/>
                </a:lnTo>
                <a:lnTo>
                  <a:pt x="617838" y="64182"/>
                </a:lnTo>
                <a:lnTo>
                  <a:pt x="578040" y="41972"/>
                </a:lnTo>
                <a:lnTo>
                  <a:pt x="535308" y="24113"/>
                </a:lnTo>
                <a:lnTo>
                  <a:pt x="490011" y="10941"/>
                </a:lnTo>
                <a:lnTo>
                  <a:pt x="442516" y="2791"/>
                </a:lnTo>
                <a:lnTo>
                  <a:pt x="393192" y="0"/>
                </a:lnTo>
                <a:close/>
              </a:path>
            </a:pathLst>
          </a:custGeom>
          <a:solidFill>
            <a:srgbClr val="EDEBE0"/>
          </a:solid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12" name="object 12"/>
          <p:cNvSpPr/>
          <p:nvPr>
            <p:custDataLst>
              <p:tags r:id="rId11"/>
            </p:custDataLst>
          </p:nvPr>
        </p:nvSpPr>
        <p:spPr>
          <a:xfrm>
            <a:off x="5535216" y="1765697"/>
            <a:ext cx="589360" cy="536972"/>
          </a:xfrm>
          <a:custGeom>
            <a:avLst/>
            <a:gdLst/>
            <a:ahLst/>
            <a:cxnLst/>
            <a:rect l="l" t="t" r="r" b="b"/>
            <a:pathLst>
              <a:path w="786765" h="716280">
                <a:moveTo>
                  <a:pt x="0" y="358140"/>
                </a:moveTo>
                <a:lnTo>
                  <a:pt x="3063" y="313226"/>
                </a:lnTo>
                <a:lnTo>
                  <a:pt x="12007" y="269975"/>
                </a:lnTo>
                <a:lnTo>
                  <a:pt x="26464" y="228721"/>
                </a:lnTo>
                <a:lnTo>
                  <a:pt x="46065" y="189801"/>
                </a:lnTo>
                <a:lnTo>
                  <a:pt x="70442" y="153551"/>
                </a:lnTo>
                <a:lnTo>
                  <a:pt x="99227" y="120307"/>
                </a:lnTo>
                <a:lnTo>
                  <a:pt x="132051" y="90405"/>
                </a:lnTo>
                <a:lnTo>
                  <a:pt x="168545" y="64182"/>
                </a:lnTo>
                <a:lnTo>
                  <a:pt x="208343" y="41972"/>
                </a:lnTo>
                <a:lnTo>
                  <a:pt x="251075" y="24113"/>
                </a:lnTo>
                <a:lnTo>
                  <a:pt x="296372" y="10941"/>
                </a:lnTo>
                <a:lnTo>
                  <a:pt x="343867" y="2791"/>
                </a:lnTo>
                <a:lnTo>
                  <a:pt x="393192" y="0"/>
                </a:lnTo>
                <a:lnTo>
                  <a:pt x="442516" y="2791"/>
                </a:lnTo>
                <a:lnTo>
                  <a:pt x="490011" y="10941"/>
                </a:lnTo>
                <a:lnTo>
                  <a:pt x="535308" y="24113"/>
                </a:lnTo>
                <a:lnTo>
                  <a:pt x="578040" y="41972"/>
                </a:lnTo>
                <a:lnTo>
                  <a:pt x="617838" y="64182"/>
                </a:lnTo>
                <a:lnTo>
                  <a:pt x="654332" y="90405"/>
                </a:lnTo>
                <a:lnTo>
                  <a:pt x="687156" y="120307"/>
                </a:lnTo>
                <a:lnTo>
                  <a:pt x="715941" y="153551"/>
                </a:lnTo>
                <a:lnTo>
                  <a:pt x="740318" y="189801"/>
                </a:lnTo>
                <a:lnTo>
                  <a:pt x="759919" y="228721"/>
                </a:lnTo>
                <a:lnTo>
                  <a:pt x="774376" y="269975"/>
                </a:lnTo>
                <a:lnTo>
                  <a:pt x="783320" y="313226"/>
                </a:lnTo>
                <a:lnTo>
                  <a:pt x="786384" y="358140"/>
                </a:lnTo>
                <a:lnTo>
                  <a:pt x="783320" y="403053"/>
                </a:lnTo>
                <a:lnTo>
                  <a:pt x="774376" y="446304"/>
                </a:lnTo>
                <a:lnTo>
                  <a:pt x="759919" y="487558"/>
                </a:lnTo>
                <a:lnTo>
                  <a:pt x="740318" y="526478"/>
                </a:lnTo>
                <a:lnTo>
                  <a:pt x="715941" y="562728"/>
                </a:lnTo>
                <a:lnTo>
                  <a:pt x="687156" y="595972"/>
                </a:lnTo>
                <a:lnTo>
                  <a:pt x="654332" y="625874"/>
                </a:lnTo>
                <a:lnTo>
                  <a:pt x="617838" y="652097"/>
                </a:lnTo>
                <a:lnTo>
                  <a:pt x="578040" y="674307"/>
                </a:lnTo>
                <a:lnTo>
                  <a:pt x="535308" y="692166"/>
                </a:lnTo>
                <a:lnTo>
                  <a:pt x="490011" y="705338"/>
                </a:lnTo>
                <a:lnTo>
                  <a:pt x="442516" y="713488"/>
                </a:lnTo>
                <a:lnTo>
                  <a:pt x="393192" y="716280"/>
                </a:lnTo>
                <a:lnTo>
                  <a:pt x="343867" y="713488"/>
                </a:lnTo>
                <a:lnTo>
                  <a:pt x="296372" y="705338"/>
                </a:lnTo>
                <a:lnTo>
                  <a:pt x="251075" y="692166"/>
                </a:lnTo>
                <a:lnTo>
                  <a:pt x="208343" y="674307"/>
                </a:lnTo>
                <a:lnTo>
                  <a:pt x="168545" y="652097"/>
                </a:lnTo>
                <a:lnTo>
                  <a:pt x="132051" y="625874"/>
                </a:lnTo>
                <a:lnTo>
                  <a:pt x="99227" y="595972"/>
                </a:lnTo>
                <a:lnTo>
                  <a:pt x="70442" y="562728"/>
                </a:lnTo>
                <a:lnTo>
                  <a:pt x="46065" y="526478"/>
                </a:lnTo>
                <a:lnTo>
                  <a:pt x="26464" y="487558"/>
                </a:lnTo>
                <a:lnTo>
                  <a:pt x="12007" y="446304"/>
                </a:lnTo>
                <a:lnTo>
                  <a:pt x="3063" y="403053"/>
                </a:lnTo>
                <a:lnTo>
                  <a:pt x="0" y="358140"/>
                </a:lnTo>
                <a:close/>
              </a:path>
            </a:pathLst>
          </a:custGeom>
          <a:ln w="24384">
            <a:solidFill>
              <a:srgbClr val="00AF50"/>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13" name="object 13"/>
          <p:cNvSpPr txBox="1"/>
          <p:nvPr>
            <p:custDataLst>
              <p:tags r:id="rId12"/>
            </p:custDataLst>
          </p:nvPr>
        </p:nvSpPr>
        <p:spPr>
          <a:xfrm>
            <a:off x="5620385" y="1870710"/>
            <a:ext cx="542290" cy="427990"/>
          </a:xfrm>
          <a:prstGeom prst="rect">
            <a:avLst/>
          </a:prstGeom>
        </p:spPr>
        <p:txBody>
          <a:bodyPr vert="horz" wrap="square" lIns="0" tIns="9036" rIns="0" bIns="0" rtlCol="0">
            <a:spAutoFit/>
          </a:bodyPr>
          <a:lstStyle/>
          <a:p>
            <a:pPr marL="12700">
              <a:lnSpc>
                <a:spcPts val="1635"/>
              </a:lnSpc>
              <a:spcBef>
                <a:spcPts val="95"/>
              </a:spcBef>
            </a:pPr>
            <a:r>
              <a:rPr sz="1800" spc="-1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情境</a:t>
            </a:r>
            <a:endParaRPr sz="1800" noProof="1">
              <a:latin typeface="微软雅黑" panose="020B0503020204020204" pitchFamily="34" charset="-122"/>
              <a:ea typeface="微软雅黑" panose="020B0503020204020204" pitchFamily="34" charset="-122"/>
              <a:cs typeface="微软雅黑" panose="020B0503020204020204" pitchFamily="34" charset="-122"/>
            </a:endParaRPr>
          </a:p>
          <a:p>
            <a:pPr marL="12700">
              <a:lnSpc>
                <a:spcPts val="1635"/>
              </a:lnSpc>
            </a:pPr>
            <a:r>
              <a:rPr sz="1800" spc="-1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活动</a:t>
            </a:r>
            <a:endParaRPr sz="1800" noProof="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object 14"/>
          <p:cNvSpPr/>
          <p:nvPr>
            <p:custDataLst>
              <p:tags r:id="rId13"/>
            </p:custDataLst>
          </p:nvPr>
        </p:nvSpPr>
        <p:spPr>
          <a:xfrm>
            <a:off x="4838700" y="1177529"/>
            <a:ext cx="215504" cy="214313"/>
          </a:xfrm>
          <a:custGeom>
            <a:avLst/>
            <a:gdLst/>
            <a:ahLst/>
            <a:cxnLst/>
            <a:rect l="l" t="t" r="r" b="b"/>
            <a:pathLst>
              <a:path w="287020" h="287019">
                <a:moveTo>
                  <a:pt x="143256" y="0"/>
                </a:moveTo>
                <a:lnTo>
                  <a:pt x="97974" y="7303"/>
                </a:lnTo>
                <a:lnTo>
                  <a:pt x="58649" y="27639"/>
                </a:lnTo>
                <a:lnTo>
                  <a:pt x="27639" y="58649"/>
                </a:lnTo>
                <a:lnTo>
                  <a:pt x="7303" y="97974"/>
                </a:lnTo>
                <a:lnTo>
                  <a:pt x="0" y="143255"/>
                </a:lnTo>
                <a:lnTo>
                  <a:pt x="7303" y="188537"/>
                </a:lnTo>
                <a:lnTo>
                  <a:pt x="27639" y="227862"/>
                </a:lnTo>
                <a:lnTo>
                  <a:pt x="58649" y="258872"/>
                </a:lnTo>
                <a:lnTo>
                  <a:pt x="97974" y="279208"/>
                </a:lnTo>
                <a:lnTo>
                  <a:pt x="143256" y="286512"/>
                </a:lnTo>
                <a:lnTo>
                  <a:pt x="188537" y="279208"/>
                </a:lnTo>
                <a:lnTo>
                  <a:pt x="227862" y="258872"/>
                </a:lnTo>
                <a:lnTo>
                  <a:pt x="258872" y="227862"/>
                </a:lnTo>
                <a:lnTo>
                  <a:pt x="279208" y="188537"/>
                </a:lnTo>
                <a:lnTo>
                  <a:pt x="286512" y="143255"/>
                </a:lnTo>
                <a:lnTo>
                  <a:pt x="279208" y="97974"/>
                </a:lnTo>
                <a:lnTo>
                  <a:pt x="258872" y="58649"/>
                </a:lnTo>
                <a:lnTo>
                  <a:pt x="227862" y="27639"/>
                </a:lnTo>
                <a:lnTo>
                  <a:pt x="188537" y="7303"/>
                </a:lnTo>
                <a:lnTo>
                  <a:pt x="143256" y="0"/>
                </a:lnTo>
                <a:close/>
              </a:path>
            </a:pathLst>
          </a:custGeom>
          <a:solidFill>
            <a:srgbClr val="4F81BC"/>
          </a:solid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15" name="object 15"/>
          <p:cNvSpPr/>
          <p:nvPr>
            <p:custDataLst>
              <p:tags r:id="rId14"/>
            </p:custDataLst>
          </p:nvPr>
        </p:nvSpPr>
        <p:spPr>
          <a:xfrm>
            <a:off x="4838700" y="1168004"/>
            <a:ext cx="215504" cy="214313"/>
          </a:xfrm>
          <a:custGeom>
            <a:avLst/>
            <a:gdLst/>
            <a:ahLst/>
            <a:cxnLst/>
            <a:rect l="l" t="t" r="r" b="b"/>
            <a:pathLst>
              <a:path w="287020" h="287019">
                <a:moveTo>
                  <a:pt x="0" y="143255"/>
                </a:moveTo>
                <a:lnTo>
                  <a:pt x="7303" y="97974"/>
                </a:lnTo>
                <a:lnTo>
                  <a:pt x="27639" y="58649"/>
                </a:lnTo>
                <a:lnTo>
                  <a:pt x="58649" y="27639"/>
                </a:lnTo>
                <a:lnTo>
                  <a:pt x="97974" y="7303"/>
                </a:lnTo>
                <a:lnTo>
                  <a:pt x="143256" y="0"/>
                </a:lnTo>
                <a:lnTo>
                  <a:pt x="188537" y="7303"/>
                </a:lnTo>
                <a:lnTo>
                  <a:pt x="227862" y="27639"/>
                </a:lnTo>
                <a:lnTo>
                  <a:pt x="258872" y="58649"/>
                </a:lnTo>
                <a:lnTo>
                  <a:pt x="279208" y="97974"/>
                </a:lnTo>
                <a:lnTo>
                  <a:pt x="286512" y="143255"/>
                </a:lnTo>
                <a:lnTo>
                  <a:pt x="279208" y="188537"/>
                </a:lnTo>
                <a:lnTo>
                  <a:pt x="258872" y="227862"/>
                </a:lnTo>
                <a:lnTo>
                  <a:pt x="227862" y="258872"/>
                </a:lnTo>
                <a:lnTo>
                  <a:pt x="188537" y="279208"/>
                </a:lnTo>
                <a:lnTo>
                  <a:pt x="143256" y="286512"/>
                </a:lnTo>
                <a:lnTo>
                  <a:pt x="97974" y="279208"/>
                </a:lnTo>
                <a:lnTo>
                  <a:pt x="58649" y="258872"/>
                </a:lnTo>
                <a:lnTo>
                  <a:pt x="27639" y="227862"/>
                </a:lnTo>
                <a:lnTo>
                  <a:pt x="7303" y="188537"/>
                </a:lnTo>
                <a:lnTo>
                  <a:pt x="0" y="143255"/>
                </a:lnTo>
                <a:close/>
              </a:path>
            </a:pathLst>
          </a:custGeom>
          <a:ln w="24384">
            <a:solidFill>
              <a:srgbClr val="385D89"/>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16" name="object 16"/>
          <p:cNvSpPr/>
          <p:nvPr>
            <p:custDataLst>
              <p:tags r:id="rId15"/>
            </p:custDataLst>
          </p:nvPr>
        </p:nvSpPr>
        <p:spPr>
          <a:xfrm>
            <a:off x="4838700" y="2247900"/>
            <a:ext cx="215504" cy="215504"/>
          </a:xfrm>
          <a:custGeom>
            <a:avLst/>
            <a:gdLst/>
            <a:ahLst/>
            <a:cxnLst/>
            <a:rect l="l" t="t" r="r" b="b"/>
            <a:pathLst>
              <a:path w="287020" h="287019">
                <a:moveTo>
                  <a:pt x="143256" y="0"/>
                </a:moveTo>
                <a:lnTo>
                  <a:pt x="97974" y="7303"/>
                </a:lnTo>
                <a:lnTo>
                  <a:pt x="58649" y="27639"/>
                </a:lnTo>
                <a:lnTo>
                  <a:pt x="27639" y="58649"/>
                </a:lnTo>
                <a:lnTo>
                  <a:pt x="7303" y="97974"/>
                </a:lnTo>
                <a:lnTo>
                  <a:pt x="0" y="143256"/>
                </a:lnTo>
                <a:lnTo>
                  <a:pt x="7303" y="188537"/>
                </a:lnTo>
                <a:lnTo>
                  <a:pt x="27639" y="227862"/>
                </a:lnTo>
                <a:lnTo>
                  <a:pt x="58649" y="258872"/>
                </a:lnTo>
                <a:lnTo>
                  <a:pt x="97974" y="279208"/>
                </a:lnTo>
                <a:lnTo>
                  <a:pt x="143256" y="286512"/>
                </a:lnTo>
                <a:lnTo>
                  <a:pt x="188537" y="279208"/>
                </a:lnTo>
                <a:lnTo>
                  <a:pt x="227862" y="258872"/>
                </a:lnTo>
                <a:lnTo>
                  <a:pt x="258872" y="227862"/>
                </a:lnTo>
                <a:lnTo>
                  <a:pt x="279208" y="188537"/>
                </a:lnTo>
                <a:lnTo>
                  <a:pt x="286512" y="143256"/>
                </a:lnTo>
                <a:lnTo>
                  <a:pt x="279208" y="97974"/>
                </a:lnTo>
                <a:lnTo>
                  <a:pt x="258872" y="58649"/>
                </a:lnTo>
                <a:lnTo>
                  <a:pt x="227862" y="27639"/>
                </a:lnTo>
                <a:lnTo>
                  <a:pt x="188537" y="7303"/>
                </a:lnTo>
                <a:lnTo>
                  <a:pt x="143256" y="0"/>
                </a:lnTo>
                <a:close/>
              </a:path>
            </a:pathLst>
          </a:custGeom>
          <a:solidFill>
            <a:srgbClr val="4F81BC"/>
          </a:solid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17" name="object 17"/>
          <p:cNvSpPr/>
          <p:nvPr>
            <p:custDataLst>
              <p:tags r:id="rId16"/>
            </p:custDataLst>
          </p:nvPr>
        </p:nvSpPr>
        <p:spPr>
          <a:xfrm>
            <a:off x="4838700" y="2247900"/>
            <a:ext cx="215504" cy="215504"/>
          </a:xfrm>
          <a:custGeom>
            <a:avLst/>
            <a:gdLst/>
            <a:ahLst/>
            <a:cxnLst/>
            <a:rect l="l" t="t" r="r" b="b"/>
            <a:pathLst>
              <a:path w="287020" h="287019">
                <a:moveTo>
                  <a:pt x="0" y="143256"/>
                </a:moveTo>
                <a:lnTo>
                  <a:pt x="7303" y="97974"/>
                </a:lnTo>
                <a:lnTo>
                  <a:pt x="27639" y="58649"/>
                </a:lnTo>
                <a:lnTo>
                  <a:pt x="58649" y="27639"/>
                </a:lnTo>
                <a:lnTo>
                  <a:pt x="97974" y="7303"/>
                </a:lnTo>
                <a:lnTo>
                  <a:pt x="143256" y="0"/>
                </a:lnTo>
                <a:lnTo>
                  <a:pt x="188537" y="7303"/>
                </a:lnTo>
                <a:lnTo>
                  <a:pt x="227862" y="27639"/>
                </a:lnTo>
                <a:lnTo>
                  <a:pt x="258872" y="58649"/>
                </a:lnTo>
                <a:lnTo>
                  <a:pt x="279208" y="97974"/>
                </a:lnTo>
                <a:lnTo>
                  <a:pt x="286512" y="143256"/>
                </a:lnTo>
                <a:lnTo>
                  <a:pt x="279208" y="188537"/>
                </a:lnTo>
                <a:lnTo>
                  <a:pt x="258872" y="227862"/>
                </a:lnTo>
                <a:lnTo>
                  <a:pt x="227862" y="258872"/>
                </a:lnTo>
                <a:lnTo>
                  <a:pt x="188537" y="279208"/>
                </a:lnTo>
                <a:lnTo>
                  <a:pt x="143256" y="286512"/>
                </a:lnTo>
                <a:lnTo>
                  <a:pt x="97974" y="279208"/>
                </a:lnTo>
                <a:lnTo>
                  <a:pt x="58649" y="258872"/>
                </a:lnTo>
                <a:lnTo>
                  <a:pt x="27639" y="227862"/>
                </a:lnTo>
                <a:lnTo>
                  <a:pt x="7303" y="188537"/>
                </a:lnTo>
                <a:lnTo>
                  <a:pt x="0" y="143256"/>
                </a:lnTo>
                <a:close/>
              </a:path>
            </a:pathLst>
          </a:custGeom>
          <a:ln w="24384">
            <a:solidFill>
              <a:srgbClr val="385D89"/>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18" name="object 18"/>
          <p:cNvSpPr/>
          <p:nvPr>
            <p:custDataLst>
              <p:tags r:id="rId17"/>
            </p:custDataLst>
          </p:nvPr>
        </p:nvSpPr>
        <p:spPr>
          <a:xfrm>
            <a:off x="4838700" y="1980010"/>
            <a:ext cx="215504" cy="215504"/>
          </a:xfrm>
          <a:custGeom>
            <a:avLst/>
            <a:gdLst/>
            <a:ahLst/>
            <a:cxnLst/>
            <a:rect l="l" t="t" r="r" b="b"/>
            <a:pathLst>
              <a:path w="287020" h="287019">
                <a:moveTo>
                  <a:pt x="143256" y="0"/>
                </a:moveTo>
                <a:lnTo>
                  <a:pt x="97974" y="7303"/>
                </a:lnTo>
                <a:lnTo>
                  <a:pt x="58649" y="27639"/>
                </a:lnTo>
                <a:lnTo>
                  <a:pt x="27639" y="58649"/>
                </a:lnTo>
                <a:lnTo>
                  <a:pt x="7303" y="97974"/>
                </a:lnTo>
                <a:lnTo>
                  <a:pt x="0" y="143256"/>
                </a:lnTo>
                <a:lnTo>
                  <a:pt x="7303" y="188537"/>
                </a:lnTo>
                <a:lnTo>
                  <a:pt x="27639" y="227862"/>
                </a:lnTo>
                <a:lnTo>
                  <a:pt x="58649" y="258872"/>
                </a:lnTo>
                <a:lnTo>
                  <a:pt x="97974" y="279208"/>
                </a:lnTo>
                <a:lnTo>
                  <a:pt x="143256" y="286512"/>
                </a:lnTo>
                <a:lnTo>
                  <a:pt x="188537" y="279208"/>
                </a:lnTo>
                <a:lnTo>
                  <a:pt x="227862" y="258872"/>
                </a:lnTo>
                <a:lnTo>
                  <a:pt x="258872" y="227862"/>
                </a:lnTo>
                <a:lnTo>
                  <a:pt x="279208" y="188537"/>
                </a:lnTo>
                <a:lnTo>
                  <a:pt x="286512" y="143256"/>
                </a:lnTo>
                <a:lnTo>
                  <a:pt x="279208" y="97974"/>
                </a:lnTo>
                <a:lnTo>
                  <a:pt x="258872" y="58649"/>
                </a:lnTo>
                <a:lnTo>
                  <a:pt x="227862" y="27639"/>
                </a:lnTo>
                <a:lnTo>
                  <a:pt x="188537" y="7303"/>
                </a:lnTo>
                <a:lnTo>
                  <a:pt x="143256" y="0"/>
                </a:lnTo>
                <a:close/>
              </a:path>
            </a:pathLst>
          </a:custGeom>
          <a:solidFill>
            <a:srgbClr val="4F81BC"/>
          </a:solid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19" name="object 19"/>
          <p:cNvSpPr/>
          <p:nvPr>
            <p:custDataLst>
              <p:tags r:id="rId18"/>
            </p:custDataLst>
          </p:nvPr>
        </p:nvSpPr>
        <p:spPr>
          <a:xfrm>
            <a:off x="4838700" y="1980010"/>
            <a:ext cx="215504" cy="215504"/>
          </a:xfrm>
          <a:custGeom>
            <a:avLst/>
            <a:gdLst/>
            <a:ahLst/>
            <a:cxnLst/>
            <a:rect l="l" t="t" r="r" b="b"/>
            <a:pathLst>
              <a:path w="287020" h="287019">
                <a:moveTo>
                  <a:pt x="0" y="143256"/>
                </a:moveTo>
                <a:lnTo>
                  <a:pt x="7303" y="97974"/>
                </a:lnTo>
                <a:lnTo>
                  <a:pt x="27639" y="58649"/>
                </a:lnTo>
                <a:lnTo>
                  <a:pt x="58649" y="27639"/>
                </a:lnTo>
                <a:lnTo>
                  <a:pt x="97974" y="7303"/>
                </a:lnTo>
                <a:lnTo>
                  <a:pt x="143256" y="0"/>
                </a:lnTo>
                <a:lnTo>
                  <a:pt x="188537" y="7303"/>
                </a:lnTo>
                <a:lnTo>
                  <a:pt x="227862" y="27639"/>
                </a:lnTo>
                <a:lnTo>
                  <a:pt x="258872" y="58649"/>
                </a:lnTo>
                <a:lnTo>
                  <a:pt x="279208" y="97974"/>
                </a:lnTo>
                <a:lnTo>
                  <a:pt x="286512" y="143256"/>
                </a:lnTo>
                <a:lnTo>
                  <a:pt x="279208" y="188537"/>
                </a:lnTo>
                <a:lnTo>
                  <a:pt x="258872" y="227862"/>
                </a:lnTo>
                <a:lnTo>
                  <a:pt x="227862" y="258872"/>
                </a:lnTo>
                <a:lnTo>
                  <a:pt x="188537" y="279208"/>
                </a:lnTo>
                <a:lnTo>
                  <a:pt x="143256" y="286512"/>
                </a:lnTo>
                <a:lnTo>
                  <a:pt x="97974" y="279208"/>
                </a:lnTo>
                <a:lnTo>
                  <a:pt x="58649" y="258872"/>
                </a:lnTo>
                <a:lnTo>
                  <a:pt x="27639" y="227862"/>
                </a:lnTo>
                <a:lnTo>
                  <a:pt x="7303" y="188537"/>
                </a:lnTo>
                <a:lnTo>
                  <a:pt x="0" y="143256"/>
                </a:lnTo>
                <a:close/>
              </a:path>
            </a:pathLst>
          </a:custGeom>
          <a:ln w="24384">
            <a:solidFill>
              <a:srgbClr val="385D89"/>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20" name="object 20"/>
          <p:cNvSpPr/>
          <p:nvPr>
            <p:custDataLst>
              <p:tags r:id="rId19"/>
            </p:custDataLst>
          </p:nvPr>
        </p:nvSpPr>
        <p:spPr>
          <a:xfrm>
            <a:off x="4838700" y="1713310"/>
            <a:ext cx="215504" cy="213122"/>
          </a:xfrm>
          <a:custGeom>
            <a:avLst/>
            <a:gdLst/>
            <a:ahLst/>
            <a:cxnLst/>
            <a:rect l="l" t="t" r="r" b="b"/>
            <a:pathLst>
              <a:path w="287020" h="283844">
                <a:moveTo>
                  <a:pt x="143256" y="0"/>
                </a:moveTo>
                <a:lnTo>
                  <a:pt x="97974" y="7229"/>
                </a:lnTo>
                <a:lnTo>
                  <a:pt x="58649" y="27358"/>
                </a:lnTo>
                <a:lnTo>
                  <a:pt x="27639" y="58046"/>
                </a:lnTo>
                <a:lnTo>
                  <a:pt x="7303" y="96950"/>
                </a:lnTo>
                <a:lnTo>
                  <a:pt x="0" y="141732"/>
                </a:lnTo>
                <a:lnTo>
                  <a:pt x="7303" y="186513"/>
                </a:lnTo>
                <a:lnTo>
                  <a:pt x="27639" y="225417"/>
                </a:lnTo>
                <a:lnTo>
                  <a:pt x="58649" y="256105"/>
                </a:lnTo>
                <a:lnTo>
                  <a:pt x="97974" y="276234"/>
                </a:lnTo>
                <a:lnTo>
                  <a:pt x="143256" y="283463"/>
                </a:lnTo>
                <a:lnTo>
                  <a:pt x="188537" y="276234"/>
                </a:lnTo>
                <a:lnTo>
                  <a:pt x="227862" y="256105"/>
                </a:lnTo>
                <a:lnTo>
                  <a:pt x="258872" y="225417"/>
                </a:lnTo>
                <a:lnTo>
                  <a:pt x="279208" y="186513"/>
                </a:lnTo>
                <a:lnTo>
                  <a:pt x="286512" y="141732"/>
                </a:lnTo>
                <a:lnTo>
                  <a:pt x="279208" y="96950"/>
                </a:lnTo>
                <a:lnTo>
                  <a:pt x="258872" y="58046"/>
                </a:lnTo>
                <a:lnTo>
                  <a:pt x="227862" y="27358"/>
                </a:lnTo>
                <a:lnTo>
                  <a:pt x="188537" y="7229"/>
                </a:lnTo>
                <a:lnTo>
                  <a:pt x="143256" y="0"/>
                </a:lnTo>
                <a:close/>
              </a:path>
            </a:pathLst>
          </a:custGeom>
          <a:solidFill>
            <a:srgbClr val="4F81BC"/>
          </a:solid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21" name="object 21"/>
          <p:cNvSpPr/>
          <p:nvPr>
            <p:custDataLst>
              <p:tags r:id="rId20"/>
            </p:custDataLst>
          </p:nvPr>
        </p:nvSpPr>
        <p:spPr>
          <a:xfrm>
            <a:off x="4838700" y="1713310"/>
            <a:ext cx="215504" cy="213122"/>
          </a:xfrm>
          <a:custGeom>
            <a:avLst/>
            <a:gdLst/>
            <a:ahLst/>
            <a:cxnLst/>
            <a:rect l="l" t="t" r="r" b="b"/>
            <a:pathLst>
              <a:path w="287020" h="283844">
                <a:moveTo>
                  <a:pt x="0" y="141732"/>
                </a:moveTo>
                <a:lnTo>
                  <a:pt x="7303" y="96950"/>
                </a:lnTo>
                <a:lnTo>
                  <a:pt x="27639" y="58046"/>
                </a:lnTo>
                <a:lnTo>
                  <a:pt x="58649" y="27358"/>
                </a:lnTo>
                <a:lnTo>
                  <a:pt x="97974" y="7229"/>
                </a:lnTo>
                <a:lnTo>
                  <a:pt x="143256" y="0"/>
                </a:lnTo>
                <a:lnTo>
                  <a:pt x="188537" y="7229"/>
                </a:lnTo>
                <a:lnTo>
                  <a:pt x="227862" y="27358"/>
                </a:lnTo>
                <a:lnTo>
                  <a:pt x="258872" y="58046"/>
                </a:lnTo>
                <a:lnTo>
                  <a:pt x="279208" y="96950"/>
                </a:lnTo>
                <a:lnTo>
                  <a:pt x="286512" y="141732"/>
                </a:lnTo>
                <a:lnTo>
                  <a:pt x="279208" y="186513"/>
                </a:lnTo>
                <a:lnTo>
                  <a:pt x="258872" y="225417"/>
                </a:lnTo>
                <a:lnTo>
                  <a:pt x="227862" y="256105"/>
                </a:lnTo>
                <a:lnTo>
                  <a:pt x="188537" y="276234"/>
                </a:lnTo>
                <a:lnTo>
                  <a:pt x="143256" y="283463"/>
                </a:lnTo>
                <a:lnTo>
                  <a:pt x="97974" y="276234"/>
                </a:lnTo>
                <a:lnTo>
                  <a:pt x="58649" y="256105"/>
                </a:lnTo>
                <a:lnTo>
                  <a:pt x="27639" y="225417"/>
                </a:lnTo>
                <a:lnTo>
                  <a:pt x="7303" y="186513"/>
                </a:lnTo>
                <a:lnTo>
                  <a:pt x="0" y="141732"/>
                </a:lnTo>
                <a:close/>
              </a:path>
            </a:pathLst>
          </a:custGeom>
          <a:ln w="24384">
            <a:solidFill>
              <a:srgbClr val="385D89"/>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22" name="object 22"/>
          <p:cNvSpPr/>
          <p:nvPr>
            <p:custDataLst>
              <p:tags r:id="rId21"/>
            </p:custDataLst>
          </p:nvPr>
        </p:nvSpPr>
        <p:spPr>
          <a:xfrm>
            <a:off x="5055394" y="1822847"/>
            <a:ext cx="481013" cy="213122"/>
          </a:xfrm>
          <a:custGeom>
            <a:avLst/>
            <a:gdLst/>
            <a:ahLst/>
            <a:cxnLst/>
            <a:rect l="l" t="t" r="r" b="b"/>
            <a:pathLst>
              <a:path w="643254" h="285750">
                <a:moveTo>
                  <a:pt x="0" y="0"/>
                </a:moveTo>
                <a:lnTo>
                  <a:pt x="643001" y="285750"/>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23" name="object 23"/>
          <p:cNvSpPr/>
          <p:nvPr>
            <p:custDataLst>
              <p:tags r:id="rId22"/>
            </p:custDataLst>
          </p:nvPr>
        </p:nvSpPr>
        <p:spPr>
          <a:xfrm>
            <a:off x="5055394" y="2050654"/>
            <a:ext cx="481013" cy="53579"/>
          </a:xfrm>
          <a:custGeom>
            <a:avLst/>
            <a:gdLst/>
            <a:ahLst/>
            <a:cxnLst/>
            <a:rect l="l" t="t" r="r" b="b"/>
            <a:pathLst>
              <a:path w="643254" h="71755">
                <a:moveTo>
                  <a:pt x="0" y="71500"/>
                </a:moveTo>
                <a:lnTo>
                  <a:pt x="643001" y="0"/>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24" name="object 24"/>
          <p:cNvSpPr/>
          <p:nvPr>
            <p:custDataLst>
              <p:tags r:id="rId23"/>
            </p:custDataLst>
          </p:nvPr>
        </p:nvSpPr>
        <p:spPr>
          <a:xfrm>
            <a:off x="5055394" y="2034779"/>
            <a:ext cx="481013" cy="321469"/>
          </a:xfrm>
          <a:custGeom>
            <a:avLst/>
            <a:gdLst/>
            <a:ahLst/>
            <a:cxnLst/>
            <a:rect l="l" t="t" r="r" b="b"/>
            <a:pathLst>
              <a:path w="643254" h="428625">
                <a:moveTo>
                  <a:pt x="0" y="428624"/>
                </a:moveTo>
                <a:lnTo>
                  <a:pt x="643001" y="0"/>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25" name="object 25"/>
          <p:cNvSpPr/>
          <p:nvPr>
            <p:custDataLst>
              <p:tags r:id="rId24"/>
            </p:custDataLst>
          </p:nvPr>
        </p:nvSpPr>
        <p:spPr>
          <a:xfrm>
            <a:off x="4695190" y="2481580"/>
            <a:ext cx="1698625" cy="1640840"/>
          </a:xfrm>
          <a:custGeom>
            <a:avLst/>
            <a:gdLst/>
            <a:ahLst/>
            <a:cxnLst/>
            <a:rect l="l" t="t" r="r" b="b"/>
            <a:pathLst>
              <a:path w="1929764" h="1786254">
                <a:moveTo>
                  <a:pt x="0" y="893064"/>
                </a:moveTo>
                <a:lnTo>
                  <a:pt x="1255" y="847103"/>
                </a:lnTo>
                <a:lnTo>
                  <a:pt x="4980" y="801746"/>
                </a:lnTo>
                <a:lnTo>
                  <a:pt x="11115" y="757049"/>
                </a:lnTo>
                <a:lnTo>
                  <a:pt x="19599" y="713068"/>
                </a:lnTo>
                <a:lnTo>
                  <a:pt x="30372" y="669859"/>
                </a:lnTo>
                <a:lnTo>
                  <a:pt x="43372" y="627478"/>
                </a:lnTo>
                <a:lnTo>
                  <a:pt x="58539" y="585981"/>
                </a:lnTo>
                <a:lnTo>
                  <a:pt x="75813" y="545425"/>
                </a:lnTo>
                <a:lnTo>
                  <a:pt x="95132" y="505865"/>
                </a:lnTo>
                <a:lnTo>
                  <a:pt x="116437" y="467357"/>
                </a:lnTo>
                <a:lnTo>
                  <a:pt x="139666" y="429959"/>
                </a:lnTo>
                <a:lnTo>
                  <a:pt x="164759" y="393724"/>
                </a:lnTo>
                <a:lnTo>
                  <a:pt x="191655" y="358711"/>
                </a:lnTo>
                <a:lnTo>
                  <a:pt x="220295" y="324974"/>
                </a:lnTo>
                <a:lnTo>
                  <a:pt x="250616" y="292571"/>
                </a:lnTo>
                <a:lnTo>
                  <a:pt x="282559" y="261556"/>
                </a:lnTo>
                <a:lnTo>
                  <a:pt x="316062" y="231987"/>
                </a:lnTo>
                <a:lnTo>
                  <a:pt x="351066" y="203918"/>
                </a:lnTo>
                <a:lnTo>
                  <a:pt x="387509" y="177407"/>
                </a:lnTo>
                <a:lnTo>
                  <a:pt x="425332" y="152510"/>
                </a:lnTo>
                <a:lnTo>
                  <a:pt x="464472" y="129282"/>
                </a:lnTo>
                <a:lnTo>
                  <a:pt x="504871" y="107779"/>
                </a:lnTo>
                <a:lnTo>
                  <a:pt x="546466" y="88058"/>
                </a:lnTo>
                <a:lnTo>
                  <a:pt x="589198" y="70175"/>
                </a:lnTo>
                <a:lnTo>
                  <a:pt x="633006" y="54186"/>
                </a:lnTo>
                <a:lnTo>
                  <a:pt x="677829" y="40146"/>
                </a:lnTo>
                <a:lnTo>
                  <a:pt x="723607" y="28113"/>
                </a:lnTo>
                <a:lnTo>
                  <a:pt x="770278" y="18142"/>
                </a:lnTo>
                <a:lnTo>
                  <a:pt x="817783" y="10289"/>
                </a:lnTo>
                <a:lnTo>
                  <a:pt x="866061" y="4610"/>
                </a:lnTo>
                <a:lnTo>
                  <a:pt x="915050" y="1161"/>
                </a:lnTo>
                <a:lnTo>
                  <a:pt x="964691" y="0"/>
                </a:lnTo>
                <a:lnTo>
                  <a:pt x="1014333" y="1161"/>
                </a:lnTo>
                <a:lnTo>
                  <a:pt x="1063322" y="4610"/>
                </a:lnTo>
                <a:lnTo>
                  <a:pt x="1111600" y="10289"/>
                </a:lnTo>
                <a:lnTo>
                  <a:pt x="1159105" y="18142"/>
                </a:lnTo>
                <a:lnTo>
                  <a:pt x="1205776" y="28113"/>
                </a:lnTo>
                <a:lnTo>
                  <a:pt x="1251554" y="40146"/>
                </a:lnTo>
                <a:lnTo>
                  <a:pt x="1296377" y="54186"/>
                </a:lnTo>
                <a:lnTo>
                  <a:pt x="1340185" y="70175"/>
                </a:lnTo>
                <a:lnTo>
                  <a:pt x="1382917" y="88058"/>
                </a:lnTo>
                <a:lnTo>
                  <a:pt x="1424512" y="107779"/>
                </a:lnTo>
                <a:lnTo>
                  <a:pt x="1464911" y="129282"/>
                </a:lnTo>
                <a:lnTo>
                  <a:pt x="1504051" y="152510"/>
                </a:lnTo>
                <a:lnTo>
                  <a:pt x="1541874" y="177407"/>
                </a:lnTo>
                <a:lnTo>
                  <a:pt x="1578317" y="203918"/>
                </a:lnTo>
                <a:lnTo>
                  <a:pt x="1613321" y="231987"/>
                </a:lnTo>
                <a:lnTo>
                  <a:pt x="1646824" y="261556"/>
                </a:lnTo>
                <a:lnTo>
                  <a:pt x="1678767" y="292571"/>
                </a:lnTo>
                <a:lnTo>
                  <a:pt x="1709088" y="324974"/>
                </a:lnTo>
                <a:lnTo>
                  <a:pt x="1737728" y="358711"/>
                </a:lnTo>
                <a:lnTo>
                  <a:pt x="1764624" y="393724"/>
                </a:lnTo>
                <a:lnTo>
                  <a:pt x="1789717" y="429959"/>
                </a:lnTo>
                <a:lnTo>
                  <a:pt x="1812946" y="467357"/>
                </a:lnTo>
                <a:lnTo>
                  <a:pt x="1834251" y="505865"/>
                </a:lnTo>
                <a:lnTo>
                  <a:pt x="1853570" y="545425"/>
                </a:lnTo>
                <a:lnTo>
                  <a:pt x="1870844" y="585981"/>
                </a:lnTo>
                <a:lnTo>
                  <a:pt x="1886011" y="627478"/>
                </a:lnTo>
                <a:lnTo>
                  <a:pt x="1899011" y="669859"/>
                </a:lnTo>
                <a:lnTo>
                  <a:pt x="1909784" y="713068"/>
                </a:lnTo>
                <a:lnTo>
                  <a:pt x="1918268" y="757049"/>
                </a:lnTo>
                <a:lnTo>
                  <a:pt x="1924403" y="801746"/>
                </a:lnTo>
                <a:lnTo>
                  <a:pt x="1928128" y="847103"/>
                </a:lnTo>
                <a:lnTo>
                  <a:pt x="1929384" y="893064"/>
                </a:lnTo>
                <a:lnTo>
                  <a:pt x="1928128" y="939021"/>
                </a:lnTo>
                <a:lnTo>
                  <a:pt x="1924403" y="984375"/>
                </a:lnTo>
                <a:lnTo>
                  <a:pt x="1918268" y="1029069"/>
                </a:lnTo>
                <a:lnTo>
                  <a:pt x="1909784" y="1073048"/>
                </a:lnTo>
                <a:lnTo>
                  <a:pt x="1899011" y="1116256"/>
                </a:lnTo>
                <a:lnTo>
                  <a:pt x="1886011" y="1158635"/>
                </a:lnTo>
                <a:lnTo>
                  <a:pt x="1870844" y="1200131"/>
                </a:lnTo>
                <a:lnTo>
                  <a:pt x="1853570" y="1240686"/>
                </a:lnTo>
                <a:lnTo>
                  <a:pt x="1834251" y="1280246"/>
                </a:lnTo>
                <a:lnTo>
                  <a:pt x="1812946" y="1318753"/>
                </a:lnTo>
                <a:lnTo>
                  <a:pt x="1789717" y="1356152"/>
                </a:lnTo>
                <a:lnTo>
                  <a:pt x="1764624" y="1392386"/>
                </a:lnTo>
                <a:lnTo>
                  <a:pt x="1737728" y="1427400"/>
                </a:lnTo>
                <a:lnTo>
                  <a:pt x="1709088" y="1461137"/>
                </a:lnTo>
                <a:lnTo>
                  <a:pt x="1678767" y="1493541"/>
                </a:lnTo>
                <a:lnTo>
                  <a:pt x="1646824" y="1524557"/>
                </a:lnTo>
                <a:lnTo>
                  <a:pt x="1613321" y="1554127"/>
                </a:lnTo>
                <a:lnTo>
                  <a:pt x="1578317" y="1582196"/>
                </a:lnTo>
                <a:lnTo>
                  <a:pt x="1541874" y="1608709"/>
                </a:lnTo>
                <a:lnTo>
                  <a:pt x="1504051" y="1633607"/>
                </a:lnTo>
                <a:lnTo>
                  <a:pt x="1464911" y="1656837"/>
                </a:lnTo>
                <a:lnTo>
                  <a:pt x="1424512" y="1678340"/>
                </a:lnTo>
                <a:lnTo>
                  <a:pt x="1382917" y="1698062"/>
                </a:lnTo>
                <a:lnTo>
                  <a:pt x="1340185" y="1715947"/>
                </a:lnTo>
                <a:lnTo>
                  <a:pt x="1296377" y="1731937"/>
                </a:lnTo>
                <a:lnTo>
                  <a:pt x="1251554" y="1745977"/>
                </a:lnTo>
                <a:lnTo>
                  <a:pt x="1205776" y="1758012"/>
                </a:lnTo>
                <a:lnTo>
                  <a:pt x="1159105" y="1767984"/>
                </a:lnTo>
                <a:lnTo>
                  <a:pt x="1111600" y="1775837"/>
                </a:lnTo>
                <a:lnTo>
                  <a:pt x="1063322" y="1781517"/>
                </a:lnTo>
                <a:lnTo>
                  <a:pt x="1014333" y="1784965"/>
                </a:lnTo>
                <a:lnTo>
                  <a:pt x="964691" y="1786127"/>
                </a:lnTo>
                <a:lnTo>
                  <a:pt x="915050" y="1784965"/>
                </a:lnTo>
                <a:lnTo>
                  <a:pt x="866061" y="1781517"/>
                </a:lnTo>
                <a:lnTo>
                  <a:pt x="817783" y="1775837"/>
                </a:lnTo>
                <a:lnTo>
                  <a:pt x="770278" y="1767984"/>
                </a:lnTo>
                <a:lnTo>
                  <a:pt x="723607" y="1758012"/>
                </a:lnTo>
                <a:lnTo>
                  <a:pt x="677829" y="1745977"/>
                </a:lnTo>
                <a:lnTo>
                  <a:pt x="633006" y="1731937"/>
                </a:lnTo>
                <a:lnTo>
                  <a:pt x="589198" y="1715947"/>
                </a:lnTo>
                <a:lnTo>
                  <a:pt x="546466" y="1698062"/>
                </a:lnTo>
                <a:lnTo>
                  <a:pt x="504871" y="1678340"/>
                </a:lnTo>
                <a:lnTo>
                  <a:pt x="464472" y="1656837"/>
                </a:lnTo>
                <a:lnTo>
                  <a:pt x="425332" y="1633607"/>
                </a:lnTo>
                <a:lnTo>
                  <a:pt x="387509" y="1608709"/>
                </a:lnTo>
                <a:lnTo>
                  <a:pt x="351066" y="1582196"/>
                </a:lnTo>
                <a:lnTo>
                  <a:pt x="316062" y="1554127"/>
                </a:lnTo>
                <a:lnTo>
                  <a:pt x="282559" y="1524557"/>
                </a:lnTo>
                <a:lnTo>
                  <a:pt x="250616" y="1493541"/>
                </a:lnTo>
                <a:lnTo>
                  <a:pt x="220295" y="1461137"/>
                </a:lnTo>
                <a:lnTo>
                  <a:pt x="191655" y="1427400"/>
                </a:lnTo>
                <a:lnTo>
                  <a:pt x="164759" y="1392386"/>
                </a:lnTo>
                <a:lnTo>
                  <a:pt x="139666" y="1356152"/>
                </a:lnTo>
                <a:lnTo>
                  <a:pt x="116437" y="1318753"/>
                </a:lnTo>
                <a:lnTo>
                  <a:pt x="95132" y="1280246"/>
                </a:lnTo>
                <a:lnTo>
                  <a:pt x="75813" y="1240686"/>
                </a:lnTo>
                <a:lnTo>
                  <a:pt x="58539" y="1200131"/>
                </a:lnTo>
                <a:lnTo>
                  <a:pt x="43372" y="1158635"/>
                </a:lnTo>
                <a:lnTo>
                  <a:pt x="30372" y="1116256"/>
                </a:lnTo>
                <a:lnTo>
                  <a:pt x="19599" y="1073048"/>
                </a:lnTo>
                <a:lnTo>
                  <a:pt x="11115" y="1029069"/>
                </a:lnTo>
                <a:lnTo>
                  <a:pt x="4980" y="984375"/>
                </a:lnTo>
                <a:lnTo>
                  <a:pt x="1255" y="939021"/>
                </a:lnTo>
                <a:lnTo>
                  <a:pt x="0" y="893064"/>
                </a:lnTo>
                <a:close/>
              </a:path>
            </a:pathLst>
          </a:custGeom>
          <a:ln w="24384">
            <a:solidFill>
              <a:srgbClr val="385D89"/>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26" name="object 26"/>
          <p:cNvSpPr/>
          <p:nvPr>
            <p:custDataLst>
              <p:tags r:id="rId25"/>
            </p:custDataLst>
          </p:nvPr>
        </p:nvSpPr>
        <p:spPr>
          <a:xfrm>
            <a:off x="4937522" y="3308747"/>
            <a:ext cx="126206" cy="126206"/>
          </a:xfrm>
          <a:prstGeom prst="rect">
            <a:avLst/>
          </a:prstGeom>
          <a:blipFill>
            <a:blip r:embed="rId26"/>
            <a:stretch>
              <a:fillRect/>
            </a:stretch>
          </a:blip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27" name="object 27"/>
          <p:cNvSpPr/>
          <p:nvPr>
            <p:custDataLst>
              <p:tags r:id="rId27"/>
            </p:custDataLst>
          </p:nvPr>
        </p:nvSpPr>
        <p:spPr>
          <a:xfrm>
            <a:off x="5204222" y="3737372"/>
            <a:ext cx="126206" cy="125016"/>
          </a:xfrm>
          <a:prstGeom prst="rect">
            <a:avLst/>
          </a:prstGeom>
          <a:blipFill>
            <a:blip r:embed="rId28"/>
            <a:stretch>
              <a:fillRect/>
            </a:stretch>
          </a:blip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28" name="object 28"/>
          <p:cNvSpPr/>
          <p:nvPr>
            <p:custDataLst>
              <p:tags r:id="rId29"/>
            </p:custDataLst>
          </p:nvPr>
        </p:nvSpPr>
        <p:spPr>
          <a:xfrm>
            <a:off x="5634038" y="3792141"/>
            <a:ext cx="126206" cy="125016"/>
          </a:xfrm>
          <a:prstGeom prst="rect">
            <a:avLst/>
          </a:prstGeom>
          <a:blipFill>
            <a:blip r:embed="rId28"/>
            <a:stretch>
              <a:fillRect/>
            </a:stretch>
          </a:blip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29" name="object 29"/>
          <p:cNvSpPr/>
          <p:nvPr>
            <p:custDataLst>
              <p:tags r:id="rId30"/>
            </p:custDataLst>
          </p:nvPr>
        </p:nvSpPr>
        <p:spPr>
          <a:xfrm>
            <a:off x="5953125" y="3469481"/>
            <a:ext cx="126206" cy="126206"/>
          </a:xfrm>
          <a:prstGeom prst="rect">
            <a:avLst/>
          </a:prstGeom>
          <a:blipFill>
            <a:blip r:embed="rId31"/>
            <a:stretch>
              <a:fillRect/>
            </a:stretch>
          </a:blip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30" name="object 30"/>
          <p:cNvSpPr/>
          <p:nvPr>
            <p:custDataLst>
              <p:tags r:id="rId32"/>
            </p:custDataLst>
          </p:nvPr>
        </p:nvSpPr>
        <p:spPr>
          <a:xfrm>
            <a:off x="5953125" y="3042047"/>
            <a:ext cx="126206" cy="126206"/>
          </a:xfrm>
          <a:prstGeom prst="rect">
            <a:avLst/>
          </a:prstGeom>
          <a:blipFill>
            <a:blip r:embed="rId33"/>
            <a:stretch>
              <a:fillRect/>
            </a:stretch>
          </a:blip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31" name="object 31"/>
          <p:cNvSpPr/>
          <p:nvPr>
            <p:custDataLst>
              <p:tags r:id="rId34"/>
            </p:custDataLst>
          </p:nvPr>
        </p:nvSpPr>
        <p:spPr>
          <a:xfrm>
            <a:off x="5579269" y="2775347"/>
            <a:ext cx="125016" cy="123825"/>
          </a:xfrm>
          <a:prstGeom prst="rect">
            <a:avLst/>
          </a:prstGeom>
          <a:blipFill>
            <a:blip r:embed="rId35"/>
            <a:stretch>
              <a:fillRect/>
            </a:stretch>
          </a:blip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32" name="object 32"/>
          <p:cNvSpPr/>
          <p:nvPr>
            <p:custDataLst>
              <p:tags r:id="rId36"/>
            </p:custDataLst>
          </p:nvPr>
        </p:nvSpPr>
        <p:spPr>
          <a:xfrm>
            <a:off x="5151835" y="2827735"/>
            <a:ext cx="126206" cy="126206"/>
          </a:xfrm>
          <a:prstGeom prst="rect">
            <a:avLst/>
          </a:prstGeom>
          <a:blipFill>
            <a:blip r:embed="rId37"/>
            <a:stretch>
              <a:fillRect/>
            </a:stretch>
          </a:blip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33" name="object 33"/>
          <p:cNvSpPr/>
          <p:nvPr>
            <p:custDataLst>
              <p:tags r:id="rId38"/>
            </p:custDataLst>
          </p:nvPr>
        </p:nvSpPr>
        <p:spPr>
          <a:xfrm>
            <a:off x="5253038" y="2930129"/>
            <a:ext cx="728663" cy="565547"/>
          </a:xfrm>
          <a:custGeom>
            <a:avLst/>
            <a:gdLst/>
            <a:ahLst/>
            <a:cxnLst/>
            <a:rect l="l" t="t" r="r" b="b"/>
            <a:pathLst>
              <a:path w="970914" h="756285">
                <a:moveTo>
                  <a:pt x="0" y="0"/>
                </a:moveTo>
                <a:lnTo>
                  <a:pt x="970534" y="756285"/>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34" name="object 34"/>
          <p:cNvSpPr/>
          <p:nvPr>
            <p:custDataLst>
              <p:tags r:id="rId39"/>
            </p:custDataLst>
          </p:nvPr>
        </p:nvSpPr>
        <p:spPr>
          <a:xfrm>
            <a:off x="5253038" y="2930129"/>
            <a:ext cx="407194" cy="887016"/>
          </a:xfrm>
          <a:custGeom>
            <a:avLst/>
            <a:gdLst/>
            <a:ahLst/>
            <a:cxnLst/>
            <a:rect l="l" t="t" r="r" b="b"/>
            <a:pathLst>
              <a:path w="542289" h="1184910">
                <a:moveTo>
                  <a:pt x="0" y="0"/>
                </a:moveTo>
                <a:lnTo>
                  <a:pt x="541909" y="1184859"/>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35" name="object 35"/>
          <p:cNvSpPr/>
          <p:nvPr>
            <p:custDataLst>
              <p:tags r:id="rId40"/>
            </p:custDataLst>
          </p:nvPr>
        </p:nvSpPr>
        <p:spPr>
          <a:xfrm>
            <a:off x="5306616" y="2890838"/>
            <a:ext cx="335756" cy="872729"/>
          </a:xfrm>
          <a:custGeom>
            <a:avLst/>
            <a:gdLst/>
            <a:ahLst/>
            <a:cxnLst/>
            <a:rect l="l" t="t" r="r" b="b"/>
            <a:pathLst>
              <a:path w="449579" h="1163954">
                <a:moveTo>
                  <a:pt x="449579" y="0"/>
                </a:moveTo>
                <a:lnTo>
                  <a:pt x="0" y="1163929"/>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36" name="object 36"/>
          <p:cNvSpPr/>
          <p:nvPr>
            <p:custDataLst>
              <p:tags r:id="rId41"/>
            </p:custDataLst>
          </p:nvPr>
        </p:nvSpPr>
        <p:spPr>
          <a:xfrm>
            <a:off x="5038725" y="3159919"/>
            <a:ext cx="978694" cy="252413"/>
          </a:xfrm>
          <a:custGeom>
            <a:avLst/>
            <a:gdLst/>
            <a:ahLst/>
            <a:cxnLst/>
            <a:rect l="l" t="t" r="r" b="b"/>
            <a:pathLst>
              <a:path w="1306829" h="336550">
                <a:moveTo>
                  <a:pt x="1306830" y="0"/>
                </a:moveTo>
                <a:lnTo>
                  <a:pt x="0" y="336295"/>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37" name="object 37"/>
          <p:cNvSpPr/>
          <p:nvPr>
            <p:custDataLst>
              <p:tags r:id="rId42"/>
            </p:custDataLst>
          </p:nvPr>
        </p:nvSpPr>
        <p:spPr>
          <a:xfrm>
            <a:off x="5751910" y="3587354"/>
            <a:ext cx="267891" cy="267891"/>
          </a:xfrm>
          <a:custGeom>
            <a:avLst/>
            <a:gdLst/>
            <a:ahLst/>
            <a:cxnLst/>
            <a:rect l="l" t="t" r="r" b="b"/>
            <a:pathLst>
              <a:path w="357504" h="357504">
                <a:moveTo>
                  <a:pt x="357251" y="0"/>
                </a:moveTo>
                <a:lnTo>
                  <a:pt x="0" y="357187"/>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38" name="object 38"/>
          <p:cNvSpPr/>
          <p:nvPr>
            <p:custDataLst>
              <p:tags r:id="rId43"/>
            </p:custDataLst>
          </p:nvPr>
        </p:nvSpPr>
        <p:spPr>
          <a:xfrm>
            <a:off x="6055519" y="3144441"/>
            <a:ext cx="15479" cy="390525"/>
          </a:xfrm>
          <a:custGeom>
            <a:avLst/>
            <a:gdLst/>
            <a:ahLst/>
            <a:cxnLst/>
            <a:rect l="l" t="t" r="r" b="b"/>
            <a:pathLst>
              <a:path w="20954" h="521334">
                <a:moveTo>
                  <a:pt x="20954" y="520953"/>
                </a:moveTo>
                <a:lnTo>
                  <a:pt x="0" y="0"/>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39" name="object 39"/>
          <p:cNvSpPr/>
          <p:nvPr>
            <p:custDataLst>
              <p:tags r:id="rId44"/>
            </p:custDataLst>
          </p:nvPr>
        </p:nvSpPr>
        <p:spPr>
          <a:xfrm>
            <a:off x="5680472" y="2877741"/>
            <a:ext cx="283369" cy="228600"/>
          </a:xfrm>
          <a:custGeom>
            <a:avLst/>
            <a:gdLst/>
            <a:ahLst/>
            <a:cxnLst/>
            <a:rect l="l" t="t" r="r" b="b"/>
            <a:pathLst>
              <a:path w="378460" h="306704">
                <a:moveTo>
                  <a:pt x="378079" y="306705"/>
                </a:moveTo>
                <a:lnTo>
                  <a:pt x="0" y="0"/>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40" name="object 40"/>
          <p:cNvSpPr/>
          <p:nvPr>
            <p:custDataLst>
              <p:tags r:id="rId45"/>
            </p:custDataLst>
          </p:nvPr>
        </p:nvSpPr>
        <p:spPr>
          <a:xfrm>
            <a:off x="5269706" y="2799160"/>
            <a:ext cx="336947" cy="91679"/>
          </a:xfrm>
          <a:custGeom>
            <a:avLst/>
            <a:gdLst/>
            <a:ahLst/>
            <a:cxnLst/>
            <a:rect l="l" t="t" r="r" b="b"/>
            <a:pathLst>
              <a:path w="449579" h="121919">
                <a:moveTo>
                  <a:pt x="449580" y="0"/>
                </a:moveTo>
                <a:lnTo>
                  <a:pt x="0" y="121919"/>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41" name="object 41"/>
          <p:cNvSpPr/>
          <p:nvPr>
            <p:custDataLst>
              <p:tags r:id="rId46"/>
            </p:custDataLst>
          </p:nvPr>
        </p:nvSpPr>
        <p:spPr>
          <a:xfrm>
            <a:off x="5001816" y="2945606"/>
            <a:ext cx="214313" cy="375047"/>
          </a:xfrm>
          <a:custGeom>
            <a:avLst/>
            <a:gdLst/>
            <a:ahLst/>
            <a:cxnLst/>
            <a:rect l="l" t="t" r="r" b="b"/>
            <a:pathLst>
              <a:path w="285750" h="500379">
                <a:moveTo>
                  <a:pt x="285750" y="0"/>
                </a:moveTo>
                <a:lnTo>
                  <a:pt x="0" y="500126"/>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42" name="object 42"/>
          <p:cNvSpPr/>
          <p:nvPr>
            <p:custDataLst>
              <p:tags r:id="rId47"/>
            </p:custDataLst>
          </p:nvPr>
        </p:nvSpPr>
        <p:spPr>
          <a:xfrm>
            <a:off x="5001816" y="3427810"/>
            <a:ext cx="229791" cy="335756"/>
          </a:xfrm>
          <a:custGeom>
            <a:avLst/>
            <a:gdLst/>
            <a:ahLst/>
            <a:cxnLst/>
            <a:rect l="l" t="t" r="r" b="b"/>
            <a:pathLst>
              <a:path w="306704" h="449579">
                <a:moveTo>
                  <a:pt x="0" y="0"/>
                </a:moveTo>
                <a:lnTo>
                  <a:pt x="306704" y="449554"/>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43" name="object 43"/>
          <p:cNvSpPr/>
          <p:nvPr>
            <p:custDataLst>
              <p:tags r:id="rId48"/>
            </p:custDataLst>
          </p:nvPr>
        </p:nvSpPr>
        <p:spPr>
          <a:xfrm>
            <a:off x="5322094" y="3801666"/>
            <a:ext cx="320279" cy="54769"/>
          </a:xfrm>
          <a:custGeom>
            <a:avLst/>
            <a:gdLst/>
            <a:ahLst/>
            <a:cxnLst/>
            <a:rect l="l" t="t" r="r" b="b"/>
            <a:pathLst>
              <a:path w="428625" h="71754">
                <a:moveTo>
                  <a:pt x="0" y="0"/>
                </a:moveTo>
                <a:lnTo>
                  <a:pt x="428625" y="71437"/>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44" name="object 44"/>
          <p:cNvSpPr/>
          <p:nvPr>
            <p:custDataLst>
              <p:tags r:id="rId49"/>
            </p:custDataLst>
          </p:nvPr>
        </p:nvSpPr>
        <p:spPr>
          <a:xfrm>
            <a:off x="5735241" y="3159919"/>
            <a:ext cx="283369" cy="734616"/>
          </a:xfrm>
          <a:custGeom>
            <a:avLst/>
            <a:gdLst/>
            <a:ahLst/>
            <a:cxnLst/>
            <a:rect l="l" t="t" r="r" b="b"/>
            <a:pathLst>
              <a:path w="378459" h="979803">
                <a:moveTo>
                  <a:pt x="378078" y="0"/>
                </a:moveTo>
                <a:lnTo>
                  <a:pt x="0" y="979208"/>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45" name="object 45"/>
          <p:cNvSpPr/>
          <p:nvPr>
            <p:custDataLst>
              <p:tags r:id="rId50"/>
            </p:custDataLst>
          </p:nvPr>
        </p:nvSpPr>
        <p:spPr>
          <a:xfrm>
            <a:off x="5619750" y="2890838"/>
            <a:ext cx="77391" cy="926306"/>
          </a:xfrm>
          <a:custGeom>
            <a:avLst/>
            <a:gdLst/>
            <a:ahLst/>
            <a:cxnLst/>
            <a:rect l="l" t="t" r="r" b="b"/>
            <a:pathLst>
              <a:path w="103504" h="1235710">
                <a:moveTo>
                  <a:pt x="6985" y="1140244"/>
                </a:moveTo>
                <a:lnTo>
                  <a:pt x="888" y="1143876"/>
                </a:lnTo>
                <a:lnTo>
                  <a:pt x="0" y="1147775"/>
                </a:lnTo>
                <a:lnTo>
                  <a:pt x="1777" y="1150785"/>
                </a:lnTo>
                <a:lnTo>
                  <a:pt x="53212" y="1235519"/>
                </a:lnTo>
                <a:lnTo>
                  <a:pt x="60194" y="1223048"/>
                </a:lnTo>
                <a:lnTo>
                  <a:pt x="46609" y="1223048"/>
                </a:lnTo>
                <a:lnTo>
                  <a:pt x="46210" y="1199485"/>
                </a:lnTo>
                <a:lnTo>
                  <a:pt x="12700" y="1144193"/>
                </a:lnTo>
                <a:lnTo>
                  <a:pt x="10795" y="1141196"/>
                </a:lnTo>
                <a:lnTo>
                  <a:pt x="6985" y="1140244"/>
                </a:lnTo>
                <a:close/>
              </a:path>
              <a:path w="103504" h="1235710">
                <a:moveTo>
                  <a:pt x="46210" y="1199485"/>
                </a:moveTo>
                <a:lnTo>
                  <a:pt x="46609" y="1223048"/>
                </a:lnTo>
                <a:lnTo>
                  <a:pt x="59309" y="1222832"/>
                </a:lnTo>
                <a:lnTo>
                  <a:pt x="59258" y="1219822"/>
                </a:lnTo>
                <a:lnTo>
                  <a:pt x="47371" y="1219822"/>
                </a:lnTo>
                <a:lnTo>
                  <a:pt x="52738" y="1210257"/>
                </a:lnTo>
                <a:lnTo>
                  <a:pt x="46210" y="1199485"/>
                </a:lnTo>
                <a:close/>
              </a:path>
              <a:path w="103504" h="1235710">
                <a:moveTo>
                  <a:pt x="96138" y="1138732"/>
                </a:moveTo>
                <a:lnTo>
                  <a:pt x="92329" y="1139812"/>
                </a:lnTo>
                <a:lnTo>
                  <a:pt x="90550" y="1142873"/>
                </a:lnTo>
                <a:lnTo>
                  <a:pt x="58909" y="1199259"/>
                </a:lnTo>
                <a:lnTo>
                  <a:pt x="59309" y="1222832"/>
                </a:lnTo>
                <a:lnTo>
                  <a:pt x="46609" y="1223048"/>
                </a:lnTo>
                <a:lnTo>
                  <a:pt x="60194" y="1223048"/>
                </a:lnTo>
                <a:lnTo>
                  <a:pt x="101600" y="1149083"/>
                </a:lnTo>
                <a:lnTo>
                  <a:pt x="103377" y="1146035"/>
                </a:lnTo>
                <a:lnTo>
                  <a:pt x="102235" y="1142161"/>
                </a:lnTo>
                <a:lnTo>
                  <a:pt x="96138" y="1138732"/>
                </a:lnTo>
                <a:close/>
              </a:path>
              <a:path w="103504" h="1235710">
                <a:moveTo>
                  <a:pt x="52738" y="1210257"/>
                </a:moveTo>
                <a:lnTo>
                  <a:pt x="47371" y="1219822"/>
                </a:lnTo>
                <a:lnTo>
                  <a:pt x="58420" y="1219631"/>
                </a:lnTo>
                <a:lnTo>
                  <a:pt x="52738" y="1210257"/>
                </a:lnTo>
                <a:close/>
              </a:path>
              <a:path w="103504" h="1235710">
                <a:moveTo>
                  <a:pt x="58909" y="1199259"/>
                </a:moveTo>
                <a:lnTo>
                  <a:pt x="52738" y="1210257"/>
                </a:lnTo>
                <a:lnTo>
                  <a:pt x="58420" y="1219631"/>
                </a:lnTo>
                <a:lnTo>
                  <a:pt x="47371" y="1219822"/>
                </a:lnTo>
                <a:lnTo>
                  <a:pt x="59258" y="1219822"/>
                </a:lnTo>
                <a:lnTo>
                  <a:pt x="58909" y="1199259"/>
                </a:lnTo>
                <a:close/>
              </a:path>
              <a:path w="103504" h="1235710">
                <a:moveTo>
                  <a:pt x="38608" y="0"/>
                </a:moveTo>
                <a:lnTo>
                  <a:pt x="25908" y="253"/>
                </a:lnTo>
                <a:lnTo>
                  <a:pt x="46210" y="1199485"/>
                </a:lnTo>
                <a:lnTo>
                  <a:pt x="52738" y="1210257"/>
                </a:lnTo>
                <a:lnTo>
                  <a:pt x="58909" y="1199259"/>
                </a:lnTo>
                <a:lnTo>
                  <a:pt x="38608" y="0"/>
                </a:lnTo>
                <a:close/>
              </a:path>
            </a:pathLst>
          </a:custGeom>
          <a:solidFill>
            <a:srgbClr val="497DBA"/>
          </a:solid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46" name="object 46"/>
          <p:cNvSpPr/>
          <p:nvPr>
            <p:custDataLst>
              <p:tags r:id="rId51"/>
            </p:custDataLst>
          </p:nvPr>
        </p:nvSpPr>
        <p:spPr>
          <a:xfrm>
            <a:off x="5214938" y="2945606"/>
            <a:ext cx="15479" cy="817960"/>
          </a:xfrm>
          <a:custGeom>
            <a:avLst/>
            <a:gdLst/>
            <a:ahLst/>
            <a:cxnLst/>
            <a:rect l="l" t="t" r="r" b="b"/>
            <a:pathLst>
              <a:path w="20954" h="1092835">
                <a:moveTo>
                  <a:pt x="20954" y="1092492"/>
                </a:moveTo>
                <a:lnTo>
                  <a:pt x="0" y="0"/>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47" name="object 47"/>
          <p:cNvSpPr/>
          <p:nvPr>
            <p:custDataLst>
              <p:tags r:id="rId52"/>
            </p:custDataLst>
          </p:nvPr>
        </p:nvSpPr>
        <p:spPr>
          <a:xfrm>
            <a:off x="5230416" y="3159919"/>
            <a:ext cx="787004" cy="604838"/>
          </a:xfrm>
          <a:custGeom>
            <a:avLst/>
            <a:gdLst/>
            <a:ahLst/>
            <a:cxnLst/>
            <a:rect l="l" t="t" r="r" b="b"/>
            <a:pathLst>
              <a:path w="1050925" h="807085">
                <a:moveTo>
                  <a:pt x="0" y="806742"/>
                </a:moveTo>
                <a:lnTo>
                  <a:pt x="1050671" y="0"/>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48" name="object 48"/>
          <p:cNvSpPr/>
          <p:nvPr>
            <p:custDataLst>
              <p:tags r:id="rId53"/>
            </p:custDataLst>
          </p:nvPr>
        </p:nvSpPr>
        <p:spPr>
          <a:xfrm>
            <a:off x="5038725" y="3411141"/>
            <a:ext cx="925116" cy="123825"/>
          </a:xfrm>
          <a:custGeom>
            <a:avLst/>
            <a:gdLst/>
            <a:ahLst/>
            <a:cxnLst/>
            <a:rect l="l" t="t" r="r" b="b"/>
            <a:pathLst>
              <a:path w="1235710" h="163829">
                <a:moveTo>
                  <a:pt x="1235329" y="163830"/>
                </a:moveTo>
                <a:lnTo>
                  <a:pt x="0" y="0"/>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49" name="object 49"/>
          <p:cNvSpPr/>
          <p:nvPr>
            <p:custDataLst>
              <p:tags r:id="rId54"/>
            </p:custDataLst>
          </p:nvPr>
        </p:nvSpPr>
        <p:spPr>
          <a:xfrm>
            <a:off x="5322094" y="3570685"/>
            <a:ext cx="733425" cy="229791"/>
          </a:xfrm>
          <a:custGeom>
            <a:avLst/>
            <a:gdLst/>
            <a:ahLst/>
            <a:cxnLst/>
            <a:rect l="l" t="t" r="r" b="b"/>
            <a:pathLst>
              <a:path w="979169" h="306704">
                <a:moveTo>
                  <a:pt x="0" y="306679"/>
                </a:moveTo>
                <a:lnTo>
                  <a:pt x="979170" y="0"/>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50" name="object 50"/>
          <p:cNvSpPr/>
          <p:nvPr>
            <p:custDataLst>
              <p:tags r:id="rId55"/>
            </p:custDataLst>
          </p:nvPr>
        </p:nvSpPr>
        <p:spPr>
          <a:xfrm>
            <a:off x="5680472" y="2877741"/>
            <a:ext cx="298847" cy="619125"/>
          </a:xfrm>
          <a:custGeom>
            <a:avLst/>
            <a:gdLst/>
            <a:ahLst/>
            <a:cxnLst/>
            <a:rect l="l" t="t" r="r" b="b"/>
            <a:pathLst>
              <a:path w="399414" h="828039">
                <a:moveTo>
                  <a:pt x="399034" y="827659"/>
                </a:moveTo>
                <a:lnTo>
                  <a:pt x="0" y="0"/>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51" name="object 51"/>
          <p:cNvSpPr/>
          <p:nvPr>
            <p:custDataLst>
              <p:tags r:id="rId56"/>
            </p:custDataLst>
          </p:nvPr>
        </p:nvSpPr>
        <p:spPr>
          <a:xfrm>
            <a:off x="5038725" y="2799160"/>
            <a:ext cx="566738" cy="535781"/>
          </a:xfrm>
          <a:custGeom>
            <a:avLst/>
            <a:gdLst/>
            <a:ahLst/>
            <a:cxnLst/>
            <a:rect l="l" t="t" r="r" b="b"/>
            <a:pathLst>
              <a:path w="756285" h="714375">
                <a:moveTo>
                  <a:pt x="756285" y="0"/>
                </a:moveTo>
                <a:lnTo>
                  <a:pt x="0" y="714375"/>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52" name="object 52"/>
          <p:cNvSpPr/>
          <p:nvPr>
            <p:custDataLst>
              <p:tags r:id="rId57"/>
            </p:custDataLst>
          </p:nvPr>
        </p:nvSpPr>
        <p:spPr>
          <a:xfrm>
            <a:off x="5055394" y="3373041"/>
            <a:ext cx="604838" cy="444104"/>
          </a:xfrm>
          <a:custGeom>
            <a:avLst/>
            <a:gdLst/>
            <a:ahLst/>
            <a:cxnLst/>
            <a:rect l="l" t="t" r="r" b="b"/>
            <a:pathLst>
              <a:path w="807085" h="592454">
                <a:moveTo>
                  <a:pt x="0" y="0"/>
                </a:moveTo>
                <a:lnTo>
                  <a:pt x="806703" y="592429"/>
                </a:lnTo>
              </a:path>
            </a:pathLst>
          </a:custGeom>
          <a:ln w="9144">
            <a:solidFill>
              <a:srgbClr val="497DBA"/>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53" name="object 53"/>
          <p:cNvSpPr/>
          <p:nvPr>
            <p:custDataLst>
              <p:tags r:id="rId58"/>
            </p:custDataLst>
          </p:nvPr>
        </p:nvSpPr>
        <p:spPr>
          <a:xfrm>
            <a:off x="5320904" y="3158729"/>
            <a:ext cx="482204" cy="320279"/>
          </a:xfrm>
          <a:custGeom>
            <a:avLst/>
            <a:gdLst/>
            <a:ahLst/>
            <a:cxnLst/>
            <a:rect l="l" t="t" r="r" b="b"/>
            <a:pathLst>
              <a:path w="643254" h="426720">
                <a:moveTo>
                  <a:pt x="321563" y="0"/>
                </a:moveTo>
                <a:lnTo>
                  <a:pt x="263775" y="3436"/>
                </a:lnTo>
                <a:lnTo>
                  <a:pt x="209379" y="13345"/>
                </a:lnTo>
                <a:lnTo>
                  <a:pt x="159286" y="29125"/>
                </a:lnTo>
                <a:lnTo>
                  <a:pt x="114404" y="50172"/>
                </a:lnTo>
                <a:lnTo>
                  <a:pt x="75643" y="75886"/>
                </a:lnTo>
                <a:lnTo>
                  <a:pt x="43913" y="105663"/>
                </a:lnTo>
                <a:lnTo>
                  <a:pt x="20123" y="138903"/>
                </a:lnTo>
                <a:lnTo>
                  <a:pt x="5182" y="175002"/>
                </a:lnTo>
                <a:lnTo>
                  <a:pt x="0" y="213359"/>
                </a:lnTo>
                <a:lnTo>
                  <a:pt x="5182" y="251717"/>
                </a:lnTo>
                <a:lnTo>
                  <a:pt x="20123" y="287816"/>
                </a:lnTo>
                <a:lnTo>
                  <a:pt x="43913" y="321055"/>
                </a:lnTo>
                <a:lnTo>
                  <a:pt x="75643" y="350833"/>
                </a:lnTo>
                <a:lnTo>
                  <a:pt x="114404" y="376547"/>
                </a:lnTo>
                <a:lnTo>
                  <a:pt x="159286" y="397594"/>
                </a:lnTo>
                <a:lnTo>
                  <a:pt x="209379" y="413374"/>
                </a:lnTo>
                <a:lnTo>
                  <a:pt x="263775" y="423283"/>
                </a:lnTo>
                <a:lnTo>
                  <a:pt x="321563" y="426719"/>
                </a:lnTo>
                <a:lnTo>
                  <a:pt x="379352" y="423283"/>
                </a:lnTo>
                <a:lnTo>
                  <a:pt x="433748" y="413374"/>
                </a:lnTo>
                <a:lnTo>
                  <a:pt x="483841" y="397594"/>
                </a:lnTo>
                <a:lnTo>
                  <a:pt x="528723" y="376547"/>
                </a:lnTo>
                <a:lnTo>
                  <a:pt x="567484" y="350833"/>
                </a:lnTo>
                <a:lnTo>
                  <a:pt x="599214" y="321055"/>
                </a:lnTo>
                <a:lnTo>
                  <a:pt x="623004" y="287816"/>
                </a:lnTo>
                <a:lnTo>
                  <a:pt x="637945" y="251717"/>
                </a:lnTo>
                <a:lnTo>
                  <a:pt x="643127" y="213359"/>
                </a:lnTo>
                <a:lnTo>
                  <a:pt x="637945" y="175002"/>
                </a:lnTo>
                <a:lnTo>
                  <a:pt x="623004" y="138903"/>
                </a:lnTo>
                <a:lnTo>
                  <a:pt x="599214" y="105663"/>
                </a:lnTo>
                <a:lnTo>
                  <a:pt x="567484" y="75886"/>
                </a:lnTo>
                <a:lnTo>
                  <a:pt x="528723" y="50172"/>
                </a:lnTo>
                <a:lnTo>
                  <a:pt x="483841" y="29125"/>
                </a:lnTo>
                <a:lnTo>
                  <a:pt x="433748" y="13345"/>
                </a:lnTo>
                <a:lnTo>
                  <a:pt x="379352" y="3436"/>
                </a:lnTo>
                <a:lnTo>
                  <a:pt x="321563" y="0"/>
                </a:lnTo>
                <a:close/>
              </a:path>
            </a:pathLst>
          </a:custGeom>
          <a:solidFill>
            <a:srgbClr val="EDEBE0"/>
          </a:solid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54" name="object 54"/>
          <p:cNvSpPr/>
          <p:nvPr>
            <p:custDataLst>
              <p:tags r:id="rId59"/>
            </p:custDataLst>
          </p:nvPr>
        </p:nvSpPr>
        <p:spPr>
          <a:xfrm>
            <a:off x="5320904" y="3158729"/>
            <a:ext cx="482204" cy="320279"/>
          </a:xfrm>
          <a:custGeom>
            <a:avLst/>
            <a:gdLst/>
            <a:ahLst/>
            <a:cxnLst/>
            <a:rect l="l" t="t" r="r" b="b"/>
            <a:pathLst>
              <a:path w="643254" h="426720">
                <a:moveTo>
                  <a:pt x="0" y="213359"/>
                </a:moveTo>
                <a:lnTo>
                  <a:pt x="5182" y="175002"/>
                </a:lnTo>
                <a:lnTo>
                  <a:pt x="20123" y="138903"/>
                </a:lnTo>
                <a:lnTo>
                  <a:pt x="43913" y="105663"/>
                </a:lnTo>
                <a:lnTo>
                  <a:pt x="75643" y="75886"/>
                </a:lnTo>
                <a:lnTo>
                  <a:pt x="114404" y="50172"/>
                </a:lnTo>
                <a:lnTo>
                  <a:pt x="159286" y="29125"/>
                </a:lnTo>
                <a:lnTo>
                  <a:pt x="209379" y="13345"/>
                </a:lnTo>
                <a:lnTo>
                  <a:pt x="263775" y="3436"/>
                </a:lnTo>
                <a:lnTo>
                  <a:pt x="321563" y="0"/>
                </a:lnTo>
                <a:lnTo>
                  <a:pt x="379352" y="3436"/>
                </a:lnTo>
                <a:lnTo>
                  <a:pt x="433748" y="13345"/>
                </a:lnTo>
                <a:lnTo>
                  <a:pt x="483841" y="29125"/>
                </a:lnTo>
                <a:lnTo>
                  <a:pt x="528723" y="50172"/>
                </a:lnTo>
                <a:lnTo>
                  <a:pt x="567484" y="75886"/>
                </a:lnTo>
                <a:lnTo>
                  <a:pt x="599214" y="105663"/>
                </a:lnTo>
                <a:lnTo>
                  <a:pt x="623004" y="138903"/>
                </a:lnTo>
                <a:lnTo>
                  <a:pt x="637945" y="175002"/>
                </a:lnTo>
                <a:lnTo>
                  <a:pt x="643127" y="213359"/>
                </a:lnTo>
                <a:lnTo>
                  <a:pt x="637945" y="251717"/>
                </a:lnTo>
                <a:lnTo>
                  <a:pt x="623004" y="287816"/>
                </a:lnTo>
                <a:lnTo>
                  <a:pt x="599214" y="321055"/>
                </a:lnTo>
                <a:lnTo>
                  <a:pt x="567484" y="350833"/>
                </a:lnTo>
                <a:lnTo>
                  <a:pt x="528723" y="376547"/>
                </a:lnTo>
                <a:lnTo>
                  <a:pt x="483841" y="397594"/>
                </a:lnTo>
                <a:lnTo>
                  <a:pt x="433748" y="413374"/>
                </a:lnTo>
                <a:lnTo>
                  <a:pt x="379352" y="423283"/>
                </a:lnTo>
                <a:lnTo>
                  <a:pt x="321563" y="426719"/>
                </a:lnTo>
                <a:lnTo>
                  <a:pt x="263775" y="423283"/>
                </a:lnTo>
                <a:lnTo>
                  <a:pt x="209379" y="413374"/>
                </a:lnTo>
                <a:lnTo>
                  <a:pt x="159286" y="397594"/>
                </a:lnTo>
                <a:lnTo>
                  <a:pt x="114404" y="376547"/>
                </a:lnTo>
                <a:lnTo>
                  <a:pt x="75643" y="350833"/>
                </a:lnTo>
                <a:lnTo>
                  <a:pt x="43913" y="321055"/>
                </a:lnTo>
                <a:lnTo>
                  <a:pt x="20123" y="287816"/>
                </a:lnTo>
                <a:lnTo>
                  <a:pt x="5182" y="251717"/>
                </a:lnTo>
                <a:lnTo>
                  <a:pt x="0" y="213359"/>
                </a:lnTo>
                <a:close/>
              </a:path>
            </a:pathLst>
          </a:custGeom>
          <a:ln w="24384">
            <a:solidFill>
              <a:srgbClr val="00AF50"/>
            </a:solidFill>
          </a:ln>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55" name="object 55"/>
          <p:cNvSpPr txBox="1"/>
          <p:nvPr>
            <p:custDataLst>
              <p:tags r:id="rId60"/>
            </p:custDataLst>
          </p:nvPr>
        </p:nvSpPr>
        <p:spPr>
          <a:xfrm>
            <a:off x="5330825" y="3199130"/>
            <a:ext cx="472440" cy="308610"/>
          </a:xfrm>
          <a:prstGeom prst="rect">
            <a:avLst/>
          </a:prstGeom>
        </p:spPr>
        <p:txBody>
          <a:bodyPr vert="horz" wrap="square" lIns="0" tIns="10464" rIns="0" bIns="0" rtlCol="0">
            <a:spAutoFit/>
          </a:bodyPr>
          <a:lstStyle/>
          <a:p>
            <a:pPr marL="12700">
              <a:lnSpc>
                <a:spcPts val="1165"/>
              </a:lnSpc>
              <a:spcBef>
                <a:spcPts val="110"/>
              </a:spcBef>
            </a:pPr>
            <a:r>
              <a:rPr sz="1800" spc="5"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情境</a:t>
            </a:r>
            <a:endParaRPr sz="1800" noProof="1">
              <a:latin typeface="微软雅黑" panose="020B0503020204020204" pitchFamily="34" charset="-122"/>
              <a:ea typeface="微软雅黑" panose="020B0503020204020204" pitchFamily="34" charset="-122"/>
              <a:cs typeface="微软雅黑" panose="020B0503020204020204" pitchFamily="34" charset="-122"/>
            </a:endParaRPr>
          </a:p>
          <a:p>
            <a:pPr marL="12700">
              <a:lnSpc>
                <a:spcPts val="1165"/>
              </a:lnSpc>
            </a:pPr>
            <a:r>
              <a:rPr sz="1800" spc="5"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活动</a:t>
            </a:r>
            <a:endParaRPr sz="1800" noProof="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6" name="object 56"/>
          <p:cNvSpPr/>
          <p:nvPr>
            <p:custDataLst>
              <p:tags r:id="rId61"/>
            </p:custDataLst>
          </p:nvPr>
        </p:nvSpPr>
        <p:spPr>
          <a:xfrm>
            <a:off x="3556397" y="1248966"/>
            <a:ext cx="642938" cy="76200"/>
          </a:xfrm>
          <a:custGeom>
            <a:avLst/>
            <a:gdLst/>
            <a:ahLst/>
            <a:cxnLst/>
            <a:rect l="l" t="t" r="r" b="b"/>
            <a:pathLst>
              <a:path w="857250" h="103505">
                <a:moveTo>
                  <a:pt x="768731" y="0"/>
                </a:moveTo>
                <a:lnTo>
                  <a:pt x="764921" y="1015"/>
                </a:lnTo>
                <a:lnTo>
                  <a:pt x="761364" y="7112"/>
                </a:lnTo>
                <a:lnTo>
                  <a:pt x="762381" y="10921"/>
                </a:lnTo>
                <a:lnTo>
                  <a:pt x="765301" y="12700"/>
                </a:lnTo>
                <a:lnTo>
                  <a:pt x="821239" y="45423"/>
                </a:lnTo>
                <a:lnTo>
                  <a:pt x="844676" y="45465"/>
                </a:lnTo>
                <a:lnTo>
                  <a:pt x="844676" y="58165"/>
                </a:lnTo>
                <a:lnTo>
                  <a:pt x="821166" y="58165"/>
                </a:lnTo>
                <a:lnTo>
                  <a:pt x="762126" y="92455"/>
                </a:lnTo>
                <a:lnTo>
                  <a:pt x="761111" y="96265"/>
                </a:lnTo>
                <a:lnTo>
                  <a:pt x="764666" y="102362"/>
                </a:lnTo>
                <a:lnTo>
                  <a:pt x="768603" y="103377"/>
                </a:lnTo>
                <a:lnTo>
                  <a:pt x="846524" y="58165"/>
                </a:lnTo>
                <a:lnTo>
                  <a:pt x="844676" y="58165"/>
                </a:lnTo>
                <a:lnTo>
                  <a:pt x="846597" y="58123"/>
                </a:lnTo>
                <a:lnTo>
                  <a:pt x="857250" y="51942"/>
                </a:lnTo>
                <a:lnTo>
                  <a:pt x="768731" y="0"/>
                </a:lnTo>
                <a:close/>
              </a:path>
              <a:path w="857250" h="103505">
                <a:moveTo>
                  <a:pt x="832133" y="51796"/>
                </a:moveTo>
                <a:lnTo>
                  <a:pt x="821239" y="58123"/>
                </a:lnTo>
                <a:lnTo>
                  <a:pt x="844676" y="58165"/>
                </a:lnTo>
                <a:lnTo>
                  <a:pt x="844676" y="57276"/>
                </a:lnTo>
                <a:lnTo>
                  <a:pt x="841501" y="57276"/>
                </a:lnTo>
                <a:lnTo>
                  <a:pt x="832133" y="51796"/>
                </a:lnTo>
                <a:close/>
              </a:path>
              <a:path w="857250" h="103505">
                <a:moveTo>
                  <a:pt x="0" y="43941"/>
                </a:moveTo>
                <a:lnTo>
                  <a:pt x="0" y="56641"/>
                </a:lnTo>
                <a:lnTo>
                  <a:pt x="821239" y="58123"/>
                </a:lnTo>
                <a:lnTo>
                  <a:pt x="832133" y="51796"/>
                </a:lnTo>
                <a:lnTo>
                  <a:pt x="821239" y="45423"/>
                </a:lnTo>
                <a:lnTo>
                  <a:pt x="0" y="43941"/>
                </a:lnTo>
                <a:close/>
              </a:path>
              <a:path w="857250" h="103505">
                <a:moveTo>
                  <a:pt x="841501" y="46354"/>
                </a:moveTo>
                <a:lnTo>
                  <a:pt x="832133" y="51796"/>
                </a:lnTo>
                <a:lnTo>
                  <a:pt x="841501" y="57276"/>
                </a:lnTo>
                <a:lnTo>
                  <a:pt x="841501" y="46354"/>
                </a:lnTo>
                <a:close/>
              </a:path>
              <a:path w="857250" h="103505">
                <a:moveTo>
                  <a:pt x="844676" y="46354"/>
                </a:moveTo>
                <a:lnTo>
                  <a:pt x="841501" y="46354"/>
                </a:lnTo>
                <a:lnTo>
                  <a:pt x="841501" y="57276"/>
                </a:lnTo>
                <a:lnTo>
                  <a:pt x="844676" y="57276"/>
                </a:lnTo>
                <a:lnTo>
                  <a:pt x="844676" y="46354"/>
                </a:lnTo>
                <a:close/>
              </a:path>
              <a:path w="857250" h="103505">
                <a:moveTo>
                  <a:pt x="821239" y="45423"/>
                </a:moveTo>
                <a:lnTo>
                  <a:pt x="832133" y="51796"/>
                </a:lnTo>
                <a:lnTo>
                  <a:pt x="841501" y="46354"/>
                </a:lnTo>
                <a:lnTo>
                  <a:pt x="844676" y="46354"/>
                </a:lnTo>
                <a:lnTo>
                  <a:pt x="844676" y="45465"/>
                </a:lnTo>
                <a:lnTo>
                  <a:pt x="821239" y="45423"/>
                </a:lnTo>
                <a:close/>
              </a:path>
            </a:pathLst>
          </a:custGeom>
          <a:solidFill>
            <a:srgbClr val="497DBA"/>
          </a:solid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57" name="object 57"/>
          <p:cNvSpPr/>
          <p:nvPr>
            <p:custDataLst>
              <p:tags r:id="rId62"/>
            </p:custDataLst>
          </p:nvPr>
        </p:nvSpPr>
        <p:spPr>
          <a:xfrm>
            <a:off x="3449241" y="2103835"/>
            <a:ext cx="696516" cy="77391"/>
          </a:xfrm>
          <a:custGeom>
            <a:avLst/>
            <a:gdLst/>
            <a:ahLst/>
            <a:cxnLst/>
            <a:rect l="l" t="t" r="r" b="b"/>
            <a:pathLst>
              <a:path w="929003" h="103505">
                <a:moveTo>
                  <a:pt x="840232" y="0"/>
                </a:moveTo>
                <a:lnTo>
                  <a:pt x="836294" y="1016"/>
                </a:lnTo>
                <a:lnTo>
                  <a:pt x="832739" y="7112"/>
                </a:lnTo>
                <a:lnTo>
                  <a:pt x="833755" y="10922"/>
                </a:lnTo>
                <a:lnTo>
                  <a:pt x="892649" y="45426"/>
                </a:lnTo>
                <a:lnTo>
                  <a:pt x="916178" y="45466"/>
                </a:lnTo>
                <a:lnTo>
                  <a:pt x="916178" y="58166"/>
                </a:lnTo>
                <a:lnTo>
                  <a:pt x="892572" y="58166"/>
                </a:lnTo>
                <a:lnTo>
                  <a:pt x="833628" y="92456"/>
                </a:lnTo>
                <a:lnTo>
                  <a:pt x="832612" y="96393"/>
                </a:lnTo>
                <a:lnTo>
                  <a:pt x="834390" y="99314"/>
                </a:lnTo>
                <a:lnTo>
                  <a:pt x="836168" y="102362"/>
                </a:lnTo>
                <a:lnTo>
                  <a:pt x="839978" y="103378"/>
                </a:lnTo>
                <a:lnTo>
                  <a:pt x="843026" y="101727"/>
                </a:lnTo>
                <a:lnTo>
                  <a:pt x="917844" y="58166"/>
                </a:lnTo>
                <a:lnTo>
                  <a:pt x="916178" y="58166"/>
                </a:lnTo>
                <a:lnTo>
                  <a:pt x="917911" y="58126"/>
                </a:lnTo>
                <a:lnTo>
                  <a:pt x="928751" y="51816"/>
                </a:lnTo>
                <a:lnTo>
                  <a:pt x="843153" y="1778"/>
                </a:lnTo>
                <a:lnTo>
                  <a:pt x="840232" y="0"/>
                </a:lnTo>
                <a:close/>
              </a:path>
              <a:path w="929003" h="103505">
                <a:moveTo>
                  <a:pt x="903521" y="51796"/>
                </a:moveTo>
                <a:lnTo>
                  <a:pt x="892640" y="58126"/>
                </a:lnTo>
                <a:lnTo>
                  <a:pt x="916178" y="58166"/>
                </a:lnTo>
                <a:lnTo>
                  <a:pt x="916178" y="57277"/>
                </a:lnTo>
                <a:lnTo>
                  <a:pt x="912876" y="57277"/>
                </a:lnTo>
                <a:lnTo>
                  <a:pt x="903521" y="51796"/>
                </a:lnTo>
                <a:close/>
              </a:path>
              <a:path w="929003" h="103505">
                <a:moveTo>
                  <a:pt x="0" y="43942"/>
                </a:moveTo>
                <a:lnTo>
                  <a:pt x="0" y="56642"/>
                </a:lnTo>
                <a:lnTo>
                  <a:pt x="892640" y="58126"/>
                </a:lnTo>
                <a:lnTo>
                  <a:pt x="903521" y="51796"/>
                </a:lnTo>
                <a:lnTo>
                  <a:pt x="892649" y="45426"/>
                </a:lnTo>
                <a:lnTo>
                  <a:pt x="0" y="43942"/>
                </a:lnTo>
                <a:close/>
              </a:path>
              <a:path w="929003" h="103505">
                <a:moveTo>
                  <a:pt x="912876" y="46355"/>
                </a:moveTo>
                <a:lnTo>
                  <a:pt x="903521" y="51796"/>
                </a:lnTo>
                <a:lnTo>
                  <a:pt x="912876" y="57277"/>
                </a:lnTo>
                <a:lnTo>
                  <a:pt x="912876" y="46355"/>
                </a:lnTo>
                <a:close/>
              </a:path>
              <a:path w="929003" h="103505">
                <a:moveTo>
                  <a:pt x="916178" y="46355"/>
                </a:moveTo>
                <a:lnTo>
                  <a:pt x="912876" y="46355"/>
                </a:lnTo>
                <a:lnTo>
                  <a:pt x="912876" y="57277"/>
                </a:lnTo>
                <a:lnTo>
                  <a:pt x="916178" y="57277"/>
                </a:lnTo>
                <a:lnTo>
                  <a:pt x="916178" y="46355"/>
                </a:lnTo>
                <a:close/>
              </a:path>
              <a:path w="929003" h="103505">
                <a:moveTo>
                  <a:pt x="892649" y="45426"/>
                </a:moveTo>
                <a:lnTo>
                  <a:pt x="903521" y="51796"/>
                </a:lnTo>
                <a:lnTo>
                  <a:pt x="912876" y="46355"/>
                </a:lnTo>
                <a:lnTo>
                  <a:pt x="916178" y="46355"/>
                </a:lnTo>
                <a:lnTo>
                  <a:pt x="916178" y="45466"/>
                </a:lnTo>
                <a:lnTo>
                  <a:pt x="892649" y="45426"/>
                </a:lnTo>
                <a:close/>
              </a:path>
            </a:pathLst>
          </a:custGeom>
          <a:solidFill>
            <a:srgbClr val="497DBA"/>
          </a:solid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58" name="object 58"/>
          <p:cNvSpPr/>
          <p:nvPr>
            <p:custDataLst>
              <p:tags r:id="rId63"/>
            </p:custDataLst>
          </p:nvPr>
        </p:nvSpPr>
        <p:spPr>
          <a:xfrm>
            <a:off x="3501629" y="2940844"/>
            <a:ext cx="964406" cy="241697"/>
          </a:xfrm>
          <a:custGeom>
            <a:avLst/>
            <a:gdLst/>
            <a:ahLst/>
            <a:cxnLst/>
            <a:rect l="l" t="t" r="r" b="b"/>
            <a:pathLst>
              <a:path w="1287779" h="323214">
                <a:moveTo>
                  <a:pt x="1250787" y="290315"/>
                </a:moveTo>
                <a:lnTo>
                  <a:pt x="1189101" y="310006"/>
                </a:lnTo>
                <a:lnTo>
                  <a:pt x="1185672" y="311150"/>
                </a:lnTo>
                <a:lnTo>
                  <a:pt x="1183894" y="314706"/>
                </a:lnTo>
                <a:lnTo>
                  <a:pt x="1184910" y="318007"/>
                </a:lnTo>
                <a:lnTo>
                  <a:pt x="1186052" y="321437"/>
                </a:lnTo>
                <a:lnTo>
                  <a:pt x="1189609" y="323214"/>
                </a:lnTo>
                <a:lnTo>
                  <a:pt x="1192911" y="322199"/>
                </a:lnTo>
                <a:lnTo>
                  <a:pt x="1276567" y="295401"/>
                </a:lnTo>
                <a:lnTo>
                  <a:pt x="1273683" y="295401"/>
                </a:lnTo>
                <a:lnTo>
                  <a:pt x="1250787" y="290315"/>
                </a:lnTo>
                <a:close/>
              </a:path>
              <a:path w="1287779" h="323214">
                <a:moveTo>
                  <a:pt x="1262694" y="286514"/>
                </a:moveTo>
                <a:lnTo>
                  <a:pt x="1250787" y="290315"/>
                </a:lnTo>
                <a:lnTo>
                  <a:pt x="1273683" y="295401"/>
                </a:lnTo>
                <a:lnTo>
                  <a:pt x="1274012" y="293877"/>
                </a:lnTo>
                <a:lnTo>
                  <a:pt x="1270635" y="293877"/>
                </a:lnTo>
                <a:lnTo>
                  <a:pt x="1262694" y="286514"/>
                </a:lnTo>
                <a:close/>
              </a:path>
              <a:path w="1287779" h="323214">
                <a:moveTo>
                  <a:pt x="1211961" y="222250"/>
                </a:moveTo>
                <a:lnTo>
                  <a:pt x="1208024" y="222376"/>
                </a:lnTo>
                <a:lnTo>
                  <a:pt x="1205611" y="225044"/>
                </a:lnTo>
                <a:lnTo>
                  <a:pt x="1203198" y="227583"/>
                </a:lnTo>
                <a:lnTo>
                  <a:pt x="1203325" y="231647"/>
                </a:lnTo>
                <a:lnTo>
                  <a:pt x="1205992" y="233933"/>
                </a:lnTo>
                <a:lnTo>
                  <a:pt x="1253521" y="278008"/>
                </a:lnTo>
                <a:lnTo>
                  <a:pt x="1276350" y="283082"/>
                </a:lnTo>
                <a:lnTo>
                  <a:pt x="1273683" y="295401"/>
                </a:lnTo>
                <a:lnTo>
                  <a:pt x="1276567" y="295401"/>
                </a:lnTo>
                <a:lnTo>
                  <a:pt x="1287272" y="291972"/>
                </a:lnTo>
                <a:lnTo>
                  <a:pt x="1214627" y="224662"/>
                </a:lnTo>
                <a:lnTo>
                  <a:pt x="1211961" y="222250"/>
                </a:lnTo>
                <a:close/>
              </a:path>
              <a:path w="1287779" h="323214">
                <a:moveTo>
                  <a:pt x="1273048" y="283209"/>
                </a:moveTo>
                <a:lnTo>
                  <a:pt x="1262694" y="286514"/>
                </a:lnTo>
                <a:lnTo>
                  <a:pt x="1270635" y="293877"/>
                </a:lnTo>
                <a:lnTo>
                  <a:pt x="1273048" y="283209"/>
                </a:lnTo>
                <a:close/>
              </a:path>
              <a:path w="1287779" h="323214">
                <a:moveTo>
                  <a:pt x="1276322" y="283209"/>
                </a:moveTo>
                <a:lnTo>
                  <a:pt x="1273048" y="283209"/>
                </a:lnTo>
                <a:lnTo>
                  <a:pt x="1270635" y="293877"/>
                </a:lnTo>
                <a:lnTo>
                  <a:pt x="1274012" y="293877"/>
                </a:lnTo>
                <a:lnTo>
                  <a:pt x="1276322" y="283209"/>
                </a:lnTo>
                <a:close/>
              </a:path>
              <a:path w="1287779" h="323214">
                <a:moveTo>
                  <a:pt x="2793" y="0"/>
                </a:moveTo>
                <a:lnTo>
                  <a:pt x="0" y="12445"/>
                </a:lnTo>
                <a:lnTo>
                  <a:pt x="1250787" y="290315"/>
                </a:lnTo>
                <a:lnTo>
                  <a:pt x="1262694" y="286514"/>
                </a:lnTo>
                <a:lnTo>
                  <a:pt x="1253521" y="278008"/>
                </a:lnTo>
                <a:lnTo>
                  <a:pt x="2793" y="0"/>
                </a:lnTo>
                <a:close/>
              </a:path>
              <a:path w="1287779" h="323214">
                <a:moveTo>
                  <a:pt x="1253521" y="278008"/>
                </a:moveTo>
                <a:lnTo>
                  <a:pt x="1262694" y="286514"/>
                </a:lnTo>
                <a:lnTo>
                  <a:pt x="1273048" y="283209"/>
                </a:lnTo>
                <a:lnTo>
                  <a:pt x="1276322" y="283209"/>
                </a:lnTo>
                <a:lnTo>
                  <a:pt x="1253521" y="278008"/>
                </a:lnTo>
                <a:close/>
              </a:path>
            </a:pathLst>
          </a:custGeom>
          <a:solidFill>
            <a:srgbClr val="497DBA"/>
          </a:solid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59" name="object 59"/>
          <p:cNvSpPr txBox="1"/>
          <p:nvPr>
            <p:custDataLst>
              <p:tags r:id="rId64"/>
            </p:custDataLst>
          </p:nvPr>
        </p:nvSpPr>
        <p:spPr>
          <a:xfrm>
            <a:off x="6934200" y="1046282"/>
            <a:ext cx="208360" cy="3056255"/>
          </a:xfrm>
          <a:prstGeom prst="rect">
            <a:avLst/>
          </a:prstGeom>
        </p:spPr>
        <p:txBody>
          <a:bodyPr vert="horz" wrap="square" lIns="0" tIns="9988" rIns="0" bIns="0" rtlCol="0">
            <a:spAutoFit/>
          </a:bodyPr>
          <a:lstStyle/>
          <a:p>
            <a:pPr marL="12700" marR="5080" algn="just">
              <a:spcBef>
                <a:spcPts val="105"/>
              </a:spcBef>
            </a:pPr>
            <a:r>
              <a:rPr sz="1800" b="1" spc="-15"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基 于 情 境 活 动 的 命 题 要 </a:t>
            </a:r>
            <a:r>
              <a:rPr sz="1800" b="1" spc="-2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求</a:t>
            </a:r>
            <a:endParaRPr sz="1800" noProof="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611" name="object 60"/>
          <p:cNvSpPr txBox="1"/>
          <p:nvPr>
            <p:custDataLst>
              <p:tags r:id="rId65"/>
            </p:custDataLst>
          </p:nvPr>
        </p:nvSpPr>
        <p:spPr>
          <a:xfrm>
            <a:off x="1580515" y="1196340"/>
            <a:ext cx="798830" cy="285115"/>
          </a:xfrm>
          <a:prstGeom prst="rect">
            <a:avLst/>
          </a:prstGeom>
          <a:noFill/>
          <a:ln w="9525">
            <a:noFill/>
          </a:ln>
        </p:spPr>
        <p:txBody>
          <a:bodyPr wrap="square" lIns="0" tIns="8561" rIns="0" bIns="0" anchor="t">
            <a:spAutoFit/>
          </a:bodyPr>
          <a:lstStyle/>
          <a:p>
            <a:pPr marL="12700">
              <a:spcBef>
                <a:spcPts val="90"/>
              </a:spcBef>
            </a:pPr>
            <a:r>
              <a:rPr lang="zh-CN" sz="1800" b="1">
                <a:solidFill>
                  <a:srgbClr val="FF0000"/>
                </a:solidFill>
                <a:latin typeface="微软雅黑" panose="020B0503020204020204" pitchFamily="34" charset="-122"/>
                <a:ea typeface="微软雅黑" panose="020B0503020204020204" pitchFamily="34" charset="-122"/>
              </a:rPr>
              <a:t>怎么考</a:t>
            </a:r>
            <a:endParaRPr lang="zh-CN" sz="1800" b="1">
              <a:solidFill>
                <a:srgbClr val="FF0000"/>
              </a:solidFill>
              <a:latin typeface="微软雅黑" panose="020B0503020204020204" pitchFamily="34" charset="-122"/>
              <a:ea typeface="微软雅黑" panose="020B0503020204020204" pitchFamily="34" charset="-122"/>
            </a:endParaRPr>
          </a:p>
        </p:txBody>
      </p:sp>
      <p:sp>
        <p:nvSpPr>
          <p:cNvPr id="61" name="object 61"/>
          <p:cNvSpPr/>
          <p:nvPr>
            <p:custDataLst>
              <p:tags r:id="rId66"/>
            </p:custDataLst>
          </p:nvPr>
        </p:nvSpPr>
        <p:spPr>
          <a:xfrm>
            <a:off x="1910954" y="1607344"/>
            <a:ext cx="77391" cy="696516"/>
          </a:xfrm>
          <a:custGeom>
            <a:avLst/>
            <a:gdLst/>
            <a:ahLst/>
            <a:cxnLst/>
            <a:rect l="l" t="t" r="r" b="b"/>
            <a:pathLst>
              <a:path w="103505" h="929005">
                <a:moveTo>
                  <a:pt x="7099" y="832612"/>
                </a:moveTo>
                <a:lnTo>
                  <a:pt x="1028" y="836168"/>
                </a:lnTo>
                <a:lnTo>
                  <a:pt x="0" y="839978"/>
                </a:lnTo>
                <a:lnTo>
                  <a:pt x="51549" y="928751"/>
                </a:lnTo>
                <a:lnTo>
                  <a:pt x="58904" y="916178"/>
                </a:lnTo>
                <a:lnTo>
                  <a:pt x="45224" y="916051"/>
                </a:lnTo>
                <a:lnTo>
                  <a:pt x="45264" y="892595"/>
                </a:lnTo>
                <a:lnTo>
                  <a:pt x="12446" y="836168"/>
                </a:lnTo>
                <a:lnTo>
                  <a:pt x="10985" y="833628"/>
                </a:lnTo>
                <a:lnTo>
                  <a:pt x="7099" y="832612"/>
                </a:lnTo>
                <a:close/>
              </a:path>
              <a:path w="103505" h="929005">
                <a:moveTo>
                  <a:pt x="45264" y="892595"/>
                </a:moveTo>
                <a:lnTo>
                  <a:pt x="45224" y="916051"/>
                </a:lnTo>
                <a:lnTo>
                  <a:pt x="57924" y="916178"/>
                </a:lnTo>
                <a:lnTo>
                  <a:pt x="57930" y="912876"/>
                </a:lnTo>
                <a:lnTo>
                  <a:pt x="46088" y="912876"/>
                </a:lnTo>
                <a:lnTo>
                  <a:pt x="51594" y="903477"/>
                </a:lnTo>
                <a:lnTo>
                  <a:pt x="45264" y="892595"/>
                </a:lnTo>
                <a:close/>
              </a:path>
              <a:path w="103505" h="929005">
                <a:moveTo>
                  <a:pt x="96329" y="832739"/>
                </a:moveTo>
                <a:lnTo>
                  <a:pt x="92443" y="833755"/>
                </a:lnTo>
                <a:lnTo>
                  <a:pt x="57970" y="892595"/>
                </a:lnTo>
                <a:lnTo>
                  <a:pt x="57924" y="916178"/>
                </a:lnTo>
                <a:lnTo>
                  <a:pt x="58904" y="916178"/>
                </a:lnTo>
                <a:lnTo>
                  <a:pt x="101625" y="843153"/>
                </a:lnTo>
                <a:lnTo>
                  <a:pt x="103403" y="840232"/>
                </a:lnTo>
                <a:lnTo>
                  <a:pt x="102387" y="836295"/>
                </a:lnTo>
                <a:lnTo>
                  <a:pt x="96329" y="832739"/>
                </a:lnTo>
                <a:close/>
              </a:path>
              <a:path w="103505" h="929005">
                <a:moveTo>
                  <a:pt x="51594" y="903477"/>
                </a:moveTo>
                <a:lnTo>
                  <a:pt x="46088" y="912876"/>
                </a:lnTo>
                <a:lnTo>
                  <a:pt x="57061" y="912876"/>
                </a:lnTo>
                <a:lnTo>
                  <a:pt x="51594" y="903477"/>
                </a:lnTo>
                <a:close/>
              </a:path>
              <a:path w="103505" h="929005">
                <a:moveTo>
                  <a:pt x="57964" y="892604"/>
                </a:moveTo>
                <a:lnTo>
                  <a:pt x="51594" y="903477"/>
                </a:lnTo>
                <a:lnTo>
                  <a:pt x="57061" y="912876"/>
                </a:lnTo>
                <a:lnTo>
                  <a:pt x="57930" y="912876"/>
                </a:lnTo>
                <a:lnTo>
                  <a:pt x="57964" y="892604"/>
                </a:lnTo>
                <a:close/>
              </a:path>
              <a:path w="103505" h="929005">
                <a:moveTo>
                  <a:pt x="59486" y="0"/>
                </a:moveTo>
                <a:lnTo>
                  <a:pt x="46786" y="0"/>
                </a:lnTo>
                <a:lnTo>
                  <a:pt x="45269" y="892604"/>
                </a:lnTo>
                <a:lnTo>
                  <a:pt x="51594" y="903477"/>
                </a:lnTo>
                <a:lnTo>
                  <a:pt x="57964" y="892604"/>
                </a:lnTo>
                <a:lnTo>
                  <a:pt x="59486" y="0"/>
                </a:lnTo>
                <a:close/>
              </a:path>
            </a:pathLst>
          </a:custGeom>
          <a:solidFill>
            <a:srgbClr val="FF0000"/>
          </a:solid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60" name="object 58"/>
          <p:cNvSpPr/>
          <p:nvPr>
            <p:custDataLst>
              <p:tags r:id="rId67"/>
            </p:custDataLst>
          </p:nvPr>
        </p:nvSpPr>
        <p:spPr>
          <a:xfrm flipV="1">
            <a:off x="3628390" y="3737610"/>
            <a:ext cx="952500" cy="118745"/>
          </a:xfrm>
          <a:custGeom>
            <a:avLst/>
            <a:gdLst/>
            <a:ahLst/>
            <a:cxnLst/>
            <a:rect l="l" t="t" r="r" b="b"/>
            <a:pathLst>
              <a:path w="1287779" h="323214">
                <a:moveTo>
                  <a:pt x="1250787" y="290315"/>
                </a:moveTo>
                <a:lnTo>
                  <a:pt x="1189101" y="310006"/>
                </a:lnTo>
                <a:lnTo>
                  <a:pt x="1185672" y="311150"/>
                </a:lnTo>
                <a:lnTo>
                  <a:pt x="1183894" y="314706"/>
                </a:lnTo>
                <a:lnTo>
                  <a:pt x="1184910" y="318007"/>
                </a:lnTo>
                <a:lnTo>
                  <a:pt x="1186052" y="321437"/>
                </a:lnTo>
                <a:lnTo>
                  <a:pt x="1189609" y="323214"/>
                </a:lnTo>
                <a:lnTo>
                  <a:pt x="1192911" y="322199"/>
                </a:lnTo>
                <a:lnTo>
                  <a:pt x="1276567" y="295401"/>
                </a:lnTo>
                <a:lnTo>
                  <a:pt x="1273683" y="295401"/>
                </a:lnTo>
                <a:lnTo>
                  <a:pt x="1250787" y="290315"/>
                </a:lnTo>
                <a:close/>
              </a:path>
              <a:path w="1287779" h="323214">
                <a:moveTo>
                  <a:pt x="1262694" y="286514"/>
                </a:moveTo>
                <a:lnTo>
                  <a:pt x="1250787" y="290315"/>
                </a:lnTo>
                <a:lnTo>
                  <a:pt x="1273683" y="295401"/>
                </a:lnTo>
                <a:lnTo>
                  <a:pt x="1274012" y="293877"/>
                </a:lnTo>
                <a:lnTo>
                  <a:pt x="1270635" y="293877"/>
                </a:lnTo>
                <a:lnTo>
                  <a:pt x="1262694" y="286514"/>
                </a:lnTo>
                <a:close/>
              </a:path>
              <a:path w="1287779" h="323214">
                <a:moveTo>
                  <a:pt x="1211961" y="222250"/>
                </a:moveTo>
                <a:lnTo>
                  <a:pt x="1208024" y="222376"/>
                </a:lnTo>
                <a:lnTo>
                  <a:pt x="1205611" y="225044"/>
                </a:lnTo>
                <a:lnTo>
                  <a:pt x="1203198" y="227583"/>
                </a:lnTo>
                <a:lnTo>
                  <a:pt x="1203325" y="231647"/>
                </a:lnTo>
                <a:lnTo>
                  <a:pt x="1205992" y="233933"/>
                </a:lnTo>
                <a:lnTo>
                  <a:pt x="1253521" y="278008"/>
                </a:lnTo>
                <a:lnTo>
                  <a:pt x="1276350" y="283082"/>
                </a:lnTo>
                <a:lnTo>
                  <a:pt x="1273683" y="295401"/>
                </a:lnTo>
                <a:lnTo>
                  <a:pt x="1276567" y="295401"/>
                </a:lnTo>
                <a:lnTo>
                  <a:pt x="1287272" y="291972"/>
                </a:lnTo>
                <a:lnTo>
                  <a:pt x="1214627" y="224662"/>
                </a:lnTo>
                <a:lnTo>
                  <a:pt x="1211961" y="222250"/>
                </a:lnTo>
                <a:close/>
              </a:path>
              <a:path w="1287779" h="323214">
                <a:moveTo>
                  <a:pt x="1273048" y="283209"/>
                </a:moveTo>
                <a:lnTo>
                  <a:pt x="1262694" y="286514"/>
                </a:lnTo>
                <a:lnTo>
                  <a:pt x="1270635" y="293877"/>
                </a:lnTo>
                <a:lnTo>
                  <a:pt x="1273048" y="283209"/>
                </a:lnTo>
                <a:close/>
              </a:path>
              <a:path w="1287779" h="323214">
                <a:moveTo>
                  <a:pt x="1276322" y="283209"/>
                </a:moveTo>
                <a:lnTo>
                  <a:pt x="1273048" y="283209"/>
                </a:lnTo>
                <a:lnTo>
                  <a:pt x="1270635" y="293877"/>
                </a:lnTo>
                <a:lnTo>
                  <a:pt x="1274012" y="293877"/>
                </a:lnTo>
                <a:lnTo>
                  <a:pt x="1276322" y="283209"/>
                </a:lnTo>
                <a:close/>
              </a:path>
              <a:path w="1287779" h="323214">
                <a:moveTo>
                  <a:pt x="2793" y="0"/>
                </a:moveTo>
                <a:lnTo>
                  <a:pt x="0" y="12445"/>
                </a:lnTo>
                <a:lnTo>
                  <a:pt x="1250787" y="290315"/>
                </a:lnTo>
                <a:lnTo>
                  <a:pt x="1262694" y="286514"/>
                </a:lnTo>
                <a:lnTo>
                  <a:pt x="1253521" y="278008"/>
                </a:lnTo>
                <a:lnTo>
                  <a:pt x="2793" y="0"/>
                </a:lnTo>
                <a:close/>
              </a:path>
              <a:path w="1287779" h="323214">
                <a:moveTo>
                  <a:pt x="1253521" y="278008"/>
                </a:moveTo>
                <a:lnTo>
                  <a:pt x="1262694" y="286514"/>
                </a:lnTo>
                <a:lnTo>
                  <a:pt x="1273048" y="283209"/>
                </a:lnTo>
                <a:lnTo>
                  <a:pt x="1276322" y="283209"/>
                </a:lnTo>
                <a:lnTo>
                  <a:pt x="1253521" y="278008"/>
                </a:lnTo>
                <a:close/>
              </a:path>
            </a:pathLst>
          </a:custGeom>
          <a:solidFill>
            <a:srgbClr val="497DBA"/>
          </a:solidFill>
        </p:spPr>
        <p:txBody>
          <a:bodyPr wrap="square" lIns="0" tIns="0" rIns="0" bIns="0" rtlCol="0"/>
          <a:lstStyle/>
          <a:p>
            <a:pPr fontAlgn="base"/>
            <a:endParaRPr sz="1800" strike="noStrike" noProof="1">
              <a:latin typeface="微软雅黑" panose="020B0503020204020204" pitchFamily="34" charset="-122"/>
              <a:ea typeface="微软雅黑" panose="020B0503020204020204" pitchFamily="34" charset="-122"/>
            </a:endParaRPr>
          </a:p>
        </p:txBody>
      </p:sp>
      <p:sp>
        <p:nvSpPr>
          <p:cNvPr id="6" name="标题 5"/>
          <p:cNvSpPr>
            <a:spLocks noGrp="1"/>
          </p:cNvSpPr>
          <p:nvPr>
            <p:ph type="title"/>
            <p:custDataLst>
              <p:tags r:id="rId68"/>
            </p:custDataLst>
          </p:nvPr>
        </p:nvSpPr>
        <p:spPr>
          <a:xfrm>
            <a:off x="417830" y="152400"/>
            <a:ext cx="8093075" cy="602615"/>
          </a:xfrm>
          <a:solidFill>
            <a:schemeClr val="accent1">
              <a:lumMod val="90000"/>
            </a:schemeClr>
          </a:solidFill>
        </p:spPr>
        <p:txBody>
          <a:bodyPr/>
          <a:lstStyle/>
          <a:p>
            <a:r>
              <a:rPr lang="zh-CN" altLang="en-US" sz="3600">
                <a:solidFill>
                  <a:srgbClr val="FF0000"/>
                </a:solidFill>
                <a:sym typeface="+mn-ea"/>
              </a:rPr>
              <a:t>四翼</a:t>
            </a:r>
            <a:r>
              <a:rPr lang="en-US" altLang="zh-CN" sz="3600">
                <a:sym typeface="+mn-ea"/>
              </a:rPr>
              <a:t>---</a:t>
            </a:r>
            <a:r>
              <a:rPr lang="zh-CN" altLang="en-US" sz="3600">
                <a:sym typeface="+mn-ea"/>
              </a:rPr>
              <a:t>高考考查要求</a:t>
            </a:r>
            <a:endParaRPr lang="zh-CN" altLang="en-US" sz="3600">
              <a:sym typeface="+mn-ea"/>
            </a:endParaRPr>
          </a:p>
        </p:txBody>
      </p:sp>
      <p:cxnSp>
        <p:nvCxnSpPr>
          <p:cNvPr id="64" name="直接连接符 63"/>
          <p:cNvCxnSpPr/>
          <p:nvPr>
            <p:custDataLst>
              <p:tags r:id="rId69"/>
            </p:custDataLst>
          </p:nvPr>
        </p:nvCxnSpPr>
        <p:spPr>
          <a:xfrm flipV="1">
            <a:off x="5062220" y="1282700"/>
            <a:ext cx="470535" cy="1016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776605" y="73025"/>
            <a:ext cx="7677150" cy="922020"/>
          </a:xfrm>
          <a:prstGeom prst="rect">
            <a:avLst/>
          </a:prstGeom>
          <a:noFill/>
          <a:ln w="9525">
            <a:noFill/>
          </a:ln>
        </p:spPr>
        <p:txBody>
          <a:bodyPr wrap="square">
            <a:spAutoFit/>
          </a:bodyPr>
          <a:lstStyle/>
          <a:p>
            <a:pPr indent="266700"/>
            <a:r>
              <a:rPr lang="zh-CN" sz="1800" b="1">
                <a:solidFill>
                  <a:srgbClr val="000000"/>
                </a:solidFill>
                <a:latin typeface="微软雅黑" panose="020B0503020204020204" pitchFamily="34" charset="-122"/>
                <a:ea typeface="微软雅黑" panose="020B0503020204020204" pitchFamily="34" charset="-122"/>
              </a:rPr>
              <a:t>（</a:t>
            </a:r>
            <a:r>
              <a:rPr lang="en-US" altLang="zh-CN" sz="1800" b="1">
                <a:solidFill>
                  <a:srgbClr val="000000"/>
                </a:solidFill>
                <a:latin typeface="微软雅黑" panose="020B0503020204020204" pitchFamily="34" charset="-122"/>
                <a:ea typeface="微软雅黑" panose="020B0503020204020204" pitchFamily="34" charset="-122"/>
              </a:rPr>
              <a:t>2023</a:t>
            </a:r>
            <a:r>
              <a:rPr lang="zh-CN" altLang="en-US" sz="1800" b="1">
                <a:solidFill>
                  <a:srgbClr val="000000"/>
                </a:solidFill>
                <a:latin typeface="微软雅黑" panose="020B0503020204020204" pitchFamily="34" charset="-122"/>
                <a:ea typeface="微软雅黑" panose="020B0503020204020204" pitchFamily="34" charset="-122"/>
              </a:rPr>
              <a:t>河北</a:t>
            </a:r>
            <a:r>
              <a:rPr lang="en-US" altLang="zh-CN" sz="1800" b="1">
                <a:solidFill>
                  <a:srgbClr val="000000"/>
                </a:solidFill>
                <a:latin typeface="微软雅黑" panose="020B0503020204020204" pitchFamily="34" charset="-122"/>
                <a:ea typeface="微软雅黑" panose="020B0503020204020204" pitchFamily="34" charset="-122"/>
              </a:rPr>
              <a:t>10-11</a:t>
            </a:r>
            <a:r>
              <a:rPr lang="zh-CN" sz="1800" b="1">
                <a:solidFill>
                  <a:srgbClr val="000000"/>
                </a:solidFill>
                <a:latin typeface="微软雅黑" panose="020B0503020204020204" pitchFamily="34" charset="-122"/>
                <a:ea typeface="微软雅黑" panose="020B0503020204020204" pitchFamily="34" charset="-122"/>
              </a:rPr>
              <a:t>）海水温度分布状况影响大气环流，对天气系统和长期气候变化有着重要影响。下图为某年赤道附近（5°S-</a:t>
            </a:r>
            <a:r>
              <a:rPr lang="en-US" altLang="zh-CN" sz="1800" b="1">
                <a:solidFill>
                  <a:srgbClr val="000000"/>
                </a:solidFill>
                <a:latin typeface="微软雅黑" panose="020B0503020204020204" pitchFamily="34" charset="-122"/>
                <a:ea typeface="微软雅黑" panose="020B0503020204020204" pitchFamily="34" charset="-122"/>
              </a:rPr>
              <a:t>-</a:t>
            </a:r>
            <a:r>
              <a:rPr lang="zh-CN" sz="1800" b="1">
                <a:solidFill>
                  <a:srgbClr val="000000"/>
                </a:solidFill>
                <a:latin typeface="微软雅黑" panose="020B0503020204020204" pitchFamily="34" charset="-122"/>
                <a:ea typeface="微软雅黑" panose="020B0503020204020204" pitchFamily="34" charset="-122"/>
              </a:rPr>
              <a:t>5° N）部分海域海表温度距平时间-经度剖面（单位：℃）。据此完成</a:t>
            </a:r>
            <a:r>
              <a:rPr lang="en-US" sz="1800" b="1">
                <a:solidFill>
                  <a:srgbClr val="000000"/>
                </a:solidFill>
                <a:latin typeface="微软雅黑" panose="020B0503020204020204" pitchFamily="34" charset="-122"/>
                <a:ea typeface="微软雅黑" panose="020B0503020204020204" pitchFamily="34" charset="-122"/>
              </a:rPr>
              <a:t>10—11</a:t>
            </a:r>
            <a:r>
              <a:rPr lang="zh-CN" sz="1800" b="1">
                <a:solidFill>
                  <a:srgbClr val="000000"/>
                </a:solidFill>
                <a:latin typeface="微软雅黑" panose="020B0503020204020204" pitchFamily="34" charset="-122"/>
                <a:ea typeface="微软雅黑" panose="020B0503020204020204" pitchFamily="34" charset="-122"/>
              </a:rPr>
              <a:t>题。</a:t>
            </a:r>
            <a:endParaRPr lang="zh-CN" altLang="en-US" sz="1800" b="1">
              <a:latin typeface="微软雅黑" panose="020B0503020204020204" pitchFamily="34" charset="-122"/>
              <a:ea typeface="微软雅黑" panose="020B0503020204020204" pitchFamily="34" charset="-122"/>
            </a:endParaRPr>
          </a:p>
        </p:txBody>
      </p:sp>
      <p:pic>
        <p:nvPicPr>
          <p:cNvPr id="2" name="图片 1"/>
          <p:cNvPicPr/>
          <p:nvPr>
            <p:custDataLst>
              <p:tags r:id="rId2"/>
            </p:custDataLst>
          </p:nvPr>
        </p:nvPicPr>
        <p:blipFill>
          <a:blip r:embed="rId3"/>
          <a:stretch>
            <a:fillRect/>
          </a:stretch>
        </p:blipFill>
        <p:spPr>
          <a:xfrm>
            <a:off x="2457094" y="940802"/>
            <a:ext cx="4074160" cy="2465748"/>
          </a:xfrm>
          <a:prstGeom prst="rect">
            <a:avLst/>
          </a:prstGeom>
          <a:noFill/>
          <a:ln w="9525">
            <a:noFill/>
          </a:ln>
        </p:spPr>
      </p:pic>
      <p:sp>
        <p:nvSpPr>
          <p:cNvPr id="101" name="文本框 100"/>
          <p:cNvSpPr txBox="1"/>
          <p:nvPr>
            <p:custDataLst>
              <p:tags r:id="rId4"/>
            </p:custDataLst>
          </p:nvPr>
        </p:nvSpPr>
        <p:spPr>
          <a:xfrm>
            <a:off x="608330" y="3376900"/>
            <a:ext cx="7530465" cy="1753235"/>
          </a:xfrm>
          <a:prstGeom prst="rect">
            <a:avLst/>
          </a:prstGeom>
          <a:noFill/>
          <a:ln w="9525">
            <a:noFill/>
          </a:ln>
        </p:spPr>
        <p:txBody>
          <a:bodyPr wrap="square">
            <a:spAutoFit/>
          </a:bodyPr>
          <a:lstStyle/>
          <a:p>
            <a:r>
              <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 </a:t>
            </a:r>
            <a:r>
              <a:rPr lang="zh-CN" sz="1800" b="1">
                <a:solidFill>
                  <a:srgbClr val="000000"/>
                </a:solidFill>
                <a:latin typeface="微软雅黑" panose="020B0503020204020204" pitchFamily="34" charset="-122"/>
                <a:ea typeface="微软雅黑" panose="020B0503020204020204" pitchFamily="34" charset="-122"/>
              </a:rPr>
              <a:t>上图反映该年赤道附近中、东太平洋出现（</a:t>
            </a:r>
            <a:r>
              <a:rPr lang="en-US" sz="1800" b="1">
                <a:solidFill>
                  <a:srgbClr val="000000"/>
                </a:solidFill>
                <a:latin typeface="微软雅黑" panose="020B0503020204020204" pitchFamily="34" charset="-122"/>
                <a:ea typeface="微软雅黑" panose="020B0503020204020204" pitchFamily="34" charset="-122"/>
              </a:rPr>
              <a:t>   </a:t>
            </a:r>
            <a:r>
              <a:rPr lang="zh-CN" sz="1800" b="1">
                <a:solidFill>
                  <a:srgbClr val="000000"/>
                </a:solidFill>
                <a:latin typeface="微软雅黑" panose="020B0503020204020204" pitchFamily="34" charset="-122"/>
                <a:ea typeface="微软雅黑" panose="020B0503020204020204" pitchFamily="34" charset="-122"/>
              </a:rPr>
              <a:t>）</a:t>
            </a:r>
            <a:endPar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 </a:t>
            </a:r>
            <a:r>
              <a:rPr lang="zh-CN" sz="1800" b="1">
                <a:solidFill>
                  <a:srgbClr val="000000"/>
                </a:solidFill>
                <a:latin typeface="微软雅黑" panose="020B0503020204020204" pitchFamily="34" charset="-122"/>
                <a:ea typeface="微软雅黑" panose="020B0503020204020204" pitchFamily="34" charset="-122"/>
              </a:rPr>
              <a:t>厄尔尼诺现象</a:t>
            </a:r>
            <a:r>
              <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B. </a:t>
            </a:r>
            <a:r>
              <a:rPr lang="zh-CN" sz="1800" b="1">
                <a:solidFill>
                  <a:srgbClr val="000000"/>
                </a:solidFill>
                <a:latin typeface="微软雅黑" panose="020B0503020204020204" pitchFamily="34" charset="-122"/>
                <a:ea typeface="微软雅黑" panose="020B0503020204020204" pitchFamily="34" charset="-122"/>
              </a:rPr>
              <a:t>厄尔尼诺现象→拉尼娜现象</a:t>
            </a:r>
            <a:endPar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C. </a:t>
            </a:r>
            <a:r>
              <a:rPr lang="zh-CN" sz="1800" b="1">
                <a:solidFill>
                  <a:srgbClr val="000000"/>
                </a:solidFill>
                <a:latin typeface="微软雅黑" panose="020B0503020204020204" pitchFamily="34" charset="-122"/>
                <a:ea typeface="微软雅黑" panose="020B0503020204020204" pitchFamily="34" charset="-122"/>
              </a:rPr>
              <a:t>拉尼娜现象</a:t>
            </a:r>
            <a:r>
              <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D. </a:t>
            </a:r>
            <a:r>
              <a:rPr lang="zh-CN" sz="1800" b="1">
                <a:solidFill>
                  <a:srgbClr val="000000"/>
                </a:solidFill>
                <a:latin typeface="微软雅黑" panose="020B0503020204020204" pitchFamily="34" charset="-122"/>
                <a:ea typeface="微软雅黑" panose="020B0503020204020204" pitchFamily="34" charset="-122"/>
              </a:rPr>
              <a:t>拉尼娜现象→厄尔尼诺现象</a:t>
            </a:r>
            <a:endPar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11. </a:t>
            </a:r>
            <a:r>
              <a:rPr lang="zh-CN" sz="1800" b="1">
                <a:solidFill>
                  <a:srgbClr val="000000"/>
                </a:solidFill>
                <a:latin typeface="微软雅黑" panose="020B0503020204020204" pitchFamily="34" charset="-122"/>
                <a:ea typeface="微软雅黑" panose="020B0503020204020204" pitchFamily="34" charset="-122"/>
              </a:rPr>
              <a:t>赤道附近中、东太平洋此现象发生时，易出现（</a:t>
            </a:r>
            <a:r>
              <a:rPr lang="en-US" sz="1800" b="1">
                <a:solidFill>
                  <a:srgbClr val="000000"/>
                </a:solidFill>
                <a:latin typeface="微软雅黑" panose="020B0503020204020204" pitchFamily="34" charset="-122"/>
                <a:ea typeface="微软雅黑" panose="020B0503020204020204" pitchFamily="34" charset="-122"/>
              </a:rPr>
              <a:t>   </a:t>
            </a:r>
            <a:r>
              <a:rPr lang="zh-CN" sz="1800" b="1">
                <a:solidFill>
                  <a:srgbClr val="000000"/>
                </a:solidFill>
                <a:latin typeface="微软雅黑" panose="020B0503020204020204" pitchFamily="34" charset="-122"/>
                <a:ea typeface="微软雅黑" panose="020B0503020204020204" pitchFamily="34" charset="-122"/>
              </a:rPr>
              <a:t>）</a:t>
            </a:r>
            <a:endPar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 </a:t>
            </a:r>
            <a:r>
              <a:rPr lang="zh-CN" sz="1800" b="1">
                <a:solidFill>
                  <a:srgbClr val="000000"/>
                </a:solidFill>
                <a:latin typeface="微软雅黑" panose="020B0503020204020204" pitchFamily="34" charset="-122"/>
                <a:ea typeface="微软雅黑" panose="020B0503020204020204" pitchFamily="34" charset="-122"/>
              </a:rPr>
              <a:t>西北太平洋副热带高压减弱 </a:t>
            </a:r>
            <a:r>
              <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B. </a:t>
            </a:r>
            <a:r>
              <a:rPr lang="zh-CN" sz="1800" b="1">
                <a:solidFill>
                  <a:srgbClr val="000000"/>
                </a:solidFill>
                <a:latin typeface="微软雅黑" panose="020B0503020204020204" pitchFamily="34" charset="-122"/>
                <a:ea typeface="微软雅黑" panose="020B0503020204020204" pitchFamily="34" charset="-122"/>
              </a:rPr>
              <a:t>中国沿海海平面偏高</a:t>
            </a:r>
            <a:endPar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C. </a:t>
            </a:r>
            <a:r>
              <a:rPr lang="zh-CN" sz="1800" b="1">
                <a:solidFill>
                  <a:srgbClr val="000000"/>
                </a:solidFill>
                <a:latin typeface="微软雅黑" panose="020B0503020204020204" pitchFamily="34" charset="-122"/>
                <a:ea typeface="微软雅黑" panose="020B0503020204020204" pitchFamily="34" charset="-122"/>
              </a:rPr>
              <a:t>秘鲁沿岸积云对流活动增强</a:t>
            </a:r>
            <a:r>
              <a:rPr lang="en-US" sz="1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D. </a:t>
            </a:r>
            <a:r>
              <a:rPr lang="zh-CN" sz="1800" b="1">
                <a:solidFill>
                  <a:srgbClr val="000000"/>
                </a:solidFill>
                <a:latin typeface="微软雅黑" panose="020B0503020204020204" pitchFamily="34" charset="-122"/>
                <a:ea typeface="微软雅黑" panose="020B0503020204020204" pitchFamily="34" charset="-122"/>
              </a:rPr>
              <a:t>菲律宾野火灾害偏多</a:t>
            </a:r>
            <a:endParaRPr lang="zh-CN" altLang="en-US" sz="1800" b="1">
              <a:latin typeface="微软雅黑" panose="020B0503020204020204" pitchFamily="34" charset="-122"/>
              <a:ea typeface="微软雅黑" panose="020B0503020204020204" pitchFamily="34" charset="-122"/>
            </a:endParaRPr>
          </a:p>
        </p:txBody>
      </p:sp>
      <p:sp>
        <p:nvSpPr>
          <p:cNvPr id="3" name="文本框 2"/>
          <p:cNvSpPr txBox="1"/>
          <p:nvPr>
            <p:custDataLst>
              <p:tags r:id="rId5"/>
            </p:custDataLst>
          </p:nvPr>
        </p:nvSpPr>
        <p:spPr>
          <a:xfrm>
            <a:off x="84455" y="-64770"/>
            <a:ext cx="861695" cy="480060"/>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zh-CN" altLang="en-US" sz="24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案例</a:t>
            </a:r>
            <a:endParaRPr lang="zh-CN" altLang="en-US" sz="24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6"/>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6"/>
          <p:cNvPicPr/>
          <p:nvPr>
            <p:custDataLst>
              <p:tags r:id="rId1"/>
            </p:custDataLst>
          </p:nvPr>
        </p:nvPicPr>
        <p:blipFill>
          <a:blip r:embed="rId2">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704850" y="1201119"/>
            <a:ext cx="3138011" cy="3608530"/>
          </a:xfrm>
          <a:prstGeom prst="rect">
            <a:avLst/>
          </a:prstGeom>
        </p:spPr>
      </p:pic>
      <p:sp>
        <p:nvSpPr>
          <p:cNvPr id="4" name="文本框 3"/>
          <p:cNvSpPr txBox="1"/>
          <p:nvPr>
            <p:custDataLst>
              <p:tags r:id="rId4"/>
            </p:custDataLst>
          </p:nvPr>
        </p:nvSpPr>
        <p:spPr>
          <a:xfrm>
            <a:off x="704850" y="680988"/>
            <a:ext cx="3138011" cy="414020"/>
          </a:xfrm>
          <a:prstGeom prst="rect">
            <a:avLst/>
          </a:prstGeom>
          <a:noFill/>
        </p:spPr>
        <p:txBody>
          <a:bodyPr wrap="square" rtlCol="0">
            <a:spAutoFit/>
          </a:bodyPr>
          <a:lstStyle/>
          <a:p>
            <a:r>
              <a:rPr lang="zh-CN" altLang="en-US" sz="2100" b="1">
                <a:latin typeface="微软雅黑" panose="020B0503020204020204" pitchFamily="34" charset="-122"/>
                <a:ea typeface="微软雅黑" panose="020B0503020204020204" pitchFamily="34" charset="-122"/>
                <a:sym typeface="微软雅黑" panose="020B0503020204020204" pitchFamily="34" charset="-122"/>
              </a:rPr>
              <a:t>确定方向，精准突破</a:t>
            </a:r>
            <a:endParaRPr lang="zh-CN" altLang="en-US" sz="2100">
              <a:solidFill>
                <a:srgbClr val="FF0000"/>
              </a:solidFill>
              <a:latin typeface="微软雅黑" panose="020B0503020204020204" pitchFamily="34" charset="-122"/>
              <a:ea typeface="微软雅黑" panose="020B0503020204020204" pitchFamily="34" charset="-122"/>
            </a:endParaRPr>
          </a:p>
        </p:txBody>
      </p:sp>
      <p:sp>
        <p:nvSpPr>
          <p:cNvPr id="8234" name="文本框 30"/>
          <p:cNvSpPr txBox="1"/>
          <p:nvPr>
            <p:custDataLst>
              <p:tags r:id="rId5"/>
            </p:custDataLst>
          </p:nvPr>
        </p:nvSpPr>
        <p:spPr>
          <a:xfrm>
            <a:off x="289659" y="14526"/>
            <a:ext cx="5700433" cy="646331"/>
          </a:xfrm>
          <a:prstGeom prst="rect">
            <a:avLst/>
          </a:prstGeom>
          <a:noFill/>
          <a:ln w="9525">
            <a:noFill/>
          </a:ln>
        </p:spPr>
        <p:txBody>
          <a:bodyPr wrap="square" anchor="t">
            <a:spAutoFit/>
          </a:bodyPr>
          <a:lstStyle/>
          <a:p>
            <a:pPr>
              <a:buSzTx/>
            </a:pPr>
            <a:r>
              <a:rPr lang="zh-CN" altLang="en-US" sz="3600" b="1">
                <a:solidFill>
                  <a:srgbClr val="FF0000"/>
                </a:solidFill>
                <a:latin typeface="微软雅黑" panose="020B0503020204020204" pitchFamily="34" charset="-122"/>
                <a:ea typeface="微软雅黑" panose="020B0503020204020204" pitchFamily="34" charset="-122"/>
              </a:rPr>
              <a:t>一、把握高考评价体系</a:t>
            </a:r>
            <a:endParaRPr lang="zh-CN" altLang="en-US" sz="3600" b="1">
              <a:solidFill>
                <a:srgbClr val="FF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6"/>
            </p:custDataLst>
          </p:nvPr>
        </p:nvPicPr>
        <p:blipFill>
          <a:blip r:embed="rId7"/>
          <a:stretch>
            <a:fillRect/>
          </a:stretch>
        </p:blipFill>
        <p:spPr>
          <a:xfrm>
            <a:off x="4687570" y="1232396"/>
            <a:ext cx="2891101" cy="3662184"/>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画布 2"/>
          <p:cNvGrpSpPr/>
          <p:nvPr>
            <p:custDataLst>
              <p:tags r:id="rId1"/>
            </p:custDataLst>
          </p:nvPr>
        </p:nvGrpSpPr>
        <p:grpSpPr>
          <a:xfrm>
            <a:off x="2336800" y="194628"/>
            <a:ext cx="4291330" cy="4754245"/>
            <a:chOff x="0" y="0"/>
            <a:chExt cx="4291330" cy="4754245"/>
          </a:xfrm>
        </p:grpSpPr>
        <p:sp>
          <p:nvSpPr>
            <p:cNvPr id="3" name="画布 2"/>
            <p:cNvSpPr>
              <a:spLocks noChangeAspect="1"/>
            </p:cNvSpPr>
            <p:nvPr>
              <p:custDataLst>
                <p:tags r:id="rId2"/>
              </p:custDataLst>
            </p:nvPr>
          </p:nvSpPr>
          <p:spPr>
            <a:xfrm>
              <a:off x="0" y="0"/>
              <a:ext cx="4213860" cy="4754245"/>
            </a:xfrm>
          </p:spPr>
          <p:txBody>
            <a:bodyPr/>
            <a:lstStyle/>
            <a:p>
              <a:endParaRPr>
                <a:latin typeface="微软雅黑" panose="020B0503020204020204" pitchFamily="34" charset="-122"/>
                <a:ea typeface="微软雅黑" panose="020B0503020204020204" pitchFamily="34" charset="-122"/>
              </a:endParaRPr>
            </a:p>
          </p:txBody>
        </p:sp>
        <p:pic>
          <p:nvPicPr>
            <p:cNvPr id="58" name="图片 26" descr="学科网(www.zxxk.com)--教育资源门户，提供试卷、教案、课件、论文、素材以及各类教学资源下载，还有大量而丰富的教学相关资讯！"/>
            <p:cNvPicPr/>
            <p:nvPr>
              <p:custDataLst>
                <p:tags r:id="rId3"/>
              </p:custDataLst>
            </p:nvPr>
          </p:nvPicPr>
          <p:blipFill>
            <a:blip r:embed="rId4"/>
            <a:stretch>
              <a:fillRect/>
            </a:stretch>
          </p:blipFill>
          <p:spPr>
            <a:xfrm>
              <a:off x="904240" y="1895475"/>
              <a:ext cx="3286760" cy="2752725"/>
            </a:xfrm>
            <a:prstGeom prst="rect">
              <a:avLst/>
            </a:prstGeom>
          </p:spPr>
        </p:pic>
        <p:sp>
          <p:nvSpPr>
            <p:cNvPr id="59" name="文本框 3"/>
            <p:cNvSpPr txBox="1"/>
            <p:nvPr>
              <p:custDataLst>
                <p:tags r:id="rId5"/>
              </p:custDataLst>
            </p:nvPr>
          </p:nvSpPr>
          <p:spPr>
            <a:xfrm>
              <a:off x="1882775" y="1261110"/>
              <a:ext cx="1178560" cy="63436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200" b="1"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赤道附近太平洋中西部等值线为正值</a:t>
              </a:r>
              <a:endParaRPr lang="en-US" altLang="zh-CN" sz="1200" b="1"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0" name="矩形 5"/>
            <p:cNvSpPr/>
            <p:nvPr>
              <p:custDataLst>
                <p:tags r:id="rId6"/>
              </p:custDataLst>
            </p:nvPr>
          </p:nvSpPr>
          <p:spPr>
            <a:xfrm>
              <a:off x="2220595" y="1998345"/>
              <a:ext cx="775970" cy="2541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61" name="矩形 30"/>
            <p:cNvSpPr/>
            <p:nvPr>
              <p:custDataLst>
                <p:tags r:id="rId7"/>
              </p:custDataLst>
            </p:nvPr>
          </p:nvSpPr>
          <p:spPr>
            <a:xfrm>
              <a:off x="3089910" y="1999615"/>
              <a:ext cx="1101090" cy="25406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62" name="文本框 6"/>
            <p:cNvSpPr txBox="1"/>
            <p:nvPr>
              <p:custDataLst>
                <p:tags r:id="rId8"/>
              </p:custDataLst>
            </p:nvPr>
          </p:nvSpPr>
          <p:spPr>
            <a:xfrm>
              <a:off x="3185160" y="1260475"/>
              <a:ext cx="1106170" cy="6286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200" b="1"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赤道附近太平洋中东部等值线为负值</a:t>
              </a:r>
              <a:endParaRPr lang="en-US" altLang="zh-CN" sz="1200" b="1"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3" name="文本框 7"/>
            <p:cNvSpPr txBox="1"/>
            <p:nvPr>
              <p:custDataLst>
                <p:tags r:id="rId9"/>
              </p:custDataLst>
            </p:nvPr>
          </p:nvSpPr>
          <p:spPr>
            <a:xfrm>
              <a:off x="1882140" y="382270"/>
              <a:ext cx="1208405" cy="75311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200" b="1"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赤道附近太平洋中西部海区海水温度异常偏高</a:t>
              </a:r>
              <a:endParaRPr lang="en-US" altLang="zh-CN" sz="1200" b="1"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4" name="文本框 8"/>
            <p:cNvSpPr txBox="1"/>
            <p:nvPr>
              <p:custDataLst>
                <p:tags r:id="rId10"/>
              </p:custDataLst>
            </p:nvPr>
          </p:nvSpPr>
          <p:spPr>
            <a:xfrm>
              <a:off x="3150870" y="382270"/>
              <a:ext cx="1139825" cy="76136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200" b="1"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赤道附近太平洋中东部海区海水温度异常偏低</a:t>
              </a:r>
              <a:endParaRPr lang="en-US" altLang="zh-CN" sz="1200" b="1"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r>
                <a:rPr lang="en-US" altLang="zh-CN" sz="1200" b="1"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endParaRPr lang="en-US" altLang="zh-CN" sz="1200" b="1"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cxnSp>
          <p:nvCxnSpPr>
            <p:cNvPr id="65" name="直接箭头连接符 9"/>
            <p:cNvCxnSpPr/>
            <p:nvPr>
              <p:custDataLst>
                <p:tags r:id="rId11"/>
              </p:custDataLst>
            </p:nvPr>
          </p:nvCxnSpPr>
          <p:spPr>
            <a:xfrm flipV="1">
              <a:off x="2570480" y="1868170"/>
              <a:ext cx="8255" cy="130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10"/>
            <p:cNvCxnSpPr/>
            <p:nvPr>
              <p:custDataLst>
                <p:tags r:id="rId12"/>
              </p:custDataLst>
            </p:nvPr>
          </p:nvCxnSpPr>
          <p:spPr>
            <a:xfrm flipV="1">
              <a:off x="3631565" y="1842135"/>
              <a:ext cx="635" cy="146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肘形连接符 11"/>
            <p:cNvCxnSpPr/>
            <p:nvPr>
              <p:custDataLst>
                <p:tags r:id="rId13"/>
              </p:custDataLst>
            </p:nvPr>
          </p:nvCxnSpPr>
          <p:spPr>
            <a:xfrm rot="16200000" flipV="1">
              <a:off x="2517775" y="1164590"/>
              <a:ext cx="136525" cy="38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12"/>
            <p:cNvCxnSpPr/>
            <p:nvPr>
              <p:custDataLst>
                <p:tags r:id="rId14"/>
              </p:custDataLst>
            </p:nvPr>
          </p:nvCxnSpPr>
          <p:spPr>
            <a:xfrm flipH="1" flipV="1">
              <a:off x="3698875" y="1152525"/>
              <a:ext cx="0" cy="136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文本框 14"/>
            <p:cNvSpPr txBox="1"/>
            <p:nvPr>
              <p:custDataLst>
                <p:tags r:id="rId15"/>
              </p:custDataLst>
            </p:nvPr>
          </p:nvSpPr>
          <p:spPr>
            <a:xfrm>
              <a:off x="2670175" y="0"/>
              <a:ext cx="978535" cy="26479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200" b="1"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拉尼娜现象</a:t>
              </a:r>
              <a:endParaRPr lang="en-US" altLang="zh-CN" sz="1200" b="1" kern="1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cxnSp>
          <p:nvCxnSpPr>
            <p:cNvPr id="70" name="肘形连接符 16"/>
            <p:cNvCxnSpPr/>
            <p:nvPr>
              <p:custDataLst>
                <p:tags r:id="rId16"/>
              </p:custDataLst>
            </p:nvPr>
          </p:nvCxnSpPr>
          <p:spPr>
            <a:xfrm rot="16200000">
              <a:off x="2384425" y="197167"/>
              <a:ext cx="382905" cy="178435"/>
            </a:xfrm>
            <a:prstGeom prst="bentConnector3">
              <a:avLst>
                <a:gd name="adj1" fmla="val 9850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肘形连接符 17"/>
            <p:cNvCxnSpPr/>
            <p:nvPr>
              <p:custDataLst>
                <p:tags r:id="rId17"/>
              </p:custDataLst>
            </p:nvPr>
          </p:nvCxnSpPr>
          <p:spPr>
            <a:xfrm rot="16200000" flipV="1">
              <a:off x="3526155" y="188277"/>
              <a:ext cx="365760" cy="12128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custDataLst>
              <p:tags r:id="rId18"/>
            </p:custDataLst>
          </p:nvPr>
        </p:nvSpPr>
        <p:spPr>
          <a:xfrm>
            <a:off x="7069455" y="3676650"/>
            <a:ext cx="1479550" cy="525145"/>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太平洋位置</a:t>
            </a:r>
            <a:endPar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custDataLst>
              <p:tags r:id="rId19"/>
            </p:custDataLst>
          </p:nvPr>
        </p:nvSpPr>
        <p:spPr>
          <a:xfrm>
            <a:off x="7106285" y="2691130"/>
            <a:ext cx="1442720" cy="690880"/>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温度数值</a:t>
            </a:r>
            <a:endPar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图片 10"/>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flipH="1">
            <a:off x="5680710" y="3511550"/>
            <a:ext cx="1425575" cy="805180"/>
          </a:xfrm>
          <a:prstGeom prst="rect">
            <a:avLst/>
          </a:prstGeom>
        </p:spPr>
      </p:pic>
      <p:cxnSp>
        <p:nvCxnSpPr>
          <p:cNvPr id="12" name="直接箭头连接符 11"/>
          <p:cNvCxnSpPr/>
          <p:nvPr>
            <p:custDataLst>
              <p:tags r:id="rId23"/>
            </p:custDataLst>
          </p:nvPr>
        </p:nvCxnSpPr>
        <p:spPr>
          <a:xfrm flipH="1" flipV="1">
            <a:off x="4914265" y="2487930"/>
            <a:ext cx="2243455" cy="469900"/>
          </a:xfrm>
          <a:prstGeom prst="straightConnector1">
            <a:avLst/>
          </a:prstGeom>
          <a:ln>
            <a:tailEnd type="arrow" w="med" len="med"/>
          </a:ln>
        </p:spPr>
        <p:style>
          <a:lnRef idx="1">
            <a:schemeClr val="accent2"/>
          </a:lnRef>
          <a:fillRef idx="0">
            <a:schemeClr val="accent2"/>
          </a:fillRef>
          <a:effectRef idx="0">
            <a:schemeClr val="accent2"/>
          </a:effectRef>
          <a:fontRef idx="minor">
            <a:schemeClr val="tx1"/>
          </a:fontRef>
        </p:style>
      </p:cxnSp>
      <p:cxnSp>
        <p:nvCxnSpPr>
          <p:cNvPr id="13" name="直接箭头连接符 12"/>
          <p:cNvCxnSpPr/>
          <p:nvPr>
            <p:custDataLst>
              <p:tags r:id="rId24"/>
            </p:custDataLst>
          </p:nvPr>
        </p:nvCxnSpPr>
        <p:spPr>
          <a:xfrm flipH="1" flipV="1">
            <a:off x="5776595" y="2527300"/>
            <a:ext cx="1400810" cy="39179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4" name="直接箭头连接符 13"/>
          <p:cNvCxnSpPr/>
          <p:nvPr>
            <p:custDataLst>
              <p:tags r:id="rId25"/>
            </p:custDataLst>
          </p:nvPr>
        </p:nvCxnSpPr>
        <p:spPr>
          <a:xfrm flipH="1">
            <a:off x="5864225" y="3026410"/>
            <a:ext cx="1381760" cy="450850"/>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5" name="直接箭头连接符 14"/>
          <p:cNvCxnSpPr/>
          <p:nvPr>
            <p:custDataLst>
              <p:tags r:id="rId26"/>
            </p:custDataLst>
          </p:nvPr>
        </p:nvCxnSpPr>
        <p:spPr>
          <a:xfrm flipH="1">
            <a:off x="4791710" y="3134995"/>
            <a:ext cx="2507615" cy="1000125"/>
          </a:xfrm>
          <a:prstGeom prst="straightConnector1">
            <a:avLst/>
          </a:prstGeom>
          <a:ln>
            <a:tailEnd type="arrow" w="med" len="med"/>
          </a:ln>
        </p:spPr>
        <p:style>
          <a:lnRef idx="1">
            <a:schemeClr val="accent2"/>
          </a:lnRef>
          <a:fillRef idx="0">
            <a:schemeClr val="accent2"/>
          </a:fillRef>
          <a:effectRef idx="0">
            <a:schemeClr val="accent2"/>
          </a:effectRef>
          <a:fontRef idx="minor">
            <a:schemeClr val="tx1"/>
          </a:fontRef>
        </p:style>
      </p:cxnSp>
      <p:sp>
        <p:nvSpPr>
          <p:cNvPr id="16" name="文本框 15"/>
          <p:cNvSpPr txBox="1"/>
          <p:nvPr>
            <p:custDataLst>
              <p:tags r:id="rId27"/>
            </p:custDataLst>
          </p:nvPr>
        </p:nvSpPr>
        <p:spPr>
          <a:xfrm>
            <a:off x="191770" y="557530"/>
            <a:ext cx="2144395" cy="3577590"/>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zh-CN" altLang="en-US" sz="24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【失分剖析】</a:t>
            </a:r>
            <a:endParaRPr lang="zh-CN" altLang="en-US" sz="24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r>
              <a:rPr lang="en-US" altLang="zh-CN"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获取信息不全面</a:t>
            </a:r>
            <a:endPar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r>
              <a:rPr lang="zh-CN" altLang="en-US"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区域定位不准</a:t>
            </a:r>
            <a:endParaRPr lang="zh-CN" altLang="en-US"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）图示海域的位置</a:t>
            </a:r>
            <a:endParaRPr lang="en-US" altLang="zh-CN"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）太平洋的位置</a:t>
            </a:r>
            <a:endPar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r>
              <a:rPr lang="en-US" altLang="zh-CN"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概念理解不清晰</a:t>
            </a:r>
            <a:endParaRPr lang="en-US" altLang="zh-CN"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厄尔尼诺与拉尼娜的关系</a:t>
            </a:r>
            <a:endPar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endPar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custDataLst>
              <p:tags r:id="rId28"/>
            </p:custDataLst>
          </p:nvPr>
        </p:nvPicPr>
        <p:blipFill>
          <a:blip r:embed="rId29"/>
          <a:stretch>
            <a:fillRect/>
          </a:stretch>
        </p:blipFill>
        <p:spPr>
          <a:xfrm rot="16200000">
            <a:off x="4073525" y="2338070"/>
            <a:ext cx="1621155" cy="3601085"/>
          </a:xfrm>
          <a:prstGeom prst="rect">
            <a:avLst/>
          </a:prstGeom>
        </p:spPr>
      </p:pic>
    </p:spTree>
    <p:custDataLst>
      <p:tags r:id="rId3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8470" y="111068"/>
            <a:ext cx="5184183" cy="689674"/>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36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二、紧扣地理课程标准</a:t>
            </a:r>
            <a:endParaRPr kumimoji="0" lang="zh-CN" altLang="en-US" sz="36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3147060" y="934720"/>
            <a:ext cx="3129915" cy="4018280"/>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381635" y="171559"/>
            <a:ext cx="8076565" cy="1024255"/>
          </a:xfrm>
        </p:spPr>
        <p:txBody>
          <a:bodyPr/>
          <a:lstStyle/>
          <a:p>
            <a:r>
              <a:rPr lang="zh-CN" altLang="en-US" sz="3200"/>
              <a:t>国务院关于考试招生制度改革情况的报告</a:t>
            </a:r>
            <a:br>
              <a:rPr lang="zh-CN" altLang="en-US" sz="3200"/>
            </a:br>
            <a:r>
              <a:rPr lang="zh-CN" altLang="en-US" sz="1600"/>
              <a:t>—</a:t>
            </a:r>
            <a:r>
              <a:rPr lang="en-US" altLang="zh-CN" sz="1600"/>
              <a:t>—</a:t>
            </a:r>
            <a:r>
              <a:rPr lang="zh-CN" altLang="en-US" sz="1600"/>
              <a:t>2023年10月21日在第十四届全国人民代表大会常务委员会第六次会议</a:t>
            </a:r>
            <a:endParaRPr lang="zh-CN" altLang="en-US" sz="1600"/>
          </a:p>
        </p:txBody>
      </p:sp>
      <p:sp>
        <p:nvSpPr>
          <p:cNvPr id="3" name="副标题 2"/>
          <p:cNvSpPr>
            <a:spLocks noGrp="1"/>
          </p:cNvSpPr>
          <p:nvPr>
            <p:ph type="subTitle" idx="1"/>
            <p:custDataLst>
              <p:tags r:id="rId2"/>
            </p:custDataLst>
          </p:nvPr>
        </p:nvSpPr>
        <p:spPr>
          <a:xfrm>
            <a:off x="1371600" y="1048722"/>
            <a:ext cx="6400800" cy="373380"/>
          </a:xfrm>
        </p:spPr>
        <p:txBody>
          <a:bodyPr/>
          <a:lstStyle/>
          <a:p>
            <a:r>
              <a:rPr lang="zh-CN" altLang="en-US" sz="2000" b="1">
                <a:solidFill>
                  <a:schemeClr val="tx1"/>
                </a:solidFill>
              </a:rPr>
              <a:t>教育部部长  怀进鹏</a:t>
            </a:r>
            <a:endParaRPr lang="zh-CN" altLang="en-US" sz="2000" b="1">
              <a:solidFill>
                <a:schemeClr val="tx1"/>
              </a:solidFill>
            </a:endParaRPr>
          </a:p>
        </p:txBody>
      </p:sp>
      <p:sp>
        <p:nvSpPr>
          <p:cNvPr id="4" name="文本框 3"/>
          <p:cNvSpPr txBox="1"/>
          <p:nvPr>
            <p:custDataLst>
              <p:tags r:id="rId3"/>
            </p:custDataLst>
          </p:nvPr>
        </p:nvSpPr>
        <p:spPr>
          <a:xfrm>
            <a:off x="488197" y="1422856"/>
            <a:ext cx="8231549" cy="3451360"/>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（四）改革考试内容和形式，实现从</a:t>
            </a:r>
            <a:r>
              <a:rPr kumimoji="0" lang="zh-CN" altLang="en-US" sz="1800" b="1" i="0" u="none" strike="noStrike" kern="1200" cap="none" spc="9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“考知识”</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向</a:t>
            </a:r>
            <a:r>
              <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“考能力素养”</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转变。一是强化在高考命题中落实</a:t>
            </a:r>
            <a:r>
              <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立德树人</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根本任务。将习近平新时代中国特色社会主义思想考查融入试题，构建</a:t>
            </a:r>
            <a:r>
              <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德智体美劳全面考查</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的内容体系。二是突出</a:t>
            </a:r>
            <a:r>
              <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关键能力和核心素养</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考查。增强试题的</a:t>
            </a:r>
            <a:r>
              <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应用性、探究性、开放性</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，引导学生在独立思考、解决实际问题中建构知识、培养能力、提升素养。三是加强</a:t>
            </a:r>
            <a:r>
              <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考教衔接</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。依据</a:t>
            </a:r>
            <a:r>
              <a:rPr kumimoji="0" lang="zh-CN" altLang="en-US" sz="1800" b="1" i="0" u="none" strike="noStrike" kern="1200" cap="none" spc="90" normalizeH="0" baseline="0" noProof="0">
                <a:ln>
                  <a:noFill/>
                </a:ln>
                <a:solidFill>
                  <a:srgbClr val="FF0000"/>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rPr>
              <a:t>高中课程标准</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命题，降低机械刷题收益，引导教学回归课标、回归课堂。四是加强考试机构命题能力建设。加强对新高考省份选考科目自主命题的指导，组织命题队伍培训，开展试题评价，不断提升命题能力。</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坚持能力导向，注重培养学生适应未来社会的</a:t>
            </a:r>
            <a:r>
              <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思维品质和关键能力</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。引导中学教育为学生适应</a:t>
            </a:r>
            <a:r>
              <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未来成长发展</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作准备。</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4" name="矩形 10"/>
          <p:cNvSpPr>
            <a:spLocks noChangeArrowheads="1"/>
          </p:cNvSpPr>
          <p:nvPr>
            <p:custDataLst>
              <p:tags r:id="rId1"/>
            </p:custDataLst>
          </p:nvPr>
        </p:nvSpPr>
        <p:spPr bwMode="auto">
          <a:xfrm>
            <a:off x="902256" y="726290"/>
            <a:ext cx="2011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400" b="1" i="0" u="none" strike="noStrike" kern="1200" cap="none" spc="0" normalizeH="0" baseline="0" noProof="0">
                <a:ln>
                  <a:noFill/>
                </a:ln>
                <a:solidFill>
                  <a:srgbClr val="9BC03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课程内容要求</a:t>
            </a:r>
            <a:endParaRPr kumimoji="1" lang="zh-CN" altLang="en-US" sz="2400" b="1" i="0" u="none" strike="noStrike" kern="1200" cap="none" spc="0" normalizeH="0" baseline="0" noProof="0">
              <a:ln>
                <a:noFill/>
              </a:ln>
              <a:solidFill>
                <a:srgbClr val="9BC032"/>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a:spLocks noChangeArrowheads="1"/>
          </p:cNvSpPr>
          <p:nvPr>
            <p:custDataLst>
              <p:tags r:id="rId2"/>
            </p:custDataLst>
          </p:nvPr>
        </p:nvSpPr>
        <p:spPr bwMode="auto">
          <a:xfrm>
            <a:off x="505778" y="1163955"/>
            <a:ext cx="7903845" cy="372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1.1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运用资料，描述地球所处的宇宙环境，说明太阳对地球的影响。</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1.2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运用示意图，说明地球的圈层结构。</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1.3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运用地质年代表等资料，简要描述地球的演化过程。</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1.4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通过野外观察或运用视频、图像，识别</a:t>
            </a: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4</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种地貌，描述其景观的主要特点。</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1.5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运用图表等资料，说明大气的组成和垂直分层，及其与生产和生活的联系。</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1.6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运用示意图等，说明大气受热过程与热力环流原理</a:t>
            </a: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并解释相关现象。</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1.7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运用示意图，说明水循环的过程及其地理意义。</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C0504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1.8 </a:t>
            </a:r>
            <a:r>
              <a:rPr kumimoji="0" lang="zh-CN" altLang="en-US" sz="1650" b="1" i="0" u="none" strike="noStrike" kern="1200" cap="none" spc="0" normalizeH="0" baseline="0" noProof="0">
                <a:ln>
                  <a:noFill/>
                </a:ln>
                <a:solidFill>
                  <a:srgbClr val="C0504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运用图表等资料，说明海水性质和运动对人类活动的影响。</a:t>
            </a:r>
            <a:endParaRPr kumimoji="0" lang="zh-CN" altLang="en-US" sz="1650" b="1" i="0" u="none" strike="noStrike" kern="1200" cap="none" spc="0" normalizeH="0" baseline="0" noProof="0">
              <a:ln>
                <a:noFill/>
              </a:ln>
              <a:solidFill>
                <a:srgbClr val="C0504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C0504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1.9 </a:t>
            </a:r>
            <a:r>
              <a:rPr kumimoji="0" lang="zh-CN" altLang="en-US" sz="1650" b="1" i="0" u="none" strike="noStrike" kern="1200" cap="none" spc="0" normalizeH="0" baseline="0" noProof="0">
                <a:ln>
                  <a:noFill/>
                </a:ln>
                <a:solidFill>
                  <a:srgbClr val="C0504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通过野外观察或运用土壤标本，说明土壤的主要形成因素。</a:t>
            </a:r>
            <a:endParaRPr kumimoji="0" lang="zh-CN" altLang="en-US" sz="1650" b="1" i="0" u="none" strike="noStrike" kern="1200" cap="none" spc="0" normalizeH="0" baseline="0" noProof="0">
              <a:ln>
                <a:noFill/>
              </a:ln>
              <a:solidFill>
                <a:srgbClr val="C0504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1.10</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通过野外观察或运用视频、图像，识别主要植被，说明其与自然环境的关系。</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1.11</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运用资料，说明常见自然灾害的成因，了解避灾、防灾的措施。</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1.12</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通过探究有关自然地理问题，了解地理信息技术的运用。</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a:spLocks noChangeArrowheads="1"/>
          </p:cNvSpPr>
          <p:nvPr>
            <p:custDataLst>
              <p:tags r:id="rId3"/>
            </p:custDataLst>
          </p:nvPr>
        </p:nvSpPr>
        <p:spPr bwMode="auto">
          <a:xfrm>
            <a:off x="2887028" y="795101"/>
            <a:ext cx="169989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marL="914400" marR="0" lvl="0" indent="-91440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地理</a:t>
            </a:r>
            <a:r>
              <a:rPr kumimoji="0" lang="en-US" altLang="zh-CN"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a:t>
            </a:r>
            <a:endParaRPr kumimoji="0" lang="zh-CN" altLang="en-US" sz="195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4"/>
            </p:custDataLst>
          </p:nvPr>
        </p:nvSpPr>
        <p:spPr>
          <a:xfrm>
            <a:off x="280035" y="156845"/>
            <a:ext cx="8717280" cy="5835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普通高中地理课程标准（</a:t>
            </a:r>
            <a:r>
              <a:rPr kumimoji="0" lang="en-US" altLang="zh-CN" sz="3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2017</a:t>
            </a:r>
            <a:r>
              <a:rPr kumimoji="0" lang="zh-CN" altLang="en-US" sz="3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年版</a:t>
            </a:r>
            <a:r>
              <a:rPr kumimoji="0" lang="en-US" altLang="zh-CN" sz="3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2020</a:t>
            </a:r>
            <a:r>
              <a:rPr kumimoji="0" lang="zh-CN" altLang="en-US" sz="3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年修订）</a:t>
            </a:r>
            <a:endParaRPr kumimoji="0" lang="zh-CN" altLang="en-US" sz="3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4" name="矩形 10"/>
          <p:cNvSpPr>
            <a:spLocks noChangeArrowheads="1"/>
          </p:cNvSpPr>
          <p:nvPr>
            <p:custDataLst>
              <p:tags r:id="rId1"/>
            </p:custDataLst>
          </p:nvPr>
        </p:nvSpPr>
        <p:spPr bwMode="auto">
          <a:xfrm>
            <a:off x="1061800" y="152886"/>
            <a:ext cx="2011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400" b="1" i="0" u="none" strike="noStrike" kern="1200" cap="none" spc="0" normalizeH="0" baseline="0" noProof="0">
                <a:ln>
                  <a:noFill/>
                </a:ln>
                <a:solidFill>
                  <a:srgbClr val="9BC03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课程内容要求</a:t>
            </a:r>
            <a:endParaRPr kumimoji="1" lang="zh-CN" altLang="en-US" sz="2400" b="1" i="0" u="none" strike="noStrike" kern="1200" cap="none" spc="0" normalizeH="0" baseline="0" noProof="0">
              <a:ln>
                <a:noFill/>
              </a:ln>
              <a:solidFill>
                <a:srgbClr val="9BC032"/>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a:spLocks noChangeArrowheads="1"/>
          </p:cNvSpPr>
          <p:nvPr>
            <p:custDataLst>
              <p:tags r:id="rId2"/>
            </p:custDataLst>
          </p:nvPr>
        </p:nvSpPr>
        <p:spPr bwMode="auto">
          <a:xfrm>
            <a:off x="385763" y="813435"/>
            <a:ext cx="8349615" cy="433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2.1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运用资料，描述人口分布、迁移的特点及其影响因素，并结合实例，解释区域资源环境承载力、人口合理容量。</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2.2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结合实例，解释城镇和乡村内部的空间结构，说明合理利用城乡空间的意义。</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2.3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结合实例，说明地域文化在城乡景观上的体现。</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2.4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运用资料，说明不同地区城镇化的过程和特点，以及城镇化的利弊。</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2.5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结合实例，说明工业、农业和服务业的区位因素。</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2.6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结合实例，说明运输方式和交通布局与区域发展的关系。</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2.7 </a:t>
            </a:r>
            <a:r>
              <a:rPr kumimoji="0" lang="zh-CN" altLang="en-US"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以国家某项重大发展战略为例，运用不同类型的专题地图，说明其地理背景。</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2.8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结合实例，说明国家海洋权益、海洋发展战略及其重要意义。 </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2.9 </a:t>
            </a:r>
            <a:r>
              <a:rPr kumimoji="0" lang="zh-CN" altLang="en-US"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运用资料，说明南海诸岛是中国领土的组成部分，钓鱼岛及其附属岛屿是中国固有领土，中国对其拥有无可争辩的主权。</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2.10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运用资料，归纳人类面临的主要环境问题，说明协调人地关系和可持续发展的主要途径及其缘由。</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2.11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通过探究有关人文地理问题，了解地理信息技术的运用。</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a:spLocks noChangeArrowheads="1"/>
          </p:cNvSpPr>
          <p:nvPr>
            <p:custDataLst>
              <p:tags r:id="rId3"/>
            </p:custDataLst>
          </p:nvPr>
        </p:nvSpPr>
        <p:spPr bwMode="auto">
          <a:xfrm>
            <a:off x="1162050" y="513715"/>
            <a:ext cx="3108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en-US" altLang="zh-CN"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地   理</a:t>
            </a:r>
            <a:r>
              <a:rPr kumimoji="0" lang="en-US" altLang="zh-CN"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endParaRPr kumimoji="0" lang="zh-CN" altLang="en-US" sz="195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4" name="矩形 10"/>
          <p:cNvSpPr>
            <a:spLocks noChangeArrowheads="1"/>
          </p:cNvSpPr>
          <p:nvPr>
            <p:custDataLst>
              <p:tags r:id="rId1"/>
            </p:custDataLst>
          </p:nvPr>
        </p:nvSpPr>
        <p:spPr bwMode="auto">
          <a:xfrm>
            <a:off x="1061800" y="152886"/>
            <a:ext cx="2011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400" b="1" i="0" u="none" strike="noStrike" kern="1200" cap="none" spc="0" normalizeH="0" baseline="0" noProof="0">
                <a:ln>
                  <a:noFill/>
                </a:ln>
                <a:solidFill>
                  <a:srgbClr val="9BC03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课程内容要求</a:t>
            </a:r>
            <a:endParaRPr kumimoji="1" lang="zh-CN" altLang="en-US" sz="2400" b="1" i="0" u="none" strike="noStrike" kern="1200" cap="none" spc="0" normalizeH="0" baseline="0" noProof="0">
              <a:ln>
                <a:noFill/>
              </a:ln>
              <a:solidFill>
                <a:srgbClr val="9BC032"/>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a:spLocks noChangeArrowheads="1"/>
          </p:cNvSpPr>
          <p:nvPr>
            <p:custDataLst>
              <p:tags r:id="rId2"/>
            </p:custDataLst>
          </p:nvPr>
        </p:nvSpPr>
        <p:spPr bwMode="auto">
          <a:xfrm>
            <a:off x="505778" y="847725"/>
            <a:ext cx="8195310" cy="433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1.1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结合实例，说明地球运动的地理意义。</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1.2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运用示意图，说明岩石圈物质循环过程。</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1.3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结合实例，解释内力和外力对地表形态变化的影响，并说明人类活动与地表形态的关系。</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1.4 </a:t>
            </a:r>
            <a:r>
              <a:rPr kumimoji="0" lang="zh-CN" altLang="en-US"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运用示意图，分析锋、低压（气旋）、高压（反气旋）等天气系统，并运用简易天气 图，解释常见天气现象的成因。</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1.5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运用示意图，说明气压带、风带的分布，并分析气压带、风带对气候形成的作用，以及气候对自然地理景观形成的影响。</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1.6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绘制示意图，解释各类陆地水体之间的相互关系。</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1.7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运用世界洋流分布图，说明世界洋流的分布规律，并举例说明洋流对地理环境和人类活动的影响。</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1.8 </a:t>
            </a:r>
            <a:r>
              <a:rPr kumimoji="0" lang="zh-CN" altLang="en-US"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运用图表，分析海</a:t>
            </a:r>
            <a:r>
              <a:rPr kumimoji="0" lang="en-US" altLang="zh-CN"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气相互作用对全球水、热平衡的影响，解释厄尔尼诺、拉尼娜现象对全球气候和人类活动的影响。</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1.9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运用图表并结合实例，分析自然环境的整体性和地域分异规律。</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a:spLocks noChangeArrowheads="1"/>
          </p:cNvSpPr>
          <p:nvPr>
            <p:custDataLst>
              <p:tags r:id="rId3"/>
            </p:custDataLst>
          </p:nvPr>
        </p:nvSpPr>
        <p:spPr bwMode="auto">
          <a:xfrm>
            <a:off x="1289618" y="553166"/>
            <a:ext cx="407606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marL="914400" marR="0" lvl="0" indent="-91440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选择性必修</a:t>
            </a:r>
            <a:r>
              <a:rPr kumimoji="0" lang="en-US" altLang="zh-CN"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  </a:t>
            </a:r>
            <a:r>
              <a:rPr kumimoji="0" lang="zh-CN" altLang="en-US"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自然地理基础</a:t>
            </a:r>
            <a:endParaRPr kumimoji="0" lang="zh-CN" altLang="en-US" sz="195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4" name="矩形 10"/>
          <p:cNvSpPr>
            <a:spLocks noChangeArrowheads="1"/>
          </p:cNvSpPr>
          <p:nvPr>
            <p:custDataLst>
              <p:tags r:id="rId1"/>
            </p:custDataLst>
          </p:nvPr>
        </p:nvSpPr>
        <p:spPr bwMode="auto">
          <a:xfrm>
            <a:off x="1061800" y="152886"/>
            <a:ext cx="2011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400" b="1" i="0" u="none" strike="noStrike" kern="1200" cap="none" spc="0" normalizeH="0" baseline="0" noProof="0">
                <a:ln>
                  <a:noFill/>
                </a:ln>
                <a:solidFill>
                  <a:srgbClr val="9BC03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课程内容要求</a:t>
            </a:r>
            <a:endParaRPr kumimoji="1" lang="zh-CN" altLang="en-US" sz="2400" b="1" i="0" u="none" strike="noStrike" kern="1200" cap="none" spc="0" normalizeH="0" baseline="0" noProof="0">
              <a:ln>
                <a:noFill/>
              </a:ln>
              <a:solidFill>
                <a:srgbClr val="9BC032"/>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a:spLocks noChangeArrowheads="1"/>
          </p:cNvSpPr>
          <p:nvPr>
            <p:custDataLst>
              <p:tags r:id="rId2"/>
            </p:custDataLst>
          </p:nvPr>
        </p:nvSpPr>
        <p:spPr bwMode="auto">
          <a:xfrm>
            <a:off x="505778" y="1096328"/>
            <a:ext cx="8143875" cy="341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2.1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结合实例，说明区域的含义及类型。</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2.2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结合实例，从地理环境整体性和区域关联的角度，比较不同区域发展的异同，说明因地制宜对于区域发展的重要意义。</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2.3</a:t>
            </a:r>
            <a:r>
              <a:rPr kumimoji="0" lang="en-US" altLang="zh-CN"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以某大都市区为例，从区域空间组织的视角出发，说明大都市辐射功能。</a:t>
            </a:r>
            <a:endParaRPr kumimoji="0" lang="zh-CN" altLang="en-US"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2.4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以某地区为例，分析地区产业结构变化过程及原因。</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2.5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以某资源枯竭型城市为例，分析该类城市发展的方向。</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2.6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以某生态脆弱区为例，说明该类地区存在的环境与发展问题，以及综合治理措施。</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2.7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以某区域为例，说明产业转移和资源跨区域调配对区域发展的影响。</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2.8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以某流域为例，说明流域内部协作开发水资源、保护环境的意义。</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2.9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结合“一带一路”建设，说明国际合作的重要意义。</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a:spLocks noChangeArrowheads="1"/>
          </p:cNvSpPr>
          <p:nvPr>
            <p:custDataLst>
              <p:tags r:id="rId3"/>
            </p:custDataLst>
          </p:nvPr>
        </p:nvSpPr>
        <p:spPr bwMode="auto">
          <a:xfrm>
            <a:off x="466219" y="553166"/>
            <a:ext cx="380174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marL="914400" marR="0" lvl="0" indent="-91440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选择性必修</a:t>
            </a:r>
            <a:r>
              <a:rPr kumimoji="0" lang="en-US" altLang="zh-CN"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     </a:t>
            </a:r>
            <a:r>
              <a:rPr kumimoji="0" lang="zh-CN" altLang="en-US"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区域发展</a:t>
            </a:r>
            <a:endParaRPr kumimoji="0" lang="zh-CN" altLang="en-US" sz="195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4" name="矩形 10"/>
          <p:cNvSpPr>
            <a:spLocks noChangeArrowheads="1"/>
          </p:cNvSpPr>
          <p:nvPr>
            <p:custDataLst>
              <p:tags r:id="rId1"/>
            </p:custDataLst>
          </p:nvPr>
        </p:nvSpPr>
        <p:spPr bwMode="auto">
          <a:xfrm>
            <a:off x="1000840" y="386249"/>
            <a:ext cx="2011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400" b="1" i="0" u="none" strike="noStrike" kern="1200" cap="none" spc="0" normalizeH="0" baseline="0" noProof="0">
                <a:ln>
                  <a:noFill/>
                </a:ln>
                <a:solidFill>
                  <a:srgbClr val="9BC03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课程内容要求</a:t>
            </a:r>
            <a:endParaRPr kumimoji="1" lang="zh-CN" altLang="en-US" sz="2400" b="1" i="0" u="none" strike="noStrike" kern="1200" cap="none" spc="0" normalizeH="0" baseline="0" noProof="0">
              <a:ln>
                <a:noFill/>
              </a:ln>
              <a:solidFill>
                <a:srgbClr val="9BC032"/>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a:spLocks noChangeArrowheads="1"/>
          </p:cNvSpPr>
          <p:nvPr>
            <p:custDataLst>
              <p:tags r:id="rId2"/>
            </p:custDataLst>
          </p:nvPr>
        </p:nvSpPr>
        <p:spPr bwMode="auto">
          <a:xfrm>
            <a:off x="505778" y="1276350"/>
            <a:ext cx="8143875" cy="31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3.1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结合实例，说明自然资源的数量、质量、空间分布与人类活动的关系。</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3.2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以某种战略性矿产资源为例，分析其分布特点及开发利用现状。</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3.3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运用图表，解释中国耕地资源的分布，说明其开发利用现状，以及耕地保护与粮食安全的关系。</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3.4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结合实例，说明海洋空间资源开发对国家安全的影响。</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3.5 </a:t>
            </a:r>
            <a:r>
              <a:rPr kumimoji="0" lang="zh-CN" altLang="en-US"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运用碳循环和温室效应原理，分析碳排放对环境的影响，说明碳减排国际合作的重要性。</a:t>
            </a:r>
            <a:endParaRPr kumimoji="0" lang="zh-CN" altLang="en-US"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3.6 </a:t>
            </a:r>
            <a:r>
              <a:rPr kumimoji="0" lang="zh-CN" altLang="en-US" sz="16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结合实例，说明设立自然保护区对生态安全的意义。</a:t>
            </a:r>
            <a:endParaRPr kumimoji="0" lang="zh-CN" altLang="en-US" sz="1650" b="1" i="0" u="none" strike="noStrike" kern="1200" cap="none" spc="0" normalizeH="0" baseline="0" noProof="0">
              <a:ln>
                <a:noFill/>
              </a:ln>
              <a:solidFill>
                <a:srgbClr val="C0504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3.7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结合实例，说明污染物跨境转移对环境安全的影响。</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58775" marR="0" lvl="0" indent="-358775" algn="just" defTabSz="914400" rtl="0" eaLnBrk="1" fontAlgn="base" latinLnBrk="0" hangingPunct="1">
              <a:lnSpc>
                <a:spcPct val="120000"/>
              </a:lnSpc>
              <a:spcBef>
                <a:spcPct val="0"/>
              </a:spcBef>
              <a:spcAft>
                <a:spcPct val="0"/>
              </a:spcAft>
              <a:buClrTx/>
              <a:buSzTx/>
              <a:buFont typeface="微软雅黑" panose="020B0503020204020204" pitchFamily="34" charset="-122"/>
              <a:buChar char="•"/>
              <a:defRPr/>
            </a:pPr>
            <a:r>
              <a:rPr kumimoji="0" lang="en-US" altLang="zh-CN"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3.8 </a:t>
            </a:r>
            <a:r>
              <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举例说明环境保护政策、措施与国家安全的关系。</a:t>
            </a:r>
            <a:endParaRPr kumimoji="0" lang="zh-CN" altLang="en-US" sz="1650" b="1" i="0" u="none" strike="noStrike" kern="1200" cap="none" spc="0" normalizeH="0" baseline="0" noProof="0">
              <a:ln>
                <a:noFill/>
              </a:ln>
              <a:solidFill>
                <a:srgbClr val="1F497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a:spLocks noChangeArrowheads="1"/>
          </p:cNvSpPr>
          <p:nvPr>
            <p:custDataLst>
              <p:tags r:id="rId3"/>
            </p:custDataLst>
          </p:nvPr>
        </p:nvSpPr>
        <p:spPr bwMode="auto">
          <a:xfrm>
            <a:off x="991734" y="824078"/>
            <a:ext cx="5140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marL="914400" marR="0" lvl="0" indent="-91440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选择性必修</a:t>
            </a:r>
            <a:r>
              <a:rPr kumimoji="0" lang="en-US" altLang="zh-CN"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   </a:t>
            </a:r>
            <a:r>
              <a:rPr kumimoji="0" lang="zh-CN" altLang="en-US"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资源、环境与国家安全</a:t>
            </a:r>
            <a:endParaRPr kumimoji="0" lang="zh-CN" altLang="en-US" sz="195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custDataLst>
              <p:tags r:id="rId1"/>
            </p:custDataLst>
          </p:nvPr>
        </p:nvSpPr>
        <p:spPr>
          <a:xfrm>
            <a:off x="454025" y="913765"/>
            <a:ext cx="8236585" cy="3347720"/>
          </a:xfrm>
        </p:spPr>
        <p:txBody>
          <a:bodyPr wrap="square" lIns="51435" tIns="25717" rIns="51435" bIns="25717" numCol="1" anchor="t" anchorCtr="0" compatLnSpc="1"/>
          <a:lstStyle/>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zh-CN" altLang="en-US" sz="2800" b="0" i="0" u="none" strike="noStrike" kern="0" cap="none" spc="0" normalizeH="0" baseline="0" noProof="0">
                <a:ln>
                  <a:noFill/>
                </a:ln>
                <a:solidFill>
                  <a:schemeClr val="tx1"/>
                </a:solidFill>
                <a:effectLst/>
                <a:uLnTx/>
                <a:uFillTx/>
                <a:latin typeface="+mn-ea"/>
                <a:ea typeface="+mn-ea"/>
                <a:cs typeface="+mn-cs"/>
              </a:rPr>
              <a:t>自然地理突出地形、气候、水文等成因分析、过程描述及其相互联系的推理判断；</a:t>
            </a:r>
            <a:endParaRPr kumimoji="0" lang="zh-CN" altLang="en-US" sz="2800" b="0" i="0" u="none" strike="noStrike" kern="0" cap="none" spc="0" normalizeH="0" baseline="0" noProof="0">
              <a:ln>
                <a:noFill/>
              </a:ln>
              <a:solidFill>
                <a:schemeClr val="tx1"/>
              </a:solidFill>
              <a:effectLst/>
              <a:uLnTx/>
              <a:uFillTx/>
              <a:latin typeface="+mn-ea"/>
              <a:ea typeface="+mn-ea"/>
              <a:cs typeface="+mn-cs"/>
            </a:endParaRPr>
          </a:p>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zh-CN" altLang="en-US" sz="2800" b="0" i="0" u="none" strike="noStrike" kern="0" cap="none" spc="0" normalizeH="0" baseline="0" noProof="0">
                <a:ln>
                  <a:noFill/>
                </a:ln>
                <a:solidFill>
                  <a:schemeClr val="tx1"/>
                </a:solidFill>
                <a:effectLst/>
                <a:uLnTx/>
                <a:uFillTx/>
                <a:latin typeface="+mn-ea"/>
                <a:ea typeface="+mn-ea"/>
                <a:cs typeface="+mn-cs"/>
              </a:rPr>
              <a:t>人文地理侧重人类活动的区位分析与评价，强调动态变化；</a:t>
            </a:r>
            <a:endParaRPr kumimoji="0" lang="zh-CN" altLang="en-US" sz="2800" b="0" i="0" u="none" strike="noStrike" kern="0" cap="none" spc="0" normalizeH="0" baseline="0" noProof="0">
              <a:ln>
                <a:noFill/>
              </a:ln>
              <a:solidFill>
                <a:schemeClr val="tx1"/>
              </a:solidFill>
              <a:effectLst/>
              <a:uLnTx/>
              <a:uFillTx/>
              <a:latin typeface="+mn-ea"/>
              <a:ea typeface="+mn-ea"/>
              <a:cs typeface="+mn-cs"/>
            </a:endParaRPr>
          </a:p>
          <a:p>
            <a:pPr marR="0" lvl="0" algn="l" defTabSz="914400" rtl="0" eaLnBrk="1" fontAlgn="base" latinLnBrk="0" hangingPunct="1">
              <a:lnSpc>
                <a:spcPct val="100000"/>
              </a:lnSpc>
              <a:spcBef>
                <a:spcPct val="20000"/>
              </a:spcBef>
              <a:spcAft>
                <a:spcPct val="0"/>
              </a:spcAft>
              <a:buClr>
                <a:schemeClr val="hlink"/>
              </a:buClr>
              <a:buSzPct val="70000"/>
              <a:buFont typeface="Wingdings" panose="05000000000000000000" charset="0"/>
              <a:buChar char="Ø"/>
              <a:defRPr/>
            </a:pPr>
            <a:r>
              <a:rPr kumimoji="0" lang="zh-CN" altLang="en-US" sz="2800" b="0" i="0" u="none" strike="noStrike" kern="0" cap="none" spc="0" normalizeH="0" baseline="0" noProof="0">
                <a:ln>
                  <a:noFill/>
                </a:ln>
                <a:solidFill>
                  <a:schemeClr val="tx1"/>
                </a:solidFill>
                <a:effectLst/>
                <a:uLnTx/>
                <a:uFillTx/>
                <a:latin typeface="+mn-ea"/>
                <a:ea typeface="+mn-ea"/>
                <a:cs typeface="+mn-cs"/>
              </a:rPr>
              <a:t>区域发展的综合性突出，重在考查地理要素的分布、区域差异的比较、区域空间联系、区域发展演变。</a:t>
            </a:r>
            <a:endParaRPr kumimoji="0" lang="zh-CN" altLang="en-US" sz="2800" b="0" i="0" u="none" strike="noStrike" kern="0" cap="none" spc="0" normalizeH="0" baseline="0" noProof="0">
              <a:ln>
                <a:noFill/>
              </a:ln>
              <a:solidFill>
                <a:schemeClr val="tx1"/>
              </a:solidFill>
              <a:effectLst/>
              <a:uLnTx/>
              <a:uFillTx/>
              <a:latin typeface="+mn-ea"/>
              <a:ea typeface="+mn-ea"/>
              <a:cs typeface="+mn-cs"/>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椭圆 2"/>
          <p:cNvSpPr/>
          <p:nvPr>
            <p:custDataLst>
              <p:tags r:id="rId1"/>
            </p:custDataLst>
          </p:nvPr>
        </p:nvSpPr>
        <p:spPr>
          <a:xfrm>
            <a:off x="2468166" y="2231231"/>
            <a:ext cx="2227659" cy="2227660"/>
          </a:xfrm>
          <a:prstGeom prst="ellipse">
            <a:avLst/>
          </a:prstGeom>
          <a:solidFill>
            <a:srgbClr val="FFFF00"/>
          </a:solidFill>
          <a:ln w="38100" cap="flat" cmpd="sng">
            <a:solidFill>
              <a:srgbClr val="FF0000"/>
            </a:solidFill>
            <a:prstDash val="solid"/>
            <a:round/>
            <a:headEnd type="none" w="med" len="med"/>
            <a:tailEnd type="none" w="med" len="med"/>
          </a:ln>
        </p:spPr>
        <p:txBody>
          <a:bodyPr anchor="t"/>
          <a:lstStyle/>
          <a:p>
            <a:pPr defTabSz="457200"/>
            <a:endParaRPr lang="zh-CN" altLang="en-US" sz="100">
              <a:latin typeface="微软雅黑" panose="020B0503020204020204" pitchFamily="34" charset="-122"/>
              <a:ea typeface="微软雅黑" panose="020B0503020204020204" pitchFamily="34" charset="-122"/>
            </a:endParaRPr>
          </a:p>
        </p:txBody>
      </p:sp>
      <p:pic>
        <p:nvPicPr>
          <p:cNvPr id="13314" name="文本框 8"/>
          <p:cNvPicPr/>
          <p:nvPr>
            <p:custDataLst>
              <p:tags r:id="rId2"/>
            </p:custDataLst>
          </p:nvPr>
        </p:nvPicPr>
        <p:blipFill>
          <a:blip r:embed="rId3"/>
          <a:stretch>
            <a:fillRect/>
          </a:stretch>
        </p:blipFill>
        <p:spPr>
          <a:xfrm>
            <a:off x="2530079" y="3434954"/>
            <a:ext cx="919163" cy="500063"/>
          </a:xfrm>
          <a:prstGeom prst="rect">
            <a:avLst/>
          </a:prstGeom>
          <a:noFill/>
          <a:ln w="9525">
            <a:noFill/>
          </a:ln>
        </p:spPr>
      </p:pic>
      <p:pic>
        <p:nvPicPr>
          <p:cNvPr id="13315" name="文本框 9"/>
          <p:cNvPicPr/>
          <p:nvPr>
            <p:custDataLst>
              <p:tags r:id="rId4"/>
            </p:custDataLst>
          </p:nvPr>
        </p:nvPicPr>
        <p:blipFill>
          <a:blip r:embed="rId5"/>
          <a:stretch>
            <a:fillRect/>
          </a:stretch>
        </p:blipFill>
        <p:spPr>
          <a:xfrm>
            <a:off x="3062288" y="2341960"/>
            <a:ext cx="1090613" cy="500063"/>
          </a:xfrm>
          <a:prstGeom prst="rect">
            <a:avLst/>
          </a:prstGeom>
          <a:noFill/>
          <a:ln w="9525">
            <a:noFill/>
          </a:ln>
        </p:spPr>
      </p:pic>
      <p:cxnSp>
        <p:nvCxnSpPr>
          <p:cNvPr id="13316" name="直接连接符 10"/>
          <p:cNvCxnSpPr>
            <a:endCxn id="13313" idx="4"/>
          </p:cNvCxnSpPr>
          <p:nvPr>
            <p:custDataLst>
              <p:tags r:id="rId6"/>
            </p:custDataLst>
          </p:nvPr>
        </p:nvCxnSpPr>
        <p:spPr>
          <a:xfrm>
            <a:off x="3565922" y="3680222"/>
            <a:ext cx="15478" cy="778669"/>
          </a:xfrm>
          <a:prstGeom prst="line">
            <a:avLst/>
          </a:prstGeom>
          <a:ln w="57150" cap="flat" cmpd="sng">
            <a:solidFill>
              <a:schemeClr val="tx1"/>
            </a:solidFill>
            <a:prstDash val="solid"/>
            <a:round/>
            <a:headEnd type="none" w="med" len="med"/>
            <a:tailEnd type="none" w="med" len="med"/>
          </a:ln>
        </p:spPr>
      </p:cxnSp>
      <p:cxnSp>
        <p:nvCxnSpPr>
          <p:cNvPr id="13317" name="直接连接符 11"/>
          <p:cNvCxnSpPr>
            <a:endCxn id="13313" idx="4"/>
          </p:cNvCxnSpPr>
          <p:nvPr>
            <p:custDataLst>
              <p:tags r:id="rId7"/>
            </p:custDataLst>
          </p:nvPr>
        </p:nvCxnSpPr>
        <p:spPr>
          <a:xfrm>
            <a:off x="2603897" y="2818210"/>
            <a:ext cx="648890" cy="365522"/>
          </a:xfrm>
          <a:prstGeom prst="line">
            <a:avLst/>
          </a:prstGeom>
          <a:ln w="57150" cap="flat" cmpd="sng">
            <a:solidFill>
              <a:schemeClr val="tx1"/>
            </a:solidFill>
            <a:prstDash val="solid"/>
            <a:round/>
            <a:headEnd type="none" w="med" len="med"/>
            <a:tailEnd type="none" w="med" len="med"/>
          </a:ln>
        </p:spPr>
      </p:cxnSp>
      <p:cxnSp>
        <p:nvCxnSpPr>
          <p:cNvPr id="13318" name="直接连接符 12"/>
          <p:cNvCxnSpPr>
            <a:endCxn id="13313" idx="4"/>
          </p:cNvCxnSpPr>
          <p:nvPr>
            <p:custDataLst>
              <p:tags r:id="rId8"/>
            </p:custDataLst>
          </p:nvPr>
        </p:nvCxnSpPr>
        <p:spPr>
          <a:xfrm flipH="1">
            <a:off x="3874294" y="2770585"/>
            <a:ext cx="648891" cy="404813"/>
          </a:xfrm>
          <a:prstGeom prst="line">
            <a:avLst/>
          </a:prstGeom>
          <a:ln w="57150" cap="flat" cmpd="sng">
            <a:solidFill>
              <a:schemeClr val="tx1"/>
            </a:solidFill>
            <a:prstDash val="solid"/>
            <a:round/>
            <a:headEnd type="none" w="med" len="med"/>
            <a:tailEnd type="none" w="med" len="med"/>
          </a:ln>
        </p:spPr>
      </p:cxnSp>
      <p:sp>
        <p:nvSpPr>
          <p:cNvPr id="13319" name="椭圆 6"/>
          <p:cNvSpPr/>
          <p:nvPr>
            <p:custDataLst>
              <p:tags r:id="rId9"/>
            </p:custDataLst>
          </p:nvPr>
        </p:nvSpPr>
        <p:spPr>
          <a:xfrm>
            <a:off x="3211116" y="2909888"/>
            <a:ext cx="770334" cy="770335"/>
          </a:xfrm>
          <a:prstGeom prst="ellipse">
            <a:avLst/>
          </a:prstGeom>
          <a:solidFill>
            <a:srgbClr val="FF00FF"/>
          </a:solidFill>
          <a:ln w="38100" cap="flat" cmpd="sng">
            <a:solidFill>
              <a:schemeClr val="tx1"/>
            </a:solidFill>
            <a:prstDash val="solid"/>
            <a:round/>
            <a:headEnd type="none" w="med" len="med"/>
            <a:tailEnd type="none" w="med" len="med"/>
          </a:ln>
        </p:spPr>
        <p:txBody>
          <a:bodyPr anchor="t"/>
          <a:lstStyle/>
          <a:p>
            <a:pPr defTabSz="457200"/>
            <a:endParaRPr lang="zh-CN" altLang="en-US" sz="100">
              <a:latin typeface="微软雅黑" panose="020B0503020204020204" pitchFamily="34" charset="-122"/>
              <a:ea typeface="微软雅黑" panose="020B0503020204020204" pitchFamily="34" charset="-122"/>
            </a:endParaRPr>
          </a:p>
        </p:txBody>
      </p:sp>
      <p:pic>
        <p:nvPicPr>
          <p:cNvPr id="13320" name="文本框 7"/>
          <p:cNvPicPr/>
          <p:nvPr>
            <p:custDataLst>
              <p:tags r:id="rId10"/>
            </p:custDataLst>
          </p:nvPr>
        </p:nvPicPr>
        <p:blipFill>
          <a:blip r:embed="rId11"/>
          <a:stretch>
            <a:fillRect/>
          </a:stretch>
        </p:blipFill>
        <p:spPr>
          <a:xfrm>
            <a:off x="3182541" y="2909888"/>
            <a:ext cx="970359" cy="707231"/>
          </a:xfrm>
          <a:prstGeom prst="rect">
            <a:avLst/>
          </a:prstGeom>
          <a:noFill/>
          <a:ln w="9525">
            <a:noFill/>
          </a:ln>
        </p:spPr>
      </p:pic>
      <p:pic>
        <p:nvPicPr>
          <p:cNvPr id="13321" name="文本框 14"/>
          <p:cNvPicPr/>
          <p:nvPr>
            <p:custDataLst>
              <p:tags r:id="rId12"/>
            </p:custDataLst>
          </p:nvPr>
        </p:nvPicPr>
        <p:blipFill>
          <a:blip r:embed="rId13"/>
          <a:stretch>
            <a:fillRect/>
          </a:stretch>
        </p:blipFill>
        <p:spPr>
          <a:xfrm>
            <a:off x="3740944" y="3434954"/>
            <a:ext cx="919163" cy="500063"/>
          </a:xfrm>
          <a:prstGeom prst="rect">
            <a:avLst/>
          </a:prstGeom>
          <a:noFill/>
          <a:ln w="9525">
            <a:noFill/>
          </a:ln>
        </p:spPr>
      </p:pic>
      <p:sp>
        <p:nvSpPr>
          <p:cNvPr id="31755" name="矩形标注 16"/>
          <p:cNvSpPr/>
          <p:nvPr>
            <p:custDataLst>
              <p:tags r:id="rId14"/>
            </p:custDataLst>
          </p:nvPr>
        </p:nvSpPr>
        <p:spPr>
          <a:xfrm>
            <a:off x="4622165" y="2231390"/>
            <a:ext cx="1621155" cy="283210"/>
          </a:xfrm>
          <a:prstGeom prst="wedgeRectCallout">
            <a:avLst>
              <a:gd name="adj1" fmla="val -91620"/>
              <a:gd name="adj2" fmla="val 75819"/>
            </a:avLst>
          </a:prstGeom>
          <a:solidFill>
            <a:srgbClr val="FF0000"/>
          </a:solidFill>
          <a:ln w="9525" cap="flat" cmpd="sng">
            <a:solidFill>
              <a:srgbClr val="FFFF00"/>
            </a:solidFill>
            <a:prstDash val="solid"/>
            <a:miter/>
            <a:headEnd type="none" w="med" len="med"/>
            <a:tailEnd type="none" w="med" len="med"/>
          </a:ln>
        </p:spPr>
        <p:txBody>
          <a:bodyPr/>
          <a:lstStyle/>
          <a:p>
            <a:pPr defTabSz="457200" fontAlgn="base"/>
            <a:r>
              <a:rPr lang="en-US" altLang="en-US" sz="1600" b="1" strike="noStrike"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rPr>
              <a:t> 基本活动经验</a:t>
            </a:r>
            <a:endParaRPr lang="en-US" altLang="en-US" sz="1600" b="1" strike="noStrike"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endParaRPr>
          </a:p>
        </p:txBody>
      </p:sp>
      <p:sp>
        <p:nvSpPr>
          <p:cNvPr id="31756" name="矩形标注 17"/>
          <p:cNvSpPr/>
          <p:nvPr>
            <p:custDataLst>
              <p:tags r:id="rId15"/>
            </p:custDataLst>
          </p:nvPr>
        </p:nvSpPr>
        <p:spPr>
          <a:xfrm>
            <a:off x="4803140" y="2956560"/>
            <a:ext cx="1578610" cy="283210"/>
          </a:xfrm>
          <a:prstGeom prst="wedgeRectCallout">
            <a:avLst>
              <a:gd name="adj1" fmla="val -124389"/>
              <a:gd name="adj2" fmla="val 39796"/>
            </a:avLst>
          </a:prstGeom>
          <a:solidFill>
            <a:srgbClr val="FF0000"/>
          </a:solidFill>
          <a:ln w="9525" cap="flat" cmpd="sng">
            <a:solidFill>
              <a:srgbClr val="FFFF00"/>
            </a:solidFill>
            <a:prstDash val="solid"/>
            <a:miter/>
            <a:headEnd type="none" w="med" len="med"/>
            <a:tailEnd type="none" w="med" len="med"/>
          </a:ln>
        </p:spPr>
        <p:txBody>
          <a:bodyPr/>
          <a:lstStyle/>
          <a:p>
            <a:pPr defTabSz="457200" fontAlgn="base"/>
            <a:r>
              <a:rPr lang="en-US" altLang="en-US" sz="1600" b="1" strike="noStrike"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rPr>
              <a:t> 基本价值观念</a:t>
            </a:r>
            <a:endParaRPr lang="en-US" altLang="en-US" sz="1600" b="1" strike="noStrike"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endParaRPr>
          </a:p>
        </p:txBody>
      </p:sp>
      <p:sp>
        <p:nvSpPr>
          <p:cNvPr id="31757" name="矩形标注 18"/>
          <p:cNvSpPr/>
          <p:nvPr>
            <p:custDataLst>
              <p:tags r:id="rId16"/>
            </p:custDataLst>
          </p:nvPr>
        </p:nvSpPr>
        <p:spPr>
          <a:xfrm>
            <a:off x="4695825" y="3737610"/>
            <a:ext cx="1610360" cy="283210"/>
          </a:xfrm>
          <a:prstGeom prst="wedgeRectCallout">
            <a:avLst>
              <a:gd name="adj1" fmla="val -171870"/>
              <a:gd name="adj2" fmla="val 94458"/>
            </a:avLst>
          </a:prstGeom>
          <a:solidFill>
            <a:srgbClr val="FF0000"/>
          </a:solidFill>
          <a:ln w="9525" cap="flat" cmpd="sng">
            <a:solidFill>
              <a:srgbClr val="FFFF00"/>
            </a:solidFill>
            <a:prstDash val="solid"/>
            <a:miter/>
            <a:headEnd type="none" w="med" len="med"/>
            <a:tailEnd type="none" w="med" len="med"/>
          </a:ln>
        </p:spPr>
        <p:txBody>
          <a:bodyPr/>
          <a:lstStyle/>
          <a:p>
            <a:pPr defTabSz="457200" fontAlgn="base"/>
            <a:r>
              <a:rPr lang="en-US" altLang="en-US" sz="1600" b="1" strike="noStrike"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rPr>
              <a:t> 基本思想方法</a:t>
            </a:r>
            <a:endParaRPr lang="en-US" altLang="en-US" sz="1600" b="1" strike="noStrike"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endParaRPr>
          </a:p>
        </p:txBody>
      </p:sp>
      <p:sp>
        <p:nvSpPr>
          <p:cNvPr id="13325" name=" 135"/>
          <p:cNvSpPr/>
          <p:nvPr>
            <p:custDataLst>
              <p:tags r:id="rId17"/>
            </p:custDataLst>
          </p:nvPr>
        </p:nvSpPr>
        <p:spPr>
          <a:xfrm rot="-9000000">
            <a:off x="3699272" y="3887391"/>
            <a:ext cx="366713" cy="117872"/>
          </a:xfrm>
          <a:custGeom>
            <a:avLst/>
            <a:gdLst/>
            <a:ahLst/>
            <a:cxnLst>
              <a:cxn ang="0">
                <a:pos x="4381875" y="0"/>
              </a:cxn>
              <a:cxn ang="0">
                <a:pos x="6516714" y="1238208"/>
              </a:cxn>
              <a:cxn ang="0">
                <a:pos x="4381875" y="2476413"/>
              </a:cxn>
              <a:cxn ang="0">
                <a:pos x="4381875" y="2456682"/>
              </a:cxn>
              <a:cxn ang="0">
                <a:pos x="4855462" y="1644997"/>
              </a:cxn>
              <a:cxn ang="0">
                <a:pos x="0" y="1238206"/>
              </a:cxn>
              <a:cxn ang="0">
                <a:pos x="4855461" y="831415"/>
              </a:cxn>
              <a:cxn ang="0">
                <a:pos x="4381875" y="19731"/>
              </a:cxn>
            </a:cxnLst>
            <a:rect l="0" t="0" r="0" b="0"/>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rgbClr val="FF0000"/>
          </a:solidFill>
          <a:ln w="9525">
            <a:noFill/>
          </a:ln>
        </p:spPr>
        <p:txBody>
          <a:bodyPr/>
          <a:lstStyle/>
          <a:p>
            <a:endParaRPr lang="zh-CN" altLang="en-US" sz="100">
              <a:latin typeface="微软雅黑" panose="020B0503020204020204" pitchFamily="34" charset="-122"/>
              <a:ea typeface="微软雅黑" panose="020B0503020204020204" pitchFamily="34" charset="-122"/>
            </a:endParaRPr>
          </a:p>
        </p:txBody>
      </p:sp>
      <p:sp>
        <p:nvSpPr>
          <p:cNvPr id="3" name="文本框 1"/>
          <p:cNvSpPr txBox="1"/>
          <p:nvPr>
            <p:custDataLst>
              <p:tags r:id="rId18"/>
            </p:custDataLst>
          </p:nvPr>
        </p:nvSpPr>
        <p:spPr>
          <a:xfrm>
            <a:off x="1347788" y="863918"/>
            <a:ext cx="7203758" cy="1514475"/>
          </a:xfrm>
          <a:prstGeom prst="rect">
            <a:avLst/>
          </a:prstGeom>
          <a:noFill/>
        </p:spPr>
        <p:txBody>
          <a:bodyPr wrap="square">
            <a:spAutoFit/>
            <a:scene3d>
              <a:camera prst="orthographicFront"/>
              <a:lightRig rig="threePt" dir="t"/>
            </a:scene3d>
          </a:bodyPr>
          <a:lstStyle/>
          <a:p>
            <a:pPr marR="0" defTabSz="914400">
              <a:lnSpc>
                <a:spcPts val="3700"/>
              </a:lnSpc>
              <a:buClrTx/>
              <a:buSzTx/>
              <a:defRPr/>
            </a:pPr>
            <a:r>
              <a:rPr kumimoji="0" lang="en-US" altLang="zh-CN" sz="1575" kern="1200" cap="none" spc="0" normalizeH="0" baseline="0"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rPr>
              <a:t>    </a:t>
            </a:r>
            <a:r>
              <a:rPr kumimoji="0" lang="zh-CN" altLang="en-US" sz="2100" kern="1200" cap="none" spc="0" normalizeH="0" baseline="0" noProof="1">
                <a:effectLst>
                  <a:outerShdw blurRad="38100" dist="19050" dir="2700000" algn="tl" rotWithShape="0">
                    <a:schemeClr val="dk1">
                      <a:alpha val="40000"/>
                    </a:schemeClr>
                  </a:outerShdw>
                </a:effectLst>
                <a:latin typeface="+mj-ea"/>
                <a:ea typeface="+mj-ea"/>
                <a:cs typeface="+mn-ea"/>
              </a:rPr>
              <a:t>高中地理学科核心素养是学生通过地理学习而形成的，具有地理学科特性的必备品格和关键能力。由四个要素三个维度构成。</a:t>
            </a:r>
            <a:endParaRPr kumimoji="0" lang="zh-CN" altLang="en-US" sz="2100" kern="1200" cap="none" spc="0" normalizeH="0" baseline="0" noProof="1">
              <a:effectLst>
                <a:outerShdw blurRad="38100" dist="19050" dir="2700000" algn="tl" rotWithShape="0">
                  <a:schemeClr val="dk1">
                    <a:alpha val="40000"/>
                  </a:schemeClr>
                </a:outerShdw>
              </a:effectLst>
              <a:latin typeface="+mj-ea"/>
              <a:ea typeface="+mj-ea"/>
              <a:cs typeface="+mn-cs"/>
            </a:endParaRPr>
          </a:p>
        </p:txBody>
      </p:sp>
      <p:sp>
        <p:nvSpPr>
          <p:cNvPr id="13327" name="灯片编号占位符 15"/>
          <p:cNvSpPr>
            <a:spLocks noGrp="1"/>
          </p:cNvSpPr>
          <p:nvPr>
            <p:ph type="sldNum" sz="quarter" idx="12"/>
            <p:custDataLst>
              <p:tags r:id="rId19"/>
            </p:custDataLst>
          </p:nvPr>
        </p:nvSpPr>
        <p:spPr/>
        <p:txBody>
          <a:bodyPr wrap="square" lIns="51435" tIns="25717" rIns="51435" bIns="25717"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rtl="0"/>
            <a:fld id="{9A0DB2DC-4C9A-4742-B13C-FB6460FD3503}" type="slidenum">
              <a:rPr lang="zh-CN" altLang="en-US" sz="675">
                <a:solidFill>
                  <a:srgbClr val="898989"/>
                </a:solidFill>
                <a:latin typeface="微软雅黑" panose="020B0503020204020204" pitchFamily="34" charset="-122"/>
              </a:rPr>
            </a:fld>
            <a:endParaRPr lang="zh-CN" altLang="en-US" sz="675">
              <a:solidFill>
                <a:srgbClr val="898989"/>
              </a:solidFill>
              <a:latin typeface="微软雅黑" panose="020B0503020204020204" pitchFamily="34" charset="-122"/>
            </a:endParaRPr>
          </a:p>
        </p:txBody>
      </p:sp>
      <p:sp>
        <p:nvSpPr>
          <p:cNvPr id="13328" name="TextBox 2"/>
          <p:cNvSpPr txBox="1"/>
          <p:nvPr>
            <p:custDataLst>
              <p:tags r:id="rId20"/>
            </p:custDataLst>
          </p:nvPr>
        </p:nvSpPr>
        <p:spPr>
          <a:xfrm>
            <a:off x="1109980" y="178435"/>
            <a:ext cx="4537710" cy="623233"/>
          </a:xfrm>
          <a:prstGeom prst="rect">
            <a:avLst/>
          </a:prstGeom>
          <a:noFill/>
          <a:ln w="9525">
            <a:noFill/>
          </a:ln>
        </p:spPr>
        <p:txBody>
          <a:bodyPr wrap="square" lIns="68566" tIns="34283" rIns="68566" bIns="34283" anchor="t">
            <a:spAutoFit/>
          </a:bodyPr>
          <a:lstStyle/>
          <a:p>
            <a:pPr defTabSz="685800"/>
            <a:r>
              <a:rPr lang="zh-CN" altLang="en-US" sz="3600" b="1">
                <a:solidFill>
                  <a:srgbClr val="FF0000"/>
                </a:solidFill>
                <a:latin typeface="微软雅黑" panose="020B0503020204020204" pitchFamily="34" charset="-122"/>
                <a:ea typeface="微软雅黑" panose="020B0503020204020204" pitchFamily="34" charset="-122"/>
              </a:rPr>
              <a:t>三、聚焦核心素养</a:t>
            </a:r>
            <a:endParaRPr lang="zh-CN" altLang="en-US" sz="36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381635" y="171559"/>
            <a:ext cx="8076565" cy="1024255"/>
          </a:xfrm>
        </p:spPr>
        <p:txBody>
          <a:bodyPr/>
          <a:lstStyle/>
          <a:p>
            <a:r>
              <a:rPr lang="zh-CN" altLang="en-US" sz="3200"/>
              <a:t>国务院关于考试招生制度改革情况的报告</a:t>
            </a:r>
            <a:br>
              <a:rPr lang="zh-CN" altLang="en-US" sz="3200"/>
            </a:br>
            <a:r>
              <a:rPr lang="zh-CN" altLang="en-US" sz="1600"/>
              <a:t>—</a:t>
            </a:r>
            <a:r>
              <a:rPr lang="en-US" altLang="zh-CN" sz="1600"/>
              <a:t>—</a:t>
            </a:r>
            <a:r>
              <a:rPr lang="zh-CN" altLang="en-US" sz="1600"/>
              <a:t>2023年10月21日在第十四届全国人民代表大会常务委员会第六次会议</a:t>
            </a:r>
            <a:endParaRPr lang="zh-CN" altLang="en-US" sz="1600"/>
          </a:p>
        </p:txBody>
      </p:sp>
      <p:sp>
        <p:nvSpPr>
          <p:cNvPr id="3" name="副标题 2"/>
          <p:cNvSpPr>
            <a:spLocks noGrp="1"/>
          </p:cNvSpPr>
          <p:nvPr>
            <p:ph type="subTitle" idx="1"/>
            <p:custDataLst>
              <p:tags r:id="rId2"/>
            </p:custDataLst>
          </p:nvPr>
        </p:nvSpPr>
        <p:spPr>
          <a:xfrm>
            <a:off x="1371600" y="1048722"/>
            <a:ext cx="6400800" cy="373380"/>
          </a:xfrm>
        </p:spPr>
        <p:txBody>
          <a:bodyPr/>
          <a:lstStyle/>
          <a:p>
            <a:r>
              <a:rPr lang="zh-CN" altLang="en-US" sz="2000" b="1">
                <a:solidFill>
                  <a:schemeClr val="tx1"/>
                </a:solidFill>
              </a:rPr>
              <a:t>教育部部长  怀进鹏</a:t>
            </a:r>
            <a:endParaRPr lang="zh-CN" altLang="en-US" sz="2000" b="1">
              <a:solidFill>
                <a:schemeClr val="tx1"/>
              </a:solidFill>
            </a:endParaRPr>
          </a:p>
        </p:txBody>
      </p:sp>
      <p:sp>
        <p:nvSpPr>
          <p:cNvPr id="4" name="文本框 3"/>
          <p:cNvSpPr txBox="1"/>
          <p:nvPr>
            <p:custDataLst>
              <p:tags r:id="rId3"/>
            </p:custDataLst>
          </p:nvPr>
        </p:nvSpPr>
        <p:spPr>
          <a:xfrm>
            <a:off x="488197" y="1422856"/>
            <a:ext cx="8231549" cy="3451360"/>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（四）改革考试内容和形式，实现从</a:t>
            </a:r>
            <a:r>
              <a:rPr lang="zh-CN" altLang="en-US" b="1" spc="9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“考知识”</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向</a:t>
            </a:r>
            <a:r>
              <a:rPr lang="zh-CN" altLang="en-US"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“考能力素养”</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转变。一是强化在高考命题中落实</a:t>
            </a:r>
            <a:r>
              <a:rPr lang="zh-CN" altLang="en-US"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立德树人</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根本任务。将习近平新时代中国特色社会主义思想考查融入试题，构建</a:t>
            </a:r>
            <a:r>
              <a:rPr lang="zh-CN" altLang="en-US"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德智体美劳全面考查</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的内容体系。二是突出</a:t>
            </a:r>
            <a:r>
              <a:rPr lang="zh-CN" altLang="en-US"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关键能力和核心素养</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考查。增强试题的</a:t>
            </a:r>
            <a:r>
              <a:rPr lang="zh-CN" altLang="en-US"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应用性、探究性、开放性</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，引导学生在独立思考、解决实际问题中建构知识、培养能力、提升素养。三是加强</a:t>
            </a:r>
            <a:r>
              <a:rPr lang="zh-CN" altLang="en-US"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考教衔接</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。依据</a:t>
            </a:r>
            <a:r>
              <a:rPr lang="zh-CN" altLang="en-US"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高中课程标准</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命题，降低机械刷题收益，引导教学回归课标、回归课堂。四是加强考试机构命题能力建设。加强对新高考省份选考科目自主命题的指导，组织命题队伍培训，开展试题评价，不断提升命题能力。</a:t>
            </a:r>
            <a:endPar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坚持能力导向，注重培养学生适应未来社会的</a:t>
            </a:r>
            <a:r>
              <a:rPr lang="zh-CN" altLang="en-US"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思维品质和关键能力</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。引导中学教育为学生适应</a:t>
            </a:r>
            <a:r>
              <a:rPr lang="zh-CN" altLang="en-US"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未来成长发展</a:t>
            </a: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作准备。</a:t>
            </a:r>
            <a:endPar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r>
              <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Rectangle 4"/>
          <p:cNvSpPr>
            <a:spLocks noChangeArrowheads="1"/>
          </p:cNvSpPr>
          <p:nvPr>
            <p:custDataLst>
              <p:tags r:id="rId1"/>
            </p:custDataLst>
          </p:nvPr>
        </p:nvSpPr>
        <p:spPr bwMode="auto">
          <a:xfrm>
            <a:off x="2522697" y="189974"/>
            <a:ext cx="39112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000" b="1">
                <a:solidFill>
                  <a:srgbClr val="FF0000"/>
                </a:solidFill>
                <a:latin typeface="微软雅黑" panose="020B0503020204020204" pitchFamily="34" charset="-122"/>
                <a:ea typeface="微软雅黑" panose="020B0503020204020204" pitchFamily="34" charset="-122"/>
              </a:rPr>
              <a:t>素养</a:t>
            </a:r>
            <a:r>
              <a:rPr lang="en-US" altLang="zh-CN" sz="3000" b="1">
                <a:solidFill>
                  <a:srgbClr val="FF0000"/>
                </a:solidFill>
                <a:latin typeface="微软雅黑" panose="020B0503020204020204" pitchFamily="34" charset="-122"/>
                <a:ea typeface="微软雅黑" panose="020B0503020204020204" pitchFamily="34" charset="-122"/>
              </a:rPr>
              <a:t>1</a:t>
            </a:r>
            <a:r>
              <a:rPr lang="zh-CN" altLang="en-US" sz="3000" b="1">
                <a:solidFill>
                  <a:srgbClr val="FF0000"/>
                </a:solidFill>
                <a:latin typeface="微软雅黑" panose="020B0503020204020204" pitchFamily="34" charset="-122"/>
                <a:ea typeface="微软雅黑" panose="020B0503020204020204" pitchFamily="34" charset="-122"/>
              </a:rPr>
              <a:t>：人地观念</a:t>
            </a:r>
            <a:endParaRPr lang="zh-CN" altLang="en-US" sz="3000" b="1">
              <a:solidFill>
                <a:srgbClr val="FF0000"/>
              </a:solidFill>
              <a:latin typeface="微软雅黑" panose="020B0503020204020204" pitchFamily="34" charset="-122"/>
              <a:ea typeface="微软雅黑" panose="020B0503020204020204" pitchFamily="34" charset="-122"/>
            </a:endParaRPr>
          </a:p>
        </p:txBody>
      </p:sp>
      <p:sp>
        <p:nvSpPr>
          <p:cNvPr id="289797" name="Rectangle 5"/>
          <p:cNvSpPr>
            <a:spLocks noChangeArrowheads="1"/>
          </p:cNvSpPr>
          <p:nvPr>
            <p:custDataLst>
              <p:tags r:id="rId2"/>
            </p:custDataLst>
          </p:nvPr>
        </p:nvSpPr>
        <p:spPr bwMode="auto">
          <a:xfrm>
            <a:off x="2412206" y="1258491"/>
            <a:ext cx="45557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100" b="1">
                <a:latin typeface="微软雅黑" panose="020B0503020204020204" pitchFamily="34" charset="-122"/>
                <a:ea typeface="微软雅黑" panose="020B0503020204020204" pitchFamily="34" charset="-122"/>
              </a:rPr>
              <a:t>人</a:t>
            </a:r>
            <a:endParaRPr lang="zh-CN" altLang="en-US" sz="2100" b="1">
              <a:latin typeface="微软雅黑" panose="020B0503020204020204" pitchFamily="34" charset="-122"/>
              <a:ea typeface="微软雅黑" panose="020B0503020204020204" pitchFamily="34" charset="-122"/>
            </a:endParaRPr>
          </a:p>
        </p:txBody>
      </p:sp>
      <p:sp>
        <p:nvSpPr>
          <p:cNvPr id="289798" name="Rectangle 6"/>
          <p:cNvSpPr>
            <a:spLocks noChangeArrowheads="1"/>
          </p:cNvSpPr>
          <p:nvPr>
            <p:custDataLst>
              <p:tags r:id="rId3"/>
            </p:custDataLst>
          </p:nvPr>
        </p:nvSpPr>
        <p:spPr bwMode="auto">
          <a:xfrm>
            <a:off x="6030516" y="1264444"/>
            <a:ext cx="45557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100" b="1">
                <a:latin typeface="微软雅黑" panose="020B0503020204020204" pitchFamily="34" charset="-122"/>
                <a:ea typeface="微软雅黑" panose="020B0503020204020204" pitchFamily="34" charset="-122"/>
              </a:rPr>
              <a:t>地</a:t>
            </a:r>
            <a:endParaRPr lang="zh-CN" altLang="en-US" sz="2100" b="1">
              <a:latin typeface="微软雅黑" panose="020B0503020204020204" pitchFamily="34" charset="-122"/>
              <a:ea typeface="微软雅黑" panose="020B0503020204020204" pitchFamily="34" charset="-122"/>
            </a:endParaRPr>
          </a:p>
        </p:txBody>
      </p:sp>
      <p:sp>
        <p:nvSpPr>
          <p:cNvPr id="289799" name="Line 7"/>
          <p:cNvSpPr>
            <a:spLocks noChangeShapeType="1"/>
          </p:cNvSpPr>
          <p:nvPr>
            <p:custDataLst>
              <p:tags r:id="rId4"/>
            </p:custDataLst>
          </p:nvPr>
        </p:nvSpPr>
        <p:spPr bwMode="auto">
          <a:xfrm flipH="1">
            <a:off x="3032523" y="1356122"/>
            <a:ext cx="2755106" cy="0"/>
          </a:xfrm>
          <a:prstGeom prst="line">
            <a:avLst/>
          </a:prstGeom>
          <a:noFill/>
          <a:ln w="38100">
            <a:solidFill>
              <a:srgbClr val="0000FF"/>
            </a:solidFill>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89800" name="Rectangle 8"/>
          <p:cNvSpPr>
            <a:spLocks noChangeArrowheads="1"/>
          </p:cNvSpPr>
          <p:nvPr>
            <p:custDataLst>
              <p:tags r:id="rId5"/>
            </p:custDataLst>
          </p:nvPr>
        </p:nvSpPr>
        <p:spPr bwMode="auto">
          <a:xfrm>
            <a:off x="3330179" y="921544"/>
            <a:ext cx="22919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latin typeface="微软雅黑" panose="020B0503020204020204" pitchFamily="34" charset="-122"/>
                <a:ea typeface="微软雅黑" panose="020B0503020204020204" pitchFamily="34" charset="-122"/>
              </a:rPr>
              <a:t>生存和发展的基础</a:t>
            </a:r>
            <a:endParaRPr lang="zh-CN" altLang="en-US" b="1">
              <a:latin typeface="微软雅黑" panose="020B0503020204020204" pitchFamily="34" charset="-122"/>
              <a:ea typeface="微软雅黑" panose="020B0503020204020204" pitchFamily="34" charset="-122"/>
            </a:endParaRPr>
          </a:p>
        </p:txBody>
      </p:sp>
      <p:sp>
        <p:nvSpPr>
          <p:cNvPr id="289801" name="Oval 9"/>
          <p:cNvSpPr>
            <a:spLocks noChangeArrowheads="1"/>
          </p:cNvSpPr>
          <p:nvPr>
            <p:custDataLst>
              <p:tags r:id="rId6"/>
            </p:custDataLst>
          </p:nvPr>
        </p:nvSpPr>
        <p:spPr bwMode="auto">
          <a:xfrm>
            <a:off x="2384823" y="1248967"/>
            <a:ext cx="459581" cy="458390"/>
          </a:xfrm>
          <a:prstGeom prst="ellipse">
            <a:avLst/>
          </a:prstGeom>
          <a:noFill/>
          <a:ln w="38100">
            <a:solidFill>
              <a:schemeClr val="tx2"/>
            </a:solidFill>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289802" name="Oval 10"/>
          <p:cNvSpPr>
            <a:spLocks noChangeArrowheads="1"/>
          </p:cNvSpPr>
          <p:nvPr>
            <p:custDataLst>
              <p:tags r:id="rId7"/>
            </p:custDataLst>
          </p:nvPr>
        </p:nvSpPr>
        <p:spPr bwMode="auto">
          <a:xfrm>
            <a:off x="6003132" y="1248967"/>
            <a:ext cx="459581" cy="458390"/>
          </a:xfrm>
          <a:prstGeom prst="ellipse">
            <a:avLst/>
          </a:prstGeom>
          <a:noFill/>
          <a:ln w="38100">
            <a:solidFill>
              <a:srgbClr val="0000FF"/>
            </a:solidFill>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289803" name="Line 11"/>
          <p:cNvSpPr>
            <a:spLocks noChangeShapeType="1"/>
          </p:cNvSpPr>
          <p:nvPr>
            <p:custDataLst>
              <p:tags r:id="rId8"/>
            </p:custDataLst>
          </p:nvPr>
        </p:nvSpPr>
        <p:spPr bwMode="auto">
          <a:xfrm rot="10800000" flipH="1">
            <a:off x="3059907" y="1626394"/>
            <a:ext cx="2755106" cy="0"/>
          </a:xfrm>
          <a:prstGeom prst="line">
            <a:avLst/>
          </a:prstGeom>
          <a:noFill/>
          <a:ln w="38100">
            <a:solidFill>
              <a:schemeClr val="tx2"/>
            </a:solidFill>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89804" name="Rectangle 12"/>
          <p:cNvSpPr>
            <a:spLocks noChangeArrowheads="1"/>
          </p:cNvSpPr>
          <p:nvPr>
            <p:custDataLst>
              <p:tags r:id="rId9"/>
            </p:custDataLst>
          </p:nvPr>
        </p:nvSpPr>
        <p:spPr bwMode="auto">
          <a:xfrm>
            <a:off x="3383757" y="1708547"/>
            <a:ext cx="2188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改造、利用和尊重</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289805" name="Line 13"/>
          <p:cNvSpPr>
            <a:spLocks noChangeShapeType="1"/>
          </p:cNvSpPr>
          <p:nvPr>
            <p:custDataLst>
              <p:tags r:id="rId10"/>
            </p:custDataLst>
          </p:nvPr>
        </p:nvSpPr>
        <p:spPr bwMode="auto">
          <a:xfrm>
            <a:off x="2708673" y="1707356"/>
            <a:ext cx="1674019" cy="1053704"/>
          </a:xfrm>
          <a:prstGeom prst="line">
            <a:avLst/>
          </a:prstGeom>
          <a:noFill/>
          <a:ln w="38100">
            <a:solidFill>
              <a:schemeClr val="tx2"/>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89806" name="Line 14"/>
          <p:cNvSpPr>
            <a:spLocks noChangeShapeType="1"/>
          </p:cNvSpPr>
          <p:nvPr>
            <p:custDataLst>
              <p:tags r:id="rId11"/>
            </p:custDataLst>
          </p:nvPr>
        </p:nvSpPr>
        <p:spPr bwMode="auto">
          <a:xfrm flipH="1">
            <a:off x="4382692" y="1707357"/>
            <a:ext cx="1782365" cy="1079897"/>
          </a:xfrm>
          <a:prstGeom prst="line">
            <a:avLst/>
          </a:prstGeom>
          <a:noFill/>
          <a:ln w="38100">
            <a:solidFill>
              <a:srgbClr val="0000FF"/>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89807" name="Line 15"/>
          <p:cNvSpPr>
            <a:spLocks noChangeShapeType="1"/>
          </p:cNvSpPr>
          <p:nvPr>
            <p:custDataLst>
              <p:tags r:id="rId12"/>
            </p:custDataLst>
          </p:nvPr>
        </p:nvSpPr>
        <p:spPr bwMode="auto">
          <a:xfrm flipH="1">
            <a:off x="4382691" y="2787254"/>
            <a:ext cx="0" cy="675084"/>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89808" name="Rectangle 16"/>
          <p:cNvSpPr>
            <a:spLocks noChangeArrowheads="1"/>
          </p:cNvSpPr>
          <p:nvPr>
            <p:custDataLst>
              <p:tags r:id="rId13"/>
            </p:custDataLst>
          </p:nvPr>
        </p:nvSpPr>
        <p:spPr bwMode="auto">
          <a:xfrm rot="2071205">
            <a:off x="2830116" y="2279928"/>
            <a:ext cx="1214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rgbClr val="A50021"/>
                </a:solidFill>
                <a:latin typeface="微软雅黑" panose="020B0503020204020204" pitchFamily="34" charset="-122"/>
                <a:ea typeface="微软雅黑" panose="020B0503020204020204" pitchFamily="34" charset="-122"/>
              </a:rPr>
              <a:t>因地制宜</a:t>
            </a:r>
            <a:endParaRPr lang="zh-CN" altLang="en-US" b="1">
              <a:solidFill>
                <a:srgbClr val="A50021"/>
              </a:solidFill>
              <a:latin typeface="微软雅黑" panose="020B0503020204020204" pitchFamily="34" charset="-122"/>
              <a:ea typeface="微软雅黑" panose="020B0503020204020204" pitchFamily="34" charset="-122"/>
            </a:endParaRPr>
          </a:p>
        </p:txBody>
      </p:sp>
      <p:sp>
        <p:nvSpPr>
          <p:cNvPr id="289809" name="Rectangle 17"/>
          <p:cNvSpPr>
            <a:spLocks noChangeArrowheads="1"/>
          </p:cNvSpPr>
          <p:nvPr>
            <p:custDataLst>
              <p:tags r:id="rId14"/>
            </p:custDataLst>
          </p:nvPr>
        </p:nvSpPr>
        <p:spPr bwMode="auto">
          <a:xfrm>
            <a:off x="3330179" y="3517106"/>
            <a:ext cx="2078831" cy="415498"/>
          </a:xfrm>
          <a:prstGeom prst="rect">
            <a:avLst/>
          </a:prstGeom>
          <a:noFill/>
          <a:ln w="38100">
            <a:solidFill>
              <a:srgbClr val="008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100" b="1">
                <a:solidFill>
                  <a:srgbClr val="A50021"/>
                </a:solidFill>
                <a:latin typeface="微软雅黑" panose="020B0503020204020204" pitchFamily="34" charset="-122"/>
                <a:ea typeface="微软雅黑" panose="020B0503020204020204" pitchFamily="34" charset="-122"/>
              </a:rPr>
              <a:t>可持续发展观</a:t>
            </a:r>
            <a:endParaRPr lang="zh-CN" altLang="en-US" sz="2100" b="1">
              <a:solidFill>
                <a:srgbClr val="A50021"/>
              </a:solidFill>
              <a:latin typeface="微软雅黑" panose="020B0503020204020204" pitchFamily="34" charset="-122"/>
              <a:ea typeface="微软雅黑" panose="020B0503020204020204" pitchFamily="34" charset="-122"/>
            </a:endParaRPr>
          </a:p>
        </p:txBody>
      </p:sp>
      <p:sp>
        <p:nvSpPr>
          <p:cNvPr id="289810" name="Rectangle 18"/>
          <p:cNvSpPr>
            <a:spLocks noChangeArrowheads="1"/>
          </p:cNvSpPr>
          <p:nvPr>
            <p:custDataLst>
              <p:tags r:id="rId15"/>
            </p:custDataLst>
          </p:nvPr>
        </p:nvSpPr>
        <p:spPr bwMode="auto">
          <a:xfrm rot="19747716">
            <a:off x="4882754" y="2170391"/>
            <a:ext cx="1316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rgbClr val="A50021"/>
                </a:solidFill>
                <a:latin typeface="微软雅黑" panose="020B0503020204020204" pitchFamily="34" charset="-122"/>
                <a:ea typeface="微软雅黑" panose="020B0503020204020204" pitchFamily="34" charset="-122"/>
              </a:rPr>
              <a:t>人地协调</a:t>
            </a:r>
            <a:endParaRPr lang="zh-CN" altLang="en-US" b="1">
              <a:solidFill>
                <a:srgbClr val="A5002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9796"/>
                                        </p:tgtEl>
                                        <p:attrNameLst>
                                          <p:attrName>style.visibility</p:attrName>
                                        </p:attrNameLst>
                                      </p:cBhvr>
                                      <p:to>
                                        <p:strVal val="visible"/>
                                      </p:to>
                                    </p:set>
                                    <p:animEffect transition="in" filter="blinds(horizontal)">
                                      <p:cBhvr>
                                        <p:cTn id="7" dur="500"/>
                                        <p:tgtEl>
                                          <p:spTgt spid="28979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9801"/>
                                        </p:tgtEl>
                                        <p:attrNameLst>
                                          <p:attrName>style.visibility</p:attrName>
                                        </p:attrNameLst>
                                      </p:cBhvr>
                                      <p:to>
                                        <p:strVal val="visible"/>
                                      </p:to>
                                    </p:set>
                                    <p:animEffect transition="in" filter="blinds(horizontal)">
                                      <p:cBhvr>
                                        <p:cTn id="12" dur="500"/>
                                        <p:tgtEl>
                                          <p:spTgt spid="289801"/>
                                        </p:tgtEl>
                                      </p:cBhvr>
                                    </p:animEffect>
                                  </p:childTnLst>
                                </p:cTn>
                              </p:par>
                              <p:par>
                                <p:cTn id="13" presetID="3" presetClass="entr" presetSubtype="10" fill="hold" nodeType="withEffect">
                                  <p:stCondLst>
                                    <p:cond delay="0"/>
                                  </p:stCondLst>
                                  <p:childTnLst>
                                    <p:set>
                                      <p:cBhvr>
                                        <p:cTn id="14" dur="1" fill="hold">
                                          <p:stCondLst>
                                            <p:cond delay="0"/>
                                          </p:stCondLst>
                                        </p:cTn>
                                        <p:tgtEl>
                                          <p:spTgt spid="289802"/>
                                        </p:tgtEl>
                                        <p:attrNameLst>
                                          <p:attrName>style.visibility</p:attrName>
                                        </p:attrNameLst>
                                      </p:cBhvr>
                                      <p:to>
                                        <p:strVal val="visible"/>
                                      </p:to>
                                    </p:set>
                                    <p:animEffect transition="in" filter="blinds(horizontal)">
                                      <p:cBhvr>
                                        <p:cTn id="15" dur="500"/>
                                        <p:tgtEl>
                                          <p:spTgt spid="289802"/>
                                        </p:tgtEl>
                                      </p:cBhvr>
                                    </p:animEffect>
                                  </p:childTnLst>
                                </p:cTn>
                              </p:par>
                              <p:par>
                                <p:cTn id="16" presetID="3" presetClass="entr" presetSubtype="10" fill="hold" nodeType="withEffect">
                                  <p:stCondLst>
                                    <p:cond delay="0"/>
                                  </p:stCondLst>
                                  <p:childTnLst>
                                    <p:set>
                                      <p:cBhvr>
                                        <p:cTn id="17" dur="1" fill="hold">
                                          <p:stCondLst>
                                            <p:cond delay="0"/>
                                          </p:stCondLst>
                                        </p:cTn>
                                        <p:tgtEl>
                                          <p:spTgt spid="289797"/>
                                        </p:tgtEl>
                                        <p:attrNameLst>
                                          <p:attrName>style.visibility</p:attrName>
                                        </p:attrNameLst>
                                      </p:cBhvr>
                                      <p:to>
                                        <p:strVal val="visible"/>
                                      </p:to>
                                    </p:set>
                                    <p:animEffect transition="in" filter="blinds(horizontal)">
                                      <p:cBhvr>
                                        <p:cTn id="18" dur="500"/>
                                        <p:tgtEl>
                                          <p:spTgt spid="289797"/>
                                        </p:tgtEl>
                                      </p:cBhvr>
                                    </p:animEffect>
                                  </p:childTnLst>
                                </p:cTn>
                              </p:par>
                              <p:par>
                                <p:cTn id="19" presetID="3" presetClass="entr" presetSubtype="10" fill="hold" nodeType="withEffect">
                                  <p:stCondLst>
                                    <p:cond delay="0"/>
                                  </p:stCondLst>
                                  <p:childTnLst>
                                    <p:set>
                                      <p:cBhvr>
                                        <p:cTn id="20" dur="1" fill="hold">
                                          <p:stCondLst>
                                            <p:cond delay="0"/>
                                          </p:stCondLst>
                                        </p:cTn>
                                        <p:tgtEl>
                                          <p:spTgt spid="289798"/>
                                        </p:tgtEl>
                                        <p:attrNameLst>
                                          <p:attrName>style.visibility</p:attrName>
                                        </p:attrNameLst>
                                      </p:cBhvr>
                                      <p:to>
                                        <p:strVal val="visible"/>
                                      </p:to>
                                    </p:set>
                                    <p:animEffect transition="in" filter="blinds(horizontal)">
                                      <p:cBhvr>
                                        <p:cTn id="21" dur="500"/>
                                        <p:tgtEl>
                                          <p:spTgt spid="28979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89799"/>
                                        </p:tgtEl>
                                        <p:attrNameLst>
                                          <p:attrName>style.visibility</p:attrName>
                                        </p:attrNameLst>
                                      </p:cBhvr>
                                      <p:to>
                                        <p:strVal val="visible"/>
                                      </p:to>
                                    </p:set>
                                    <p:animEffect transition="in" filter="blinds(horizontal)">
                                      <p:cBhvr>
                                        <p:cTn id="26" dur="500"/>
                                        <p:tgtEl>
                                          <p:spTgt spid="289799"/>
                                        </p:tgtEl>
                                      </p:cBhvr>
                                    </p:animEffect>
                                  </p:childTnLst>
                                </p:cTn>
                              </p:par>
                              <p:par>
                                <p:cTn id="27" presetID="3" presetClass="entr" presetSubtype="10" fill="hold" nodeType="withEffect">
                                  <p:stCondLst>
                                    <p:cond delay="0"/>
                                  </p:stCondLst>
                                  <p:childTnLst>
                                    <p:set>
                                      <p:cBhvr>
                                        <p:cTn id="28" dur="1" fill="hold">
                                          <p:stCondLst>
                                            <p:cond delay="0"/>
                                          </p:stCondLst>
                                        </p:cTn>
                                        <p:tgtEl>
                                          <p:spTgt spid="289800"/>
                                        </p:tgtEl>
                                        <p:attrNameLst>
                                          <p:attrName>style.visibility</p:attrName>
                                        </p:attrNameLst>
                                      </p:cBhvr>
                                      <p:to>
                                        <p:strVal val="visible"/>
                                      </p:to>
                                    </p:set>
                                    <p:animEffect transition="in" filter="blinds(horizontal)">
                                      <p:cBhvr>
                                        <p:cTn id="29" dur="500"/>
                                        <p:tgtEl>
                                          <p:spTgt spid="28980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89803"/>
                                        </p:tgtEl>
                                        <p:attrNameLst>
                                          <p:attrName>style.visibility</p:attrName>
                                        </p:attrNameLst>
                                      </p:cBhvr>
                                      <p:to>
                                        <p:strVal val="visible"/>
                                      </p:to>
                                    </p:set>
                                    <p:animEffect transition="in" filter="blinds(horizontal)">
                                      <p:cBhvr>
                                        <p:cTn id="34" dur="500"/>
                                        <p:tgtEl>
                                          <p:spTgt spid="289803"/>
                                        </p:tgtEl>
                                      </p:cBhvr>
                                    </p:animEffect>
                                  </p:childTnLst>
                                </p:cTn>
                              </p:par>
                              <p:par>
                                <p:cTn id="35" presetID="3" presetClass="entr" presetSubtype="10" fill="hold" nodeType="with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blinds(horizontal)">
                                      <p:cBhvr>
                                        <p:cTn id="37" dur="500"/>
                                        <p:tgtEl>
                                          <p:spTgt spid="28980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89808"/>
                                        </p:tgtEl>
                                        <p:attrNameLst>
                                          <p:attrName>style.visibility</p:attrName>
                                        </p:attrNameLst>
                                      </p:cBhvr>
                                      <p:to>
                                        <p:strVal val="visible"/>
                                      </p:to>
                                    </p:set>
                                    <p:animEffect transition="in" filter="blinds(horizontal)">
                                      <p:cBhvr>
                                        <p:cTn id="42" dur="500"/>
                                        <p:tgtEl>
                                          <p:spTgt spid="289808"/>
                                        </p:tgtEl>
                                      </p:cBhvr>
                                    </p:animEffect>
                                  </p:childTnLst>
                                </p:cTn>
                              </p:par>
                              <p:par>
                                <p:cTn id="43" presetID="3" presetClass="entr" presetSubtype="10" fill="hold" nodeType="withEffect">
                                  <p:stCondLst>
                                    <p:cond delay="0"/>
                                  </p:stCondLst>
                                  <p:childTnLst>
                                    <p:set>
                                      <p:cBhvr>
                                        <p:cTn id="44" dur="1" fill="hold">
                                          <p:stCondLst>
                                            <p:cond delay="0"/>
                                          </p:stCondLst>
                                        </p:cTn>
                                        <p:tgtEl>
                                          <p:spTgt spid="289805"/>
                                        </p:tgtEl>
                                        <p:attrNameLst>
                                          <p:attrName>style.visibility</p:attrName>
                                        </p:attrNameLst>
                                      </p:cBhvr>
                                      <p:to>
                                        <p:strVal val="visible"/>
                                      </p:to>
                                    </p:set>
                                    <p:animEffect transition="in" filter="blinds(horizontal)">
                                      <p:cBhvr>
                                        <p:cTn id="45" dur="500"/>
                                        <p:tgtEl>
                                          <p:spTgt spid="289805"/>
                                        </p:tgtEl>
                                      </p:cBhvr>
                                    </p:animEffect>
                                  </p:childTnLst>
                                </p:cTn>
                              </p:par>
                              <p:par>
                                <p:cTn id="46" presetID="3" presetClass="entr" presetSubtype="10" fill="hold" nodeType="withEffect">
                                  <p:stCondLst>
                                    <p:cond delay="0"/>
                                  </p:stCondLst>
                                  <p:childTnLst>
                                    <p:set>
                                      <p:cBhvr>
                                        <p:cTn id="47" dur="1" fill="hold">
                                          <p:stCondLst>
                                            <p:cond delay="0"/>
                                          </p:stCondLst>
                                        </p:cTn>
                                        <p:tgtEl>
                                          <p:spTgt spid="289806"/>
                                        </p:tgtEl>
                                        <p:attrNameLst>
                                          <p:attrName>style.visibility</p:attrName>
                                        </p:attrNameLst>
                                      </p:cBhvr>
                                      <p:to>
                                        <p:strVal val="visible"/>
                                      </p:to>
                                    </p:set>
                                    <p:animEffect transition="in" filter="blinds(horizontal)">
                                      <p:cBhvr>
                                        <p:cTn id="48" dur="500"/>
                                        <p:tgtEl>
                                          <p:spTgt spid="289806"/>
                                        </p:tgtEl>
                                      </p:cBhvr>
                                    </p:animEffect>
                                  </p:childTnLst>
                                </p:cTn>
                              </p:par>
                              <p:par>
                                <p:cTn id="49" presetID="3" presetClass="entr" presetSubtype="10" fill="hold" nodeType="withEffect">
                                  <p:stCondLst>
                                    <p:cond delay="0"/>
                                  </p:stCondLst>
                                  <p:childTnLst>
                                    <p:set>
                                      <p:cBhvr>
                                        <p:cTn id="50" dur="1" fill="hold">
                                          <p:stCondLst>
                                            <p:cond delay="0"/>
                                          </p:stCondLst>
                                        </p:cTn>
                                        <p:tgtEl>
                                          <p:spTgt spid="289810"/>
                                        </p:tgtEl>
                                        <p:attrNameLst>
                                          <p:attrName>style.visibility</p:attrName>
                                        </p:attrNameLst>
                                      </p:cBhvr>
                                      <p:to>
                                        <p:strVal val="visible"/>
                                      </p:to>
                                    </p:set>
                                    <p:animEffect transition="in" filter="blinds(horizontal)">
                                      <p:cBhvr>
                                        <p:cTn id="51" dur="500"/>
                                        <p:tgtEl>
                                          <p:spTgt spid="289810"/>
                                        </p:tgtEl>
                                      </p:cBhvr>
                                    </p:animEffect>
                                  </p:childTnLst>
                                </p:cTn>
                              </p:par>
                              <p:par>
                                <p:cTn id="52" presetID="3" presetClass="entr" presetSubtype="10" fill="hold" nodeType="withEffect">
                                  <p:stCondLst>
                                    <p:cond delay="0"/>
                                  </p:stCondLst>
                                  <p:childTnLst>
                                    <p:set>
                                      <p:cBhvr>
                                        <p:cTn id="53" dur="1" fill="hold">
                                          <p:stCondLst>
                                            <p:cond delay="0"/>
                                          </p:stCondLst>
                                        </p:cTn>
                                        <p:tgtEl>
                                          <p:spTgt spid="289807"/>
                                        </p:tgtEl>
                                        <p:attrNameLst>
                                          <p:attrName>style.visibility</p:attrName>
                                        </p:attrNameLst>
                                      </p:cBhvr>
                                      <p:to>
                                        <p:strVal val="visible"/>
                                      </p:to>
                                    </p:set>
                                    <p:animEffect transition="in" filter="blinds(horizontal)">
                                      <p:cBhvr>
                                        <p:cTn id="54" dur="500"/>
                                        <p:tgtEl>
                                          <p:spTgt spid="289807"/>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289809"/>
                                        </p:tgtEl>
                                        <p:attrNameLst>
                                          <p:attrName>style.visibility</p:attrName>
                                        </p:attrNameLst>
                                      </p:cBhvr>
                                      <p:to>
                                        <p:strVal val="visible"/>
                                      </p:to>
                                    </p:set>
                                    <p:animEffect transition="in" filter="blinds(horizontal)">
                                      <p:cBhvr>
                                        <p:cTn id="59"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文本框 99"/>
          <p:cNvSpPr txBox="1">
            <a:spLocks noChangeArrowheads="1"/>
          </p:cNvSpPr>
          <p:nvPr>
            <p:custDataLst>
              <p:tags r:id="rId1"/>
            </p:custDataLst>
          </p:nvPr>
        </p:nvSpPr>
        <p:spPr bwMode="auto">
          <a:xfrm>
            <a:off x="1123627" y="1159627"/>
            <a:ext cx="710597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064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b="1">
                <a:solidFill>
                  <a:srgbClr val="000000"/>
                </a:solidFill>
                <a:latin typeface="微软雅黑" panose="020B0503020204020204" pitchFamily="34" charset="-122"/>
                <a:ea typeface="微软雅黑" panose="020B0503020204020204" pitchFamily="34" charset="-122"/>
              </a:rPr>
              <a:t>人地协调观是地理学和地理教育的核心观点，指人们对人类与地理环境之间形成协调关系的必要性和可能性的深刻认识和理解。在高考地理试题中渗透人地协调观，通过</a:t>
            </a:r>
            <a:r>
              <a:rPr lang="zh-CN" altLang="en-US" sz="2400" b="1">
                <a:solidFill>
                  <a:srgbClr val="FF0000"/>
                </a:solidFill>
                <a:latin typeface="微软雅黑" panose="020B0503020204020204" pitchFamily="34" charset="-122"/>
                <a:ea typeface="微软雅黑" panose="020B0503020204020204" pitchFamily="34" charset="-122"/>
              </a:rPr>
              <a:t>考生解答地理问题流露出的价值取向</a:t>
            </a:r>
            <a:r>
              <a:rPr lang="zh-CN" altLang="en-US" sz="2400" b="1">
                <a:solidFill>
                  <a:srgbClr val="000000"/>
                </a:solidFill>
                <a:latin typeface="微软雅黑" panose="020B0503020204020204" pitchFamily="34" charset="-122"/>
                <a:ea typeface="微软雅黑" panose="020B0503020204020204" pitchFamily="34" charset="-122"/>
              </a:rPr>
              <a:t>，把人地协调、可持续发展的核心价值转化为看得见、可评价的真实行为。</a:t>
            </a:r>
            <a:endParaRPr lang="zh-CN" altLang="en-US" sz="2400" b="1">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5"/>
          <p:cNvSpPr>
            <a:spLocks noChangeArrowheads="1"/>
          </p:cNvSpPr>
          <p:nvPr>
            <p:custDataLst>
              <p:tags r:id="rId1"/>
            </p:custDataLst>
          </p:nvPr>
        </p:nvSpPr>
        <p:spPr bwMode="auto">
          <a:xfrm>
            <a:off x="2627710" y="113110"/>
            <a:ext cx="353615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000" b="1">
                <a:solidFill>
                  <a:srgbClr val="FF0000"/>
                </a:solidFill>
                <a:latin typeface="微软雅黑" panose="020B0503020204020204" pitchFamily="34" charset="-122"/>
                <a:ea typeface="微软雅黑" panose="020B0503020204020204" pitchFamily="34" charset="-122"/>
              </a:rPr>
              <a:t>素养</a:t>
            </a:r>
            <a:r>
              <a:rPr lang="en-US" altLang="zh-CN" sz="3000" b="1">
                <a:solidFill>
                  <a:srgbClr val="FF0000"/>
                </a:solidFill>
                <a:latin typeface="微软雅黑" panose="020B0503020204020204" pitchFamily="34" charset="-122"/>
                <a:ea typeface="微软雅黑" panose="020B0503020204020204" pitchFamily="34" charset="-122"/>
              </a:rPr>
              <a:t>2</a:t>
            </a:r>
            <a:r>
              <a:rPr lang="zh-CN" altLang="en-US" sz="3000" b="1">
                <a:solidFill>
                  <a:srgbClr val="FF0000"/>
                </a:solidFill>
                <a:latin typeface="微软雅黑" panose="020B0503020204020204" pitchFamily="34" charset="-122"/>
                <a:ea typeface="微软雅黑" panose="020B0503020204020204" pitchFamily="34" charset="-122"/>
              </a:rPr>
              <a:t>：综合思维</a:t>
            </a:r>
            <a:endParaRPr lang="zh-CN" altLang="en-US" sz="3000" b="1">
              <a:solidFill>
                <a:srgbClr val="FF0000"/>
              </a:solidFill>
              <a:latin typeface="微软雅黑" panose="020B0503020204020204" pitchFamily="34" charset="-122"/>
              <a:ea typeface="微软雅黑" panose="020B0503020204020204" pitchFamily="34" charset="-122"/>
            </a:endParaRPr>
          </a:p>
        </p:txBody>
      </p:sp>
      <p:sp>
        <p:nvSpPr>
          <p:cNvPr id="407558" name="Rectangle 6"/>
          <p:cNvSpPr>
            <a:spLocks noChangeArrowheads="1"/>
          </p:cNvSpPr>
          <p:nvPr>
            <p:custDataLst>
              <p:tags r:id="rId2"/>
            </p:custDataLst>
          </p:nvPr>
        </p:nvSpPr>
        <p:spPr bwMode="auto">
          <a:xfrm>
            <a:off x="1358504" y="2409825"/>
            <a:ext cx="1160859" cy="553998"/>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地理学的</a:t>
            </a:r>
            <a:endParaRPr lang="zh-CN" altLang="en-US" b="1">
              <a:solidFill>
                <a:schemeClr val="tx2"/>
              </a:solidFill>
              <a:latin typeface="微软雅黑" panose="020B0503020204020204" pitchFamily="34" charset="-122"/>
              <a:ea typeface="微软雅黑" panose="020B0503020204020204" pitchFamily="34" charset="-122"/>
            </a:endParaRPr>
          </a:p>
          <a:p>
            <a:pPr algn="ctr"/>
            <a:r>
              <a:rPr lang="zh-CN" altLang="en-US" b="1">
                <a:solidFill>
                  <a:schemeClr val="tx2"/>
                </a:solidFill>
                <a:latin typeface="微软雅黑" panose="020B0503020204020204" pitchFamily="34" charset="-122"/>
                <a:ea typeface="微软雅黑" panose="020B0503020204020204" pitchFamily="34" charset="-122"/>
              </a:rPr>
              <a:t>研究对象</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60" name="AutoShape 8"/>
          <p:cNvSpPr/>
          <p:nvPr>
            <p:custDataLst>
              <p:tags r:id="rId3"/>
            </p:custDataLst>
          </p:nvPr>
        </p:nvSpPr>
        <p:spPr bwMode="auto">
          <a:xfrm>
            <a:off x="2627710" y="1758553"/>
            <a:ext cx="135731" cy="1862138"/>
          </a:xfrm>
          <a:prstGeom prst="leftBrace">
            <a:avLst>
              <a:gd name="adj1" fmla="val 112549"/>
              <a:gd name="adj2" fmla="val 50000"/>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407561" name="Rectangle 9"/>
          <p:cNvSpPr>
            <a:spLocks noChangeArrowheads="1"/>
          </p:cNvSpPr>
          <p:nvPr>
            <p:custDataLst>
              <p:tags r:id="rId4"/>
            </p:custDataLst>
          </p:nvPr>
        </p:nvSpPr>
        <p:spPr bwMode="auto">
          <a:xfrm>
            <a:off x="2817019" y="1460897"/>
            <a:ext cx="620316" cy="553998"/>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自然要素</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62" name="Rectangle 10"/>
          <p:cNvSpPr>
            <a:spLocks noChangeArrowheads="1"/>
          </p:cNvSpPr>
          <p:nvPr>
            <p:custDataLst>
              <p:tags r:id="rId5"/>
            </p:custDataLst>
          </p:nvPr>
        </p:nvSpPr>
        <p:spPr bwMode="auto">
          <a:xfrm>
            <a:off x="2817019" y="3318272"/>
            <a:ext cx="620316" cy="553998"/>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人文要素</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63" name="AutoShape 11"/>
          <p:cNvSpPr/>
          <p:nvPr>
            <p:custDataLst>
              <p:tags r:id="rId6"/>
            </p:custDataLst>
          </p:nvPr>
        </p:nvSpPr>
        <p:spPr bwMode="auto">
          <a:xfrm>
            <a:off x="3573066" y="975122"/>
            <a:ext cx="27384" cy="1484709"/>
          </a:xfrm>
          <a:prstGeom prst="leftBrace">
            <a:avLst>
              <a:gd name="adj1" fmla="val 444789"/>
              <a:gd name="adj2" fmla="val 50000"/>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407564" name="Rectangle 12"/>
          <p:cNvSpPr>
            <a:spLocks noChangeArrowheads="1"/>
          </p:cNvSpPr>
          <p:nvPr>
            <p:custDataLst>
              <p:tags r:id="rId7"/>
            </p:custDataLst>
          </p:nvPr>
        </p:nvSpPr>
        <p:spPr bwMode="auto">
          <a:xfrm>
            <a:off x="3680223" y="894160"/>
            <a:ext cx="702469" cy="276999"/>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气候</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65" name="Rectangle 13"/>
          <p:cNvSpPr>
            <a:spLocks noChangeArrowheads="1"/>
          </p:cNvSpPr>
          <p:nvPr>
            <p:custDataLst>
              <p:tags r:id="rId8"/>
            </p:custDataLst>
          </p:nvPr>
        </p:nvSpPr>
        <p:spPr bwMode="auto">
          <a:xfrm>
            <a:off x="3680223" y="1223963"/>
            <a:ext cx="702469" cy="276999"/>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水文</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66" name="Rectangle 14"/>
          <p:cNvSpPr>
            <a:spLocks noChangeArrowheads="1"/>
          </p:cNvSpPr>
          <p:nvPr>
            <p:custDataLst>
              <p:tags r:id="rId9"/>
            </p:custDataLst>
          </p:nvPr>
        </p:nvSpPr>
        <p:spPr bwMode="auto">
          <a:xfrm>
            <a:off x="3680223" y="1558529"/>
            <a:ext cx="702469" cy="276999"/>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地貌</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67" name="Rectangle 15"/>
          <p:cNvSpPr>
            <a:spLocks noChangeArrowheads="1"/>
          </p:cNvSpPr>
          <p:nvPr>
            <p:custDataLst>
              <p:tags r:id="rId10"/>
            </p:custDataLst>
          </p:nvPr>
        </p:nvSpPr>
        <p:spPr bwMode="auto">
          <a:xfrm>
            <a:off x="3680223" y="1888332"/>
            <a:ext cx="702469" cy="276999"/>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生物</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68" name="Rectangle 16"/>
          <p:cNvSpPr>
            <a:spLocks noChangeArrowheads="1"/>
          </p:cNvSpPr>
          <p:nvPr>
            <p:custDataLst>
              <p:tags r:id="rId11"/>
            </p:custDataLst>
          </p:nvPr>
        </p:nvSpPr>
        <p:spPr bwMode="auto">
          <a:xfrm>
            <a:off x="6786563" y="2193131"/>
            <a:ext cx="1079897" cy="553998"/>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地理环境</a:t>
            </a:r>
            <a:endParaRPr lang="zh-CN" altLang="en-US" b="1">
              <a:solidFill>
                <a:schemeClr val="tx2"/>
              </a:solidFill>
              <a:latin typeface="微软雅黑" panose="020B0503020204020204" pitchFamily="34" charset="-122"/>
              <a:ea typeface="微软雅黑" panose="020B0503020204020204" pitchFamily="34" charset="-122"/>
            </a:endParaRPr>
          </a:p>
          <a:p>
            <a:pPr algn="ctr"/>
            <a:r>
              <a:rPr lang="zh-CN" altLang="en-US" b="1">
                <a:solidFill>
                  <a:schemeClr val="tx2"/>
                </a:solidFill>
                <a:latin typeface="微软雅黑" panose="020B0503020204020204" pitchFamily="34" charset="-122"/>
                <a:ea typeface="微软雅黑" panose="020B0503020204020204" pitchFamily="34" charset="-122"/>
              </a:rPr>
              <a:t>整体性</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69" name="Rectangle 17"/>
          <p:cNvSpPr>
            <a:spLocks noChangeArrowheads="1"/>
          </p:cNvSpPr>
          <p:nvPr>
            <p:custDataLst>
              <p:tags r:id="rId12"/>
            </p:custDataLst>
          </p:nvPr>
        </p:nvSpPr>
        <p:spPr bwMode="auto">
          <a:xfrm>
            <a:off x="3680223" y="2213373"/>
            <a:ext cx="702469" cy="276999"/>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土壤</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70" name="AutoShape 18"/>
          <p:cNvSpPr/>
          <p:nvPr>
            <p:custDataLst>
              <p:tags r:id="rId13"/>
            </p:custDataLst>
          </p:nvPr>
        </p:nvSpPr>
        <p:spPr bwMode="auto">
          <a:xfrm>
            <a:off x="3573066" y="2975372"/>
            <a:ext cx="27384" cy="1484709"/>
          </a:xfrm>
          <a:prstGeom prst="leftBrace">
            <a:avLst>
              <a:gd name="adj1" fmla="val 444789"/>
              <a:gd name="adj2" fmla="val 50000"/>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407571" name="Rectangle 19"/>
          <p:cNvSpPr>
            <a:spLocks noChangeArrowheads="1"/>
          </p:cNvSpPr>
          <p:nvPr>
            <p:custDataLst>
              <p:tags r:id="rId14"/>
            </p:custDataLst>
          </p:nvPr>
        </p:nvSpPr>
        <p:spPr bwMode="auto">
          <a:xfrm>
            <a:off x="3680223" y="2894410"/>
            <a:ext cx="702469" cy="276999"/>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人口</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72" name="Rectangle 20"/>
          <p:cNvSpPr>
            <a:spLocks noChangeArrowheads="1"/>
          </p:cNvSpPr>
          <p:nvPr>
            <p:custDataLst>
              <p:tags r:id="rId15"/>
            </p:custDataLst>
          </p:nvPr>
        </p:nvSpPr>
        <p:spPr bwMode="auto">
          <a:xfrm>
            <a:off x="3680223" y="3349229"/>
            <a:ext cx="702469" cy="276999"/>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城市</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73" name="Rectangle 21"/>
          <p:cNvSpPr>
            <a:spLocks noChangeArrowheads="1"/>
          </p:cNvSpPr>
          <p:nvPr>
            <p:custDataLst>
              <p:tags r:id="rId16"/>
            </p:custDataLst>
          </p:nvPr>
        </p:nvSpPr>
        <p:spPr bwMode="auto">
          <a:xfrm>
            <a:off x="3680223" y="3781426"/>
            <a:ext cx="702469" cy="276999"/>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交通</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74" name="Rectangle 22"/>
          <p:cNvSpPr>
            <a:spLocks noChangeArrowheads="1"/>
          </p:cNvSpPr>
          <p:nvPr>
            <p:custDataLst>
              <p:tags r:id="rId17"/>
            </p:custDataLst>
          </p:nvPr>
        </p:nvSpPr>
        <p:spPr bwMode="auto">
          <a:xfrm>
            <a:off x="5138738" y="1869282"/>
            <a:ext cx="1160860" cy="276999"/>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时空综合</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75" name="Rectangle 23"/>
          <p:cNvSpPr>
            <a:spLocks noChangeArrowheads="1"/>
          </p:cNvSpPr>
          <p:nvPr>
            <p:custDataLst>
              <p:tags r:id="rId18"/>
            </p:custDataLst>
          </p:nvPr>
        </p:nvSpPr>
        <p:spPr bwMode="auto">
          <a:xfrm>
            <a:off x="3680223" y="4213623"/>
            <a:ext cx="702469" cy="553998"/>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产业活动</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76" name="Rectangle 24"/>
          <p:cNvSpPr>
            <a:spLocks noChangeArrowheads="1"/>
          </p:cNvSpPr>
          <p:nvPr>
            <p:custDataLst>
              <p:tags r:id="rId19"/>
            </p:custDataLst>
          </p:nvPr>
        </p:nvSpPr>
        <p:spPr bwMode="auto">
          <a:xfrm>
            <a:off x="2734866" y="789385"/>
            <a:ext cx="1756172" cy="4131469"/>
          </a:xfrm>
          <a:prstGeom prst="rect">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407577" name="Line 25"/>
          <p:cNvSpPr>
            <a:spLocks noChangeShapeType="1"/>
          </p:cNvSpPr>
          <p:nvPr>
            <p:custDataLst>
              <p:tags r:id="rId20"/>
            </p:custDataLst>
          </p:nvPr>
        </p:nvSpPr>
        <p:spPr bwMode="auto">
          <a:xfrm>
            <a:off x="4517231" y="2031206"/>
            <a:ext cx="567929" cy="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7578" name="Line 26"/>
          <p:cNvSpPr>
            <a:spLocks noChangeShapeType="1"/>
          </p:cNvSpPr>
          <p:nvPr>
            <p:custDataLst>
              <p:tags r:id="rId21"/>
            </p:custDataLst>
          </p:nvPr>
        </p:nvSpPr>
        <p:spPr bwMode="auto">
          <a:xfrm>
            <a:off x="4517231" y="3031331"/>
            <a:ext cx="567929" cy="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7579" name="Rectangle 27"/>
          <p:cNvSpPr>
            <a:spLocks noChangeArrowheads="1"/>
          </p:cNvSpPr>
          <p:nvPr>
            <p:custDataLst>
              <p:tags r:id="rId22"/>
            </p:custDataLst>
          </p:nvPr>
        </p:nvSpPr>
        <p:spPr bwMode="auto">
          <a:xfrm>
            <a:off x="5111354" y="2863454"/>
            <a:ext cx="1215628" cy="276999"/>
          </a:xfrm>
          <a:prstGeom prst="rect">
            <a:avLst/>
          </a:prstGeom>
          <a:noFill/>
          <a:ln w="38100">
            <a:solidFill>
              <a:srgbClr val="0000FF"/>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2"/>
                </a:solidFill>
                <a:latin typeface="微软雅黑" panose="020B0503020204020204" pitchFamily="34" charset="-122"/>
                <a:ea typeface="微软雅黑" panose="020B0503020204020204" pitchFamily="34" charset="-122"/>
              </a:rPr>
              <a:t>地方综合</a:t>
            </a:r>
            <a:endParaRPr lang="zh-CN" altLang="en-US" b="1">
              <a:solidFill>
                <a:schemeClr val="tx2"/>
              </a:solidFill>
              <a:latin typeface="微软雅黑" panose="020B0503020204020204" pitchFamily="34" charset="-122"/>
              <a:ea typeface="微软雅黑" panose="020B0503020204020204" pitchFamily="34" charset="-122"/>
            </a:endParaRPr>
          </a:p>
        </p:txBody>
      </p:sp>
      <p:sp>
        <p:nvSpPr>
          <p:cNvPr id="407580" name="Line 28"/>
          <p:cNvSpPr>
            <a:spLocks noChangeShapeType="1"/>
          </p:cNvSpPr>
          <p:nvPr>
            <p:custDataLst>
              <p:tags r:id="rId23"/>
            </p:custDataLst>
          </p:nvPr>
        </p:nvSpPr>
        <p:spPr bwMode="auto">
          <a:xfrm flipH="1">
            <a:off x="5462588" y="2193132"/>
            <a:ext cx="0" cy="621506"/>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7581" name="Line 29"/>
          <p:cNvSpPr>
            <a:spLocks noChangeShapeType="1"/>
          </p:cNvSpPr>
          <p:nvPr>
            <p:custDataLst>
              <p:tags r:id="rId24"/>
            </p:custDataLst>
          </p:nvPr>
        </p:nvSpPr>
        <p:spPr bwMode="auto">
          <a:xfrm rot="10800000" flipH="1">
            <a:off x="5975747" y="2166938"/>
            <a:ext cx="0" cy="621506"/>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7582" name="AutoShape 30"/>
          <p:cNvSpPr/>
          <p:nvPr>
            <p:custDataLst>
              <p:tags r:id="rId25"/>
            </p:custDataLst>
          </p:nvPr>
        </p:nvSpPr>
        <p:spPr bwMode="auto">
          <a:xfrm>
            <a:off x="6381751" y="2005013"/>
            <a:ext cx="107156" cy="971550"/>
          </a:xfrm>
          <a:prstGeom prst="rightBrace">
            <a:avLst>
              <a:gd name="adj1" fmla="val 74800"/>
              <a:gd name="adj2" fmla="val 50000"/>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407583" name="Line 31"/>
          <p:cNvSpPr>
            <a:spLocks noChangeShapeType="1"/>
          </p:cNvSpPr>
          <p:nvPr>
            <p:custDataLst>
              <p:tags r:id="rId26"/>
            </p:custDataLst>
          </p:nvPr>
        </p:nvSpPr>
        <p:spPr bwMode="auto">
          <a:xfrm>
            <a:off x="6488906" y="2490788"/>
            <a:ext cx="242888" cy="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7584" name="Line 32"/>
          <p:cNvSpPr>
            <a:spLocks noChangeShapeType="1"/>
          </p:cNvSpPr>
          <p:nvPr>
            <p:custDataLst>
              <p:tags r:id="rId27"/>
            </p:custDataLst>
          </p:nvPr>
        </p:nvSpPr>
        <p:spPr bwMode="auto">
          <a:xfrm flipH="1">
            <a:off x="2914650" y="2085975"/>
            <a:ext cx="0" cy="116086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7585" name="Line 33"/>
          <p:cNvSpPr>
            <a:spLocks noChangeShapeType="1"/>
          </p:cNvSpPr>
          <p:nvPr>
            <p:custDataLst>
              <p:tags r:id="rId28"/>
            </p:custDataLst>
          </p:nvPr>
        </p:nvSpPr>
        <p:spPr bwMode="auto">
          <a:xfrm rot="10800000" flipH="1">
            <a:off x="3318272" y="2058591"/>
            <a:ext cx="0" cy="1160859"/>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7586" name="Rectangle 34"/>
          <p:cNvSpPr>
            <a:spLocks noChangeArrowheads="1"/>
          </p:cNvSpPr>
          <p:nvPr>
            <p:custDataLst>
              <p:tags r:id="rId29"/>
            </p:custDataLst>
          </p:nvPr>
        </p:nvSpPr>
        <p:spPr bwMode="auto">
          <a:xfrm>
            <a:off x="2951560" y="2187179"/>
            <a:ext cx="3238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500" b="1">
                <a:latin typeface="微软雅黑" panose="020B0503020204020204" pitchFamily="34" charset="-122"/>
                <a:ea typeface="微软雅黑" panose="020B0503020204020204" pitchFamily="34" charset="-122"/>
              </a:rPr>
              <a:t>联系影响</a:t>
            </a:r>
            <a:endParaRPr lang="zh-CN" altLang="en-US" sz="1500" b="1">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7558"/>
                                        </p:tgtEl>
                                        <p:attrNameLst>
                                          <p:attrName>style.visibility</p:attrName>
                                        </p:attrNameLst>
                                      </p:cBhvr>
                                      <p:to>
                                        <p:strVal val="visible"/>
                                      </p:to>
                                    </p:set>
                                    <p:animEffect transition="in" filter="blinds(horizontal)">
                                      <p:cBhvr>
                                        <p:cTn id="7" dur="500"/>
                                        <p:tgtEl>
                                          <p:spTgt spid="40755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7560"/>
                                        </p:tgtEl>
                                        <p:attrNameLst>
                                          <p:attrName>style.visibility</p:attrName>
                                        </p:attrNameLst>
                                      </p:cBhvr>
                                      <p:to>
                                        <p:strVal val="visible"/>
                                      </p:to>
                                    </p:set>
                                    <p:animEffect transition="in" filter="blinds(horizontal)">
                                      <p:cBhvr>
                                        <p:cTn id="12" dur="500"/>
                                        <p:tgtEl>
                                          <p:spTgt spid="407560"/>
                                        </p:tgtEl>
                                      </p:cBhvr>
                                    </p:animEffect>
                                  </p:childTnLst>
                                </p:cTn>
                              </p:par>
                              <p:par>
                                <p:cTn id="13" presetID="3" presetClass="entr" presetSubtype="10" fill="hold" nodeType="withEffect">
                                  <p:stCondLst>
                                    <p:cond delay="0"/>
                                  </p:stCondLst>
                                  <p:childTnLst>
                                    <p:set>
                                      <p:cBhvr>
                                        <p:cTn id="14" dur="1" fill="hold">
                                          <p:stCondLst>
                                            <p:cond delay="0"/>
                                          </p:stCondLst>
                                        </p:cTn>
                                        <p:tgtEl>
                                          <p:spTgt spid="407561"/>
                                        </p:tgtEl>
                                        <p:attrNameLst>
                                          <p:attrName>style.visibility</p:attrName>
                                        </p:attrNameLst>
                                      </p:cBhvr>
                                      <p:to>
                                        <p:strVal val="visible"/>
                                      </p:to>
                                    </p:set>
                                    <p:animEffect transition="in" filter="blinds(horizontal)">
                                      <p:cBhvr>
                                        <p:cTn id="15" dur="500"/>
                                        <p:tgtEl>
                                          <p:spTgt spid="407561"/>
                                        </p:tgtEl>
                                      </p:cBhvr>
                                    </p:animEffect>
                                  </p:childTnLst>
                                </p:cTn>
                              </p:par>
                              <p:par>
                                <p:cTn id="16" presetID="3" presetClass="entr" presetSubtype="10" fill="hold" nodeType="withEffect">
                                  <p:stCondLst>
                                    <p:cond delay="0"/>
                                  </p:stCondLst>
                                  <p:childTnLst>
                                    <p:set>
                                      <p:cBhvr>
                                        <p:cTn id="17" dur="1" fill="hold">
                                          <p:stCondLst>
                                            <p:cond delay="0"/>
                                          </p:stCondLst>
                                        </p:cTn>
                                        <p:tgtEl>
                                          <p:spTgt spid="407562"/>
                                        </p:tgtEl>
                                        <p:attrNameLst>
                                          <p:attrName>style.visibility</p:attrName>
                                        </p:attrNameLst>
                                      </p:cBhvr>
                                      <p:to>
                                        <p:strVal val="visible"/>
                                      </p:to>
                                    </p:set>
                                    <p:animEffect transition="in" filter="blinds(horizontal)">
                                      <p:cBhvr>
                                        <p:cTn id="18" dur="500"/>
                                        <p:tgtEl>
                                          <p:spTgt spid="40756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07561"/>
                                        </p:tgtEl>
                                        <p:attrNameLst>
                                          <p:attrName>style.visibility</p:attrName>
                                        </p:attrNameLst>
                                      </p:cBhvr>
                                      <p:to>
                                        <p:strVal val="visible"/>
                                      </p:to>
                                    </p:set>
                                    <p:animEffect transition="in" filter="blinds(horizontal)">
                                      <p:cBhvr>
                                        <p:cTn id="23" dur="500"/>
                                        <p:tgtEl>
                                          <p:spTgt spid="407561"/>
                                        </p:tgtEl>
                                      </p:cBhvr>
                                    </p:animEffect>
                                  </p:childTnLst>
                                </p:cTn>
                              </p:par>
                              <p:par>
                                <p:cTn id="24" presetID="3" presetClass="entr" presetSubtype="10" fill="hold" nodeType="withEffect">
                                  <p:stCondLst>
                                    <p:cond delay="0"/>
                                  </p:stCondLst>
                                  <p:childTnLst>
                                    <p:set>
                                      <p:cBhvr>
                                        <p:cTn id="25" dur="1" fill="hold">
                                          <p:stCondLst>
                                            <p:cond delay="0"/>
                                          </p:stCondLst>
                                        </p:cTn>
                                        <p:tgtEl>
                                          <p:spTgt spid="407563"/>
                                        </p:tgtEl>
                                        <p:attrNameLst>
                                          <p:attrName>style.visibility</p:attrName>
                                        </p:attrNameLst>
                                      </p:cBhvr>
                                      <p:to>
                                        <p:strVal val="visible"/>
                                      </p:to>
                                    </p:set>
                                    <p:animEffect transition="in" filter="blinds(horizontal)">
                                      <p:cBhvr>
                                        <p:cTn id="26" dur="500"/>
                                        <p:tgtEl>
                                          <p:spTgt spid="407563"/>
                                        </p:tgtEl>
                                      </p:cBhvr>
                                    </p:animEffect>
                                  </p:childTnLst>
                                </p:cTn>
                              </p:par>
                              <p:par>
                                <p:cTn id="27" presetID="3" presetClass="entr" presetSubtype="10" fill="hold" nodeType="withEffect">
                                  <p:stCondLst>
                                    <p:cond delay="0"/>
                                  </p:stCondLst>
                                  <p:childTnLst>
                                    <p:set>
                                      <p:cBhvr>
                                        <p:cTn id="28" dur="1" fill="hold">
                                          <p:stCondLst>
                                            <p:cond delay="0"/>
                                          </p:stCondLst>
                                        </p:cTn>
                                        <p:tgtEl>
                                          <p:spTgt spid="407564"/>
                                        </p:tgtEl>
                                        <p:attrNameLst>
                                          <p:attrName>style.visibility</p:attrName>
                                        </p:attrNameLst>
                                      </p:cBhvr>
                                      <p:to>
                                        <p:strVal val="visible"/>
                                      </p:to>
                                    </p:set>
                                    <p:animEffect transition="in" filter="blinds(horizontal)">
                                      <p:cBhvr>
                                        <p:cTn id="29" dur="500"/>
                                        <p:tgtEl>
                                          <p:spTgt spid="407564"/>
                                        </p:tgtEl>
                                      </p:cBhvr>
                                    </p:animEffect>
                                  </p:childTnLst>
                                </p:cTn>
                              </p:par>
                              <p:par>
                                <p:cTn id="30" presetID="3" presetClass="entr" presetSubtype="10" fill="hold" nodeType="withEffect">
                                  <p:stCondLst>
                                    <p:cond delay="0"/>
                                  </p:stCondLst>
                                  <p:childTnLst>
                                    <p:set>
                                      <p:cBhvr>
                                        <p:cTn id="31" dur="1" fill="hold">
                                          <p:stCondLst>
                                            <p:cond delay="0"/>
                                          </p:stCondLst>
                                        </p:cTn>
                                        <p:tgtEl>
                                          <p:spTgt spid="407565"/>
                                        </p:tgtEl>
                                        <p:attrNameLst>
                                          <p:attrName>style.visibility</p:attrName>
                                        </p:attrNameLst>
                                      </p:cBhvr>
                                      <p:to>
                                        <p:strVal val="visible"/>
                                      </p:to>
                                    </p:set>
                                    <p:animEffect transition="in" filter="blinds(horizontal)">
                                      <p:cBhvr>
                                        <p:cTn id="32" dur="500"/>
                                        <p:tgtEl>
                                          <p:spTgt spid="407565"/>
                                        </p:tgtEl>
                                      </p:cBhvr>
                                    </p:animEffect>
                                  </p:childTnLst>
                                </p:cTn>
                              </p:par>
                              <p:par>
                                <p:cTn id="33" presetID="3" presetClass="entr" presetSubtype="10" fill="hold" nodeType="withEffect">
                                  <p:stCondLst>
                                    <p:cond delay="0"/>
                                  </p:stCondLst>
                                  <p:childTnLst>
                                    <p:set>
                                      <p:cBhvr>
                                        <p:cTn id="34" dur="1" fill="hold">
                                          <p:stCondLst>
                                            <p:cond delay="0"/>
                                          </p:stCondLst>
                                        </p:cTn>
                                        <p:tgtEl>
                                          <p:spTgt spid="407566"/>
                                        </p:tgtEl>
                                        <p:attrNameLst>
                                          <p:attrName>style.visibility</p:attrName>
                                        </p:attrNameLst>
                                      </p:cBhvr>
                                      <p:to>
                                        <p:strVal val="visible"/>
                                      </p:to>
                                    </p:set>
                                    <p:animEffect transition="in" filter="blinds(horizontal)">
                                      <p:cBhvr>
                                        <p:cTn id="35" dur="500"/>
                                        <p:tgtEl>
                                          <p:spTgt spid="407566"/>
                                        </p:tgtEl>
                                      </p:cBhvr>
                                    </p:animEffect>
                                  </p:childTnLst>
                                </p:cTn>
                              </p:par>
                              <p:par>
                                <p:cTn id="36" presetID="3" presetClass="entr" presetSubtype="10" fill="hold" nodeType="withEffect">
                                  <p:stCondLst>
                                    <p:cond delay="0"/>
                                  </p:stCondLst>
                                  <p:childTnLst>
                                    <p:set>
                                      <p:cBhvr>
                                        <p:cTn id="37" dur="1" fill="hold">
                                          <p:stCondLst>
                                            <p:cond delay="0"/>
                                          </p:stCondLst>
                                        </p:cTn>
                                        <p:tgtEl>
                                          <p:spTgt spid="407567"/>
                                        </p:tgtEl>
                                        <p:attrNameLst>
                                          <p:attrName>style.visibility</p:attrName>
                                        </p:attrNameLst>
                                      </p:cBhvr>
                                      <p:to>
                                        <p:strVal val="visible"/>
                                      </p:to>
                                    </p:set>
                                    <p:animEffect transition="in" filter="blinds(horizontal)">
                                      <p:cBhvr>
                                        <p:cTn id="38" dur="500"/>
                                        <p:tgtEl>
                                          <p:spTgt spid="407567"/>
                                        </p:tgtEl>
                                      </p:cBhvr>
                                    </p:animEffect>
                                  </p:childTnLst>
                                </p:cTn>
                              </p:par>
                              <p:par>
                                <p:cTn id="39" presetID="3" presetClass="entr" presetSubtype="10" fill="hold" nodeType="withEffect">
                                  <p:stCondLst>
                                    <p:cond delay="0"/>
                                  </p:stCondLst>
                                  <p:childTnLst>
                                    <p:set>
                                      <p:cBhvr>
                                        <p:cTn id="40" dur="1" fill="hold">
                                          <p:stCondLst>
                                            <p:cond delay="0"/>
                                          </p:stCondLst>
                                        </p:cTn>
                                        <p:tgtEl>
                                          <p:spTgt spid="407569"/>
                                        </p:tgtEl>
                                        <p:attrNameLst>
                                          <p:attrName>style.visibility</p:attrName>
                                        </p:attrNameLst>
                                      </p:cBhvr>
                                      <p:to>
                                        <p:strVal val="visible"/>
                                      </p:to>
                                    </p:set>
                                    <p:animEffect transition="in" filter="blinds(horizontal)">
                                      <p:cBhvr>
                                        <p:cTn id="41" dur="500"/>
                                        <p:tgtEl>
                                          <p:spTgt spid="40756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407562"/>
                                        </p:tgtEl>
                                        <p:attrNameLst>
                                          <p:attrName>style.visibility</p:attrName>
                                        </p:attrNameLst>
                                      </p:cBhvr>
                                      <p:to>
                                        <p:strVal val="visible"/>
                                      </p:to>
                                    </p:set>
                                    <p:animEffect transition="in" filter="blinds(horizontal)">
                                      <p:cBhvr>
                                        <p:cTn id="46" dur="500"/>
                                        <p:tgtEl>
                                          <p:spTgt spid="407562"/>
                                        </p:tgtEl>
                                      </p:cBhvr>
                                    </p:animEffect>
                                  </p:childTnLst>
                                </p:cTn>
                              </p:par>
                              <p:par>
                                <p:cTn id="47" presetID="3" presetClass="entr" presetSubtype="10" fill="hold" nodeType="withEffect">
                                  <p:stCondLst>
                                    <p:cond delay="0"/>
                                  </p:stCondLst>
                                  <p:childTnLst>
                                    <p:set>
                                      <p:cBhvr>
                                        <p:cTn id="48" dur="1" fill="hold">
                                          <p:stCondLst>
                                            <p:cond delay="0"/>
                                          </p:stCondLst>
                                        </p:cTn>
                                        <p:tgtEl>
                                          <p:spTgt spid="407570"/>
                                        </p:tgtEl>
                                        <p:attrNameLst>
                                          <p:attrName>style.visibility</p:attrName>
                                        </p:attrNameLst>
                                      </p:cBhvr>
                                      <p:to>
                                        <p:strVal val="visible"/>
                                      </p:to>
                                    </p:set>
                                    <p:animEffect transition="in" filter="blinds(horizontal)">
                                      <p:cBhvr>
                                        <p:cTn id="49" dur="500"/>
                                        <p:tgtEl>
                                          <p:spTgt spid="407570"/>
                                        </p:tgtEl>
                                      </p:cBhvr>
                                    </p:animEffect>
                                  </p:childTnLst>
                                </p:cTn>
                              </p:par>
                              <p:par>
                                <p:cTn id="50" presetID="3" presetClass="entr" presetSubtype="10" fill="hold" nodeType="withEffect">
                                  <p:stCondLst>
                                    <p:cond delay="0"/>
                                  </p:stCondLst>
                                  <p:childTnLst>
                                    <p:set>
                                      <p:cBhvr>
                                        <p:cTn id="51" dur="1" fill="hold">
                                          <p:stCondLst>
                                            <p:cond delay="0"/>
                                          </p:stCondLst>
                                        </p:cTn>
                                        <p:tgtEl>
                                          <p:spTgt spid="407571"/>
                                        </p:tgtEl>
                                        <p:attrNameLst>
                                          <p:attrName>style.visibility</p:attrName>
                                        </p:attrNameLst>
                                      </p:cBhvr>
                                      <p:to>
                                        <p:strVal val="visible"/>
                                      </p:to>
                                    </p:set>
                                    <p:animEffect transition="in" filter="blinds(horizontal)">
                                      <p:cBhvr>
                                        <p:cTn id="52" dur="500"/>
                                        <p:tgtEl>
                                          <p:spTgt spid="407571"/>
                                        </p:tgtEl>
                                      </p:cBhvr>
                                    </p:animEffect>
                                  </p:childTnLst>
                                </p:cTn>
                              </p:par>
                              <p:par>
                                <p:cTn id="53" presetID="3" presetClass="entr" presetSubtype="10" fill="hold" nodeType="withEffect">
                                  <p:stCondLst>
                                    <p:cond delay="0"/>
                                  </p:stCondLst>
                                  <p:childTnLst>
                                    <p:set>
                                      <p:cBhvr>
                                        <p:cTn id="54" dur="1" fill="hold">
                                          <p:stCondLst>
                                            <p:cond delay="0"/>
                                          </p:stCondLst>
                                        </p:cTn>
                                        <p:tgtEl>
                                          <p:spTgt spid="407572"/>
                                        </p:tgtEl>
                                        <p:attrNameLst>
                                          <p:attrName>style.visibility</p:attrName>
                                        </p:attrNameLst>
                                      </p:cBhvr>
                                      <p:to>
                                        <p:strVal val="visible"/>
                                      </p:to>
                                    </p:set>
                                    <p:animEffect transition="in" filter="blinds(horizontal)">
                                      <p:cBhvr>
                                        <p:cTn id="55" dur="500"/>
                                        <p:tgtEl>
                                          <p:spTgt spid="407572"/>
                                        </p:tgtEl>
                                      </p:cBhvr>
                                    </p:animEffect>
                                  </p:childTnLst>
                                </p:cTn>
                              </p:par>
                              <p:par>
                                <p:cTn id="56" presetID="3" presetClass="entr" presetSubtype="10" fill="hold" nodeType="withEffect">
                                  <p:stCondLst>
                                    <p:cond delay="0"/>
                                  </p:stCondLst>
                                  <p:childTnLst>
                                    <p:set>
                                      <p:cBhvr>
                                        <p:cTn id="57" dur="1" fill="hold">
                                          <p:stCondLst>
                                            <p:cond delay="0"/>
                                          </p:stCondLst>
                                        </p:cTn>
                                        <p:tgtEl>
                                          <p:spTgt spid="407573"/>
                                        </p:tgtEl>
                                        <p:attrNameLst>
                                          <p:attrName>style.visibility</p:attrName>
                                        </p:attrNameLst>
                                      </p:cBhvr>
                                      <p:to>
                                        <p:strVal val="visible"/>
                                      </p:to>
                                    </p:set>
                                    <p:animEffect transition="in" filter="blinds(horizontal)">
                                      <p:cBhvr>
                                        <p:cTn id="58" dur="500"/>
                                        <p:tgtEl>
                                          <p:spTgt spid="407573"/>
                                        </p:tgtEl>
                                      </p:cBhvr>
                                    </p:animEffect>
                                  </p:childTnLst>
                                </p:cTn>
                              </p:par>
                              <p:par>
                                <p:cTn id="59" presetID="3" presetClass="entr" presetSubtype="10" fill="hold" nodeType="withEffect">
                                  <p:stCondLst>
                                    <p:cond delay="0"/>
                                  </p:stCondLst>
                                  <p:childTnLst>
                                    <p:set>
                                      <p:cBhvr>
                                        <p:cTn id="60" dur="1" fill="hold">
                                          <p:stCondLst>
                                            <p:cond delay="0"/>
                                          </p:stCondLst>
                                        </p:cTn>
                                        <p:tgtEl>
                                          <p:spTgt spid="407575"/>
                                        </p:tgtEl>
                                        <p:attrNameLst>
                                          <p:attrName>style.visibility</p:attrName>
                                        </p:attrNameLst>
                                      </p:cBhvr>
                                      <p:to>
                                        <p:strVal val="visible"/>
                                      </p:to>
                                    </p:set>
                                    <p:animEffect transition="in" filter="blinds(horizontal)">
                                      <p:cBhvr>
                                        <p:cTn id="61" dur="500"/>
                                        <p:tgtEl>
                                          <p:spTgt spid="407575"/>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407584"/>
                                        </p:tgtEl>
                                        <p:attrNameLst>
                                          <p:attrName>style.visibility</p:attrName>
                                        </p:attrNameLst>
                                      </p:cBhvr>
                                      <p:to>
                                        <p:strVal val="visible"/>
                                      </p:to>
                                    </p:set>
                                    <p:animEffect transition="in" filter="blinds(horizontal)">
                                      <p:cBhvr>
                                        <p:cTn id="66" dur="500"/>
                                        <p:tgtEl>
                                          <p:spTgt spid="407584"/>
                                        </p:tgtEl>
                                      </p:cBhvr>
                                    </p:animEffect>
                                  </p:childTnLst>
                                </p:cTn>
                              </p:par>
                              <p:par>
                                <p:cTn id="67" presetID="3" presetClass="entr" presetSubtype="10" fill="hold" nodeType="withEffect">
                                  <p:stCondLst>
                                    <p:cond delay="0"/>
                                  </p:stCondLst>
                                  <p:childTnLst>
                                    <p:set>
                                      <p:cBhvr>
                                        <p:cTn id="68" dur="1" fill="hold">
                                          <p:stCondLst>
                                            <p:cond delay="0"/>
                                          </p:stCondLst>
                                        </p:cTn>
                                        <p:tgtEl>
                                          <p:spTgt spid="407585"/>
                                        </p:tgtEl>
                                        <p:attrNameLst>
                                          <p:attrName>style.visibility</p:attrName>
                                        </p:attrNameLst>
                                      </p:cBhvr>
                                      <p:to>
                                        <p:strVal val="visible"/>
                                      </p:to>
                                    </p:set>
                                    <p:animEffect transition="in" filter="blinds(horizontal)">
                                      <p:cBhvr>
                                        <p:cTn id="69" dur="500"/>
                                        <p:tgtEl>
                                          <p:spTgt spid="407585"/>
                                        </p:tgtEl>
                                      </p:cBhvr>
                                    </p:animEffect>
                                  </p:childTnLst>
                                </p:cTn>
                              </p:par>
                              <p:par>
                                <p:cTn id="70" presetID="3" presetClass="entr" presetSubtype="10" fill="hold" nodeType="withEffect">
                                  <p:stCondLst>
                                    <p:cond delay="0"/>
                                  </p:stCondLst>
                                  <p:childTnLst>
                                    <p:set>
                                      <p:cBhvr>
                                        <p:cTn id="71" dur="1" fill="hold">
                                          <p:stCondLst>
                                            <p:cond delay="0"/>
                                          </p:stCondLst>
                                        </p:cTn>
                                        <p:tgtEl>
                                          <p:spTgt spid="407586"/>
                                        </p:tgtEl>
                                        <p:attrNameLst>
                                          <p:attrName>style.visibility</p:attrName>
                                        </p:attrNameLst>
                                      </p:cBhvr>
                                      <p:to>
                                        <p:strVal val="visible"/>
                                      </p:to>
                                    </p:set>
                                    <p:animEffect transition="in" filter="blinds(horizontal)">
                                      <p:cBhvr>
                                        <p:cTn id="72" dur="500"/>
                                        <p:tgtEl>
                                          <p:spTgt spid="407586"/>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407576"/>
                                        </p:tgtEl>
                                        <p:attrNameLst>
                                          <p:attrName>style.visibility</p:attrName>
                                        </p:attrNameLst>
                                      </p:cBhvr>
                                      <p:to>
                                        <p:strVal val="visible"/>
                                      </p:to>
                                    </p:set>
                                    <p:animEffect transition="in" filter="blinds(horizontal)">
                                      <p:cBhvr>
                                        <p:cTn id="77" dur="500"/>
                                        <p:tgtEl>
                                          <p:spTgt spid="407576"/>
                                        </p:tgtEl>
                                      </p:cBhvr>
                                    </p:animEffect>
                                  </p:childTnLst>
                                </p:cTn>
                              </p:par>
                              <p:par>
                                <p:cTn id="78" presetID="3" presetClass="entr" presetSubtype="10" fill="hold" nodeType="withEffect">
                                  <p:stCondLst>
                                    <p:cond delay="0"/>
                                  </p:stCondLst>
                                  <p:childTnLst>
                                    <p:set>
                                      <p:cBhvr>
                                        <p:cTn id="79" dur="1" fill="hold">
                                          <p:stCondLst>
                                            <p:cond delay="0"/>
                                          </p:stCondLst>
                                        </p:cTn>
                                        <p:tgtEl>
                                          <p:spTgt spid="407577"/>
                                        </p:tgtEl>
                                        <p:attrNameLst>
                                          <p:attrName>style.visibility</p:attrName>
                                        </p:attrNameLst>
                                      </p:cBhvr>
                                      <p:to>
                                        <p:strVal val="visible"/>
                                      </p:to>
                                    </p:set>
                                    <p:animEffect transition="in" filter="blinds(horizontal)">
                                      <p:cBhvr>
                                        <p:cTn id="80" dur="500"/>
                                        <p:tgtEl>
                                          <p:spTgt spid="407577"/>
                                        </p:tgtEl>
                                      </p:cBhvr>
                                    </p:animEffect>
                                  </p:childTnLst>
                                </p:cTn>
                              </p:par>
                              <p:par>
                                <p:cTn id="81" presetID="3" presetClass="entr" presetSubtype="10" fill="hold" nodeType="withEffect">
                                  <p:stCondLst>
                                    <p:cond delay="0"/>
                                  </p:stCondLst>
                                  <p:childTnLst>
                                    <p:set>
                                      <p:cBhvr>
                                        <p:cTn id="82" dur="1" fill="hold">
                                          <p:stCondLst>
                                            <p:cond delay="0"/>
                                          </p:stCondLst>
                                        </p:cTn>
                                        <p:tgtEl>
                                          <p:spTgt spid="407578"/>
                                        </p:tgtEl>
                                        <p:attrNameLst>
                                          <p:attrName>style.visibility</p:attrName>
                                        </p:attrNameLst>
                                      </p:cBhvr>
                                      <p:to>
                                        <p:strVal val="visible"/>
                                      </p:to>
                                    </p:set>
                                    <p:animEffect transition="in" filter="blinds(horizontal)">
                                      <p:cBhvr>
                                        <p:cTn id="83" dur="500"/>
                                        <p:tgtEl>
                                          <p:spTgt spid="407578"/>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407574"/>
                                        </p:tgtEl>
                                        <p:attrNameLst>
                                          <p:attrName>style.visibility</p:attrName>
                                        </p:attrNameLst>
                                      </p:cBhvr>
                                      <p:to>
                                        <p:strVal val="visible"/>
                                      </p:to>
                                    </p:set>
                                    <p:animEffect transition="in" filter="blinds(horizontal)">
                                      <p:cBhvr>
                                        <p:cTn id="88" dur="500"/>
                                        <p:tgtEl>
                                          <p:spTgt spid="407574"/>
                                        </p:tgtEl>
                                      </p:cBhvr>
                                    </p:animEffect>
                                  </p:childTnLst>
                                </p:cTn>
                              </p:par>
                              <p:par>
                                <p:cTn id="89" presetID="3" presetClass="entr" presetSubtype="10" fill="hold" nodeType="withEffect">
                                  <p:stCondLst>
                                    <p:cond delay="0"/>
                                  </p:stCondLst>
                                  <p:childTnLst>
                                    <p:set>
                                      <p:cBhvr>
                                        <p:cTn id="90" dur="1" fill="hold">
                                          <p:stCondLst>
                                            <p:cond delay="0"/>
                                          </p:stCondLst>
                                        </p:cTn>
                                        <p:tgtEl>
                                          <p:spTgt spid="407579"/>
                                        </p:tgtEl>
                                        <p:attrNameLst>
                                          <p:attrName>style.visibility</p:attrName>
                                        </p:attrNameLst>
                                      </p:cBhvr>
                                      <p:to>
                                        <p:strVal val="visible"/>
                                      </p:to>
                                    </p:set>
                                    <p:animEffect transition="in" filter="blinds(horizontal)">
                                      <p:cBhvr>
                                        <p:cTn id="91" dur="500"/>
                                        <p:tgtEl>
                                          <p:spTgt spid="407579"/>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nodeType="clickEffect">
                                  <p:stCondLst>
                                    <p:cond delay="0"/>
                                  </p:stCondLst>
                                  <p:childTnLst>
                                    <p:set>
                                      <p:cBhvr>
                                        <p:cTn id="95" dur="1" fill="hold">
                                          <p:stCondLst>
                                            <p:cond delay="0"/>
                                          </p:stCondLst>
                                        </p:cTn>
                                        <p:tgtEl>
                                          <p:spTgt spid="407580"/>
                                        </p:tgtEl>
                                        <p:attrNameLst>
                                          <p:attrName>style.visibility</p:attrName>
                                        </p:attrNameLst>
                                      </p:cBhvr>
                                      <p:to>
                                        <p:strVal val="visible"/>
                                      </p:to>
                                    </p:set>
                                    <p:animEffect transition="in" filter="blinds(horizontal)">
                                      <p:cBhvr>
                                        <p:cTn id="96" dur="500"/>
                                        <p:tgtEl>
                                          <p:spTgt spid="407580"/>
                                        </p:tgtEl>
                                      </p:cBhvr>
                                    </p:animEffect>
                                  </p:childTnLst>
                                </p:cTn>
                              </p:par>
                              <p:par>
                                <p:cTn id="97" presetID="3" presetClass="entr" presetSubtype="10" fill="hold" nodeType="withEffect">
                                  <p:stCondLst>
                                    <p:cond delay="0"/>
                                  </p:stCondLst>
                                  <p:childTnLst>
                                    <p:set>
                                      <p:cBhvr>
                                        <p:cTn id="98" dur="1" fill="hold">
                                          <p:stCondLst>
                                            <p:cond delay="0"/>
                                          </p:stCondLst>
                                        </p:cTn>
                                        <p:tgtEl>
                                          <p:spTgt spid="407581"/>
                                        </p:tgtEl>
                                        <p:attrNameLst>
                                          <p:attrName>style.visibility</p:attrName>
                                        </p:attrNameLst>
                                      </p:cBhvr>
                                      <p:to>
                                        <p:strVal val="visible"/>
                                      </p:to>
                                    </p:set>
                                    <p:animEffect transition="in" filter="blinds(horizontal)">
                                      <p:cBhvr>
                                        <p:cTn id="99" dur="500"/>
                                        <p:tgtEl>
                                          <p:spTgt spid="407581"/>
                                        </p:tgtEl>
                                      </p:cBhvr>
                                    </p:animEffect>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nodeType="clickEffect">
                                  <p:stCondLst>
                                    <p:cond delay="0"/>
                                  </p:stCondLst>
                                  <p:childTnLst>
                                    <p:set>
                                      <p:cBhvr>
                                        <p:cTn id="103" dur="1" fill="hold">
                                          <p:stCondLst>
                                            <p:cond delay="0"/>
                                          </p:stCondLst>
                                        </p:cTn>
                                        <p:tgtEl>
                                          <p:spTgt spid="407583"/>
                                        </p:tgtEl>
                                        <p:attrNameLst>
                                          <p:attrName>style.visibility</p:attrName>
                                        </p:attrNameLst>
                                      </p:cBhvr>
                                      <p:to>
                                        <p:strVal val="visible"/>
                                      </p:to>
                                    </p:set>
                                    <p:animEffect transition="in" filter="blinds(horizontal)">
                                      <p:cBhvr>
                                        <p:cTn id="104" dur="500"/>
                                        <p:tgtEl>
                                          <p:spTgt spid="407583"/>
                                        </p:tgtEl>
                                      </p:cBhvr>
                                    </p:animEffect>
                                  </p:childTnLst>
                                </p:cTn>
                              </p:par>
                              <p:par>
                                <p:cTn id="105" presetID="3" presetClass="entr" presetSubtype="10" fill="hold" nodeType="withEffect">
                                  <p:stCondLst>
                                    <p:cond delay="0"/>
                                  </p:stCondLst>
                                  <p:childTnLst>
                                    <p:set>
                                      <p:cBhvr>
                                        <p:cTn id="106" dur="1" fill="hold">
                                          <p:stCondLst>
                                            <p:cond delay="0"/>
                                          </p:stCondLst>
                                        </p:cTn>
                                        <p:tgtEl>
                                          <p:spTgt spid="407582"/>
                                        </p:tgtEl>
                                        <p:attrNameLst>
                                          <p:attrName>style.visibility</p:attrName>
                                        </p:attrNameLst>
                                      </p:cBhvr>
                                      <p:to>
                                        <p:strVal val="visible"/>
                                      </p:to>
                                    </p:set>
                                    <p:animEffect transition="in" filter="blinds(horizontal)">
                                      <p:cBhvr>
                                        <p:cTn id="107" dur="500"/>
                                        <p:tgtEl>
                                          <p:spTgt spid="407582"/>
                                        </p:tgtEl>
                                      </p:cBhvr>
                                    </p:animEffect>
                                  </p:childTnLst>
                                </p:cTn>
                              </p:par>
                              <p:par>
                                <p:cTn id="108" presetID="3" presetClass="entr" presetSubtype="10" fill="hold" nodeType="withEffect">
                                  <p:stCondLst>
                                    <p:cond delay="0"/>
                                  </p:stCondLst>
                                  <p:childTnLst>
                                    <p:set>
                                      <p:cBhvr>
                                        <p:cTn id="109" dur="1" fill="hold">
                                          <p:stCondLst>
                                            <p:cond delay="0"/>
                                          </p:stCondLst>
                                        </p:cTn>
                                        <p:tgtEl>
                                          <p:spTgt spid="407568"/>
                                        </p:tgtEl>
                                        <p:attrNameLst>
                                          <p:attrName>style.visibility</p:attrName>
                                        </p:attrNameLst>
                                      </p:cBhvr>
                                      <p:to>
                                        <p:strVal val="visible"/>
                                      </p:to>
                                    </p:set>
                                    <p:animEffect transition="in" filter="blinds(horizontal)">
                                      <p:cBhvr>
                                        <p:cTn id="110" dur="500"/>
                                        <p:tgtEl>
                                          <p:spTgt spid="407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文本框 99"/>
          <p:cNvSpPr txBox="1">
            <a:spLocks noChangeArrowheads="1"/>
          </p:cNvSpPr>
          <p:nvPr>
            <p:custDataLst>
              <p:tags r:id="rId1"/>
            </p:custDataLst>
          </p:nvPr>
        </p:nvSpPr>
        <p:spPr bwMode="auto">
          <a:xfrm>
            <a:off x="782664" y="1059656"/>
            <a:ext cx="72144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064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b="1">
                <a:solidFill>
                  <a:srgbClr val="000000"/>
                </a:solidFill>
                <a:latin typeface="微软雅黑" panose="020B0503020204020204" pitchFamily="34" charset="-122"/>
                <a:ea typeface="微软雅黑" panose="020B0503020204020204" pitchFamily="34" charset="-122"/>
              </a:rPr>
              <a:t>综合思维是地理学基本的思维方式，指人们具备的全面、系统、动态地认识地理事物和现象的思维品质和能力。</a:t>
            </a:r>
            <a:endParaRPr lang="zh-CN" altLang="en-US" sz="2400" b="1">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文本框 99"/>
          <p:cNvSpPr txBox="1">
            <a:spLocks noChangeArrowheads="1"/>
          </p:cNvSpPr>
          <p:nvPr>
            <p:custDataLst>
              <p:tags r:id="rId1"/>
            </p:custDataLst>
          </p:nvPr>
        </p:nvSpPr>
        <p:spPr bwMode="auto">
          <a:xfrm>
            <a:off x="1061637" y="1127077"/>
            <a:ext cx="705172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400" b="1">
                <a:solidFill>
                  <a:srgbClr val="000000"/>
                </a:solidFill>
                <a:latin typeface="微软雅黑" panose="020B0503020204020204" pitchFamily="34" charset="-122"/>
                <a:ea typeface="微软雅黑" panose="020B0503020204020204" pitchFamily="34" charset="-122"/>
              </a:rPr>
              <a:t>   </a:t>
            </a:r>
            <a:r>
              <a:rPr lang="zh-CN" altLang="en-US" sz="2400" b="1">
                <a:solidFill>
                  <a:srgbClr val="000000"/>
                </a:solidFill>
                <a:latin typeface="微软雅黑" panose="020B0503020204020204" pitchFamily="34" charset="-122"/>
                <a:ea typeface="微软雅黑" panose="020B0503020204020204" pitchFamily="34" charset="-122"/>
              </a:rPr>
              <a:t>区域性是地理学科最突出的特点，也是地理学科区别于其他学科的本质特征。试题往往以某个特定区域为背景材料，考查学生是否掌握区域认知得方法；考查学生能否运用区域综合分析、区域比较等方法，来认识区域特征和解决区域人地关系问题。</a:t>
            </a:r>
            <a:endParaRPr lang="zh-CN" altLang="en-US" sz="2400" b="1">
              <a:latin typeface="微软雅黑" panose="020B0503020204020204" pitchFamily="34" charset="-122"/>
              <a:ea typeface="微软雅黑" panose="020B0503020204020204" pitchFamily="34" charset="-122"/>
            </a:endParaRPr>
          </a:p>
        </p:txBody>
      </p:sp>
      <p:sp>
        <p:nvSpPr>
          <p:cNvPr id="36867" name="Rectangle 5"/>
          <p:cNvSpPr>
            <a:spLocks noChangeArrowheads="1"/>
          </p:cNvSpPr>
          <p:nvPr>
            <p:custDataLst>
              <p:tags r:id="rId2"/>
            </p:custDataLst>
          </p:nvPr>
        </p:nvSpPr>
        <p:spPr bwMode="auto">
          <a:xfrm>
            <a:off x="2337077" y="442268"/>
            <a:ext cx="36456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000" b="1">
                <a:solidFill>
                  <a:srgbClr val="FF0000"/>
                </a:solidFill>
                <a:latin typeface="微软雅黑" panose="020B0503020204020204" pitchFamily="34" charset="-122"/>
                <a:ea typeface="微软雅黑" panose="020B0503020204020204" pitchFamily="34" charset="-122"/>
              </a:rPr>
              <a:t>素养</a:t>
            </a:r>
            <a:r>
              <a:rPr lang="en-US" altLang="zh-CN" sz="3000" b="1">
                <a:solidFill>
                  <a:srgbClr val="FF0000"/>
                </a:solidFill>
                <a:latin typeface="微软雅黑" panose="020B0503020204020204" pitchFamily="34" charset="-122"/>
                <a:ea typeface="微软雅黑" panose="020B0503020204020204" pitchFamily="34" charset="-122"/>
              </a:rPr>
              <a:t>3</a:t>
            </a:r>
            <a:r>
              <a:rPr lang="zh-CN" altLang="en-US" sz="3000" b="1">
                <a:solidFill>
                  <a:srgbClr val="FF0000"/>
                </a:solidFill>
                <a:latin typeface="微软雅黑" panose="020B0503020204020204" pitchFamily="34" charset="-122"/>
                <a:ea typeface="微软雅黑" panose="020B0503020204020204" pitchFamily="34" charset="-122"/>
              </a:rPr>
              <a:t>：区域认知</a:t>
            </a:r>
            <a:endParaRPr lang="zh-CN" altLang="en-US" sz="30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ChangeArrowheads="1"/>
          </p:cNvSpPr>
          <p:nvPr>
            <p:custDataLst>
              <p:tags r:id="rId1"/>
            </p:custDataLst>
          </p:nvPr>
        </p:nvSpPr>
        <p:spPr bwMode="auto">
          <a:xfrm>
            <a:off x="2190954" y="351274"/>
            <a:ext cx="35194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000" b="1">
                <a:solidFill>
                  <a:srgbClr val="FF0000"/>
                </a:solidFill>
                <a:latin typeface="微软雅黑" panose="020B0503020204020204" pitchFamily="34" charset="-122"/>
                <a:ea typeface="微软雅黑" panose="020B0503020204020204" pitchFamily="34" charset="-122"/>
              </a:rPr>
              <a:t>素养</a:t>
            </a:r>
            <a:r>
              <a:rPr lang="en-US" altLang="zh-CN" sz="3000" b="1">
                <a:solidFill>
                  <a:srgbClr val="FF0000"/>
                </a:solidFill>
                <a:latin typeface="微软雅黑" panose="020B0503020204020204" pitchFamily="34" charset="-122"/>
                <a:ea typeface="微软雅黑" panose="020B0503020204020204" pitchFamily="34" charset="-122"/>
              </a:rPr>
              <a:t>4</a:t>
            </a:r>
            <a:r>
              <a:rPr lang="zh-CN" altLang="en-US" sz="3000" b="1">
                <a:solidFill>
                  <a:srgbClr val="FF0000"/>
                </a:solidFill>
                <a:latin typeface="微软雅黑" panose="020B0503020204020204" pitchFamily="34" charset="-122"/>
                <a:ea typeface="微软雅黑" panose="020B0503020204020204" pitchFamily="34" charset="-122"/>
              </a:rPr>
              <a:t>：地理实践力</a:t>
            </a:r>
            <a:endParaRPr lang="zh-CN" altLang="en-US" sz="3000" b="1">
              <a:solidFill>
                <a:srgbClr val="FF0000"/>
              </a:solidFill>
              <a:latin typeface="微软雅黑" panose="020B0503020204020204" pitchFamily="34" charset="-122"/>
              <a:ea typeface="微软雅黑" panose="020B0503020204020204" pitchFamily="34" charset="-122"/>
            </a:endParaRPr>
          </a:p>
        </p:txBody>
      </p:sp>
      <p:sp>
        <p:nvSpPr>
          <p:cNvPr id="38914" name="文本框 99"/>
          <p:cNvSpPr txBox="1">
            <a:spLocks noChangeArrowheads="1"/>
          </p:cNvSpPr>
          <p:nvPr>
            <p:custDataLst>
              <p:tags r:id="rId2"/>
            </p:custDataLst>
          </p:nvPr>
        </p:nvSpPr>
        <p:spPr bwMode="auto">
          <a:xfrm>
            <a:off x="561975" y="1132285"/>
            <a:ext cx="779161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064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b="1">
                <a:solidFill>
                  <a:srgbClr val="000000"/>
                </a:solidFill>
                <a:latin typeface="微软雅黑" panose="020B0503020204020204" pitchFamily="34" charset="-122"/>
                <a:ea typeface="微软雅黑" panose="020B0503020204020204" pitchFamily="34" charset="-122"/>
              </a:rPr>
              <a:t>地理实践力，是指人们在户外考察、社会调查、模拟实验等地理实践活动中所具备的行动能力品质。</a:t>
            </a:r>
            <a:endParaRPr lang="zh-CN" altLang="en-US" sz="2400" b="1">
              <a:solidFill>
                <a:srgbClr val="000000"/>
              </a:solidFill>
              <a:latin typeface="微软雅黑" panose="020B0503020204020204" pitchFamily="34" charset="-122"/>
              <a:ea typeface="微软雅黑" panose="020B0503020204020204" pitchFamily="34" charset="-122"/>
            </a:endParaRPr>
          </a:p>
          <a:p>
            <a:r>
              <a:rPr lang="zh-CN" altLang="en-US" sz="2400" b="1">
                <a:solidFill>
                  <a:srgbClr val="000000"/>
                </a:solidFill>
                <a:latin typeface="微软雅黑" panose="020B0503020204020204" pitchFamily="34" charset="-122"/>
                <a:ea typeface="微软雅黑" panose="020B0503020204020204" pitchFamily="34" charset="-122"/>
              </a:rPr>
              <a:t>“地理实践力”素养有助于人们更好地在真实的情境中观察、感悟、理解地理环境，以及它与人类活动的关系，增强社会实践能力和责任感。</a:t>
            </a:r>
            <a:endParaRPr lang="zh-CN" altLang="en-US" sz="2400" b="1">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图片 3"/>
          <p:cNvPicPr>
            <a:picLocks noChangeAspect="1"/>
          </p:cNvPicPr>
          <p:nvPr>
            <p:custDataLst>
              <p:tags r:id="rId1"/>
            </p:custDataLst>
          </p:nvPr>
        </p:nvPicPr>
        <p:blipFill>
          <a:blip r:embed="rId2"/>
          <a:srcRect l="7156" t="12814" r="37177" b="47981"/>
          <a:stretch>
            <a:fillRect/>
          </a:stretch>
        </p:blipFill>
        <p:spPr>
          <a:xfrm>
            <a:off x="486728" y="584041"/>
            <a:ext cx="4054793" cy="2405381"/>
          </a:xfrm>
          <a:prstGeom prst="rect">
            <a:avLst/>
          </a:prstGeom>
          <a:noFill/>
          <a:ln w="9525">
            <a:noFill/>
          </a:ln>
        </p:spPr>
      </p:pic>
      <p:sp>
        <p:nvSpPr>
          <p:cNvPr id="14341" name="文本框 3"/>
          <p:cNvSpPr txBox="1"/>
          <p:nvPr>
            <p:custDataLst>
              <p:tags r:id="rId3"/>
            </p:custDataLst>
          </p:nvPr>
        </p:nvSpPr>
        <p:spPr>
          <a:xfrm>
            <a:off x="486728" y="170021"/>
            <a:ext cx="3748088" cy="414020"/>
          </a:xfrm>
          <a:prstGeom prst="rect">
            <a:avLst/>
          </a:prstGeom>
          <a:noFill/>
          <a:ln w="9525">
            <a:noFill/>
          </a:ln>
        </p:spPr>
        <p:txBody>
          <a:bodyPr wrap="square" anchor="t">
            <a:spAutoFit/>
          </a:bodyPr>
          <a:lstStyle/>
          <a:p>
            <a:r>
              <a:rPr lang="zh-CN" altLang="en-US" sz="2100">
                <a:solidFill>
                  <a:srgbClr val="FF0000"/>
                </a:solidFill>
                <a:latin typeface="微软雅黑" panose="020B0503020204020204" pitchFamily="34" charset="-122"/>
                <a:ea typeface="微软雅黑" panose="020B0503020204020204" pitchFamily="34" charset="-122"/>
              </a:rPr>
              <a:t>高考试题立意与地理核心素养</a:t>
            </a:r>
            <a:endParaRPr lang="zh-CN" altLang="en-US" sz="2100">
              <a:solidFill>
                <a:srgbClr val="FF0000"/>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custDataLst>
              <p:tags r:id="rId4"/>
            </p:custDataLst>
          </p:nvPr>
        </p:nvSpPr>
        <p:spPr>
          <a:xfrm>
            <a:off x="244475" y="3043555"/>
            <a:ext cx="8655685" cy="1957070"/>
          </a:xfrm>
        </p:spPr>
        <p:txBody>
          <a:bodyPr/>
          <a:lstStyle/>
          <a:p>
            <a:pPr marL="0" indent="0" algn="ctr">
              <a:buNone/>
            </a:pPr>
            <a:r>
              <a:rPr lang="zh-CN" altLang="en-US" sz="1500" b="1"/>
              <a:t>地理科考查的学科素养</a:t>
            </a:r>
            <a:endParaRPr lang="zh-CN" altLang="en-US" sz="1500" b="1"/>
          </a:p>
          <a:p>
            <a:r>
              <a:rPr lang="zh-CN" altLang="en-US" sz="1350" b="1"/>
              <a:t>区域认知：能够以</a:t>
            </a:r>
            <a:r>
              <a:rPr lang="zh-CN" altLang="en-US" sz="1350" b="1">
                <a:solidFill>
                  <a:srgbClr val="FF0000"/>
                </a:solidFill>
              </a:rPr>
              <a:t>地理视角观察世界</a:t>
            </a:r>
            <a:r>
              <a:rPr lang="zh-CN" altLang="en-US" sz="1350" b="1"/>
              <a:t>，着眼于地理事物和现象背后的空间因素，根据</a:t>
            </a:r>
            <a:r>
              <a:rPr lang="zh-CN" altLang="en-US" sz="1350" b="1">
                <a:solidFill>
                  <a:srgbClr val="FF0000"/>
                </a:solidFill>
              </a:rPr>
              <a:t>具体空间背景</a:t>
            </a:r>
            <a:r>
              <a:rPr lang="zh-CN" altLang="en-US" sz="1350" b="1"/>
              <a:t>考虑问题，包括</a:t>
            </a:r>
            <a:r>
              <a:rPr lang="zh-CN" altLang="en-US" sz="1350" b="1">
                <a:solidFill>
                  <a:srgbClr val="FF0000"/>
                </a:solidFill>
              </a:rPr>
              <a:t>空间位置、空间格局、空间联系、空间演变</a:t>
            </a:r>
            <a:r>
              <a:rPr lang="zh-CN" altLang="en-US" sz="1350" b="1"/>
              <a:t>等考查维度。</a:t>
            </a:r>
            <a:endParaRPr lang="zh-CN" altLang="en-US" sz="1350" b="1"/>
          </a:p>
          <a:p>
            <a:r>
              <a:rPr lang="zh-CN" altLang="en-US" sz="1350" b="1"/>
              <a:t>综合思维：能够用</a:t>
            </a:r>
            <a:r>
              <a:rPr lang="zh-CN" altLang="en-US" sz="1350" b="1">
                <a:solidFill>
                  <a:srgbClr val="FF0000"/>
                </a:solidFill>
              </a:rPr>
              <a:t>地理思维方式</a:t>
            </a:r>
            <a:r>
              <a:rPr lang="zh-CN" altLang="en-US" sz="1350" b="1"/>
              <a:t>思考，按地理学基本逻辑，从</a:t>
            </a:r>
            <a:r>
              <a:rPr lang="zh-CN" altLang="en-US" sz="1350" b="1">
                <a:solidFill>
                  <a:srgbClr val="FF0000"/>
                </a:solidFill>
              </a:rPr>
              <a:t>分解和综合</a:t>
            </a:r>
            <a:r>
              <a:rPr lang="zh-CN" altLang="en-US" sz="1350" b="1"/>
              <a:t>2个维度分析、解决地理问题。</a:t>
            </a:r>
            <a:endParaRPr lang="zh-CN" altLang="en-US" sz="1350" b="1"/>
          </a:p>
          <a:p>
            <a:r>
              <a:rPr lang="zh-CN" altLang="en-US" sz="1350" b="1"/>
              <a:t>地理实践力：具备地理行动实践能力，在面临需要解决的地理问题时，能够沿着</a:t>
            </a:r>
            <a:r>
              <a:rPr lang="zh-CN" altLang="en-US" sz="1350" b="1">
                <a:solidFill>
                  <a:srgbClr val="FF0000"/>
                </a:solidFill>
              </a:rPr>
              <a:t>地理视角</a:t>
            </a:r>
            <a:r>
              <a:rPr lang="zh-CN" altLang="en-US" sz="1350" b="1"/>
              <a:t>的引领，遵循</a:t>
            </a:r>
            <a:r>
              <a:rPr lang="zh-CN" altLang="en-US" sz="1350" b="1">
                <a:solidFill>
                  <a:srgbClr val="FF0000"/>
                </a:solidFill>
              </a:rPr>
              <a:t>地理思维</a:t>
            </a:r>
            <a:r>
              <a:rPr lang="zh-CN" altLang="en-US" sz="1350" b="1"/>
              <a:t>的基本方式，秉持</a:t>
            </a:r>
            <a:r>
              <a:rPr lang="zh-CN" altLang="en-US" sz="1350" b="1">
                <a:solidFill>
                  <a:srgbClr val="FF0000"/>
                </a:solidFill>
              </a:rPr>
              <a:t>正确的价值观，</a:t>
            </a:r>
            <a:r>
              <a:rPr lang="zh-CN" altLang="en-US" sz="1350" b="1"/>
              <a:t>确定合理的</a:t>
            </a:r>
            <a:r>
              <a:rPr lang="zh-CN" altLang="en-US" sz="1350" b="1">
                <a:solidFill>
                  <a:srgbClr val="FF0000"/>
                </a:solidFill>
              </a:rPr>
              <a:t>“做事”方向</a:t>
            </a:r>
            <a:r>
              <a:rPr lang="zh-CN" altLang="en-US" sz="1350" b="1"/>
              <a:t>、选择合适的</a:t>
            </a:r>
            <a:r>
              <a:rPr lang="zh-CN" altLang="en-US" sz="1350" b="1">
                <a:solidFill>
                  <a:srgbClr val="FF0000"/>
                </a:solidFill>
              </a:rPr>
              <a:t>“做事”工具</a:t>
            </a:r>
            <a:r>
              <a:rPr lang="zh-CN" altLang="en-US" sz="1350" b="1"/>
              <a:t>、采用合宜的</a:t>
            </a:r>
            <a:r>
              <a:rPr lang="zh-CN" altLang="en-US" sz="1350" b="1">
                <a:solidFill>
                  <a:srgbClr val="FF0000"/>
                </a:solidFill>
              </a:rPr>
              <a:t>“做事”方法</a:t>
            </a:r>
            <a:r>
              <a:rPr lang="zh-CN" altLang="en-US" sz="1350" b="1"/>
              <a:t>，形成迅速、高效的</a:t>
            </a:r>
            <a:r>
              <a:rPr lang="zh-CN" altLang="en-US" sz="1350" b="1">
                <a:solidFill>
                  <a:srgbClr val="FF0000"/>
                </a:solidFill>
              </a:rPr>
              <a:t>“做事”本领</a:t>
            </a:r>
            <a:r>
              <a:rPr lang="zh-CN" altLang="en-US" sz="1350" b="1"/>
              <a:t>及其表达方式。</a:t>
            </a:r>
            <a:endParaRPr lang="zh-CN" altLang="en-US" sz="1350" b="1"/>
          </a:p>
          <a:p>
            <a:r>
              <a:rPr lang="zh-CN" altLang="en-US" sz="1350" b="1"/>
              <a:t>人地协调观：是基本价值观念，人地关系是地理学研究的</a:t>
            </a:r>
            <a:r>
              <a:rPr lang="zh-CN" altLang="en-US" sz="1350" b="1">
                <a:solidFill>
                  <a:srgbClr val="FF0000"/>
                </a:solidFill>
              </a:rPr>
              <a:t>核心主题</a:t>
            </a:r>
            <a:r>
              <a:rPr lang="zh-CN" altLang="en-US" sz="1350" b="1"/>
              <a:t>。人地协调观素养能更好地分析、认识和解决人地关系问题，成为和谐世界的建设者。</a:t>
            </a:r>
            <a:endParaRPr lang="zh-CN" altLang="en-US" sz="1350" b="1"/>
          </a:p>
          <a:p>
            <a:endParaRPr lang="zh-CN" altLang="en-US" sz="1350" b="1"/>
          </a:p>
        </p:txBody>
      </p:sp>
      <p:pic>
        <p:nvPicPr>
          <p:cNvPr id="4" name="图片 1"/>
          <p:cNvPicPr>
            <a:picLocks noGrp="1" noChangeAspect="1"/>
          </p:cNvPicPr>
          <p:nvPr>
            <p:custDataLst>
              <p:tags r:id="rId5"/>
            </p:custDataLst>
          </p:nvPr>
        </p:nvPicPr>
        <p:blipFill>
          <a:blip r:embed="rId6"/>
          <a:srcRect l="9666"/>
          <a:stretch>
            <a:fillRect/>
          </a:stretch>
        </p:blipFill>
        <p:spPr>
          <a:xfrm>
            <a:off x="4592003" y="450533"/>
            <a:ext cx="4180999" cy="2538889"/>
          </a:xfrm>
          <a:prstGeom prst="rect">
            <a:avLst/>
          </a:prstGeom>
          <a:noFill/>
          <a:ln w="9525">
            <a:noFill/>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0"/>
            <a:ext cx="540068" cy="511749"/>
          </a:xfrm>
          <a:prstGeom prst="rect">
            <a:avLst/>
          </a:prstGeom>
        </p:spPr>
      </p:pic>
      <p:pic>
        <p:nvPicPr>
          <p:cNvPr id="17" name="图片 16"/>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03933" y="0"/>
            <a:ext cx="540068" cy="458474"/>
          </a:xfrm>
          <a:prstGeom prst="rect">
            <a:avLst/>
          </a:prstGeom>
        </p:spPr>
      </p:pic>
      <p:sp>
        <p:nvSpPr>
          <p:cNvPr id="14" name="文本框 13"/>
          <p:cNvSpPr txBox="1"/>
          <p:nvPr>
            <p:custDataLst>
              <p:tags r:id="rId5"/>
            </p:custDataLst>
          </p:nvPr>
        </p:nvSpPr>
        <p:spPr>
          <a:xfrm>
            <a:off x="643179" y="765457"/>
            <a:ext cx="7183467" cy="511749"/>
          </a:xfrm>
          <a:prstGeom prst="rect">
            <a:avLst/>
          </a:prstGeom>
          <a:noFill/>
        </p:spPr>
        <p:txBody>
          <a:bodyPr wrap="square" lIns="47625" tIns="19050" rIns="47625" bIns="19050" rtlCol="0" anchor="ctr" anchorCtr="0">
            <a:norm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220" normalizeH="0" baseline="0" noProof="0">
                <a:ln>
                  <a:noFill/>
                </a:ln>
                <a:solidFill>
                  <a:srgbClr val="4F81B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（一）高考题的开发和利用   </a:t>
            </a:r>
            <a:endParaRPr kumimoji="0" lang="zh-CN" altLang="en-US" sz="2000" b="1" i="0" u="none" strike="noStrike" kern="1200" cap="none" spc="220" normalizeH="0" baseline="0" noProof="0">
              <a:ln>
                <a:noFill/>
              </a:ln>
              <a:solidFill>
                <a:srgbClr val="4F81B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6"/>
            </p:custDataLst>
          </p:nvPr>
        </p:nvSpPr>
        <p:spPr>
          <a:xfrm>
            <a:off x="540069" y="1220474"/>
            <a:ext cx="7960752" cy="3724096"/>
          </a:xfrm>
          <a:prstGeom prst="rect">
            <a:avLst/>
          </a:prstGeom>
          <a:noFill/>
        </p:spPr>
        <p:txBody>
          <a:bodyPr wrap="square">
            <a:spAutoFit/>
          </a:bodyPr>
          <a:lstStyle/>
          <a:p>
            <a:pPr marL="0" marR="0" lvl="0" indent="-285750" algn="l" defTabSz="913765" rtl="0" eaLnBrk="1" fontAlgn="ctr" latinLnBrk="0" hangingPunct="1">
              <a:lnSpc>
                <a:spcPct val="120000"/>
              </a:lnSpc>
              <a:spcBef>
                <a:spcPct val="0"/>
              </a:spcBef>
              <a:spcAft>
                <a:spcPts val="800"/>
              </a:spcAft>
              <a:buClrTx/>
              <a:buSzTx/>
              <a:buFont typeface="微软雅黑" panose="020B0503020204020204" pitchFamily="34" charset="-122"/>
              <a:buNone/>
              <a:defRPr/>
            </a:pPr>
            <a:r>
              <a:rPr kumimoji="0" lang="zh-CN" altLang="en-US" sz="1800" b="1" i="0" u="none" strike="noStrike" kern="1200" cap="none" spc="120" normalizeH="0" baseline="0" noProof="0">
                <a:ln w="3175">
                  <a:noFill/>
                  <a:prstDash val="dash"/>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真题反映了对考试内容的深思熟虑、对设问和答案的准确拿捏、也是对学生学习水平的客观判断。</a:t>
            </a:r>
            <a:endParaRPr kumimoji="0" lang="zh-CN" altLang="en-US" sz="1800" b="1" i="0" u="none" strike="noStrike" kern="1200" cap="none" spc="120" normalizeH="0" baseline="0" noProof="0">
              <a:ln w="3175">
                <a:noFill/>
                <a:prstDash val="dash"/>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285750" algn="l" defTabSz="913765" rtl="0" eaLnBrk="1" fontAlgn="ctr" latinLnBrk="0" hangingPunct="1">
              <a:lnSpc>
                <a:spcPct val="120000"/>
              </a:lnSpc>
              <a:spcBef>
                <a:spcPct val="0"/>
              </a:spcBef>
              <a:spcAft>
                <a:spcPts val="800"/>
              </a:spcAft>
              <a:buClrTx/>
              <a:buSzTx/>
              <a:buFont typeface="微软雅黑" panose="020B0503020204020204" pitchFamily="34" charset="-122"/>
              <a:buNone/>
              <a:defRPr/>
            </a:pPr>
            <a:r>
              <a:rPr kumimoji="0" lang="en-US" altLang="zh-CN" sz="1800" b="1" i="0" u="none" strike="noStrike" kern="1200" cap="none" spc="120" normalizeH="0" baseline="0" noProof="0">
                <a:ln w="3175">
                  <a:noFill/>
                  <a:prstDash val="dash"/>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800" b="1" i="0" u="none" strike="noStrike" kern="1200" cap="none" spc="120" normalizeH="0" baseline="0" noProof="0">
                <a:ln w="3175">
                  <a:noFill/>
                  <a:prstDash val="dash"/>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研究真题，就如同和命题者对话</a:t>
            </a:r>
            <a:r>
              <a:rPr kumimoji="0" lang="zh-CN" altLang="en-US" sz="1800" b="1" i="0" u="none" strike="noStrike" kern="1200" cap="none" spc="120" normalizeH="0" baseline="0" noProof="0">
                <a:ln w="3175">
                  <a:noFill/>
                  <a:prstDash val="dash"/>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。提炼出命题要求、背景，利于指导我们备考，理解新课标，理解新高考要求。</a:t>
            </a:r>
            <a:endParaRPr kumimoji="0" lang="zh-CN" altLang="en-US" sz="1800" b="1" i="0" u="none" strike="noStrike" kern="1200" cap="none" spc="120" normalizeH="0" baseline="0" noProof="0">
              <a:ln w="3175">
                <a:noFill/>
                <a:prstDash val="dash"/>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285750" algn="l" defTabSz="913765" rtl="0" eaLnBrk="1" fontAlgn="ctr" latinLnBrk="0" hangingPunct="1">
              <a:lnSpc>
                <a:spcPct val="120000"/>
              </a:lnSpc>
              <a:spcBef>
                <a:spcPct val="0"/>
              </a:spcBef>
              <a:spcAft>
                <a:spcPts val="800"/>
              </a:spcAft>
              <a:buClrTx/>
              <a:buSzTx/>
              <a:buFont typeface="微软雅黑" panose="020B0503020204020204" pitchFamily="34" charset="-122"/>
              <a:buNone/>
              <a:defRPr/>
            </a:pPr>
            <a:r>
              <a:rPr kumimoji="0" lang="zh-CN" altLang="en-US" sz="1800" b="1" i="0" u="none" strike="noStrike" kern="1200" cap="none" spc="140" normalizeH="0" baseline="0" noProof="0">
                <a:ln w="3175">
                  <a:noFill/>
                  <a:prstDash val="dash"/>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精研近几年的高考真题，体会高考命题立意、把握高考动态，做到精准备考。</a:t>
            </a:r>
            <a:endParaRPr kumimoji="0" lang="en-US" altLang="zh-CN" sz="1800" b="1" i="0" u="none" strike="noStrike" kern="1200" cap="none" spc="140" normalizeH="0" baseline="0" noProof="0">
              <a:ln w="3175">
                <a:noFill/>
                <a:prstDash val="dash"/>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0" marR="0" lvl="0" indent="-285750" algn="l" defTabSz="913765" rtl="0" eaLnBrk="1" fontAlgn="ctr" latinLnBrk="0" hangingPunct="1">
              <a:lnSpc>
                <a:spcPct val="120000"/>
              </a:lnSpc>
              <a:spcBef>
                <a:spcPct val="0"/>
              </a:spcBef>
              <a:spcAft>
                <a:spcPts val="800"/>
              </a:spcAft>
              <a:buClrTx/>
              <a:buSzTx/>
              <a:buFont typeface="微软雅黑" panose="020B0503020204020204" pitchFamily="34" charset="-122"/>
              <a:buNone/>
              <a:defRPr/>
            </a:pPr>
            <a:r>
              <a:rPr kumimoji="0" lang="en-US" altLang="zh-CN" sz="1800" b="1" i="0" u="none" strike="noStrike" kern="1200" cap="none" spc="140" normalizeH="0" baseline="0" noProof="0">
                <a:ln w="3175">
                  <a:noFill/>
                  <a:prstDash val="dash"/>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高考试题是最好的练习题。</a:t>
            </a:r>
            <a:r>
              <a:rPr kumimoji="0" lang="zh-CN" altLang="en-US" sz="1800" b="1"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因为高考命题具有稳定性和连续性。利用高考真题进行训练是最行之有效的方法之一，</a:t>
            </a:r>
            <a:r>
              <a:rPr kumimoji="0" lang="zh-CN"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用好高考题，讲好高考题，讲透高考题，让学生领悟高考题的考查意图、解题思路、解题技巧，</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从而助力学生更好的建构知识、培养能力、提升素养</a:t>
            </a:r>
            <a:endParaRPr kumimoji="0" lang="zh-CN" altLang="en-US" sz="1800" b="1" i="0" u="none" strike="noStrike" kern="1200" cap="none" spc="140" normalizeH="0" baseline="0" noProof="0">
              <a:ln w="3175">
                <a:noFill/>
                <a:prstDash val="dash"/>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 name="文本框 1"/>
          <p:cNvSpPr txBox="1"/>
          <p:nvPr>
            <p:custDataLst>
              <p:tags r:id="rId7"/>
            </p:custDataLst>
          </p:nvPr>
        </p:nvSpPr>
        <p:spPr>
          <a:xfrm>
            <a:off x="1782305" y="139485"/>
            <a:ext cx="309966" cy="69742"/>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8"/>
            </p:custDataLst>
          </p:nvPr>
        </p:nvSpPr>
        <p:spPr>
          <a:xfrm>
            <a:off x="1704814" y="108489"/>
            <a:ext cx="5176433" cy="759417"/>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36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四、一轮备考几点建议</a:t>
            </a:r>
            <a:endParaRPr kumimoji="0" lang="zh-CN" altLang="en-US" sz="36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9"/>
    </p:custData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矩形: 圆角 82"/>
          <p:cNvSpPr/>
          <p:nvPr>
            <p:custDataLst>
              <p:tags r:id="rId1"/>
            </p:custDataLst>
          </p:nvPr>
        </p:nvSpPr>
        <p:spPr>
          <a:xfrm>
            <a:off x="4655825" y="1477382"/>
            <a:ext cx="1931568" cy="2647241"/>
          </a:xfrm>
          <a:prstGeom prst="roundRect">
            <a:avLst>
              <a:gd name="adj" fmla="val 1654"/>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4" name="Hexagon 3"/>
          <p:cNvSpPr/>
          <p:nvPr>
            <p:custDataLst>
              <p:tags r:id="rId2"/>
            </p:custDataLst>
          </p:nvPr>
        </p:nvSpPr>
        <p:spPr>
          <a:xfrm>
            <a:off x="5136260" y="1167463"/>
            <a:ext cx="973156" cy="629981"/>
          </a:xfrm>
          <a:custGeom>
            <a:avLst/>
            <a:gdLst>
              <a:gd name="connsiteX0" fmla="*/ 495301 w 990600"/>
              <a:gd name="connsiteY0" fmla="*/ 0 h 1152524"/>
              <a:gd name="connsiteX1" fmla="*/ 990600 w 990600"/>
              <a:gd name="connsiteY1" fmla="*/ 247650 h 1152524"/>
              <a:gd name="connsiteX2" fmla="*/ 990600 w 990600"/>
              <a:gd name="connsiteY2" fmla="*/ 904875 h 1152524"/>
              <a:gd name="connsiteX3" fmla="*/ 495300 w 990600"/>
              <a:gd name="connsiteY3" fmla="*/ 1152524 h 1152524"/>
              <a:gd name="connsiteX4" fmla="*/ 0 w 990600"/>
              <a:gd name="connsiteY4" fmla="*/ 904874 h 1152524"/>
              <a:gd name="connsiteX5" fmla="*/ 0 w 990600"/>
              <a:gd name="connsiteY5" fmla="*/ 247650 h 115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00" h="1152524">
                <a:moveTo>
                  <a:pt x="495301" y="0"/>
                </a:moveTo>
                <a:lnTo>
                  <a:pt x="990600" y="247650"/>
                </a:lnTo>
                <a:lnTo>
                  <a:pt x="990600" y="904875"/>
                </a:lnTo>
                <a:lnTo>
                  <a:pt x="495300" y="1152524"/>
                </a:lnTo>
                <a:lnTo>
                  <a:pt x="0" y="904874"/>
                </a:lnTo>
                <a:lnTo>
                  <a:pt x="0" y="2476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5" name="Hexagon 3"/>
          <p:cNvSpPr/>
          <p:nvPr>
            <p:custDataLst>
              <p:tags r:id="rId3"/>
            </p:custDataLst>
          </p:nvPr>
        </p:nvSpPr>
        <p:spPr>
          <a:xfrm>
            <a:off x="5189711" y="1019435"/>
            <a:ext cx="866256" cy="926038"/>
          </a:xfrm>
          <a:custGeom>
            <a:avLst/>
            <a:gdLst>
              <a:gd name="connsiteX0" fmla="*/ 495301 w 990600"/>
              <a:gd name="connsiteY0" fmla="*/ 0 h 1152524"/>
              <a:gd name="connsiteX1" fmla="*/ 990600 w 990600"/>
              <a:gd name="connsiteY1" fmla="*/ 247650 h 1152524"/>
              <a:gd name="connsiteX2" fmla="*/ 990600 w 990600"/>
              <a:gd name="connsiteY2" fmla="*/ 904875 h 1152524"/>
              <a:gd name="connsiteX3" fmla="*/ 495300 w 990600"/>
              <a:gd name="connsiteY3" fmla="*/ 1152524 h 1152524"/>
              <a:gd name="connsiteX4" fmla="*/ 0 w 990600"/>
              <a:gd name="connsiteY4" fmla="*/ 904874 h 1152524"/>
              <a:gd name="connsiteX5" fmla="*/ 0 w 990600"/>
              <a:gd name="connsiteY5" fmla="*/ 247650 h 115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00" h="1152524">
                <a:moveTo>
                  <a:pt x="495301" y="0"/>
                </a:moveTo>
                <a:lnTo>
                  <a:pt x="990600" y="247650"/>
                </a:lnTo>
                <a:lnTo>
                  <a:pt x="990600" y="904875"/>
                </a:lnTo>
                <a:lnTo>
                  <a:pt x="495300" y="1152524"/>
                </a:lnTo>
                <a:lnTo>
                  <a:pt x="0" y="904874"/>
                </a:lnTo>
                <a:lnTo>
                  <a:pt x="0" y="24765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7" name="TextBox 21"/>
          <p:cNvSpPr txBox="1"/>
          <p:nvPr>
            <p:custDataLst>
              <p:tags r:id="rId4"/>
            </p:custDataLst>
          </p:nvPr>
        </p:nvSpPr>
        <p:spPr>
          <a:xfrm flipH="1">
            <a:off x="4907280" y="2505075"/>
            <a:ext cx="1428750" cy="1072991"/>
          </a:xfrm>
          <a:prstGeom prst="rect">
            <a:avLst/>
          </a:prstGeom>
          <a:noFill/>
        </p:spPr>
        <p:txBody>
          <a:bodyPr wrap="square" rtlCol="0" anchor="ctr">
            <a:normAutofit/>
          </a:bodyPr>
          <a:lstStyle/>
          <a:p>
            <a:pPr marL="0" marR="0" lvl="0" indent="-285750" algn="l" defTabSz="914400" rtl="0" eaLnBrk="1" fontAlgn="ctr" latinLnBrk="0" hangingPunct="1">
              <a:lnSpc>
                <a:spcPct val="120000"/>
              </a:lnSpc>
              <a:spcBef>
                <a:spcPct val="0"/>
              </a:spcBef>
              <a:spcAft>
                <a:spcPts val="800"/>
              </a:spcAft>
              <a:buClrTx/>
              <a:buSzTx/>
              <a:buFont typeface="微软雅黑" panose="020B0503020204020204" pitchFamily="34" charset="-122"/>
              <a:buNone/>
              <a:defRPr/>
            </a:pPr>
            <a:r>
              <a:rPr kumimoji="0" lang="zh-CN" altLang="en-US" sz="1500" b="0"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答题的基本思路是什么（思路、方法）</a:t>
            </a:r>
            <a:endParaRPr kumimoji="0" lang="zh-CN" altLang="en-US" sz="1500" b="0"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8" name="Rectangle 29"/>
          <p:cNvSpPr/>
          <p:nvPr>
            <p:custDataLst>
              <p:tags r:id="rId5"/>
            </p:custDataLst>
          </p:nvPr>
        </p:nvSpPr>
        <p:spPr>
          <a:xfrm flipH="1">
            <a:off x="4689242" y="2004059"/>
            <a:ext cx="1882516" cy="400318"/>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20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怎么解答的</a:t>
            </a:r>
            <a:endParaRPr kumimoji="0" lang="zh-CN" altLang="en-US" sz="1500" b="1" i="0" u="none" strike="noStrike" kern="1200" cap="none" spc="20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9" name="序号1"/>
          <p:cNvSpPr txBox="1"/>
          <p:nvPr>
            <p:custDataLst>
              <p:tags r:id="rId6"/>
            </p:custDataLst>
          </p:nvPr>
        </p:nvSpPr>
        <p:spPr>
          <a:xfrm flipH="1">
            <a:off x="5281153" y="1110779"/>
            <a:ext cx="701766" cy="764423"/>
          </a:xfrm>
          <a:prstGeom prst="rect">
            <a:avLst/>
          </a:prstGeom>
          <a:noFill/>
        </p:spPr>
        <p:txBody>
          <a:bodyPr wrap="square"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700" b="1" i="0" u="none" strike="noStrike" kern="1200" cap="none" spc="3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03</a:t>
            </a:r>
            <a:endParaRPr kumimoji="0" lang="en-US" sz="2700" b="1" i="0" u="none" strike="noStrike" kern="1200" cap="none" spc="3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矩形: 圆角 31"/>
          <p:cNvSpPr/>
          <p:nvPr>
            <p:custDataLst>
              <p:tags r:id="rId7"/>
            </p:custDataLst>
          </p:nvPr>
        </p:nvSpPr>
        <p:spPr>
          <a:xfrm>
            <a:off x="2556610" y="1477382"/>
            <a:ext cx="1931568" cy="2647241"/>
          </a:xfrm>
          <a:prstGeom prst="roundRect">
            <a:avLst>
              <a:gd name="adj" fmla="val 1654"/>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Hexagon 3"/>
          <p:cNvSpPr/>
          <p:nvPr>
            <p:custDataLst>
              <p:tags r:id="rId8"/>
            </p:custDataLst>
          </p:nvPr>
        </p:nvSpPr>
        <p:spPr>
          <a:xfrm>
            <a:off x="3037046" y="1167463"/>
            <a:ext cx="973156" cy="629981"/>
          </a:xfrm>
          <a:custGeom>
            <a:avLst/>
            <a:gdLst>
              <a:gd name="connsiteX0" fmla="*/ 495301 w 990600"/>
              <a:gd name="connsiteY0" fmla="*/ 0 h 1152524"/>
              <a:gd name="connsiteX1" fmla="*/ 990600 w 990600"/>
              <a:gd name="connsiteY1" fmla="*/ 247650 h 1152524"/>
              <a:gd name="connsiteX2" fmla="*/ 990600 w 990600"/>
              <a:gd name="connsiteY2" fmla="*/ 904875 h 1152524"/>
              <a:gd name="connsiteX3" fmla="*/ 495300 w 990600"/>
              <a:gd name="connsiteY3" fmla="*/ 1152524 h 1152524"/>
              <a:gd name="connsiteX4" fmla="*/ 0 w 990600"/>
              <a:gd name="connsiteY4" fmla="*/ 904874 h 1152524"/>
              <a:gd name="connsiteX5" fmla="*/ 0 w 990600"/>
              <a:gd name="connsiteY5" fmla="*/ 247650 h 115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00" h="1152524">
                <a:moveTo>
                  <a:pt x="495301" y="0"/>
                </a:moveTo>
                <a:lnTo>
                  <a:pt x="990600" y="247650"/>
                </a:lnTo>
                <a:lnTo>
                  <a:pt x="990600" y="904875"/>
                </a:lnTo>
                <a:lnTo>
                  <a:pt x="495300" y="1152524"/>
                </a:lnTo>
                <a:lnTo>
                  <a:pt x="0" y="904874"/>
                </a:lnTo>
                <a:lnTo>
                  <a:pt x="0" y="24765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Hexagon 3"/>
          <p:cNvSpPr/>
          <p:nvPr>
            <p:custDataLst>
              <p:tags r:id="rId9"/>
            </p:custDataLst>
          </p:nvPr>
        </p:nvSpPr>
        <p:spPr>
          <a:xfrm>
            <a:off x="3090496" y="1019435"/>
            <a:ext cx="866256" cy="926038"/>
          </a:xfrm>
          <a:custGeom>
            <a:avLst/>
            <a:gdLst>
              <a:gd name="connsiteX0" fmla="*/ 495301 w 990600"/>
              <a:gd name="connsiteY0" fmla="*/ 0 h 1152524"/>
              <a:gd name="connsiteX1" fmla="*/ 990600 w 990600"/>
              <a:gd name="connsiteY1" fmla="*/ 247650 h 1152524"/>
              <a:gd name="connsiteX2" fmla="*/ 990600 w 990600"/>
              <a:gd name="connsiteY2" fmla="*/ 904875 h 1152524"/>
              <a:gd name="connsiteX3" fmla="*/ 495300 w 990600"/>
              <a:gd name="connsiteY3" fmla="*/ 1152524 h 1152524"/>
              <a:gd name="connsiteX4" fmla="*/ 0 w 990600"/>
              <a:gd name="connsiteY4" fmla="*/ 904874 h 1152524"/>
              <a:gd name="connsiteX5" fmla="*/ 0 w 990600"/>
              <a:gd name="connsiteY5" fmla="*/ 247650 h 115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00" h="1152524">
                <a:moveTo>
                  <a:pt x="495301" y="0"/>
                </a:moveTo>
                <a:lnTo>
                  <a:pt x="990600" y="247650"/>
                </a:lnTo>
                <a:lnTo>
                  <a:pt x="990600" y="904875"/>
                </a:lnTo>
                <a:lnTo>
                  <a:pt x="495300" y="1152524"/>
                </a:lnTo>
                <a:lnTo>
                  <a:pt x="0" y="904874"/>
                </a:lnTo>
                <a:lnTo>
                  <a:pt x="0" y="24765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TextBox 21"/>
          <p:cNvSpPr txBox="1"/>
          <p:nvPr>
            <p:custDataLst>
              <p:tags r:id="rId10"/>
            </p:custDataLst>
          </p:nvPr>
        </p:nvSpPr>
        <p:spPr>
          <a:xfrm flipH="1">
            <a:off x="2747963" y="2439353"/>
            <a:ext cx="1548765" cy="1377315"/>
          </a:xfrm>
          <a:prstGeom prst="rect">
            <a:avLst/>
          </a:prstGeom>
          <a:noFill/>
        </p:spPr>
        <p:txBody>
          <a:bodyPr wrap="square" rtlCol="0" anchor="ctr">
            <a:normAutofit/>
          </a:bodyPr>
          <a:lstStyle/>
          <a:p>
            <a:pPr marL="0" marR="0" lvl="0" indent="-285750" algn="l" defTabSz="914400" rtl="0" eaLnBrk="1" fontAlgn="ctr" latinLnBrk="0" hangingPunct="1">
              <a:lnSpc>
                <a:spcPct val="120000"/>
              </a:lnSpc>
              <a:spcBef>
                <a:spcPct val="0"/>
              </a:spcBef>
              <a:spcAft>
                <a:spcPts val="800"/>
              </a:spcAft>
              <a:buClrTx/>
              <a:buSzTx/>
              <a:buFont typeface="微软雅黑" panose="020B0503020204020204" pitchFamily="34" charset="-122"/>
              <a:buNone/>
              <a:defRPr/>
            </a:pPr>
            <a:r>
              <a:rPr kumimoji="0" lang="zh-CN" altLang="en-US" sz="1500" b="0"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情景:呈现方式、</a:t>
            </a:r>
            <a:endParaRPr kumimoji="0" lang="zh-CN" altLang="en-US" sz="1500" b="0"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285750" algn="l" defTabSz="914400" rtl="0" eaLnBrk="1" fontAlgn="ctr" latinLnBrk="0" hangingPunct="1">
              <a:lnSpc>
                <a:spcPct val="120000"/>
              </a:lnSpc>
              <a:spcBef>
                <a:spcPct val="0"/>
              </a:spcBef>
              <a:spcAft>
                <a:spcPts val="800"/>
              </a:spcAft>
              <a:buClrTx/>
              <a:buSzTx/>
              <a:buFont typeface="微软雅黑" panose="020B0503020204020204" pitchFamily="34" charset="-122"/>
              <a:buNone/>
              <a:defRPr/>
            </a:pPr>
            <a:r>
              <a:rPr kumimoji="0" lang="zh-CN" altLang="en-US" sz="1500" b="0"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审题:命题角度、</a:t>
            </a:r>
            <a:endParaRPr kumimoji="0" lang="zh-CN" altLang="en-US" sz="1500" b="0"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285750" algn="l" defTabSz="914400" rtl="0" eaLnBrk="1" fontAlgn="ctr" latinLnBrk="0" hangingPunct="1">
              <a:lnSpc>
                <a:spcPct val="120000"/>
              </a:lnSpc>
              <a:spcBef>
                <a:spcPct val="0"/>
              </a:spcBef>
              <a:spcAft>
                <a:spcPts val="800"/>
              </a:spcAft>
              <a:buClrTx/>
              <a:buSzTx/>
              <a:buFont typeface="微软雅黑" panose="020B0503020204020204" pitchFamily="34" charset="-122"/>
              <a:buNone/>
              <a:defRPr/>
            </a:pPr>
            <a:r>
              <a:rPr kumimoji="0" lang="zh-CN" altLang="en-US" sz="1500" b="0"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立意:价值取向 </a:t>
            </a:r>
            <a:r>
              <a:rPr kumimoji="0" lang="zh-CN" altLang="en-US" sz="100" b="0" i="0" u="none" strike="noStrike" kern="1200" cap="none" spc="8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zh-CN" altLang="en-US" sz="100" b="0" i="0" u="none" strike="noStrike" kern="1200" cap="none" spc="8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04800" marR="0" lvl="0" indent="-304800" algn="l" defTabSz="914400" rtl="0" eaLnBrk="1" fontAlgn="ctr" latinLnBrk="0" hangingPunct="1">
              <a:lnSpc>
                <a:spcPct val="120000"/>
              </a:lnSpc>
              <a:spcBef>
                <a:spcPct val="0"/>
              </a:spcBef>
              <a:spcAft>
                <a:spcPts val="800"/>
              </a:spcAft>
              <a:buClrTx/>
              <a:buSzTx/>
              <a:buFont typeface="微软雅黑" panose="020B0503020204020204" pitchFamily="34" charset="-122"/>
              <a:buChar char="l"/>
              <a:defRPr/>
            </a:pPr>
            <a:endParaRPr kumimoji="0" lang="zh-CN" altLang="en-US" sz="100" b="0" i="0" u="none" strike="noStrike" kern="1200" cap="none" spc="8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Rectangle 29"/>
          <p:cNvSpPr/>
          <p:nvPr>
            <p:custDataLst>
              <p:tags r:id="rId11"/>
            </p:custDataLst>
          </p:nvPr>
        </p:nvSpPr>
        <p:spPr>
          <a:xfrm flipH="1">
            <a:off x="2849404" y="1992154"/>
            <a:ext cx="1363980" cy="400526"/>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16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怎么样考的</a:t>
            </a:r>
            <a:endParaRPr kumimoji="0" lang="zh-CN" altLang="en-US" sz="1500" b="1" i="0" u="none" strike="noStrike" kern="1200" cap="none" spc="16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序号1"/>
          <p:cNvSpPr txBox="1"/>
          <p:nvPr>
            <p:custDataLst>
              <p:tags r:id="rId12"/>
            </p:custDataLst>
          </p:nvPr>
        </p:nvSpPr>
        <p:spPr>
          <a:xfrm flipH="1">
            <a:off x="3181938" y="1110779"/>
            <a:ext cx="701766" cy="764423"/>
          </a:xfrm>
          <a:prstGeom prst="rect">
            <a:avLst/>
          </a:prstGeom>
          <a:noFill/>
        </p:spPr>
        <p:txBody>
          <a:bodyPr wrap="square"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700" b="1" i="0" u="none" strike="noStrike" kern="1200" cap="none" spc="3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0</a:t>
            </a:r>
            <a:r>
              <a:rPr kumimoji="0" lang="en-US" altLang="zh-CN" sz="2700" b="1" i="0" u="none" strike="noStrike" kern="1200" cap="none" spc="3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endParaRPr kumimoji="0" lang="en-US" altLang="zh-CN" sz="2700" b="1" i="0" u="none" strike="noStrike" kern="1200" cap="none" spc="3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矩形: 圆角 38"/>
          <p:cNvSpPr/>
          <p:nvPr>
            <p:custDataLst>
              <p:tags r:id="rId13"/>
            </p:custDataLst>
          </p:nvPr>
        </p:nvSpPr>
        <p:spPr>
          <a:xfrm>
            <a:off x="457395" y="1477382"/>
            <a:ext cx="1931568" cy="2647241"/>
          </a:xfrm>
          <a:prstGeom prst="roundRect">
            <a:avLst>
              <a:gd name="adj" fmla="val 1654"/>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Hexagon 3"/>
          <p:cNvSpPr/>
          <p:nvPr>
            <p:custDataLst>
              <p:tags r:id="rId14"/>
            </p:custDataLst>
          </p:nvPr>
        </p:nvSpPr>
        <p:spPr>
          <a:xfrm>
            <a:off x="937831" y="1167463"/>
            <a:ext cx="973156" cy="629981"/>
          </a:xfrm>
          <a:custGeom>
            <a:avLst/>
            <a:gdLst>
              <a:gd name="connsiteX0" fmla="*/ 495301 w 990600"/>
              <a:gd name="connsiteY0" fmla="*/ 0 h 1152524"/>
              <a:gd name="connsiteX1" fmla="*/ 990600 w 990600"/>
              <a:gd name="connsiteY1" fmla="*/ 247650 h 1152524"/>
              <a:gd name="connsiteX2" fmla="*/ 990600 w 990600"/>
              <a:gd name="connsiteY2" fmla="*/ 904875 h 1152524"/>
              <a:gd name="connsiteX3" fmla="*/ 495300 w 990600"/>
              <a:gd name="connsiteY3" fmla="*/ 1152524 h 1152524"/>
              <a:gd name="connsiteX4" fmla="*/ 0 w 990600"/>
              <a:gd name="connsiteY4" fmla="*/ 904874 h 1152524"/>
              <a:gd name="connsiteX5" fmla="*/ 0 w 990600"/>
              <a:gd name="connsiteY5" fmla="*/ 247650 h 115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00" h="1152524">
                <a:moveTo>
                  <a:pt x="495301" y="0"/>
                </a:moveTo>
                <a:lnTo>
                  <a:pt x="990600" y="247650"/>
                </a:lnTo>
                <a:lnTo>
                  <a:pt x="990600" y="904875"/>
                </a:lnTo>
                <a:lnTo>
                  <a:pt x="495300" y="1152524"/>
                </a:lnTo>
                <a:lnTo>
                  <a:pt x="0" y="904874"/>
                </a:lnTo>
                <a:lnTo>
                  <a:pt x="0" y="24765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Hexagon 3"/>
          <p:cNvSpPr/>
          <p:nvPr>
            <p:custDataLst>
              <p:tags r:id="rId15"/>
            </p:custDataLst>
          </p:nvPr>
        </p:nvSpPr>
        <p:spPr>
          <a:xfrm>
            <a:off x="991281" y="1019435"/>
            <a:ext cx="866256" cy="926038"/>
          </a:xfrm>
          <a:custGeom>
            <a:avLst/>
            <a:gdLst>
              <a:gd name="connsiteX0" fmla="*/ 495301 w 990600"/>
              <a:gd name="connsiteY0" fmla="*/ 0 h 1152524"/>
              <a:gd name="connsiteX1" fmla="*/ 990600 w 990600"/>
              <a:gd name="connsiteY1" fmla="*/ 247650 h 1152524"/>
              <a:gd name="connsiteX2" fmla="*/ 990600 w 990600"/>
              <a:gd name="connsiteY2" fmla="*/ 904875 h 1152524"/>
              <a:gd name="connsiteX3" fmla="*/ 495300 w 990600"/>
              <a:gd name="connsiteY3" fmla="*/ 1152524 h 1152524"/>
              <a:gd name="connsiteX4" fmla="*/ 0 w 990600"/>
              <a:gd name="connsiteY4" fmla="*/ 904874 h 1152524"/>
              <a:gd name="connsiteX5" fmla="*/ 0 w 990600"/>
              <a:gd name="connsiteY5" fmla="*/ 247650 h 115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00" h="1152524">
                <a:moveTo>
                  <a:pt x="495301" y="0"/>
                </a:moveTo>
                <a:lnTo>
                  <a:pt x="990600" y="247650"/>
                </a:lnTo>
                <a:lnTo>
                  <a:pt x="990600" y="904875"/>
                </a:lnTo>
                <a:lnTo>
                  <a:pt x="495300" y="1152524"/>
                </a:lnTo>
                <a:lnTo>
                  <a:pt x="0" y="904874"/>
                </a:lnTo>
                <a:lnTo>
                  <a:pt x="0" y="24765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3" name="Rectangle 29"/>
          <p:cNvSpPr/>
          <p:nvPr>
            <p:custDataLst>
              <p:tags r:id="rId16"/>
            </p:custDataLst>
          </p:nvPr>
        </p:nvSpPr>
        <p:spPr>
          <a:xfrm flipH="1">
            <a:off x="490812" y="2004059"/>
            <a:ext cx="1882516" cy="400318"/>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20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考了些什么  </a:t>
            </a:r>
            <a:endParaRPr kumimoji="0" lang="zh-CN" altLang="en-US" sz="1500" b="1" i="0" u="none" strike="noStrike" kern="1200" cap="none" spc="20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 name="序号1"/>
          <p:cNvSpPr txBox="1"/>
          <p:nvPr>
            <p:custDataLst>
              <p:tags r:id="rId17"/>
            </p:custDataLst>
          </p:nvPr>
        </p:nvSpPr>
        <p:spPr>
          <a:xfrm flipH="1">
            <a:off x="1082723" y="1110779"/>
            <a:ext cx="701766" cy="764423"/>
          </a:xfrm>
          <a:prstGeom prst="rect">
            <a:avLst/>
          </a:prstGeom>
          <a:noFill/>
        </p:spPr>
        <p:txBody>
          <a:bodyPr wrap="square"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700" b="1" i="0" u="none" strike="noStrike" kern="1200" cap="none" spc="30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0</a:t>
            </a:r>
            <a:r>
              <a:rPr kumimoji="0" lang="en-US" altLang="zh-CN" sz="2700" b="1" i="0" u="none" strike="noStrike" kern="1200" cap="none" spc="30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a:t>
            </a:r>
            <a:endParaRPr kumimoji="0" lang="en-US" altLang="zh-CN" sz="2700" b="1" i="0" u="none" strike="noStrike" kern="1200" cap="none" spc="30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6" name="矩形: 圆角 45"/>
          <p:cNvSpPr/>
          <p:nvPr>
            <p:custDataLst>
              <p:tags r:id="rId18"/>
            </p:custDataLst>
          </p:nvPr>
        </p:nvSpPr>
        <p:spPr>
          <a:xfrm>
            <a:off x="6755039" y="1477382"/>
            <a:ext cx="1931568" cy="2647241"/>
          </a:xfrm>
          <a:prstGeom prst="roundRect">
            <a:avLst>
              <a:gd name="adj" fmla="val 1654"/>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Hexagon 3"/>
          <p:cNvSpPr/>
          <p:nvPr>
            <p:custDataLst>
              <p:tags r:id="rId19"/>
            </p:custDataLst>
          </p:nvPr>
        </p:nvSpPr>
        <p:spPr>
          <a:xfrm>
            <a:off x="7235474" y="1167463"/>
            <a:ext cx="973156" cy="629981"/>
          </a:xfrm>
          <a:custGeom>
            <a:avLst/>
            <a:gdLst>
              <a:gd name="connsiteX0" fmla="*/ 495301 w 990600"/>
              <a:gd name="connsiteY0" fmla="*/ 0 h 1152524"/>
              <a:gd name="connsiteX1" fmla="*/ 990600 w 990600"/>
              <a:gd name="connsiteY1" fmla="*/ 247650 h 1152524"/>
              <a:gd name="connsiteX2" fmla="*/ 990600 w 990600"/>
              <a:gd name="connsiteY2" fmla="*/ 904875 h 1152524"/>
              <a:gd name="connsiteX3" fmla="*/ 495300 w 990600"/>
              <a:gd name="connsiteY3" fmla="*/ 1152524 h 1152524"/>
              <a:gd name="connsiteX4" fmla="*/ 0 w 990600"/>
              <a:gd name="connsiteY4" fmla="*/ 904874 h 1152524"/>
              <a:gd name="connsiteX5" fmla="*/ 0 w 990600"/>
              <a:gd name="connsiteY5" fmla="*/ 247650 h 115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00" h="1152524">
                <a:moveTo>
                  <a:pt x="495301" y="0"/>
                </a:moveTo>
                <a:lnTo>
                  <a:pt x="990600" y="247650"/>
                </a:lnTo>
                <a:lnTo>
                  <a:pt x="990600" y="904875"/>
                </a:lnTo>
                <a:lnTo>
                  <a:pt x="495300" y="1152524"/>
                </a:lnTo>
                <a:lnTo>
                  <a:pt x="0" y="904874"/>
                </a:lnTo>
                <a:lnTo>
                  <a:pt x="0" y="24765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8" name="Hexagon 3"/>
          <p:cNvSpPr/>
          <p:nvPr>
            <p:custDataLst>
              <p:tags r:id="rId20"/>
            </p:custDataLst>
          </p:nvPr>
        </p:nvSpPr>
        <p:spPr>
          <a:xfrm>
            <a:off x="7288925" y="1019435"/>
            <a:ext cx="866256" cy="926038"/>
          </a:xfrm>
          <a:custGeom>
            <a:avLst/>
            <a:gdLst>
              <a:gd name="connsiteX0" fmla="*/ 495301 w 990600"/>
              <a:gd name="connsiteY0" fmla="*/ 0 h 1152524"/>
              <a:gd name="connsiteX1" fmla="*/ 990600 w 990600"/>
              <a:gd name="connsiteY1" fmla="*/ 247650 h 1152524"/>
              <a:gd name="connsiteX2" fmla="*/ 990600 w 990600"/>
              <a:gd name="connsiteY2" fmla="*/ 904875 h 1152524"/>
              <a:gd name="connsiteX3" fmla="*/ 495300 w 990600"/>
              <a:gd name="connsiteY3" fmla="*/ 1152524 h 1152524"/>
              <a:gd name="connsiteX4" fmla="*/ 0 w 990600"/>
              <a:gd name="connsiteY4" fmla="*/ 904874 h 1152524"/>
              <a:gd name="connsiteX5" fmla="*/ 0 w 990600"/>
              <a:gd name="connsiteY5" fmla="*/ 247650 h 115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00" h="1152524">
                <a:moveTo>
                  <a:pt x="495301" y="0"/>
                </a:moveTo>
                <a:lnTo>
                  <a:pt x="990600" y="247650"/>
                </a:lnTo>
                <a:lnTo>
                  <a:pt x="990600" y="904875"/>
                </a:lnTo>
                <a:lnTo>
                  <a:pt x="495300" y="1152524"/>
                </a:lnTo>
                <a:lnTo>
                  <a:pt x="0" y="904874"/>
                </a:lnTo>
                <a:lnTo>
                  <a:pt x="0" y="24765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9" name="TextBox 21"/>
          <p:cNvSpPr txBox="1"/>
          <p:nvPr>
            <p:custDataLst>
              <p:tags r:id="rId21"/>
            </p:custDataLst>
          </p:nvPr>
        </p:nvSpPr>
        <p:spPr>
          <a:xfrm flipH="1">
            <a:off x="6946900" y="2573655"/>
            <a:ext cx="1571625" cy="1068070"/>
          </a:xfrm>
          <a:prstGeom prst="rect">
            <a:avLst/>
          </a:prstGeom>
          <a:noFill/>
        </p:spPr>
        <p:txBody>
          <a:bodyPr wrap="square" rtlCol="0" anchor="ctr">
            <a:norm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如何组织答案要点的（准确、规范、条理）</a:t>
            </a:r>
            <a:endParaRPr kumimoji="0" lang="zh-CN" altLang="en-US" sz="1500" b="0"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0" name="Rectangle 29"/>
          <p:cNvSpPr/>
          <p:nvPr>
            <p:custDataLst>
              <p:tags r:id="rId22"/>
            </p:custDataLst>
          </p:nvPr>
        </p:nvSpPr>
        <p:spPr>
          <a:xfrm flipH="1">
            <a:off x="7047536" y="2038349"/>
            <a:ext cx="1882516" cy="400318"/>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12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如何赋分的</a:t>
            </a:r>
            <a:endParaRPr kumimoji="0" lang="zh-CN" altLang="en-US" sz="1500" b="1" i="0" u="none" strike="noStrike" kern="1200" cap="none" spc="12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1" name="序号1"/>
          <p:cNvSpPr txBox="1"/>
          <p:nvPr>
            <p:custDataLst>
              <p:tags r:id="rId23"/>
            </p:custDataLst>
          </p:nvPr>
        </p:nvSpPr>
        <p:spPr>
          <a:xfrm flipH="1">
            <a:off x="7380367" y="1110779"/>
            <a:ext cx="701766" cy="764423"/>
          </a:xfrm>
          <a:prstGeom prst="rect">
            <a:avLst/>
          </a:prstGeom>
          <a:noFill/>
        </p:spPr>
        <p:txBody>
          <a:bodyPr wrap="square"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700" b="1" i="0" u="none" strike="noStrike" kern="1200" cap="none" spc="3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0</a:t>
            </a:r>
            <a:r>
              <a:rPr kumimoji="0" lang="en-US" altLang="zh-CN" sz="2700" b="1" i="0" u="none" strike="noStrike" kern="1200" cap="none" spc="3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4</a:t>
            </a:r>
            <a:endParaRPr kumimoji="0" lang="en-US" altLang="zh-CN" sz="2700" b="1" i="0" u="none" strike="noStrike" kern="1200" cap="none" spc="3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custDataLst>
              <p:tags r:id="rId24"/>
            </p:custDataLst>
          </p:nvPr>
        </p:nvSpPr>
        <p:spPr>
          <a:xfrm>
            <a:off x="646787" y="465457"/>
            <a:ext cx="1554480" cy="50673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7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精研真题</a:t>
            </a:r>
            <a:endParaRPr kumimoji="0" lang="zh-CN" altLang="en-US" sz="27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custDataLst>
              <p:tags r:id="rId25"/>
            </p:custDataLst>
          </p:nvPr>
        </p:nvSpPr>
        <p:spPr>
          <a:xfrm>
            <a:off x="475322" y="574754"/>
            <a:ext cx="51840" cy="2854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25" b="0" i="0" u="none" strike="noStrike" kern="1200" cap="none" spc="0" normalizeH="0" baseline="0" noProof="0">
              <a:ln>
                <a:noFill/>
              </a:ln>
              <a:solidFill>
                <a:srgbClr val="75592A"/>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26"/>
            </p:custDataLst>
          </p:nvPr>
        </p:nvSpPr>
        <p:spPr>
          <a:xfrm>
            <a:off x="549275" y="2449830"/>
            <a:ext cx="1805940" cy="1744345"/>
          </a:xfrm>
          <a:prstGeom prst="rect">
            <a:avLst/>
          </a:prstGeom>
          <a:noFill/>
        </p:spPr>
        <p:txBody>
          <a:bodyPr wrap="square" lIns="91440" tIns="45720" rIns="91440" bIns="45720" rtlCol="0" anchor="t" anchorCtr="0">
            <a:spAutoFit/>
          </a:bodyPr>
          <a:lstStyle/>
          <a:p>
            <a:pPr marL="0" marR="0" lvl="0" indent="-285750" algn="l" defTabSz="914400" rtl="0" eaLnBrk="1" fontAlgn="ctr" latinLnBrk="0" hangingPunct="1">
              <a:lnSpc>
                <a:spcPct val="120000"/>
              </a:lnSpc>
              <a:spcBef>
                <a:spcPct val="0"/>
              </a:spcBef>
              <a:spcAft>
                <a:spcPts val="800"/>
              </a:spcAft>
              <a:buClrTx/>
              <a:buSzTx/>
              <a:buFont typeface="微软雅黑" panose="020B0503020204020204" pitchFamily="34" charset="-122"/>
              <a:buNone/>
              <a:defRPr/>
            </a:pPr>
            <a:r>
              <a:rPr kumimoji="0" lang="zh-CN" altLang="en-US" sz="1400" b="0"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涉及到教材的哪些知识点</a:t>
            </a:r>
            <a:endParaRPr kumimoji="0" lang="zh-CN" altLang="en-US" sz="1400" b="0"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285750" algn="l" defTabSz="914400" rtl="0" eaLnBrk="1" fontAlgn="ctr" latinLnBrk="0" hangingPunct="1">
              <a:lnSpc>
                <a:spcPct val="120000"/>
              </a:lnSpc>
              <a:spcBef>
                <a:spcPct val="0"/>
              </a:spcBef>
              <a:spcAft>
                <a:spcPts val="800"/>
              </a:spcAft>
              <a:buClrTx/>
              <a:buSzTx/>
              <a:buFont typeface="微软雅黑" panose="020B0503020204020204" pitchFamily="34" charset="-122"/>
              <a:buNone/>
              <a:defRPr/>
            </a:pPr>
            <a:r>
              <a:rPr kumimoji="0" lang="zh-CN" altLang="en-US" sz="1400" b="0"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(利用考点分布双向细目表统计、比较、分析，确定考频与主干知识)</a:t>
            </a:r>
            <a:endParaRPr kumimoji="0" lang="zh-CN" altLang="en-US"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7"/>
    </p:custData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custDataLst>
              <p:tags r:id="rId1"/>
            </p:custDataLst>
          </p:nvPr>
        </p:nvSpPr>
        <p:spPr>
          <a:xfrm flipV="1">
            <a:off x="74368" y="105251"/>
            <a:ext cx="9002078" cy="5038249"/>
          </a:xfrm>
          <a:prstGeom prst="rect">
            <a:avLst/>
          </a:prstGeom>
          <a:solidFill>
            <a:schemeClr val="bg1"/>
          </a:solidFill>
          <a:ln w="1270">
            <a:noFill/>
          </a:ln>
          <a:effectLst>
            <a:glow rad="254000">
              <a:schemeClr val="tx2">
                <a:lumMod val="40000"/>
                <a:lumOff val="60000"/>
                <a:alpha val="6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2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矩形 33"/>
          <p:cNvSpPr/>
          <p:nvPr>
            <p:custDataLst>
              <p:tags r:id="rId2"/>
            </p:custDataLst>
          </p:nvPr>
        </p:nvSpPr>
        <p:spPr>
          <a:xfrm>
            <a:off x="646787" y="465457"/>
            <a:ext cx="1554480" cy="50673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7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精悟真题</a:t>
            </a:r>
            <a:endParaRPr kumimoji="0" lang="zh-CN" altLang="en-US" sz="27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矩形 34"/>
          <p:cNvSpPr/>
          <p:nvPr>
            <p:custDataLst>
              <p:tags r:id="rId3"/>
            </p:custDataLst>
          </p:nvPr>
        </p:nvSpPr>
        <p:spPr>
          <a:xfrm>
            <a:off x="549443" y="574754"/>
            <a:ext cx="51840" cy="2854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25" b="0" i="0" u="none" strike="noStrike" kern="1200" cap="none" spc="0" normalizeH="0" baseline="0" noProof="0">
              <a:ln>
                <a:noFill/>
              </a:ln>
              <a:solidFill>
                <a:srgbClr val="75592A"/>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矩形 36"/>
          <p:cNvSpPr/>
          <p:nvPr>
            <p:custDataLst>
              <p:tags r:id="rId4"/>
            </p:custDataLst>
          </p:nvPr>
        </p:nvSpPr>
        <p:spPr>
          <a:xfrm flipH="1">
            <a:off x="525145" y="574675"/>
            <a:ext cx="76200" cy="2857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25" b="0" i="0" u="none" strike="noStrike" kern="1200" cap="none" spc="0" normalizeH="0" baseline="0" noProof="0">
              <a:ln>
                <a:noFill/>
              </a:ln>
              <a:solidFill>
                <a:srgbClr val="75592A"/>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object 2"/>
          <p:cNvSpPr/>
          <p:nvPr>
            <p:custDataLst>
              <p:tags r:id="rId5"/>
            </p:custDataLst>
          </p:nvPr>
        </p:nvSpPr>
        <p:spPr>
          <a:xfrm>
            <a:off x="2976485" y="2253669"/>
            <a:ext cx="1146890" cy="291753"/>
          </a:xfrm>
          <a:custGeom>
            <a:avLst/>
            <a:gdLst/>
            <a:ahLst/>
            <a:cxnLst/>
            <a:rect l="l" t="t" r="r" b="b"/>
            <a:pathLst>
              <a:path w="1447800" h="368300">
                <a:moveTo>
                  <a:pt x="1447067" y="44056"/>
                </a:moveTo>
                <a:lnTo>
                  <a:pt x="1408861" y="44056"/>
                </a:lnTo>
                <a:lnTo>
                  <a:pt x="1410550" y="31457"/>
                </a:lnTo>
                <a:lnTo>
                  <a:pt x="1374060" y="26563"/>
                </a:lnTo>
                <a:lnTo>
                  <a:pt x="1376926" y="18321"/>
                </a:lnTo>
                <a:lnTo>
                  <a:pt x="1386652" y="7424"/>
                </a:lnTo>
                <a:lnTo>
                  <a:pt x="1399755" y="968"/>
                </a:lnTo>
                <a:lnTo>
                  <a:pt x="1414856" y="0"/>
                </a:lnTo>
                <a:lnTo>
                  <a:pt x="1429147" y="4970"/>
                </a:lnTo>
                <a:lnTo>
                  <a:pt x="1440045" y="14697"/>
                </a:lnTo>
                <a:lnTo>
                  <a:pt x="1446501" y="27799"/>
                </a:lnTo>
                <a:lnTo>
                  <a:pt x="1447469" y="42900"/>
                </a:lnTo>
                <a:lnTo>
                  <a:pt x="1447067" y="44056"/>
                </a:lnTo>
                <a:close/>
              </a:path>
              <a:path w="1447800" h="368300">
                <a:moveTo>
                  <a:pt x="64509" y="326860"/>
                </a:moveTo>
                <a:lnTo>
                  <a:pt x="104597" y="282943"/>
                </a:lnTo>
                <a:lnTo>
                  <a:pt x="141909" y="258508"/>
                </a:lnTo>
                <a:lnTo>
                  <a:pt x="180201" y="234949"/>
                </a:lnTo>
                <a:lnTo>
                  <a:pt x="218173" y="213017"/>
                </a:lnTo>
                <a:lnTo>
                  <a:pt x="257149" y="191960"/>
                </a:lnTo>
                <a:lnTo>
                  <a:pt x="296672" y="172034"/>
                </a:lnTo>
                <a:lnTo>
                  <a:pt x="336753" y="153225"/>
                </a:lnTo>
                <a:lnTo>
                  <a:pt x="377380" y="135547"/>
                </a:lnTo>
                <a:lnTo>
                  <a:pt x="418566" y="118998"/>
                </a:lnTo>
                <a:lnTo>
                  <a:pt x="460298" y="103568"/>
                </a:lnTo>
                <a:lnTo>
                  <a:pt x="502589" y="89280"/>
                </a:lnTo>
                <a:lnTo>
                  <a:pt x="545439" y="76098"/>
                </a:lnTo>
                <a:lnTo>
                  <a:pt x="588822" y="64058"/>
                </a:lnTo>
                <a:lnTo>
                  <a:pt x="632777" y="53136"/>
                </a:lnTo>
                <a:lnTo>
                  <a:pt x="677583" y="43281"/>
                </a:lnTo>
                <a:lnTo>
                  <a:pt x="722312" y="34670"/>
                </a:lnTo>
                <a:lnTo>
                  <a:pt x="767905" y="27127"/>
                </a:lnTo>
                <a:lnTo>
                  <a:pt x="814057" y="20713"/>
                </a:lnTo>
                <a:lnTo>
                  <a:pt x="860755" y="15430"/>
                </a:lnTo>
                <a:lnTo>
                  <a:pt x="907999" y="11264"/>
                </a:lnTo>
                <a:lnTo>
                  <a:pt x="955789" y="8229"/>
                </a:lnTo>
                <a:lnTo>
                  <a:pt x="1004138" y="6311"/>
                </a:lnTo>
                <a:lnTo>
                  <a:pt x="1053020" y="5524"/>
                </a:lnTo>
                <a:lnTo>
                  <a:pt x="1077671" y="5549"/>
                </a:lnTo>
                <a:lnTo>
                  <a:pt x="1127391" y="6438"/>
                </a:lnTo>
                <a:lnTo>
                  <a:pt x="1177645" y="8470"/>
                </a:lnTo>
                <a:lnTo>
                  <a:pt x="1228458" y="11607"/>
                </a:lnTo>
                <a:lnTo>
                  <a:pt x="1303522" y="18224"/>
                </a:lnTo>
                <a:lnTo>
                  <a:pt x="1053045" y="18224"/>
                </a:lnTo>
                <a:lnTo>
                  <a:pt x="1029896" y="18465"/>
                </a:lnTo>
                <a:lnTo>
                  <a:pt x="1028750" y="18465"/>
                </a:lnTo>
                <a:lnTo>
                  <a:pt x="1004443" y="18999"/>
                </a:lnTo>
                <a:lnTo>
                  <a:pt x="980351" y="19811"/>
                </a:lnTo>
                <a:lnTo>
                  <a:pt x="956411" y="20904"/>
                </a:lnTo>
                <a:lnTo>
                  <a:pt x="932586" y="22275"/>
                </a:lnTo>
                <a:lnTo>
                  <a:pt x="908913" y="23926"/>
                </a:lnTo>
                <a:lnTo>
                  <a:pt x="885380" y="25857"/>
                </a:lnTo>
                <a:lnTo>
                  <a:pt x="861944" y="28066"/>
                </a:lnTo>
                <a:lnTo>
                  <a:pt x="815587" y="33324"/>
                </a:lnTo>
                <a:lnTo>
                  <a:pt x="769781" y="39700"/>
                </a:lnTo>
                <a:lnTo>
                  <a:pt x="724517" y="47180"/>
                </a:lnTo>
                <a:lnTo>
                  <a:pt x="679809" y="55791"/>
                </a:lnTo>
                <a:lnTo>
                  <a:pt x="635658" y="65506"/>
                </a:lnTo>
                <a:lnTo>
                  <a:pt x="592005" y="76352"/>
                </a:lnTo>
                <a:lnTo>
                  <a:pt x="548961" y="88303"/>
                </a:lnTo>
                <a:lnTo>
                  <a:pt x="506462" y="101371"/>
                </a:lnTo>
                <a:lnTo>
                  <a:pt x="464508" y="115557"/>
                </a:lnTo>
                <a:lnTo>
                  <a:pt x="423112" y="130860"/>
                </a:lnTo>
                <a:lnTo>
                  <a:pt x="382261" y="147281"/>
                </a:lnTo>
                <a:lnTo>
                  <a:pt x="341940" y="164820"/>
                </a:lnTo>
                <a:lnTo>
                  <a:pt x="302195" y="183476"/>
                </a:lnTo>
                <a:lnTo>
                  <a:pt x="262996" y="203238"/>
                </a:lnTo>
                <a:lnTo>
                  <a:pt x="224319" y="224129"/>
                </a:lnTo>
                <a:lnTo>
                  <a:pt x="186246" y="246125"/>
                </a:lnTo>
                <a:lnTo>
                  <a:pt x="148676" y="269252"/>
                </a:lnTo>
                <a:lnTo>
                  <a:pt x="111691" y="293484"/>
                </a:lnTo>
                <a:lnTo>
                  <a:pt x="75213" y="318846"/>
                </a:lnTo>
                <a:lnTo>
                  <a:pt x="64509" y="326860"/>
                </a:lnTo>
                <a:close/>
              </a:path>
              <a:path w="1447800" h="368300">
                <a:moveTo>
                  <a:pt x="1053115" y="18224"/>
                </a:moveTo>
                <a:close/>
              </a:path>
              <a:path w="1447800" h="368300">
                <a:moveTo>
                  <a:pt x="1202232" y="22580"/>
                </a:moveTo>
                <a:lnTo>
                  <a:pt x="1176972" y="21145"/>
                </a:lnTo>
                <a:lnTo>
                  <a:pt x="1151902" y="20002"/>
                </a:lnTo>
                <a:lnTo>
                  <a:pt x="1126985" y="19138"/>
                </a:lnTo>
                <a:lnTo>
                  <a:pt x="1102194" y="18554"/>
                </a:lnTo>
                <a:lnTo>
                  <a:pt x="1077556" y="18249"/>
                </a:lnTo>
                <a:lnTo>
                  <a:pt x="1053115" y="18224"/>
                </a:lnTo>
                <a:lnTo>
                  <a:pt x="1303522" y="18224"/>
                </a:lnTo>
                <a:lnTo>
                  <a:pt x="1306062" y="18478"/>
                </a:lnTo>
                <a:lnTo>
                  <a:pt x="1331734" y="21272"/>
                </a:lnTo>
                <a:lnTo>
                  <a:pt x="1342587" y="22567"/>
                </a:lnTo>
                <a:lnTo>
                  <a:pt x="1202169" y="22567"/>
                </a:lnTo>
                <a:close/>
              </a:path>
              <a:path w="1447800" h="368300">
                <a:moveTo>
                  <a:pt x="1028674" y="18478"/>
                </a:moveTo>
                <a:lnTo>
                  <a:pt x="1029896" y="18465"/>
                </a:lnTo>
                <a:lnTo>
                  <a:pt x="1028674" y="18478"/>
                </a:lnTo>
                <a:close/>
              </a:path>
              <a:path w="1447800" h="368300">
                <a:moveTo>
                  <a:pt x="1372236" y="36995"/>
                </a:moveTo>
                <a:lnTo>
                  <a:pt x="1356258" y="36982"/>
                </a:lnTo>
                <a:lnTo>
                  <a:pt x="1330261" y="33883"/>
                </a:lnTo>
                <a:lnTo>
                  <a:pt x="1304366" y="31064"/>
                </a:lnTo>
                <a:lnTo>
                  <a:pt x="1278610" y="28524"/>
                </a:lnTo>
                <a:lnTo>
                  <a:pt x="1252994" y="26263"/>
                </a:lnTo>
                <a:lnTo>
                  <a:pt x="1227505" y="24282"/>
                </a:lnTo>
                <a:lnTo>
                  <a:pt x="1202169" y="22567"/>
                </a:lnTo>
                <a:lnTo>
                  <a:pt x="1342694" y="22580"/>
                </a:lnTo>
                <a:lnTo>
                  <a:pt x="1357909" y="24396"/>
                </a:lnTo>
                <a:lnTo>
                  <a:pt x="1374060" y="26563"/>
                </a:lnTo>
                <a:lnTo>
                  <a:pt x="1371955" y="32613"/>
                </a:lnTo>
                <a:lnTo>
                  <a:pt x="1372236" y="36995"/>
                </a:lnTo>
                <a:close/>
              </a:path>
              <a:path w="1447800" h="368300">
                <a:moveTo>
                  <a:pt x="1408861" y="44056"/>
                </a:moveTo>
                <a:lnTo>
                  <a:pt x="1372374" y="39149"/>
                </a:lnTo>
                <a:lnTo>
                  <a:pt x="1371955" y="32613"/>
                </a:lnTo>
                <a:lnTo>
                  <a:pt x="1374060" y="26563"/>
                </a:lnTo>
                <a:lnTo>
                  <a:pt x="1410550" y="31457"/>
                </a:lnTo>
                <a:lnTo>
                  <a:pt x="1408861" y="44056"/>
                </a:lnTo>
                <a:close/>
              </a:path>
              <a:path w="1447800" h="368300">
                <a:moveTo>
                  <a:pt x="861987" y="28066"/>
                </a:moveTo>
                <a:lnTo>
                  <a:pt x="862121" y="28054"/>
                </a:lnTo>
                <a:lnTo>
                  <a:pt x="861987" y="28066"/>
                </a:lnTo>
                <a:close/>
              </a:path>
              <a:path w="1447800" h="368300">
                <a:moveTo>
                  <a:pt x="838720" y="30556"/>
                </a:moveTo>
                <a:close/>
              </a:path>
              <a:path w="1447800" h="368300">
                <a:moveTo>
                  <a:pt x="815606" y="33324"/>
                </a:moveTo>
                <a:close/>
              </a:path>
              <a:path w="1447800" h="368300">
                <a:moveTo>
                  <a:pt x="792639" y="36370"/>
                </a:moveTo>
                <a:close/>
              </a:path>
              <a:path w="1447800" h="368300">
                <a:moveTo>
                  <a:pt x="792621" y="36372"/>
                </a:moveTo>
                <a:close/>
              </a:path>
              <a:path w="1447800" h="368300">
                <a:moveTo>
                  <a:pt x="1372374" y="39149"/>
                </a:moveTo>
                <a:lnTo>
                  <a:pt x="1356296" y="36987"/>
                </a:lnTo>
                <a:lnTo>
                  <a:pt x="1372236" y="36995"/>
                </a:lnTo>
                <a:lnTo>
                  <a:pt x="1372374" y="39149"/>
                </a:lnTo>
                <a:close/>
              </a:path>
              <a:path w="1447800" h="368300">
                <a:moveTo>
                  <a:pt x="1404569" y="75514"/>
                </a:moveTo>
                <a:lnTo>
                  <a:pt x="1390277" y="70543"/>
                </a:lnTo>
                <a:lnTo>
                  <a:pt x="1379380" y="60817"/>
                </a:lnTo>
                <a:lnTo>
                  <a:pt x="1372924" y="47714"/>
                </a:lnTo>
                <a:lnTo>
                  <a:pt x="1372374" y="39149"/>
                </a:lnTo>
                <a:lnTo>
                  <a:pt x="1408861" y="44056"/>
                </a:lnTo>
                <a:lnTo>
                  <a:pt x="1447067" y="44056"/>
                </a:lnTo>
                <a:lnTo>
                  <a:pt x="1442498" y="57192"/>
                </a:lnTo>
                <a:lnTo>
                  <a:pt x="1432772" y="68089"/>
                </a:lnTo>
                <a:lnTo>
                  <a:pt x="1419669" y="74545"/>
                </a:lnTo>
                <a:lnTo>
                  <a:pt x="1404569" y="75514"/>
                </a:lnTo>
                <a:close/>
              </a:path>
              <a:path w="1447800" h="368300">
                <a:moveTo>
                  <a:pt x="769785" y="39700"/>
                </a:moveTo>
                <a:close/>
              </a:path>
              <a:path w="1447800" h="368300">
                <a:moveTo>
                  <a:pt x="747107" y="43289"/>
                </a:moveTo>
                <a:close/>
              </a:path>
              <a:path w="1447800" h="368300">
                <a:moveTo>
                  <a:pt x="747079" y="43294"/>
                </a:moveTo>
                <a:close/>
              </a:path>
              <a:path w="1447800" h="368300">
                <a:moveTo>
                  <a:pt x="724517" y="47180"/>
                </a:moveTo>
                <a:close/>
              </a:path>
              <a:path w="1447800" h="368300">
                <a:moveTo>
                  <a:pt x="702093" y="51346"/>
                </a:moveTo>
                <a:close/>
              </a:path>
              <a:path w="1447800" h="368300">
                <a:moveTo>
                  <a:pt x="679809" y="55791"/>
                </a:moveTo>
                <a:close/>
              </a:path>
              <a:path w="1447800" h="368300">
                <a:moveTo>
                  <a:pt x="657644" y="60515"/>
                </a:moveTo>
                <a:close/>
              </a:path>
              <a:path w="1447800" h="368300">
                <a:moveTo>
                  <a:pt x="635658" y="65506"/>
                </a:moveTo>
                <a:close/>
              </a:path>
              <a:path w="1447800" h="368300">
                <a:moveTo>
                  <a:pt x="613752" y="70789"/>
                </a:moveTo>
                <a:close/>
              </a:path>
              <a:path w="1447800" h="368300">
                <a:moveTo>
                  <a:pt x="592023" y="76352"/>
                </a:moveTo>
                <a:close/>
              </a:path>
              <a:path w="1447800" h="368300">
                <a:moveTo>
                  <a:pt x="570452" y="82181"/>
                </a:moveTo>
                <a:close/>
              </a:path>
              <a:path w="1447800" h="368300">
                <a:moveTo>
                  <a:pt x="549041" y="88279"/>
                </a:moveTo>
                <a:close/>
              </a:path>
              <a:path w="1447800" h="368300">
                <a:moveTo>
                  <a:pt x="548961" y="88303"/>
                </a:moveTo>
                <a:close/>
              </a:path>
              <a:path w="1447800" h="368300">
                <a:moveTo>
                  <a:pt x="527642" y="94703"/>
                </a:moveTo>
                <a:close/>
              </a:path>
              <a:path w="1447800" h="368300">
                <a:moveTo>
                  <a:pt x="506462" y="101371"/>
                </a:moveTo>
                <a:close/>
              </a:path>
              <a:path w="1447800" h="368300">
                <a:moveTo>
                  <a:pt x="485422" y="108330"/>
                </a:moveTo>
                <a:close/>
              </a:path>
              <a:path w="1447800" h="368300">
                <a:moveTo>
                  <a:pt x="464508" y="115557"/>
                </a:moveTo>
                <a:close/>
              </a:path>
              <a:path w="1447800" h="368300">
                <a:moveTo>
                  <a:pt x="443725" y="123075"/>
                </a:moveTo>
                <a:close/>
              </a:path>
              <a:path w="1447800" h="368300">
                <a:moveTo>
                  <a:pt x="423112" y="130860"/>
                </a:moveTo>
                <a:close/>
              </a:path>
              <a:path w="1447800" h="368300">
                <a:moveTo>
                  <a:pt x="402602" y="138937"/>
                </a:moveTo>
                <a:close/>
              </a:path>
              <a:path w="1447800" h="368300">
                <a:moveTo>
                  <a:pt x="382261" y="147281"/>
                </a:moveTo>
                <a:close/>
              </a:path>
              <a:path w="1447800" h="368300">
                <a:moveTo>
                  <a:pt x="362026" y="155917"/>
                </a:moveTo>
                <a:close/>
              </a:path>
              <a:path w="1447800" h="368300">
                <a:moveTo>
                  <a:pt x="341940" y="164820"/>
                </a:moveTo>
                <a:close/>
              </a:path>
              <a:path w="1447800" h="368300">
                <a:moveTo>
                  <a:pt x="321995" y="174002"/>
                </a:moveTo>
                <a:close/>
              </a:path>
              <a:path w="1447800" h="368300">
                <a:moveTo>
                  <a:pt x="302195" y="183476"/>
                </a:moveTo>
                <a:close/>
              </a:path>
              <a:path w="1447800" h="368300">
                <a:moveTo>
                  <a:pt x="282579" y="193190"/>
                </a:moveTo>
                <a:close/>
              </a:path>
              <a:path w="1447800" h="368300">
                <a:moveTo>
                  <a:pt x="282526" y="193217"/>
                </a:moveTo>
                <a:close/>
              </a:path>
              <a:path w="1447800" h="368300">
                <a:moveTo>
                  <a:pt x="262996" y="203238"/>
                </a:moveTo>
                <a:close/>
              </a:path>
              <a:path w="1447800" h="368300">
                <a:moveTo>
                  <a:pt x="243586" y="213550"/>
                </a:moveTo>
                <a:close/>
              </a:path>
              <a:path w="1447800" h="368300">
                <a:moveTo>
                  <a:pt x="224332" y="224129"/>
                </a:moveTo>
                <a:close/>
              </a:path>
              <a:path w="1447800" h="368300">
                <a:moveTo>
                  <a:pt x="205230" y="234988"/>
                </a:moveTo>
                <a:close/>
              </a:path>
              <a:path w="1447800" h="368300">
                <a:moveTo>
                  <a:pt x="186246" y="246125"/>
                </a:moveTo>
                <a:close/>
              </a:path>
              <a:path w="1447800" h="368300">
                <a:moveTo>
                  <a:pt x="167386" y="257555"/>
                </a:moveTo>
                <a:close/>
              </a:path>
              <a:path w="1447800" h="368300">
                <a:moveTo>
                  <a:pt x="148678" y="269252"/>
                </a:moveTo>
                <a:close/>
              </a:path>
              <a:path w="1447800" h="368300">
                <a:moveTo>
                  <a:pt x="130098" y="281228"/>
                </a:moveTo>
                <a:close/>
              </a:path>
              <a:path w="1447800" h="368300">
                <a:moveTo>
                  <a:pt x="0" y="367931"/>
                </a:moveTo>
                <a:lnTo>
                  <a:pt x="37401" y="291388"/>
                </a:lnTo>
                <a:lnTo>
                  <a:pt x="56796" y="316767"/>
                </a:lnTo>
                <a:lnTo>
                  <a:pt x="41592" y="328142"/>
                </a:lnTo>
                <a:lnTo>
                  <a:pt x="49212" y="338315"/>
                </a:lnTo>
                <a:lnTo>
                  <a:pt x="73263" y="338315"/>
                </a:lnTo>
                <a:lnTo>
                  <a:pt x="83667" y="351929"/>
                </a:lnTo>
                <a:lnTo>
                  <a:pt x="0" y="367931"/>
                </a:lnTo>
                <a:close/>
              </a:path>
              <a:path w="1447800" h="368300">
                <a:moveTo>
                  <a:pt x="111691" y="293484"/>
                </a:moveTo>
                <a:close/>
              </a:path>
              <a:path w="1447800" h="368300">
                <a:moveTo>
                  <a:pt x="93374" y="306031"/>
                </a:moveTo>
                <a:close/>
              </a:path>
              <a:path w="1447800" h="368300">
                <a:moveTo>
                  <a:pt x="49212" y="338315"/>
                </a:moveTo>
                <a:lnTo>
                  <a:pt x="41592" y="328142"/>
                </a:lnTo>
                <a:lnTo>
                  <a:pt x="56796" y="316767"/>
                </a:lnTo>
                <a:lnTo>
                  <a:pt x="64509" y="326860"/>
                </a:lnTo>
                <a:lnTo>
                  <a:pt x="49212" y="338315"/>
                </a:lnTo>
                <a:close/>
              </a:path>
              <a:path w="1447800" h="368300">
                <a:moveTo>
                  <a:pt x="75278" y="318797"/>
                </a:moveTo>
                <a:close/>
              </a:path>
              <a:path w="1447800" h="368300">
                <a:moveTo>
                  <a:pt x="75213" y="318846"/>
                </a:moveTo>
                <a:close/>
              </a:path>
              <a:path w="1447800" h="368300">
                <a:moveTo>
                  <a:pt x="73263" y="338315"/>
                </a:moveTo>
                <a:lnTo>
                  <a:pt x="49212" y="338315"/>
                </a:lnTo>
                <a:lnTo>
                  <a:pt x="64509" y="326860"/>
                </a:lnTo>
                <a:lnTo>
                  <a:pt x="73263" y="338315"/>
                </a:lnTo>
                <a:close/>
              </a:path>
            </a:pathLst>
          </a:custGeom>
          <a:solidFill>
            <a:srgbClr val="585858"/>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defRPr/>
            </a:pPr>
            <a:endParaRPr kumimoji="0" sz="142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object 3"/>
          <p:cNvSpPr/>
          <p:nvPr>
            <p:custDataLst>
              <p:tags r:id="rId6"/>
            </p:custDataLst>
          </p:nvPr>
        </p:nvSpPr>
        <p:spPr>
          <a:xfrm>
            <a:off x="3179484" y="2882064"/>
            <a:ext cx="1279688" cy="675055"/>
          </a:xfrm>
          <a:custGeom>
            <a:avLst/>
            <a:gdLst/>
            <a:ahLst/>
            <a:cxnLst/>
            <a:rect l="l" t="t" r="r" b="b"/>
            <a:pathLst>
              <a:path w="1615439" h="852169">
                <a:moveTo>
                  <a:pt x="45017" y="790172"/>
                </a:moveTo>
                <a:lnTo>
                  <a:pt x="33728" y="783361"/>
                </a:lnTo>
                <a:lnTo>
                  <a:pt x="34328" y="782320"/>
                </a:lnTo>
                <a:lnTo>
                  <a:pt x="54470" y="750570"/>
                </a:lnTo>
                <a:lnTo>
                  <a:pt x="74764" y="720089"/>
                </a:lnTo>
                <a:lnTo>
                  <a:pt x="95211" y="688339"/>
                </a:lnTo>
                <a:lnTo>
                  <a:pt x="136588" y="629920"/>
                </a:lnTo>
                <a:lnTo>
                  <a:pt x="178587" y="572770"/>
                </a:lnTo>
                <a:lnTo>
                  <a:pt x="242760" y="492760"/>
                </a:lnTo>
                <a:lnTo>
                  <a:pt x="286334" y="443229"/>
                </a:lnTo>
                <a:lnTo>
                  <a:pt x="330530" y="394970"/>
                </a:lnTo>
                <a:lnTo>
                  <a:pt x="352869" y="373379"/>
                </a:lnTo>
                <a:lnTo>
                  <a:pt x="375361" y="350520"/>
                </a:lnTo>
                <a:lnTo>
                  <a:pt x="398018" y="328929"/>
                </a:lnTo>
                <a:lnTo>
                  <a:pt x="443788" y="288289"/>
                </a:lnTo>
                <a:lnTo>
                  <a:pt x="466915" y="269239"/>
                </a:lnTo>
                <a:lnTo>
                  <a:pt x="490207" y="251460"/>
                </a:lnTo>
                <a:lnTo>
                  <a:pt x="513638" y="232410"/>
                </a:lnTo>
                <a:lnTo>
                  <a:pt x="584923" y="182879"/>
                </a:lnTo>
                <a:lnTo>
                  <a:pt x="633209" y="152400"/>
                </a:lnTo>
                <a:lnTo>
                  <a:pt x="645401" y="146050"/>
                </a:lnTo>
                <a:lnTo>
                  <a:pt x="657618" y="138429"/>
                </a:lnTo>
                <a:lnTo>
                  <a:pt x="731735" y="100329"/>
                </a:lnTo>
                <a:lnTo>
                  <a:pt x="744232" y="95250"/>
                </a:lnTo>
                <a:lnTo>
                  <a:pt x="756754" y="88900"/>
                </a:lnTo>
                <a:lnTo>
                  <a:pt x="820017" y="63495"/>
                </a:lnTo>
                <a:lnTo>
                  <a:pt x="832764" y="59689"/>
                </a:lnTo>
                <a:lnTo>
                  <a:pt x="845578" y="54610"/>
                </a:lnTo>
                <a:lnTo>
                  <a:pt x="923226" y="31750"/>
                </a:lnTo>
                <a:lnTo>
                  <a:pt x="936307" y="29210"/>
                </a:lnTo>
                <a:lnTo>
                  <a:pt x="949413" y="25400"/>
                </a:lnTo>
                <a:lnTo>
                  <a:pt x="1015580" y="12700"/>
                </a:lnTo>
                <a:lnTo>
                  <a:pt x="1028928" y="11429"/>
                </a:lnTo>
                <a:lnTo>
                  <a:pt x="1042327" y="8889"/>
                </a:lnTo>
                <a:lnTo>
                  <a:pt x="1137119" y="0"/>
                </a:lnTo>
                <a:lnTo>
                  <a:pt x="1233779" y="0"/>
                </a:lnTo>
                <a:lnTo>
                  <a:pt x="1247749" y="1270"/>
                </a:lnTo>
                <a:lnTo>
                  <a:pt x="1261745" y="1270"/>
                </a:lnTo>
                <a:lnTo>
                  <a:pt x="1332318" y="7620"/>
                </a:lnTo>
                <a:lnTo>
                  <a:pt x="1346542" y="10160"/>
                </a:lnTo>
                <a:lnTo>
                  <a:pt x="1360805" y="11429"/>
                </a:lnTo>
                <a:lnTo>
                  <a:pt x="1367985" y="12700"/>
                </a:lnTo>
                <a:lnTo>
                  <a:pt x="1137742" y="12700"/>
                </a:lnTo>
                <a:lnTo>
                  <a:pt x="1124165" y="13970"/>
                </a:lnTo>
                <a:lnTo>
                  <a:pt x="1110703" y="15239"/>
                </a:lnTo>
                <a:lnTo>
                  <a:pt x="1097280" y="16510"/>
                </a:lnTo>
                <a:lnTo>
                  <a:pt x="1083983" y="16510"/>
                </a:lnTo>
                <a:lnTo>
                  <a:pt x="1070559" y="19050"/>
                </a:lnTo>
                <a:lnTo>
                  <a:pt x="1057249" y="20320"/>
                </a:lnTo>
                <a:lnTo>
                  <a:pt x="1043978" y="21589"/>
                </a:lnTo>
                <a:lnTo>
                  <a:pt x="1030757" y="24129"/>
                </a:lnTo>
                <a:lnTo>
                  <a:pt x="1017562" y="25400"/>
                </a:lnTo>
                <a:lnTo>
                  <a:pt x="1004417" y="27939"/>
                </a:lnTo>
                <a:lnTo>
                  <a:pt x="991298" y="30479"/>
                </a:lnTo>
                <a:lnTo>
                  <a:pt x="978230" y="33020"/>
                </a:lnTo>
                <a:lnTo>
                  <a:pt x="965187" y="35560"/>
                </a:lnTo>
                <a:lnTo>
                  <a:pt x="952195" y="38100"/>
                </a:lnTo>
                <a:lnTo>
                  <a:pt x="939228" y="41910"/>
                </a:lnTo>
                <a:lnTo>
                  <a:pt x="926312" y="44450"/>
                </a:lnTo>
                <a:lnTo>
                  <a:pt x="913434" y="48260"/>
                </a:lnTo>
                <a:lnTo>
                  <a:pt x="900582" y="50800"/>
                </a:lnTo>
                <a:lnTo>
                  <a:pt x="887780" y="54610"/>
                </a:lnTo>
                <a:lnTo>
                  <a:pt x="875017" y="58420"/>
                </a:lnTo>
                <a:lnTo>
                  <a:pt x="862291" y="63495"/>
                </a:lnTo>
                <a:lnTo>
                  <a:pt x="849591" y="67310"/>
                </a:lnTo>
                <a:lnTo>
                  <a:pt x="836942" y="71120"/>
                </a:lnTo>
                <a:lnTo>
                  <a:pt x="824318" y="76200"/>
                </a:lnTo>
                <a:lnTo>
                  <a:pt x="811745" y="81279"/>
                </a:lnTo>
                <a:lnTo>
                  <a:pt x="799211" y="85089"/>
                </a:lnTo>
                <a:lnTo>
                  <a:pt x="786701" y="90170"/>
                </a:lnTo>
                <a:lnTo>
                  <a:pt x="774242" y="95250"/>
                </a:lnTo>
                <a:lnTo>
                  <a:pt x="761822" y="101600"/>
                </a:lnTo>
                <a:lnTo>
                  <a:pt x="749427" y="106679"/>
                </a:lnTo>
                <a:lnTo>
                  <a:pt x="737082" y="111760"/>
                </a:lnTo>
                <a:lnTo>
                  <a:pt x="724776" y="118110"/>
                </a:lnTo>
                <a:lnTo>
                  <a:pt x="712495" y="124460"/>
                </a:lnTo>
                <a:lnTo>
                  <a:pt x="700265" y="130810"/>
                </a:lnTo>
                <a:lnTo>
                  <a:pt x="688060" y="137160"/>
                </a:lnTo>
                <a:lnTo>
                  <a:pt x="675906" y="143510"/>
                </a:lnTo>
                <a:lnTo>
                  <a:pt x="663778" y="149860"/>
                </a:lnTo>
                <a:lnTo>
                  <a:pt x="651687" y="156210"/>
                </a:lnTo>
                <a:lnTo>
                  <a:pt x="639648" y="163829"/>
                </a:lnTo>
                <a:lnTo>
                  <a:pt x="615632" y="177800"/>
                </a:lnTo>
                <a:lnTo>
                  <a:pt x="591807" y="193039"/>
                </a:lnTo>
                <a:lnTo>
                  <a:pt x="568121" y="209550"/>
                </a:lnTo>
                <a:lnTo>
                  <a:pt x="544601" y="226060"/>
                </a:lnTo>
                <a:lnTo>
                  <a:pt x="521220" y="242570"/>
                </a:lnTo>
                <a:lnTo>
                  <a:pt x="497992" y="260350"/>
                </a:lnTo>
                <a:lnTo>
                  <a:pt x="474916" y="279400"/>
                </a:lnTo>
                <a:lnTo>
                  <a:pt x="451993" y="298450"/>
                </a:lnTo>
                <a:lnTo>
                  <a:pt x="429209" y="318770"/>
                </a:lnTo>
                <a:lnTo>
                  <a:pt x="406590" y="339089"/>
                </a:lnTo>
                <a:lnTo>
                  <a:pt x="385439" y="359410"/>
                </a:lnTo>
                <a:lnTo>
                  <a:pt x="384200" y="359410"/>
                </a:lnTo>
                <a:lnTo>
                  <a:pt x="361784" y="382270"/>
                </a:lnTo>
                <a:lnTo>
                  <a:pt x="339610" y="403860"/>
                </a:lnTo>
                <a:lnTo>
                  <a:pt x="317588" y="427989"/>
                </a:lnTo>
                <a:lnTo>
                  <a:pt x="295719" y="450850"/>
                </a:lnTo>
                <a:lnTo>
                  <a:pt x="274002" y="476250"/>
                </a:lnTo>
                <a:lnTo>
                  <a:pt x="252437" y="501650"/>
                </a:lnTo>
                <a:lnTo>
                  <a:pt x="231025" y="527050"/>
                </a:lnTo>
                <a:lnTo>
                  <a:pt x="209753" y="553720"/>
                </a:lnTo>
                <a:lnTo>
                  <a:pt x="188645" y="580389"/>
                </a:lnTo>
                <a:lnTo>
                  <a:pt x="167678" y="608329"/>
                </a:lnTo>
                <a:lnTo>
                  <a:pt x="147782" y="636270"/>
                </a:lnTo>
                <a:lnTo>
                  <a:pt x="146926" y="636270"/>
                </a:lnTo>
                <a:lnTo>
                  <a:pt x="127075" y="665479"/>
                </a:lnTo>
                <a:lnTo>
                  <a:pt x="126263" y="665479"/>
                </a:lnTo>
                <a:lnTo>
                  <a:pt x="105702" y="695960"/>
                </a:lnTo>
                <a:lnTo>
                  <a:pt x="85356" y="726439"/>
                </a:lnTo>
                <a:lnTo>
                  <a:pt x="65150" y="758189"/>
                </a:lnTo>
                <a:lnTo>
                  <a:pt x="45097" y="789939"/>
                </a:lnTo>
                <a:lnTo>
                  <a:pt x="45017" y="790172"/>
                </a:lnTo>
                <a:close/>
              </a:path>
              <a:path w="1615439" h="852169">
                <a:moveTo>
                  <a:pt x="1540327" y="63495"/>
                </a:moveTo>
                <a:lnTo>
                  <a:pt x="1531505" y="60960"/>
                </a:lnTo>
                <a:lnTo>
                  <a:pt x="1516964" y="57150"/>
                </a:lnTo>
                <a:lnTo>
                  <a:pt x="1502397" y="53339"/>
                </a:lnTo>
                <a:lnTo>
                  <a:pt x="1487881" y="49529"/>
                </a:lnTo>
                <a:lnTo>
                  <a:pt x="1473403" y="45720"/>
                </a:lnTo>
                <a:lnTo>
                  <a:pt x="1458963" y="43179"/>
                </a:lnTo>
                <a:lnTo>
                  <a:pt x="1444561" y="39370"/>
                </a:lnTo>
                <a:lnTo>
                  <a:pt x="1430197" y="36829"/>
                </a:lnTo>
                <a:lnTo>
                  <a:pt x="1415872" y="34289"/>
                </a:lnTo>
                <a:lnTo>
                  <a:pt x="1401597" y="31750"/>
                </a:lnTo>
                <a:lnTo>
                  <a:pt x="1387348" y="29210"/>
                </a:lnTo>
                <a:lnTo>
                  <a:pt x="1373149" y="26670"/>
                </a:lnTo>
                <a:lnTo>
                  <a:pt x="1358976" y="24129"/>
                </a:lnTo>
                <a:lnTo>
                  <a:pt x="1344853" y="22860"/>
                </a:lnTo>
                <a:lnTo>
                  <a:pt x="1330769" y="20320"/>
                </a:lnTo>
                <a:lnTo>
                  <a:pt x="1316723" y="19050"/>
                </a:lnTo>
                <a:lnTo>
                  <a:pt x="1302715" y="17779"/>
                </a:lnTo>
                <a:lnTo>
                  <a:pt x="1288745" y="16510"/>
                </a:lnTo>
                <a:lnTo>
                  <a:pt x="1274813" y="15239"/>
                </a:lnTo>
                <a:lnTo>
                  <a:pt x="1260919" y="13970"/>
                </a:lnTo>
                <a:lnTo>
                  <a:pt x="1247140" y="13970"/>
                </a:lnTo>
                <a:lnTo>
                  <a:pt x="1233258" y="12700"/>
                </a:lnTo>
                <a:lnTo>
                  <a:pt x="1367985" y="12700"/>
                </a:lnTo>
                <a:lnTo>
                  <a:pt x="1447203" y="26670"/>
                </a:lnTo>
                <a:lnTo>
                  <a:pt x="1461731" y="30479"/>
                </a:lnTo>
                <a:lnTo>
                  <a:pt x="1476298" y="33020"/>
                </a:lnTo>
                <a:lnTo>
                  <a:pt x="1534985" y="48260"/>
                </a:lnTo>
                <a:lnTo>
                  <a:pt x="1544079" y="50869"/>
                </a:lnTo>
                <a:lnTo>
                  <a:pt x="1540916" y="57150"/>
                </a:lnTo>
                <a:lnTo>
                  <a:pt x="1540327" y="63495"/>
                </a:lnTo>
                <a:close/>
              </a:path>
              <a:path w="1615439" h="852169">
                <a:moveTo>
                  <a:pt x="1614396" y="73660"/>
                </a:moveTo>
                <a:lnTo>
                  <a:pt x="1575701" y="73660"/>
                </a:lnTo>
                <a:lnTo>
                  <a:pt x="1579245" y="60960"/>
                </a:lnTo>
                <a:lnTo>
                  <a:pt x="1544079" y="50869"/>
                </a:lnTo>
                <a:lnTo>
                  <a:pt x="1547952" y="43179"/>
                </a:lnTo>
                <a:lnTo>
                  <a:pt x="1559186" y="34289"/>
                </a:lnTo>
                <a:lnTo>
                  <a:pt x="1573100" y="29210"/>
                </a:lnTo>
                <a:lnTo>
                  <a:pt x="1588173" y="30479"/>
                </a:lnTo>
                <a:lnTo>
                  <a:pt x="1601571" y="38100"/>
                </a:lnTo>
                <a:lnTo>
                  <a:pt x="1610904" y="49529"/>
                </a:lnTo>
                <a:lnTo>
                  <a:pt x="1615338" y="63500"/>
                </a:lnTo>
                <a:lnTo>
                  <a:pt x="1614396" y="73660"/>
                </a:lnTo>
                <a:close/>
              </a:path>
              <a:path w="1615439" h="852169">
                <a:moveTo>
                  <a:pt x="1575701" y="73660"/>
                </a:moveTo>
                <a:lnTo>
                  <a:pt x="1540327" y="63495"/>
                </a:lnTo>
                <a:lnTo>
                  <a:pt x="1540916" y="57150"/>
                </a:lnTo>
                <a:lnTo>
                  <a:pt x="1544079" y="50869"/>
                </a:lnTo>
                <a:lnTo>
                  <a:pt x="1579245" y="60960"/>
                </a:lnTo>
                <a:lnTo>
                  <a:pt x="1575701" y="73660"/>
                </a:lnTo>
                <a:close/>
              </a:path>
              <a:path w="1615439" h="852169">
                <a:moveTo>
                  <a:pt x="1581858" y="105410"/>
                </a:moveTo>
                <a:lnTo>
                  <a:pt x="1566786" y="104139"/>
                </a:lnTo>
                <a:lnTo>
                  <a:pt x="1553387" y="96520"/>
                </a:lnTo>
                <a:lnTo>
                  <a:pt x="1544054" y="85089"/>
                </a:lnTo>
                <a:lnTo>
                  <a:pt x="1539620" y="71120"/>
                </a:lnTo>
                <a:lnTo>
                  <a:pt x="1540327" y="63495"/>
                </a:lnTo>
                <a:lnTo>
                  <a:pt x="1575701" y="73660"/>
                </a:lnTo>
                <a:lnTo>
                  <a:pt x="1614396" y="73660"/>
                </a:lnTo>
                <a:lnTo>
                  <a:pt x="1614043" y="77470"/>
                </a:lnTo>
                <a:lnTo>
                  <a:pt x="1607007" y="91439"/>
                </a:lnTo>
                <a:lnTo>
                  <a:pt x="1595772" y="100329"/>
                </a:lnTo>
                <a:lnTo>
                  <a:pt x="1581858" y="105410"/>
                </a:lnTo>
                <a:close/>
              </a:path>
              <a:path w="1615439" h="852169">
                <a:moveTo>
                  <a:pt x="384111" y="360679"/>
                </a:moveTo>
                <a:lnTo>
                  <a:pt x="384200" y="359410"/>
                </a:lnTo>
                <a:lnTo>
                  <a:pt x="385439" y="359410"/>
                </a:lnTo>
                <a:lnTo>
                  <a:pt x="384111" y="360679"/>
                </a:lnTo>
                <a:close/>
              </a:path>
              <a:path w="1615439" h="852169">
                <a:moveTo>
                  <a:pt x="146875" y="637539"/>
                </a:moveTo>
                <a:lnTo>
                  <a:pt x="146926" y="636270"/>
                </a:lnTo>
                <a:lnTo>
                  <a:pt x="147782" y="636270"/>
                </a:lnTo>
                <a:lnTo>
                  <a:pt x="146875" y="637539"/>
                </a:lnTo>
                <a:close/>
              </a:path>
              <a:path w="1615439" h="852169">
                <a:moveTo>
                  <a:pt x="126212" y="666750"/>
                </a:moveTo>
                <a:lnTo>
                  <a:pt x="126263" y="665479"/>
                </a:lnTo>
                <a:lnTo>
                  <a:pt x="127075" y="665479"/>
                </a:lnTo>
                <a:lnTo>
                  <a:pt x="126212" y="666750"/>
                </a:lnTo>
                <a:close/>
              </a:path>
              <a:path w="1615439" h="852169">
                <a:moveTo>
                  <a:pt x="0" y="852170"/>
                </a:moveTo>
                <a:lnTo>
                  <a:pt x="6743" y="767079"/>
                </a:lnTo>
                <a:lnTo>
                  <a:pt x="33728" y="783361"/>
                </a:lnTo>
                <a:lnTo>
                  <a:pt x="24091" y="800100"/>
                </a:lnTo>
                <a:lnTo>
                  <a:pt x="34963" y="806450"/>
                </a:lnTo>
                <a:lnTo>
                  <a:pt x="71996" y="806450"/>
                </a:lnTo>
                <a:lnTo>
                  <a:pt x="0" y="852170"/>
                </a:lnTo>
                <a:close/>
              </a:path>
              <a:path w="1615439" h="852169">
                <a:moveTo>
                  <a:pt x="34963" y="806450"/>
                </a:moveTo>
                <a:lnTo>
                  <a:pt x="24091" y="800100"/>
                </a:lnTo>
                <a:lnTo>
                  <a:pt x="33728" y="783361"/>
                </a:lnTo>
                <a:lnTo>
                  <a:pt x="45017" y="790172"/>
                </a:lnTo>
                <a:lnTo>
                  <a:pt x="34963" y="806450"/>
                </a:lnTo>
                <a:close/>
              </a:path>
              <a:path w="1615439" h="852169">
                <a:moveTo>
                  <a:pt x="71996" y="806450"/>
                </a:moveTo>
                <a:lnTo>
                  <a:pt x="34963" y="806450"/>
                </a:lnTo>
                <a:lnTo>
                  <a:pt x="45017" y="790172"/>
                </a:lnTo>
                <a:lnTo>
                  <a:pt x="71996" y="806450"/>
                </a:lnTo>
                <a:close/>
              </a:path>
            </a:pathLst>
          </a:custGeom>
          <a:solidFill>
            <a:srgbClr val="585858"/>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defRPr/>
            </a:pPr>
            <a:endParaRPr kumimoji="0" sz="142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object 4"/>
          <p:cNvSpPr/>
          <p:nvPr>
            <p:custDataLst>
              <p:tags r:id="rId7"/>
            </p:custDataLst>
          </p:nvPr>
        </p:nvSpPr>
        <p:spPr>
          <a:xfrm>
            <a:off x="3081245" y="1327777"/>
            <a:ext cx="1697699" cy="1006044"/>
          </a:xfrm>
          <a:custGeom>
            <a:avLst/>
            <a:gdLst/>
            <a:ahLst/>
            <a:cxnLst/>
            <a:rect l="l" t="t" r="r" b="b"/>
            <a:pathLst>
              <a:path w="2143125" h="1270000">
                <a:moveTo>
                  <a:pt x="79146" y="63499"/>
                </a:moveTo>
                <a:lnTo>
                  <a:pt x="0" y="38099"/>
                </a:lnTo>
                <a:lnTo>
                  <a:pt x="72732" y="0"/>
                </a:lnTo>
                <a:lnTo>
                  <a:pt x="75298" y="25399"/>
                </a:lnTo>
                <a:lnTo>
                  <a:pt x="56451" y="25399"/>
                </a:lnTo>
                <a:lnTo>
                  <a:pt x="57454" y="38099"/>
                </a:lnTo>
                <a:lnTo>
                  <a:pt x="76581" y="38099"/>
                </a:lnTo>
                <a:lnTo>
                  <a:pt x="79146" y="63499"/>
                </a:lnTo>
                <a:close/>
              </a:path>
              <a:path w="2143125" h="1270000">
                <a:moveTo>
                  <a:pt x="298754" y="25399"/>
                </a:moveTo>
                <a:lnTo>
                  <a:pt x="214934" y="25399"/>
                </a:lnTo>
                <a:lnTo>
                  <a:pt x="236016" y="12699"/>
                </a:lnTo>
                <a:lnTo>
                  <a:pt x="277926" y="12699"/>
                </a:lnTo>
                <a:lnTo>
                  <a:pt x="298754" y="25399"/>
                </a:lnTo>
                <a:close/>
              </a:path>
              <a:path w="2143125" h="1270000">
                <a:moveTo>
                  <a:pt x="76581" y="38099"/>
                </a:moveTo>
                <a:lnTo>
                  <a:pt x="57454" y="38099"/>
                </a:lnTo>
                <a:lnTo>
                  <a:pt x="56451" y="25399"/>
                </a:lnTo>
                <a:lnTo>
                  <a:pt x="75298" y="25399"/>
                </a:lnTo>
                <a:lnTo>
                  <a:pt x="76581" y="38099"/>
                </a:lnTo>
                <a:close/>
              </a:path>
              <a:path w="2143125" h="1270000">
                <a:moveTo>
                  <a:pt x="215112" y="38099"/>
                </a:moveTo>
                <a:lnTo>
                  <a:pt x="76581" y="38099"/>
                </a:lnTo>
                <a:lnTo>
                  <a:pt x="75298" y="25399"/>
                </a:lnTo>
                <a:lnTo>
                  <a:pt x="236143" y="25399"/>
                </a:lnTo>
                <a:lnTo>
                  <a:pt x="215112" y="38099"/>
                </a:lnTo>
                <a:close/>
              </a:path>
              <a:path w="2143125" h="1270000">
                <a:moveTo>
                  <a:pt x="502361" y="38099"/>
                </a:moveTo>
                <a:lnTo>
                  <a:pt x="298564" y="38099"/>
                </a:lnTo>
                <a:lnTo>
                  <a:pt x="277787" y="25399"/>
                </a:lnTo>
                <a:lnTo>
                  <a:pt x="482384" y="25399"/>
                </a:lnTo>
                <a:lnTo>
                  <a:pt x="502361" y="38099"/>
                </a:lnTo>
                <a:close/>
              </a:path>
              <a:path w="2143125" h="1270000">
                <a:moveTo>
                  <a:pt x="600963" y="50799"/>
                </a:moveTo>
                <a:lnTo>
                  <a:pt x="520788" y="50799"/>
                </a:lnTo>
                <a:lnTo>
                  <a:pt x="500951" y="38099"/>
                </a:lnTo>
                <a:lnTo>
                  <a:pt x="581406" y="38099"/>
                </a:lnTo>
                <a:lnTo>
                  <a:pt x="600963" y="50799"/>
                </a:lnTo>
                <a:close/>
              </a:path>
              <a:path w="2143125" h="1270000">
                <a:moveTo>
                  <a:pt x="678294" y="63499"/>
                </a:moveTo>
                <a:lnTo>
                  <a:pt x="599008" y="63499"/>
                </a:lnTo>
                <a:lnTo>
                  <a:pt x="579526" y="50799"/>
                </a:lnTo>
                <a:lnTo>
                  <a:pt x="659091" y="50799"/>
                </a:lnTo>
                <a:lnTo>
                  <a:pt x="678294" y="63499"/>
                </a:lnTo>
                <a:close/>
              </a:path>
              <a:path w="2143125" h="1270000">
                <a:moveTo>
                  <a:pt x="735406" y="76199"/>
                </a:moveTo>
                <a:lnTo>
                  <a:pt x="675855" y="76199"/>
                </a:lnTo>
                <a:lnTo>
                  <a:pt x="656716" y="63499"/>
                </a:lnTo>
                <a:lnTo>
                  <a:pt x="716457" y="63499"/>
                </a:lnTo>
                <a:lnTo>
                  <a:pt x="735406" y="76199"/>
                </a:lnTo>
                <a:close/>
              </a:path>
              <a:path w="2143125" h="1270000">
                <a:moveTo>
                  <a:pt x="791743" y="88899"/>
                </a:moveTo>
                <a:lnTo>
                  <a:pt x="732599" y="88899"/>
                </a:lnTo>
                <a:lnTo>
                  <a:pt x="713701" y="76199"/>
                </a:lnTo>
                <a:lnTo>
                  <a:pt x="773049" y="76199"/>
                </a:lnTo>
                <a:lnTo>
                  <a:pt x="791743" y="88899"/>
                </a:lnTo>
                <a:close/>
              </a:path>
              <a:path w="2143125" h="1270000">
                <a:moveTo>
                  <a:pt x="847305" y="101599"/>
                </a:moveTo>
                <a:lnTo>
                  <a:pt x="788555" y="101599"/>
                </a:lnTo>
                <a:lnTo>
                  <a:pt x="769924" y="88899"/>
                </a:lnTo>
                <a:lnTo>
                  <a:pt x="828865" y="88899"/>
                </a:lnTo>
                <a:lnTo>
                  <a:pt x="847305" y="101599"/>
                </a:lnTo>
                <a:close/>
              </a:path>
              <a:path w="2143125" h="1270000">
                <a:moveTo>
                  <a:pt x="883920" y="114299"/>
                </a:moveTo>
                <a:lnTo>
                  <a:pt x="843737" y="114299"/>
                </a:lnTo>
                <a:lnTo>
                  <a:pt x="825373" y="101599"/>
                </a:lnTo>
                <a:lnTo>
                  <a:pt x="865657" y="101599"/>
                </a:lnTo>
                <a:lnTo>
                  <a:pt x="883920" y="114299"/>
                </a:lnTo>
                <a:close/>
              </a:path>
              <a:path w="2143125" h="1270000">
                <a:moveTo>
                  <a:pt x="920191" y="126999"/>
                </a:moveTo>
                <a:lnTo>
                  <a:pt x="880110" y="126999"/>
                </a:lnTo>
                <a:lnTo>
                  <a:pt x="861898" y="114299"/>
                </a:lnTo>
                <a:lnTo>
                  <a:pt x="902106" y="114299"/>
                </a:lnTo>
                <a:lnTo>
                  <a:pt x="920191" y="126999"/>
                </a:lnTo>
                <a:close/>
              </a:path>
              <a:path w="2143125" h="1270000">
                <a:moveTo>
                  <a:pt x="956119" y="139699"/>
                </a:moveTo>
                <a:lnTo>
                  <a:pt x="916127" y="139699"/>
                </a:lnTo>
                <a:lnTo>
                  <a:pt x="898093" y="126999"/>
                </a:lnTo>
                <a:lnTo>
                  <a:pt x="938199" y="126999"/>
                </a:lnTo>
                <a:lnTo>
                  <a:pt x="956119" y="139699"/>
                </a:lnTo>
                <a:close/>
              </a:path>
              <a:path w="2143125" h="1270000">
                <a:moveTo>
                  <a:pt x="991704" y="152399"/>
                </a:moveTo>
                <a:lnTo>
                  <a:pt x="951801" y="152399"/>
                </a:lnTo>
                <a:lnTo>
                  <a:pt x="933945" y="139699"/>
                </a:lnTo>
                <a:lnTo>
                  <a:pt x="973950" y="139699"/>
                </a:lnTo>
                <a:lnTo>
                  <a:pt x="991704" y="152399"/>
                </a:lnTo>
                <a:close/>
              </a:path>
              <a:path w="2143125" h="1270000">
                <a:moveTo>
                  <a:pt x="1026947" y="165099"/>
                </a:moveTo>
                <a:lnTo>
                  <a:pt x="987132" y="165099"/>
                </a:lnTo>
                <a:lnTo>
                  <a:pt x="969454" y="152399"/>
                </a:lnTo>
                <a:lnTo>
                  <a:pt x="1009370" y="152399"/>
                </a:lnTo>
                <a:lnTo>
                  <a:pt x="1026947" y="165099"/>
                </a:lnTo>
                <a:close/>
              </a:path>
              <a:path w="2143125" h="1270000">
                <a:moveTo>
                  <a:pt x="1079157" y="190499"/>
                </a:moveTo>
                <a:lnTo>
                  <a:pt x="1056779" y="190499"/>
                </a:lnTo>
                <a:lnTo>
                  <a:pt x="1039431" y="177799"/>
                </a:lnTo>
                <a:lnTo>
                  <a:pt x="1022134" y="177799"/>
                </a:lnTo>
                <a:lnTo>
                  <a:pt x="1004620" y="165099"/>
                </a:lnTo>
                <a:lnTo>
                  <a:pt x="1044435" y="165099"/>
                </a:lnTo>
                <a:lnTo>
                  <a:pt x="1079157" y="190499"/>
                </a:lnTo>
                <a:close/>
              </a:path>
              <a:path w="2143125" h="1270000">
                <a:moveTo>
                  <a:pt x="1130604" y="215899"/>
                </a:moveTo>
                <a:lnTo>
                  <a:pt x="1108113" y="215899"/>
                </a:lnTo>
                <a:lnTo>
                  <a:pt x="1091031" y="203199"/>
                </a:lnTo>
                <a:lnTo>
                  <a:pt x="1073975" y="203199"/>
                </a:lnTo>
                <a:lnTo>
                  <a:pt x="1056716" y="190499"/>
                </a:lnTo>
                <a:lnTo>
                  <a:pt x="1096390" y="190499"/>
                </a:lnTo>
                <a:lnTo>
                  <a:pt x="1130604" y="215899"/>
                </a:lnTo>
                <a:close/>
              </a:path>
              <a:path w="2143125" h="1270000">
                <a:moveTo>
                  <a:pt x="1181277" y="241299"/>
                </a:moveTo>
                <a:lnTo>
                  <a:pt x="1158684" y="241299"/>
                </a:lnTo>
                <a:lnTo>
                  <a:pt x="1141844" y="228599"/>
                </a:lnTo>
                <a:lnTo>
                  <a:pt x="1124991" y="215899"/>
                </a:lnTo>
                <a:lnTo>
                  <a:pt x="1147584" y="215899"/>
                </a:lnTo>
                <a:lnTo>
                  <a:pt x="1181277" y="241299"/>
                </a:lnTo>
                <a:close/>
              </a:path>
              <a:path w="2143125" h="1270000">
                <a:moveTo>
                  <a:pt x="1231163" y="266699"/>
                </a:moveTo>
                <a:lnTo>
                  <a:pt x="1208481" y="266699"/>
                </a:lnTo>
                <a:lnTo>
                  <a:pt x="1191907" y="253999"/>
                </a:lnTo>
                <a:lnTo>
                  <a:pt x="1175308" y="241299"/>
                </a:lnTo>
                <a:lnTo>
                  <a:pt x="1197990" y="241299"/>
                </a:lnTo>
                <a:lnTo>
                  <a:pt x="1231163" y="266699"/>
                </a:lnTo>
                <a:close/>
              </a:path>
              <a:path w="2143125" h="1270000">
                <a:moveTo>
                  <a:pt x="1312595" y="317499"/>
                </a:moveTo>
                <a:lnTo>
                  <a:pt x="1289761" y="317499"/>
                </a:lnTo>
                <a:lnTo>
                  <a:pt x="1273619" y="304799"/>
                </a:lnTo>
                <a:lnTo>
                  <a:pt x="1257452" y="292099"/>
                </a:lnTo>
                <a:lnTo>
                  <a:pt x="1241183" y="279399"/>
                </a:lnTo>
                <a:lnTo>
                  <a:pt x="1224902" y="279399"/>
                </a:lnTo>
                <a:lnTo>
                  <a:pt x="1208417" y="266699"/>
                </a:lnTo>
                <a:lnTo>
                  <a:pt x="1247622" y="266699"/>
                </a:lnTo>
                <a:lnTo>
                  <a:pt x="1312595" y="317499"/>
                </a:lnTo>
                <a:close/>
              </a:path>
              <a:path w="2143125" h="1270000">
                <a:moveTo>
                  <a:pt x="1453730" y="419099"/>
                </a:moveTo>
                <a:lnTo>
                  <a:pt x="1445945" y="419099"/>
                </a:lnTo>
                <a:lnTo>
                  <a:pt x="1430655" y="406399"/>
                </a:lnTo>
                <a:lnTo>
                  <a:pt x="1415338" y="393699"/>
                </a:lnTo>
                <a:lnTo>
                  <a:pt x="1399984" y="393699"/>
                </a:lnTo>
                <a:lnTo>
                  <a:pt x="1384439" y="380999"/>
                </a:lnTo>
                <a:lnTo>
                  <a:pt x="1368869" y="368299"/>
                </a:lnTo>
                <a:lnTo>
                  <a:pt x="1353210" y="355599"/>
                </a:lnTo>
                <a:lnTo>
                  <a:pt x="1337462" y="342899"/>
                </a:lnTo>
                <a:lnTo>
                  <a:pt x="1321625" y="330199"/>
                </a:lnTo>
                <a:lnTo>
                  <a:pt x="1305712" y="317499"/>
                </a:lnTo>
                <a:lnTo>
                  <a:pt x="1328623" y="317499"/>
                </a:lnTo>
                <a:lnTo>
                  <a:pt x="1391869" y="368299"/>
                </a:lnTo>
                <a:lnTo>
                  <a:pt x="1453730" y="419099"/>
                </a:lnTo>
                <a:close/>
              </a:path>
              <a:path w="2143125" h="1270000">
                <a:moveTo>
                  <a:pt x="2083997" y="1209669"/>
                </a:moveTo>
                <a:lnTo>
                  <a:pt x="2077097" y="1193799"/>
                </a:lnTo>
                <a:lnTo>
                  <a:pt x="2065959" y="1181099"/>
                </a:lnTo>
                <a:lnTo>
                  <a:pt x="2054733" y="1155699"/>
                </a:lnTo>
                <a:lnTo>
                  <a:pt x="2043417" y="1142999"/>
                </a:lnTo>
                <a:lnTo>
                  <a:pt x="2032012" y="1117599"/>
                </a:lnTo>
                <a:lnTo>
                  <a:pt x="2020519" y="1104899"/>
                </a:lnTo>
                <a:lnTo>
                  <a:pt x="2008936" y="1079499"/>
                </a:lnTo>
                <a:lnTo>
                  <a:pt x="1997278" y="1066799"/>
                </a:lnTo>
                <a:lnTo>
                  <a:pt x="1985530" y="1041399"/>
                </a:lnTo>
                <a:lnTo>
                  <a:pt x="1973707" y="1028699"/>
                </a:lnTo>
                <a:lnTo>
                  <a:pt x="1961794" y="1003299"/>
                </a:lnTo>
                <a:lnTo>
                  <a:pt x="1949792" y="990599"/>
                </a:lnTo>
                <a:lnTo>
                  <a:pt x="1937702" y="965199"/>
                </a:lnTo>
                <a:lnTo>
                  <a:pt x="1925523" y="952499"/>
                </a:lnTo>
                <a:lnTo>
                  <a:pt x="1913267" y="927099"/>
                </a:lnTo>
                <a:lnTo>
                  <a:pt x="1900936" y="914399"/>
                </a:lnTo>
                <a:lnTo>
                  <a:pt x="1888502" y="888999"/>
                </a:lnTo>
                <a:lnTo>
                  <a:pt x="1875993" y="876299"/>
                </a:lnTo>
                <a:lnTo>
                  <a:pt x="1863394" y="863599"/>
                </a:lnTo>
                <a:lnTo>
                  <a:pt x="1850707" y="838199"/>
                </a:lnTo>
                <a:lnTo>
                  <a:pt x="1837944" y="825499"/>
                </a:lnTo>
                <a:lnTo>
                  <a:pt x="1825091" y="812799"/>
                </a:lnTo>
                <a:lnTo>
                  <a:pt x="1812150" y="787399"/>
                </a:lnTo>
                <a:lnTo>
                  <a:pt x="1799132" y="774699"/>
                </a:lnTo>
                <a:lnTo>
                  <a:pt x="1786026" y="761999"/>
                </a:lnTo>
                <a:lnTo>
                  <a:pt x="1772831" y="749299"/>
                </a:lnTo>
                <a:lnTo>
                  <a:pt x="1759546" y="723899"/>
                </a:lnTo>
                <a:lnTo>
                  <a:pt x="1746186" y="711199"/>
                </a:lnTo>
                <a:lnTo>
                  <a:pt x="1732737" y="698499"/>
                </a:lnTo>
                <a:lnTo>
                  <a:pt x="1719199" y="685799"/>
                </a:lnTo>
                <a:lnTo>
                  <a:pt x="1705584" y="660399"/>
                </a:lnTo>
                <a:lnTo>
                  <a:pt x="1691881" y="647699"/>
                </a:lnTo>
                <a:lnTo>
                  <a:pt x="1678089" y="634999"/>
                </a:lnTo>
                <a:lnTo>
                  <a:pt x="1664220" y="622299"/>
                </a:lnTo>
                <a:lnTo>
                  <a:pt x="1650263" y="609599"/>
                </a:lnTo>
                <a:lnTo>
                  <a:pt x="1636217" y="596899"/>
                </a:lnTo>
                <a:lnTo>
                  <a:pt x="1622082" y="584199"/>
                </a:lnTo>
                <a:lnTo>
                  <a:pt x="1607870" y="558799"/>
                </a:lnTo>
                <a:lnTo>
                  <a:pt x="1593570" y="546099"/>
                </a:lnTo>
                <a:lnTo>
                  <a:pt x="1579181" y="533399"/>
                </a:lnTo>
                <a:lnTo>
                  <a:pt x="1564716" y="520699"/>
                </a:lnTo>
                <a:lnTo>
                  <a:pt x="1550162" y="507999"/>
                </a:lnTo>
                <a:lnTo>
                  <a:pt x="1535518" y="495299"/>
                </a:lnTo>
                <a:lnTo>
                  <a:pt x="1520799" y="482599"/>
                </a:lnTo>
                <a:lnTo>
                  <a:pt x="1505991" y="469899"/>
                </a:lnTo>
                <a:lnTo>
                  <a:pt x="1491094" y="457199"/>
                </a:lnTo>
                <a:lnTo>
                  <a:pt x="1476108" y="444499"/>
                </a:lnTo>
                <a:lnTo>
                  <a:pt x="1461046" y="431799"/>
                </a:lnTo>
                <a:lnTo>
                  <a:pt x="1445895" y="419099"/>
                </a:lnTo>
                <a:lnTo>
                  <a:pt x="1468983" y="419099"/>
                </a:lnTo>
                <a:lnTo>
                  <a:pt x="1514221" y="457199"/>
                </a:lnTo>
                <a:lnTo>
                  <a:pt x="1558671" y="495299"/>
                </a:lnTo>
                <a:lnTo>
                  <a:pt x="1573314" y="507999"/>
                </a:lnTo>
                <a:lnTo>
                  <a:pt x="1587881" y="533399"/>
                </a:lnTo>
                <a:lnTo>
                  <a:pt x="1631035" y="571499"/>
                </a:lnTo>
                <a:lnTo>
                  <a:pt x="1673415" y="609599"/>
                </a:lnTo>
                <a:lnTo>
                  <a:pt x="1687372" y="622299"/>
                </a:lnTo>
                <a:lnTo>
                  <a:pt x="1701241" y="647699"/>
                </a:lnTo>
                <a:lnTo>
                  <a:pt x="1742325" y="685799"/>
                </a:lnTo>
                <a:lnTo>
                  <a:pt x="1755851" y="698499"/>
                </a:lnTo>
                <a:lnTo>
                  <a:pt x="1769287" y="723899"/>
                </a:lnTo>
                <a:lnTo>
                  <a:pt x="1809064" y="761999"/>
                </a:lnTo>
                <a:lnTo>
                  <a:pt x="1822157" y="787399"/>
                </a:lnTo>
                <a:lnTo>
                  <a:pt x="1848078" y="812799"/>
                </a:lnTo>
                <a:lnTo>
                  <a:pt x="1860905" y="838199"/>
                </a:lnTo>
                <a:lnTo>
                  <a:pt x="1886318" y="863599"/>
                </a:lnTo>
                <a:lnTo>
                  <a:pt x="1898891" y="888999"/>
                </a:lnTo>
                <a:lnTo>
                  <a:pt x="1911375" y="901699"/>
                </a:lnTo>
                <a:lnTo>
                  <a:pt x="1923770" y="927099"/>
                </a:lnTo>
                <a:lnTo>
                  <a:pt x="1936076" y="939799"/>
                </a:lnTo>
                <a:lnTo>
                  <a:pt x="1948307" y="965199"/>
                </a:lnTo>
                <a:lnTo>
                  <a:pt x="1972500" y="990599"/>
                </a:lnTo>
                <a:lnTo>
                  <a:pt x="1984463" y="1015999"/>
                </a:lnTo>
                <a:lnTo>
                  <a:pt x="1996351" y="1028699"/>
                </a:lnTo>
                <a:lnTo>
                  <a:pt x="2008149" y="1054099"/>
                </a:lnTo>
                <a:lnTo>
                  <a:pt x="2019858" y="1079499"/>
                </a:lnTo>
                <a:lnTo>
                  <a:pt x="2031479" y="1092199"/>
                </a:lnTo>
                <a:lnTo>
                  <a:pt x="2043010" y="1117599"/>
                </a:lnTo>
                <a:lnTo>
                  <a:pt x="2054466" y="1130299"/>
                </a:lnTo>
                <a:lnTo>
                  <a:pt x="2065820" y="1155699"/>
                </a:lnTo>
                <a:lnTo>
                  <a:pt x="2077097" y="1168399"/>
                </a:lnTo>
                <a:lnTo>
                  <a:pt x="2088299" y="1193799"/>
                </a:lnTo>
                <a:lnTo>
                  <a:pt x="2095665" y="1206499"/>
                </a:lnTo>
                <a:lnTo>
                  <a:pt x="2086914" y="1206499"/>
                </a:lnTo>
                <a:lnTo>
                  <a:pt x="2083997" y="1209669"/>
                </a:lnTo>
                <a:close/>
              </a:path>
              <a:path w="2143125" h="1270000">
                <a:moveTo>
                  <a:pt x="2099183" y="1244599"/>
                </a:moveTo>
                <a:lnTo>
                  <a:pt x="2083997" y="1209669"/>
                </a:lnTo>
                <a:lnTo>
                  <a:pt x="2086914" y="1206499"/>
                </a:lnTo>
                <a:lnTo>
                  <a:pt x="2095665" y="1206499"/>
                </a:lnTo>
                <a:lnTo>
                  <a:pt x="2110397" y="1231899"/>
                </a:lnTo>
                <a:lnTo>
                  <a:pt x="2099183" y="1244599"/>
                </a:lnTo>
                <a:close/>
              </a:path>
              <a:path w="2143125" h="1270000">
                <a:moveTo>
                  <a:pt x="2141226" y="1244599"/>
                </a:moveTo>
                <a:lnTo>
                  <a:pt x="2099183" y="1244599"/>
                </a:lnTo>
                <a:lnTo>
                  <a:pt x="2110397" y="1231899"/>
                </a:lnTo>
                <a:lnTo>
                  <a:pt x="2095665" y="1206499"/>
                </a:lnTo>
                <a:lnTo>
                  <a:pt x="2128832" y="1206499"/>
                </a:lnTo>
                <a:lnTo>
                  <a:pt x="2138438" y="1219199"/>
                </a:lnTo>
                <a:lnTo>
                  <a:pt x="2142751" y="1231899"/>
                </a:lnTo>
                <a:lnTo>
                  <a:pt x="2141226" y="1244599"/>
                </a:lnTo>
                <a:close/>
              </a:path>
              <a:path w="2143125" h="1270000">
                <a:moveTo>
                  <a:pt x="2122678" y="1269999"/>
                </a:moveTo>
                <a:lnTo>
                  <a:pt x="2080754" y="1269999"/>
                </a:lnTo>
                <a:lnTo>
                  <a:pt x="2071154" y="1257299"/>
                </a:lnTo>
                <a:lnTo>
                  <a:pt x="2066835" y="1244599"/>
                </a:lnTo>
                <a:lnTo>
                  <a:pt x="2068361" y="1231899"/>
                </a:lnTo>
                <a:lnTo>
                  <a:pt x="2075224" y="1219199"/>
                </a:lnTo>
                <a:lnTo>
                  <a:pt x="2083997" y="1209669"/>
                </a:lnTo>
                <a:lnTo>
                  <a:pt x="2099183" y="1244599"/>
                </a:lnTo>
                <a:lnTo>
                  <a:pt x="2141226" y="1244599"/>
                </a:lnTo>
                <a:lnTo>
                  <a:pt x="2134366" y="1257299"/>
                </a:lnTo>
                <a:lnTo>
                  <a:pt x="2122678" y="1269999"/>
                </a:lnTo>
                <a:close/>
              </a:path>
            </a:pathLst>
          </a:custGeom>
          <a:solidFill>
            <a:srgbClr val="585858"/>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defRPr/>
            </a:pPr>
            <a:endParaRPr kumimoji="0" sz="142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object 5"/>
          <p:cNvSpPr/>
          <p:nvPr>
            <p:custDataLst>
              <p:tags r:id="rId8"/>
            </p:custDataLst>
          </p:nvPr>
        </p:nvSpPr>
        <p:spPr>
          <a:xfrm>
            <a:off x="5282237" y="3163613"/>
            <a:ext cx="1343571" cy="165494"/>
          </a:xfrm>
          <a:custGeom>
            <a:avLst/>
            <a:gdLst/>
            <a:ahLst/>
            <a:cxnLst/>
            <a:rect l="l" t="t" r="r" b="b"/>
            <a:pathLst>
              <a:path w="1696082" h="208914">
                <a:moveTo>
                  <a:pt x="74881" y="164374"/>
                </a:moveTo>
                <a:lnTo>
                  <a:pt x="73964" y="157861"/>
                </a:lnTo>
                <a:lnTo>
                  <a:pt x="70696" y="152384"/>
                </a:lnTo>
                <a:lnTo>
                  <a:pt x="93332" y="144475"/>
                </a:lnTo>
                <a:lnTo>
                  <a:pt x="150457" y="125691"/>
                </a:lnTo>
                <a:lnTo>
                  <a:pt x="207213" y="108216"/>
                </a:lnTo>
                <a:lnTo>
                  <a:pt x="263614" y="92049"/>
                </a:lnTo>
                <a:lnTo>
                  <a:pt x="319659" y="77190"/>
                </a:lnTo>
                <a:lnTo>
                  <a:pt x="375348" y="63639"/>
                </a:lnTo>
                <a:lnTo>
                  <a:pt x="430682" y="51396"/>
                </a:lnTo>
                <a:lnTo>
                  <a:pt x="485673" y="40449"/>
                </a:lnTo>
                <a:lnTo>
                  <a:pt x="540296" y="30822"/>
                </a:lnTo>
                <a:lnTo>
                  <a:pt x="595230" y="22402"/>
                </a:lnTo>
                <a:lnTo>
                  <a:pt x="648487" y="15468"/>
                </a:lnTo>
                <a:lnTo>
                  <a:pt x="702056" y="9766"/>
                </a:lnTo>
                <a:lnTo>
                  <a:pt x="755269" y="5359"/>
                </a:lnTo>
                <a:lnTo>
                  <a:pt x="808126" y="2260"/>
                </a:lnTo>
                <a:lnTo>
                  <a:pt x="860628" y="482"/>
                </a:lnTo>
                <a:lnTo>
                  <a:pt x="912774" y="0"/>
                </a:lnTo>
                <a:lnTo>
                  <a:pt x="938720" y="253"/>
                </a:lnTo>
                <a:lnTo>
                  <a:pt x="990333" y="1739"/>
                </a:lnTo>
                <a:lnTo>
                  <a:pt x="1041590" y="4533"/>
                </a:lnTo>
                <a:lnTo>
                  <a:pt x="1092492" y="8636"/>
                </a:lnTo>
                <a:lnTo>
                  <a:pt x="1131202" y="12700"/>
                </a:lnTo>
                <a:lnTo>
                  <a:pt x="912698" y="12700"/>
                </a:lnTo>
                <a:lnTo>
                  <a:pt x="886828" y="12776"/>
                </a:lnTo>
                <a:lnTo>
                  <a:pt x="861683" y="13169"/>
                </a:lnTo>
                <a:lnTo>
                  <a:pt x="860945" y="13169"/>
                </a:lnTo>
                <a:lnTo>
                  <a:pt x="835272" y="13893"/>
                </a:lnTo>
                <a:lnTo>
                  <a:pt x="834898" y="13893"/>
                </a:lnTo>
                <a:lnTo>
                  <a:pt x="808672" y="14947"/>
                </a:lnTo>
                <a:lnTo>
                  <a:pt x="782688" y="16319"/>
                </a:lnTo>
                <a:lnTo>
                  <a:pt x="756328" y="18021"/>
                </a:lnTo>
                <a:lnTo>
                  <a:pt x="729716" y="20053"/>
                </a:lnTo>
                <a:lnTo>
                  <a:pt x="703174" y="22415"/>
                </a:lnTo>
                <a:lnTo>
                  <a:pt x="676630" y="25082"/>
                </a:lnTo>
                <a:lnTo>
                  <a:pt x="649922" y="28092"/>
                </a:lnTo>
                <a:lnTo>
                  <a:pt x="596306" y="35077"/>
                </a:lnTo>
                <a:lnTo>
                  <a:pt x="542329" y="43357"/>
                </a:lnTo>
                <a:lnTo>
                  <a:pt x="487982" y="52933"/>
                </a:lnTo>
                <a:lnTo>
                  <a:pt x="433265" y="63830"/>
                </a:lnTo>
                <a:lnTo>
                  <a:pt x="378150" y="76022"/>
                </a:lnTo>
                <a:lnTo>
                  <a:pt x="322772" y="89509"/>
                </a:lnTo>
                <a:lnTo>
                  <a:pt x="266972" y="104305"/>
                </a:lnTo>
                <a:lnTo>
                  <a:pt x="210816" y="120396"/>
                </a:lnTo>
                <a:lnTo>
                  <a:pt x="154264" y="137807"/>
                </a:lnTo>
                <a:lnTo>
                  <a:pt x="97412" y="156502"/>
                </a:lnTo>
                <a:lnTo>
                  <a:pt x="74881" y="164374"/>
                </a:lnTo>
                <a:close/>
              </a:path>
              <a:path w="1696082" h="208914">
                <a:moveTo>
                  <a:pt x="912715" y="12700"/>
                </a:moveTo>
                <a:close/>
              </a:path>
              <a:path w="1696082" h="208914">
                <a:moveTo>
                  <a:pt x="1015352" y="15659"/>
                </a:moveTo>
                <a:lnTo>
                  <a:pt x="989761" y="14427"/>
                </a:lnTo>
                <a:lnTo>
                  <a:pt x="964158" y="13525"/>
                </a:lnTo>
                <a:lnTo>
                  <a:pt x="938466" y="12953"/>
                </a:lnTo>
                <a:lnTo>
                  <a:pt x="912715" y="12700"/>
                </a:lnTo>
                <a:lnTo>
                  <a:pt x="1131203" y="12700"/>
                </a:lnTo>
                <a:lnTo>
                  <a:pt x="1143038" y="14046"/>
                </a:lnTo>
                <a:lnTo>
                  <a:pt x="1155604" y="15646"/>
                </a:lnTo>
                <a:lnTo>
                  <a:pt x="1015276" y="15646"/>
                </a:lnTo>
                <a:close/>
              </a:path>
              <a:path w="1696082" h="208914">
                <a:moveTo>
                  <a:pt x="860869" y="13182"/>
                </a:moveTo>
                <a:lnTo>
                  <a:pt x="861683" y="13169"/>
                </a:lnTo>
                <a:lnTo>
                  <a:pt x="860869" y="13182"/>
                </a:lnTo>
                <a:close/>
              </a:path>
              <a:path w="1696082" h="208914">
                <a:moveTo>
                  <a:pt x="834821" y="13906"/>
                </a:moveTo>
                <a:lnTo>
                  <a:pt x="835272" y="13893"/>
                </a:lnTo>
                <a:lnTo>
                  <a:pt x="834821" y="13906"/>
                </a:lnTo>
                <a:close/>
              </a:path>
              <a:path w="1696082" h="208914">
                <a:moveTo>
                  <a:pt x="1268022" y="33337"/>
                </a:moveTo>
                <a:lnTo>
                  <a:pt x="1191323" y="33324"/>
                </a:lnTo>
                <a:lnTo>
                  <a:pt x="1166444" y="29819"/>
                </a:lnTo>
                <a:lnTo>
                  <a:pt x="1141476" y="26644"/>
                </a:lnTo>
                <a:lnTo>
                  <a:pt x="1116406" y="23799"/>
                </a:lnTo>
                <a:lnTo>
                  <a:pt x="1091260" y="21272"/>
                </a:lnTo>
                <a:lnTo>
                  <a:pt x="1066025" y="19075"/>
                </a:lnTo>
                <a:lnTo>
                  <a:pt x="1040688" y="17195"/>
                </a:lnTo>
                <a:lnTo>
                  <a:pt x="1015276" y="15646"/>
                </a:lnTo>
                <a:lnTo>
                  <a:pt x="1155704" y="15659"/>
                </a:lnTo>
                <a:lnTo>
                  <a:pt x="1168171" y="17246"/>
                </a:lnTo>
                <a:lnTo>
                  <a:pt x="1193215" y="20764"/>
                </a:lnTo>
                <a:lnTo>
                  <a:pt x="1218184" y="24612"/>
                </a:lnTo>
                <a:lnTo>
                  <a:pt x="1243050" y="28790"/>
                </a:lnTo>
                <a:lnTo>
                  <a:pt x="1268022" y="33337"/>
                </a:lnTo>
                <a:close/>
              </a:path>
              <a:path w="1696082" h="208914">
                <a:moveTo>
                  <a:pt x="782447" y="16332"/>
                </a:moveTo>
                <a:lnTo>
                  <a:pt x="782688" y="16319"/>
                </a:lnTo>
                <a:lnTo>
                  <a:pt x="782447" y="16332"/>
                </a:lnTo>
                <a:close/>
              </a:path>
              <a:path w="1696082" h="208914">
                <a:moveTo>
                  <a:pt x="756132" y="18034"/>
                </a:moveTo>
                <a:lnTo>
                  <a:pt x="756328" y="18021"/>
                </a:lnTo>
                <a:lnTo>
                  <a:pt x="756132" y="18034"/>
                </a:lnTo>
                <a:close/>
              </a:path>
              <a:path w="1696082" h="208914">
                <a:moveTo>
                  <a:pt x="703224" y="22415"/>
                </a:moveTo>
                <a:lnTo>
                  <a:pt x="703367" y="22402"/>
                </a:lnTo>
                <a:lnTo>
                  <a:pt x="703224" y="22415"/>
                </a:lnTo>
                <a:close/>
              </a:path>
              <a:path w="1696082" h="208914">
                <a:moveTo>
                  <a:pt x="649948" y="28092"/>
                </a:moveTo>
                <a:close/>
              </a:path>
              <a:path w="1696082" h="208914">
                <a:moveTo>
                  <a:pt x="623176" y="31419"/>
                </a:moveTo>
                <a:close/>
              </a:path>
              <a:path w="1696082" h="208914">
                <a:moveTo>
                  <a:pt x="1287537" y="37160"/>
                </a:moveTo>
                <a:lnTo>
                  <a:pt x="1216120" y="37147"/>
                </a:lnTo>
                <a:lnTo>
                  <a:pt x="1191336" y="33326"/>
                </a:lnTo>
                <a:lnTo>
                  <a:pt x="1268022" y="33337"/>
                </a:lnTo>
                <a:lnTo>
                  <a:pt x="1287537" y="37160"/>
                </a:lnTo>
                <a:close/>
              </a:path>
              <a:path w="1696082" h="208914">
                <a:moveTo>
                  <a:pt x="596315" y="35077"/>
                </a:moveTo>
                <a:close/>
              </a:path>
              <a:path w="1696082" h="208914">
                <a:moveTo>
                  <a:pt x="1307677" y="41313"/>
                </a:moveTo>
                <a:lnTo>
                  <a:pt x="1240828" y="41300"/>
                </a:lnTo>
                <a:lnTo>
                  <a:pt x="1216114" y="37147"/>
                </a:lnTo>
                <a:lnTo>
                  <a:pt x="1287537" y="37160"/>
                </a:lnTo>
                <a:lnTo>
                  <a:pt x="1292529" y="38138"/>
                </a:lnTo>
                <a:lnTo>
                  <a:pt x="1307677" y="41313"/>
                </a:lnTo>
                <a:close/>
              </a:path>
              <a:path w="1696082" h="208914">
                <a:moveTo>
                  <a:pt x="569366" y="39052"/>
                </a:moveTo>
                <a:close/>
              </a:path>
              <a:path w="1696082" h="208914">
                <a:moveTo>
                  <a:pt x="1328250" y="45783"/>
                </a:moveTo>
                <a:lnTo>
                  <a:pt x="1265377" y="45758"/>
                </a:lnTo>
                <a:lnTo>
                  <a:pt x="1240815" y="41300"/>
                </a:lnTo>
                <a:lnTo>
                  <a:pt x="1307677" y="41313"/>
                </a:lnTo>
                <a:lnTo>
                  <a:pt x="1317413" y="43357"/>
                </a:lnTo>
                <a:lnTo>
                  <a:pt x="1328250" y="45783"/>
                </a:lnTo>
                <a:close/>
              </a:path>
              <a:path w="1696082" h="208914">
                <a:moveTo>
                  <a:pt x="542353" y="43353"/>
                </a:moveTo>
                <a:close/>
              </a:path>
              <a:path w="1696082" h="208914">
                <a:moveTo>
                  <a:pt x="542329" y="43357"/>
                </a:moveTo>
                <a:close/>
              </a:path>
              <a:path w="1696082" h="208914">
                <a:moveTo>
                  <a:pt x="1349212" y="50584"/>
                </a:moveTo>
                <a:lnTo>
                  <a:pt x="1289975" y="50571"/>
                </a:lnTo>
                <a:lnTo>
                  <a:pt x="1265440" y="45770"/>
                </a:lnTo>
                <a:lnTo>
                  <a:pt x="1328250" y="45783"/>
                </a:lnTo>
                <a:lnTo>
                  <a:pt x="1341640" y="48780"/>
                </a:lnTo>
                <a:lnTo>
                  <a:pt x="1349212" y="50584"/>
                </a:lnTo>
                <a:close/>
              </a:path>
              <a:path w="1696082" h="208914">
                <a:moveTo>
                  <a:pt x="515201" y="47980"/>
                </a:moveTo>
                <a:close/>
              </a:path>
              <a:path w="1696082" h="208914">
                <a:moveTo>
                  <a:pt x="1370487" y="55714"/>
                </a:moveTo>
                <a:lnTo>
                  <a:pt x="1314415" y="55702"/>
                </a:lnTo>
                <a:lnTo>
                  <a:pt x="1289964" y="50571"/>
                </a:lnTo>
                <a:lnTo>
                  <a:pt x="1349212" y="50584"/>
                </a:lnTo>
                <a:lnTo>
                  <a:pt x="1366062" y="54597"/>
                </a:lnTo>
                <a:lnTo>
                  <a:pt x="1370487" y="55714"/>
                </a:lnTo>
                <a:close/>
              </a:path>
              <a:path w="1696082" h="208914">
                <a:moveTo>
                  <a:pt x="487982" y="52933"/>
                </a:moveTo>
                <a:close/>
              </a:path>
              <a:path w="1696082" h="208914">
                <a:moveTo>
                  <a:pt x="1391968" y="61163"/>
                </a:moveTo>
                <a:lnTo>
                  <a:pt x="1338764" y="61150"/>
                </a:lnTo>
                <a:lnTo>
                  <a:pt x="1314399" y="55702"/>
                </a:lnTo>
                <a:lnTo>
                  <a:pt x="1370487" y="55714"/>
                </a:lnTo>
                <a:lnTo>
                  <a:pt x="1390396" y="60744"/>
                </a:lnTo>
                <a:lnTo>
                  <a:pt x="1391968" y="61163"/>
                </a:lnTo>
                <a:close/>
              </a:path>
              <a:path w="1696082" h="208914">
                <a:moveTo>
                  <a:pt x="460694" y="58211"/>
                </a:moveTo>
                <a:close/>
              </a:path>
              <a:path w="1696082" h="208914">
                <a:moveTo>
                  <a:pt x="460668" y="58216"/>
                </a:moveTo>
                <a:close/>
              </a:path>
              <a:path w="1696082" h="208914">
                <a:moveTo>
                  <a:pt x="1413640" y="66941"/>
                </a:moveTo>
                <a:lnTo>
                  <a:pt x="1363025" y="66928"/>
                </a:lnTo>
                <a:lnTo>
                  <a:pt x="1338745" y="61150"/>
                </a:lnTo>
                <a:lnTo>
                  <a:pt x="1391968" y="61163"/>
                </a:lnTo>
                <a:lnTo>
                  <a:pt x="1413640" y="66941"/>
                </a:lnTo>
                <a:close/>
              </a:path>
              <a:path w="1696082" h="208914">
                <a:moveTo>
                  <a:pt x="433265" y="63830"/>
                </a:moveTo>
                <a:close/>
              </a:path>
              <a:path w="1696082" h="208914">
                <a:moveTo>
                  <a:pt x="1435364" y="73037"/>
                </a:moveTo>
                <a:lnTo>
                  <a:pt x="1387196" y="73025"/>
                </a:lnTo>
                <a:lnTo>
                  <a:pt x="1362989" y="66928"/>
                </a:lnTo>
                <a:lnTo>
                  <a:pt x="1413640" y="66941"/>
                </a:lnTo>
                <a:lnTo>
                  <a:pt x="1414640" y="67208"/>
                </a:lnTo>
                <a:lnTo>
                  <a:pt x="1435364" y="73037"/>
                </a:lnTo>
                <a:close/>
              </a:path>
              <a:path w="1696082" h="208914">
                <a:moveTo>
                  <a:pt x="405785" y="69761"/>
                </a:moveTo>
                <a:close/>
              </a:path>
              <a:path w="1696082" h="208914">
                <a:moveTo>
                  <a:pt x="1457242" y="79463"/>
                </a:moveTo>
                <a:lnTo>
                  <a:pt x="1411278" y="79451"/>
                </a:lnTo>
                <a:lnTo>
                  <a:pt x="1387157" y="73025"/>
                </a:lnTo>
                <a:lnTo>
                  <a:pt x="1435364" y="73037"/>
                </a:lnTo>
                <a:lnTo>
                  <a:pt x="1438795" y="74002"/>
                </a:lnTo>
                <a:lnTo>
                  <a:pt x="1457242" y="79463"/>
                </a:lnTo>
                <a:close/>
              </a:path>
              <a:path w="1696082" h="208914">
                <a:moveTo>
                  <a:pt x="378193" y="76022"/>
                </a:moveTo>
                <a:close/>
              </a:path>
              <a:path w="1696082" h="208914">
                <a:moveTo>
                  <a:pt x="1479233" y="86220"/>
                </a:moveTo>
                <a:lnTo>
                  <a:pt x="1435316" y="86220"/>
                </a:lnTo>
                <a:lnTo>
                  <a:pt x="1411236" y="79451"/>
                </a:lnTo>
                <a:lnTo>
                  <a:pt x="1457242" y="79463"/>
                </a:lnTo>
                <a:lnTo>
                  <a:pt x="1462862" y="81127"/>
                </a:lnTo>
                <a:lnTo>
                  <a:pt x="1479233" y="86220"/>
                </a:lnTo>
                <a:close/>
              </a:path>
              <a:path w="1696082" h="208914">
                <a:moveTo>
                  <a:pt x="350532" y="82600"/>
                </a:moveTo>
                <a:close/>
              </a:path>
              <a:path w="1696082" h="208914">
                <a:moveTo>
                  <a:pt x="1501285" y="93294"/>
                </a:moveTo>
                <a:lnTo>
                  <a:pt x="1459217" y="93294"/>
                </a:lnTo>
                <a:lnTo>
                  <a:pt x="1435254" y="86203"/>
                </a:lnTo>
                <a:lnTo>
                  <a:pt x="1479233" y="86220"/>
                </a:lnTo>
                <a:lnTo>
                  <a:pt x="1486827" y="88582"/>
                </a:lnTo>
                <a:lnTo>
                  <a:pt x="1501285" y="93294"/>
                </a:lnTo>
                <a:close/>
              </a:path>
              <a:path w="1696082" h="208914">
                <a:moveTo>
                  <a:pt x="322772" y="89509"/>
                </a:moveTo>
                <a:close/>
              </a:path>
              <a:path w="1696082" h="208914">
                <a:moveTo>
                  <a:pt x="1545615" y="108419"/>
                </a:moveTo>
                <a:lnTo>
                  <a:pt x="1506740" y="108419"/>
                </a:lnTo>
                <a:lnTo>
                  <a:pt x="1482941" y="100672"/>
                </a:lnTo>
                <a:lnTo>
                  <a:pt x="1459128" y="93268"/>
                </a:lnTo>
                <a:lnTo>
                  <a:pt x="1501285" y="93294"/>
                </a:lnTo>
                <a:lnTo>
                  <a:pt x="1510715" y="96367"/>
                </a:lnTo>
                <a:lnTo>
                  <a:pt x="1534515" y="104470"/>
                </a:lnTo>
                <a:lnTo>
                  <a:pt x="1545615" y="108419"/>
                </a:lnTo>
                <a:close/>
              </a:path>
              <a:path w="1696082" h="208914">
                <a:moveTo>
                  <a:pt x="294906" y="96748"/>
                </a:moveTo>
                <a:close/>
              </a:path>
              <a:path w="1696082" h="208914">
                <a:moveTo>
                  <a:pt x="266972" y="104305"/>
                </a:moveTo>
                <a:close/>
              </a:path>
              <a:path w="1696082" h="208914">
                <a:moveTo>
                  <a:pt x="1567833" y="116471"/>
                </a:moveTo>
                <a:lnTo>
                  <a:pt x="1530375" y="116471"/>
                </a:lnTo>
                <a:lnTo>
                  <a:pt x="1506704" y="108407"/>
                </a:lnTo>
                <a:lnTo>
                  <a:pt x="1545615" y="108419"/>
                </a:lnTo>
                <a:lnTo>
                  <a:pt x="1558213" y="112902"/>
                </a:lnTo>
                <a:lnTo>
                  <a:pt x="1567833" y="116471"/>
                </a:lnTo>
                <a:close/>
              </a:path>
              <a:path w="1696082" h="208914">
                <a:moveTo>
                  <a:pt x="1681774" y="159308"/>
                </a:moveTo>
                <a:lnTo>
                  <a:pt x="1641030" y="159308"/>
                </a:lnTo>
                <a:lnTo>
                  <a:pt x="1645907" y="147586"/>
                </a:lnTo>
                <a:lnTo>
                  <a:pt x="1628395" y="140313"/>
                </a:lnTo>
                <a:lnTo>
                  <a:pt x="1641119" y="110909"/>
                </a:lnTo>
                <a:lnTo>
                  <a:pt x="1681774" y="159308"/>
                </a:lnTo>
                <a:close/>
              </a:path>
              <a:path w="1696082" h="208914">
                <a:moveTo>
                  <a:pt x="238925" y="112191"/>
                </a:moveTo>
                <a:close/>
              </a:path>
              <a:path w="1696082" h="208914">
                <a:moveTo>
                  <a:pt x="1590094" y="124853"/>
                </a:moveTo>
                <a:lnTo>
                  <a:pt x="1553921" y="124853"/>
                </a:lnTo>
                <a:lnTo>
                  <a:pt x="1530299" y="116446"/>
                </a:lnTo>
                <a:lnTo>
                  <a:pt x="1567833" y="116471"/>
                </a:lnTo>
                <a:lnTo>
                  <a:pt x="1581835" y="121665"/>
                </a:lnTo>
                <a:lnTo>
                  <a:pt x="1590094" y="124853"/>
                </a:lnTo>
                <a:close/>
              </a:path>
              <a:path w="1696082" h="208914">
                <a:moveTo>
                  <a:pt x="210816" y="120396"/>
                </a:moveTo>
                <a:close/>
              </a:path>
              <a:path w="1696082" h="208914">
                <a:moveTo>
                  <a:pt x="1612121" y="133553"/>
                </a:moveTo>
                <a:lnTo>
                  <a:pt x="1577378" y="133553"/>
                </a:lnTo>
                <a:lnTo>
                  <a:pt x="1553845" y="124828"/>
                </a:lnTo>
                <a:lnTo>
                  <a:pt x="1590094" y="124853"/>
                </a:lnTo>
                <a:lnTo>
                  <a:pt x="1605394" y="130759"/>
                </a:lnTo>
                <a:lnTo>
                  <a:pt x="1612121" y="133553"/>
                </a:lnTo>
                <a:close/>
              </a:path>
              <a:path w="1696082" h="208914">
                <a:moveTo>
                  <a:pt x="182588" y="128943"/>
                </a:moveTo>
                <a:close/>
              </a:path>
              <a:path w="1696082" h="208914">
                <a:moveTo>
                  <a:pt x="35721" y="208572"/>
                </a:moveTo>
                <a:lnTo>
                  <a:pt x="21588" y="204898"/>
                </a:lnTo>
                <a:lnTo>
                  <a:pt x="9863" y="196191"/>
                </a:lnTo>
                <a:lnTo>
                  <a:pt x="2108" y="183197"/>
                </a:lnTo>
                <a:lnTo>
                  <a:pt x="0" y="168213"/>
                </a:lnTo>
                <a:lnTo>
                  <a:pt x="3672" y="154076"/>
                </a:lnTo>
                <a:lnTo>
                  <a:pt x="12375" y="142349"/>
                </a:lnTo>
                <a:lnTo>
                  <a:pt x="25362" y="134594"/>
                </a:lnTo>
                <a:lnTo>
                  <a:pt x="40346" y="132486"/>
                </a:lnTo>
                <a:lnTo>
                  <a:pt x="54483" y="136159"/>
                </a:lnTo>
                <a:lnTo>
                  <a:pt x="66210" y="144867"/>
                </a:lnTo>
                <a:lnTo>
                  <a:pt x="70696" y="152384"/>
                </a:lnTo>
                <a:lnTo>
                  <a:pt x="35941" y="164528"/>
                </a:lnTo>
                <a:lnTo>
                  <a:pt x="40132" y="176517"/>
                </a:lnTo>
                <a:lnTo>
                  <a:pt x="75117" y="176517"/>
                </a:lnTo>
                <a:lnTo>
                  <a:pt x="72399" y="186977"/>
                </a:lnTo>
                <a:lnTo>
                  <a:pt x="63692" y="198707"/>
                </a:lnTo>
                <a:lnTo>
                  <a:pt x="50698" y="206463"/>
                </a:lnTo>
                <a:lnTo>
                  <a:pt x="35721" y="208572"/>
                </a:lnTo>
                <a:close/>
              </a:path>
              <a:path w="1696082" h="208914">
                <a:moveTo>
                  <a:pt x="1623352" y="151968"/>
                </a:moveTo>
                <a:lnTo>
                  <a:pt x="1600593" y="142519"/>
                </a:lnTo>
                <a:lnTo>
                  <a:pt x="1577302" y="133527"/>
                </a:lnTo>
                <a:lnTo>
                  <a:pt x="1612121" y="133553"/>
                </a:lnTo>
                <a:lnTo>
                  <a:pt x="1628395" y="140313"/>
                </a:lnTo>
                <a:lnTo>
                  <a:pt x="1623352" y="151968"/>
                </a:lnTo>
                <a:close/>
              </a:path>
              <a:path w="1696082" h="208914">
                <a:moveTo>
                  <a:pt x="154279" y="137807"/>
                </a:moveTo>
                <a:close/>
              </a:path>
              <a:path w="1696082" h="208914">
                <a:moveTo>
                  <a:pt x="1641030" y="159308"/>
                </a:moveTo>
                <a:lnTo>
                  <a:pt x="1623352" y="151968"/>
                </a:lnTo>
                <a:lnTo>
                  <a:pt x="1628395" y="140313"/>
                </a:lnTo>
                <a:lnTo>
                  <a:pt x="1645907" y="147586"/>
                </a:lnTo>
                <a:lnTo>
                  <a:pt x="1641030" y="159308"/>
                </a:lnTo>
                <a:close/>
              </a:path>
              <a:path w="1696082" h="208914">
                <a:moveTo>
                  <a:pt x="125908" y="146989"/>
                </a:moveTo>
                <a:close/>
              </a:path>
              <a:path w="1696082" h="208914">
                <a:moveTo>
                  <a:pt x="1610855" y="180848"/>
                </a:moveTo>
                <a:lnTo>
                  <a:pt x="1623352" y="151968"/>
                </a:lnTo>
                <a:lnTo>
                  <a:pt x="1641030" y="159308"/>
                </a:lnTo>
                <a:lnTo>
                  <a:pt x="1681774" y="159308"/>
                </a:lnTo>
                <a:lnTo>
                  <a:pt x="1695920" y="176149"/>
                </a:lnTo>
                <a:lnTo>
                  <a:pt x="1610855" y="180848"/>
                </a:lnTo>
                <a:close/>
              </a:path>
              <a:path w="1696082" h="208914">
                <a:moveTo>
                  <a:pt x="40132" y="176517"/>
                </a:moveTo>
                <a:lnTo>
                  <a:pt x="35941" y="164528"/>
                </a:lnTo>
                <a:lnTo>
                  <a:pt x="70696" y="152384"/>
                </a:lnTo>
                <a:lnTo>
                  <a:pt x="73964" y="157861"/>
                </a:lnTo>
                <a:lnTo>
                  <a:pt x="74881" y="164374"/>
                </a:lnTo>
                <a:lnTo>
                  <a:pt x="40132" y="176517"/>
                </a:lnTo>
                <a:close/>
              </a:path>
              <a:path w="1696082" h="208914">
                <a:moveTo>
                  <a:pt x="97412" y="156502"/>
                </a:moveTo>
                <a:close/>
              </a:path>
              <a:path w="1696082" h="208914">
                <a:moveTo>
                  <a:pt x="75117" y="176517"/>
                </a:moveTo>
                <a:lnTo>
                  <a:pt x="40132" y="176517"/>
                </a:lnTo>
                <a:lnTo>
                  <a:pt x="74881" y="164374"/>
                </a:lnTo>
                <a:lnTo>
                  <a:pt x="76073" y="172840"/>
                </a:lnTo>
                <a:lnTo>
                  <a:pt x="75117" y="176517"/>
                </a:lnTo>
                <a:close/>
              </a:path>
            </a:pathLst>
          </a:custGeom>
          <a:solidFill>
            <a:srgbClr val="585858"/>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defRPr/>
            </a:pPr>
            <a:endParaRPr kumimoji="0" sz="142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object 6"/>
          <p:cNvSpPr/>
          <p:nvPr>
            <p:custDataLst>
              <p:tags r:id="rId9"/>
            </p:custDataLst>
          </p:nvPr>
        </p:nvSpPr>
        <p:spPr>
          <a:xfrm>
            <a:off x="5408238" y="1904310"/>
            <a:ext cx="1254034" cy="550306"/>
          </a:xfrm>
          <a:custGeom>
            <a:avLst/>
            <a:gdLst/>
            <a:ahLst/>
            <a:cxnLst/>
            <a:rect l="l" t="t" r="r" b="b"/>
            <a:pathLst>
              <a:path w="1583054" h="694689">
                <a:moveTo>
                  <a:pt x="1506867" y="31282"/>
                </a:moveTo>
                <a:lnTo>
                  <a:pt x="1501465" y="0"/>
                </a:lnTo>
                <a:lnTo>
                  <a:pt x="1583037" y="24561"/>
                </a:lnTo>
                <a:lnTo>
                  <a:pt x="1578312" y="28041"/>
                </a:lnTo>
                <a:lnTo>
                  <a:pt x="1525633" y="28041"/>
                </a:lnTo>
                <a:lnTo>
                  <a:pt x="1506867" y="31282"/>
                </a:lnTo>
                <a:close/>
              </a:path>
              <a:path w="1583054" h="694689">
                <a:moveTo>
                  <a:pt x="1509028" y="43795"/>
                </a:moveTo>
                <a:lnTo>
                  <a:pt x="1506867" y="31282"/>
                </a:lnTo>
                <a:lnTo>
                  <a:pt x="1525633" y="28041"/>
                </a:lnTo>
                <a:lnTo>
                  <a:pt x="1527805" y="40551"/>
                </a:lnTo>
                <a:lnTo>
                  <a:pt x="1509028" y="43795"/>
                </a:lnTo>
                <a:close/>
              </a:path>
              <a:path w="1583054" h="694689">
                <a:moveTo>
                  <a:pt x="1514432" y="75082"/>
                </a:moveTo>
                <a:lnTo>
                  <a:pt x="1509028" y="43795"/>
                </a:lnTo>
                <a:lnTo>
                  <a:pt x="1527805" y="40551"/>
                </a:lnTo>
                <a:lnTo>
                  <a:pt x="1525633" y="28041"/>
                </a:lnTo>
                <a:lnTo>
                  <a:pt x="1578312" y="28041"/>
                </a:lnTo>
                <a:lnTo>
                  <a:pt x="1514432" y="75082"/>
                </a:lnTo>
                <a:close/>
              </a:path>
              <a:path w="1583054" h="694689">
                <a:moveTo>
                  <a:pt x="65789" y="631679"/>
                </a:moveTo>
                <a:lnTo>
                  <a:pt x="61399" y="626516"/>
                </a:lnTo>
                <a:lnTo>
                  <a:pt x="55881" y="623728"/>
                </a:lnTo>
                <a:lnTo>
                  <a:pt x="64485" y="612978"/>
                </a:lnTo>
                <a:lnTo>
                  <a:pt x="100363" y="574179"/>
                </a:lnTo>
                <a:lnTo>
                  <a:pt x="140228" y="536447"/>
                </a:lnTo>
                <a:lnTo>
                  <a:pt x="184094" y="499719"/>
                </a:lnTo>
                <a:lnTo>
                  <a:pt x="215565" y="475780"/>
                </a:lnTo>
                <a:lnTo>
                  <a:pt x="248826" y="452285"/>
                </a:lnTo>
                <a:lnTo>
                  <a:pt x="283878" y="429221"/>
                </a:lnTo>
                <a:lnTo>
                  <a:pt x="320956" y="406450"/>
                </a:lnTo>
                <a:lnTo>
                  <a:pt x="359303" y="384416"/>
                </a:lnTo>
                <a:lnTo>
                  <a:pt x="399689" y="362673"/>
                </a:lnTo>
                <a:lnTo>
                  <a:pt x="441853" y="341363"/>
                </a:lnTo>
                <a:lnTo>
                  <a:pt x="485808" y="320484"/>
                </a:lnTo>
                <a:lnTo>
                  <a:pt x="531541" y="300037"/>
                </a:lnTo>
                <a:lnTo>
                  <a:pt x="579064" y="280034"/>
                </a:lnTo>
                <a:lnTo>
                  <a:pt x="628365" y="260451"/>
                </a:lnTo>
                <a:lnTo>
                  <a:pt x="679445" y="241299"/>
                </a:lnTo>
                <a:lnTo>
                  <a:pt x="724169" y="225424"/>
                </a:lnTo>
                <a:lnTo>
                  <a:pt x="777499" y="207416"/>
                </a:lnTo>
                <a:lnTo>
                  <a:pt x="832527" y="189826"/>
                </a:lnTo>
                <a:lnTo>
                  <a:pt x="889230" y="172669"/>
                </a:lnTo>
                <a:lnTo>
                  <a:pt x="947568" y="155930"/>
                </a:lnTo>
                <a:lnTo>
                  <a:pt x="1007601" y="139623"/>
                </a:lnTo>
                <a:lnTo>
                  <a:pt x="1069274" y="123736"/>
                </a:lnTo>
                <a:lnTo>
                  <a:pt x="1132620" y="108267"/>
                </a:lnTo>
                <a:lnTo>
                  <a:pt x="1197547" y="93230"/>
                </a:lnTo>
                <a:lnTo>
                  <a:pt x="1288410" y="73444"/>
                </a:lnTo>
                <a:lnTo>
                  <a:pt x="1395153" y="51968"/>
                </a:lnTo>
                <a:lnTo>
                  <a:pt x="1506867" y="31282"/>
                </a:lnTo>
                <a:lnTo>
                  <a:pt x="1509028" y="43795"/>
                </a:lnTo>
                <a:lnTo>
                  <a:pt x="1508107" y="43954"/>
                </a:lnTo>
                <a:lnTo>
                  <a:pt x="1470807" y="50672"/>
                </a:lnTo>
                <a:lnTo>
                  <a:pt x="1433952" y="57505"/>
                </a:lnTo>
                <a:lnTo>
                  <a:pt x="1397541" y="64439"/>
                </a:lnTo>
                <a:lnTo>
                  <a:pt x="1361574" y="71475"/>
                </a:lnTo>
                <a:lnTo>
                  <a:pt x="1326065" y="78625"/>
                </a:lnTo>
                <a:lnTo>
                  <a:pt x="1291001" y="85877"/>
                </a:lnTo>
                <a:lnTo>
                  <a:pt x="1222186" y="100710"/>
                </a:lnTo>
                <a:lnTo>
                  <a:pt x="1155197" y="115963"/>
                </a:lnTo>
                <a:lnTo>
                  <a:pt x="1089998" y="131635"/>
                </a:lnTo>
                <a:lnTo>
                  <a:pt x="1026589" y="147739"/>
                </a:lnTo>
                <a:lnTo>
                  <a:pt x="964971" y="164261"/>
                </a:lnTo>
                <a:lnTo>
                  <a:pt x="905144" y="181216"/>
                </a:lnTo>
                <a:lnTo>
                  <a:pt x="847080" y="198589"/>
                </a:lnTo>
                <a:lnTo>
                  <a:pt x="790874" y="216382"/>
                </a:lnTo>
                <a:lnTo>
                  <a:pt x="736395" y="234607"/>
                </a:lnTo>
                <a:lnTo>
                  <a:pt x="683779" y="253237"/>
                </a:lnTo>
                <a:lnTo>
                  <a:pt x="632898" y="272313"/>
                </a:lnTo>
                <a:lnTo>
                  <a:pt x="583841" y="291795"/>
                </a:lnTo>
                <a:lnTo>
                  <a:pt x="536576" y="311708"/>
                </a:lnTo>
                <a:lnTo>
                  <a:pt x="491073" y="332041"/>
                </a:lnTo>
                <a:lnTo>
                  <a:pt x="447428" y="352780"/>
                </a:lnTo>
                <a:lnTo>
                  <a:pt x="405523" y="373951"/>
                </a:lnTo>
                <a:lnTo>
                  <a:pt x="365446" y="395541"/>
                </a:lnTo>
                <a:lnTo>
                  <a:pt x="327139" y="417550"/>
                </a:lnTo>
                <a:lnTo>
                  <a:pt x="290645" y="439966"/>
                </a:lnTo>
                <a:lnTo>
                  <a:pt x="255954" y="462800"/>
                </a:lnTo>
                <a:lnTo>
                  <a:pt x="223036" y="486054"/>
                </a:lnTo>
                <a:lnTo>
                  <a:pt x="191924" y="509714"/>
                </a:lnTo>
                <a:lnTo>
                  <a:pt x="148614" y="545985"/>
                </a:lnTo>
                <a:lnTo>
                  <a:pt x="109345" y="583171"/>
                </a:lnTo>
                <a:lnTo>
                  <a:pt x="74099" y="621271"/>
                </a:lnTo>
                <a:lnTo>
                  <a:pt x="65789" y="631679"/>
                </a:lnTo>
                <a:close/>
              </a:path>
              <a:path w="1583054" h="694689">
                <a:moveTo>
                  <a:pt x="1256380" y="93243"/>
                </a:moveTo>
                <a:close/>
              </a:path>
              <a:path w="1583054" h="694689">
                <a:moveTo>
                  <a:pt x="1222205" y="100710"/>
                </a:moveTo>
                <a:close/>
              </a:path>
              <a:path w="1583054" h="694689">
                <a:moveTo>
                  <a:pt x="1188486" y="108280"/>
                </a:moveTo>
                <a:close/>
              </a:path>
              <a:path w="1583054" h="694689">
                <a:moveTo>
                  <a:pt x="1155212" y="115963"/>
                </a:moveTo>
                <a:close/>
              </a:path>
              <a:path w="1583054" h="694689">
                <a:moveTo>
                  <a:pt x="1122383" y="123748"/>
                </a:moveTo>
                <a:close/>
              </a:path>
              <a:path w="1583054" h="694689">
                <a:moveTo>
                  <a:pt x="1090010" y="131635"/>
                </a:moveTo>
                <a:close/>
              </a:path>
              <a:path w="1583054" h="694689">
                <a:moveTo>
                  <a:pt x="1058070" y="139636"/>
                </a:moveTo>
                <a:close/>
              </a:path>
              <a:path w="1583054" h="694689">
                <a:moveTo>
                  <a:pt x="1026589" y="147739"/>
                </a:moveTo>
                <a:close/>
              </a:path>
              <a:path w="1583054" h="694689">
                <a:moveTo>
                  <a:pt x="995560" y="155943"/>
                </a:moveTo>
                <a:close/>
              </a:path>
              <a:path w="1583054" h="694689">
                <a:moveTo>
                  <a:pt x="964971" y="164261"/>
                </a:moveTo>
                <a:close/>
              </a:path>
              <a:path w="1583054" h="694689">
                <a:moveTo>
                  <a:pt x="934836" y="172681"/>
                </a:moveTo>
                <a:close/>
              </a:path>
              <a:path w="1583054" h="694689">
                <a:moveTo>
                  <a:pt x="905144" y="181216"/>
                </a:moveTo>
                <a:close/>
              </a:path>
              <a:path w="1583054" h="694689">
                <a:moveTo>
                  <a:pt x="875910" y="189839"/>
                </a:moveTo>
                <a:close/>
              </a:path>
              <a:path w="1583054" h="694689">
                <a:moveTo>
                  <a:pt x="847110" y="198589"/>
                </a:moveTo>
                <a:close/>
              </a:path>
              <a:path w="1583054" h="694689">
                <a:moveTo>
                  <a:pt x="818775" y="207429"/>
                </a:moveTo>
                <a:close/>
              </a:path>
              <a:path w="1583054" h="694689">
                <a:moveTo>
                  <a:pt x="790874" y="216382"/>
                </a:moveTo>
                <a:close/>
              </a:path>
              <a:path w="1583054" h="694689">
                <a:moveTo>
                  <a:pt x="763431" y="225437"/>
                </a:moveTo>
                <a:close/>
              </a:path>
              <a:path w="1583054" h="694689">
                <a:moveTo>
                  <a:pt x="736417" y="234607"/>
                </a:moveTo>
                <a:close/>
              </a:path>
              <a:path w="1583054" h="694689">
                <a:moveTo>
                  <a:pt x="709889" y="243865"/>
                </a:moveTo>
                <a:close/>
              </a:path>
              <a:path w="1583054" h="694689">
                <a:moveTo>
                  <a:pt x="683779" y="253237"/>
                </a:moveTo>
                <a:close/>
              </a:path>
              <a:path w="1583054" h="694689">
                <a:moveTo>
                  <a:pt x="658109" y="262724"/>
                </a:moveTo>
                <a:close/>
              </a:path>
              <a:path w="1583054" h="694689">
                <a:moveTo>
                  <a:pt x="632899" y="272313"/>
                </a:moveTo>
                <a:close/>
              </a:path>
              <a:path w="1583054" h="694689">
                <a:moveTo>
                  <a:pt x="608163" y="281997"/>
                </a:moveTo>
                <a:close/>
              </a:path>
              <a:path w="1583054" h="694689">
                <a:moveTo>
                  <a:pt x="608147" y="282003"/>
                </a:moveTo>
                <a:close/>
              </a:path>
              <a:path w="1583054" h="694689">
                <a:moveTo>
                  <a:pt x="583841" y="291795"/>
                </a:moveTo>
                <a:close/>
              </a:path>
              <a:path w="1583054" h="694689">
                <a:moveTo>
                  <a:pt x="559980" y="301701"/>
                </a:moveTo>
                <a:close/>
              </a:path>
              <a:path w="1583054" h="694689">
                <a:moveTo>
                  <a:pt x="536576" y="311708"/>
                </a:moveTo>
                <a:close/>
              </a:path>
              <a:path w="1583054" h="694689">
                <a:moveTo>
                  <a:pt x="513616" y="321817"/>
                </a:moveTo>
                <a:close/>
              </a:path>
              <a:path w="1583054" h="694689">
                <a:moveTo>
                  <a:pt x="491091" y="332041"/>
                </a:moveTo>
                <a:close/>
              </a:path>
              <a:path w="1583054" h="694689">
                <a:moveTo>
                  <a:pt x="469042" y="342353"/>
                </a:moveTo>
                <a:close/>
              </a:path>
              <a:path w="1583054" h="694689">
                <a:moveTo>
                  <a:pt x="447428" y="352780"/>
                </a:moveTo>
                <a:close/>
              </a:path>
              <a:path w="1583054" h="694689">
                <a:moveTo>
                  <a:pt x="426309" y="363289"/>
                </a:moveTo>
                <a:close/>
              </a:path>
              <a:path w="1583054" h="694689">
                <a:moveTo>
                  <a:pt x="426247" y="363321"/>
                </a:moveTo>
                <a:close/>
              </a:path>
              <a:path w="1583054" h="694689">
                <a:moveTo>
                  <a:pt x="405531" y="373951"/>
                </a:moveTo>
                <a:close/>
              </a:path>
              <a:path w="1583054" h="694689">
                <a:moveTo>
                  <a:pt x="385262" y="384695"/>
                </a:moveTo>
                <a:close/>
              </a:path>
              <a:path w="1583054" h="694689">
                <a:moveTo>
                  <a:pt x="365446" y="395541"/>
                </a:moveTo>
                <a:close/>
              </a:path>
              <a:path w="1583054" h="694689">
                <a:moveTo>
                  <a:pt x="346081" y="406488"/>
                </a:moveTo>
                <a:close/>
              </a:path>
              <a:path w="1583054" h="694689">
                <a:moveTo>
                  <a:pt x="327147" y="417550"/>
                </a:moveTo>
                <a:close/>
              </a:path>
              <a:path w="1583054" h="694689">
                <a:moveTo>
                  <a:pt x="308668" y="428701"/>
                </a:moveTo>
                <a:close/>
              </a:path>
              <a:path w="1583054" h="694689">
                <a:moveTo>
                  <a:pt x="290647" y="439966"/>
                </a:moveTo>
                <a:close/>
              </a:path>
              <a:path w="1583054" h="694689">
                <a:moveTo>
                  <a:pt x="273079" y="451326"/>
                </a:moveTo>
                <a:close/>
              </a:path>
              <a:path w="1583054" h="694689">
                <a:moveTo>
                  <a:pt x="273070" y="451332"/>
                </a:moveTo>
                <a:close/>
              </a:path>
              <a:path w="1583054" h="694689">
                <a:moveTo>
                  <a:pt x="255954" y="462800"/>
                </a:moveTo>
                <a:close/>
              </a:path>
              <a:path w="1583054" h="694689">
                <a:moveTo>
                  <a:pt x="239280" y="474371"/>
                </a:moveTo>
                <a:close/>
              </a:path>
              <a:path w="1583054" h="694689">
                <a:moveTo>
                  <a:pt x="239263" y="474383"/>
                </a:moveTo>
                <a:close/>
              </a:path>
              <a:path w="1583054" h="694689">
                <a:moveTo>
                  <a:pt x="223036" y="486054"/>
                </a:moveTo>
                <a:close/>
              </a:path>
              <a:path w="1583054" h="694689">
                <a:moveTo>
                  <a:pt x="207335" y="497773"/>
                </a:moveTo>
                <a:close/>
              </a:path>
              <a:path w="1583054" h="694689">
                <a:moveTo>
                  <a:pt x="207249" y="497839"/>
                </a:moveTo>
                <a:close/>
              </a:path>
              <a:path w="1583054" h="694689">
                <a:moveTo>
                  <a:pt x="191924" y="509714"/>
                </a:moveTo>
                <a:close/>
              </a:path>
              <a:path w="1583054" h="694689">
                <a:moveTo>
                  <a:pt x="177043" y="521703"/>
                </a:moveTo>
                <a:close/>
              </a:path>
              <a:path w="1583054" h="694689">
                <a:moveTo>
                  <a:pt x="162606" y="533793"/>
                </a:moveTo>
                <a:close/>
              </a:path>
              <a:path w="1583054" h="694689">
                <a:moveTo>
                  <a:pt x="148703" y="545904"/>
                </a:moveTo>
                <a:close/>
              </a:path>
              <a:path w="1583054" h="694689">
                <a:moveTo>
                  <a:pt x="148614" y="545985"/>
                </a:moveTo>
                <a:close/>
              </a:path>
              <a:path w="1583054" h="694689">
                <a:moveTo>
                  <a:pt x="135080" y="558279"/>
                </a:moveTo>
                <a:close/>
              </a:path>
              <a:path w="1583054" h="694689">
                <a:moveTo>
                  <a:pt x="121991" y="570674"/>
                </a:moveTo>
                <a:close/>
              </a:path>
              <a:path w="1583054" h="694689">
                <a:moveTo>
                  <a:pt x="109418" y="583095"/>
                </a:moveTo>
                <a:close/>
              </a:path>
              <a:path w="1583054" h="694689">
                <a:moveTo>
                  <a:pt x="109345" y="583171"/>
                </a:moveTo>
                <a:close/>
              </a:path>
              <a:path w="1583054" h="694689">
                <a:moveTo>
                  <a:pt x="97157" y="595769"/>
                </a:moveTo>
                <a:close/>
              </a:path>
              <a:path w="1583054" h="694689">
                <a:moveTo>
                  <a:pt x="85417" y="608453"/>
                </a:moveTo>
                <a:close/>
              </a:path>
              <a:path w="1583054" h="694689">
                <a:moveTo>
                  <a:pt x="85403" y="608469"/>
                </a:moveTo>
                <a:close/>
              </a:path>
              <a:path w="1583054" h="694689">
                <a:moveTo>
                  <a:pt x="42330" y="694280"/>
                </a:moveTo>
                <a:lnTo>
                  <a:pt x="27768" y="693205"/>
                </a:lnTo>
                <a:lnTo>
                  <a:pt x="14270" y="686384"/>
                </a:lnTo>
                <a:lnTo>
                  <a:pt x="4467" y="674857"/>
                </a:lnTo>
                <a:lnTo>
                  <a:pt x="0" y="660950"/>
                </a:lnTo>
                <a:lnTo>
                  <a:pt x="1073" y="646384"/>
                </a:lnTo>
                <a:lnTo>
                  <a:pt x="7894" y="632879"/>
                </a:lnTo>
                <a:lnTo>
                  <a:pt x="19421" y="623078"/>
                </a:lnTo>
                <a:lnTo>
                  <a:pt x="33327" y="618615"/>
                </a:lnTo>
                <a:lnTo>
                  <a:pt x="47894" y="619693"/>
                </a:lnTo>
                <a:lnTo>
                  <a:pt x="55881" y="623728"/>
                </a:lnTo>
                <a:lnTo>
                  <a:pt x="32875" y="652475"/>
                </a:lnTo>
                <a:lnTo>
                  <a:pt x="42794" y="660412"/>
                </a:lnTo>
                <a:lnTo>
                  <a:pt x="75037" y="660412"/>
                </a:lnTo>
                <a:lnTo>
                  <a:pt x="74585" y="666516"/>
                </a:lnTo>
                <a:lnTo>
                  <a:pt x="67762" y="680021"/>
                </a:lnTo>
                <a:lnTo>
                  <a:pt x="56235" y="689816"/>
                </a:lnTo>
                <a:lnTo>
                  <a:pt x="42330" y="694280"/>
                </a:lnTo>
                <a:close/>
              </a:path>
              <a:path w="1583054" h="694689">
                <a:moveTo>
                  <a:pt x="74119" y="621271"/>
                </a:moveTo>
                <a:lnTo>
                  <a:pt x="74302" y="621042"/>
                </a:lnTo>
                <a:lnTo>
                  <a:pt x="74119" y="621271"/>
                </a:lnTo>
                <a:close/>
              </a:path>
              <a:path w="1583054" h="694689">
                <a:moveTo>
                  <a:pt x="42794" y="660412"/>
                </a:moveTo>
                <a:lnTo>
                  <a:pt x="32875" y="652475"/>
                </a:lnTo>
                <a:lnTo>
                  <a:pt x="55881" y="623728"/>
                </a:lnTo>
                <a:lnTo>
                  <a:pt x="61399" y="626516"/>
                </a:lnTo>
                <a:lnTo>
                  <a:pt x="65789" y="631679"/>
                </a:lnTo>
                <a:lnTo>
                  <a:pt x="42794" y="660412"/>
                </a:lnTo>
                <a:close/>
              </a:path>
              <a:path w="1583054" h="694689">
                <a:moveTo>
                  <a:pt x="75037" y="660412"/>
                </a:moveTo>
                <a:lnTo>
                  <a:pt x="42794" y="660412"/>
                </a:lnTo>
                <a:lnTo>
                  <a:pt x="65789" y="631679"/>
                </a:lnTo>
                <a:lnTo>
                  <a:pt x="71200" y="638043"/>
                </a:lnTo>
                <a:lnTo>
                  <a:pt x="75663" y="651949"/>
                </a:lnTo>
                <a:lnTo>
                  <a:pt x="75037" y="660412"/>
                </a:lnTo>
                <a:close/>
              </a:path>
            </a:pathLst>
          </a:custGeom>
          <a:solidFill>
            <a:srgbClr val="585858"/>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defRPr/>
            </a:pPr>
            <a:endParaRPr kumimoji="0" sz="142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object 13"/>
          <p:cNvSpPr/>
          <p:nvPr>
            <p:custDataLst>
              <p:tags r:id="rId10"/>
            </p:custDataLst>
          </p:nvPr>
        </p:nvSpPr>
        <p:spPr>
          <a:xfrm>
            <a:off x="4447432" y="2677324"/>
            <a:ext cx="889846" cy="1534720"/>
          </a:xfrm>
          <a:custGeom>
            <a:avLst/>
            <a:gdLst/>
            <a:ahLst/>
            <a:cxnLst/>
            <a:rect l="l" t="t" r="r" b="b"/>
            <a:pathLst>
              <a:path w="1123315" h="1937385">
                <a:moveTo>
                  <a:pt x="706614" y="895769"/>
                </a:moveTo>
                <a:lnTo>
                  <a:pt x="487324" y="895769"/>
                </a:lnTo>
                <a:lnTo>
                  <a:pt x="532714" y="0"/>
                </a:lnTo>
                <a:lnTo>
                  <a:pt x="638378" y="0"/>
                </a:lnTo>
                <a:lnTo>
                  <a:pt x="681964" y="584200"/>
                </a:lnTo>
                <a:lnTo>
                  <a:pt x="886007" y="584200"/>
                </a:lnTo>
                <a:lnTo>
                  <a:pt x="740359" y="759447"/>
                </a:lnTo>
                <a:lnTo>
                  <a:pt x="730834" y="766646"/>
                </a:lnTo>
                <a:lnTo>
                  <a:pt x="712798" y="817037"/>
                </a:lnTo>
                <a:lnTo>
                  <a:pt x="706614" y="895769"/>
                </a:lnTo>
                <a:close/>
              </a:path>
              <a:path w="1123315" h="1937385">
                <a:moveTo>
                  <a:pt x="886007" y="584200"/>
                </a:moveTo>
                <a:lnTo>
                  <a:pt x="681964" y="584200"/>
                </a:lnTo>
                <a:lnTo>
                  <a:pt x="1045400" y="194881"/>
                </a:lnTo>
                <a:lnTo>
                  <a:pt x="1123251" y="298742"/>
                </a:lnTo>
                <a:lnTo>
                  <a:pt x="886007" y="584200"/>
                </a:lnTo>
                <a:close/>
              </a:path>
              <a:path w="1123315" h="1937385">
                <a:moveTo>
                  <a:pt x="400583" y="1937194"/>
                </a:moveTo>
                <a:lnTo>
                  <a:pt x="415246" y="1831252"/>
                </a:lnTo>
                <a:lnTo>
                  <a:pt x="443125" y="1583577"/>
                </a:lnTo>
                <a:lnTo>
                  <a:pt x="460055" y="1299395"/>
                </a:lnTo>
                <a:lnTo>
                  <a:pt x="441871" y="1083932"/>
                </a:lnTo>
                <a:lnTo>
                  <a:pt x="0" y="487616"/>
                </a:lnTo>
                <a:lnTo>
                  <a:pt x="71666" y="422414"/>
                </a:lnTo>
                <a:lnTo>
                  <a:pt x="487324" y="895769"/>
                </a:lnTo>
                <a:lnTo>
                  <a:pt x="706614" y="895769"/>
                </a:lnTo>
                <a:lnTo>
                  <a:pt x="702056" y="953812"/>
                </a:lnTo>
                <a:lnTo>
                  <a:pt x="714413" y="1220165"/>
                </a:lnTo>
                <a:lnTo>
                  <a:pt x="742001" y="1525084"/>
                </a:lnTo>
                <a:lnTo>
                  <a:pt x="764719" y="1746632"/>
                </a:lnTo>
                <a:lnTo>
                  <a:pt x="780133" y="1881781"/>
                </a:lnTo>
                <a:lnTo>
                  <a:pt x="785812" y="1927504"/>
                </a:lnTo>
                <a:lnTo>
                  <a:pt x="400583" y="1937194"/>
                </a:lnTo>
                <a:close/>
              </a:path>
            </a:pathLst>
          </a:custGeom>
          <a:solidFill>
            <a:srgbClr val="4471C4"/>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defRPr/>
            </a:pPr>
            <a:endParaRPr kumimoji="0" sz="142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object 14"/>
          <p:cNvSpPr/>
          <p:nvPr>
            <p:custDataLst>
              <p:tags r:id="rId11"/>
            </p:custDataLst>
          </p:nvPr>
        </p:nvSpPr>
        <p:spPr>
          <a:xfrm>
            <a:off x="3621010" y="1236811"/>
            <a:ext cx="2661398" cy="2502905"/>
          </a:xfrm>
          <a:prstGeom prst="rect">
            <a:avLst/>
          </a:prstGeom>
          <a:blipFill>
            <a:blip r:embed="rId12"/>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defRPr/>
            </a:pPr>
            <a:endParaRPr kumimoji="0" sz="142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object 15"/>
          <p:cNvSpPr txBox="1"/>
          <p:nvPr>
            <p:custDataLst>
              <p:tags r:id="rId13"/>
            </p:custDataLst>
          </p:nvPr>
        </p:nvSpPr>
        <p:spPr>
          <a:xfrm>
            <a:off x="647065" y="1047750"/>
            <a:ext cx="2329815" cy="1014730"/>
          </a:xfrm>
          <a:prstGeom prst="rect">
            <a:avLst/>
          </a:prstGeom>
        </p:spPr>
        <p:style>
          <a:lnRef idx="2">
            <a:schemeClr val="accent2"/>
          </a:lnRef>
          <a:fillRef idx="1">
            <a:schemeClr val="lt1"/>
          </a:fillRef>
          <a:effectRef idx="0">
            <a:schemeClr val="accent2"/>
          </a:effectRef>
          <a:fontRef idx="minor">
            <a:schemeClr val="dk1"/>
          </a:fontRef>
        </p:style>
        <p:txBody>
          <a:bodyPr vert="horz" wrap="square" lIns="0" tIns="91549" rIns="0" bIns="0" rtlCol="0">
            <a:spAutoFit/>
          </a:bodyPr>
          <a:lstStyle/>
          <a:p>
            <a:pPr marL="1516380" marR="0" lvl="0" indent="0" algn="ctr" defTabSz="914400" rtl="0" eaLnBrk="1" fontAlgn="auto" latinLnBrk="0" hangingPunct="1">
              <a:lnSpc>
                <a:spcPct val="100000"/>
              </a:lnSpc>
              <a:spcBef>
                <a:spcPct val="0"/>
              </a:spcBef>
              <a:spcAft>
                <a:spcPct val="0"/>
              </a:spcAft>
              <a:buClrTx/>
              <a:buSzTx/>
              <a:buFontTx/>
              <a:buNone/>
              <a:defRPr/>
            </a:pPr>
            <a:r>
              <a:rPr kumimoji="0" sz="1800" b="1" i="0" u="none" strike="noStrike" kern="1200" cap="none" spc="300" normalizeH="0" baseline="0" noProof="0">
                <a:ln>
                  <a:noFill/>
                </a:ln>
                <a:solidFill>
                  <a:srgbClr val="4471C4"/>
                </a:solidFill>
                <a:effectLst/>
                <a:uLnTx/>
                <a:uFillTx/>
                <a:latin typeface="微软雅黑" panose="020B0503020204020204" pitchFamily="34" charset="-122"/>
                <a:cs typeface="微软雅黑" panose="020B0503020204020204" pitchFamily="34" charset="-122"/>
              </a:rPr>
              <a:t>悟</a:t>
            </a:r>
            <a:r>
              <a:rPr kumimoji="0" lang="zh-CN" altLang="en-US" sz="1800" b="1" i="0" u="none" strike="noStrike" kern="1200" cap="none" spc="300" normalizeH="0" baseline="0" noProof="0">
                <a:ln>
                  <a:noFill/>
                </a:ln>
                <a:solidFill>
                  <a:srgbClr val="4471C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题</a:t>
            </a:r>
            <a:r>
              <a:rPr kumimoji="0" sz="1800" b="1" i="0" u="none" strike="noStrike" kern="1200" cap="none" spc="5" normalizeH="0" baseline="0" noProof="0">
                <a:ln>
                  <a:noFill/>
                </a:ln>
                <a:solidFill>
                  <a:srgbClr val="4471C4"/>
                </a:solidFill>
                <a:effectLst/>
                <a:uLnTx/>
                <a:uFillTx/>
                <a:latin typeface="微软雅黑" panose="020B0503020204020204" pitchFamily="34" charset="-122"/>
                <a:cs typeface="微软雅黑" panose="020B0503020204020204" pitchFamily="34" charset="-122"/>
              </a:rPr>
              <a:t>意</a:t>
            </a:r>
            <a:endParaRPr kumimoji="0" sz="1800" b="0" i="0" u="none" strike="noStrike" kern="1200" cap="none" spc="0" normalizeH="0" baseline="0" noProof="0">
              <a:ln>
                <a:noFill/>
              </a:ln>
              <a:solidFill>
                <a:prstClr val="black"/>
              </a:solidFill>
              <a:effectLst/>
              <a:uLnTx/>
              <a:uFillTx/>
              <a:latin typeface="微软雅黑" panose="020B0503020204020204" pitchFamily="34" charset="-122"/>
              <a:cs typeface="微软雅黑" panose="020B0503020204020204" pitchFamily="34" charset="-122"/>
            </a:endParaRPr>
          </a:p>
          <a:p>
            <a:pPr marL="12700" marR="5080" lvl="0" indent="0" algn="l" defTabSz="914400" rtl="0" eaLnBrk="1" fontAlgn="auto" latinLnBrk="0" hangingPunct="1">
              <a:lnSpc>
                <a:spcPct val="100000"/>
              </a:lnSpc>
              <a:spcBef>
                <a:spcPct val="0"/>
              </a:spcBef>
              <a:spcAft>
                <a:spcPct val="0"/>
              </a:spcAft>
              <a:buClrTx/>
              <a:buSzTx/>
              <a:buFontTx/>
              <a:buNone/>
              <a:defRPr/>
            </a:pPr>
            <a:r>
              <a:rPr kumimoji="0" sz="1400" b="1" i="0" u="none" strike="noStrike" kern="1200" cap="none" spc="15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审题</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a:t>
            </a:r>
            <a:r>
              <a:rPr kumimoji="0" sz="1400" b="1" i="0" u="none" strike="noStrike" kern="1200" cap="none" spc="-27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 </a:t>
            </a:r>
            <a:r>
              <a:rPr kumimoji="0" sz="1400" b="1" i="0" u="none" strike="noStrike" kern="1200" cap="none" spc="15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然后确定题目中的</a:t>
            </a:r>
            <a:r>
              <a:rPr kumimoji="0" sz="1400" b="1" i="0" u="none" strike="noStrike" kern="1200" cap="none" spc="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研 </a:t>
            </a:r>
            <a:r>
              <a:rPr kumimoji="0" sz="1400" b="1" i="0" u="none" strike="noStrike" kern="1200" cap="none" spc="15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究对象是谁</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a:t>
            </a:r>
            <a:r>
              <a:rPr kumimoji="0" sz="1400" b="1" i="0" u="none" strike="noStrike" kern="1200" cap="none" spc="-27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 </a:t>
            </a:r>
            <a:r>
              <a:rPr kumimoji="0" sz="1400" b="1" i="0" u="none" strike="noStrike" kern="1200" cap="none" spc="15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判断出题者</a:t>
            </a:r>
            <a:r>
              <a:rPr kumimoji="0" sz="1400" b="1" i="0" u="none" strike="noStrike" kern="1200" cap="none" spc="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的 </a:t>
            </a:r>
            <a:r>
              <a:rPr kumimoji="0" sz="1400" b="1" i="0" u="none" strike="noStrike" kern="1200" cap="none" spc="150" normalizeH="0" baseline="0" noProof="0">
                <a:ln>
                  <a:noFill/>
                </a:ln>
                <a:solidFill>
                  <a:srgbClr val="FF0000"/>
                </a:solidFill>
                <a:effectLst/>
                <a:uLnTx/>
                <a:uFillTx/>
                <a:latin typeface="微软雅黑" panose="020B0503020204020204" pitchFamily="34" charset="-122"/>
                <a:cs typeface="微软雅黑" panose="020B0503020204020204" pitchFamily="34" charset="-122"/>
              </a:rPr>
              <a:t>考查意图</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a:t>
            </a:r>
            <a:endPar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endParaRPr>
          </a:p>
        </p:txBody>
      </p:sp>
      <p:sp>
        <p:nvSpPr>
          <p:cNvPr id="16" name="object 16"/>
          <p:cNvSpPr txBox="1"/>
          <p:nvPr>
            <p:custDataLst>
              <p:tags r:id="rId14"/>
            </p:custDataLst>
          </p:nvPr>
        </p:nvSpPr>
        <p:spPr>
          <a:xfrm>
            <a:off x="647065" y="2277745"/>
            <a:ext cx="2329815" cy="109156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0" tIns="71428" rIns="0" bIns="0" rtlCol="0">
            <a:spAutoFit/>
          </a:bodyPr>
          <a:lstStyle/>
          <a:p>
            <a:pPr marL="1516380" marR="0" lvl="0" indent="0" algn="l" defTabSz="914400" rtl="0" eaLnBrk="1" fontAlgn="base" latinLnBrk="0" hangingPunct="1">
              <a:lnSpc>
                <a:spcPct val="100000"/>
              </a:lnSpc>
              <a:spcBef>
                <a:spcPts val="710"/>
              </a:spcBef>
              <a:spcAft>
                <a:spcPct val="0"/>
              </a:spcAft>
              <a:buClrTx/>
              <a:buSzTx/>
              <a:buFontTx/>
              <a:buNone/>
              <a:defRPr/>
            </a:pPr>
            <a:r>
              <a:rPr kumimoji="0" sz="1800" b="1" i="0" u="none" strike="noStrike" kern="1200" cap="none" spc="300" normalizeH="0" baseline="0" noProof="0">
                <a:ln>
                  <a:noFill/>
                </a:ln>
                <a:solidFill>
                  <a:srgbClr val="4471C4"/>
                </a:solidFill>
                <a:effectLst/>
                <a:uLnTx/>
                <a:uFillTx/>
                <a:latin typeface="微软雅黑" panose="020B0503020204020204" pitchFamily="34" charset="-122"/>
                <a:cs typeface="微软雅黑" panose="020B0503020204020204" pitchFamily="34" charset="-122"/>
              </a:rPr>
              <a:t>悟</a:t>
            </a:r>
            <a:r>
              <a:rPr kumimoji="0" lang="zh-CN" altLang="en-US" sz="1800" b="1" i="0" u="none" strike="noStrike" kern="1200" cap="none" spc="300" normalizeH="0" baseline="0" noProof="0">
                <a:ln>
                  <a:noFill/>
                </a:ln>
                <a:solidFill>
                  <a:srgbClr val="4471C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情</a:t>
            </a:r>
            <a:r>
              <a:rPr kumimoji="0" sz="1800" b="1" i="0" u="none" strike="noStrike" kern="1200" cap="none" spc="5" normalizeH="0" baseline="0" noProof="0">
                <a:ln>
                  <a:noFill/>
                </a:ln>
                <a:solidFill>
                  <a:srgbClr val="4471C4"/>
                </a:solidFill>
                <a:effectLst/>
                <a:uLnTx/>
                <a:uFillTx/>
                <a:latin typeface="微软雅黑" panose="020B0503020204020204" pitchFamily="34" charset="-122"/>
                <a:cs typeface="微软雅黑" panose="020B0503020204020204" pitchFamily="34" charset="-122"/>
              </a:rPr>
              <a:t>境</a:t>
            </a:r>
            <a:endParaRPr kumimoji="0" sz="1800" b="0" i="0" u="none" strike="noStrike" kern="1200" cap="none" spc="0" normalizeH="0" baseline="0" noProof="0">
              <a:ln>
                <a:noFill/>
              </a:ln>
              <a:solidFill>
                <a:prstClr val="black"/>
              </a:solidFill>
              <a:effectLst/>
              <a:uLnTx/>
              <a:uFillTx/>
              <a:latin typeface="微软雅黑" panose="020B0503020204020204" pitchFamily="34" charset="-122"/>
              <a:cs typeface="微软雅黑" panose="020B0503020204020204" pitchFamily="34" charset="-122"/>
            </a:endParaRPr>
          </a:p>
          <a:p>
            <a:pPr marL="12065" marR="5080" lvl="0" indent="0" algn="l" defTabSz="914400" rtl="0" eaLnBrk="1" fontAlgn="base" latinLnBrk="0" hangingPunct="1">
              <a:lnSpc>
                <a:spcPct val="110000"/>
              </a:lnSpc>
              <a:spcBef>
                <a:spcPts val="265"/>
              </a:spcBef>
              <a:spcAft>
                <a:spcPct val="0"/>
              </a:spcAft>
              <a:buClrTx/>
              <a:buSzTx/>
              <a:buFontTx/>
              <a:buNone/>
              <a:defRPr/>
            </a:pPr>
            <a:r>
              <a:rPr kumimoji="0" sz="1400" b="1" i="0" u="none" strike="noStrike" kern="1200" cap="none" spc="15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想象题目中叙述的情</a:t>
            </a:r>
            <a:r>
              <a:rPr kumimoji="0" lang="zh-CN" altLang="en-US" sz="1400" b="1"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境</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a:t>
            </a:r>
            <a:r>
              <a:rPr kumimoji="0" sz="1400" b="1" i="0" u="none" strike="noStrike" kern="1200" cap="none" spc="-36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 </a:t>
            </a:r>
            <a:r>
              <a:rPr kumimoji="0" sz="1400" b="1" i="0" u="none" strike="noStrike" kern="1200" cap="none" spc="5" normalizeH="0" baseline="0" noProof="0">
                <a:ln>
                  <a:noFill/>
                </a:ln>
                <a:solidFill>
                  <a:srgbClr val="FF0000"/>
                </a:solidFill>
                <a:effectLst/>
                <a:uLnTx/>
                <a:uFillTx/>
                <a:latin typeface="微软雅黑" panose="020B0503020204020204" pitchFamily="34" charset="-122"/>
                <a:cs typeface="微软雅黑" panose="020B0503020204020204" pitchFamily="34" charset="-122"/>
              </a:rPr>
              <a:t>尝 </a:t>
            </a:r>
            <a:r>
              <a:rPr kumimoji="0" sz="1400" b="1" i="0" u="none" strike="noStrike" kern="1200" cap="none" spc="150" normalizeH="0" baseline="0" noProof="0">
                <a:ln>
                  <a:noFill/>
                </a:ln>
                <a:solidFill>
                  <a:srgbClr val="FF0000"/>
                </a:solidFill>
                <a:effectLst/>
                <a:uLnTx/>
                <a:uFillTx/>
                <a:latin typeface="微软雅黑" panose="020B0503020204020204" pitchFamily="34" charset="-122"/>
                <a:cs typeface="微软雅黑" panose="020B0503020204020204" pitchFamily="34" charset="-122"/>
              </a:rPr>
              <a:t>试描述这个情</a:t>
            </a:r>
            <a:r>
              <a:rPr kumimoji="0" lang="zh-CN" altLang="en-US" sz="1400" b="1" i="0" u="none" strike="noStrike" kern="1200" cap="none" spc="15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境</a:t>
            </a:r>
            <a:r>
              <a:rPr kumimoji="0" sz="1400" b="1" i="0" u="none" strike="noStrike" kern="1200" cap="none" spc="5" normalizeH="0" baseline="0" noProof="0">
                <a:ln>
                  <a:noFill/>
                </a:ln>
                <a:solidFill>
                  <a:srgbClr val="FF0000"/>
                </a:solidFill>
                <a:effectLst/>
                <a:uLnTx/>
                <a:uFillTx/>
                <a:latin typeface="微软雅黑" panose="020B0503020204020204" pitchFamily="34" charset="-122"/>
                <a:cs typeface="微软雅黑" panose="020B0503020204020204" pitchFamily="34" charset="-122"/>
              </a:rPr>
              <a:t>，</a:t>
            </a:r>
            <a:r>
              <a:rPr kumimoji="0" sz="1400" b="1" i="0" u="none" strike="noStrike" kern="1200" cap="none" spc="-370" normalizeH="0" baseline="0" noProof="0">
                <a:ln>
                  <a:noFill/>
                </a:ln>
                <a:solidFill>
                  <a:srgbClr val="FF0000"/>
                </a:solidFill>
                <a:effectLst/>
                <a:uLnTx/>
                <a:uFillTx/>
                <a:latin typeface="微软雅黑" panose="020B0503020204020204" pitchFamily="34" charset="-122"/>
                <a:cs typeface="微软雅黑" panose="020B0503020204020204" pitchFamily="34" charset="-122"/>
              </a:rPr>
              <a:t> </a:t>
            </a:r>
            <a:r>
              <a:rPr kumimoji="0" sz="1400" b="1" i="0" u="none" strike="noStrike" kern="1200" cap="none" spc="15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说出变</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化 </a:t>
            </a:r>
            <a:r>
              <a:rPr kumimoji="0" sz="1400" b="1" i="0" u="none" strike="noStrike" kern="1200" cap="none" spc="15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的过</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程</a:t>
            </a:r>
            <a:endPar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endParaRPr>
          </a:p>
        </p:txBody>
      </p:sp>
      <p:sp>
        <p:nvSpPr>
          <p:cNvPr id="17" name="object 17"/>
          <p:cNvSpPr txBox="1"/>
          <p:nvPr>
            <p:custDataLst>
              <p:tags r:id="rId15"/>
            </p:custDataLst>
          </p:nvPr>
        </p:nvSpPr>
        <p:spPr>
          <a:xfrm>
            <a:off x="646430" y="3508375"/>
            <a:ext cx="2329180" cy="1010920"/>
          </a:xfrm>
          <a:prstGeom prst="rect">
            <a:avLst/>
          </a:prstGeom>
        </p:spPr>
        <p:style>
          <a:lnRef idx="2">
            <a:schemeClr val="accent2"/>
          </a:lnRef>
          <a:fillRef idx="1">
            <a:schemeClr val="lt1"/>
          </a:fillRef>
          <a:effectRef idx="0">
            <a:schemeClr val="accent2"/>
          </a:effectRef>
          <a:fontRef idx="minor">
            <a:schemeClr val="dk1"/>
          </a:fontRef>
        </p:style>
        <p:txBody>
          <a:bodyPr vert="horz" wrap="square" lIns="0" tIns="51306" rIns="0" bIns="0" rtlCol="0">
            <a:spAutoFit/>
          </a:bodyPr>
          <a:lstStyle/>
          <a:p>
            <a:pPr marL="1496695" marR="0" lvl="0" indent="0" algn="l" defTabSz="914400" rtl="0" eaLnBrk="1" fontAlgn="base" latinLnBrk="0" hangingPunct="1">
              <a:lnSpc>
                <a:spcPct val="100000"/>
              </a:lnSpc>
              <a:spcBef>
                <a:spcPts val="510"/>
              </a:spcBef>
              <a:spcAft>
                <a:spcPct val="0"/>
              </a:spcAft>
              <a:buClrTx/>
              <a:buSzTx/>
              <a:buFontTx/>
              <a:buNone/>
              <a:defRPr/>
            </a:pPr>
            <a:r>
              <a:rPr kumimoji="0" sz="1800" b="1" i="0" u="none" strike="noStrike" kern="1200" cap="none" spc="300" normalizeH="0" baseline="0" noProof="0">
                <a:ln>
                  <a:noFill/>
                </a:ln>
                <a:solidFill>
                  <a:srgbClr val="4471C4"/>
                </a:solidFill>
                <a:effectLst/>
                <a:uLnTx/>
                <a:uFillTx/>
                <a:latin typeface="微软雅黑" panose="020B0503020204020204" pitchFamily="34" charset="-122"/>
                <a:cs typeface="微软雅黑" panose="020B0503020204020204" pitchFamily="34" charset="-122"/>
              </a:rPr>
              <a:t>悟思</a:t>
            </a:r>
            <a:r>
              <a:rPr kumimoji="0" sz="1800" b="1" i="0" u="none" strike="noStrike" kern="1200" cap="none" spc="5" normalizeH="0" baseline="0" noProof="0">
                <a:ln>
                  <a:noFill/>
                </a:ln>
                <a:solidFill>
                  <a:srgbClr val="4471C4"/>
                </a:solidFill>
                <a:effectLst/>
                <a:uLnTx/>
                <a:uFillTx/>
                <a:latin typeface="微软雅黑" panose="020B0503020204020204" pitchFamily="34" charset="-122"/>
                <a:cs typeface="微软雅黑" panose="020B0503020204020204" pitchFamily="34" charset="-122"/>
              </a:rPr>
              <a:t>路</a:t>
            </a:r>
            <a:endParaRPr kumimoji="0" sz="1800" b="0" i="0" u="none" strike="noStrike" kern="1200" cap="none" spc="0" normalizeH="0" baseline="0" noProof="0">
              <a:ln>
                <a:noFill/>
              </a:ln>
              <a:solidFill>
                <a:prstClr val="black"/>
              </a:solidFill>
              <a:effectLst/>
              <a:uLnTx/>
              <a:uFillTx/>
              <a:latin typeface="微软雅黑" panose="020B0503020204020204" pitchFamily="34" charset="-122"/>
              <a:cs typeface="微软雅黑" panose="020B0503020204020204" pitchFamily="34" charset="-122"/>
            </a:endParaRPr>
          </a:p>
          <a:p>
            <a:pPr marL="12700" marR="5080" lvl="0" indent="0" algn="l" defTabSz="914400" rtl="0" eaLnBrk="1" fontAlgn="base" latinLnBrk="0" hangingPunct="1">
              <a:lnSpc>
                <a:spcPct val="100000"/>
              </a:lnSpc>
              <a:spcBef>
                <a:spcPts val="290"/>
              </a:spcBef>
              <a:spcAft>
                <a:spcPct val="0"/>
              </a:spcAft>
              <a:buClrTx/>
              <a:buSzTx/>
              <a:buFontTx/>
              <a:buNone/>
              <a:defRPr/>
            </a:pPr>
            <a:r>
              <a:rPr kumimoji="0" sz="1400" b="1" i="0" u="none" strike="noStrike" kern="1200" cap="none" spc="15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信息整理</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a:t>
            </a:r>
            <a:r>
              <a:rPr kumimoji="0" sz="1400" b="1" i="0" u="none" strike="noStrike" kern="1200" cap="none" spc="-27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 </a:t>
            </a:r>
            <a:r>
              <a:rPr kumimoji="0" sz="1400" b="1" i="0" u="none" strike="noStrike" kern="1200" cap="none" spc="15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找到解题地理</a:t>
            </a:r>
            <a:r>
              <a:rPr kumimoji="0" sz="1400" b="1" i="0" u="none" strike="noStrike" kern="1200" cap="none" spc="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原 </a:t>
            </a:r>
            <a:r>
              <a:rPr kumimoji="0" sz="1400" b="1" i="0" u="none" strike="noStrike" kern="1200" cap="none" spc="15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理</a:t>
            </a:r>
            <a:r>
              <a:rPr kumimoji="0" sz="1400" b="1" i="0" u="none" strike="noStrike" kern="1200" cap="none" spc="150" normalizeH="0" baseline="0" noProof="0">
                <a:ln>
                  <a:noFill/>
                </a:ln>
                <a:solidFill>
                  <a:srgbClr val="FF0000"/>
                </a:solidFill>
                <a:effectLst/>
                <a:uLnTx/>
                <a:uFillTx/>
                <a:latin typeface="微软雅黑" panose="020B0503020204020204" pitchFamily="34" charset="-122"/>
                <a:cs typeface="微软雅黑" panose="020B0503020204020204" pitchFamily="34" charset="-122"/>
              </a:rPr>
              <a:t>对应要点的依据</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a:t>
            </a:r>
            <a:r>
              <a:rPr kumimoji="0" sz="1400" b="1" i="0" u="none" strike="noStrike" kern="1200" cap="none" spc="-27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 </a:t>
            </a:r>
            <a:r>
              <a:rPr kumimoji="0" sz="1400" b="1" i="0" u="none" strike="noStrike" kern="1200" cap="none" spc="15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总结</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解</a:t>
            </a:r>
            <a:r>
              <a:rPr kumimoji="0" sz="1400" b="1" i="0" u="none" strike="noStrike" kern="1200" cap="none" spc="15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题的方</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法</a:t>
            </a:r>
            <a:endPar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endParaRPr>
          </a:p>
        </p:txBody>
      </p:sp>
      <p:sp>
        <p:nvSpPr>
          <p:cNvPr id="19" name="object 19"/>
          <p:cNvSpPr txBox="1"/>
          <p:nvPr>
            <p:custDataLst>
              <p:tags r:id="rId16"/>
            </p:custDataLst>
          </p:nvPr>
        </p:nvSpPr>
        <p:spPr>
          <a:xfrm>
            <a:off x="6624310" y="2952006"/>
            <a:ext cx="2284730" cy="1021361"/>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97083" rIns="0" bIns="0" rtlCol="0">
            <a:spAutoFit/>
          </a:bodyPr>
          <a:lstStyle/>
          <a:p>
            <a:pPr marL="13970" marR="0" lvl="0" indent="0" algn="just" defTabSz="914400" rtl="0" eaLnBrk="1" fontAlgn="base" latinLnBrk="0" hangingPunct="1">
              <a:lnSpc>
                <a:spcPct val="100000"/>
              </a:lnSpc>
              <a:spcBef>
                <a:spcPts val="965"/>
              </a:spcBef>
              <a:spcAft>
                <a:spcPct val="0"/>
              </a:spcAft>
              <a:buClrTx/>
              <a:buSzTx/>
              <a:buFontTx/>
              <a:buNone/>
              <a:defRPr/>
            </a:pPr>
            <a:r>
              <a:rPr kumimoji="0" sz="1800" b="1" i="0" u="none" strike="noStrike" kern="1200" cap="none" spc="300" normalizeH="0" baseline="0" noProof="0">
                <a:ln>
                  <a:noFill/>
                </a:ln>
                <a:solidFill>
                  <a:srgbClr val="4471C4"/>
                </a:solidFill>
                <a:effectLst/>
                <a:uLnTx/>
                <a:uFillTx/>
                <a:latin typeface="微软雅黑" panose="020B0503020204020204" pitchFamily="34" charset="-122"/>
                <a:cs typeface="微软雅黑" panose="020B0503020204020204" pitchFamily="34" charset="-122"/>
              </a:rPr>
              <a:t>悟</a:t>
            </a:r>
            <a:r>
              <a:rPr kumimoji="0" lang="zh-CN" altLang="en-US" sz="1800" b="1" i="0" u="none" strike="noStrike" kern="1200" cap="none" spc="300" normalizeH="0" baseline="0" noProof="0">
                <a:ln>
                  <a:noFill/>
                </a:ln>
                <a:solidFill>
                  <a:srgbClr val="4471C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不足促完美</a:t>
            </a:r>
            <a:endParaRPr kumimoji="0"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5080" lvl="0" indent="0" algn="just" defTabSz="914400" rtl="0" eaLnBrk="1" fontAlgn="auto" latinLnBrk="0" hangingPunct="1">
              <a:lnSpc>
                <a:spcPct val="100000"/>
              </a:lnSpc>
              <a:spcBef>
                <a:spcPct val="0"/>
              </a:spcBef>
              <a:spcAft>
                <a:spcPct val="0"/>
              </a:spcAft>
              <a:buClrTx/>
              <a:buSzTx/>
              <a:buFontTx/>
              <a:buNone/>
              <a:defRPr/>
            </a:pPr>
            <a:r>
              <a:rPr kumimoji="0" sz="1400" b="1" i="0" u="none" strike="noStrike" kern="1200" cap="none" spc="150" normalizeH="0" baseline="0" noProof="0">
                <a:ln>
                  <a:noFill/>
                </a:ln>
                <a:solidFill>
                  <a:prstClr val="black"/>
                </a:solidFill>
                <a:effectLst/>
                <a:uLnTx/>
                <a:uFillTx/>
                <a:latin typeface="微软雅黑" panose="020B0503020204020204" pitchFamily="34" charset="-122"/>
                <a:cs typeface="微软雅黑" panose="020B0503020204020204" pitchFamily="34" charset="-122"/>
              </a:rPr>
              <a:t>做</a:t>
            </a:r>
            <a:r>
              <a:rPr kumimoji="0" lang="zh-CN" altLang="en-US" sz="1400" b="1"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题之后核对答案，找不足查原因，制定整改措施，力求不再重复出错。</a:t>
            </a:r>
            <a:endParaRPr kumimoji="0" sz="1400" b="1" i="0" u="none" strike="noStrike" kern="1200" cap="none" spc="-5"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object 19"/>
          <p:cNvSpPr txBox="1"/>
          <p:nvPr>
            <p:custDataLst>
              <p:tags r:id="rId17"/>
            </p:custDataLst>
          </p:nvPr>
        </p:nvSpPr>
        <p:spPr>
          <a:xfrm>
            <a:off x="6629479" y="1205863"/>
            <a:ext cx="2284730" cy="1235075"/>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97083" rIns="0" bIns="0" rtlCol="0">
            <a:spAutoFit/>
          </a:bodyPr>
          <a:lstStyle/>
          <a:p>
            <a:pPr marL="13970" marR="0" lvl="0" indent="0" algn="just" defTabSz="914400" rtl="0" eaLnBrk="1" fontAlgn="base" latinLnBrk="0" hangingPunct="1">
              <a:lnSpc>
                <a:spcPct val="100000"/>
              </a:lnSpc>
              <a:spcBef>
                <a:spcPts val="965"/>
              </a:spcBef>
              <a:spcAft>
                <a:spcPct val="0"/>
              </a:spcAft>
              <a:buClrTx/>
              <a:buSzTx/>
              <a:buFontTx/>
              <a:buNone/>
              <a:defRPr/>
            </a:pPr>
            <a:r>
              <a:rPr kumimoji="0" sz="1800" b="1" i="0" u="none" strike="noStrike" kern="1200" cap="none" spc="300" normalizeH="0" baseline="0" noProof="0" err="1">
                <a:ln>
                  <a:noFill/>
                </a:ln>
                <a:solidFill>
                  <a:srgbClr val="4471C4"/>
                </a:solidFill>
                <a:effectLst/>
                <a:uLnTx/>
                <a:uFillTx/>
                <a:latin typeface="微软雅黑" panose="020B0503020204020204" pitchFamily="34" charset="-122"/>
                <a:cs typeface="微软雅黑" panose="020B0503020204020204" pitchFamily="34" charset="-122"/>
              </a:rPr>
              <a:t>悟解题收</a:t>
            </a:r>
            <a:r>
              <a:rPr kumimoji="0" sz="1800" b="1" i="0" u="none" strike="noStrike" kern="1200" cap="none" spc="5" normalizeH="0" baseline="0" noProof="0" err="1">
                <a:ln>
                  <a:noFill/>
                </a:ln>
                <a:solidFill>
                  <a:srgbClr val="4471C4"/>
                </a:solidFill>
                <a:effectLst/>
                <a:uLnTx/>
                <a:uFillTx/>
                <a:latin typeface="微软雅黑" panose="020B0503020204020204" pitchFamily="34" charset="-122"/>
                <a:cs typeface="微软雅黑" panose="020B0503020204020204" pitchFamily="34" charset="-122"/>
              </a:rPr>
              <a:t>获</a:t>
            </a:r>
            <a:endParaRPr kumimoji="0" sz="1800" b="0" i="0" u="none" strike="noStrike" kern="1200" cap="none" spc="0" normalizeH="0" baseline="0" noProof="0">
              <a:ln>
                <a:noFill/>
              </a:ln>
              <a:solidFill>
                <a:prstClr val="black"/>
              </a:solidFill>
              <a:effectLst/>
              <a:uLnTx/>
              <a:uFillTx/>
              <a:latin typeface="微软雅黑" panose="020B0503020204020204" pitchFamily="34" charset="-122"/>
              <a:cs typeface="微软雅黑" panose="020B0503020204020204" pitchFamily="34" charset="-122"/>
            </a:endParaRPr>
          </a:p>
          <a:p>
            <a:pPr marL="0" marR="5080" lvl="0" indent="0" algn="just" defTabSz="914400" rtl="0" eaLnBrk="1" fontAlgn="auto" latinLnBrk="0" hangingPunct="1">
              <a:lnSpc>
                <a:spcPct val="100000"/>
              </a:lnSpc>
              <a:spcBef>
                <a:spcPct val="0"/>
              </a:spcBef>
              <a:spcAft>
                <a:spcPct val="0"/>
              </a:spcAft>
              <a:buClrTx/>
              <a:buSzTx/>
              <a:buFontTx/>
              <a:buNone/>
              <a:defRPr/>
            </a:pPr>
            <a:r>
              <a:rPr kumimoji="0" sz="1400" b="1" i="0" u="none" strike="noStrike" kern="1200" cap="none" spc="150" normalizeH="0" baseline="0" noProof="0" err="1">
                <a:ln>
                  <a:noFill/>
                </a:ln>
                <a:solidFill>
                  <a:prstClr val="black"/>
                </a:solidFill>
                <a:effectLst/>
                <a:uLnTx/>
                <a:uFillTx/>
                <a:latin typeface="微软雅黑" panose="020B0503020204020204" pitchFamily="34" charset="-122"/>
                <a:cs typeface="微软雅黑" panose="020B0503020204020204" pitchFamily="34" charset="-122"/>
              </a:rPr>
              <a:t>做完一道题目</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a:t>
            </a:r>
            <a:r>
              <a:rPr kumimoji="0" sz="1400" b="1" i="0" u="none" strike="noStrike" kern="1200" cap="none" spc="-32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 </a:t>
            </a:r>
            <a:r>
              <a:rPr kumimoji="0" sz="1400" b="1" i="0" u="none" strike="noStrike" kern="1200" cap="none" spc="150" normalizeH="0" baseline="0" noProof="0" err="1">
                <a:ln>
                  <a:noFill/>
                </a:ln>
                <a:solidFill>
                  <a:prstClr val="black"/>
                </a:solidFill>
                <a:effectLst/>
                <a:uLnTx/>
                <a:uFillTx/>
                <a:latin typeface="微软雅黑" panose="020B0503020204020204" pitchFamily="34" charset="-122"/>
                <a:cs typeface="微软雅黑" panose="020B0503020204020204" pitchFamily="34" charset="-122"/>
              </a:rPr>
              <a:t>还没有结束</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 </a:t>
            </a:r>
            <a:r>
              <a:rPr kumimoji="0" sz="1400" b="1" i="0" u="none" strike="noStrike" kern="1200" cap="none" spc="150" normalizeH="0" baseline="0" noProof="0" err="1">
                <a:ln>
                  <a:noFill/>
                </a:ln>
                <a:solidFill>
                  <a:prstClr val="black"/>
                </a:solidFill>
                <a:effectLst/>
                <a:uLnTx/>
                <a:uFillTx/>
                <a:latin typeface="微软雅黑" panose="020B0503020204020204" pitchFamily="34" charset="-122"/>
                <a:cs typeface="微软雅黑" panose="020B0503020204020204" pitchFamily="34" charset="-122"/>
              </a:rPr>
              <a:t>还要总结解题的收获</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a:t>
            </a:r>
            <a:r>
              <a:rPr kumimoji="0" sz="1400" b="1" i="0" u="none" strike="noStrike" kern="1200" cap="none" spc="-32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 </a:t>
            </a:r>
            <a:r>
              <a:rPr kumimoji="0" sz="1400" b="1" i="0" u="none" strike="noStrike" kern="1200" cap="none" spc="150" normalizeH="0" baseline="0" noProof="0" err="1">
                <a:ln>
                  <a:noFill/>
                </a:ln>
                <a:solidFill>
                  <a:prstClr val="black"/>
                </a:solidFill>
                <a:effectLst/>
                <a:uLnTx/>
                <a:uFillTx/>
                <a:latin typeface="微软雅黑" panose="020B0503020204020204" pitchFamily="34" charset="-122"/>
                <a:cs typeface="微软雅黑" panose="020B0503020204020204" pitchFamily="34" charset="-122"/>
              </a:rPr>
              <a:t>总结</a:t>
            </a:r>
            <a:r>
              <a:rPr kumimoji="0" sz="1400" b="1" i="0" u="none" strike="noStrike" kern="1200" cap="none" spc="-5" normalizeH="0" baseline="0" noProof="0" err="1">
                <a:ln>
                  <a:noFill/>
                </a:ln>
                <a:solidFill>
                  <a:prstClr val="black"/>
                </a:solidFill>
                <a:effectLst/>
                <a:uLnTx/>
                <a:uFillTx/>
                <a:latin typeface="微软雅黑" panose="020B0503020204020204" pitchFamily="34" charset="-122"/>
                <a:cs typeface="微软雅黑" panose="020B0503020204020204" pitchFamily="34" charset="-122"/>
              </a:rPr>
              <a:t>解 </a:t>
            </a:r>
            <a:r>
              <a:rPr kumimoji="0" sz="1400" b="1" i="0" u="none" strike="noStrike" kern="1200" cap="none" spc="150" normalizeH="0" baseline="0" noProof="0" err="1">
                <a:ln>
                  <a:noFill/>
                </a:ln>
                <a:solidFill>
                  <a:prstClr val="black"/>
                </a:solidFill>
                <a:effectLst/>
                <a:uLnTx/>
                <a:uFillTx/>
                <a:latin typeface="微软雅黑" panose="020B0503020204020204" pitchFamily="34" charset="-122"/>
                <a:cs typeface="微软雅黑" panose="020B0503020204020204" pitchFamily="34" charset="-122"/>
              </a:rPr>
              <a:t>题的方法</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a:t>
            </a:r>
            <a:r>
              <a:rPr kumimoji="0" sz="1400" b="1" i="0" u="none" strike="noStrike" kern="1200" cap="none" spc="-32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 </a:t>
            </a:r>
            <a:r>
              <a:rPr kumimoji="0" sz="1400" b="1" i="0" u="none" strike="noStrike" kern="1200" cap="none" spc="150" normalizeH="0" baseline="0" noProof="0" err="1">
                <a:ln>
                  <a:noFill/>
                </a:ln>
                <a:solidFill>
                  <a:srgbClr val="FF0000"/>
                </a:solidFill>
                <a:effectLst/>
                <a:uLnTx/>
                <a:uFillTx/>
                <a:latin typeface="微软雅黑" panose="020B0503020204020204" pitchFamily="34" charset="-122"/>
                <a:cs typeface="微软雅黑" panose="020B0503020204020204" pitchFamily="34" charset="-122"/>
              </a:rPr>
              <a:t>重温解题的思路</a:t>
            </a:r>
            <a:r>
              <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rPr>
              <a:t>。</a:t>
            </a:r>
            <a:endParaRPr kumimoji="0" sz="1400" b="1" i="0" u="none" strike="noStrike" kern="1200" cap="none" spc="-5" normalizeH="0" baseline="0" noProof="0">
              <a:ln>
                <a:noFill/>
              </a:ln>
              <a:solidFill>
                <a:prstClr val="black"/>
              </a:solidFill>
              <a:effectLst/>
              <a:uLnTx/>
              <a:uFillTx/>
              <a:latin typeface="微软雅黑" panose="020B0503020204020204" pitchFamily="34" charset="-122"/>
              <a:cs typeface="微软雅黑" panose="020B0503020204020204" pitchFamily="34" charset="-122"/>
            </a:endParaRPr>
          </a:p>
        </p:txBody>
      </p:sp>
    </p:spTree>
    <p:custDataLst>
      <p:tags r:id="rId18"/>
    </p:custData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3"/>
          <p:cNvSpPr txBox="1"/>
          <p:nvPr>
            <p:custDataLst>
              <p:tags r:id="rId1"/>
            </p:custDataLst>
          </p:nvPr>
        </p:nvSpPr>
        <p:spPr>
          <a:xfrm>
            <a:off x="3549968" y="608648"/>
            <a:ext cx="2657475" cy="106680"/>
          </a:xfrm>
          <a:prstGeom prst="rect">
            <a:avLst/>
          </a:prstGeom>
          <a:noFill/>
          <a:ln w="9525">
            <a:noFill/>
          </a:ln>
        </p:spPr>
        <p:txBody>
          <a:bodyPr anchor="t">
            <a:spAutoFit/>
          </a:bodyPr>
          <a:lstStyle/>
          <a:p>
            <a:pPr marL="11430" indent="-11430">
              <a:buSzTx/>
            </a:pPr>
            <a:r>
              <a:rPr lang="en-US" altLang="zh-CN" sz="100" b="1">
                <a:latin typeface="微软雅黑" panose="020B0503020204020204" pitchFamily="34" charset="-122"/>
                <a:ea typeface="微软雅黑" panose="020B0503020204020204" pitchFamily="34" charset="-122"/>
                <a:sym typeface="微软雅黑" panose="020B0503020204020204" pitchFamily="34" charset="-122"/>
              </a:rPr>
              <a:t>       “</a:t>
            </a:r>
            <a:r>
              <a:rPr lang="zh-CN" altLang="zh-CN" sz="100" b="1">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一体</a:t>
            </a:r>
            <a:r>
              <a:rPr lang="zh-CN" altLang="zh-CN" sz="100" b="1">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四层</a:t>
            </a:r>
            <a:r>
              <a:rPr lang="zh-CN" altLang="zh-CN" sz="100" b="1">
                <a:latin typeface="微软雅黑" panose="020B0503020204020204" pitchFamily="34" charset="-122"/>
                <a:ea typeface="微软雅黑" panose="020B0503020204020204" pitchFamily="34" charset="-122"/>
                <a:sym typeface="微软雅黑" panose="020B0503020204020204" pitchFamily="34" charset="-122"/>
              </a:rPr>
              <a:t>四翼</a:t>
            </a:r>
            <a:r>
              <a:rPr lang="en-US" altLang="zh-CN" sz="100" b="1">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00" b="1">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2"/>
            </p:custDataLst>
          </p:nvPr>
        </p:nvPicPr>
        <p:blipFill>
          <a:blip r:embed="rId3"/>
          <a:srcRect r="40914"/>
          <a:stretch>
            <a:fillRect/>
          </a:stretch>
        </p:blipFill>
        <p:spPr>
          <a:xfrm>
            <a:off x="0" y="0"/>
            <a:ext cx="4261485" cy="5143500"/>
          </a:xfrm>
          <a:prstGeom prst="rect">
            <a:avLst/>
          </a:prstGeom>
        </p:spPr>
      </p:pic>
      <p:grpSp>
        <p:nvGrpSpPr>
          <p:cNvPr id="5" name="组合 22"/>
          <p:cNvGrpSpPr/>
          <p:nvPr>
            <p:custDataLst>
              <p:tags r:id="rId4"/>
            </p:custDataLst>
          </p:nvPr>
        </p:nvGrpSpPr>
        <p:grpSpPr>
          <a:xfrm>
            <a:off x="5914390" y="1364576"/>
            <a:ext cx="2961640" cy="2867946"/>
            <a:chOff x="3501" y="1801"/>
            <a:chExt cx="7880" cy="7943"/>
          </a:xfrm>
        </p:grpSpPr>
        <p:sp>
          <p:nvSpPr>
            <p:cNvPr id="7" name="椭圆 6"/>
            <p:cNvSpPr>
              <a:spLocks noChangeAspect="1"/>
            </p:cNvSpPr>
            <p:nvPr>
              <p:custDataLst>
                <p:tags r:id="rId5"/>
              </p:custDataLst>
            </p:nvPr>
          </p:nvSpPr>
          <p:spPr>
            <a:xfrm>
              <a:off x="3501" y="1801"/>
              <a:ext cx="7880" cy="7881"/>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27146" tIns="27146" rIns="27146" bIns="27146"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500" b="0" i="0" u="none" strike="noStrike" kern="1200" cap="none" spc="0" normalizeH="0" baseline="0" noProof="0">
                <a:ln>
                  <a:noFill/>
                </a:ln>
                <a:solidFill>
                  <a:schemeClr val="lt1"/>
                </a:solidFill>
                <a:effectLst/>
                <a:uLnTx/>
                <a:uFillTx/>
                <a:latin typeface="+mn-lt"/>
                <a:ea typeface="+mn-ea"/>
                <a:cs typeface="+mn-cs"/>
              </a:endParaRPr>
            </a:p>
          </p:txBody>
        </p:sp>
        <p:sp>
          <p:nvSpPr>
            <p:cNvPr id="14" name="椭圆 13"/>
            <p:cNvSpPr/>
            <p:nvPr>
              <p:custDataLst>
                <p:tags r:id="rId6"/>
              </p:custDataLst>
            </p:nvPr>
          </p:nvSpPr>
          <p:spPr>
            <a:xfrm>
              <a:off x="4178" y="2479"/>
              <a:ext cx="6525" cy="6526"/>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27146" tIns="27146" rIns="27146" bIns="27146"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500" b="0" i="0" u="none" strike="noStrike" kern="1200" cap="none" spc="0" normalizeH="0" baseline="0" noProof="0">
                <a:ln>
                  <a:noFill/>
                </a:ln>
                <a:solidFill>
                  <a:schemeClr val="lt1"/>
                </a:solidFill>
                <a:effectLst/>
                <a:uLnTx/>
                <a:uFillTx/>
                <a:latin typeface="+mn-lt"/>
                <a:ea typeface="+mn-ea"/>
                <a:cs typeface="+mn-cs"/>
              </a:endParaRPr>
            </a:p>
          </p:txBody>
        </p:sp>
        <p:sp>
          <p:nvSpPr>
            <p:cNvPr id="17" name="椭圆 16"/>
            <p:cNvSpPr/>
            <p:nvPr>
              <p:custDataLst>
                <p:tags r:id="rId7"/>
              </p:custDataLst>
            </p:nvPr>
          </p:nvSpPr>
          <p:spPr>
            <a:xfrm>
              <a:off x="4847" y="3139"/>
              <a:ext cx="5207" cy="520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27146" tIns="27146" rIns="27146" bIns="27146"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500" b="0" i="0" u="none" strike="noStrike" kern="1200" cap="none" spc="0" normalizeH="0" baseline="0" noProof="0">
                <a:ln>
                  <a:noFill/>
                </a:ln>
                <a:solidFill>
                  <a:schemeClr val="lt1"/>
                </a:solidFill>
                <a:effectLst/>
                <a:uLnTx/>
                <a:uFillTx/>
                <a:latin typeface="+mn-lt"/>
                <a:ea typeface="+mn-ea"/>
                <a:cs typeface="+mn-cs"/>
              </a:endParaRPr>
            </a:p>
          </p:txBody>
        </p:sp>
        <p:sp>
          <p:nvSpPr>
            <p:cNvPr id="19" name="椭圆 18"/>
            <p:cNvSpPr/>
            <p:nvPr>
              <p:custDataLst>
                <p:tags r:id="rId8"/>
              </p:custDataLst>
            </p:nvPr>
          </p:nvSpPr>
          <p:spPr>
            <a:xfrm>
              <a:off x="5506" y="3806"/>
              <a:ext cx="3873" cy="3872"/>
            </a:xfrm>
            <a:prstGeom prst="ellipse">
              <a:avLst/>
            </a:prstGeom>
            <a:solidFill>
              <a:srgbClr val="C1FFFA"/>
            </a:solidFill>
          </p:spPr>
          <p:style>
            <a:lnRef idx="2">
              <a:schemeClr val="accent1">
                <a:shade val="50000"/>
              </a:schemeClr>
            </a:lnRef>
            <a:fillRef idx="1">
              <a:schemeClr val="accent1"/>
            </a:fillRef>
            <a:effectRef idx="0">
              <a:schemeClr val="accent1"/>
            </a:effectRef>
            <a:fontRef idx="minor">
              <a:schemeClr val="lt1"/>
            </a:fontRef>
          </p:style>
          <p:txBody>
            <a:bodyPr lIns="27146" tIns="27146" rIns="27146" bIns="27146"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500" b="0" i="0" u="none" strike="noStrike" kern="1200" cap="none" spc="0" normalizeH="0" baseline="0" noProof="0">
                <a:ln>
                  <a:noFill/>
                </a:ln>
                <a:solidFill>
                  <a:schemeClr val="lt1"/>
                </a:solidFill>
                <a:effectLst/>
                <a:uLnTx/>
                <a:uFillTx/>
                <a:latin typeface="+mn-lt"/>
                <a:ea typeface="+mn-ea"/>
                <a:cs typeface="+mn-cs"/>
              </a:endParaRPr>
            </a:p>
          </p:txBody>
        </p:sp>
        <p:sp>
          <p:nvSpPr>
            <p:cNvPr id="20" name="文本框 6"/>
            <p:cNvSpPr txBox="1"/>
            <p:nvPr>
              <p:custDataLst>
                <p:tags r:id="rId9"/>
              </p:custDataLst>
            </p:nvPr>
          </p:nvSpPr>
          <p:spPr>
            <a:xfrm>
              <a:off x="6292" y="1834"/>
              <a:ext cx="2298" cy="2703"/>
            </a:xfrm>
            <a:prstGeom prst="rect">
              <a:avLst/>
            </a:prstGeom>
            <a:noFill/>
            <a:ln w="9525">
              <a:noFill/>
            </a:ln>
          </p:spPr>
          <p:txBody>
            <a:bodyPr anchor="t">
              <a:spAutoFit/>
            </a:bodyPr>
            <a:lstStyle/>
            <a:p>
              <a:pPr>
                <a:lnSpc>
                  <a:spcPct val="120000"/>
                </a:lnSpc>
              </a:pPr>
              <a:r>
                <a:rPr lang="zh-CN" altLang="zh-CN" sz="1200" b="1">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必备知识</a:t>
              </a:r>
              <a:endParaRPr lang="zh-CN" altLang="zh-CN" sz="1200" b="1">
                <a:solidFill>
                  <a:srgbClr val="7030A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zh-CN" altLang="zh-CN" sz="1200" b="1">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关键能力</a:t>
              </a:r>
              <a:endParaRPr lang="zh-CN" altLang="zh-CN" sz="1200" b="1">
                <a:solidFill>
                  <a:srgbClr val="7030A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zh-CN" altLang="zh-CN" sz="1200" b="1">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学科素养</a:t>
              </a:r>
              <a:endParaRPr lang="zh-CN" altLang="zh-CN" sz="1200" b="1">
                <a:solidFill>
                  <a:srgbClr val="7030A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zh-CN" altLang="zh-CN" sz="1200" b="1">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核心价值</a:t>
              </a:r>
              <a:endParaRPr lang="zh-CN" altLang="zh-CN" sz="1200" b="1">
                <a:solidFill>
                  <a:srgbClr val="7030A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1" name="组合 20"/>
            <p:cNvGrpSpPr/>
            <p:nvPr>
              <p:custDataLst>
                <p:tags r:id="rId10"/>
              </p:custDataLst>
            </p:nvPr>
          </p:nvGrpSpPr>
          <p:grpSpPr>
            <a:xfrm rot="-420000">
              <a:off x="3613" y="3673"/>
              <a:ext cx="7614" cy="3995"/>
              <a:chOff x="3615" y="3666"/>
              <a:chExt cx="7614" cy="3995"/>
            </a:xfrm>
          </p:grpSpPr>
          <p:sp>
            <p:nvSpPr>
              <p:cNvPr id="22" name="圆角矩形 21"/>
              <p:cNvSpPr/>
              <p:nvPr>
                <p:custDataLst>
                  <p:tags r:id="rId11"/>
                </p:custDataLst>
              </p:nvPr>
            </p:nvSpPr>
            <p:spPr>
              <a:xfrm rot="18600000">
                <a:off x="5184" y="2566"/>
                <a:ext cx="945" cy="3145"/>
              </a:xfrm>
              <a:prstGeom prst="roundRect">
                <a:avLst>
                  <a:gd name="adj" fmla="val 11111"/>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23" name="圆角矩形 22"/>
              <p:cNvSpPr/>
              <p:nvPr>
                <p:custDataLst>
                  <p:tags r:id="rId12"/>
                </p:custDataLst>
              </p:nvPr>
            </p:nvSpPr>
            <p:spPr>
              <a:xfrm rot="18600000">
                <a:off x="8817" y="5608"/>
                <a:ext cx="950" cy="3156"/>
              </a:xfrm>
              <a:prstGeom prst="roundRect">
                <a:avLst>
                  <a:gd name="adj" fmla="val 1111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26" name="文本框 15"/>
              <p:cNvSpPr txBox="1"/>
              <p:nvPr>
                <p:custDataLst>
                  <p:tags r:id="rId13"/>
                </p:custDataLst>
              </p:nvPr>
            </p:nvSpPr>
            <p:spPr>
              <a:xfrm rot="-3060000">
                <a:off x="4824" y="2486"/>
                <a:ext cx="772" cy="3190"/>
              </a:xfrm>
              <a:prstGeom prst="rect">
                <a:avLst/>
              </a:prstGeom>
              <a:noFill/>
              <a:ln w="9525">
                <a:noFill/>
              </a:ln>
            </p:spPr>
            <p:txBody>
              <a:bodyPr anchor="t">
                <a:spAutoFit/>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a:latin typeface="微软雅黑" panose="020B0503020204020204" pitchFamily="34" charset="-122"/>
                  <a:ea typeface="微软雅黑" panose="020B0503020204020204" pitchFamily="34" charset="-122"/>
                </a:endParaRPr>
              </a:p>
              <a:p>
                <a:r>
                  <a:rPr lang="zh-CN" altLang="zh-CN" b="1">
                    <a:latin typeface="微软雅黑" panose="020B0503020204020204" pitchFamily="34" charset="-122"/>
                    <a:ea typeface="微软雅黑" panose="020B0503020204020204" pitchFamily="34" charset="-122"/>
                  </a:rPr>
                  <a:t>基础性</a:t>
                </a:r>
                <a:endParaRPr lang="zh-CN" altLang="zh-CN" b="1">
                  <a:latin typeface="微软雅黑" panose="020B0503020204020204" pitchFamily="34" charset="-122"/>
                  <a:ea typeface="微软雅黑" panose="020B0503020204020204" pitchFamily="34" charset="-122"/>
                </a:endParaRPr>
              </a:p>
            </p:txBody>
          </p:sp>
          <p:sp>
            <p:nvSpPr>
              <p:cNvPr id="27" name="文本框 17"/>
              <p:cNvSpPr txBox="1"/>
              <p:nvPr>
                <p:custDataLst>
                  <p:tags r:id="rId14"/>
                </p:custDataLst>
              </p:nvPr>
            </p:nvSpPr>
            <p:spPr>
              <a:xfrm rot="7860000" flipH="1">
                <a:off x="9525" y="5683"/>
                <a:ext cx="218" cy="3190"/>
              </a:xfrm>
              <a:prstGeom prst="rect">
                <a:avLst/>
              </a:prstGeom>
              <a:noFill/>
              <a:ln w="9525">
                <a:noFill/>
              </a:ln>
            </p:spPr>
            <p:txBody>
              <a:bodyPr wrap="square" anchor="t">
                <a:spAutoFit/>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a:t>
                </a:r>
                <a:r>
                  <a:rPr lang="zh-CN" altLang="zh-CN" b="1">
                    <a:latin typeface="微软雅黑" panose="020B0503020204020204" pitchFamily="34" charset="-122"/>
                    <a:ea typeface="微软雅黑" panose="020B0503020204020204" pitchFamily="34" charset="-122"/>
                  </a:rPr>
                  <a:t>应用性</a:t>
                </a:r>
                <a:endParaRPr lang="zh-CN" altLang="zh-CN" b="1">
                  <a:latin typeface="微软雅黑" panose="020B0503020204020204" pitchFamily="34" charset="-122"/>
                  <a:ea typeface="微软雅黑" panose="020B0503020204020204" pitchFamily="34" charset="-122"/>
                </a:endParaRPr>
              </a:p>
            </p:txBody>
          </p:sp>
        </p:grpSp>
        <p:grpSp>
          <p:nvGrpSpPr>
            <p:cNvPr id="31" name="组合 19"/>
            <p:cNvGrpSpPr/>
            <p:nvPr>
              <p:custDataLst>
                <p:tags r:id="rId15"/>
              </p:custDataLst>
            </p:nvPr>
          </p:nvGrpSpPr>
          <p:grpSpPr>
            <a:xfrm rot="720000">
              <a:off x="5431" y="1891"/>
              <a:ext cx="4078" cy="7853"/>
              <a:chOff x="5455" y="1885"/>
              <a:chExt cx="4078" cy="7853"/>
            </a:xfrm>
          </p:grpSpPr>
          <p:sp>
            <p:nvSpPr>
              <p:cNvPr id="32" name="圆角矩形 31"/>
              <p:cNvSpPr/>
              <p:nvPr>
                <p:custDataLst>
                  <p:tags r:id="rId16"/>
                </p:custDataLst>
              </p:nvPr>
            </p:nvSpPr>
            <p:spPr>
              <a:xfrm rot="2460000">
                <a:off x="8585" y="2428"/>
                <a:ext cx="948" cy="3064"/>
              </a:xfrm>
              <a:prstGeom prst="roundRect">
                <a:avLst>
                  <a:gd name="adj" fmla="val 11111"/>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33" name="圆角矩形 32"/>
              <p:cNvSpPr/>
              <p:nvPr>
                <p:custDataLst>
                  <p:tags r:id="rId17"/>
                </p:custDataLst>
              </p:nvPr>
            </p:nvSpPr>
            <p:spPr>
              <a:xfrm rot="2460000">
                <a:off x="5480" y="5968"/>
                <a:ext cx="948" cy="3159"/>
              </a:xfrm>
              <a:prstGeom prst="roundRect">
                <a:avLst>
                  <a:gd name="adj" fmla="val 11111"/>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34" name="文本框 16"/>
              <p:cNvSpPr txBox="1"/>
              <p:nvPr>
                <p:custDataLst>
                  <p:tags r:id="rId18"/>
                </p:custDataLst>
              </p:nvPr>
            </p:nvSpPr>
            <p:spPr>
              <a:xfrm rot="2520000">
                <a:off x="8701" y="1885"/>
                <a:ext cx="752" cy="3321"/>
              </a:xfrm>
              <a:prstGeom prst="rect">
                <a:avLst/>
              </a:prstGeom>
              <a:noFill/>
              <a:ln w="9525">
                <a:noFill/>
              </a:ln>
            </p:spPr>
            <p:txBody>
              <a:bodyPr wrap="square" anchor="t">
                <a:spAutoFit/>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a:latin typeface="微软雅黑" panose="020B0503020204020204" pitchFamily="34" charset="-122"/>
                  <a:ea typeface="微软雅黑" panose="020B0503020204020204" pitchFamily="34" charset="-122"/>
                </a:endParaRPr>
              </a:p>
              <a:p>
                <a:r>
                  <a:rPr lang="zh-CN" altLang="zh-CN" b="1">
                    <a:latin typeface="微软雅黑" panose="020B0503020204020204" pitchFamily="34" charset="-122"/>
                    <a:ea typeface="微软雅黑" panose="020B0503020204020204" pitchFamily="34" charset="-122"/>
                  </a:rPr>
                  <a:t>综合性</a:t>
                </a:r>
                <a:endParaRPr lang="zh-CN" altLang="zh-CN" b="1">
                  <a:latin typeface="微软雅黑" panose="020B0503020204020204" pitchFamily="34" charset="-122"/>
                  <a:ea typeface="微软雅黑" panose="020B0503020204020204" pitchFamily="34" charset="-122"/>
                </a:endParaRPr>
              </a:p>
            </p:txBody>
          </p:sp>
          <p:sp>
            <p:nvSpPr>
              <p:cNvPr id="36" name="文本框 18"/>
              <p:cNvSpPr txBox="1"/>
              <p:nvPr>
                <p:custDataLst>
                  <p:tags r:id="rId19"/>
                </p:custDataLst>
              </p:nvPr>
            </p:nvSpPr>
            <p:spPr>
              <a:xfrm rot="-8340000">
                <a:off x="5455" y="6417"/>
                <a:ext cx="772" cy="3321"/>
              </a:xfrm>
              <a:prstGeom prst="rect">
                <a:avLst/>
              </a:prstGeom>
              <a:noFill/>
              <a:ln w="9525">
                <a:noFill/>
              </a:ln>
            </p:spPr>
            <p:txBody>
              <a:bodyPr anchor="t">
                <a:spAutoFit/>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a:t>
                </a:r>
                <a:r>
                  <a:rPr lang="zh-CN" altLang="zh-CN" b="1">
                    <a:latin typeface="微软雅黑" panose="020B0503020204020204" pitchFamily="34" charset="-122"/>
                    <a:ea typeface="微软雅黑" panose="020B0503020204020204" pitchFamily="34" charset="-122"/>
                  </a:rPr>
                  <a:t>创新性</a:t>
                </a:r>
                <a:endParaRPr lang="zh-CN" altLang="zh-CN" b="1">
                  <a:latin typeface="微软雅黑" panose="020B0503020204020204" pitchFamily="34" charset="-122"/>
                  <a:ea typeface="微软雅黑" panose="020B0503020204020204" pitchFamily="34" charset="-122"/>
                </a:endParaRPr>
              </a:p>
            </p:txBody>
          </p:sp>
        </p:grpSp>
        <p:grpSp>
          <p:nvGrpSpPr>
            <p:cNvPr id="37" name="组合 21"/>
            <p:cNvGrpSpPr/>
            <p:nvPr>
              <p:custDataLst>
                <p:tags r:id="rId20"/>
              </p:custDataLst>
            </p:nvPr>
          </p:nvGrpSpPr>
          <p:grpSpPr>
            <a:xfrm>
              <a:off x="6204" y="4503"/>
              <a:ext cx="2474" cy="2474"/>
              <a:chOff x="6204" y="4503"/>
              <a:chExt cx="2474" cy="2474"/>
            </a:xfrm>
          </p:grpSpPr>
          <p:sp>
            <p:nvSpPr>
              <p:cNvPr id="38" name="椭圆 37"/>
              <p:cNvSpPr/>
              <p:nvPr>
                <p:custDataLst>
                  <p:tags r:id="rId21"/>
                </p:custDataLst>
              </p:nvPr>
            </p:nvSpPr>
            <p:spPr>
              <a:xfrm>
                <a:off x="6204" y="4503"/>
                <a:ext cx="2474" cy="2474"/>
              </a:xfrm>
              <a:prstGeom prst="ellipse">
                <a:avLst/>
              </a:prstGeom>
              <a:solidFill>
                <a:srgbClr val="FFFBCD"/>
              </a:solidFill>
            </p:spPr>
            <p:style>
              <a:lnRef idx="2">
                <a:schemeClr val="accent1">
                  <a:shade val="50000"/>
                </a:schemeClr>
              </a:lnRef>
              <a:fillRef idx="1">
                <a:schemeClr val="accent1"/>
              </a:fillRef>
              <a:effectRef idx="0">
                <a:schemeClr val="accent1"/>
              </a:effectRef>
              <a:fontRef idx="minor">
                <a:schemeClr val="lt1"/>
              </a:fontRef>
            </p:style>
            <p:txBody>
              <a:bodyPr lIns="27146" tIns="27146" rIns="27146" bIns="27146"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500" b="0" i="0" u="none" strike="noStrike" kern="1200" cap="none" spc="0" normalizeH="0" baseline="0" noProof="0">
                  <a:ln>
                    <a:noFill/>
                  </a:ln>
                  <a:solidFill>
                    <a:schemeClr val="lt1"/>
                  </a:solidFill>
                  <a:effectLst/>
                  <a:uLnTx/>
                  <a:uFillTx/>
                  <a:latin typeface="+mn-lt"/>
                  <a:ea typeface="+mn-ea"/>
                  <a:cs typeface="+mn-cs"/>
                </a:endParaRPr>
              </a:p>
            </p:txBody>
          </p:sp>
          <p:sp>
            <p:nvSpPr>
              <p:cNvPr id="39" name="文本框 4"/>
              <p:cNvSpPr txBox="1"/>
              <p:nvPr>
                <p:custDataLst>
                  <p:tags r:id="rId22"/>
                </p:custDataLst>
              </p:nvPr>
            </p:nvSpPr>
            <p:spPr>
              <a:xfrm>
                <a:off x="6301" y="4797"/>
                <a:ext cx="2288" cy="1787"/>
              </a:xfrm>
              <a:prstGeom prst="rect">
                <a:avLst/>
              </a:prstGeom>
              <a:noFill/>
              <a:ln w="9525">
                <a:noFill/>
              </a:ln>
            </p:spPr>
            <p:txBody>
              <a:bodyPr wrap="square" anchor="t">
                <a:spAutoFit/>
              </a:bodyPr>
              <a:lstStyle/>
              <a:p>
                <a:r>
                  <a:rPr lang="zh-CN" altLang="zh-CN" sz="1200" b="1">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立德树人</a:t>
                </a:r>
                <a:endParaRPr lang="zh-CN" altLang="zh-CN" sz="1200" b="1">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zh-CN" sz="1200" b="1">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服务选才</a:t>
                </a:r>
                <a:endParaRPr lang="zh-CN" altLang="zh-CN" sz="1200" b="1">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zh-CN" sz="1200" b="1">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引导教学</a:t>
                </a:r>
                <a:endParaRPr lang="zh-CN" altLang="zh-CN" sz="1200" b="1">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43" name="文本框 3"/>
          <p:cNvSpPr txBox="1"/>
          <p:nvPr>
            <p:custDataLst>
              <p:tags r:id="rId23"/>
            </p:custDataLst>
          </p:nvPr>
        </p:nvSpPr>
        <p:spPr>
          <a:xfrm>
            <a:off x="3319145" y="88265"/>
            <a:ext cx="3543300" cy="368300"/>
          </a:xfrm>
          <a:prstGeom prst="rect">
            <a:avLst/>
          </a:prstGeom>
          <a:noFill/>
          <a:ln w="9525">
            <a:noFill/>
          </a:ln>
        </p:spPr>
        <p:txBody>
          <a:bodyPr anchor="t">
            <a:spAutoFit/>
          </a:bodyPr>
          <a:lstStyle/>
          <a:p>
            <a:pPr marL="11430" indent="-11430">
              <a:buSzTx/>
            </a:pPr>
            <a:r>
              <a:rPr lang="en-US" altLang="zh-CN" b="1">
                <a:latin typeface="微软雅黑" panose="020B0503020204020204" pitchFamily="34" charset="-122"/>
                <a:ea typeface="微软雅黑" panose="020B0503020204020204" pitchFamily="34" charset="-122"/>
                <a:sym typeface="微软雅黑" panose="020B0503020204020204" pitchFamily="34" charset="-122"/>
              </a:rPr>
              <a:t>       “</a:t>
            </a:r>
            <a:r>
              <a:rPr lang="zh-CN" altLang="zh-CN" b="1">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一核</a:t>
            </a:r>
            <a:r>
              <a:rPr lang="zh-CN" altLang="zh-CN" b="1">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四层</a:t>
            </a:r>
            <a:r>
              <a:rPr lang="zh-CN" altLang="zh-CN" b="1">
                <a:latin typeface="微软雅黑" panose="020B0503020204020204" pitchFamily="34" charset="-122"/>
                <a:ea typeface="微软雅黑" panose="020B0503020204020204" pitchFamily="34" charset="-122"/>
                <a:sym typeface="微软雅黑" panose="020B0503020204020204" pitchFamily="34" charset="-122"/>
              </a:rPr>
              <a:t>四翼</a:t>
            </a:r>
            <a:r>
              <a:rPr lang="en-US" altLang="zh-CN" b="1">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endParaRPr>
          </a:p>
        </p:txBody>
      </p:sp>
      <p:sp>
        <p:nvSpPr>
          <p:cNvPr id="44" name="圆角矩形 43"/>
          <p:cNvSpPr/>
          <p:nvPr>
            <p:custDataLst>
              <p:tags r:id="rId24"/>
            </p:custDataLst>
          </p:nvPr>
        </p:nvSpPr>
        <p:spPr>
          <a:xfrm>
            <a:off x="4091940" y="151191"/>
            <a:ext cx="495300" cy="23431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45" name="圆角矩形 44"/>
          <p:cNvSpPr/>
          <p:nvPr>
            <p:custDataLst>
              <p:tags r:id="rId25"/>
            </p:custDataLst>
          </p:nvPr>
        </p:nvSpPr>
        <p:spPr>
          <a:xfrm>
            <a:off x="4378960" y="736600"/>
            <a:ext cx="281305" cy="1400810"/>
          </a:xfrm>
          <a:prstGeom prst="roundRect">
            <a:avLst/>
          </a:prstGeom>
          <a:solidFill>
            <a:srgbClr val="C00000"/>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27146" tIns="27146" rIns="27146" bIns="27146" anchorCtr="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lt1"/>
                </a:solidFill>
                <a:effectLst/>
                <a:uLnTx/>
                <a:uFillTx/>
                <a:latin typeface="+mn-ea"/>
                <a:ea typeface="+mn-ea"/>
                <a:cs typeface="+mn-cs"/>
              </a:rPr>
              <a:t>高</a:t>
            </a:r>
            <a:endParaRPr kumimoji="0" lang="zh-CN" altLang="en-US" sz="1400" b="0" i="0" u="none" strike="noStrike" kern="1200" cap="none" spc="0" normalizeH="0" baseline="0" noProof="0">
              <a:ln>
                <a:noFill/>
              </a:ln>
              <a:solidFill>
                <a:schemeClr val="lt1"/>
              </a:solidFill>
              <a:effectLst/>
              <a:uLnTx/>
              <a:uFillTx/>
              <a:latin typeface="+mn-e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lt1"/>
                </a:solidFill>
                <a:effectLst/>
                <a:uLnTx/>
                <a:uFillTx/>
                <a:latin typeface="+mn-ea"/>
                <a:ea typeface="+mn-ea"/>
                <a:cs typeface="+mn-cs"/>
              </a:rPr>
              <a:t>考</a:t>
            </a:r>
            <a:endParaRPr kumimoji="0" lang="zh-CN" altLang="en-US" sz="1400" b="0" i="0" u="none" strike="noStrike" kern="1200" cap="none" spc="0" normalizeH="0" baseline="0" noProof="0">
              <a:ln>
                <a:noFill/>
              </a:ln>
              <a:solidFill>
                <a:schemeClr val="lt1"/>
              </a:solidFill>
              <a:effectLst/>
              <a:uLnTx/>
              <a:uFillTx/>
              <a:latin typeface="+mn-e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lt1"/>
                </a:solidFill>
                <a:effectLst/>
                <a:uLnTx/>
                <a:uFillTx/>
                <a:latin typeface="+mn-ea"/>
                <a:ea typeface="+mn-ea"/>
                <a:cs typeface="+mn-cs"/>
              </a:rPr>
              <a:t>评</a:t>
            </a:r>
            <a:endParaRPr kumimoji="0" lang="zh-CN" altLang="en-US" sz="1400" b="0" i="0" u="none" strike="noStrike" kern="1200" cap="none" spc="0" normalizeH="0" baseline="0" noProof="0">
              <a:ln>
                <a:noFill/>
              </a:ln>
              <a:solidFill>
                <a:schemeClr val="lt1"/>
              </a:solidFill>
              <a:effectLst/>
              <a:uLnTx/>
              <a:uFillTx/>
              <a:latin typeface="+mn-e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lt1"/>
                </a:solidFill>
                <a:effectLst/>
                <a:uLnTx/>
                <a:uFillTx/>
                <a:latin typeface="+mn-ea"/>
                <a:ea typeface="+mn-ea"/>
                <a:cs typeface="+mn-cs"/>
              </a:rPr>
              <a:t>价</a:t>
            </a:r>
            <a:endParaRPr kumimoji="0" lang="zh-CN" altLang="en-US" sz="1400" b="0" i="0" u="none" strike="noStrike" kern="1200" cap="none" spc="0" normalizeH="0" baseline="0" noProof="0">
              <a:ln>
                <a:noFill/>
              </a:ln>
              <a:solidFill>
                <a:schemeClr val="lt1"/>
              </a:solidFill>
              <a:effectLst/>
              <a:uLnTx/>
              <a:uFillTx/>
              <a:latin typeface="+mn-e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lt1"/>
                </a:solidFill>
                <a:effectLst/>
                <a:uLnTx/>
                <a:uFillTx/>
                <a:latin typeface="+mn-ea"/>
                <a:ea typeface="+mn-ea"/>
                <a:cs typeface="+mn-cs"/>
              </a:rPr>
              <a:t>立</a:t>
            </a:r>
            <a:endParaRPr kumimoji="0" lang="zh-CN" altLang="en-US" sz="1400" b="0" i="0" u="none" strike="noStrike" kern="1200" cap="none" spc="0" normalizeH="0" baseline="0" noProof="0">
              <a:ln>
                <a:noFill/>
              </a:ln>
              <a:solidFill>
                <a:schemeClr val="lt1"/>
              </a:solidFill>
              <a:effectLst/>
              <a:uLnTx/>
              <a:uFillTx/>
              <a:latin typeface="+mn-e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lt1"/>
                </a:solidFill>
                <a:effectLst/>
                <a:uLnTx/>
                <a:uFillTx/>
                <a:latin typeface="+mn-ea"/>
                <a:ea typeface="+mn-ea"/>
                <a:cs typeface="+mn-cs"/>
              </a:rPr>
              <a:t>场</a:t>
            </a:r>
            <a:endParaRPr kumimoji="0" lang="zh-CN" altLang="en-US" sz="1400" b="0" i="0" u="none" strike="noStrike" kern="1200" cap="none" spc="0" normalizeH="0" baseline="0" noProof="0">
              <a:ln>
                <a:noFill/>
              </a:ln>
              <a:solidFill>
                <a:schemeClr val="lt1"/>
              </a:solidFill>
              <a:effectLst/>
              <a:uLnTx/>
              <a:uFillTx/>
              <a:latin typeface="+mn-ea"/>
              <a:ea typeface="+mn-ea"/>
              <a:cs typeface="+mn-cs"/>
            </a:endParaRPr>
          </a:p>
        </p:txBody>
      </p:sp>
      <p:sp>
        <p:nvSpPr>
          <p:cNvPr id="51" name="圆角矩形 50"/>
          <p:cNvSpPr/>
          <p:nvPr>
            <p:custDataLst>
              <p:tags r:id="rId26"/>
            </p:custDataLst>
          </p:nvPr>
        </p:nvSpPr>
        <p:spPr>
          <a:xfrm>
            <a:off x="4587875" y="145733"/>
            <a:ext cx="484457" cy="245231"/>
          </a:xfrm>
          <a:prstGeom prst="round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cxnSp>
        <p:nvCxnSpPr>
          <p:cNvPr id="52" name="肘形连接符 51"/>
          <p:cNvCxnSpPr>
            <a:endCxn id="38" idx="2"/>
          </p:cNvCxnSpPr>
          <p:nvPr>
            <p:custDataLst>
              <p:tags r:id="rId27"/>
            </p:custDataLst>
          </p:nvPr>
        </p:nvCxnSpPr>
        <p:spPr>
          <a:xfrm>
            <a:off x="4587240" y="458470"/>
            <a:ext cx="2343150" cy="2328545"/>
          </a:xfrm>
          <a:prstGeom prst="bentConnector3">
            <a:avLst>
              <a:gd name="adj1" fmla="val 3658"/>
            </a:avLst>
          </a:prstGeom>
          <a:ln w="28575">
            <a:solidFill>
              <a:srgbClr val="FF0000"/>
            </a:solidFill>
            <a:tailEnd type="triangle" w="lg" len="lg"/>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3" name="肘形连接符 52"/>
          <p:cNvCxnSpPr>
            <a:stCxn id="43" idx="2"/>
            <a:endCxn id="20" idx="1"/>
          </p:cNvCxnSpPr>
          <p:nvPr>
            <p:custDataLst>
              <p:tags r:id="rId28"/>
            </p:custDataLst>
          </p:nvPr>
        </p:nvCxnSpPr>
        <p:spPr>
          <a:xfrm rot="16200000" flipH="1">
            <a:off x="5323128" y="224232"/>
            <a:ext cx="1407907" cy="1872572"/>
          </a:xfrm>
          <a:prstGeom prst="bentConnector2">
            <a:avLst/>
          </a:prstGeom>
          <a:ln w="28575">
            <a:solidFill>
              <a:srgbClr val="008080"/>
            </a:solidFill>
            <a:tailEnd type="triangle" w="lg" len="lg"/>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4" name="圆角矩形 53"/>
          <p:cNvSpPr/>
          <p:nvPr>
            <p:custDataLst>
              <p:tags r:id="rId29"/>
            </p:custDataLst>
          </p:nvPr>
        </p:nvSpPr>
        <p:spPr>
          <a:xfrm>
            <a:off x="5233079" y="1308131"/>
            <a:ext cx="685782" cy="599134"/>
          </a:xfrm>
          <a:prstGeom prst="roundRect">
            <a:avLst/>
          </a:prstGeom>
          <a:solidFill>
            <a:srgbClr val="008080"/>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27146" tIns="27146" rIns="27146" bIns="27146" anchorCtr="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lt1"/>
                </a:solidFill>
                <a:effectLst/>
                <a:uLnTx/>
                <a:uFillTx/>
                <a:latin typeface="+mn-ea"/>
                <a:ea typeface="+mn-ea"/>
                <a:cs typeface="+mn-cs"/>
              </a:rPr>
              <a:t>高考</a:t>
            </a:r>
            <a:endParaRPr kumimoji="0" lang="zh-CN" altLang="en-US" sz="1400" b="0" i="0" u="none" strike="noStrike" kern="1200" cap="none" spc="0" normalizeH="0" baseline="0" noProof="0">
              <a:ln>
                <a:noFill/>
              </a:ln>
              <a:solidFill>
                <a:schemeClr val="lt1"/>
              </a:solidFill>
              <a:effectLst/>
              <a:uLnTx/>
              <a:uFillTx/>
              <a:latin typeface="+mn-e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lt1"/>
                </a:solidFill>
                <a:effectLst/>
                <a:uLnTx/>
                <a:uFillTx/>
                <a:latin typeface="+mn-ea"/>
                <a:ea typeface="+mn-ea"/>
                <a:cs typeface="+mn-cs"/>
              </a:rPr>
              <a:t>目标</a:t>
            </a:r>
            <a:endParaRPr kumimoji="0" lang="zh-CN" altLang="en-US" sz="1400" b="0" i="0" u="none" strike="noStrike" kern="1200" cap="none" spc="0" normalizeH="0" baseline="0" noProof="0">
              <a:ln>
                <a:noFill/>
              </a:ln>
              <a:solidFill>
                <a:schemeClr val="lt1"/>
              </a:solidFill>
              <a:effectLst/>
              <a:uLnTx/>
              <a:uFillTx/>
              <a:latin typeface="+mn-ea"/>
              <a:ea typeface="+mn-ea"/>
              <a:cs typeface="+mn-cs"/>
            </a:endParaRPr>
          </a:p>
        </p:txBody>
      </p:sp>
      <p:sp>
        <p:nvSpPr>
          <p:cNvPr id="55" name="圆角矩形 54"/>
          <p:cNvSpPr/>
          <p:nvPr>
            <p:custDataLst>
              <p:tags r:id="rId30"/>
            </p:custDataLst>
          </p:nvPr>
        </p:nvSpPr>
        <p:spPr>
          <a:xfrm>
            <a:off x="5070475" y="154048"/>
            <a:ext cx="446088" cy="228600"/>
          </a:xfrm>
          <a:prstGeom prst="roundRect">
            <a:avLst/>
          </a:prstGeom>
          <a:no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56" name="圆角矩形 55"/>
          <p:cNvSpPr/>
          <p:nvPr>
            <p:custDataLst>
              <p:tags r:id="rId31"/>
            </p:custDataLst>
          </p:nvPr>
        </p:nvSpPr>
        <p:spPr>
          <a:xfrm>
            <a:off x="6325870" y="88265"/>
            <a:ext cx="2046605" cy="351155"/>
          </a:xfrm>
          <a:prstGeom prst="roundRect">
            <a:avLst/>
          </a:prstGeom>
          <a:solidFill>
            <a:srgbClr val="3333FF"/>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27146" tIns="27146" rIns="27146" bIns="27146" anchorCtr="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lt1"/>
                </a:solidFill>
                <a:effectLst/>
                <a:uLnTx/>
                <a:uFillTx/>
                <a:latin typeface="+mn-ea"/>
                <a:ea typeface="+mn-ea"/>
                <a:cs typeface="+mn-cs"/>
              </a:rPr>
              <a:t>高校要求的新生素质</a:t>
            </a:r>
            <a:endParaRPr kumimoji="0" lang="zh-CN" altLang="en-US" sz="1400" b="0" i="0" u="none" strike="noStrike" kern="1200" cap="none" spc="0" normalizeH="0" baseline="0" noProof="0">
              <a:ln>
                <a:noFill/>
              </a:ln>
              <a:solidFill>
                <a:schemeClr val="lt1"/>
              </a:solidFill>
              <a:effectLst/>
              <a:uLnTx/>
              <a:uFillTx/>
              <a:latin typeface="+mn-ea"/>
              <a:ea typeface="+mn-ea"/>
              <a:cs typeface="+mn-cs"/>
            </a:endParaRPr>
          </a:p>
        </p:txBody>
      </p:sp>
      <p:cxnSp>
        <p:nvCxnSpPr>
          <p:cNvPr id="57" name="直接连接符 56"/>
          <p:cNvCxnSpPr/>
          <p:nvPr>
            <p:custDataLst>
              <p:tags r:id="rId32"/>
            </p:custDataLst>
          </p:nvPr>
        </p:nvCxnSpPr>
        <p:spPr>
          <a:xfrm flipV="1">
            <a:off x="5898515" y="234315"/>
            <a:ext cx="426720" cy="14605"/>
          </a:xfrm>
          <a:prstGeom prst="line">
            <a:avLst/>
          </a:prstGeom>
          <a:ln w="12700" cap="flat" cmpd="sng">
            <a:solidFill>
              <a:schemeClr val="tx1"/>
            </a:solidFill>
            <a:prstDash val="solid"/>
            <a:round/>
            <a:headEnd type="none" w="med" len="med"/>
            <a:tailEnd type="none" w="med" len="med"/>
          </a:ln>
        </p:spPr>
      </p:cxnSp>
      <p:cxnSp>
        <p:nvCxnSpPr>
          <p:cNvPr id="59" name="肘形连接符 58"/>
          <p:cNvCxnSpPr/>
          <p:nvPr>
            <p:custDataLst>
              <p:tags r:id="rId33"/>
            </p:custDataLst>
          </p:nvPr>
        </p:nvCxnSpPr>
        <p:spPr>
          <a:xfrm rot="5400000">
            <a:off x="4631690" y="1816735"/>
            <a:ext cx="3324225" cy="457835"/>
          </a:xfrm>
          <a:prstGeom prst="bentConnector3">
            <a:avLst>
              <a:gd name="adj1" fmla="val 25501"/>
            </a:avLst>
          </a:prstGeom>
          <a:ln w="28575" cap="flat" cmpd="sng">
            <a:solidFill>
              <a:srgbClr val="0000FF"/>
            </a:solidFill>
            <a:prstDash val="solid"/>
            <a:round/>
            <a:headEnd type="none" w="med" len="med"/>
            <a:tailEnd type="none" w="med" len="med"/>
          </a:ln>
        </p:spPr>
      </p:cxnSp>
      <p:cxnSp>
        <p:nvCxnSpPr>
          <p:cNvPr id="60" name="直接箭头连接符 59"/>
          <p:cNvCxnSpPr/>
          <p:nvPr>
            <p:custDataLst>
              <p:tags r:id="rId34"/>
            </p:custDataLst>
          </p:nvPr>
        </p:nvCxnSpPr>
        <p:spPr>
          <a:xfrm>
            <a:off x="6074410" y="1940560"/>
            <a:ext cx="228600" cy="0"/>
          </a:xfrm>
          <a:prstGeom prst="straightConnector1">
            <a:avLst/>
          </a:prstGeom>
          <a:ln w="28575" cap="flat" cmpd="sng">
            <a:solidFill>
              <a:srgbClr val="0000FF"/>
            </a:solidFill>
            <a:prstDash val="solid"/>
            <a:round/>
            <a:headEnd type="none" w="med" len="med"/>
            <a:tailEnd type="arrow" w="med" len="med"/>
          </a:ln>
        </p:spPr>
      </p:cxnSp>
      <p:cxnSp>
        <p:nvCxnSpPr>
          <p:cNvPr id="61" name="直接箭头连接符 60"/>
          <p:cNvCxnSpPr/>
          <p:nvPr>
            <p:custDataLst>
              <p:tags r:id="rId35"/>
            </p:custDataLst>
          </p:nvPr>
        </p:nvCxnSpPr>
        <p:spPr>
          <a:xfrm>
            <a:off x="6074410" y="3660140"/>
            <a:ext cx="238125" cy="11430"/>
          </a:xfrm>
          <a:prstGeom prst="straightConnector1">
            <a:avLst/>
          </a:prstGeom>
          <a:ln w="28575" cap="flat" cmpd="sng">
            <a:solidFill>
              <a:srgbClr val="0000FF"/>
            </a:solidFill>
            <a:prstDash val="solid"/>
            <a:round/>
            <a:headEnd type="none" w="med" len="med"/>
            <a:tailEnd type="arrow" w="med" len="med"/>
          </a:ln>
        </p:spPr>
      </p:cxnSp>
      <p:cxnSp>
        <p:nvCxnSpPr>
          <p:cNvPr id="64" name="肘形连接符 63"/>
          <p:cNvCxnSpPr>
            <a:stCxn id="56" idx="3"/>
          </p:cNvCxnSpPr>
          <p:nvPr>
            <p:custDataLst>
              <p:tags r:id="rId36"/>
            </p:custDataLst>
          </p:nvPr>
        </p:nvCxnSpPr>
        <p:spPr>
          <a:xfrm>
            <a:off x="8372475" y="264160"/>
            <a:ext cx="600710" cy="3342640"/>
          </a:xfrm>
          <a:prstGeom prst="bentConnector2">
            <a:avLst/>
          </a:prstGeom>
          <a:ln w="28575" cap="flat" cmpd="sng">
            <a:solidFill>
              <a:srgbClr val="0000FF"/>
            </a:solidFill>
            <a:prstDash val="solid"/>
            <a:round/>
            <a:headEnd type="none" w="med" len="med"/>
            <a:tailEnd type="none" w="med" len="med"/>
          </a:ln>
        </p:spPr>
      </p:cxnSp>
      <p:sp>
        <p:nvSpPr>
          <p:cNvPr id="83" name="文本框 82"/>
          <p:cNvSpPr txBox="1"/>
          <p:nvPr>
            <p:custDataLst>
              <p:tags r:id="rId37"/>
            </p:custDataLst>
          </p:nvPr>
        </p:nvSpPr>
        <p:spPr>
          <a:xfrm>
            <a:off x="8611235" y="1940560"/>
            <a:ext cx="361950" cy="209550"/>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endPar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93" name="直接箭头连接符 93"/>
          <p:cNvCxnSpPr/>
          <p:nvPr>
            <p:custDataLst>
              <p:tags r:id="rId38"/>
            </p:custDataLst>
          </p:nvPr>
        </p:nvCxnSpPr>
        <p:spPr>
          <a:xfrm flipH="1">
            <a:off x="8621395" y="1943735"/>
            <a:ext cx="357505" cy="7620"/>
          </a:xfrm>
          <a:prstGeom prst="straightConnector1">
            <a:avLst/>
          </a:prstGeom>
          <a:ln w="28575" cap="flat" cmpd="sng">
            <a:solidFill>
              <a:srgbClr val="0000FF"/>
            </a:solidFill>
            <a:prstDash val="solid"/>
            <a:round/>
            <a:headEnd type="none" w="med" len="med"/>
            <a:tailEnd type="arrow" w="med" len="med"/>
          </a:ln>
        </p:spPr>
      </p:cxnSp>
      <p:sp>
        <p:nvSpPr>
          <p:cNvPr id="95" name="文本框 94"/>
          <p:cNvSpPr txBox="1"/>
          <p:nvPr>
            <p:custDataLst>
              <p:tags r:id="rId39"/>
            </p:custDataLst>
          </p:nvPr>
        </p:nvSpPr>
        <p:spPr>
          <a:xfrm>
            <a:off x="8690610" y="3487420"/>
            <a:ext cx="339090" cy="317500"/>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endPar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96" name="直接箭头连接符 93"/>
          <p:cNvCxnSpPr/>
          <p:nvPr>
            <p:custDataLst>
              <p:tags r:id="rId40"/>
            </p:custDataLst>
          </p:nvPr>
        </p:nvCxnSpPr>
        <p:spPr>
          <a:xfrm flipH="1">
            <a:off x="8690610" y="3602990"/>
            <a:ext cx="339090" cy="0"/>
          </a:xfrm>
          <a:prstGeom prst="straightConnector1">
            <a:avLst/>
          </a:prstGeom>
          <a:ln w="28575" cap="flat" cmpd="sng">
            <a:solidFill>
              <a:srgbClr val="0000FF"/>
            </a:solidFill>
            <a:prstDash val="solid"/>
            <a:round/>
            <a:headEnd type="none" w="med" len="med"/>
            <a:tailEnd type="arrow"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blinds(horizontal)">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dissolv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dissolve">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blinds(horizontal)">
                                      <p:cBhvr>
                                        <p:cTn id="32" dur="500"/>
                                        <p:tgtEl>
                                          <p:spTgt spid="5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dissolv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linds(horizontal)">
                                      <p:cBhvr>
                                        <p:cTn id="42" dur="500"/>
                                        <p:tgtEl>
                                          <p:spTgt spid="60"/>
                                        </p:tgtEl>
                                      </p:cBhvr>
                                    </p:animEffect>
                                  </p:childTnLst>
                                </p:cTn>
                              </p:par>
                              <p:par>
                                <p:cTn id="43" presetID="3" presetClass="entr" presetSubtype="1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blinds(horizontal)">
                                      <p:cBhvr>
                                        <p:cTn id="45" dur="500"/>
                                        <p:tgtEl>
                                          <p:spTgt spid="61"/>
                                        </p:tgtEl>
                                      </p:cBhvr>
                                    </p:animEffect>
                                  </p:childTnLst>
                                </p:cTn>
                              </p:par>
                              <p:par>
                                <p:cTn id="46" presetID="3" presetClass="entr" presetSubtype="10" fill="hold" nodeType="with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blinds(horizontal)">
                                      <p:cBhvr>
                                        <p:cTn id="4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370" name="Group 3"/>
          <p:cNvGrpSpPr/>
          <p:nvPr>
            <p:custDataLst>
              <p:tags r:id="rId1"/>
            </p:custDataLst>
          </p:nvPr>
        </p:nvGrpSpPr>
        <p:grpSpPr>
          <a:xfrm>
            <a:off x="782955" y="774065"/>
            <a:ext cx="7827645" cy="3722771"/>
            <a:chOff x="624" y="1200"/>
            <a:chExt cx="4931" cy="2184"/>
          </a:xfrm>
        </p:grpSpPr>
        <p:sp>
          <p:nvSpPr>
            <p:cNvPr id="186371" name="Text Box 4"/>
            <p:cNvSpPr txBox="1"/>
            <p:nvPr>
              <p:custDataLst>
                <p:tags r:id="rId2"/>
              </p:custDataLst>
            </p:nvPr>
          </p:nvSpPr>
          <p:spPr>
            <a:xfrm>
              <a:off x="624" y="1536"/>
              <a:ext cx="912" cy="216"/>
            </a:xfrm>
            <a:prstGeom prst="rect">
              <a:avLst/>
            </a:prstGeom>
            <a:noFill/>
            <a:ln w="9525">
              <a:noFill/>
            </a:ln>
          </p:spPr>
          <p:txBody>
            <a:bodyPr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文字信息</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6372" name="Text Box 5"/>
            <p:cNvSpPr txBox="1"/>
            <p:nvPr>
              <p:custDataLst>
                <p:tags r:id="rId3"/>
              </p:custDataLst>
            </p:nvPr>
          </p:nvSpPr>
          <p:spPr>
            <a:xfrm>
              <a:off x="672" y="2544"/>
              <a:ext cx="912" cy="216"/>
            </a:xfrm>
            <a:prstGeom prst="rect">
              <a:avLst/>
            </a:prstGeom>
            <a:noFill/>
            <a:ln w="9525">
              <a:noFill/>
            </a:ln>
          </p:spPr>
          <p:txBody>
            <a:bodyPr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图表信息</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6373" name="Text Box 6"/>
            <p:cNvSpPr txBox="1"/>
            <p:nvPr>
              <p:custDataLst>
                <p:tags r:id="rId4"/>
              </p:custDataLst>
            </p:nvPr>
          </p:nvSpPr>
          <p:spPr>
            <a:xfrm>
              <a:off x="1728" y="1200"/>
              <a:ext cx="986" cy="216"/>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背景材料</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6374" name="Text Box 7"/>
            <p:cNvSpPr txBox="1"/>
            <p:nvPr>
              <p:custDataLst>
                <p:tags r:id="rId5"/>
              </p:custDataLst>
            </p:nvPr>
          </p:nvSpPr>
          <p:spPr>
            <a:xfrm>
              <a:off x="1728" y="1536"/>
              <a:ext cx="987" cy="216"/>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试题设问</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6375" name="Text Box 8"/>
            <p:cNvSpPr txBox="1"/>
            <p:nvPr>
              <p:custDataLst>
                <p:tags r:id="rId6"/>
              </p:custDataLst>
            </p:nvPr>
          </p:nvSpPr>
          <p:spPr>
            <a:xfrm>
              <a:off x="1728" y="1872"/>
              <a:ext cx="987" cy="216"/>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试题答案</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6376" name="Text Box 9"/>
            <p:cNvSpPr txBox="1"/>
            <p:nvPr>
              <p:custDataLst>
                <p:tags r:id="rId7"/>
              </p:custDataLst>
            </p:nvPr>
          </p:nvSpPr>
          <p:spPr>
            <a:xfrm>
              <a:off x="2784" y="1200"/>
              <a:ext cx="2771" cy="216"/>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有效信息为主，干扰信息极少</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6377" name="Text Box 10"/>
            <p:cNvSpPr txBox="1"/>
            <p:nvPr>
              <p:custDataLst>
                <p:tags r:id="rId8"/>
              </p:custDataLst>
            </p:nvPr>
          </p:nvSpPr>
          <p:spPr>
            <a:xfrm>
              <a:off x="2784" y="1536"/>
              <a:ext cx="1920" cy="216"/>
            </a:xfrm>
            <a:prstGeom prst="rect">
              <a:avLst/>
            </a:prstGeom>
            <a:noFill/>
            <a:ln w="9525">
              <a:noFill/>
            </a:ln>
          </p:spPr>
          <p:txBody>
            <a:bodyPr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命题意图，答题方向</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6378" name="Text Box 11"/>
            <p:cNvSpPr txBox="1"/>
            <p:nvPr>
              <p:custDataLst>
                <p:tags r:id="rId9"/>
              </p:custDataLst>
            </p:nvPr>
          </p:nvSpPr>
          <p:spPr>
            <a:xfrm>
              <a:off x="2784" y="1872"/>
              <a:ext cx="1200" cy="216"/>
            </a:xfrm>
            <a:prstGeom prst="rect">
              <a:avLst/>
            </a:prstGeom>
            <a:noFill/>
            <a:ln w="9525">
              <a:noFill/>
            </a:ln>
          </p:spPr>
          <p:txBody>
            <a:bodyPr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前后题联系</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6379" name="Text Box 12"/>
            <p:cNvSpPr txBox="1"/>
            <p:nvPr>
              <p:custDataLst>
                <p:tags r:id="rId10"/>
              </p:custDataLst>
            </p:nvPr>
          </p:nvSpPr>
          <p:spPr>
            <a:xfrm>
              <a:off x="1728" y="2208"/>
              <a:ext cx="987" cy="216"/>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图形名称</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6380" name="Text Box 13"/>
            <p:cNvSpPr txBox="1"/>
            <p:nvPr>
              <p:custDataLst>
                <p:tags r:id="rId11"/>
              </p:custDataLst>
            </p:nvPr>
          </p:nvSpPr>
          <p:spPr>
            <a:xfrm>
              <a:off x="1728" y="2544"/>
              <a:ext cx="1603" cy="216"/>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图边坐标、图例</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6381" name="Text Box 14"/>
            <p:cNvSpPr txBox="1"/>
            <p:nvPr>
              <p:custDataLst>
                <p:tags r:id="rId12"/>
              </p:custDataLst>
            </p:nvPr>
          </p:nvSpPr>
          <p:spPr>
            <a:xfrm>
              <a:off x="1728" y="3024"/>
              <a:ext cx="987" cy="216"/>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图中信息</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6382" name="Text Box 15"/>
            <p:cNvSpPr txBox="1"/>
            <p:nvPr>
              <p:custDataLst>
                <p:tags r:id="rId13"/>
              </p:custDataLst>
            </p:nvPr>
          </p:nvSpPr>
          <p:spPr>
            <a:xfrm>
              <a:off x="2784" y="2832"/>
              <a:ext cx="2016" cy="216"/>
            </a:xfrm>
            <a:prstGeom prst="rect">
              <a:avLst/>
            </a:prstGeom>
            <a:noFill/>
            <a:ln w="9525">
              <a:noFill/>
            </a:ln>
          </p:spPr>
          <p:txBody>
            <a:bodyPr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点、线、面分布特征</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6383" name="Text Box 16"/>
            <p:cNvSpPr txBox="1"/>
            <p:nvPr>
              <p:custDataLst>
                <p:tags r:id="rId14"/>
              </p:custDataLst>
            </p:nvPr>
          </p:nvSpPr>
          <p:spPr>
            <a:xfrm>
              <a:off x="2784" y="3168"/>
              <a:ext cx="1762" cy="216"/>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数据、文字、注记</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86384" name="Group 17"/>
            <p:cNvGrpSpPr/>
            <p:nvPr>
              <p:custDataLst>
                <p:tags r:id="rId15"/>
              </p:custDataLst>
            </p:nvPr>
          </p:nvGrpSpPr>
          <p:grpSpPr>
            <a:xfrm>
              <a:off x="1488" y="1344"/>
              <a:ext cx="288" cy="672"/>
              <a:chOff x="1488" y="1344"/>
              <a:chExt cx="288" cy="672"/>
            </a:xfrm>
          </p:grpSpPr>
          <p:sp>
            <p:nvSpPr>
              <p:cNvPr id="186385" name="Line 18"/>
              <p:cNvSpPr/>
              <p:nvPr>
                <p:custDataLst>
                  <p:tags r:id="rId16"/>
                </p:custDataLst>
              </p:nvPr>
            </p:nvSpPr>
            <p:spPr>
              <a:xfrm>
                <a:off x="1488" y="1680"/>
                <a:ext cx="288" cy="0"/>
              </a:xfrm>
              <a:prstGeom prst="line">
                <a:avLst/>
              </a:prstGeom>
              <a:ln w="38100" cap="flat" cmpd="sng">
                <a:solidFill>
                  <a:srgbClr val="FFC000"/>
                </a:solidFill>
                <a:prstDash val="solid"/>
                <a:round/>
                <a:headEnd type="none" w="med" len="med"/>
                <a:tailEnd type="none" w="med" len="med"/>
              </a:ln>
            </p:spPr>
            <p:txBody>
              <a:bodyPr/>
              <a:lstStyle/>
              <a:p>
                <a:endParaRPr>
                  <a:latin typeface="微软雅黑" panose="020B0503020204020204" pitchFamily="34" charset="-122"/>
                  <a:ea typeface="微软雅黑" panose="020B0503020204020204" pitchFamily="34" charset="-122"/>
                </a:endParaRPr>
              </a:p>
            </p:txBody>
          </p:sp>
          <p:sp>
            <p:nvSpPr>
              <p:cNvPr id="186386" name="Line 19"/>
              <p:cNvSpPr/>
              <p:nvPr>
                <p:custDataLst>
                  <p:tags r:id="rId17"/>
                </p:custDataLst>
              </p:nvPr>
            </p:nvSpPr>
            <p:spPr>
              <a:xfrm>
                <a:off x="1488" y="1680"/>
                <a:ext cx="288" cy="336"/>
              </a:xfrm>
              <a:prstGeom prst="line">
                <a:avLst/>
              </a:prstGeom>
              <a:ln w="38100" cap="flat" cmpd="sng">
                <a:solidFill>
                  <a:srgbClr val="FFC000"/>
                </a:solidFill>
                <a:prstDash val="solid"/>
                <a:round/>
                <a:headEnd type="none" w="med" len="med"/>
                <a:tailEnd type="none" w="med" len="med"/>
              </a:ln>
            </p:spPr>
            <p:txBody>
              <a:bodyPr/>
              <a:lstStyle/>
              <a:p>
                <a:endParaRPr>
                  <a:latin typeface="微软雅黑" panose="020B0503020204020204" pitchFamily="34" charset="-122"/>
                  <a:ea typeface="微软雅黑" panose="020B0503020204020204" pitchFamily="34" charset="-122"/>
                </a:endParaRPr>
              </a:p>
            </p:txBody>
          </p:sp>
          <p:sp>
            <p:nvSpPr>
              <p:cNvPr id="186387" name="Line 20"/>
              <p:cNvSpPr/>
              <p:nvPr>
                <p:custDataLst>
                  <p:tags r:id="rId18"/>
                </p:custDataLst>
              </p:nvPr>
            </p:nvSpPr>
            <p:spPr>
              <a:xfrm flipV="1">
                <a:off x="1488" y="1344"/>
                <a:ext cx="288" cy="336"/>
              </a:xfrm>
              <a:prstGeom prst="line">
                <a:avLst/>
              </a:prstGeom>
              <a:ln w="38100" cap="flat" cmpd="sng">
                <a:solidFill>
                  <a:srgbClr val="FFC000"/>
                </a:solidFill>
                <a:prstDash val="solid"/>
                <a:round/>
                <a:headEnd type="none" w="med" len="med"/>
                <a:tailEnd type="none" w="med" len="med"/>
              </a:ln>
            </p:spPr>
            <p:txBody>
              <a:bodyPr/>
              <a:lstStyle/>
              <a:p>
                <a:endParaRPr>
                  <a:latin typeface="微软雅黑" panose="020B0503020204020204" pitchFamily="34" charset="-122"/>
                  <a:ea typeface="微软雅黑" panose="020B0503020204020204" pitchFamily="34" charset="-122"/>
                </a:endParaRPr>
              </a:p>
            </p:txBody>
          </p:sp>
        </p:grpSp>
        <p:sp>
          <p:nvSpPr>
            <p:cNvPr id="186388" name="Line 21"/>
            <p:cNvSpPr/>
            <p:nvPr>
              <p:custDataLst>
                <p:tags r:id="rId19"/>
              </p:custDataLst>
            </p:nvPr>
          </p:nvSpPr>
          <p:spPr>
            <a:xfrm flipV="1">
              <a:off x="2592" y="2976"/>
              <a:ext cx="240" cy="192"/>
            </a:xfrm>
            <a:prstGeom prst="line">
              <a:avLst/>
            </a:prstGeom>
            <a:ln w="38100" cap="flat" cmpd="sng">
              <a:solidFill>
                <a:srgbClr val="FFC000"/>
              </a:solidFill>
              <a:prstDash val="solid"/>
              <a:round/>
              <a:headEnd type="none" w="med" len="med"/>
              <a:tailEnd type="none" w="med" len="med"/>
            </a:ln>
          </p:spPr>
          <p:txBody>
            <a:bodyPr/>
            <a:lstStyle/>
            <a:p>
              <a:endParaRPr>
                <a:latin typeface="微软雅黑" panose="020B0503020204020204" pitchFamily="34" charset="-122"/>
                <a:ea typeface="微软雅黑" panose="020B0503020204020204" pitchFamily="34" charset="-122"/>
              </a:endParaRPr>
            </a:p>
          </p:txBody>
        </p:sp>
        <p:sp>
          <p:nvSpPr>
            <p:cNvPr id="186389" name="Line 22"/>
            <p:cNvSpPr/>
            <p:nvPr>
              <p:custDataLst>
                <p:tags r:id="rId20"/>
              </p:custDataLst>
            </p:nvPr>
          </p:nvSpPr>
          <p:spPr>
            <a:xfrm>
              <a:off x="2592" y="3168"/>
              <a:ext cx="240" cy="144"/>
            </a:xfrm>
            <a:prstGeom prst="line">
              <a:avLst/>
            </a:prstGeom>
            <a:ln w="38100" cap="flat" cmpd="sng">
              <a:solidFill>
                <a:srgbClr val="FFC000"/>
              </a:solidFill>
              <a:prstDash val="solid"/>
              <a:round/>
              <a:headEnd type="none" w="med" len="med"/>
              <a:tailEnd type="none" w="med" len="med"/>
            </a:ln>
          </p:spPr>
          <p:txBody>
            <a:bodyPr/>
            <a:lstStyle/>
            <a:p>
              <a:endParaRPr>
                <a:latin typeface="微软雅黑" panose="020B0503020204020204" pitchFamily="34" charset="-122"/>
                <a:ea typeface="微软雅黑" panose="020B0503020204020204" pitchFamily="34" charset="-122"/>
              </a:endParaRPr>
            </a:p>
          </p:txBody>
        </p:sp>
        <p:sp>
          <p:nvSpPr>
            <p:cNvPr id="186390" name="Line 23"/>
            <p:cNvSpPr/>
            <p:nvPr>
              <p:custDataLst>
                <p:tags r:id="rId21"/>
              </p:custDataLst>
            </p:nvPr>
          </p:nvSpPr>
          <p:spPr>
            <a:xfrm>
              <a:off x="1488" y="2688"/>
              <a:ext cx="288" cy="0"/>
            </a:xfrm>
            <a:prstGeom prst="line">
              <a:avLst/>
            </a:prstGeom>
            <a:ln w="38100" cap="flat" cmpd="sng">
              <a:solidFill>
                <a:srgbClr val="FFC000"/>
              </a:solidFill>
              <a:prstDash val="solid"/>
              <a:round/>
              <a:headEnd type="none" w="med" len="med"/>
              <a:tailEnd type="none" w="med" len="med"/>
            </a:ln>
          </p:spPr>
          <p:txBody>
            <a:bodyPr/>
            <a:lstStyle/>
            <a:p>
              <a:endParaRPr>
                <a:latin typeface="微软雅黑" panose="020B0503020204020204" pitchFamily="34" charset="-122"/>
                <a:ea typeface="微软雅黑" panose="020B0503020204020204" pitchFamily="34" charset="-122"/>
              </a:endParaRPr>
            </a:p>
          </p:txBody>
        </p:sp>
        <p:sp>
          <p:nvSpPr>
            <p:cNvPr id="186391" name="Line 24"/>
            <p:cNvSpPr/>
            <p:nvPr>
              <p:custDataLst>
                <p:tags r:id="rId22"/>
              </p:custDataLst>
            </p:nvPr>
          </p:nvSpPr>
          <p:spPr>
            <a:xfrm>
              <a:off x="1488" y="2688"/>
              <a:ext cx="288" cy="480"/>
            </a:xfrm>
            <a:prstGeom prst="line">
              <a:avLst/>
            </a:prstGeom>
            <a:ln w="38100" cap="flat" cmpd="sng">
              <a:solidFill>
                <a:srgbClr val="FFC000"/>
              </a:solidFill>
              <a:prstDash val="solid"/>
              <a:round/>
              <a:headEnd type="none" w="med" len="med"/>
              <a:tailEnd type="none" w="med" len="med"/>
            </a:ln>
          </p:spPr>
          <p:txBody>
            <a:bodyPr/>
            <a:lstStyle/>
            <a:p>
              <a:endParaRPr>
                <a:latin typeface="微软雅黑" panose="020B0503020204020204" pitchFamily="34" charset="-122"/>
                <a:ea typeface="微软雅黑" panose="020B0503020204020204" pitchFamily="34" charset="-122"/>
              </a:endParaRPr>
            </a:p>
          </p:txBody>
        </p:sp>
        <p:sp>
          <p:nvSpPr>
            <p:cNvPr id="186392" name="Line 25"/>
            <p:cNvSpPr/>
            <p:nvPr>
              <p:custDataLst>
                <p:tags r:id="rId23"/>
              </p:custDataLst>
            </p:nvPr>
          </p:nvSpPr>
          <p:spPr>
            <a:xfrm flipV="1">
              <a:off x="1488" y="2352"/>
              <a:ext cx="288" cy="336"/>
            </a:xfrm>
            <a:prstGeom prst="line">
              <a:avLst/>
            </a:prstGeom>
            <a:ln w="38100" cap="flat" cmpd="sng">
              <a:solidFill>
                <a:srgbClr val="FFC000"/>
              </a:solidFill>
              <a:prstDash val="solid"/>
              <a:round/>
              <a:headEnd type="none" w="med" len="med"/>
              <a:tailEnd type="none" w="med" len="med"/>
            </a:ln>
          </p:spPr>
          <p:txBody>
            <a:bodyPr/>
            <a:lstStyle/>
            <a:p>
              <a:endParaRPr>
                <a:latin typeface="微软雅黑" panose="020B0503020204020204" pitchFamily="34" charset="-122"/>
                <a:ea typeface="微软雅黑" panose="020B0503020204020204" pitchFamily="34" charset="-122"/>
              </a:endParaRPr>
            </a:p>
          </p:txBody>
        </p:sp>
        <p:sp>
          <p:nvSpPr>
            <p:cNvPr id="186393" name="Line 26"/>
            <p:cNvSpPr/>
            <p:nvPr>
              <p:custDataLst>
                <p:tags r:id="rId24"/>
              </p:custDataLst>
            </p:nvPr>
          </p:nvSpPr>
          <p:spPr>
            <a:xfrm>
              <a:off x="2592" y="1344"/>
              <a:ext cx="240" cy="0"/>
            </a:xfrm>
            <a:prstGeom prst="line">
              <a:avLst/>
            </a:prstGeom>
            <a:ln w="38100" cap="flat" cmpd="sng">
              <a:solidFill>
                <a:srgbClr val="FFC000"/>
              </a:solidFill>
              <a:prstDash val="solid"/>
              <a:round/>
              <a:headEnd type="none" w="med" len="med"/>
              <a:tailEnd type="triangle" w="med" len="med"/>
            </a:ln>
          </p:spPr>
          <p:txBody>
            <a:bodyPr/>
            <a:lstStyle/>
            <a:p>
              <a:endParaRPr>
                <a:latin typeface="微软雅黑" panose="020B0503020204020204" pitchFamily="34" charset="-122"/>
                <a:ea typeface="微软雅黑" panose="020B0503020204020204" pitchFamily="34" charset="-122"/>
              </a:endParaRPr>
            </a:p>
          </p:txBody>
        </p:sp>
        <p:sp>
          <p:nvSpPr>
            <p:cNvPr id="186394" name="Line 27"/>
            <p:cNvSpPr/>
            <p:nvPr>
              <p:custDataLst>
                <p:tags r:id="rId25"/>
              </p:custDataLst>
            </p:nvPr>
          </p:nvSpPr>
          <p:spPr>
            <a:xfrm>
              <a:off x="2592" y="1680"/>
              <a:ext cx="240" cy="0"/>
            </a:xfrm>
            <a:prstGeom prst="line">
              <a:avLst/>
            </a:prstGeom>
            <a:ln w="38100" cap="flat" cmpd="sng">
              <a:solidFill>
                <a:srgbClr val="FFC000"/>
              </a:solidFill>
              <a:prstDash val="solid"/>
              <a:round/>
              <a:headEnd type="none" w="med" len="med"/>
              <a:tailEnd type="triangle" w="med" len="med"/>
            </a:ln>
          </p:spPr>
          <p:txBody>
            <a:bodyPr/>
            <a:lstStyle/>
            <a:p>
              <a:endParaRPr>
                <a:latin typeface="微软雅黑" panose="020B0503020204020204" pitchFamily="34" charset="-122"/>
                <a:ea typeface="微软雅黑" panose="020B0503020204020204" pitchFamily="34" charset="-122"/>
              </a:endParaRPr>
            </a:p>
          </p:txBody>
        </p:sp>
        <p:sp>
          <p:nvSpPr>
            <p:cNvPr id="186395" name="Line 28"/>
            <p:cNvSpPr/>
            <p:nvPr>
              <p:custDataLst>
                <p:tags r:id="rId26"/>
              </p:custDataLst>
            </p:nvPr>
          </p:nvSpPr>
          <p:spPr>
            <a:xfrm>
              <a:off x="2592" y="2016"/>
              <a:ext cx="240" cy="0"/>
            </a:xfrm>
            <a:prstGeom prst="line">
              <a:avLst/>
            </a:prstGeom>
            <a:ln w="38100" cap="flat" cmpd="sng">
              <a:solidFill>
                <a:srgbClr val="FFC000"/>
              </a:solidFill>
              <a:prstDash val="solid"/>
              <a:round/>
              <a:headEnd type="none" w="med" len="med"/>
              <a:tailEnd type="triangle" w="med" len="med"/>
            </a:ln>
          </p:spPr>
          <p:txBody>
            <a:bodyPr/>
            <a:lstStyle/>
            <a:p>
              <a:endParaRPr>
                <a:latin typeface="微软雅黑" panose="020B0503020204020204" pitchFamily="34" charset="-122"/>
                <a:ea typeface="微软雅黑" panose="020B0503020204020204" pitchFamily="34" charset="-122"/>
              </a:endParaRPr>
            </a:p>
          </p:txBody>
        </p:sp>
      </p:grpSp>
      <p:sp>
        <p:nvSpPr>
          <p:cNvPr id="178205" name="Rectangle 29"/>
          <p:cNvSpPr>
            <a:spLocks noGrp="1" noRot="1" noChangeArrowheads="1"/>
          </p:cNvSpPr>
          <p:nvPr>
            <p:ph type="title"/>
            <p:custDataLst>
              <p:tags r:id="rId27"/>
            </p:custDataLst>
          </p:nvPr>
        </p:nvSpPr>
        <p:spPr>
          <a:xfrm>
            <a:off x="718949" y="56078"/>
            <a:ext cx="6449378" cy="857250"/>
          </a:xfrm>
        </p:spPr>
        <p:txBody>
          <a:bodyPr vert="horz" wrap="square" lIns="68580" tIns="34290" rIns="68580" bIns="34290" numCol="1" anchor="ctr" anchorCtr="0" compatLnSpc="1"/>
          <a:lstStyle/>
          <a:p>
            <a:pPr marL="0" marR="0" lvl="0" algn="ctr" defTabSz="914400" rtl="0" eaLnBrk="1" fontAlgn="base" latinLnBrk="0" hangingPunct="1">
              <a:lnSpc>
                <a:spcPct val="100000"/>
              </a:lnSpc>
              <a:buClrTx/>
              <a:buSzTx/>
              <a:buFontTx/>
              <a:buNone/>
              <a:defRPr/>
            </a:pPr>
            <a:r>
              <a:rPr kumimoji="0" lang="en-US" altLang="zh-CN" sz="2475" b="1" i="0" u="none" strike="noStrike" kern="0" cap="none" spc="0" normalizeH="0" baseline="0" noProof="0" err="1">
                <a:ln>
                  <a:noFill/>
                </a:ln>
                <a:solidFill>
                  <a:srgbClr val="00B050"/>
                </a:solidFill>
                <a:effectLst>
                  <a:outerShdw blurRad="38100" dist="38100" dir="2700000" algn="tl">
                    <a:srgbClr val="000000"/>
                  </a:outerShdw>
                </a:effectLst>
                <a:uLnTx/>
                <a:uFillTx/>
                <a:cs typeface="+mj-cs"/>
              </a:rPr>
              <a:t>精读图文材料，对接整合信息</a:t>
            </a:r>
            <a:endParaRPr kumimoji="0" lang="en-US" altLang="zh-CN" sz="2475" b="1" i="0" u="none" strike="noStrike" kern="0" cap="none" spc="0" normalizeH="0" baseline="0" noProof="0">
              <a:ln>
                <a:noFill/>
              </a:ln>
              <a:solidFill>
                <a:srgbClr val="00B050"/>
              </a:solidFill>
              <a:effectLst>
                <a:outerShdw blurRad="38100" dist="38100" dir="2700000" algn="tl">
                  <a:srgbClr val="000000"/>
                </a:outerShdw>
              </a:effectLst>
              <a:uLnTx/>
              <a:uFillTx/>
              <a:cs typeface="+mj-cs"/>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custDataLst>
              <p:tags r:id="rId1"/>
            </p:custDataLst>
          </p:nvPr>
        </p:nvSpPr>
        <p:spPr>
          <a:xfrm>
            <a:off x="6907054" y="0"/>
            <a:ext cx="2236946" cy="2212658"/>
          </a:xfrm>
          <a:custGeom>
            <a:avLst/>
            <a:gdLst/>
            <a:ahLst/>
            <a:cxnLst>
              <a:cxn ang="3">
                <a:pos x="hc" y="t"/>
              </a:cxn>
              <a:cxn ang="cd2">
                <a:pos x="l" y="vc"/>
              </a:cxn>
              <a:cxn ang="cd4">
                <a:pos x="hc" y="b"/>
              </a:cxn>
              <a:cxn ang="0">
                <a:pos x="r" y="vc"/>
              </a:cxn>
            </a:cxnLst>
            <a:rect l="l" t="t" r="r" b="b"/>
            <a:pathLst>
              <a:path w="4697" h="4646">
                <a:moveTo>
                  <a:pt x="290" y="0"/>
                </a:moveTo>
                <a:lnTo>
                  <a:pt x="4697" y="0"/>
                </a:lnTo>
                <a:lnTo>
                  <a:pt x="4697" y="4332"/>
                </a:lnTo>
                <a:lnTo>
                  <a:pt x="4683" y="4338"/>
                </a:lnTo>
                <a:cubicBezTo>
                  <a:pt x="4261" y="4536"/>
                  <a:pt x="3789" y="4646"/>
                  <a:pt x="3292" y="4646"/>
                </a:cubicBezTo>
                <a:cubicBezTo>
                  <a:pt x="1474" y="4646"/>
                  <a:pt x="0" y="3172"/>
                  <a:pt x="0" y="1354"/>
                </a:cubicBezTo>
                <a:cubicBezTo>
                  <a:pt x="0" y="885"/>
                  <a:pt x="98" y="439"/>
                  <a:pt x="275" y="36"/>
                </a:cubicBezTo>
                <a:lnTo>
                  <a:pt x="290"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custDataLst>
              <p:tags r:id="rId2"/>
            </p:custDataLst>
          </p:nvPr>
        </p:nvGrpSpPr>
        <p:grpSpPr>
          <a:xfrm>
            <a:off x="212579" y="2040420"/>
            <a:ext cx="42687" cy="1960760"/>
            <a:chOff x="757242" y="1489086"/>
            <a:chExt cx="56916" cy="2614346"/>
          </a:xfrm>
        </p:grpSpPr>
        <p:cxnSp>
          <p:nvCxnSpPr>
            <p:cNvPr id="6" name="直接连接符 5"/>
            <p:cNvCxnSpPr/>
            <p:nvPr>
              <p:custDataLst>
                <p:tags r:id="rId3"/>
              </p:custDataLst>
            </p:nvPr>
          </p:nvCxnSpPr>
          <p:spPr>
            <a:xfrm flipH="1">
              <a:off x="785700" y="1489086"/>
              <a:ext cx="0" cy="1798094"/>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custDataLst>
                <p:tags r:id="rId4"/>
              </p:custDataLst>
            </p:nvPr>
          </p:nvGrpSpPr>
          <p:grpSpPr>
            <a:xfrm>
              <a:off x="757242" y="3628525"/>
              <a:ext cx="56916" cy="474907"/>
              <a:chOff x="1381783" y="1849459"/>
              <a:chExt cx="56916" cy="474907"/>
            </a:xfrm>
          </p:grpSpPr>
          <p:grpSp>
            <p:nvGrpSpPr>
              <p:cNvPr id="12" name="组合 11"/>
              <p:cNvGrpSpPr/>
              <p:nvPr>
                <p:custDataLst>
                  <p:tags r:id="rId5"/>
                </p:custDataLst>
              </p:nvPr>
            </p:nvGrpSpPr>
            <p:grpSpPr>
              <a:xfrm flipV="1">
                <a:off x="1381783" y="2267450"/>
                <a:ext cx="56916" cy="56916"/>
                <a:chOff x="1988060" y="1995066"/>
                <a:chExt cx="108922" cy="108922"/>
              </a:xfrm>
            </p:grpSpPr>
            <p:cxnSp>
              <p:nvCxnSpPr>
                <p:cNvPr id="13" name="直接连接符 12"/>
                <p:cNvCxnSpPr/>
                <p:nvPr>
                  <p:custDataLst>
                    <p:tags r:id="rId6"/>
                  </p:custDataLst>
                </p:nvPr>
              </p:nvCxnSpPr>
              <p:spPr>
                <a:xfrm flipH="1">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7"/>
                  </p:custDataLst>
                </p:nvPr>
              </p:nvCxnSpPr>
              <p:spPr>
                <a:xfrm rot="16200000" flipH="1">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custDataLst>
                  <p:tags r:id="rId8"/>
                </p:custDataLst>
              </p:nvPr>
            </p:nvGrpSpPr>
            <p:grpSpPr>
              <a:xfrm flipV="1">
                <a:off x="1381783" y="2060415"/>
                <a:ext cx="56916" cy="56916"/>
                <a:chOff x="1988060" y="1995066"/>
                <a:chExt cx="108922" cy="108922"/>
              </a:xfrm>
            </p:grpSpPr>
            <p:cxnSp>
              <p:nvCxnSpPr>
                <p:cNvPr id="16" name="直接连接符 15"/>
                <p:cNvCxnSpPr/>
                <p:nvPr>
                  <p:custDataLst>
                    <p:tags r:id="rId9"/>
                  </p:custDataLst>
                </p:nvPr>
              </p:nvCxnSpPr>
              <p:spPr>
                <a:xfrm flipH="1">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0"/>
                  </p:custDataLst>
                </p:nvPr>
              </p:nvCxnSpPr>
              <p:spPr>
                <a:xfrm rot="16200000" flipH="1">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custDataLst>
                  <p:tags r:id="rId11"/>
                </p:custDataLst>
              </p:nvPr>
            </p:nvGrpSpPr>
            <p:grpSpPr>
              <a:xfrm flipV="1">
                <a:off x="1381783" y="1849459"/>
                <a:ext cx="56916" cy="56916"/>
                <a:chOff x="1988060" y="1995066"/>
                <a:chExt cx="108922" cy="108922"/>
              </a:xfrm>
            </p:grpSpPr>
            <p:cxnSp>
              <p:nvCxnSpPr>
                <p:cNvPr id="19" name="直接连接符 18"/>
                <p:cNvCxnSpPr/>
                <p:nvPr>
                  <p:custDataLst>
                    <p:tags r:id="rId12"/>
                  </p:custDataLst>
                </p:nvPr>
              </p:nvCxnSpPr>
              <p:spPr>
                <a:xfrm flipH="1">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3"/>
                  </p:custDataLst>
                </p:nvPr>
              </p:nvCxnSpPr>
              <p:spPr>
                <a:xfrm rot="16200000" flipH="1">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2" name="矩形: 圆角 1128"/>
          <p:cNvSpPr/>
          <p:nvPr>
            <p:custDataLst>
              <p:tags r:id="rId14"/>
            </p:custDataLst>
          </p:nvPr>
        </p:nvSpPr>
        <p:spPr>
          <a:xfrm>
            <a:off x="457164" y="1248812"/>
            <a:ext cx="8229666" cy="3438218"/>
          </a:xfrm>
          <a:prstGeom prst="roundRect">
            <a:avLst>
              <a:gd name="adj" fmla="val 4386"/>
            </a:avLst>
          </a:prstGeom>
          <a:solidFill>
            <a:schemeClr val="lt1"/>
          </a:solidFill>
          <a:ln w="12700">
            <a:solidFill>
              <a:schemeClr val="accent1">
                <a:alpha val="50000"/>
              </a:schemeClr>
            </a:solidFill>
          </a:ln>
          <a:effectLst>
            <a:outerShdw blurRad="50800" dist="76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15"/>
            </p:custDataLst>
          </p:nvPr>
        </p:nvSpPr>
        <p:spPr>
          <a:xfrm>
            <a:off x="1030636" y="513438"/>
            <a:ext cx="6515148" cy="507206"/>
          </a:xfrm>
          <a:prstGeom prst="rect">
            <a:avLst/>
          </a:prstGeom>
          <a:noFill/>
        </p:spPr>
        <p:txBody>
          <a:bodyPr wrap="square" lIns="47625" tIns="19050" rIns="47625" bIns="19050" rtlCol="0" anchor="ctr" anchorCtr="0">
            <a:normAutofit fontScale="97500"/>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240" normalizeH="0" baseline="0" noProof="0">
                <a:ln>
                  <a:noFill/>
                </a:ln>
                <a:solidFill>
                  <a:srgbClr val="4F81B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信息获取和解读的思维路径</a:t>
            </a:r>
            <a:endParaRPr kumimoji="0" lang="zh-CN" altLang="en-US" sz="2800" b="1" i="0" u="none" strike="noStrike" kern="1200" cap="none" spc="240" normalizeH="0" baseline="0" noProof="0">
              <a:ln>
                <a:noFill/>
              </a:ln>
              <a:solidFill>
                <a:srgbClr val="4F81B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16"/>
            </p:custDataLst>
          </p:nvPr>
        </p:nvSpPr>
        <p:spPr>
          <a:xfrm flipH="1">
            <a:off x="809855" y="1760751"/>
            <a:ext cx="1256896" cy="661451"/>
          </a:xfrm>
          <a:prstGeom prst="rect">
            <a:avLst/>
          </a:prstGeom>
          <a:noFill/>
        </p:spPr>
        <p:txBody>
          <a:bodyPr vert="horz" wrap="square" lIns="67500" tIns="35100" rIns="67500" bIns="351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800"/>
              </a:spcAft>
              <a:buClrTx/>
              <a:buSzTx/>
              <a:buFontTx/>
              <a:buNone/>
              <a:defRPr/>
            </a:pPr>
            <a:r>
              <a:rPr kumimoji="0" lang="zh-CN" altLang="en-US" sz="1600" b="1" i="0" u="none" strike="noStrike" kern="1200" cap="none" spc="19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速读材料</a:t>
            </a:r>
            <a:endParaRPr kumimoji="0" lang="zh-CN" altLang="en-US" sz="1600" b="1" i="0" u="none" strike="noStrike" kern="1200" cap="none" spc="19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17"/>
            </p:custDataLst>
          </p:nvPr>
        </p:nvSpPr>
        <p:spPr>
          <a:xfrm flipH="1">
            <a:off x="2429322" y="1760751"/>
            <a:ext cx="1256896" cy="661451"/>
          </a:xfrm>
          <a:prstGeom prst="rect">
            <a:avLst/>
          </a:prstGeom>
          <a:noFill/>
        </p:spPr>
        <p:txBody>
          <a:bodyPr vert="horz" wrap="square" lIns="67500" tIns="35100" rIns="67500" bIns="351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800"/>
              </a:spcAft>
              <a:buClrTx/>
              <a:buSzTx/>
              <a:buFontTx/>
              <a:buNone/>
              <a:defRPr/>
            </a:pPr>
            <a:r>
              <a:rPr kumimoji="0" lang="zh-CN" altLang="en-US" sz="1600" b="1" i="0" u="none" strike="noStrike" kern="1200" cap="none" spc="19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细读设问</a:t>
            </a:r>
            <a:endParaRPr kumimoji="0" lang="zh-CN" altLang="en-US" sz="1600" b="1" i="0" u="none" strike="noStrike" kern="1200" cap="none" spc="19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custDataLst>
              <p:tags r:id="rId18"/>
            </p:custDataLst>
          </p:nvPr>
        </p:nvSpPr>
        <p:spPr>
          <a:xfrm flipH="1">
            <a:off x="3944013" y="1760751"/>
            <a:ext cx="1256896" cy="661451"/>
          </a:xfrm>
          <a:prstGeom prst="rect">
            <a:avLst/>
          </a:prstGeom>
          <a:noFill/>
        </p:spPr>
        <p:txBody>
          <a:bodyPr vert="horz" wrap="square" lIns="67500" tIns="35100" rIns="67500" bIns="351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800"/>
              </a:spcAft>
              <a:buClrTx/>
              <a:buSzTx/>
              <a:buFontTx/>
              <a:buNone/>
              <a:defRPr/>
            </a:pPr>
            <a:r>
              <a:rPr kumimoji="0" lang="zh-CN" altLang="en-US" sz="1600" b="1" i="0" u="none" strike="noStrike" kern="1200" cap="none" spc="19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建立模型</a:t>
            </a:r>
            <a:endParaRPr kumimoji="0" lang="zh-CN" altLang="en-US" sz="1600" b="1" i="0" u="none" strike="noStrike" kern="1200" cap="none" spc="19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custDataLst>
              <p:tags r:id="rId19"/>
            </p:custDataLst>
          </p:nvPr>
        </p:nvSpPr>
        <p:spPr>
          <a:xfrm flipH="1">
            <a:off x="5458705" y="1760751"/>
            <a:ext cx="1256896" cy="661451"/>
          </a:xfrm>
          <a:prstGeom prst="rect">
            <a:avLst/>
          </a:prstGeom>
          <a:noFill/>
        </p:spPr>
        <p:txBody>
          <a:bodyPr vert="horz" wrap="square" lIns="67500" tIns="35100" rIns="67500" bIns="351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800"/>
              </a:spcAft>
              <a:buClrTx/>
              <a:buSzTx/>
              <a:buFontTx/>
              <a:buNone/>
              <a:defRPr/>
            </a:pPr>
            <a:r>
              <a:rPr kumimoji="0" lang="zh-CN" altLang="en-US" sz="1600" b="1" i="0" u="none" strike="noStrike" kern="1200" cap="none" spc="19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精读材料</a:t>
            </a:r>
            <a:endParaRPr kumimoji="0" lang="zh-CN" altLang="en-US" sz="1600" b="1" i="0" u="none" strike="noStrike" kern="1200" cap="none" spc="19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p:cNvSpPr txBox="1"/>
          <p:nvPr>
            <p:custDataLst>
              <p:tags r:id="rId20"/>
            </p:custDataLst>
          </p:nvPr>
        </p:nvSpPr>
        <p:spPr>
          <a:xfrm flipH="1">
            <a:off x="6973396" y="1760751"/>
            <a:ext cx="1256896" cy="661451"/>
          </a:xfrm>
          <a:prstGeom prst="rect">
            <a:avLst/>
          </a:prstGeom>
          <a:noFill/>
        </p:spPr>
        <p:txBody>
          <a:bodyPr vert="horz" wrap="square" lIns="67500" tIns="35100" rIns="67500" bIns="351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800"/>
              </a:spcAft>
              <a:buClrTx/>
              <a:buSzTx/>
              <a:buFontTx/>
              <a:buNone/>
              <a:defRPr/>
            </a:pPr>
            <a:r>
              <a:rPr kumimoji="0" lang="zh-CN" altLang="en-US" sz="1600" b="1" i="0" u="none" strike="noStrike" kern="1200" cap="none" spc="19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做出解答</a:t>
            </a:r>
            <a:endParaRPr kumimoji="0" lang="zh-CN" altLang="en-US" sz="1600" b="1" i="0" u="none" strike="noStrike" kern="1200" cap="none" spc="19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文本框 22"/>
          <p:cNvSpPr txBox="1"/>
          <p:nvPr>
            <p:custDataLst>
              <p:tags r:id="rId21"/>
            </p:custDataLst>
          </p:nvPr>
        </p:nvSpPr>
        <p:spPr>
          <a:xfrm flipH="1">
            <a:off x="809625" y="2636520"/>
            <a:ext cx="1452880" cy="661670"/>
          </a:xfrm>
          <a:prstGeom prst="rect">
            <a:avLst/>
          </a:prstGeom>
          <a:noFill/>
        </p:spPr>
        <p:txBody>
          <a:bodyPr vert="horz" wrap="square" lIns="67500" tIns="35100" rIns="67500" bIns="3510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ts val="800"/>
              </a:spcAft>
              <a:buClrTx/>
              <a:buSzTx/>
              <a:buFontTx/>
              <a:buNone/>
              <a:defRPr/>
            </a:pPr>
            <a:r>
              <a:rPr kumimoji="0" lang="zh-CN" altLang="en-US" sz="1600" b="1" i="0" u="none" strike="noStrike" kern="1200" cap="none" spc="13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获取显性</a:t>
            </a:r>
            <a:endParaRPr kumimoji="0" lang="zh-CN" altLang="en-US" sz="1600" b="1" i="0" u="none" strike="noStrike" kern="1200" cap="none" spc="13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ctr" defTabSz="914400" rtl="0" eaLnBrk="1" fontAlgn="base" latinLnBrk="0" hangingPunct="1">
              <a:lnSpc>
                <a:spcPct val="120000"/>
              </a:lnSpc>
              <a:spcBef>
                <a:spcPct val="0"/>
              </a:spcBef>
              <a:spcAft>
                <a:spcPts val="800"/>
              </a:spcAft>
              <a:buClrTx/>
              <a:buSzTx/>
              <a:buFontTx/>
              <a:buNone/>
              <a:defRPr/>
            </a:pPr>
            <a:r>
              <a:rPr kumimoji="0" lang="zh-CN" altLang="en-US" sz="1600" b="1" i="0" u="none" strike="noStrike" kern="1200" cap="none" spc="13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信息</a:t>
            </a:r>
            <a:endParaRPr kumimoji="0" lang="zh-CN" altLang="en-US" sz="1600" b="1" i="0" u="none" strike="noStrike" kern="1200" cap="none" spc="13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文本框 23"/>
          <p:cNvSpPr txBox="1"/>
          <p:nvPr>
            <p:custDataLst>
              <p:tags r:id="rId22"/>
            </p:custDataLst>
          </p:nvPr>
        </p:nvSpPr>
        <p:spPr>
          <a:xfrm flipH="1">
            <a:off x="2338705" y="2636520"/>
            <a:ext cx="1347470" cy="661670"/>
          </a:xfrm>
          <a:prstGeom prst="rect">
            <a:avLst/>
          </a:prstGeom>
          <a:noFill/>
        </p:spPr>
        <p:txBody>
          <a:bodyPr vert="horz" wrap="square" lIns="67500" tIns="35100" rIns="67500" bIns="3510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ts val="800"/>
              </a:spcAft>
              <a:buClrTx/>
              <a:buSzTx/>
              <a:buFontTx/>
              <a:buNone/>
              <a:defRPr/>
            </a:pPr>
            <a:r>
              <a:rPr kumimoji="0" lang="zh-CN" altLang="en-US" sz="1600" b="1" i="0" u="none" strike="noStrike" kern="1200" cap="none" spc="13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明确命题</a:t>
            </a:r>
            <a:endParaRPr kumimoji="0" lang="zh-CN" altLang="en-US" sz="1600" b="1" i="0" u="none" strike="noStrike" kern="1200" cap="none" spc="13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ctr" defTabSz="914400" rtl="0" eaLnBrk="1" fontAlgn="base" latinLnBrk="0" hangingPunct="1">
              <a:lnSpc>
                <a:spcPct val="120000"/>
              </a:lnSpc>
              <a:spcBef>
                <a:spcPct val="0"/>
              </a:spcBef>
              <a:spcAft>
                <a:spcPts val="800"/>
              </a:spcAft>
              <a:buClrTx/>
              <a:buSzTx/>
              <a:buFontTx/>
              <a:buNone/>
              <a:defRPr/>
            </a:pPr>
            <a:r>
              <a:rPr kumimoji="0" lang="zh-CN" altLang="en-US" sz="1600" b="1" i="0" u="none" strike="noStrike" kern="1200" cap="none" spc="13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意图</a:t>
            </a:r>
            <a:endParaRPr kumimoji="0" lang="zh-CN" altLang="en-US" sz="1600" b="1" i="0" u="none" strike="noStrike" kern="1200" cap="none" spc="13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文本框 24"/>
          <p:cNvSpPr txBox="1"/>
          <p:nvPr>
            <p:custDataLst>
              <p:tags r:id="rId23"/>
            </p:custDataLst>
          </p:nvPr>
        </p:nvSpPr>
        <p:spPr>
          <a:xfrm flipH="1">
            <a:off x="3758565" y="2636520"/>
            <a:ext cx="1442720" cy="661670"/>
          </a:xfrm>
          <a:prstGeom prst="rect">
            <a:avLst/>
          </a:prstGeom>
          <a:noFill/>
        </p:spPr>
        <p:txBody>
          <a:bodyPr vert="horz" wrap="square" lIns="67500" tIns="35100" rIns="67500" bIns="3510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ts val="800"/>
              </a:spcAft>
              <a:buClrTx/>
              <a:buSzTx/>
              <a:buFontTx/>
              <a:buNone/>
              <a:defRPr/>
            </a:pPr>
            <a:r>
              <a:rPr kumimoji="0" lang="zh-CN" altLang="en-US" sz="1600" b="1" i="0" u="none" strike="noStrike" kern="1200" cap="none" spc="1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回归基本原理和生活经验</a:t>
            </a:r>
            <a:endParaRPr kumimoji="0" lang="zh-CN" altLang="en-US" sz="1600" b="1" i="0" u="none" strike="noStrike" kern="1200" cap="none" spc="1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文本框 25"/>
          <p:cNvSpPr txBox="1"/>
          <p:nvPr>
            <p:custDataLst>
              <p:tags r:id="rId24"/>
            </p:custDataLst>
          </p:nvPr>
        </p:nvSpPr>
        <p:spPr>
          <a:xfrm flipH="1">
            <a:off x="5363210" y="2637155"/>
            <a:ext cx="1447800" cy="661670"/>
          </a:xfrm>
          <a:prstGeom prst="rect">
            <a:avLst/>
          </a:prstGeom>
          <a:noFill/>
        </p:spPr>
        <p:txBody>
          <a:bodyPr vert="horz" wrap="square" lIns="67500" tIns="35100" rIns="67500" bIns="3510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ts val="800"/>
              </a:spcAft>
              <a:buClrTx/>
              <a:buSzTx/>
              <a:buFontTx/>
              <a:buNone/>
              <a:defRPr/>
            </a:pPr>
            <a:r>
              <a:rPr kumimoji="0" lang="zh-CN" altLang="en-US" sz="1600" b="1" i="0" u="none" strike="noStrike" kern="1200" cap="none" spc="1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对接显性信息挖掘隐性信息</a:t>
            </a:r>
            <a:endParaRPr kumimoji="0" lang="zh-CN" altLang="en-US" sz="1600" b="1" i="0" u="none" strike="noStrike" kern="1200" cap="none" spc="1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文本框 26"/>
          <p:cNvSpPr txBox="1"/>
          <p:nvPr>
            <p:custDataLst>
              <p:tags r:id="rId25"/>
            </p:custDataLst>
          </p:nvPr>
        </p:nvSpPr>
        <p:spPr>
          <a:xfrm flipH="1">
            <a:off x="6973396" y="2636543"/>
            <a:ext cx="1256896" cy="661451"/>
          </a:xfrm>
          <a:prstGeom prst="rect">
            <a:avLst/>
          </a:prstGeom>
          <a:noFill/>
        </p:spPr>
        <p:txBody>
          <a:bodyPr vert="horz" wrap="square" lIns="67500" tIns="35100" rIns="67500" bIns="3510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ts val="800"/>
              </a:spcAft>
              <a:buClrTx/>
              <a:buSzTx/>
              <a:buFontTx/>
              <a:buNone/>
              <a:defRPr/>
            </a:pPr>
            <a:r>
              <a:rPr kumimoji="0" lang="zh-CN" altLang="en-US" sz="1600" b="1" i="0" u="none" strike="noStrike" kern="1200" cap="none" spc="13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形成因果</a:t>
            </a:r>
            <a:endParaRPr kumimoji="0" lang="zh-CN" altLang="en-US" sz="1600" b="1" i="0" u="none" strike="noStrike" kern="1200" cap="none" spc="13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ctr" defTabSz="914400" rtl="0" eaLnBrk="1" fontAlgn="base" latinLnBrk="0" hangingPunct="1">
              <a:lnSpc>
                <a:spcPct val="120000"/>
              </a:lnSpc>
              <a:spcBef>
                <a:spcPct val="0"/>
              </a:spcBef>
              <a:spcAft>
                <a:spcPts val="800"/>
              </a:spcAft>
              <a:buClrTx/>
              <a:buSzTx/>
              <a:buFontTx/>
              <a:buNone/>
              <a:defRPr/>
            </a:pPr>
            <a:r>
              <a:rPr kumimoji="0" lang="zh-CN" altLang="en-US" sz="1600" b="1" i="0" u="none" strike="noStrike" kern="1200" cap="none" spc="13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链条</a:t>
            </a:r>
            <a:endParaRPr kumimoji="0" lang="zh-CN" altLang="en-US" sz="1600" b="1" i="0" u="none" strike="noStrike" kern="1200" cap="none" spc="13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框 28"/>
          <p:cNvSpPr txBox="1"/>
          <p:nvPr>
            <p:custDataLst>
              <p:tags r:id="rId26"/>
            </p:custDataLst>
          </p:nvPr>
        </p:nvSpPr>
        <p:spPr>
          <a:xfrm flipH="1">
            <a:off x="2375347" y="3739029"/>
            <a:ext cx="1256896" cy="661451"/>
          </a:xfrm>
          <a:prstGeom prst="rect">
            <a:avLst/>
          </a:prstGeom>
          <a:noFill/>
        </p:spPr>
        <p:txBody>
          <a:bodyPr vert="horz" wrap="square" lIns="67500" tIns="35100" rIns="67500" bIns="3510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800"/>
              </a:spcAft>
              <a:buClrTx/>
              <a:buSzTx/>
              <a:buFontTx/>
              <a:buNone/>
              <a:defRPr/>
            </a:pPr>
            <a:r>
              <a:rPr kumimoji="0" lang="zh-CN" altLang="en-US" sz="1600" b="1" i="0" u="none" strike="noStrike" kern="1200" cap="none" spc="2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能力点</a:t>
            </a:r>
            <a:endParaRPr kumimoji="0" lang="zh-CN" altLang="en-US" sz="1600" b="1" i="0" u="none" strike="noStrike" kern="1200" cap="none" spc="2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ctr" defTabSz="914400" rtl="0" eaLnBrk="1" fontAlgn="base" latinLnBrk="0" hangingPunct="1">
              <a:lnSpc>
                <a:spcPct val="100000"/>
              </a:lnSpc>
              <a:spcBef>
                <a:spcPct val="0"/>
              </a:spcBef>
              <a:spcAft>
                <a:spcPts val="800"/>
              </a:spcAft>
              <a:buClrTx/>
              <a:buSzTx/>
              <a:buFontTx/>
              <a:buNone/>
              <a:defRPr/>
            </a:pPr>
            <a:r>
              <a:rPr kumimoji="0" lang="zh-CN" altLang="en-US" sz="1600" b="1" i="0" u="none" strike="noStrike" kern="1200" cap="none" spc="2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知识点</a:t>
            </a:r>
            <a:endParaRPr kumimoji="0" lang="zh-CN" altLang="en-US" sz="1600" b="1" i="0" u="none" strike="noStrike" kern="1200" cap="none" spc="20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文本框 29"/>
          <p:cNvSpPr txBox="1"/>
          <p:nvPr>
            <p:custDataLst>
              <p:tags r:id="rId27"/>
            </p:custDataLst>
          </p:nvPr>
        </p:nvSpPr>
        <p:spPr>
          <a:xfrm flipH="1">
            <a:off x="3944013" y="3760619"/>
            <a:ext cx="1256896" cy="661451"/>
          </a:xfrm>
          <a:prstGeom prst="rect">
            <a:avLst/>
          </a:prstGeom>
          <a:noFill/>
        </p:spPr>
        <p:txBody>
          <a:bodyPr vert="horz" wrap="square" lIns="67500" tIns="35100" rIns="67500" bIns="3510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800"/>
              </a:spcAft>
              <a:buClrTx/>
              <a:buSzTx/>
              <a:buFontTx/>
              <a:buNone/>
              <a:defRPr/>
            </a:pPr>
            <a:r>
              <a:rPr kumimoji="0" lang="zh-CN" altLang="en-US" sz="1600" b="1" i="0" u="none" strike="noStrike" kern="1200" cap="none" spc="14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调动原模型</a:t>
            </a:r>
            <a:endParaRPr kumimoji="0" lang="zh-CN" altLang="en-US" sz="1600" b="1" i="0" u="none" strike="noStrike" kern="1200" cap="none" spc="14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ctr" defTabSz="914400" rtl="0" eaLnBrk="1" fontAlgn="base" latinLnBrk="0" hangingPunct="1">
              <a:lnSpc>
                <a:spcPct val="100000"/>
              </a:lnSpc>
              <a:spcBef>
                <a:spcPct val="0"/>
              </a:spcBef>
              <a:spcAft>
                <a:spcPts val="800"/>
              </a:spcAft>
              <a:buClrTx/>
              <a:buSzTx/>
              <a:buFontTx/>
              <a:buNone/>
              <a:defRPr/>
            </a:pPr>
            <a:r>
              <a:rPr kumimoji="0" lang="zh-CN" altLang="en-US" sz="1600" b="1" i="0" u="none" strike="noStrike" kern="1200" cap="none" spc="14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生成新模型</a:t>
            </a:r>
            <a:endParaRPr kumimoji="0" lang="zh-CN" altLang="en-US" sz="1600" b="1" i="0" u="none" strike="noStrike" kern="1200" cap="none" spc="14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32" name="直接箭头连接符 31"/>
          <p:cNvCxnSpPr/>
          <p:nvPr>
            <p:custDataLst>
              <p:tags r:id="rId28"/>
            </p:custDataLst>
          </p:nvPr>
        </p:nvCxnSpPr>
        <p:spPr>
          <a:xfrm>
            <a:off x="2066449" y="1904048"/>
            <a:ext cx="498634" cy="0"/>
          </a:xfrm>
          <a:prstGeom prst="straightConnector1">
            <a:avLst/>
          </a:prstGeom>
          <a:ln>
            <a:tailEnd type="arrow" w="med" len="med"/>
          </a:ln>
        </p:spPr>
        <p:style>
          <a:lnRef idx="2">
            <a:schemeClr val="accent2"/>
          </a:lnRef>
          <a:fillRef idx="0">
            <a:schemeClr val="accent2"/>
          </a:fillRef>
          <a:effectRef idx="1">
            <a:schemeClr val="accent2"/>
          </a:effectRef>
          <a:fontRef idx="minor">
            <a:schemeClr val="tx1"/>
          </a:fontRef>
        </p:style>
      </p:cxnSp>
      <p:cxnSp>
        <p:nvCxnSpPr>
          <p:cNvPr id="33" name="直接箭头连接符 32"/>
          <p:cNvCxnSpPr/>
          <p:nvPr>
            <p:custDataLst>
              <p:tags r:id="rId29"/>
            </p:custDataLst>
          </p:nvPr>
        </p:nvCxnSpPr>
        <p:spPr>
          <a:xfrm>
            <a:off x="6579870" y="1904048"/>
            <a:ext cx="498634" cy="0"/>
          </a:xfrm>
          <a:prstGeom prst="straightConnector1">
            <a:avLst/>
          </a:prstGeom>
          <a:ln>
            <a:tailEnd type="arrow" w="med" len="med"/>
          </a:ln>
        </p:spPr>
        <p:style>
          <a:lnRef idx="2">
            <a:schemeClr val="accent2"/>
          </a:lnRef>
          <a:fillRef idx="0">
            <a:schemeClr val="accent2"/>
          </a:fillRef>
          <a:effectRef idx="1">
            <a:schemeClr val="accent2"/>
          </a:effectRef>
          <a:fontRef idx="minor">
            <a:schemeClr val="tx1"/>
          </a:fontRef>
        </p:style>
      </p:cxnSp>
      <p:cxnSp>
        <p:nvCxnSpPr>
          <p:cNvPr id="34" name="直接箭头连接符 33"/>
          <p:cNvCxnSpPr/>
          <p:nvPr>
            <p:custDataLst>
              <p:tags r:id="rId30"/>
            </p:custDataLst>
          </p:nvPr>
        </p:nvCxnSpPr>
        <p:spPr>
          <a:xfrm>
            <a:off x="5035709" y="1904048"/>
            <a:ext cx="498634" cy="0"/>
          </a:xfrm>
          <a:prstGeom prst="straightConnector1">
            <a:avLst/>
          </a:prstGeom>
          <a:ln>
            <a:tailEnd type="arrow" w="med" len="med"/>
          </a:ln>
        </p:spPr>
        <p:style>
          <a:lnRef idx="2">
            <a:schemeClr val="accent2"/>
          </a:lnRef>
          <a:fillRef idx="0">
            <a:schemeClr val="accent2"/>
          </a:fillRef>
          <a:effectRef idx="1">
            <a:schemeClr val="accent2"/>
          </a:effectRef>
          <a:fontRef idx="minor">
            <a:schemeClr val="tx1"/>
          </a:fontRef>
        </p:style>
      </p:cxnSp>
      <p:cxnSp>
        <p:nvCxnSpPr>
          <p:cNvPr id="35" name="直接箭头连接符 34"/>
          <p:cNvCxnSpPr/>
          <p:nvPr>
            <p:custDataLst>
              <p:tags r:id="rId31"/>
            </p:custDataLst>
          </p:nvPr>
        </p:nvCxnSpPr>
        <p:spPr>
          <a:xfrm>
            <a:off x="3513296" y="1904048"/>
            <a:ext cx="498634" cy="0"/>
          </a:xfrm>
          <a:prstGeom prst="straightConnector1">
            <a:avLst/>
          </a:prstGeom>
          <a:ln>
            <a:tailEnd type="arrow" w="med" len="med"/>
          </a:ln>
        </p:spPr>
        <p:style>
          <a:lnRef idx="2">
            <a:schemeClr val="accent2"/>
          </a:lnRef>
          <a:fillRef idx="0">
            <a:schemeClr val="accent2"/>
          </a:fillRef>
          <a:effectRef idx="1">
            <a:schemeClr val="accent2"/>
          </a:effectRef>
          <a:fontRef idx="minor">
            <a:schemeClr val="tx1"/>
          </a:fontRef>
        </p:style>
      </p:cxnSp>
      <p:cxnSp>
        <p:nvCxnSpPr>
          <p:cNvPr id="36" name="直接箭头连接符 35"/>
          <p:cNvCxnSpPr/>
          <p:nvPr>
            <p:custDataLst>
              <p:tags r:id="rId32"/>
            </p:custDataLst>
          </p:nvPr>
        </p:nvCxnSpPr>
        <p:spPr>
          <a:xfrm>
            <a:off x="1437323" y="2212658"/>
            <a:ext cx="1429" cy="394335"/>
          </a:xfrm>
          <a:prstGeom prst="straightConnector1">
            <a:avLst/>
          </a:prstGeom>
          <a:ln>
            <a:tailEnd type="arrow" w="med" len="med"/>
          </a:ln>
        </p:spPr>
        <p:style>
          <a:lnRef idx="2">
            <a:schemeClr val="accent2"/>
          </a:lnRef>
          <a:fillRef idx="0">
            <a:schemeClr val="accent2"/>
          </a:fillRef>
          <a:effectRef idx="1">
            <a:schemeClr val="accent2"/>
          </a:effectRef>
          <a:fontRef idx="minor">
            <a:schemeClr val="tx1"/>
          </a:fontRef>
        </p:style>
      </p:cxnSp>
      <p:cxnSp>
        <p:nvCxnSpPr>
          <p:cNvPr id="37" name="直接箭头连接符 36"/>
          <p:cNvCxnSpPr/>
          <p:nvPr>
            <p:custDataLst>
              <p:tags r:id="rId33"/>
            </p:custDataLst>
          </p:nvPr>
        </p:nvCxnSpPr>
        <p:spPr>
          <a:xfrm>
            <a:off x="3004661" y="2212658"/>
            <a:ext cx="1429" cy="394335"/>
          </a:xfrm>
          <a:prstGeom prst="straightConnector1">
            <a:avLst/>
          </a:prstGeom>
          <a:ln>
            <a:tailEnd type="arrow" w="med" len="med"/>
          </a:ln>
        </p:spPr>
        <p:style>
          <a:lnRef idx="2">
            <a:schemeClr val="accent2"/>
          </a:lnRef>
          <a:fillRef idx="0">
            <a:schemeClr val="accent2"/>
          </a:fillRef>
          <a:effectRef idx="1">
            <a:schemeClr val="accent2"/>
          </a:effectRef>
          <a:fontRef idx="minor">
            <a:schemeClr val="tx1"/>
          </a:fontRef>
        </p:style>
      </p:cxnSp>
      <p:cxnSp>
        <p:nvCxnSpPr>
          <p:cNvPr id="38" name="直接箭头连接符 37"/>
          <p:cNvCxnSpPr/>
          <p:nvPr>
            <p:custDataLst>
              <p:tags r:id="rId34"/>
            </p:custDataLst>
          </p:nvPr>
        </p:nvCxnSpPr>
        <p:spPr>
          <a:xfrm>
            <a:off x="4571524" y="2145030"/>
            <a:ext cx="1429" cy="394335"/>
          </a:xfrm>
          <a:prstGeom prst="straightConnector1">
            <a:avLst/>
          </a:prstGeom>
          <a:ln>
            <a:tailEnd type="arrow" w="med" len="med"/>
          </a:ln>
        </p:spPr>
        <p:style>
          <a:lnRef idx="2">
            <a:schemeClr val="accent2"/>
          </a:lnRef>
          <a:fillRef idx="0">
            <a:schemeClr val="accent2"/>
          </a:fillRef>
          <a:effectRef idx="1">
            <a:schemeClr val="accent2"/>
          </a:effectRef>
          <a:fontRef idx="minor">
            <a:schemeClr val="tx1"/>
          </a:fontRef>
        </p:style>
      </p:cxnSp>
      <p:cxnSp>
        <p:nvCxnSpPr>
          <p:cNvPr id="39" name="直接箭头连接符 38"/>
          <p:cNvCxnSpPr/>
          <p:nvPr>
            <p:custDataLst>
              <p:tags r:id="rId35"/>
            </p:custDataLst>
          </p:nvPr>
        </p:nvCxnSpPr>
        <p:spPr>
          <a:xfrm>
            <a:off x="6086475" y="2145030"/>
            <a:ext cx="1429" cy="394335"/>
          </a:xfrm>
          <a:prstGeom prst="straightConnector1">
            <a:avLst/>
          </a:prstGeom>
          <a:ln>
            <a:tailEnd type="arrow" w="med" len="med"/>
          </a:ln>
        </p:spPr>
        <p:style>
          <a:lnRef idx="2">
            <a:schemeClr val="accent2"/>
          </a:lnRef>
          <a:fillRef idx="0">
            <a:schemeClr val="accent2"/>
          </a:fillRef>
          <a:effectRef idx="1">
            <a:schemeClr val="accent2"/>
          </a:effectRef>
          <a:fontRef idx="minor">
            <a:schemeClr val="tx1"/>
          </a:fontRef>
        </p:style>
      </p:cxnSp>
      <p:cxnSp>
        <p:nvCxnSpPr>
          <p:cNvPr id="40" name="直接箭头连接符 39"/>
          <p:cNvCxnSpPr/>
          <p:nvPr>
            <p:custDataLst>
              <p:tags r:id="rId36"/>
            </p:custDataLst>
          </p:nvPr>
        </p:nvCxnSpPr>
        <p:spPr>
          <a:xfrm>
            <a:off x="7705725" y="2145030"/>
            <a:ext cx="1429" cy="394335"/>
          </a:xfrm>
          <a:prstGeom prst="straightConnector1">
            <a:avLst/>
          </a:prstGeom>
          <a:ln>
            <a:tailEnd type="arrow" w="med" len="med"/>
          </a:ln>
        </p:spPr>
        <p:style>
          <a:lnRef idx="2">
            <a:schemeClr val="accent2"/>
          </a:lnRef>
          <a:fillRef idx="0">
            <a:schemeClr val="accent2"/>
          </a:fillRef>
          <a:effectRef idx="1">
            <a:schemeClr val="accent2"/>
          </a:effectRef>
          <a:fontRef idx="minor">
            <a:schemeClr val="tx1"/>
          </a:fontRef>
        </p:style>
      </p:cxnSp>
      <p:cxnSp>
        <p:nvCxnSpPr>
          <p:cNvPr id="41" name="直接箭头连接符 40"/>
          <p:cNvCxnSpPr/>
          <p:nvPr>
            <p:custDataLst>
              <p:tags r:id="rId37"/>
            </p:custDataLst>
          </p:nvPr>
        </p:nvCxnSpPr>
        <p:spPr>
          <a:xfrm>
            <a:off x="3003233" y="3372485"/>
            <a:ext cx="1429" cy="394335"/>
          </a:xfrm>
          <a:prstGeom prst="straightConnector1">
            <a:avLst/>
          </a:prstGeom>
          <a:ln>
            <a:tailEnd type="arrow" w="med" len="med"/>
          </a:ln>
        </p:spPr>
        <p:style>
          <a:lnRef idx="2">
            <a:schemeClr val="accent2"/>
          </a:lnRef>
          <a:fillRef idx="0">
            <a:schemeClr val="accent2"/>
          </a:fillRef>
          <a:effectRef idx="1">
            <a:schemeClr val="accent2"/>
          </a:effectRef>
          <a:fontRef idx="minor">
            <a:schemeClr val="tx1"/>
          </a:fontRef>
        </p:style>
      </p:cxnSp>
      <p:cxnSp>
        <p:nvCxnSpPr>
          <p:cNvPr id="42" name="直接箭头连接符 41"/>
          <p:cNvCxnSpPr/>
          <p:nvPr>
            <p:custDataLst>
              <p:tags r:id="rId38"/>
            </p:custDataLst>
          </p:nvPr>
        </p:nvCxnSpPr>
        <p:spPr>
          <a:xfrm>
            <a:off x="4581525" y="3345815"/>
            <a:ext cx="1429" cy="394335"/>
          </a:xfrm>
          <a:prstGeom prst="straightConnector1">
            <a:avLst/>
          </a:prstGeom>
          <a:ln>
            <a:tailEnd type="arrow" w="med" len="med"/>
          </a:ln>
        </p:spPr>
        <p:style>
          <a:lnRef idx="2">
            <a:schemeClr val="accent2"/>
          </a:lnRef>
          <a:fillRef idx="0">
            <a:schemeClr val="accent2"/>
          </a:fillRef>
          <a:effectRef idx="1">
            <a:schemeClr val="accent2"/>
          </a:effectRef>
          <a:fontRef idx="minor">
            <a:schemeClr val="tx1"/>
          </a:fontRef>
        </p:style>
      </p:cxnSp>
    </p:spTree>
    <p:custDataLst>
      <p:tags r:id="rId39"/>
    </p:custData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0"/>
            <a:ext cx="540068" cy="511749"/>
          </a:xfrm>
          <a:prstGeom prst="rect">
            <a:avLst/>
          </a:prstGeom>
        </p:spPr>
      </p:pic>
      <p:pic>
        <p:nvPicPr>
          <p:cNvPr id="13" name="图片 12"/>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03933" y="0"/>
            <a:ext cx="540068" cy="458474"/>
          </a:xfrm>
          <a:prstGeom prst="rect">
            <a:avLst/>
          </a:prstGeom>
        </p:spPr>
      </p:pic>
      <p:sp>
        <p:nvSpPr>
          <p:cNvPr id="8" name="文本框 7"/>
          <p:cNvSpPr txBox="1"/>
          <p:nvPr>
            <p:custDataLst>
              <p:tags r:id="rId5"/>
            </p:custDataLst>
          </p:nvPr>
        </p:nvSpPr>
        <p:spPr>
          <a:xfrm>
            <a:off x="1436370" y="422910"/>
            <a:ext cx="6169343" cy="671513"/>
          </a:xfrm>
          <a:prstGeom prst="rect">
            <a:avLst/>
          </a:prstGeom>
          <a:noFill/>
        </p:spPr>
        <p:txBody>
          <a:bodyPr wrap="square" lIns="47625" tIns="19050" rIns="47625" bIns="19050" rtlCol="0" anchor="t" anchorCtr="0">
            <a:normAutofit fontScale="77500" lnSpcReduction="20000"/>
          </a:bodyPr>
          <a:lstStyle/>
          <a:p>
            <a:pPr marL="0" indent="0" algn="l">
              <a:lnSpc>
                <a:spcPct val="100000"/>
              </a:lnSpc>
              <a:spcBef>
                <a:spcPct val="0"/>
              </a:spcBef>
              <a:spcAft>
                <a:spcPct val="0"/>
              </a:spcAft>
              <a:buSzTx/>
              <a:buNone/>
            </a:pPr>
            <a:r>
              <a:rPr lang="zh-CN" altLang="en-US" sz="2850" b="1" spc="220">
                <a:solidFill>
                  <a:schemeClr val="accent1"/>
                </a:solidFill>
                <a:uFillTx/>
                <a:latin typeface="微软雅黑" panose="020B0503020204020204" pitchFamily="34" charset="-122"/>
                <a:ea typeface="微软雅黑" panose="020B0503020204020204" pitchFamily="34" charset="-122"/>
              </a:rPr>
              <a:t>试题讲评重视思维可视化过程</a:t>
            </a:r>
            <a:endParaRPr lang="en-US" altLang="zh-CN" sz="2850" b="1" spc="220">
              <a:solidFill>
                <a:schemeClr val="accent1"/>
              </a:solidFill>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20000"/>
              </a:lnSpc>
              <a:spcBef>
                <a:spcPct val="0"/>
              </a:spcBef>
              <a:spcAft>
                <a:spcPts val="800"/>
              </a:spcAft>
              <a:buClrTx/>
              <a:buSzTx/>
              <a:buFontTx/>
              <a:buNone/>
              <a:defRPr/>
            </a:pPr>
            <a:r>
              <a:rPr kumimoji="0" lang="en-US" altLang="zh-CN" sz="2100" b="0" i="0" u="none" strike="noStrike" kern="1200" cap="none" spc="220" normalizeH="0" baseline="0" noProof="0">
                <a:ln w="3175">
                  <a:noFill/>
                  <a:prstDash val="dash"/>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100" b="0" i="0" u="none" strike="noStrike" kern="1200" cap="none" spc="220" normalizeH="0" baseline="0" noProof="0">
                <a:ln w="3175">
                  <a:noFill/>
                  <a:prstDash val="dash"/>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剖析典型高考题让学生观察到答案生成的过程</a:t>
            </a:r>
            <a:endParaRPr kumimoji="0" lang="zh-CN" altLang="en-US" sz="2100" b="0" i="0" u="none" strike="noStrike" kern="1200" cap="none" spc="220" normalizeH="0" baseline="0" noProof="0">
              <a:ln w="3175">
                <a:noFill/>
                <a:prstDash val="dash"/>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indent="0" algn="l">
              <a:lnSpc>
                <a:spcPct val="100000"/>
              </a:lnSpc>
              <a:spcBef>
                <a:spcPct val="0"/>
              </a:spcBef>
              <a:spcAft>
                <a:spcPct val="0"/>
              </a:spcAft>
              <a:buSzTx/>
              <a:buNone/>
            </a:pPr>
            <a:endParaRPr lang="zh-CN" altLang="en-US" sz="2850" b="1" spc="220">
              <a:solidFill>
                <a:schemeClr val="accent1"/>
              </a:solidFill>
              <a:uFillTx/>
              <a:latin typeface="微软雅黑" panose="020B0503020204020204" pitchFamily="34" charset="-122"/>
              <a:ea typeface="微软雅黑" panose="020B0503020204020204" pitchFamily="34" charset="-122"/>
            </a:endParaRPr>
          </a:p>
        </p:txBody>
      </p:sp>
      <p:sp>
        <p:nvSpPr>
          <p:cNvPr id="11" name="Title 6"/>
          <p:cNvSpPr txBox="1"/>
          <p:nvPr>
            <p:custDataLst>
              <p:tags r:id="rId6"/>
            </p:custDataLst>
          </p:nvPr>
        </p:nvSpPr>
        <p:spPr>
          <a:xfrm>
            <a:off x="846773" y="2945294"/>
            <a:ext cx="7750200" cy="1719695"/>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ct val="0"/>
              </a:spcBef>
              <a:spcAft>
                <a:spcPts val="800"/>
              </a:spcAft>
              <a:buSzTx/>
              <a:buFont typeface="微软雅黑" panose="020B0503020204020204" pitchFamily="34" charset="-122"/>
              <a:buNone/>
            </a:pPr>
            <a:r>
              <a:rPr lang="zh-CN" altLang="en-US" sz="1800" spc="14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既关注知识这条明线的讲评，又关注能力和素养这条暗线的讲评。</a:t>
            </a:r>
            <a:endParaRPr lang="zh-CN" altLang="en-US" sz="1800" spc="14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120000"/>
              </a:lnSpc>
              <a:spcBef>
                <a:spcPct val="0"/>
              </a:spcBef>
              <a:spcAft>
                <a:spcPts val="800"/>
              </a:spcAft>
              <a:buSzTx/>
              <a:buFont typeface="微软雅黑" panose="020B0503020204020204" pitchFamily="34" charset="-122"/>
              <a:buNone/>
            </a:pPr>
            <a:r>
              <a:rPr lang="zh-CN" altLang="en-US" sz="1800" spc="14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如：获取和解读地理地理信息的关键能力的培养，尤其是强化设问中的审题意识。新高考更加注重获取和解读地理信息的能力，所以，在复习中，</a:t>
            </a:r>
            <a:r>
              <a:rPr lang="zh-CN" altLang="en-US" sz="1800" b="1" spc="140">
                <a:ln w="3175">
                  <a:noFill/>
                  <a:prstDash val="dash"/>
                </a:ln>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rPr>
              <a:t>要指导学生如何获取和拆分图文信息，尤其是对设问的信息进行拆分</a:t>
            </a:r>
            <a:r>
              <a:rPr lang="zh-CN" altLang="en-US" sz="1800" spc="140">
                <a:ln w="3175">
                  <a:noFill/>
                  <a:prstDash val="dash"/>
                </a:ln>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spc="14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从而规范答题的方向。</a:t>
            </a:r>
            <a:endParaRPr lang="zh-CN" altLang="en-US" sz="1800" spc="14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itle 6"/>
          <p:cNvSpPr txBox="1"/>
          <p:nvPr>
            <p:custDataLst>
              <p:tags r:id="rId7"/>
            </p:custDataLst>
          </p:nvPr>
        </p:nvSpPr>
        <p:spPr>
          <a:xfrm>
            <a:off x="914400" y="2072798"/>
            <a:ext cx="7625166" cy="622936"/>
          </a:xfrm>
          <a:prstGeom prst="rect">
            <a:avLst/>
          </a:prstGeom>
          <a:noFill/>
          <a:ln w="3175">
            <a:noFill/>
            <a:prstDash val="dash"/>
          </a:ln>
        </p:spPr>
        <p:txBody>
          <a:bodyPr wrap="square" lIns="47625" tIns="19050" rIns="47625" bIns="19050" anchor="t"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ct val="0"/>
              </a:spcBef>
              <a:spcAft>
                <a:spcPts val="800"/>
              </a:spcAft>
              <a:buSzTx/>
              <a:buNone/>
            </a:pPr>
            <a:r>
              <a:rPr lang="zh-CN" altLang="en-US" sz="1800" spc="13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以与学生对话为方式，以试题研究为载体，以思路建构为核心，以知识结构化为目标</a:t>
            </a:r>
            <a:endParaRPr lang="zh-CN" altLang="en-US" sz="1800" spc="13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Title 6"/>
          <p:cNvSpPr txBox="1"/>
          <p:nvPr>
            <p:custDataLst>
              <p:tags r:id="rId8"/>
            </p:custDataLst>
          </p:nvPr>
        </p:nvSpPr>
        <p:spPr>
          <a:xfrm>
            <a:off x="914400" y="1319689"/>
            <a:ext cx="7625166" cy="452438"/>
          </a:xfrm>
          <a:prstGeom prst="rect">
            <a:avLst/>
          </a:prstGeom>
          <a:noFill/>
          <a:ln w="3175">
            <a:noFill/>
            <a:prstDash val="dash"/>
          </a:ln>
        </p:spPr>
        <p:txBody>
          <a:bodyPr wrap="square" lIns="47625" tIns="19050" rIns="47625" bIns="19050" anchor="t"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ct val="0"/>
              </a:spcBef>
              <a:spcAft>
                <a:spcPts val="800"/>
              </a:spcAft>
              <a:buSzTx/>
              <a:buNone/>
            </a:pPr>
            <a:r>
              <a:rPr lang="zh-CN" altLang="en-US" sz="1800" spc="14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根据统计信息，学生失分的关键在信息提取、逻辑推理，试题评讲应以此为重点</a:t>
            </a:r>
            <a:endParaRPr lang="zh-CN" altLang="en-US" sz="1800" spc="14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3" name="等腰三角形 15"/>
          <p:cNvSpPr/>
          <p:nvPr>
            <p:custDataLst>
              <p:tags r:id="rId9"/>
            </p:custDataLst>
          </p:nvPr>
        </p:nvSpPr>
        <p:spPr>
          <a:xfrm rot="5400000">
            <a:off x="532277" y="1332591"/>
            <a:ext cx="337964" cy="308463"/>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等腰三角形 15"/>
          <p:cNvSpPr/>
          <p:nvPr>
            <p:custDataLst>
              <p:tags r:id="rId10"/>
            </p:custDataLst>
          </p:nvPr>
        </p:nvSpPr>
        <p:spPr>
          <a:xfrm rot="5400000">
            <a:off x="523705" y="1963622"/>
            <a:ext cx="337964" cy="308463"/>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等腰三角形 15"/>
          <p:cNvSpPr/>
          <p:nvPr>
            <p:custDataLst>
              <p:tags r:id="rId11"/>
            </p:custDataLst>
          </p:nvPr>
        </p:nvSpPr>
        <p:spPr>
          <a:xfrm rot="5400000">
            <a:off x="532277" y="2943022"/>
            <a:ext cx="337964" cy="308463"/>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Tree>
    <p:custDataLst>
      <p:tags r:id="rId12"/>
    </p:custData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85750" y="554990"/>
            <a:ext cx="8580120" cy="1753235"/>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2023</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山东卷</a:t>
            </a: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17</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阅读图文资料，完成下列要求。(14分)</a:t>
            </a:r>
            <a:endPar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为研究某地焚风的发展变化，研究人员在该地设 A、B 两处气象观测点进行观测(图 8)。图 9 为某年1月 28 日在 A 观测点获取的气象数据。另据 B 观测点数据显示,当日地方时14:00左右该处出现一个锋面，停留了一段时间后，15:30 左右开始移动。</a:t>
            </a:r>
            <a:endPar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4139565" y="2068195"/>
            <a:ext cx="4772025" cy="2589530"/>
          </a:xfrm>
          <a:prstGeom prst="rect">
            <a:avLst/>
          </a:prstGeom>
        </p:spPr>
      </p:pic>
      <p:sp>
        <p:nvSpPr>
          <p:cNvPr id="4" name="文本框 3"/>
          <p:cNvSpPr txBox="1"/>
          <p:nvPr>
            <p:custDataLst>
              <p:tags r:id="rId4"/>
            </p:custDataLst>
          </p:nvPr>
        </p:nvSpPr>
        <p:spPr>
          <a:xfrm>
            <a:off x="395605" y="2392045"/>
            <a:ext cx="3719195" cy="2245360"/>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（1）指出A观测点焚风出现的时间(地方时)。（2分）</a:t>
            </a:r>
            <a:endPar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（2）分析AB段地形对焚风发展变化的影响。（6分）</a:t>
            </a:r>
            <a:endPar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（3）解释B处锋面形成的原因并指出15:30后锋面的移动方向。（6分）</a:t>
            </a:r>
            <a:endPar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custDataLst>
              <p:tags r:id="rId5"/>
            </p:custDataLst>
          </p:nvPr>
        </p:nvSpPr>
        <p:spPr>
          <a:xfrm>
            <a:off x="3076575" y="31115"/>
            <a:ext cx="3479165"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【原题呈现】</a:t>
            </a:r>
            <a:endParaRPr kumimoji="0" lang="zh-CN" altLang="en-US" sz="32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custDataLst>
              <p:tags r:id="rId6"/>
            </p:custDataLst>
          </p:nvPr>
        </p:nvSpPr>
        <p:spPr>
          <a:xfrm>
            <a:off x="171450" y="15220"/>
            <a:ext cx="1005403" cy="633187"/>
          </a:xfrm>
          <a:prstGeom prst="rect">
            <a:avLst/>
          </a:prstGeom>
          <a:noFill/>
        </p:spPr>
        <p:txBody>
          <a:bodyPr wrap="none" lIns="91440" tIns="45720" rIns="91440" bIns="45720" rtlCol="0" anchor="t" anchorCtr="0">
            <a:sp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32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案例</a:t>
            </a:r>
            <a:endParaRPr kumimoji="0" lang="zh-CN" altLang="en-US" sz="32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569514" y="800497"/>
            <a:ext cx="8004335" cy="424624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en-US" sz="18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情境类试题一般要规避考生的成长环境，以地理学科问题为背景,利用学术符号和语言,按照学术路径设置问题,引导考生进行探究，既有利于基础性的考查,又有利于创新性的考查。</a:t>
            </a:r>
            <a:endParaRPr kumimoji="0" lang="en-US" altLang="zh-CN" sz="1800" b="1" i="0" u="none" strike="noStrike" kern="1200" cap="none" spc="0" normalizeH="0" baseline="0" noProof="0">
              <a:ln>
                <a:solidFill>
                  <a:srgbClr val="FF0000"/>
                </a:solid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a:ln>
                  <a:solidFill>
                    <a:srgbClr val="FF0000"/>
                  </a:solid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8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1、生活实践情境</a:t>
            </a:r>
            <a:endParaRPr kumimoji="0" lang="zh-CN" altLang="en-US" sz="18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按照现实生活中地理事象及其变化的内在逻辑而呈现的真实情境，主要用于考查学生对地理原理的迁移与应用。可将学科内容融入自然环境与社会生产生活中，着力体现综合性与应用性的考查要求。</a:t>
            </a:r>
            <a:endParaRPr kumimoji="0" lang="zh-CN" altLang="en-US" sz="18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2、学习探索情境</a:t>
            </a:r>
            <a:endParaRPr kumimoji="0" lang="zh-CN" altLang="en-US" sz="18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学习探索情境有2个不同层面的设计方向：其一是以地理学科专业语言与符号，按照学科逻辑而呈现的真实情境，主要用于考查学生对地理基础知识的理解与调用，并可规避学生成长环境的差异，着力体现基础性的考查要求；其二是以地理科学问题为背景，按照学术研究的一般路径而呈现的真实情境，主要用于考查学生对地理问题的建构与解决，间接渗透着学科思想与学术意识的导引，着力体现创新性的考查要求。</a:t>
            </a:r>
            <a:endParaRPr kumimoji="0" lang="zh-CN" altLang="en-US" sz="18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本题是一个学习探索情境。</a:t>
            </a:r>
            <a:endParaRPr kumimoji="0" lang="zh-CN" altLang="en-US" sz="18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2"/>
            </p:custDataLst>
          </p:nvPr>
        </p:nvSpPr>
        <p:spPr>
          <a:xfrm>
            <a:off x="2832100" y="146417"/>
            <a:ext cx="3479165"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【情景设置】</a:t>
            </a:r>
            <a:endParaRPr kumimoji="0" lang="zh-CN" altLang="en-US" sz="36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832100" y="267335"/>
            <a:ext cx="3479165" cy="7067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【问题设计】</a:t>
            </a:r>
            <a:endParaRPr kumimoji="0" lang="zh-CN" altLang="en-US" sz="40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2"/>
            </p:custDataLst>
          </p:nvPr>
        </p:nvSpPr>
        <p:spPr>
          <a:xfrm>
            <a:off x="428625" y="974090"/>
            <a:ext cx="8410575" cy="1014730"/>
          </a:xfrm>
          <a:prstGeom prst="rect">
            <a:avLst/>
          </a:prstGeom>
          <a:noFill/>
          <a:ln>
            <a:solidFill>
              <a:srgbClr val="FF0000"/>
            </a:solidFill>
          </a:ln>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（1）指出A观测点焚风出现的时间(地方时)。（2分）</a:t>
            </a:r>
            <a:endPar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（2）分析AB段地形对焚风发展变化的影响。（6分）</a:t>
            </a:r>
            <a:endPar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（3）解释B处锋面形成的原因并指出15:30后锋面的移动方向。（6分）</a:t>
            </a:r>
            <a:endPar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3"/>
            </p:custDataLst>
          </p:nvPr>
        </p:nvSpPr>
        <p:spPr>
          <a:xfrm>
            <a:off x="323850" y="2103755"/>
            <a:ext cx="8515350" cy="23069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设计：</a:t>
            </a:r>
            <a:endPar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以具体区域</a:t>
            </a: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AB</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断河谷</a:t>
            </a: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焚风</a:t>
            </a: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生消过程为主题，设计考查</a:t>
            </a: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焚风</a:t>
            </a: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出现时间、发展过程（地形对其影响）、对锋的形成及移动产生的影响。设问角度多变，时空尺度延展，难度由简至难呈梯度性布局。设问对接课标</a:t>
            </a: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运用示意图、简易天气图，</a:t>
            </a:r>
            <a:r>
              <a:rPr kumimoji="0" lang="zh-CN" altLang="en-US" sz="2400" b="0"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解释天气现象的成因</a:t>
            </a:r>
            <a:r>
              <a:rPr kumimoji="0" lang="en-US" altLang="zh-CN" sz="2400" b="0"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400" b="0" i="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和</a:t>
            </a:r>
            <a:r>
              <a:rPr kumimoji="0" lang="en-US" altLang="zh-CN" sz="2400" b="0"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400" b="0"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分析自然环境的整体性和地域分异规律</a:t>
            </a: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699385" y="17145"/>
            <a:ext cx="3479165" cy="7067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【解题思路】</a:t>
            </a:r>
            <a:endParaRPr kumimoji="0" lang="zh-CN" altLang="en-US" sz="40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2"/>
            </p:custDataLst>
          </p:nvPr>
        </p:nvSpPr>
        <p:spPr>
          <a:xfrm>
            <a:off x="285750" y="554990"/>
            <a:ext cx="8580120" cy="1753235"/>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17.阅读图文资料，完成下列要求。(14分)</a:t>
            </a:r>
            <a:endPar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为研究某地焚风的发展变化，研究人员在该地设 A、B 两处气象观测点进行观测(图 8)。图 9 为某年1月 28 日在 A 观测点获取的气象数据。另据 B 观测点数据显示,当日地方时14:00左右该处出现一个锋面，停留了一段时间后，15:30 左右开始移动。</a:t>
            </a:r>
            <a:endPar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custDataLst>
              <p:tags r:id="rId3"/>
            </p:custDataLst>
          </p:nvPr>
        </p:nvPicPr>
        <p:blipFill>
          <a:blip r:embed="rId4"/>
          <a:stretch>
            <a:fillRect/>
          </a:stretch>
        </p:blipFill>
        <p:spPr>
          <a:xfrm>
            <a:off x="4059555" y="2054860"/>
            <a:ext cx="5030470" cy="2589530"/>
          </a:xfrm>
          <a:prstGeom prst="rect">
            <a:avLst/>
          </a:prstGeom>
        </p:spPr>
      </p:pic>
      <p:sp>
        <p:nvSpPr>
          <p:cNvPr id="4" name="文本框 3"/>
          <p:cNvSpPr txBox="1"/>
          <p:nvPr>
            <p:custDataLst>
              <p:tags r:id="rId5"/>
            </p:custDataLst>
          </p:nvPr>
        </p:nvSpPr>
        <p:spPr>
          <a:xfrm>
            <a:off x="395605" y="2392045"/>
            <a:ext cx="3862705" cy="706755"/>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（1）指出A观测点焚风出现的时间(地方时)。（2分）</a:t>
            </a:r>
            <a:endPar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custDataLst>
              <p:tags r:id="rId6"/>
            </p:custDataLst>
          </p:nvPr>
        </p:nvSpPr>
        <p:spPr>
          <a:xfrm>
            <a:off x="3811270" y="555625"/>
            <a:ext cx="5278755" cy="1476375"/>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rPr>
              <a:t>概念：焚风是特定地形特定环流条件下形成的一种山地天气。出现在山脉背面，由山地引发的一种局部范围内的空气运动形式——过山气流在背风坡</a:t>
            </a:r>
            <a:r>
              <a:rPr kumimoji="0" lang="zh-CN" altLang="en-US" sz="1800" b="1" i="0" u="none" strike="noStrike" kern="1200" cap="none" spc="0" normalizeH="0" baseline="0" noProof="0">
                <a:ln>
                  <a:noFill/>
                </a:ln>
                <a:solidFill>
                  <a:prstClr val="black"/>
                </a:solidFill>
                <a:effectLst/>
                <a:highlight>
                  <a:srgbClr val="FF0000"/>
                </a:highlight>
                <a:uLnTx/>
                <a:uFillTx/>
                <a:latin typeface="微软雅黑" panose="020B0503020204020204" pitchFamily="34" charset="-122"/>
                <a:ea typeface="微软雅黑" panose="020B0503020204020204" pitchFamily="34" charset="-122"/>
                <a:cs typeface="微软雅黑" panose="020B0503020204020204" pitchFamily="34" charset="-122"/>
              </a:rPr>
              <a:t>下沉</a:t>
            </a:r>
            <a:r>
              <a:rPr kumimoji="0" lang="zh-CN" altLang="en-US" sz="1800" b="1" i="0" u="none" strike="noStrike" kern="1200" cap="none" spc="0" normalizeH="0" baseline="0" noProof="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rPr>
              <a:t>而变得</a:t>
            </a:r>
            <a:r>
              <a:rPr kumimoji="0" lang="zh-CN" altLang="en-US" sz="1800" b="1" i="0" u="none" strike="noStrike" kern="1200" cap="none" spc="0" normalizeH="0" baseline="0" noProof="0">
                <a:ln>
                  <a:noFill/>
                </a:ln>
                <a:solidFill>
                  <a:prstClr val="black"/>
                </a:solidFill>
                <a:effectLst/>
                <a:highlight>
                  <a:srgbClr val="FF0000"/>
                </a:highlight>
                <a:uLnTx/>
                <a:uFillTx/>
                <a:latin typeface="微软雅黑" panose="020B0503020204020204" pitchFamily="34" charset="-122"/>
                <a:ea typeface="微软雅黑" panose="020B0503020204020204" pitchFamily="34" charset="-122"/>
                <a:cs typeface="微软雅黑" panose="020B0503020204020204" pitchFamily="34" charset="-122"/>
              </a:rPr>
              <a:t>干热</a:t>
            </a:r>
            <a:r>
              <a:rPr kumimoji="0" lang="zh-CN" altLang="en-US" sz="1800" b="1" i="0" u="none" strike="noStrike" kern="1200" cap="none" spc="0" normalizeH="0" baseline="0" noProof="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rPr>
              <a:t>的一种</a:t>
            </a:r>
            <a:r>
              <a:rPr kumimoji="0" lang="zh-CN" altLang="en-US" sz="1800" b="1" i="0" u="none" strike="noStrike" kern="1200" cap="none" spc="0" normalizeH="0" baseline="0" noProof="0">
                <a:ln>
                  <a:noFill/>
                </a:ln>
                <a:solidFill>
                  <a:prstClr val="black"/>
                </a:solidFill>
                <a:effectLst/>
                <a:highlight>
                  <a:srgbClr val="FF0000"/>
                </a:highlight>
                <a:uLnTx/>
                <a:uFillTx/>
                <a:latin typeface="微软雅黑" panose="020B0503020204020204" pitchFamily="34" charset="-122"/>
                <a:ea typeface="微软雅黑" panose="020B0503020204020204" pitchFamily="34" charset="-122"/>
                <a:cs typeface="微软雅黑" panose="020B0503020204020204" pitchFamily="34" charset="-122"/>
              </a:rPr>
              <a:t>地方性风</a:t>
            </a:r>
            <a:r>
              <a:rPr kumimoji="0" lang="zh-CN" altLang="en-US" sz="1800" b="1" i="0" u="none" strike="noStrike" kern="1200" cap="none" spc="0" normalizeH="0" baseline="0" noProof="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rPr>
              <a:t>。即焚风是在背风坡的山麓地带形成的干燥、高温的</a:t>
            </a:r>
            <a:r>
              <a:rPr kumimoji="0" lang="zh-CN" altLang="en-US" sz="1800" b="1" i="0" u="none" strike="noStrike" kern="1200" cap="none" spc="0" normalizeH="0" baseline="0" noProof="0">
                <a:ln>
                  <a:noFill/>
                </a:ln>
                <a:solidFill>
                  <a:srgbClr val="FF0000"/>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rPr>
              <a:t>下沉</a:t>
            </a:r>
            <a:r>
              <a:rPr kumimoji="0" lang="zh-CN" altLang="en-US" sz="1800" b="1" i="0" u="none" strike="noStrike" kern="1200" cap="none" spc="0" normalizeH="0" baseline="0" noProof="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rPr>
              <a:t>气流。</a:t>
            </a:r>
            <a:endParaRPr kumimoji="0" lang="zh-CN" altLang="en-US" sz="1800" b="1" i="0" u="none" strike="noStrike" kern="1200" cap="none" spc="0" normalizeH="0" baseline="0" noProof="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圆角矩形 5"/>
          <p:cNvSpPr/>
          <p:nvPr>
            <p:custDataLst>
              <p:tags r:id="rId7"/>
            </p:custDataLst>
          </p:nvPr>
        </p:nvSpPr>
        <p:spPr>
          <a:xfrm>
            <a:off x="4209415" y="2967990"/>
            <a:ext cx="325755" cy="122428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圆角矩形 6"/>
          <p:cNvSpPr/>
          <p:nvPr>
            <p:custDataLst>
              <p:tags r:id="rId8"/>
            </p:custDataLst>
          </p:nvPr>
        </p:nvSpPr>
        <p:spPr>
          <a:xfrm>
            <a:off x="4714875" y="2103755"/>
            <a:ext cx="1008380" cy="180340"/>
          </a:xfrm>
          <a:prstGeom prst="round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燕尾形箭头 8"/>
          <p:cNvSpPr/>
          <p:nvPr>
            <p:custDataLst>
              <p:tags r:id="rId9"/>
            </p:custDataLst>
          </p:nvPr>
        </p:nvSpPr>
        <p:spPr>
          <a:xfrm rot="2280000">
            <a:off x="2924810" y="1640840"/>
            <a:ext cx="1711960" cy="50038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盛行西风</a:t>
            </a:r>
            <a:endParaRPr kumimoji="0" lang="zh-CN" altLang="en-US" sz="1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custDataLst>
              <p:tags r:id="rId10"/>
            </p:custDataLst>
          </p:nvPr>
        </p:nvSpPr>
        <p:spPr>
          <a:xfrm>
            <a:off x="431800" y="3759835"/>
            <a:ext cx="1531620" cy="368300"/>
          </a:xfrm>
          <a:prstGeom prst="rect">
            <a:avLst/>
          </a:prstGeom>
          <a:noFill/>
          <a:ln>
            <a:solidFill>
              <a:srgbClr val="7030A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a:t>
            </a: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点位置特征</a:t>
            </a: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custDataLst>
              <p:tags r:id="rId11"/>
            </p:custDataLst>
          </p:nvPr>
        </p:nvSpPr>
        <p:spPr>
          <a:xfrm>
            <a:off x="837565" y="3256280"/>
            <a:ext cx="1125855" cy="368300"/>
          </a:xfrm>
          <a:prstGeom prst="rect">
            <a:avLst/>
          </a:prstGeom>
          <a:noFill/>
          <a:ln>
            <a:solidFill>
              <a:srgbClr val="7030A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焚风概念</a:t>
            </a: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custDataLst>
              <p:tags r:id="rId12"/>
            </p:custDataLst>
          </p:nvPr>
        </p:nvSpPr>
        <p:spPr>
          <a:xfrm>
            <a:off x="431800" y="4276090"/>
            <a:ext cx="1531620" cy="368300"/>
          </a:xfrm>
          <a:prstGeom prst="rect">
            <a:avLst/>
          </a:prstGeom>
          <a:noFill/>
          <a:ln>
            <a:solidFill>
              <a:srgbClr val="7030A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图</a:t>
            </a:r>
            <a:r>
              <a:rPr kumimoji="0" lang="en-US" altLang="zh-CN"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9</a:t>
            </a: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信息获取</a:t>
            </a: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箭头连接符 12"/>
          <p:cNvCxnSpPr/>
          <p:nvPr>
            <p:custDataLst>
              <p:tags r:id="rId13"/>
            </p:custDataLst>
          </p:nvPr>
        </p:nvCxnSpPr>
        <p:spPr>
          <a:xfrm>
            <a:off x="7372985" y="3093085"/>
            <a:ext cx="5715" cy="88328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custDataLst>
              <p:tags r:id="rId14"/>
            </p:custDataLst>
          </p:nvPr>
        </p:nvCxnSpPr>
        <p:spPr>
          <a:xfrm flipH="1">
            <a:off x="7306310" y="3183890"/>
            <a:ext cx="0" cy="79184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左箭头标注 14"/>
          <p:cNvSpPr/>
          <p:nvPr>
            <p:custDataLst>
              <p:tags r:id="rId15"/>
            </p:custDataLst>
          </p:nvPr>
        </p:nvSpPr>
        <p:spPr>
          <a:xfrm rot="10800000">
            <a:off x="1979930" y="3511550"/>
            <a:ext cx="604520" cy="911225"/>
          </a:xfrm>
          <a:prstGeom prst="leftArrowCallout">
            <a:avLst>
              <a:gd name="adj1" fmla="val 15400"/>
              <a:gd name="adj2" fmla="val 11254"/>
              <a:gd name="adj3" fmla="val 25000"/>
              <a:gd name="adj4" fmla="val 7821"/>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圆角矩形 17"/>
          <p:cNvSpPr/>
          <p:nvPr>
            <p:custDataLst>
              <p:tags r:id="rId16"/>
            </p:custDataLst>
          </p:nvPr>
        </p:nvSpPr>
        <p:spPr>
          <a:xfrm>
            <a:off x="1619885" y="2428240"/>
            <a:ext cx="964565" cy="32385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custDataLst>
              <p:tags r:id="rId17"/>
            </p:custDataLst>
          </p:nvPr>
        </p:nvSpPr>
        <p:spPr>
          <a:xfrm>
            <a:off x="2597785" y="3766185"/>
            <a:ext cx="1283970" cy="368300"/>
          </a:xfrm>
          <a:prstGeom prst="rect">
            <a:avLst/>
          </a:prstGeom>
          <a:noFill/>
          <a:ln>
            <a:solidFill>
              <a:srgbClr val="7030A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7</a:t>
            </a: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点</a:t>
            </a:r>
            <a:r>
              <a:rPr kumimoji="0" lang="en-US" altLang="zh-CN"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~8</a:t>
            </a: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点</a:t>
            </a: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0" name="图片 99"/>
          <p:cNvPicPr/>
          <p:nvPr>
            <p:custDataLst>
              <p:tags r:id="rId18"/>
            </p:custDataLst>
          </p:nvPr>
        </p:nvPicPr>
        <p:blipFill>
          <a:blip r:embed="rId19"/>
          <a:srcRect l="116" t="-1921" r="-116" b="11849"/>
          <a:stretch>
            <a:fillRect/>
          </a:stretch>
        </p:blipFill>
        <p:spPr>
          <a:xfrm>
            <a:off x="146050" y="17145"/>
            <a:ext cx="3486150" cy="2266315"/>
          </a:xfrm>
          <a:prstGeom prst="rect">
            <a:avLst/>
          </a:prstGeom>
          <a:noFill/>
          <a:ln w="9525">
            <a:noFill/>
          </a:ln>
        </p:spPr>
      </p:pic>
      <p:sp>
        <p:nvSpPr>
          <p:cNvPr id="16" name="文本框 15"/>
          <p:cNvSpPr txBox="1"/>
          <p:nvPr>
            <p:custDataLst>
              <p:tags r:id="rId20"/>
            </p:custDataLst>
          </p:nvPr>
        </p:nvSpPr>
        <p:spPr>
          <a:xfrm>
            <a:off x="36830" y="4156075"/>
            <a:ext cx="9053830" cy="829945"/>
          </a:xfrm>
          <a:prstGeom prst="rect">
            <a:avLst/>
          </a:prstGeom>
          <a:solidFill>
            <a:srgbClr val="00B0F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能力素养：考查学生获取和解读地理信息的能力，培养其区域认知和综合思维核心素养。</a:t>
            </a:r>
            <a:r>
              <a:rPr kumimoji="0" lang="zh-CN" altLang="en-US" sz="2400" b="1" i="0" u="none" strike="noStrike" kern="12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关注区域，区域特征是解答地理题的关键</a:t>
            </a:r>
            <a:endPar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文本框 19"/>
          <p:cNvSpPr txBox="1"/>
          <p:nvPr>
            <p:custDataLst>
              <p:tags r:id="rId21"/>
            </p:custDataLst>
          </p:nvPr>
        </p:nvSpPr>
        <p:spPr>
          <a:xfrm>
            <a:off x="36830" y="3702050"/>
            <a:ext cx="6861810" cy="460375"/>
          </a:xfrm>
          <a:prstGeom prst="rect">
            <a:avLst/>
          </a:prstGeom>
          <a:solidFill>
            <a:srgbClr val="00B0F0"/>
          </a:solid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必备知识：焚风概念、特点，位置的判读</a:t>
            </a:r>
            <a:endPar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圆角矩形 20"/>
          <p:cNvSpPr/>
          <p:nvPr>
            <p:custDataLst>
              <p:tags r:id="rId22"/>
            </p:custDataLst>
          </p:nvPr>
        </p:nvSpPr>
        <p:spPr>
          <a:xfrm>
            <a:off x="2597150" y="2440305"/>
            <a:ext cx="501650" cy="311785"/>
          </a:xfrm>
          <a:prstGeom prst="roundRect">
            <a:avLst/>
          </a:prstGeom>
          <a:solidFill>
            <a:schemeClr val="tx2">
              <a:lumMod val="50000"/>
              <a:lumOff val="50000"/>
              <a:alpha val="58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下箭头 16"/>
          <p:cNvSpPr/>
          <p:nvPr>
            <p:custDataLst>
              <p:tags r:id="rId23"/>
            </p:custDataLst>
          </p:nvPr>
        </p:nvSpPr>
        <p:spPr>
          <a:xfrm rot="20580000">
            <a:off x="4824730" y="2391410"/>
            <a:ext cx="107950" cy="215900"/>
          </a:xfrm>
          <a:prstGeom prst="down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solidFill>
                  <a:srgbClr val="FF0000"/>
                </a:solid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文本框 24"/>
          <p:cNvSpPr txBox="1"/>
          <p:nvPr>
            <p:custDataLst>
              <p:tags r:id="rId24"/>
            </p:custDataLst>
          </p:nvPr>
        </p:nvSpPr>
        <p:spPr>
          <a:xfrm>
            <a:off x="6103144" y="2231231"/>
            <a:ext cx="2735580" cy="382429"/>
          </a:xfrm>
          <a:prstGeom prst="rect">
            <a:avLst/>
          </a:prstGeom>
          <a:noFill/>
        </p:spPr>
        <p:txBody>
          <a:bodyPr wrap="square" rtlCol="0" anchor="t">
            <a:no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0" normalizeH="0" baseline="0" noProof="0">
                <a:ln>
                  <a:noFill/>
                </a:ln>
                <a:solidFill>
                  <a:srgbClr val="FF0000"/>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mn-ea"/>
              </a:rPr>
              <a:t>关键信息</a:t>
            </a:r>
            <a:r>
              <a:rPr kumimoji="0" lang="zh-CN" altLang="en-US" sz="15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：焚风风向：偏北风</a:t>
            </a:r>
            <a:endParaRPr kumimoji="0" lang="zh-CN" altLang="en-US" sz="15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nodeType="with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blinds(horizontal)">
                                      <p:cBhvr>
                                        <p:cTn id="18" dur="500"/>
                                        <p:tgtEl>
                                          <p:spTgt spid="10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100"/>
                                        </p:tgtEl>
                                      </p:cBhvr>
                                    </p:animEffect>
                                    <p:set>
                                      <p:cBhvr>
                                        <p:cTn id="23" dur="1" fill="hold">
                                          <p:stCondLst>
                                            <p:cond delay="499"/>
                                          </p:stCondLst>
                                        </p:cTn>
                                        <p:tgtEl>
                                          <p:spTgt spid="10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linds(horizontal)">
                                      <p:cBhvr>
                                        <p:cTn id="39" dur="500"/>
                                        <p:tgtEl>
                                          <p:spTgt spid="6"/>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0-#ppt_w/2"/>
                                          </p:val>
                                        </p:tav>
                                        <p:tav tm="100000">
                                          <p:val>
                                            <p:strVal val="#ppt_x"/>
                                          </p:val>
                                        </p:tav>
                                      </p:tavLst>
                                    </p:anim>
                                    <p:anim calcmode="lin" valueType="num">
                                      <p:cBhvr additive="base">
                                        <p:cTn id="70" dur="500" fill="hold"/>
                                        <p:tgtEl>
                                          <p:spTgt spid="15"/>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0-#ppt_w/2"/>
                                          </p:val>
                                        </p:tav>
                                        <p:tav tm="100000">
                                          <p:val>
                                            <p:strVal val="#ppt_x"/>
                                          </p:val>
                                        </p:tav>
                                      </p:tavLst>
                                    </p:anim>
                                    <p:anim calcmode="lin" valueType="num">
                                      <p:cBhvr additive="base">
                                        <p:cTn id="7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linds(horizontal)">
                                      <p:cBhvr>
                                        <p:cTn id="79" dur="500"/>
                                        <p:tgtEl>
                                          <p:spTgt spid="20"/>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blinds(horizontal)">
                                      <p:cBhvr>
                                        <p:cTn id="82" dur="500"/>
                                        <p:tgtEl>
                                          <p:spTgt spid="16"/>
                                        </p:tgtEl>
                                      </p:cBhvr>
                                    </p:animEffect>
                                  </p:childTnLst>
                                </p:cTn>
                              </p:par>
                              <p:par>
                                <p:cTn id="83" presetID="1"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animBg="1"/>
      <p:bldP spid="10" grpId="0" animBg="1"/>
      <p:bldP spid="11" grpId="0" animBg="1"/>
      <p:bldP spid="12" grpId="0" animBg="1"/>
      <p:bldP spid="15" grpId="0" animBg="1"/>
      <p:bldP spid="18" grpId="0" animBg="1"/>
      <p:bldP spid="19" grpId="0" bldLvl="0" animBg="1"/>
      <p:bldP spid="16" grpId="0" animBg="1"/>
      <p:bldP spid="20" grpId="0" bldLvl="0" animBg="1"/>
      <p:bldP spid="21" grpId="0" animBg="1"/>
      <p:bldP spid="17" grpId="0" animBg="1"/>
      <p:bldP spid="2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66135" y="273685"/>
            <a:ext cx="2316480" cy="607695"/>
          </a:xfrm>
          <a:prstGeom prst="rect">
            <a:avLst/>
          </a:prstGeom>
          <a:noFill/>
        </p:spPr>
        <p:txBody>
          <a:bodyPr wrap="none" lIns="91440" tIns="45720" rIns="91440" bIns="45720" rtlCol="0" anchor="t" anchorCtr="0">
            <a:sp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8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【能力素养】</a:t>
            </a:r>
            <a:endParaRPr kumimoji="0" lang="zh-CN" altLang="en-US" sz="2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custDataLst>
              <p:tags r:id="rId2"/>
            </p:custDataLst>
          </p:nvPr>
        </p:nvSpPr>
        <p:spPr>
          <a:xfrm>
            <a:off x="433070" y="765175"/>
            <a:ext cx="3448050" cy="469900"/>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信息的获取与解读、推理判断</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custDataLst>
              <p:tags r:id="rId3"/>
            </p:custDataLst>
          </p:nvPr>
        </p:nvSpPr>
        <p:spPr>
          <a:xfrm>
            <a:off x="432435" y="1235710"/>
            <a:ext cx="3166110" cy="69596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焚风使气温升高，</a:t>
            </a:r>
            <a:endPar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相对湿度下降</a:t>
            </a:r>
            <a:endPar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3630930" y="1129030"/>
            <a:ext cx="914400" cy="914400"/>
          </a:xfrm>
          <a:prstGeom prst="rect">
            <a:avLst/>
          </a:prstGeom>
        </p:spPr>
      </p:pic>
      <p:sp>
        <p:nvSpPr>
          <p:cNvPr id="6" name="矩形 5"/>
          <p:cNvSpPr/>
          <p:nvPr>
            <p:custDataLst>
              <p:tags r:id="rId7"/>
            </p:custDataLst>
          </p:nvPr>
        </p:nvSpPr>
        <p:spPr>
          <a:xfrm>
            <a:off x="4583430" y="1404620"/>
            <a:ext cx="4097020" cy="4603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6—8</a:t>
            </a:r>
            <a:r>
              <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时，气温升高，相对湿度下降</a:t>
            </a:r>
            <a:endPar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custDataLst>
              <p:tags r:id="rId8"/>
            </p:custDataLst>
          </p:nvPr>
        </p:nvSpPr>
        <p:spPr>
          <a:xfrm>
            <a:off x="4782820" y="2645410"/>
            <a:ext cx="2066290" cy="199009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6—7</a:t>
            </a:r>
            <a:r>
              <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时风向是偏南风，风从河谷低处吹向河谷高处，不符合焚风下沉的概念特征</a:t>
            </a:r>
            <a:endPar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矩形 8"/>
          <p:cNvSpPr/>
          <p:nvPr>
            <p:custDataLst>
              <p:tags r:id="rId9"/>
            </p:custDataLst>
          </p:nvPr>
        </p:nvSpPr>
        <p:spPr>
          <a:xfrm>
            <a:off x="7091680" y="2635885"/>
            <a:ext cx="1964690" cy="199961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7—8</a:t>
            </a:r>
            <a:r>
              <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时风向为偏北风，风从河谷的高处吹向河谷低处，符合焚风的特征</a:t>
            </a:r>
            <a:endPar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1178710" name="左大括号 281178710"/>
          <p:cNvSpPr/>
          <p:nvPr>
            <p:custDataLst>
              <p:tags r:id="rId10"/>
            </p:custDataLst>
          </p:nvPr>
        </p:nvSpPr>
        <p:spPr>
          <a:xfrm rot="5400000">
            <a:off x="6412230" y="991870"/>
            <a:ext cx="743585" cy="2623820"/>
          </a:xfrm>
          <a:prstGeom prst="leftBrace">
            <a:avLst/>
          </a:prstGeom>
        </p:spPr>
        <p:style>
          <a:lnRef idx="1">
            <a:schemeClr val="accent1"/>
          </a:lnRef>
          <a:fillRef idx="0">
            <a:schemeClr val="accent1"/>
          </a:fillRef>
          <a:effectRef idx="0">
            <a:schemeClr val="accent1"/>
          </a:effectRef>
          <a:fontRef idx="minor">
            <a:schemeClr val="tx1"/>
          </a:fontRef>
        </p:style>
        <p:txBody>
          <a:bodyPr/>
          <a:lstStyle/>
          <a:p/>
        </p:txBody>
      </p:sp>
      <p:pic>
        <p:nvPicPr>
          <p:cNvPr id="7" name="图片 6"/>
          <p:cNvPicPr>
            <a:picLocks noChangeAspect="1"/>
          </p:cNvPicPr>
          <p:nvPr>
            <p:custDataLst>
              <p:tags r:id="rId11"/>
            </p:custDataLst>
          </p:nvPr>
        </p:nvPicPr>
        <p:blipFill>
          <a:blip r:embed="rId12"/>
          <a:stretch>
            <a:fillRect/>
          </a:stretch>
        </p:blipFill>
        <p:spPr>
          <a:xfrm>
            <a:off x="-17145" y="2034540"/>
            <a:ext cx="4800600" cy="2600325"/>
          </a:xfrm>
          <a:prstGeom prst="rect">
            <a:avLst/>
          </a:prstGeom>
        </p:spPr>
      </p:pic>
      <p:cxnSp>
        <p:nvCxnSpPr>
          <p:cNvPr id="14" name="直接箭头连接符 13"/>
          <p:cNvCxnSpPr/>
          <p:nvPr>
            <p:custDataLst>
              <p:tags r:id="rId13"/>
            </p:custDataLst>
          </p:nvPr>
        </p:nvCxnSpPr>
        <p:spPr>
          <a:xfrm flipH="1">
            <a:off x="3056255" y="3145790"/>
            <a:ext cx="0" cy="79184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custDataLst>
              <p:tags r:id="rId14"/>
            </p:custDataLst>
          </p:nvPr>
        </p:nvCxnSpPr>
        <p:spPr>
          <a:xfrm>
            <a:off x="3122295" y="3194050"/>
            <a:ext cx="5715" cy="7442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33400" y="367665"/>
            <a:ext cx="7955915" cy="2254885"/>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4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【失分剖析】</a:t>
            </a:r>
            <a:endParaRPr kumimoji="0" lang="zh-CN" altLang="en-US" sz="2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0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审题不清。</a:t>
            </a:r>
            <a:r>
              <a:rPr kumimoji="0" lang="zh-CN" altLang="en-US" sz="20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kumimoji="0" lang="zh-CN" altLang="en-US" sz="20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有很多同学答的是焚风持续的时间,而不是</a:t>
            </a:r>
            <a:r>
              <a:rPr kumimoji="0" lang="zh-CN" altLang="en-US" sz="20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出现</a:t>
            </a:r>
            <a:r>
              <a:rPr kumimoji="0" lang="zh-CN" altLang="en-US" sz="20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的时间。（</a:t>
            </a:r>
            <a:r>
              <a:rPr kumimoji="0" lang="en-US" altLang="zh-CN" sz="20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20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）从图</a:t>
            </a:r>
            <a:r>
              <a:rPr kumimoji="0" lang="en-US" altLang="zh-CN" sz="20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9</a:t>
            </a:r>
            <a:r>
              <a:rPr kumimoji="0" lang="zh-CN" altLang="en-US" sz="20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上很容易看出，</a:t>
            </a:r>
            <a:r>
              <a:rPr kumimoji="0" lang="en-US" altLang="zh-CN" sz="20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6--8</a:t>
            </a:r>
            <a:r>
              <a:rPr kumimoji="0" lang="zh-CN" altLang="en-US" sz="20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时气温升高，湿度下降，而忽视</a:t>
            </a:r>
            <a:r>
              <a:rPr kumimoji="0" lang="zh-CN" altLang="en-US" sz="20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风向</a:t>
            </a:r>
            <a:r>
              <a:rPr kumimoji="0" lang="zh-CN" altLang="en-US" sz="20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，所以有些考生就会答</a:t>
            </a:r>
            <a:r>
              <a:rPr kumimoji="0" lang="en-US" altLang="zh-CN" sz="20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6--8</a:t>
            </a:r>
            <a:r>
              <a:rPr kumimoji="0" lang="zh-CN" altLang="en-US" sz="20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时</a:t>
            </a:r>
            <a:endParaRPr kumimoji="0" lang="zh-CN" altLang="en-US" sz="20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2"/>
            </p:custDataLst>
          </p:nvPr>
        </p:nvSpPr>
        <p:spPr>
          <a:xfrm>
            <a:off x="641350" y="2186940"/>
            <a:ext cx="7764780" cy="1902460"/>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4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【评分参考】</a:t>
            </a:r>
            <a:endPar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en-US" altLang="zh-CN"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7</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00--8:00</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是闭区间，答这个区间或者这个区间内任意时间即可，得</a:t>
            </a:r>
            <a:r>
              <a:rPr kumimoji="0" lang="en-US" altLang="zh-CN"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分。必须在区间内，如写6:00—8：00 不给分，如果是7：00和8:00给分。</a:t>
            </a:r>
            <a:endPar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3"/>
            </p:custDataLst>
          </p:nvPr>
        </p:nvSpPr>
        <p:spPr>
          <a:xfrm>
            <a:off x="533400" y="3888740"/>
            <a:ext cx="5546725" cy="1045210"/>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4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【答案】   </a:t>
            </a:r>
            <a:r>
              <a:rPr kumimoji="0" lang="en-US" altLang="zh-CN" sz="24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7--8</a:t>
            </a:r>
            <a:r>
              <a:rPr kumimoji="0" lang="zh-CN" altLang="en-US" sz="24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时</a:t>
            </a:r>
            <a:endParaRPr kumimoji="0" lang="zh-CN" altLang="en-US" sz="24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85750" y="261620"/>
            <a:ext cx="8580120" cy="1753235"/>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2023</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山东卷</a:t>
            </a: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17</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阅读图文资料，完成下列要求。(14分)</a:t>
            </a:r>
            <a:endPar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为研究某地焚风的发展变化，研究人员在该地设 A、B 两处气象观测点进行观测(图 8)。图 9 为某年1月 28 日在 A 观测点获取的气象数据。另据 B 观测点数据显示,当日地方时14:00左右该处出现一个锋面，停留了一段时间后，15:30 左右开始移动。</a:t>
            </a:r>
            <a:endPar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4139565" y="1774825"/>
            <a:ext cx="4772025" cy="2589530"/>
          </a:xfrm>
          <a:prstGeom prst="rect">
            <a:avLst/>
          </a:prstGeom>
        </p:spPr>
      </p:pic>
      <p:sp>
        <p:nvSpPr>
          <p:cNvPr id="4" name="文本框 3"/>
          <p:cNvSpPr txBox="1"/>
          <p:nvPr>
            <p:custDataLst>
              <p:tags r:id="rId4"/>
            </p:custDataLst>
          </p:nvPr>
        </p:nvSpPr>
        <p:spPr>
          <a:xfrm>
            <a:off x="395605" y="1990725"/>
            <a:ext cx="4252595" cy="706755"/>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（2）分析AB段地形对焚风发展变化的影响。（6分）</a:t>
            </a:r>
            <a:endPar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圆角矩形 4"/>
          <p:cNvSpPr/>
          <p:nvPr>
            <p:custDataLst>
              <p:tags r:id="rId5"/>
            </p:custDataLst>
          </p:nvPr>
        </p:nvSpPr>
        <p:spPr>
          <a:xfrm>
            <a:off x="1619885" y="2062480"/>
            <a:ext cx="1151890" cy="252095"/>
          </a:xfrm>
          <a:prstGeom prst="roundRect">
            <a:avLst/>
          </a:prstGeom>
          <a:noFill/>
          <a:ln>
            <a:solidFill>
              <a:srgbClr val="0000F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solidFill>
                  <a:srgbClr val="0000FF"/>
                </a:solid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圆角矩形 5"/>
          <p:cNvSpPr/>
          <p:nvPr>
            <p:custDataLst>
              <p:tags r:id="rId6"/>
            </p:custDataLst>
          </p:nvPr>
        </p:nvSpPr>
        <p:spPr>
          <a:xfrm>
            <a:off x="3529965" y="2026920"/>
            <a:ext cx="1005840" cy="287655"/>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任意多边形 6"/>
          <p:cNvSpPr/>
          <p:nvPr>
            <p:custDataLst>
              <p:tags r:id="rId7"/>
            </p:custDataLst>
          </p:nvPr>
        </p:nvSpPr>
        <p:spPr>
          <a:xfrm>
            <a:off x="1564640" y="2327910"/>
            <a:ext cx="385445" cy="746125"/>
          </a:xfrm>
          <a:custGeom>
            <a:avLst/>
            <a:gdLst>
              <a:gd name="connisteX0" fmla="*/ 338455 w 338455"/>
              <a:gd name="connsiteY0" fmla="*/ 0 h 367665"/>
              <a:gd name="connisteX1" fmla="*/ 95885 w 338455"/>
              <a:gd name="connsiteY1" fmla="*/ 95885 h 367665"/>
              <a:gd name="connisteX2" fmla="*/ 0 w 338455"/>
              <a:gd name="connsiteY2" fmla="*/ 367665 h 367665"/>
            </a:gdLst>
            <a:ahLst/>
            <a:cxnLst>
              <a:cxn ang="0">
                <a:pos x="connisteX0" y="connsiteY0"/>
              </a:cxn>
              <a:cxn ang="0">
                <a:pos x="connisteX1" y="connsiteY1"/>
              </a:cxn>
              <a:cxn ang="0">
                <a:pos x="connisteX2" y="connsiteY2"/>
              </a:cxn>
            </a:cxnLst>
            <a:rect l="l" t="t" r="r" b="b"/>
            <a:pathLst>
              <a:path w="338455" h="367665">
                <a:moveTo>
                  <a:pt x="338455" y="0"/>
                </a:moveTo>
                <a:cubicBezTo>
                  <a:pt x="292100" y="13970"/>
                  <a:pt x="163830" y="22225"/>
                  <a:pt x="95885" y="95885"/>
                </a:cubicBezTo>
                <a:cubicBezTo>
                  <a:pt x="27940" y="169545"/>
                  <a:pt x="14605" y="314960"/>
                  <a:pt x="0" y="367665"/>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8"/>
            </p:custDataLst>
          </p:nvPr>
        </p:nvSpPr>
        <p:spPr>
          <a:xfrm>
            <a:off x="467360" y="3070225"/>
            <a:ext cx="2287270" cy="321945"/>
          </a:xfrm>
          <a:prstGeom prst="rect">
            <a:avLst/>
          </a:prstGeom>
          <a:noFill/>
          <a:ln w="12700">
            <a:solidFill>
              <a:srgbClr val="0000FF"/>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类型、地势、走向等</a:t>
            </a: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任意多边形 8"/>
          <p:cNvSpPr/>
          <p:nvPr>
            <p:custDataLst>
              <p:tags r:id="rId9"/>
            </p:custDataLst>
          </p:nvPr>
        </p:nvSpPr>
        <p:spPr>
          <a:xfrm>
            <a:off x="3909695" y="2320925"/>
            <a:ext cx="429895" cy="327660"/>
          </a:xfrm>
          <a:custGeom>
            <a:avLst/>
            <a:gdLst>
              <a:gd name="connisteX0" fmla="*/ 21590 w 198222"/>
              <a:gd name="connsiteY0" fmla="*/ 0 h 462915"/>
              <a:gd name="connisteX1" fmla="*/ 198120 w 198222"/>
              <a:gd name="connsiteY1" fmla="*/ 168910 h 462915"/>
              <a:gd name="connisteX2" fmla="*/ 0 w 198222"/>
              <a:gd name="connsiteY2" fmla="*/ 462915 h 462915"/>
            </a:gdLst>
            <a:ahLst/>
            <a:cxnLst>
              <a:cxn ang="0">
                <a:pos x="connisteX0" y="connsiteY0"/>
              </a:cxn>
              <a:cxn ang="0">
                <a:pos x="connisteX1" y="connsiteY1"/>
              </a:cxn>
              <a:cxn ang="0">
                <a:pos x="connisteX2" y="connsiteY2"/>
              </a:cxn>
            </a:cxnLst>
            <a:rect l="l" t="t" r="r" b="b"/>
            <a:pathLst>
              <a:path w="198222" h="462915">
                <a:moveTo>
                  <a:pt x="21590" y="0"/>
                </a:moveTo>
                <a:cubicBezTo>
                  <a:pt x="60960" y="27940"/>
                  <a:pt x="202565" y="76200"/>
                  <a:pt x="198120" y="168910"/>
                </a:cubicBezTo>
                <a:cubicBezTo>
                  <a:pt x="193675" y="261620"/>
                  <a:pt x="43180" y="407670"/>
                  <a:pt x="0" y="4629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custDataLst>
              <p:tags r:id="rId10"/>
            </p:custDataLst>
          </p:nvPr>
        </p:nvSpPr>
        <p:spPr>
          <a:xfrm>
            <a:off x="1853565" y="2638425"/>
            <a:ext cx="2861945" cy="368300"/>
          </a:xfrm>
          <a:prstGeom prst="rect">
            <a:avLst/>
          </a:prstGeom>
          <a:noFill/>
          <a:ln>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风向、风速、风的性质等</a:t>
            </a: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1" name="曲线连接符 10"/>
          <p:cNvCxnSpPr>
            <a:stCxn id="8" idx="3"/>
          </p:cNvCxnSpPr>
          <p:nvPr>
            <p:custDataLst>
              <p:tags r:id="rId11"/>
            </p:custDataLst>
          </p:nvPr>
        </p:nvCxnSpPr>
        <p:spPr>
          <a:xfrm flipV="1">
            <a:off x="2754630" y="3034665"/>
            <a:ext cx="737235" cy="196850"/>
          </a:xfrm>
          <a:prstGeom prst="curvedConnector3">
            <a:avLst>
              <a:gd name="adj1" fmla="val 99397"/>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燕尾形箭头 11"/>
          <p:cNvSpPr/>
          <p:nvPr>
            <p:custDataLst>
              <p:tags r:id="rId12"/>
            </p:custDataLst>
          </p:nvPr>
        </p:nvSpPr>
        <p:spPr>
          <a:xfrm rot="3420000">
            <a:off x="3847465" y="1457325"/>
            <a:ext cx="1036320" cy="2952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盛行西风</a:t>
            </a:r>
            <a:endParaRPr kumimoji="0" lang="zh-CN" altLang="en-US" sz="1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下箭头标注 12"/>
          <p:cNvSpPr/>
          <p:nvPr>
            <p:custDataLst>
              <p:tags r:id="rId13"/>
            </p:custDataLst>
          </p:nvPr>
        </p:nvSpPr>
        <p:spPr>
          <a:xfrm>
            <a:off x="2245995" y="3478530"/>
            <a:ext cx="445770" cy="414655"/>
          </a:xfrm>
          <a:prstGeom prst="downArrowCallout">
            <a:avLst>
              <a:gd name="adj1" fmla="val 0"/>
              <a:gd name="adj2" fmla="val 25000"/>
              <a:gd name="adj3" fmla="val 25000"/>
              <a:gd name="adj4" fmla="val 147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custDataLst>
              <p:tags r:id="rId14"/>
            </p:custDataLst>
          </p:nvPr>
        </p:nvSpPr>
        <p:spPr>
          <a:xfrm>
            <a:off x="410210" y="3947795"/>
            <a:ext cx="8110220" cy="645160"/>
          </a:xfrm>
          <a:prstGeom prst="rect">
            <a:avLst/>
          </a:prstGeom>
          <a:solidFill>
            <a:schemeClr val="bg2"/>
          </a:solidFill>
          <a:ln>
            <a:solidFill>
              <a:srgbClr val="C0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焚风为偏北风；</a:t>
            </a:r>
            <a:r>
              <a:rPr kumimoji="0" lang="en-US" altLang="zh-CN"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AB</a:t>
            </a: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段河谷地形，</a:t>
            </a: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狭管效应使焚风风速加快；到河谷谷口，地形开阔，风速减弱，焚风变弱。</a:t>
            </a: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文本框 15"/>
          <p:cNvSpPr txBox="1"/>
          <p:nvPr>
            <p:custDataLst>
              <p:tags r:id="rId15"/>
            </p:custDataLst>
          </p:nvPr>
        </p:nvSpPr>
        <p:spPr>
          <a:xfrm>
            <a:off x="140970" y="3659505"/>
            <a:ext cx="8810625" cy="1198880"/>
          </a:xfrm>
          <a:prstGeom prst="rect">
            <a:avLst/>
          </a:prstGeom>
          <a:solidFill>
            <a:srgbClr val="00B0F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能力素养：考查学生推理能力，描述和阐释地理事物的能力，用地理环境整体性原理分析问题的能力，培养区域认知和综合思维核心素养</a:t>
            </a:r>
            <a:endPar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文本框 19"/>
          <p:cNvSpPr txBox="1"/>
          <p:nvPr>
            <p:custDataLst>
              <p:tags r:id="rId16"/>
            </p:custDataLst>
          </p:nvPr>
        </p:nvSpPr>
        <p:spPr>
          <a:xfrm>
            <a:off x="140970" y="3170555"/>
            <a:ext cx="4507230" cy="460375"/>
          </a:xfrm>
          <a:prstGeom prst="rect">
            <a:avLst/>
          </a:prstGeom>
          <a:solidFill>
            <a:srgbClr val="00B0F0"/>
          </a:solid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必备知识：地形对风的影响</a:t>
            </a:r>
            <a:endPar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圆角矩形 20"/>
          <p:cNvSpPr/>
          <p:nvPr>
            <p:custDataLst>
              <p:tags r:id="rId17"/>
            </p:custDataLst>
          </p:nvPr>
        </p:nvSpPr>
        <p:spPr>
          <a:xfrm>
            <a:off x="3016250" y="2026920"/>
            <a:ext cx="505460" cy="311785"/>
          </a:xfrm>
          <a:prstGeom prst="roundRect">
            <a:avLst/>
          </a:prstGeom>
          <a:solidFill>
            <a:schemeClr val="tx2">
              <a:lumMod val="50000"/>
              <a:lumOff val="50000"/>
              <a:alpha val="58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下箭头 14"/>
          <p:cNvSpPr/>
          <p:nvPr>
            <p:custDataLst>
              <p:tags r:id="rId18"/>
            </p:custDataLst>
          </p:nvPr>
        </p:nvSpPr>
        <p:spPr>
          <a:xfrm rot="20580000">
            <a:off x="4860290" y="2098040"/>
            <a:ext cx="107950" cy="215900"/>
          </a:xfrm>
          <a:prstGeom prst="down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solidFill>
                  <a:srgbClr val="FF0000"/>
                </a:solid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下箭头 16"/>
          <p:cNvSpPr/>
          <p:nvPr>
            <p:custDataLst>
              <p:tags r:id="rId19"/>
            </p:custDataLst>
          </p:nvPr>
        </p:nvSpPr>
        <p:spPr>
          <a:xfrm rot="20400000">
            <a:off x="4957445" y="2456815"/>
            <a:ext cx="76200" cy="556260"/>
          </a:xfrm>
          <a:prstGeom prst="downArrow">
            <a:avLst>
              <a:gd name="adj1" fmla="val 69185"/>
              <a:gd name="adj2" fmla="val 50000"/>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solidFill>
                  <a:srgbClr val="FF0000"/>
                </a:solid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8" name="Picture 18"/>
          <p:cNvPicPr>
            <a:picLocks noChangeAspect="1"/>
          </p:cNvPicPr>
          <p:nvPr>
            <p:custDataLst>
              <p:tags r:id="rId20"/>
            </p:custDataLst>
          </p:nvPr>
        </p:nvPicPr>
        <p:blipFill>
          <a:blip r:embed="rId21"/>
          <a:stretch>
            <a:fillRect/>
          </a:stretch>
        </p:blipFill>
        <p:spPr>
          <a:xfrm flipH="1">
            <a:off x="10769600" y="1201293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linds(horizontal)">
                                      <p:cBhvr>
                                        <p:cTn id="48" dur="500"/>
                                        <p:tgtEl>
                                          <p:spTgt spid="13"/>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linds(horizont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linds(horizontal)">
                                      <p:cBhvr>
                                        <p:cTn id="56" dur="500"/>
                                        <p:tgtEl>
                                          <p:spTgt spid="20"/>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linds(horizontal)">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P spid="10" grpId="0" bldLvl="0" animBg="1"/>
      <p:bldP spid="13" grpId="0" bldLvl="0" animBg="1"/>
      <p:bldP spid="14" grpId="0" bldLvl="0" animBg="1"/>
      <p:bldP spid="16" grpId="0" bldLvl="0" animBg="1"/>
      <p:bldP spid="20" grpId="0" bldLvl="0" animBg="1"/>
      <p:bldP spid="21" grpId="0" bldLvl="0" animBg="1"/>
      <p:bldP spid="1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52400" y="154305"/>
            <a:ext cx="8839200" cy="730250"/>
          </a:xfrm>
          <a:solidFill>
            <a:schemeClr val="accent1">
              <a:lumMod val="75000"/>
            </a:schemeClr>
          </a:solidFill>
        </p:spPr>
        <p:txBody>
          <a:bodyPr/>
          <a:lstStyle/>
          <a:p>
            <a:r>
              <a:rPr lang="zh-CN" altLang="en-US" sz="4000" b="1">
                <a:solidFill>
                  <a:srgbClr val="FF0000"/>
                </a:solidFill>
                <a:sym typeface="+mn-ea"/>
              </a:rPr>
              <a:t>一核</a:t>
            </a:r>
            <a:r>
              <a:rPr lang="en-US" altLang="zh-CN" sz="4000" b="1">
                <a:solidFill>
                  <a:schemeClr val="tx1"/>
                </a:solidFill>
                <a:effectLst>
                  <a:outerShdw blurRad="38100" dist="19050" dir="2700000" algn="tl" rotWithShape="0">
                    <a:schemeClr val="dk1">
                      <a:alpha val="40000"/>
                    </a:schemeClr>
                  </a:outerShdw>
                </a:effectLst>
                <a:sym typeface="+mn-ea"/>
              </a:rPr>
              <a:t>---</a:t>
            </a:r>
            <a:r>
              <a:rPr lang="zh-CN" altLang="en-US" sz="4000" b="1">
                <a:solidFill>
                  <a:schemeClr val="tx1"/>
                </a:solidFill>
                <a:effectLst>
                  <a:outerShdw blurRad="38100" dist="19050" dir="2700000" algn="tl" rotWithShape="0">
                    <a:schemeClr val="dk1">
                      <a:alpha val="40000"/>
                    </a:schemeClr>
                  </a:outerShdw>
                </a:effectLst>
                <a:sym typeface="+mn-ea"/>
              </a:rPr>
              <a:t>高考的</a:t>
            </a:r>
            <a:r>
              <a:rPr lang="zh-CN" altLang="en-US" sz="4000" b="1">
                <a:solidFill>
                  <a:srgbClr val="FF0000"/>
                </a:solidFill>
                <a:effectLst>
                  <a:outerShdw blurRad="38100" dist="19050" dir="2700000" algn="tl" rotWithShape="0">
                    <a:schemeClr val="dk1">
                      <a:alpha val="40000"/>
                    </a:schemeClr>
                  </a:outerShdw>
                </a:effectLst>
                <a:sym typeface="+mn-ea"/>
              </a:rPr>
              <a:t>核心</a:t>
            </a:r>
            <a:r>
              <a:rPr lang="zh-CN" altLang="en-US" sz="4000" b="1">
                <a:solidFill>
                  <a:schemeClr val="tx1"/>
                </a:solidFill>
                <a:effectLst>
                  <a:outerShdw blurRad="38100" dist="19050" dir="2700000" algn="tl" rotWithShape="0">
                    <a:schemeClr val="dk1">
                      <a:alpha val="40000"/>
                    </a:schemeClr>
                  </a:outerShdw>
                </a:effectLst>
                <a:sym typeface="+mn-ea"/>
              </a:rPr>
              <a:t>功能</a:t>
            </a:r>
            <a:r>
              <a:rPr lang="en-US" altLang="zh-CN" sz="4000" b="1">
                <a:solidFill>
                  <a:schemeClr val="tx1"/>
                </a:solidFill>
                <a:effectLst>
                  <a:outerShdw blurRad="38100" dist="19050" dir="2700000" algn="tl" rotWithShape="0">
                    <a:schemeClr val="dk1">
                      <a:alpha val="40000"/>
                    </a:schemeClr>
                  </a:outerShdw>
                </a:effectLst>
                <a:sym typeface="+mn-ea"/>
              </a:rPr>
              <a:t>---</a:t>
            </a:r>
            <a:r>
              <a:rPr lang="zh-CN" altLang="en-US" sz="4000" b="1">
                <a:solidFill>
                  <a:schemeClr val="tx1"/>
                </a:solidFill>
                <a:effectLst>
                  <a:outerShdw blurRad="38100" dist="19050" dir="2700000" algn="tl" rotWithShape="0">
                    <a:schemeClr val="dk1">
                      <a:alpha val="40000"/>
                    </a:schemeClr>
                  </a:outerShdw>
                </a:effectLst>
                <a:sym typeface="+mn-ea"/>
              </a:rPr>
              <a:t>为什么考</a:t>
            </a:r>
            <a:endParaRPr lang="zh-CN" altLang="en-US" sz="4000" b="1">
              <a:solidFill>
                <a:schemeClr val="tx1"/>
              </a:solidFill>
              <a:effectLst>
                <a:outerShdw blurRad="38100" dist="19050" dir="2700000" algn="tl" rotWithShape="0">
                  <a:schemeClr val="dk1">
                    <a:alpha val="40000"/>
                  </a:schemeClr>
                </a:outerShdw>
              </a:effectLst>
              <a:sym typeface="+mn-ea"/>
            </a:endParaRPr>
          </a:p>
        </p:txBody>
      </p:sp>
      <p:sp>
        <p:nvSpPr>
          <p:cNvPr id="3" name="内容占位符 2"/>
          <p:cNvSpPr>
            <a:spLocks noGrp="1"/>
          </p:cNvSpPr>
          <p:nvPr>
            <p:ph idx="1"/>
            <p:custDataLst>
              <p:tags r:id="rId2"/>
            </p:custDataLst>
          </p:nvPr>
        </p:nvSpPr>
        <p:spPr>
          <a:xfrm>
            <a:off x="278130" y="980599"/>
            <a:ext cx="8587264" cy="4162901"/>
          </a:xfrm>
        </p:spPr>
        <p:txBody>
          <a:bodyPr/>
          <a:lstStyle/>
          <a:p>
            <a:r>
              <a:rPr lang="en-US" altLang="zh-CN" sz="1800" b="1"/>
              <a:t> </a:t>
            </a:r>
            <a:r>
              <a:rPr lang="zh-CN" altLang="en-US" sz="1800" b="1"/>
              <a:t>考试的核心功能应立足学科属性，从“</a:t>
            </a:r>
            <a:r>
              <a:rPr lang="zh-CN" altLang="en-US" sz="1800" b="1">
                <a:solidFill>
                  <a:srgbClr val="FF0000"/>
                </a:solidFill>
              </a:rPr>
              <a:t>立德树人、服务选才、引导教学</a:t>
            </a:r>
            <a:r>
              <a:rPr lang="zh-CN" altLang="en-US" sz="1800" b="1"/>
              <a:t>”3方面考虑，体现对“培养什么人、怎样培养人、为谁培养人”这个教育根本问题的思考和担当，努力实现学生健康成长、科学选拔人才、发展素质教育的有机统一，切实回答“为什么考”的问题。地理科考试应彰显学科育人价值，发挥立德树人的核心功能。</a:t>
            </a:r>
            <a:endParaRPr lang="zh-CN" altLang="en-US" sz="1800" b="1"/>
          </a:p>
          <a:p>
            <a:r>
              <a:rPr lang="zh-CN" altLang="en-US" sz="1800" b="1"/>
              <a:t>第一，在考查内容层面，</a:t>
            </a:r>
            <a:r>
              <a:rPr lang="zh-CN" altLang="en-US" sz="1800" b="1">
                <a:solidFill>
                  <a:srgbClr val="FF0000"/>
                </a:solidFill>
              </a:rPr>
              <a:t>凸显国家建设伟大成就和重大发展战略，坚定道路自信，使学生形成家国情怀和全球视野，学会关注地方、国家和全球的地理事象及可持续发展问题，能够正确认识世界和中国发展大势，以及认识中国特色和国际比较。</a:t>
            </a:r>
            <a:endParaRPr lang="zh-CN" altLang="en-US" sz="1800" b="1">
              <a:solidFill>
                <a:srgbClr val="FF0000"/>
              </a:solidFill>
            </a:endParaRPr>
          </a:p>
          <a:p>
            <a:r>
              <a:rPr lang="zh-CN" altLang="en-US" sz="1800" b="1"/>
              <a:t>第二，在社会需求层面，</a:t>
            </a:r>
            <a:r>
              <a:rPr lang="zh-CN" altLang="en-US" sz="1800" b="1">
                <a:solidFill>
                  <a:srgbClr val="FF0000"/>
                </a:solidFill>
              </a:rPr>
              <a:t>响应现代社会对国民具备可持续发展观念、形成文明的生活与生产方式的要求，展现地理学与社会发展的紧密关联。</a:t>
            </a:r>
            <a:endParaRPr lang="zh-CN" altLang="en-US" sz="1800" b="1">
              <a:solidFill>
                <a:srgbClr val="FF0000"/>
              </a:solidFill>
            </a:endParaRPr>
          </a:p>
          <a:p>
            <a:r>
              <a:rPr lang="zh-CN" altLang="en-US" sz="1800" b="1"/>
              <a:t>第三，在学生发展层面，密切联系学生的生活经验，引导学生在生活的大课堂中</a:t>
            </a:r>
            <a:r>
              <a:rPr lang="zh-CN" altLang="en-US" sz="1800" b="1">
                <a:solidFill>
                  <a:srgbClr val="FF0000"/>
                </a:solidFill>
              </a:rPr>
              <a:t>学习对其终身发展有用的地理学，主动继承中华优秀传统文化，践行社会主义先进文化，坚定文化自信。</a:t>
            </a:r>
            <a:endParaRPr lang="zh-CN" altLang="en-US" sz="18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custDataLst>
              <p:tags r:id="rId1"/>
            </p:custDataLst>
          </p:nvPr>
        </p:nvPicPr>
        <p:blipFill>
          <a:blip r:embed="rId2"/>
          <a:stretch>
            <a:fillRect/>
          </a:stretch>
        </p:blipFill>
        <p:spPr>
          <a:xfrm>
            <a:off x="5966460" y="1167467"/>
            <a:ext cx="2374205" cy="1903076"/>
          </a:xfrm>
          <a:prstGeom prst="rect">
            <a:avLst/>
          </a:prstGeom>
        </p:spPr>
      </p:pic>
      <p:cxnSp>
        <p:nvCxnSpPr>
          <p:cNvPr id="15" name="直接连接符 14"/>
          <p:cNvCxnSpPr/>
          <p:nvPr>
            <p:custDataLst>
              <p:tags r:id="rId3"/>
            </p:custDataLst>
          </p:nvPr>
        </p:nvCxnSpPr>
        <p:spPr>
          <a:xfrm>
            <a:off x="1033400" y="4073371"/>
            <a:ext cx="6521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4"/>
            </p:custDataLst>
          </p:nvPr>
        </p:nvCxnSpPr>
        <p:spPr>
          <a:xfrm>
            <a:off x="1922630" y="4058047"/>
            <a:ext cx="1104634"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7" name="矩形标注 16"/>
          <p:cNvSpPr/>
          <p:nvPr>
            <p:custDataLst>
              <p:tags r:id="rId5"/>
            </p:custDataLst>
          </p:nvPr>
        </p:nvSpPr>
        <p:spPr>
          <a:xfrm>
            <a:off x="302496" y="3286910"/>
            <a:ext cx="952052" cy="263564"/>
          </a:xfrm>
          <a:prstGeom prst="wedgeRectCallout">
            <a:avLst>
              <a:gd name="adj1" fmla="val 61894"/>
              <a:gd name="adj2" fmla="val 15461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什么地形？</a:t>
            </a:r>
            <a:endParaRPr kumimoji="0" lang="zh-CN" altLang="en-US" sz="1500" b="1" i="0" u="none" strike="noStrike" kern="12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矩形标注 17"/>
          <p:cNvSpPr/>
          <p:nvPr>
            <p:custDataLst>
              <p:tags r:id="rId6"/>
            </p:custDataLst>
          </p:nvPr>
        </p:nvSpPr>
        <p:spPr>
          <a:xfrm>
            <a:off x="2571750" y="3289459"/>
            <a:ext cx="4744403" cy="255270"/>
          </a:xfrm>
          <a:prstGeom prst="wedgeRectCallout">
            <a:avLst>
              <a:gd name="adj1" fmla="val -60093"/>
              <a:gd name="adj2" fmla="val 16473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什么是焚风？焚风的变化表现在哪些方面？</a:t>
            </a:r>
            <a:endParaRPr kumimoji="0" lang="zh-CN" altLang="en-US" sz="1500" b="1" i="0" u="none" strike="noStrike" kern="12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TextBox 18"/>
          <p:cNvSpPr txBox="1"/>
          <p:nvPr>
            <p:custDataLst>
              <p:tags r:id="rId7"/>
            </p:custDataLst>
          </p:nvPr>
        </p:nvSpPr>
        <p:spPr>
          <a:xfrm>
            <a:off x="593765" y="4132862"/>
            <a:ext cx="6457277" cy="32194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核心问题：</a:t>
            </a:r>
            <a:r>
              <a:rPr kumimoji="0" lang="en-US" altLang="zh-CN"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AB</a:t>
            </a:r>
            <a:r>
              <a:rPr kumimoji="0" lang="zh-CN" altLang="en-US"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段地形有什么特征？导致焚风发生了什么变化？</a:t>
            </a:r>
            <a:endParaRPr kumimoji="0" lang="zh-CN" altLang="en-US"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文本框 11"/>
          <p:cNvSpPr txBox="1"/>
          <p:nvPr>
            <p:custDataLst>
              <p:tags r:id="rId8"/>
            </p:custDataLst>
          </p:nvPr>
        </p:nvSpPr>
        <p:spPr>
          <a:xfrm>
            <a:off x="3634740" y="754856"/>
            <a:ext cx="1790224" cy="726758"/>
          </a:xfrm>
          <a:prstGeom prst="rect">
            <a:avLst/>
          </a:prstGeom>
          <a:noFill/>
          <a:ln>
            <a:solidFill>
              <a:srgbClr val="FF0000"/>
            </a:solidFill>
          </a:ln>
        </p:spPr>
        <p:txBody>
          <a:bodyPr wrap="square" rtlCol="0" anchor="t">
            <a:no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a:ln>
                  <a:noFill/>
                </a:ln>
                <a:solidFill>
                  <a:srgbClr val="7030A0"/>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mn-ea"/>
              </a:rPr>
              <a:t>关键信息：</a:t>
            </a:r>
            <a:endParaRPr kumimoji="0" lang="zh-CN" altLang="en-US" sz="1500" b="1" i="0" u="none" strike="noStrike" kern="12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r>
              <a:rPr kumimoji="0" sz="1500" b="1" i="0" u="none" strike="noStrike" kern="12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河</a:t>
            </a:r>
            <a:r>
              <a:rPr kumimoji="0" lang="zh-CN" altLang="en-US" sz="1500" b="1" i="0" u="none" strike="noStrike" kern="12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流</a:t>
            </a:r>
            <a:r>
              <a:rPr kumimoji="0" sz="1500" b="1" i="0" u="none" strike="noStrike" kern="12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自北向南</a:t>
            </a:r>
            <a:r>
              <a:rPr kumimoji="0" lang="zh-CN" altLang="en-US" sz="1500" b="1" i="0" u="none" strike="noStrike" kern="12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流，因此地势北高南低</a:t>
            </a:r>
            <a:endParaRPr kumimoji="0" lang="zh-CN" altLang="zh-CN" sz="1500" b="1" i="0" u="none" strike="noStrike" kern="1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3" name="直接箭头连接符 22"/>
          <p:cNvCxnSpPr>
            <a:stCxn id="20" idx="2"/>
          </p:cNvCxnSpPr>
          <p:nvPr>
            <p:custDataLst>
              <p:tags r:id="rId9"/>
            </p:custDataLst>
          </p:nvPr>
        </p:nvCxnSpPr>
        <p:spPr>
          <a:xfrm flipH="1">
            <a:off x="4530107" y="1481710"/>
            <a:ext cx="1" cy="4805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文本框 5"/>
          <p:cNvSpPr txBox="1"/>
          <p:nvPr>
            <p:custDataLst>
              <p:tags r:id="rId10"/>
            </p:custDataLst>
          </p:nvPr>
        </p:nvSpPr>
        <p:spPr>
          <a:xfrm>
            <a:off x="3634740" y="1902143"/>
            <a:ext cx="2191226" cy="1212056"/>
          </a:xfrm>
          <a:prstGeom prst="rect">
            <a:avLst/>
          </a:prstGeom>
          <a:noFill/>
          <a:ln>
            <a:solidFill>
              <a:srgbClr val="FF0000"/>
            </a:solidFill>
          </a:ln>
        </p:spPr>
        <p:txBody>
          <a:bodyPr wrap="square" rtlCol="0" anchor="t">
            <a:no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1500" b="1" i="0" u="none" strike="noStrike" kern="100" cap="none" spc="0" normalizeH="0" baseline="0" noProof="0">
                <a:ln>
                  <a:noFill/>
                </a:ln>
                <a:solidFill>
                  <a:srgbClr val="7030A0"/>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mn-ea"/>
              </a:rPr>
              <a:t>逻辑推理：</a:t>
            </a:r>
            <a:endParaRPr kumimoji="0" lang="zh-CN" altLang="zh-CN" sz="1500" b="1" i="0" u="none" strike="noStrike" kern="100" cap="none" spc="0" normalizeH="0" baseline="0" noProof="0">
              <a:ln>
                <a:noFill/>
              </a:ln>
              <a:solidFill>
                <a:srgbClr val="7030A0"/>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1500" b="1" i="0" u="none" strike="noStrike" kern="1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北风南下形成焚风；</a:t>
            </a:r>
            <a:endParaRPr kumimoji="0" lang="zh-CN" altLang="zh-CN" sz="1500" b="1" i="0" u="none" strike="noStrike" kern="1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1500" b="1" i="0" u="none" strike="noStrike" kern="1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沿河谷南下，狭管效应，风速变大；</a:t>
            </a:r>
            <a:endParaRPr kumimoji="0" lang="zh-CN" altLang="zh-CN" sz="1500" b="1" i="0" u="none" strike="noStrike" kern="1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1500" b="1" i="0" u="none" strike="noStrike" kern="1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河谷变宽，风速变小；</a:t>
            </a:r>
            <a:endParaRPr kumimoji="0" lang="zh-CN" altLang="zh-CN" sz="1500" b="1" i="0" u="none" strike="noStrike" kern="10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1" name="图片 10"/>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bwMode="auto">
          <a:xfrm>
            <a:off x="835819" y="1052989"/>
            <a:ext cx="2120741" cy="1985010"/>
          </a:xfrm>
          <a:prstGeom prst="rect">
            <a:avLst/>
          </a:prstGeom>
          <a:noFill/>
          <a:ln>
            <a:noFill/>
          </a:ln>
        </p:spPr>
      </p:pic>
      <p:sp>
        <p:nvSpPr>
          <p:cNvPr id="21" name="矩形 20"/>
          <p:cNvSpPr/>
          <p:nvPr>
            <p:custDataLst>
              <p:tags r:id="rId13"/>
            </p:custDataLst>
          </p:nvPr>
        </p:nvSpPr>
        <p:spPr>
          <a:xfrm>
            <a:off x="1373981" y="1262063"/>
            <a:ext cx="311468" cy="9091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2" name="直接箭头连接符 21"/>
          <p:cNvCxnSpPr/>
          <p:nvPr>
            <p:custDataLst>
              <p:tags r:id="rId14"/>
            </p:custDataLst>
          </p:nvPr>
        </p:nvCxnSpPr>
        <p:spPr>
          <a:xfrm flipV="1">
            <a:off x="1774226" y="1334150"/>
            <a:ext cx="1860709" cy="123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椭圆 29"/>
          <p:cNvSpPr/>
          <p:nvPr>
            <p:custDataLst>
              <p:tags r:id="rId15"/>
            </p:custDataLst>
          </p:nvPr>
        </p:nvSpPr>
        <p:spPr>
          <a:xfrm>
            <a:off x="6766560" y="1167289"/>
            <a:ext cx="773430" cy="431483"/>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文本框 24"/>
          <p:cNvSpPr txBox="1"/>
          <p:nvPr>
            <p:custDataLst>
              <p:tags r:id="rId16"/>
            </p:custDataLst>
          </p:nvPr>
        </p:nvSpPr>
        <p:spPr>
          <a:xfrm>
            <a:off x="6103144" y="754856"/>
            <a:ext cx="2735580" cy="382429"/>
          </a:xfrm>
          <a:prstGeom prst="rect">
            <a:avLst/>
          </a:prstGeom>
          <a:noFill/>
        </p:spPr>
        <p:txBody>
          <a:bodyPr wrap="square" rtlCol="0" anchor="t">
            <a:no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0" normalizeH="0" baseline="0" noProof="0">
                <a:ln>
                  <a:noFill/>
                </a:ln>
                <a:solidFill>
                  <a:srgbClr val="FF0000"/>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mn-ea"/>
              </a:rPr>
              <a:t>关键信息</a:t>
            </a:r>
            <a:r>
              <a:rPr kumimoji="0" lang="zh-CN" altLang="en-US" sz="15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：焚风风向：偏北风</a:t>
            </a:r>
            <a:endParaRPr kumimoji="0" lang="zh-CN" altLang="en-US" sz="15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17"/>
          <p:cNvSpPr txBox="1"/>
          <p:nvPr>
            <p:custDataLst>
              <p:tags r:id="rId17"/>
            </p:custDataLst>
          </p:nvPr>
        </p:nvSpPr>
        <p:spPr>
          <a:xfrm>
            <a:off x="302260" y="3613150"/>
            <a:ext cx="9088755" cy="460375"/>
          </a:xfrm>
          <a:prstGeom prst="rect">
            <a:avLst/>
          </a:prstGeom>
          <a:noFill/>
          <a:ln w="9525">
            <a:noFill/>
          </a:ln>
        </p:spPr>
        <p:txBody>
          <a:bodyPr wrap="square">
            <a:no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分析</a:t>
            </a:r>
            <a:r>
              <a:rPr kumimoji="0" 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AB</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段地形对焚风发展变化的影响。</a:t>
            </a:r>
            <a:endPar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Tx/>
              <a:buSzTx/>
              <a:buFontTx/>
              <a:buNone/>
              <a:defRPr/>
            </a:pPr>
            <a:endParaRPr kumimoji="0" 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Tx/>
              <a:buSzTx/>
              <a:buFontTx/>
              <a:buNone/>
              <a:defRPr/>
            </a:pPr>
            <a:endParaRPr kumimoji="0" 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33" grpId="0" bldLvl="0" animBg="1"/>
      <p:bldP spid="21" grpId="0" bldLvl="0" animBg="1"/>
      <p:bldP spid="30" grpId="0" bldLvl="0" animBg="1"/>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204311" y="786289"/>
            <a:ext cx="6015514" cy="2660809"/>
          </a:xfrm>
          <a:prstGeom prst="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2"/>
            </p:custDataLst>
          </p:nvPr>
        </p:nvSpPr>
        <p:spPr>
          <a:xfrm>
            <a:off x="172574" y="2305722"/>
            <a:ext cx="333375" cy="553085"/>
          </a:xfrm>
          <a:prstGeom prst="rect">
            <a:avLst/>
          </a:prstGeom>
          <a:solidFill>
            <a:srgbClr val="00206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焚风</a:t>
            </a:r>
            <a:endParaRPr kumimoji="0" lang="zh-CN" altLang="en-US" sz="15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custDataLst>
              <p:tags r:id="rId3"/>
            </p:custDataLst>
          </p:nvPr>
        </p:nvSpPr>
        <p:spPr>
          <a:xfrm>
            <a:off x="657225" y="1555433"/>
            <a:ext cx="1057275" cy="750094"/>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下沉气流、偏北风、</a:t>
            </a:r>
            <a:r>
              <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干、热</a:t>
            </a:r>
            <a:endPar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文本框 34"/>
          <p:cNvSpPr txBox="1"/>
          <p:nvPr>
            <p:custDataLst>
              <p:tags r:id="rId4"/>
            </p:custDataLst>
          </p:nvPr>
        </p:nvSpPr>
        <p:spPr>
          <a:xfrm>
            <a:off x="5199521" y="950327"/>
            <a:ext cx="859740" cy="321945"/>
          </a:xfrm>
          <a:prstGeom prst="rect">
            <a:avLst/>
          </a:prstGeom>
          <a:solidFill>
            <a:srgbClr val="00206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地形</a:t>
            </a:r>
            <a:endParaRPr kumimoji="0" lang="zh-CN" altLang="en-US" sz="15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左大括号 19"/>
          <p:cNvSpPr/>
          <p:nvPr>
            <p:custDataLst>
              <p:tags r:id="rId5"/>
            </p:custDataLst>
          </p:nvPr>
        </p:nvSpPr>
        <p:spPr>
          <a:xfrm>
            <a:off x="464405" y="1954232"/>
            <a:ext cx="192776" cy="1054262"/>
          </a:xfrm>
          <a:prstGeom prst="leftBrace">
            <a:avLst>
              <a:gd name="adj1" fmla="val 58333"/>
              <a:gd name="adj2" fmla="val 50000"/>
            </a:avLst>
          </a:prstGeom>
          <a:ln w="28575">
            <a:solidFill>
              <a:srgbClr val="00206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文本框 27"/>
          <p:cNvSpPr txBox="1"/>
          <p:nvPr>
            <p:custDataLst>
              <p:tags r:id="rId6"/>
            </p:custDataLst>
          </p:nvPr>
        </p:nvSpPr>
        <p:spPr>
          <a:xfrm>
            <a:off x="3296107" y="741780"/>
            <a:ext cx="1717977" cy="32194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地形类型及分布</a:t>
            </a:r>
            <a:endPar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文本框 35"/>
          <p:cNvSpPr txBox="1"/>
          <p:nvPr>
            <p:custDataLst>
              <p:tags r:id="rId7"/>
            </p:custDataLst>
          </p:nvPr>
        </p:nvSpPr>
        <p:spPr>
          <a:xfrm>
            <a:off x="3295575" y="1045269"/>
            <a:ext cx="1661499" cy="32194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地势高低及起伏</a:t>
            </a:r>
            <a:endPar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文本框 38"/>
          <p:cNvSpPr txBox="1"/>
          <p:nvPr>
            <p:custDataLst>
              <p:tags r:id="rId8"/>
            </p:custDataLst>
          </p:nvPr>
        </p:nvSpPr>
        <p:spPr>
          <a:xfrm>
            <a:off x="4815840" y="1556861"/>
            <a:ext cx="1323499" cy="321945"/>
          </a:xfrm>
          <a:prstGeom prst="rect">
            <a:avLst/>
          </a:prstGeom>
          <a:solidFill>
            <a:srgbClr val="58B6E5"/>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a:t>
            </a:r>
            <a:r>
              <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（山地）</a:t>
            </a:r>
            <a:endPar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文本框 39"/>
          <p:cNvSpPr txBox="1"/>
          <p:nvPr>
            <p:custDataLst>
              <p:tags r:id="rId9"/>
            </p:custDataLst>
          </p:nvPr>
        </p:nvSpPr>
        <p:spPr>
          <a:xfrm>
            <a:off x="4801553" y="2146459"/>
            <a:ext cx="1337786" cy="321945"/>
          </a:xfrm>
          <a:prstGeom prst="rect">
            <a:avLst/>
          </a:prstGeom>
          <a:solidFill>
            <a:srgbClr val="58B6E5"/>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AB</a:t>
            </a:r>
            <a:r>
              <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段</a:t>
            </a:r>
            <a:r>
              <a:rPr kumimoji="0" lang="en-US" altLang="zh-CN"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河谷</a:t>
            </a:r>
            <a:r>
              <a:rPr kumimoji="0" lang="en-US" altLang="zh-CN"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文本框 40"/>
          <p:cNvSpPr txBox="1"/>
          <p:nvPr>
            <p:custDataLst>
              <p:tags r:id="rId10"/>
            </p:custDataLst>
          </p:nvPr>
        </p:nvSpPr>
        <p:spPr>
          <a:xfrm>
            <a:off x="4815840" y="2709386"/>
            <a:ext cx="1331595" cy="321945"/>
          </a:xfrm>
          <a:prstGeom prst="rect">
            <a:avLst/>
          </a:prstGeom>
          <a:solidFill>
            <a:srgbClr val="58B6E5"/>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B(</a:t>
            </a:r>
            <a:r>
              <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河谷出口</a:t>
            </a:r>
            <a:r>
              <a:rPr kumimoji="0" lang="en-US" altLang="zh-CN"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左大括号 44"/>
          <p:cNvSpPr/>
          <p:nvPr>
            <p:custDataLst>
              <p:tags r:id="rId11"/>
            </p:custDataLst>
          </p:nvPr>
        </p:nvSpPr>
        <p:spPr>
          <a:xfrm flipH="1">
            <a:off x="5052745" y="786352"/>
            <a:ext cx="80513" cy="627886"/>
          </a:xfrm>
          <a:prstGeom prst="leftBrace">
            <a:avLst>
              <a:gd name="adj1" fmla="val 58333"/>
              <a:gd name="adj2" fmla="val 50000"/>
            </a:avLst>
          </a:prstGeom>
          <a:ln w="28575">
            <a:solidFill>
              <a:srgbClr val="00206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custDataLst>
              <p:tags r:id="rId12"/>
            </p:custDataLst>
          </p:nvPr>
        </p:nvSpPr>
        <p:spPr>
          <a:xfrm>
            <a:off x="2909570" y="281305"/>
            <a:ext cx="1768475" cy="460375"/>
          </a:xfrm>
          <a:prstGeom prst="rect">
            <a:avLst/>
          </a:prstGeom>
          <a:solidFill>
            <a:srgbClr val="00206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要素拆分</a:t>
            </a:r>
            <a:endPar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文本框 32"/>
          <p:cNvSpPr txBox="1"/>
          <p:nvPr>
            <p:custDataLst>
              <p:tags r:id="rId13"/>
            </p:custDataLst>
          </p:nvPr>
        </p:nvSpPr>
        <p:spPr>
          <a:xfrm>
            <a:off x="6223635" y="1722120"/>
            <a:ext cx="477203" cy="1568450"/>
          </a:xfrm>
          <a:prstGeom prst="rect">
            <a:avLst/>
          </a:prstGeom>
          <a:solidFill>
            <a:srgbClr val="00206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地域拆分</a:t>
            </a:r>
            <a:endPar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p:nvPr>
            <p:custDataLst>
              <p:tags r:id="rId14"/>
            </p:custDataLst>
          </p:nvPr>
        </p:nvPicPr>
        <p:blipFill>
          <a:blip r:embed="rId15">
            <a:extLst>
              <a:ext uri="{28A0092B-C50C-407E-A947-70E740481C1C}">
                <a14:useLocalDpi xmlns:a14="http://schemas.microsoft.com/office/drawing/2010/main" val="0"/>
              </a:ext>
            </a:extLst>
          </a:blip>
          <a:stretch>
            <a:fillRect/>
          </a:stretch>
        </p:blipFill>
        <p:spPr bwMode="auto">
          <a:xfrm>
            <a:off x="6762274" y="556736"/>
            <a:ext cx="2128838" cy="2349341"/>
          </a:xfrm>
          <a:prstGeom prst="rect">
            <a:avLst/>
          </a:prstGeom>
          <a:noFill/>
          <a:ln>
            <a:noFill/>
          </a:ln>
        </p:spPr>
      </p:pic>
      <p:sp>
        <p:nvSpPr>
          <p:cNvPr id="8" name="文本框 7"/>
          <p:cNvSpPr txBox="1"/>
          <p:nvPr>
            <p:custDataLst>
              <p:tags r:id="rId16"/>
            </p:custDataLst>
          </p:nvPr>
        </p:nvSpPr>
        <p:spPr>
          <a:xfrm>
            <a:off x="596265" y="2537936"/>
            <a:ext cx="2216468" cy="730091"/>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发展变化：形成到后续</a:t>
            </a:r>
            <a:endPar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焚风要素的变化：风向、性质、风速</a:t>
            </a:r>
            <a:endPar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custDataLst>
              <p:tags r:id="rId17"/>
            </p:custDataLst>
          </p:nvPr>
        </p:nvSpPr>
        <p:spPr>
          <a:xfrm>
            <a:off x="204470" y="275590"/>
            <a:ext cx="2312035" cy="387985"/>
          </a:xfrm>
          <a:prstGeom prst="rect">
            <a:avLst/>
          </a:prstGeom>
          <a:ln>
            <a:solidFill>
              <a:schemeClr val="accent1"/>
            </a:solidFill>
          </a:ln>
        </p:spPr>
        <p:txBody>
          <a:bodyPr wrap="square" lIns="34290" tIns="17145" rIns="34290" bIns="17145">
            <a:no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700" b="1" i="0" u="none" strike="noStrike" kern="1200" cap="none" spc="0" normalizeH="0" baseline="0" noProof="0">
                <a:ln>
                  <a:noFill/>
                </a:ln>
                <a:solidFill>
                  <a:srgbClr val="F79646">
                    <a:lumMod val="75000"/>
                  </a:srgbClr>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700" b="1" i="0" u="none" strike="noStrike" kern="1200" cap="none" spc="0" normalizeH="0" baseline="0" noProof="0">
                <a:ln>
                  <a:noFill/>
                </a:ln>
                <a:solidFill>
                  <a:srgbClr val="F79646">
                    <a:lumMod val="75000"/>
                  </a:srgbClr>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rPr>
              <a:t>拆分</a:t>
            </a:r>
            <a:r>
              <a:rPr kumimoji="0" lang="en-US" altLang="zh-CN" sz="2700" b="1" i="0" u="none" strike="noStrike" kern="1200" cap="none" spc="0" normalizeH="0" baseline="0" noProof="0">
                <a:ln>
                  <a:noFill/>
                </a:ln>
                <a:solidFill>
                  <a:srgbClr val="F79646">
                    <a:lumMod val="75000"/>
                  </a:srgbClr>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700" b="1" i="0" u="none" strike="noStrike" kern="1200" cap="none" spc="0" normalizeH="0" baseline="0" noProof="0">
                <a:ln>
                  <a:noFill/>
                </a:ln>
                <a:solidFill>
                  <a:srgbClr val="F79646">
                    <a:lumMod val="75000"/>
                  </a:srgbClr>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rPr>
              <a:t>思维</a:t>
            </a:r>
            <a:endParaRPr kumimoji="0" lang="zh-CN" altLang="en-US" sz="2700" b="1" i="0" u="none" strike="noStrike" kern="1200" cap="none" spc="0" normalizeH="0" baseline="0" noProof="0">
              <a:ln>
                <a:noFill/>
              </a:ln>
              <a:solidFill>
                <a:srgbClr val="F79646">
                  <a:lumMod val="75000"/>
                </a:srgbClr>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矩形 8"/>
          <p:cNvSpPr/>
          <p:nvPr>
            <p:custDataLst>
              <p:tags r:id="rId18"/>
            </p:custDataLst>
          </p:nvPr>
        </p:nvSpPr>
        <p:spPr>
          <a:xfrm>
            <a:off x="3668395" y="1510665"/>
            <a:ext cx="1132840" cy="3683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地形陡峻</a:t>
            </a: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矩形 9"/>
          <p:cNvSpPr/>
          <p:nvPr>
            <p:custDataLst>
              <p:tags r:id="rId19"/>
            </p:custDataLst>
          </p:nvPr>
        </p:nvSpPr>
        <p:spPr>
          <a:xfrm>
            <a:off x="3459549" y="1893099"/>
            <a:ext cx="1409700" cy="5835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地势北高南低</a:t>
            </a:r>
            <a:endPar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狭窄河谷</a:t>
            </a:r>
            <a:endPar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0"/>
          <p:cNvSpPr/>
          <p:nvPr>
            <p:custDataLst>
              <p:tags r:id="rId20"/>
            </p:custDataLst>
          </p:nvPr>
        </p:nvSpPr>
        <p:spPr>
          <a:xfrm>
            <a:off x="3559810" y="2580640"/>
            <a:ext cx="1241425" cy="64516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谷地稍宽</a:t>
            </a:r>
            <a:endParaRPr kumimoji="0" lang="zh-CN" altLang="en-US" sz="1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地势开阔</a:t>
            </a:r>
            <a:endParaRPr kumimoji="0" lang="zh-CN" altLang="en-US" sz="1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箭头连接符 12"/>
          <p:cNvCxnSpPr>
            <a:stCxn id="9" idx="1"/>
          </p:cNvCxnSpPr>
          <p:nvPr>
            <p:custDataLst>
              <p:tags r:id="rId21"/>
            </p:custDataLst>
          </p:nvPr>
        </p:nvCxnSpPr>
        <p:spPr>
          <a:xfrm flipH="1">
            <a:off x="1786890" y="1694815"/>
            <a:ext cx="1881505" cy="28575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custDataLst>
              <p:tags r:id="rId22"/>
            </p:custDataLst>
          </p:nvPr>
        </p:nvCxnSpPr>
        <p:spPr>
          <a:xfrm flipH="1">
            <a:off x="2613025" y="2192655"/>
            <a:ext cx="1028700" cy="53467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custDataLst>
              <p:tags r:id="rId23"/>
            </p:custDataLst>
          </p:nvPr>
        </p:nvCxnSpPr>
        <p:spPr>
          <a:xfrm flipH="1">
            <a:off x="2670175" y="2878455"/>
            <a:ext cx="971550" cy="12065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24"/>
            </p:custDataLst>
          </p:nvPr>
        </p:nvSpPr>
        <p:spPr>
          <a:xfrm>
            <a:off x="172568" y="3550327"/>
            <a:ext cx="8403041" cy="1129665"/>
          </a:xfrm>
          <a:prstGeom prst="rect">
            <a:avLst/>
          </a:prstGeom>
          <a:solidFill>
            <a:schemeClr val="bg1"/>
          </a:solidFill>
          <a:ln w="28575" cmpd="dbl">
            <a:solidFill>
              <a:srgbClr val="FF6600"/>
            </a:solidFill>
            <a:prstDash val="solid"/>
          </a:ln>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5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撰写答案：</a:t>
            </a:r>
            <a:r>
              <a:rPr kumimoji="0" lang="zh-CN" altLang="en-US"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①偏北方向的气流，翻越北部山地后，在下沉过程中形成干热的焚风；</a:t>
            </a:r>
            <a:endParaRPr kumimoji="0" lang="en-US" altLang="zh-CN"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en-US"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②焚风沿</a:t>
            </a:r>
            <a:r>
              <a:rPr kumimoji="0" lang="en-US" altLang="zh-CN"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AB</a:t>
            </a:r>
            <a:r>
              <a:rPr kumimoji="0" lang="zh-CN" altLang="en-US"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谷地向南运动，北部狭窄，狭管效应导致风速增大；</a:t>
            </a:r>
            <a:endParaRPr kumimoji="0" lang="zh-CN" altLang="en-US"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en-US"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③到达南部（下游），谷地变宽，风速减小。</a:t>
            </a:r>
            <a:endParaRPr kumimoji="0" lang="zh-CN" altLang="en-US" sz="15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2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right)">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right)">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right)">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right)">
                                      <p:cBhvr>
                                        <p:cTn id="63" dur="500"/>
                                        <p:tgtEl>
                                          <p:spTgt spid="9"/>
                                        </p:tgtEl>
                                      </p:cBhvr>
                                    </p:animEffect>
                                  </p:childTnLst>
                                </p:cTn>
                              </p:par>
                            </p:childTnLst>
                          </p:cTn>
                        </p:par>
                        <p:par>
                          <p:cTn id="64" fill="hold">
                            <p:stCondLst>
                              <p:cond delay="1000"/>
                            </p:stCondLst>
                            <p:childTnLst>
                              <p:par>
                                <p:cTn id="65" presetID="22" presetClass="entr" presetSubtype="2"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right)">
                                      <p:cBhvr>
                                        <p:cTn id="67" dur="500"/>
                                        <p:tgtEl>
                                          <p:spTgt spid="10"/>
                                        </p:tgtEl>
                                      </p:cBhvr>
                                    </p:animEffect>
                                  </p:childTnLst>
                                </p:cTn>
                              </p:par>
                            </p:childTnLst>
                          </p:cTn>
                        </p:par>
                        <p:par>
                          <p:cTn id="68" fill="hold">
                            <p:stCondLst>
                              <p:cond delay="1500"/>
                            </p:stCondLst>
                            <p:childTnLst>
                              <p:par>
                                <p:cTn id="69" presetID="22" presetClass="entr" presetSubtype="2"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right)">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right)">
                                      <p:cBhvr>
                                        <p:cTn id="76" dur="5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wipe(right)">
                                      <p:cBhvr>
                                        <p:cTn id="81" dur="500"/>
                                        <p:tgtEl>
                                          <p:spTgt spid="14"/>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2" fill="hold"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right)">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2" grpId="0"/>
      <p:bldP spid="35" grpId="0" bldLvl="0" animBg="1"/>
      <p:bldP spid="20" grpId="0" bldLvl="0" animBg="1"/>
      <p:bldP spid="28" grpId="0"/>
      <p:bldP spid="36" grpId="0"/>
      <p:bldP spid="39" grpId="0" bldLvl="0" animBg="1"/>
      <p:bldP spid="40" grpId="0" bldLvl="0" animBg="1"/>
      <p:bldP spid="41" grpId="0" bldLvl="0" animBg="1"/>
      <p:bldP spid="45" grpId="0" bldLvl="0" animBg="1"/>
      <p:bldP spid="5" grpId="0" bldLvl="0" animBg="1"/>
      <p:bldP spid="33" grpId="0" bldLvl="0" animBg="1"/>
      <p:bldP spid="8" grpId="0"/>
      <p:bldP spid="9" grpId="0"/>
      <p:bldP spid="10" grpId="0"/>
      <p:bldP spid="11" grpId="0"/>
      <p:bldP spid="16"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33400" y="367665"/>
            <a:ext cx="7955915" cy="2254885"/>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4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【失分剖析】</a:t>
            </a:r>
            <a:endParaRPr kumimoji="0" lang="zh-CN" altLang="en-US" sz="24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主要体现在答题角度不全面。部分学生没有考虑到风向。</a:t>
            </a:r>
            <a:endPar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2"/>
            </p:custDataLst>
          </p:nvPr>
        </p:nvSpPr>
        <p:spPr>
          <a:xfrm>
            <a:off x="641350" y="1421130"/>
            <a:ext cx="7764780" cy="3376295"/>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4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【评分参考】</a:t>
            </a:r>
            <a:endPar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要从</a:t>
            </a: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焚风的风向和风速两个方面</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来回答</a:t>
            </a: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风向：焚风风向为偏北风(西北、东北也可)或向南吹(体现风向即可)或沿着AB的</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方向</a:t>
            </a: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也可。(2 分)写焚风南移不得分。</a:t>
            </a:r>
            <a:endPar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狭管效应/风速加大/加大了焚风速度/风力增大/风力强盛/加强了焚风的强度/焚风强盛/有利于焚风的形成(送分点）。（2分）</a:t>
            </a:r>
            <a:endPar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峡谷/谷口处/地形十变宽/大/开阁十风速减弱/焚风减弱(必须因果完整才给分）（2分</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85750" y="554990"/>
            <a:ext cx="8580120" cy="1753235"/>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2023</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山东卷</a:t>
            </a: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17</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阅读图文资料，完成下列要求。(14分)</a:t>
            </a:r>
            <a:endPar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为研究某地焚风的发展变化，研究人员在该地设 A、B 两处气象观测点进行观测(图 8)。图 9 为某年1月 28 日在 A 观测点获取的气象数据。另据 B 观测点数据显示,当日地方时14:00左右该处出现一个锋面，停留了一段时间后，15:30 左右开始移动。</a:t>
            </a:r>
            <a:endPar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4139565" y="1995805"/>
            <a:ext cx="4805680" cy="2589530"/>
          </a:xfrm>
          <a:prstGeom prst="rect">
            <a:avLst/>
          </a:prstGeom>
        </p:spPr>
      </p:pic>
      <p:sp>
        <p:nvSpPr>
          <p:cNvPr id="4" name="文本框 3"/>
          <p:cNvSpPr txBox="1"/>
          <p:nvPr>
            <p:custDataLst>
              <p:tags r:id="rId4"/>
            </p:custDataLst>
          </p:nvPr>
        </p:nvSpPr>
        <p:spPr>
          <a:xfrm>
            <a:off x="420370" y="2284095"/>
            <a:ext cx="4164330" cy="706755"/>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（3）解释B处锋面形成的原因并指出15:30后锋面的移动方向。（6分）</a:t>
            </a:r>
            <a:endPar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圆角矩形 5"/>
          <p:cNvSpPr/>
          <p:nvPr>
            <p:custDataLst>
              <p:tags r:id="rId5"/>
            </p:custDataLst>
          </p:nvPr>
        </p:nvSpPr>
        <p:spPr>
          <a:xfrm>
            <a:off x="1655445" y="2355850"/>
            <a:ext cx="410210" cy="252095"/>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圆角矩形 6"/>
          <p:cNvSpPr/>
          <p:nvPr>
            <p:custDataLst>
              <p:tags r:id="rId6"/>
            </p:custDataLst>
          </p:nvPr>
        </p:nvSpPr>
        <p:spPr>
          <a:xfrm>
            <a:off x="791845" y="2644140"/>
            <a:ext cx="864235" cy="287655"/>
          </a:xfrm>
          <a:prstGeom prst="roundRect">
            <a:avLst/>
          </a:prstGeom>
          <a:noFill/>
          <a:ln>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solidFill>
                  <a:srgbClr val="00B050"/>
                </a:solid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7"/>
            </p:custDataLst>
          </p:nvPr>
        </p:nvSpPr>
        <p:spPr>
          <a:xfrm>
            <a:off x="2773680" y="195580"/>
            <a:ext cx="6221095" cy="1198880"/>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rPr>
              <a:t>概念：锋，指冷暖气流相遇所形成的狭窄过渡带。锋由</a:t>
            </a:r>
            <a:r>
              <a:rPr kumimoji="0" lang="zh-CN" altLang="en-US" sz="1800" b="1" i="0" u="none" strike="noStrike" kern="1200" cap="none" spc="0" normalizeH="0" baseline="0" noProof="0">
                <a:ln>
                  <a:noFill/>
                </a:ln>
                <a:solidFill>
                  <a:prstClr val="black"/>
                </a:solidFill>
                <a:effectLst/>
                <a:highlight>
                  <a:srgbClr val="FF00FF"/>
                </a:highlight>
                <a:uLnTx/>
                <a:uFillTx/>
                <a:latin typeface="微软雅黑" panose="020B0503020204020204" pitchFamily="34" charset="-122"/>
                <a:ea typeface="微软雅黑" panose="020B0503020204020204" pitchFamily="34" charset="-122"/>
                <a:cs typeface="微软雅黑" panose="020B0503020204020204" pitchFamily="34" charset="-122"/>
              </a:rPr>
              <a:t>两种性质不同的气团</a:t>
            </a:r>
            <a:r>
              <a:rPr kumimoji="0" lang="zh-CN" altLang="en-US" sz="1800" b="1" i="0" u="none" strike="noStrike" kern="1200" cap="none" spc="0" normalizeH="0" baseline="0" noProof="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rPr>
              <a:t>相接触形成，由于锋区的宽度同气团宽度相比显得很狭窄，因而常把锋区看成是一个几何面，称为</a:t>
            </a:r>
            <a:r>
              <a:rPr kumimoji="0" lang="zh-CN" altLang="en-US" sz="1800" b="1" i="0" u="none" strike="noStrike" kern="1200" cap="none" spc="0" normalizeH="0" baseline="0" noProof="0">
                <a:ln>
                  <a:noFill/>
                </a:ln>
                <a:solidFill>
                  <a:prstClr val="black"/>
                </a:solidFill>
                <a:effectLst/>
                <a:highlight>
                  <a:srgbClr val="FF00FF"/>
                </a:highlight>
                <a:uLnTx/>
                <a:uFillTx/>
                <a:latin typeface="微软雅黑" panose="020B0503020204020204" pitchFamily="34" charset="-122"/>
                <a:ea typeface="微软雅黑" panose="020B0503020204020204" pitchFamily="34" charset="-122"/>
                <a:cs typeface="微软雅黑" panose="020B0503020204020204" pitchFamily="34" charset="-122"/>
              </a:rPr>
              <a:t>锋面</a:t>
            </a:r>
            <a:r>
              <a:rPr kumimoji="0" lang="zh-CN" altLang="en-US" sz="1800" b="1" i="0" u="none" strike="noStrike" kern="1200" cap="none" spc="0" normalizeH="0" baseline="0" noProof="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rPr>
              <a:t>。锋面与地面的交线称为锋线。锋面和锋线统称锋。</a:t>
            </a:r>
            <a:endParaRPr kumimoji="0" lang="zh-CN" altLang="en-US" sz="1800" b="1" i="0" u="none" strike="noStrike" kern="1200" cap="none" spc="0" normalizeH="0" baseline="0" noProof="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任意多边形 8"/>
          <p:cNvSpPr/>
          <p:nvPr>
            <p:custDataLst>
              <p:tags r:id="rId8"/>
            </p:custDataLst>
          </p:nvPr>
        </p:nvSpPr>
        <p:spPr>
          <a:xfrm>
            <a:off x="319405" y="2487930"/>
            <a:ext cx="1320800" cy="657225"/>
          </a:xfrm>
          <a:custGeom>
            <a:avLst/>
            <a:gdLst>
              <a:gd name="connisteX0" fmla="*/ 1320541 w 1320541"/>
              <a:gd name="connsiteY0" fmla="*/ 61206 h 657471"/>
              <a:gd name="connisteX1" fmla="*/ 106421 w 1320541"/>
              <a:gd name="connsiteY1" fmla="*/ 54221 h 657471"/>
              <a:gd name="connisteX2" fmla="*/ 128646 w 1320541"/>
              <a:gd name="connsiteY2" fmla="*/ 657471 h 657471"/>
            </a:gdLst>
            <a:ahLst/>
            <a:cxnLst>
              <a:cxn ang="0">
                <a:pos x="connisteX0" y="connsiteY0"/>
              </a:cxn>
              <a:cxn ang="0">
                <a:pos x="connisteX1" y="connsiteY1"/>
              </a:cxn>
              <a:cxn ang="0">
                <a:pos x="connisteX2" y="connsiteY2"/>
              </a:cxn>
            </a:cxnLst>
            <a:rect l="l" t="t" r="r" b="b"/>
            <a:pathLst>
              <a:path w="1320542" h="657471">
                <a:moveTo>
                  <a:pt x="1320542" y="61206"/>
                </a:moveTo>
                <a:cubicBezTo>
                  <a:pt x="1077337" y="47871"/>
                  <a:pt x="344547" y="-65159"/>
                  <a:pt x="106422" y="54221"/>
                </a:cubicBezTo>
                <a:cubicBezTo>
                  <a:pt x="-131703" y="173601"/>
                  <a:pt x="100072" y="536821"/>
                  <a:pt x="128647" y="6574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下箭头 10"/>
          <p:cNvSpPr/>
          <p:nvPr>
            <p:custDataLst>
              <p:tags r:id="rId9"/>
            </p:custDataLst>
          </p:nvPr>
        </p:nvSpPr>
        <p:spPr>
          <a:xfrm rot="20880000">
            <a:off x="4869180" y="2449195"/>
            <a:ext cx="294005" cy="711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干热焚风</a:t>
            </a:r>
            <a:endParaRPr kumimoji="0" lang="zh-CN" altLang="en-US" sz="9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左箭头 11"/>
          <p:cNvSpPr/>
          <p:nvPr>
            <p:custDataLst>
              <p:tags r:id="rId10"/>
            </p:custDataLst>
          </p:nvPr>
        </p:nvSpPr>
        <p:spPr>
          <a:xfrm rot="5040000">
            <a:off x="4871720" y="3551555"/>
            <a:ext cx="739775" cy="266700"/>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冷湿气团</a:t>
            </a:r>
            <a:endParaRPr kumimoji="0" lang="zh-CN" altLang="en-US" sz="9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custDataLst>
              <p:tags r:id="rId11"/>
            </p:custDataLst>
          </p:nvPr>
        </p:nvSpPr>
        <p:spPr>
          <a:xfrm>
            <a:off x="455930" y="3111500"/>
            <a:ext cx="3481705" cy="645160"/>
          </a:xfrm>
          <a:prstGeom prst="rect">
            <a:avLst/>
          </a:prstGeom>
          <a:noFill/>
          <a:ln>
            <a:solidFill>
              <a:srgbClr val="C0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来自</a:t>
            </a:r>
            <a:r>
              <a:rPr kumimoji="0" lang="en-US" altLang="zh-CN"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a:t>
            </a: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方向的干热焚风与</a:t>
            </a:r>
            <a:r>
              <a:rPr kumimoji="0" lang="en-US" altLang="zh-CN"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B</a:t>
            </a: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南部的冷湿气团相遇形成锋面</a:t>
            </a: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任意多边形 14"/>
          <p:cNvSpPr/>
          <p:nvPr>
            <p:custDataLst>
              <p:tags r:id="rId12"/>
            </p:custDataLst>
          </p:nvPr>
        </p:nvSpPr>
        <p:spPr>
          <a:xfrm>
            <a:off x="1711960" y="2882265"/>
            <a:ext cx="2489200" cy="1295400"/>
          </a:xfrm>
          <a:custGeom>
            <a:avLst/>
            <a:gdLst>
              <a:gd name="connisteX0" fmla="*/ 0 w 1862533"/>
              <a:gd name="connsiteY0" fmla="*/ 21408 h 1161868"/>
              <a:gd name="connisteX1" fmla="*/ 1729105 w 1862533"/>
              <a:gd name="connsiteY1" fmla="*/ 146503 h 1161868"/>
              <a:gd name="connisteX2" fmla="*/ 1633220 w 1862533"/>
              <a:gd name="connsiteY2" fmla="*/ 1161868 h 1161868"/>
            </a:gdLst>
            <a:ahLst/>
            <a:cxnLst>
              <a:cxn ang="0">
                <a:pos x="connisteX0" y="connsiteY0"/>
              </a:cxn>
              <a:cxn ang="0">
                <a:pos x="connisteX1" y="connsiteY1"/>
              </a:cxn>
              <a:cxn ang="0">
                <a:pos x="connisteX2" y="connsiteY2"/>
              </a:cxn>
            </a:cxnLst>
            <a:rect l="l" t="t" r="r" b="b"/>
            <a:pathLst>
              <a:path w="1862533" h="1161869">
                <a:moveTo>
                  <a:pt x="0" y="21409"/>
                </a:moveTo>
                <a:cubicBezTo>
                  <a:pt x="347980" y="25854"/>
                  <a:pt x="1402715" y="-81461"/>
                  <a:pt x="1729105" y="146504"/>
                </a:cubicBezTo>
                <a:cubicBezTo>
                  <a:pt x="2055495" y="374469"/>
                  <a:pt x="1687195" y="961209"/>
                  <a:pt x="1633220" y="1161869"/>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7" name="直接箭头连接符 16"/>
          <p:cNvCxnSpPr/>
          <p:nvPr>
            <p:custDataLst>
              <p:tags r:id="rId13"/>
            </p:custDataLst>
          </p:nvPr>
        </p:nvCxnSpPr>
        <p:spPr>
          <a:xfrm flipH="1">
            <a:off x="7812405" y="3111500"/>
            <a:ext cx="0" cy="791845"/>
          </a:xfrm>
          <a:prstGeom prst="straightConnector1">
            <a:avLst/>
          </a:prstGeom>
          <a:ln w="2857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圆角矩形 17"/>
          <p:cNvSpPr/>
          <p:nvPr>
            <p:custDataLst>
              <p:tags r:id="rId14"/>
            </p:custDataLst>
          </p:nvPr>
        </p:nvSpPr>
        <p:spPr>
          <a:xfrm>
            <a:off x="7739380" y="2715895"/>
            <a:ext cx="675005" cy="467995"/>
          </a:xfrm>
          <a:prstGeom prst="roundRect">
            <a:avLst/>
          </a:prstGeom>
          <a:noFill/>
          <a:ln>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custDataLst>
              <p:tags r:id="rId15"/>
            </p:custDataLst>
          </p:nvPr>
        </p:nvSpPr>
        <p:spPr>
          <a:xfrm>
            <a:off x="1403350" y="4156075"/>
            <a:ext cx="2748915" cy="368300"/>
          </a:xfrm>
          <a:prstGeom prst="rect">
            <a:avLst/>
          </a:prstGeom>
          <a:noFill/>
          <a:ln>
            <a:solidFill>
              <a:srgbClr val="00B0F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15:30</a:t>
            </a: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后，锋面向北移动。</a:t>
            </a: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文本框 19"/>
          <p:cNvSpPr txBox="1"/>
          <p:nvPr>
            <p:custDataLst>
              <p:tags r:id="rId16"/>
            </p:custDataLst>
          </p:nvPr>
        </p:nvSpPr>
        <p:spPr>
          <a:xfrm>
            <a:off x="143510" y="3758565"/>
            <a:ext cx="3996055" cy="460375"/>
          </a:xfrm>
          <a:prstGeom prst="rect">
            <a:avLst/>
          </a:prstGeom>
          <a:solidFill>
            <a:srgbClr val="00B0F0"/>
          </a:solid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必备知识：天气系统</a:t>
            </a:r>
            <a:r>
              <a:rPr kumimoji="0" lang="en-US" altLang="zh-CN"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锋</a:t>
            </a:r>
            <a:endPar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文本框 15"/>
          <p:cNvSpPr txBox="1"/>
          <p:nvPr>
            <p:custDataLst>
              <p:tags r:id="rId17"/>
            </p:custDataLst>
          </p:nvPr>
        </p:nvSpPr>
        <p:spPr>
          <a:xfrm>
            <a:off x="143510" y="4264025"/>
            <a:ext cx="8810625" cy="829945"/>
          </a:xfrm>
          <a:prstGeom prst="rect">
            <a:avLst/>
          </a:prstGeom>
          <a:solidFill>
            <a:srgbClr val="00B0F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能力素养：考查学生描述和阐释地理事物、论证和探讨地理问题的能力，培养其区域认知和综合思维核心素养</a:t>
            </a:r>
            <a:endPar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圆角矩形 20"/>
          <p:cNvSpPr/>
          <p:nvPr>
            <p:custDataLst>
              <p:tags r:id="rId18"/>
            </p:custDataLst>
          </p:nvPr>
        </p:nvSpPr>
        <p:spPr>
          <a:xfrm>
            <a:off x="2075180" y="2319655"/>
            <a:ext cx="505460" cy="308610"/>
          </a:xfrm>
          <a:prstGeom prst="roundRect">
            <a:avLst/>
          </a:prstGeom>
          <a:solidFill>
            <a:schemeClr val="tx2">
              <a:lumMod val="50000"/>
              <a:lumOff val="50000"/>
              <a:alpha val="58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圆角矩形 4"/>
          <p:cNvSpPr/>
          <p:nvPr>
            <p:custDataLst>
              <p:tags r:id="rId19"/>
            </p:custDataLst>
          </p:nvPr>
        </p:nvSpPr>
        <p:spPr>
          <a:xfrm>
            <a:off x="7235825" y="2607945"/>
            <a:ext cx="792480" cy="467995"/>
          </a:xfrm>
          <a:prstGeom prst="round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custDataLst>
              <p:tags r:id="rId20"/>
            </p:custDataLst>
          </p:nvPr>
        </p:nvSpPr>
        <p:spPr>
          <a:xfrm>
            <a:off x="7235825" y="2239645"/>
            <a:ext cx="702945"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highlight>
                  <a:srgbClr val="FF0000"/>
                </a:highlight>
                <a:uLnTx/>
                <a:uFillTx/>
                <a:latin typeface="微软雅黑" panose="020B0503020204020204" pitchFamily="34" charset="-122"/>
                <a:ea typeface="微软雅黑" panose="020B0503020204020204" pitchFamily="34" charset="-122"/>
                <a:cs typeface="微软雅黑" panose="020B0503020204020204" pitchFamily="34" charset="-122"/>
              </a:rPr>
              <a:t>焚风</a:t>
            </a:r>
            <a:endParaRPr kumimoji="0" lang="zh-CN" altLang="en-US" sz="1800" b="1" i="0" u="none" strike="noStrike" kern="1200" cap="none" spc="0" normalizeH="0" baseline="0" noProof="0">
              <a:ln>
                <a:noFill/>
              </a:ln>
              <a:solidFill>
                <a:prstClr val="black"/>
              </a:solidFill>
              <a:effectLst/>
              <a:highlight>
                <a:srgbClr val="FF0000"/>
              </a:highligh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custDataLst>
              <p:tags r:id="rId21"/>
            </p:custDataLst>
          </p:nvPr>
        </p:nvSpPr>
        <p:spPr>
          <a:xfrm>
            <a:off x="8315960" y="2284095"/>
            <a:ext cx="698500" cy="175323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prstClr val="black"/>
                </a:solidFill>
                <a:effectLst/>
                <a:highlight>
                  <a:srgbClr val="00FF00"/>
                </a:highlight>
                <a:uLnTx/>
                <a:uFillTx/>
                <a:latin typeface="微软雅黑" panose="020B0503020204020204" pitchFamily="34" charset="-122"/>
                <a:ea typeface="微软雅黑" panose="020B0503020204020204" pitchFamily="34" charset="-122"/>
                <a:cs typeface="微软雅黑" panose="020B0503020204020204" pitchFamily="34" charset="-122"/>
              </a:rPr>
              <a:t>焚风减弱逐渐消失风向转向</a:t>
            </a:r>
            <a:endParaRPr kumimoji="0" lang="zh-CN" altLang="en-US" sz="1800" b="0" i="0" u="none" strike="noStrike" kern="1200" cap="none" spc="0" normalizeH="0" baseline="0" noProof="0">
              <a:ln>
                <a:noFill/>
              </a:ln>
              <a:solidFill>
                <a:prstClr val="black"/>
              </a:solidFill>
              <a:effectLst/>
              <a:highlight>
                <a:srgbClr val="00FF00"/>
              </a:highligh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linds(horizont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linds(horizontal)">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linds(horizont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blinds(horizontal)">
                                      <p:cBhvr>
                                        <p:cTn id="71" dur="500"/>
                                        <p:tgtEl>
                                          <p:spTgt spid="15"/>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blinds(horizontal)">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linds(horizontal)">
                                      <p:cBhvr>
                                        <p:cTn id="79" dur="500"/>
                                        <p:tgtEl>
                                          <p:spTgt spid="20"/>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blinds(horizontal)">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1" grpId="0" animBg="1"/>
      <p:bldP spid="12" grpId="0" animBg="1"/>
      <p:bldP spid="14" grpId="0" animBg="1"/>
      <p:bldP spid="15" grpId="0" animBg="1"/>
      <p:bldP spid="18" grpId="0" animBg="1"/>
      <p:bldP spid="19" grpId="0" animBg="1"/>
      <p:bldP spid="20" grpId="0" animBg="1"/>
      <p:bldP spid="16" grpId="0" animBg="1"/>
      <p:bldP spid="21" grpId="0" animBg="1"/>
      <p:bldP spid="5" grpId="0" animBg="1"/>
      <p:bldP spid="10"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33400" y="196215"/>
            <a:ext cx="8253095" cy="1103630"/>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4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【失分剖析】</a:t>
            </a:r>
            <a:endParaRPr kumimoji="0" lang="zh-CN" altLang="en-US" sz="24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主要体现在答题不全面。部分学生没有生答不出焚风带来结果是干热。</a:t>
            </a:r>
            <a:endPar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2"/>
            </p:custDataLst>
          </p:nvPr>
        </p:nvSpPr>
        <p:spPr>
          <a:xfrm>
            <a:off x="596265" y="1273175"/>
            <a:ext cx="8026400" cy="3602355"/>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4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【评分参考】</a:t>
            </a:r>
            <a:endParaRPr kumimoji="0" lang="zh-CN" altLang="en-US" sz="24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锋面形成原因</a:t>
            </a:r>
            <a:endPar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冷空气或湿气团或水汽多或水汽大。(</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得</a:t>
            </a: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2分)(答出冷或湿任一点性质即可得2分)暖</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干</a:t>
            </a: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干</a:t>
            </a: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热/温度高，湿度小(必须湿度、温度都强调，干、热缺一不可,要体现出焚风带来的结果）。（</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得</a:t>
            </a: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2分）</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最好用地理术语</a:t>
            </a:r>
            <a:r>
              <a:rPr kumimoji="0" lang="en-US" altLang="zh-CN"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气团</a:t>
            </a:r>
            <a:r>
              <a:rPr kumimoji="0" lang="en-US" altLang="zh-CN"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(直接背书本原理不得分，暖湿气团相遇，必须结合材料，写清楚从哪里来的什么性质的气</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团或气流相遇，才能得分）</a:t>
            </a:r>
            <a:endPar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锋面</a:t>
            </a: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移动方向：向北/偏北/转北/西北/东北(只要有北就行）/沿 BA 方向移动/（由B)向A</a:t>
            </a:r>
            <a:r>
              <a:rPr kumimoji="0" lang="zh-CN" altLang="en-US"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移</a:t>
            </a:r>
            <a:r>
              <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动。（2分)</a:t>
            </a:r>
            <a:endParaRPr kumimoji="0" sz="1800" b="1" i="0" u="none" strike="noStrike" kern="1200" cap="none" spc="9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3"/>
            </p:custDataLst>
          </p:nvPr>
        </p:nvSpPr>
        <p:spPr>
          <a:xfrm>
            <a:off x="782955" y="6409055"/>
            <a:ext cx="7623810" cy="4808220"/>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【参考答案】</a:t>
            </a:r>
            <a:endParaRPr kumimoji="0" lang="zh-CN" altLang="en-US" sz="2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湖泊地区上空在午后形成相对冷湿的气团,北部干热的焚风气团到达湖泊附近，与冷湿的气团相遇，形成锋面。15:30 后锋面的移动方向是偏北方向。</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25475" y="403860"/>
            <a:ext cx="7488555" cy="2511425"/>
          </a:xfrm>
          <a:prstGeom prst="rect">
            <a:avLst/>
          </a:prstGeom>
          <a:noFill/>
        </p:spPr>
        <p:txBody>
          <a:bodyPr wrap="square" lIns="91440" tIns="45720" rIns="91440" bIns="45720" rtlCol="0" anchor="t" anchorCtr="0">
            <a:sp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4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【参考答案】</a:t>
            </a:r>
            <a:endParaRPr kumimoji="0" lang="zh-CN" altLang="en-US" sz="24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湖泊地区上空在午后形成相对冷湿的气团,干热的焚风气团到达湖泊附近，与冷湿的气团相遇，形成锋面。15:30 后锋面的移动方向是偏北方向。</a:t>
            </a:r>
            <a:endParaRPr kumimoji="0" lang="zh-CN" altLang="en-US" sz="2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endParaRPr kumimoji="0" lang="zh-CN" altLang="en-US" sz="2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3059430" y="267335"/>
            <a:ext cx="2167255" cy="7067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【小结】</a:t>
            </a:r>
            <a:endParaRPr kumimoji="0" lang="zh-CN" altLang="en-US" sz="40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2"/>
            </p:custDataLst>
          </p:nvPr>
        </p:nvSpPr>
        <p:spPr>
          <a:xfrm>
            <a:off x="611505" y="1383665"/>
            <a:ext cx="7998460" cy="30460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考题设定</a:t>
            </a:r>
            <a:r>
              <a:rPr kumimoji="0" lang="zh-CN" altLang="en-US" sz="2400" b="1" i="0" u="none" strike="noStrike" kern="1200" cap="none" spc="0" normalizeH="0" baseline="0" noProof="0">
                <a:ln>
                  <a:noFill/>
                </a:ln>
                <a:solidFill>
                  <a:prstClr val="black"/>
                </a:solidFill>
                <a:effectLst/>
                <a:highlight>
                  <a:srgbClr val="00FF00"/>
                </a:highlight>
                <a:uLnTx/>
                <a:uFillTx/>
                <a:latin typeface="微软雅黑" panose="020B0503020204020204" pitchFamily="34" charset="-122"/>
                <a:ea typeface="微软雅黑" panose="020B0503020204020204" pitchFamily="34" charset="-122"/>
                <a:cs typeface="微软雅黑" panose="020B0503020204020204" pitchFamily="34" charset="-122"/>
              </a:rPr>
              <a:t>特定的时空视角</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下的</a:t>
            </a:r>
            <a:r>
              <a:rPr kumimoji="0" lang="zh-CN" altLang="en-US" sz="2400" b="0" i="0" u="none" strike="noStrike" kern="1200" cap="none" spc="0" normalizeH="0" baseline="0" noProof="0">
                <a:ln>
                  <a:noFill/>
                </a:ln>
                <a:solidFill>
                  <a:prstClr val="black"/>
                </a:solidFill>
                <a:effectLst/>
                <a:highlight>
                  <a:srgbClr val="FF00FF"/>
                </a:highlight>
                <a:uLnTx/>
                <a:uFillTx/>
                <a:latin typeface="微软雅黑" panose="020B0503020204020204" pitchFamily="34" charset="-122"/>
                <a:ea typeface="微软雅黑" panose="020B0503020204020204" pitchFamily="34" charset="-122"/>
                <a:cs typeface="微软雅黑" panose="020B0503020204020204" pitchFamily="34" charset="-122"/>
              </a:rPr>
              <a:t>区域</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地理现象，引导学生由</a:t>
            </a:r>
            <a:r>
              <a:rPr kumimoji="0" lang="zh-CN" altLang="en-US" sz="2400" b="0" i="0" u="none" strike="noStrike" kern="1200" cap="none" spc="0" normalizeH="0" baseline="0" noProof="0">
                <a:ln>
                  <a:noFill/>
                </a:ln>
                <a:solidFill>
                  <a:prstClr val="black"/>
                </a:solidFill>
                <a:effectLst/>
                <a:highlight>
                  <a:srgbClr val="FF0000"/>
                </a:highlight>
                <a:uLnTx/>
                <a:uFillTx/>
                <a:latin typeface="微软雅黑" panose="020B0503020204020204" pitchFamily="34" charset="-122"/>
                <a:ea typeface="微软雅黑" panose="020B0503020204020204" pitchFamily="34" charset="-122"/>
                <a:cs typeface="微软雅黑" panose="020B0503020204020204" pitchFamily="34" charset="-122"/>
              </a:rPr>
              <a:t>区域特征</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入手，对现实问题进行科学推理与合理解释。</a:t>
            </a:r>
            <a:endPar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对体现学科本质、发展核心素养的教学具有很强的导向意义。</a:t>
            </a:r>
            <a:endPar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en-US" altLang="zh-CN"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试题情景简洁明了，要求学生利用科学证据分析焚风的出现（地理特征）和发展变化（地理过程），展现了地理科学研究中的思维过程，突出地理事象的</a:t>
            </a:r>
            <a:r>
              <a:rPr kumimoji="0" lang="zh-CN" altLang="en-US" sz="2400" b="1" i="0" u="none" strike="noStrike" kern="1200" cap="none" spc="0" normalizeH="0" baseline="0" noProof="0">
                <a:ln>
                  <a:noFill/>
                </a:ln>
                <a:solidFill>
                  <a:prstClr val="black"/>
                </a:solidFill>
                <a:effectLst/>
                <a:highlight>
                  <a:srgbClr val="FF0000"/>
                </a:highlight>
                <a:uLnTx/>
                <a:uFillTx/>
                <a:latin typeface="微软雅黑" panose="020B0503020204020204" pitchFamily="34" charset="-122"/>
                <a:ea typeface="微软雅黑" panose="020B0503020204020204" pitchFamily="34" charset="-122"/>
                <a:cs typeface="微软雅黑" panose="020B0503020204020204" pitchFamily="34" charset="-122"/>
              </a:rPr>
              <a:t>共性与个性</a:t>
            </a:r>
            <a:r>
              <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，引导学生真正运用地理思维去审视和解决地理问题。</a:t>
            </a:r>
            <a:endPar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001520" y="594995"/>
            <a:ext cx="6275705" cy="4361815"/>
          </a:xfrm>
          <a:prstGeom prst="rect">
            <a:avLst/>
          </a:prstGeom>
          <a:noFill/>
        </p:spPr>
        <p:txBody>
          <a:bodyPr wrap="square" lIns="91440" tIns="45720" rIns="91440" bIns="45720" rtlCol="0" anchor="t" anchorCtr="0">
            <a:sp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•特征描述类试题</a:t>
            </a:r>
            <a:endPar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•原因分析类试题</a:t>
            </a:r>
            <a:endPar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•对策措施类试题</a:t>
            </a:r>
            <a:endPar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•差异比较类试题</a:t>
            </a:r>
            <a:endPar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•辨析类试题</a:t>
            </a:r>
            <a:endPar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•评价类试题</a:t>
            </a:r>
            <a:endPar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•意义类试题</a:t>
            </a:r>
            <a:endPar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•过程类试题</a:t>
            </a:r>
            <a:endPar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•判断类试题</a:t>
            </a:r>
            <a:endPar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•绘图类试题</a:t>
            </a:r>
            <a:endPar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•开放性试题</a:t>
            </a:r>
            <a:endParaRPr kumimoji="0" lang="zh-CN" altLang="en-US" sz="16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2"/>
            </p:custDataLst>
          </p:nvPr>
        </p:nvSpPr>
        <p:spPr>
          <a:xfrm>
            <a:off x="1308100" y="88900"/>
            <a:ext cx="4294537" cy="559435"/>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4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（二）加强综合题题型训练</a:t>
            </a:r>
            <a:endParaRPr kumimoji="0" lang="zh-CN" altLang="en-US" sz="24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06673" y="321000"/>
            <a:ext cx="6958739" cy="5078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700" b="1" i="0" u="none" strike="noStrike" kern="1200" cap="none" spc="200" normalizeH="0" baseline="0" noProof="0">
                <a:ln>
                  <a:noFill/>
                </a:ln>
                <a:solidFill>
                  <a:srgbClr val="4F81B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完善思维模型——在建模中掌握知识</a:t>
            </a:r>
            <a:endParaRPr kumimoji="0" lang="zh-CN" altLang="en-US" sz="2700" b="1" i="0" u="none" strike="noStrike" kern="1200" cap="none" spc="200" normalizeH="0" baseline="0" noProof="0">
              <a:ln>
                <a:noFill/>
              </a:ln>
              <a:solidFill>
                <a:srgbClr val="4F81B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2"/>
            </p:custDataLst>
          </p:nvPr>
        </p:nvSpPr>
        <p:spPr>
          <a:xfrm>
            <a:off x="1053592" y="1020348"/>
            <a:ext cx="7261249" cy="1482250"/>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b="1" i="0" u="none" strike="noStrike" kern="1200" cap="none" spc="12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近年来，地理高考试题越来越呈现出“小切口、大纵深”的特点，命题过程往往围绕一个具体的地理事象，层层深入，科学设问，考查学生对于地理知识掌握是否准确，对于地理原理和地理规律是否能够灵活运用，对于地理问题是否能够进行深刻的审思和阐释。</a:t>
            </a:r>
            <a:endParaRPr kumimoji="0" lang="zh-CN" altLang="en-US" b="1" i="0" u="none" strike="noStrike" kern="1200" cap="none" spc="12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custDataLst>
              <p:tags r:id="rId3"/>
            </p:custDataLst>
          </p:nvPr>
        </p:nvSpPr>
        <p:spPr>
          <a:xfrm>
            <a:off x="1006673" y="2654055"/>
            <a:ext cx="7308168" cy="1634241"/>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所以，复习备考中可以</a:t>
            </a:r>
            <a:r>
              <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针对主干知识、从知识的记忆、理解到迁移、运用，以高考题为载体进行深挖，逐步构建起分析地理问题的基本思路和方法，构建思维模型</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。实际上，这也是培养“综合思维”这一学科素养的过程，它有助于我们从整体的角度，全面、系统、动态地分析地理问题。</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custDataLst>
              <p:tags r:id="rId4"/>
            </p:custDataLst>
          </p:nvPr>
        </p:nvPicPr>
        <p:blipFill>
          <a:blip r:embed="rId5"/>
          <a:stretch>
            <a:fillRect/>
          </a:stretch>
        </p:blipFill>
        <p:spPr>
          <a:xfrm>
            <a:off x="1109292" y="414217"/>
            <a:ext cx="323116" cy="34750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0"/>
            <a:ext cx="540068" cy="511749"/>
          </a:xfrm>
          <a:prstGeom prst="rect">
            <a:avLst/>
          </a:prstGeom>
        </p:spPr>
      </p:pic>
      <p:pic>
        <p:nvPicPr>
          <p:cNvPr id="33" name="图片 32"/>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03933" y="0"/>
            <a:ext cx="540068" cy="458474"/>
          </a:xfrm>
          <a:prstGeom prst="rect">
            <a:avLst/>
          </a:prstGeom>
        </p:spPr>
      </p:pic>
      <p:sp>
        <p:nvSpPr>
          <p:cNvPr id="2" name="矩形 4"/>
          <p:cNvSpPr/>
          <p:nvPr>
            <p:custDataLst>
              <p:tags r:id="rId5"/>
            </p:custDataLst>
          </p:nvPr>
        </p:nvSpPr>
        <p:spPr>
          <a:xfrm>
            <a:off x="457204" y="457200"/>
            <a:ext cx="114301" cy="4572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custDataLst>
              <p:tags r:id="rId6"/>
            </p:custDataLst>
          </p:nvPr>
        </p:nvSpPr>
        <p:spPr>
          <a:xfrm>
            <a:off x="800100" y="457200"/>
            <a:ext cx="7887167" cy="457200"/>
          </a:xfrm>
          <a:prstGeom prst="rect">
            <a:avLst/>
          </a:prstGeom>
          <a:noFill/>
        </p:spPr>
        <p:txBody>
          <a:bodyPr wrap="square" lIns="47625" tIns="19050" rIns="47625" bIns="19050" rtlCol="0" anchor="t" anchorCtr="0">
            <a:norm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700" b="1" i="0" u="none" strike="noStrike" kern="1200" cap="none" spc="200" normalizeH="0" baseline="0" noProof="0">
                <a:ln>
                  <a:noFill/>
                </a:ln>
                <a:solidFill>
                  <a:srgbClr val="4F81B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如何进行思维建模</a:t>
            </a:r>
            <a:endParaRPr kumimoji="0" lang="zh-CN" altLang="en-US" sz="2700" b="1" i="0" u="none" strike="noStrike" kern="1200" cap="none" spc="200" normalizeH="0" baseline="0" noProof="0">
              <a:ln>
                <a:noFill/>
              </a:ln>
              <a:solidFill>
                <a:srgbClr val="4F81B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Title 6"/>
          <p:cNvSpPr txBox="1"/>
          <p:nvPr>
            <p:custDataLst>
              <p:tags r:id="rId7"/>
            </p:custDataLst>
          </p:nvPr>
        </p:nvSpPr>
        <p:spPr>
          <a:xfrm>
            <a:off x="578644" y="1125855"/>
            <a:ext cx="7887176" cy="410528"/>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ct val="0"/>
              </a:spcBef>
              <a:spcAft>
                <a:spcPts val="800"/>
              </a:spcAft>
              <a:buClrTx/>
              <a:buSzTx/>
              <a:buFontTx/>
              <a:buNone/>
              <a:defRPr/>
            </a:pPr>
            <a:r>
              <a:rPr kumimoji="0" lang="zh-CN" altLang="en-US" sz="1800" b="0" i="0" u="none" strike="noStrike" kern="1200" cap="none" spc="220" normalizeH="0" baseline="0" noProof="0">
                <a:ln w="3175">
                  <a:noFill/>
                  <a:prstDash val="dash"/>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范例教学法—建构综合题解决模型：</a:t>
            </a:r>
            <a:endParaRPr kumimoji="0" lang="zh-CN" altLang="en-US" sz="1800" b="0" i="0" u="none" strike="noStrike" kern="1200" cap="none" spc="220" normalizeH="0" baseline="0" noProof="0">
              <a:ln w="3175">
                <a:noFill/>
                <a:prstDash val="dash"/>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圆角矩形 14"/>
          <p:cNvSpPr/>
          <p:nvPr>
            <p:custDataLst>
              <p:tags r:id="rId8"/>
            </p:custDataLst>
          </p:nvPr>
        </p:nvSpPr>
        <p:spPr>
          <a:xfrm>
            <a:off x="578408" y="1829111"/>
            <a:ext cx="1783841" cy="2857500"/>
          </a:xfrm>
          <a:prstGeom prst="roundRect">
            <a:avLst>
              <a:gd name="adj" fmla="val 5447"/>
            </a:avLst>
          </a:prstGeom>
          <a:solidFill>
            <a:schemeClr val="lt1"/>
          </a:solidFill>
          <a:ln>
            <a:noFill/>
          </a:ln>
          <a:effectLst>
            <a:outerShdw blurRad="304800" dist="76200" dir="2700000" algn="l" rotWithShape="0">
              <a:schemeClr val="accent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9"/>
            </p:custDataLst>
          </p:nvPr>
        </p:nvSpPr>
        <p:spPr>
          <a:xfrm>
            <a:off x="679609" y="2689860"/>
            <a:ext cx="1581150" cy="1922621"/>
          </a:xfrm>
          <a:prstGeom prst="rect">
            <a:avLst/>
          </a:prstGeom>
          <a:noFill/>
        </p:spPr>
        <p:txBody>
          <a:bodyPr wrap="square" rtlCol="0" anchor="t" anchorCtr="0">
            <a:normAutofit lnSpcReduction="10000"/>
          </a:bodyPr>
          <a:lstStyle/>
          <a:p>
            <a:pPr marL="0" marR="0" lvl="0" indent="0" algn="l" defTabSz="914400" rtl="0" eaLnBrk="1" fontAlgn="base" latinLnBrk="0" hangingPunct="1">
              <a:lnSpc>
                <a:spcPct val="120000"/>
              </a:lnSpc>
              <a:spcBef>
                <a:spcPct val="0"/>
              </a:spcBef>
              <a:spcAft>
                <a:spcPts val="800"/>
              </a:spcAft>
              <a:buClrTx/>
              <a:buSzTx/>
              <a:buFontTx/>
              <a:buNone/>
              <a:defRPr/>
            </a:pPr>
            <a:r>
              <a:rPr kumimoji="0" lang="zh-CN" altLang="en-US" sz="1200" b="1" i="0" u="none" strike="noStrike" kern="1200" cap="none" spc="8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用典型高考题作范例，先独立完成，而后展示评分标准与答案要点，学生对照标准自主评分，找出与标准答案之间的差异之处。并将标准答案分解，明确其结构与内容。</a:t>
            </a:r>
            <a:endParaRPr kumimoji="0" lang="zh-CN" altLang="en-US" sz="1200" b="1" i="0" u="none" strike="noStrike" kern="1200" cap="none" spc="8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圆角矩形 28"/>
          <p:cNvSpPr/>
          <p:nvPr>
            <p:custDataLst>
              <p:tags r:id="rId10"/>
            </p:custDataLst>
          </p:nvPr>
        </p:nvSpPr>
        <p:spPr>
          <a:xfrm>
            <a:off x="578408" y="1829111"/>
            <a:ext cx="1783841" cy="311287"/>
          </a:xfrm>
          <a:prstGeom prst="roundRect">
            <a:avLst>
              <a:gd name="adj" fmla="val 5447"/>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椭圆 7"/>
          <p:cNvSpPr/>
          <p:nvPr>
            <p:custDataLst>
              <p:tags r:id="rId11"/>
            </p:custDataLst>
          </p:nvPr>
        </p:nvSpPr>
        <p:spPr>
          <a:xfrm>
            <a:off x="1398876" y="1908641"/>
            <a:ext cx="142906" cy="142906"/>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圆角矩形 12"/>
          <p:cNvSpPr/>
          <p:nvPr>
            <p:custDataLst>
              <p:tags r:id="rId12"/>
            </p:custDataLst>
          </p:nvPr>
        </p:nvSpPr>
        <p:spPr>
          <a:xfrm>
            <a:off x="739955" y="2285168"/>
            <a:ext cx="377769" cy="303831"/>
          </a:xfrm>
          <a:prstGeom prst="roundRect">
            <a:avLst/>
          </a:prstGeom>
          <a:solidFill>
            <a:schemeClr val="accent1"/>
          </a:solidFill>
          <a:ln>
            <a:noFill/>
          </a:ln>
          <a:effectLst>
            <a:outerShdw blurRad="114300" dist="25400" dir="2700000" sx="94000" sy="94000" algn="ctr" rotWithShape="0">
              <a:schemeClr val="accent1">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5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01</a:t>
            </a:r>
            <a:endParaRPr kumimoji="0" lang="en-US" altLang="zh-CN" sz="105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圆角矩形 32"/>
          <p:cNvSpPr/>
          <p:nvPr>
            <p:custDataLst>
              <p:tags r:id="rId13"/>
            </p:custDataLst>
          </p:nvPr>
        </p:nvSpPr>
        <p:spPr>
          <a:xfrm>
            <a:off x="2646397" y="1829111"/>
            <a:ext cx="1783841" cy="2857500"/>
          </a:xfrm>
          <a:prstGeom prst="roundRect">
            <a:avLst>
              <a:gd name="adj" fmla="val 5447"/>
            </a:avLst>
          </a:prstGeom>
          <a:solidFill>
            <a:schemeClr val="lt1"/>
          </a:solidFill>
          <a:ln>
            <a:noFill/>
          </a:ln>
          <a:effectLst>
            <a:outerShdw blurRad="304800" dist="76200" dir="2700000" algn="l" rotWithShape="0">
              <a:schemeClr val="accent2">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14"/>
            </p:custDataLst>
          </p:nvPr>
        </p:nvSpPr>
        <p:spPr>
          <a:xfrm>
            <a:off x="2747674" y="2689655"/>
            <a:ext cx="1581287" cy="1922397"/>
          </a:xfrm>
          <a:prstGeom prst="rect">
            <a:avLst/>
          </a:prstGeom>
          <a:noFill/>
        </p:spPr>
        <p:txBody>
          <a:bodyPr wrap="square" rtlCol="0" anchor="t" anchorCtr="0">
            <a:normAutofit/>
          </a:bodyPr>
          <a:lstStyle/>
          <a:p>
            <a:pPr marL="0" marR="0" lvl="0" indent="0" algn="l" defTabSz="914400" rtl="0" eaLnBrk="1" fontAlgn="base" latinLnBrk="0" hangingPunct="1">
              <a:lnSpc>
                <a:spcPct val="120000"/>
              </a:lnSpc>
              <a:spcBef>
                <a:spcPct val="0"/>
              </a:spcBef>
              <a:spcAft>
                <a:spcPts val="800"/>
              </a:spcAft>
              <a:buClrTx/>
              <a:buSzTx/>
              <a:buFontTx/>
              <a:buNone/>
              <a:defRPr/>
            </a:pPr>
            <a:r>
              <a:rPr kumimoji="0" lang="en-US" altLang="zh-CN" sz="1200" b="1" i="0" u="none" strike="noStrike" kern="1200" cap="none" spc="11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提出一个要求，请学生一起分析标准答案是如何推导出来的 。</a:t>
            </a:r>
            <a:endParaRPr kumimoji="0" lang="en-US" altLang="zh-CN" sz="1200" b="1" i="0" u="none" strike="noStrike" kern="1200" cap="none" spc="11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20000"/>
              </a:lnSpc>
              <a:spcBef>
                <a:spcPct val="0"/>
              </a:spcBef>
              <a:spcAft>
                <a:spcPts val="800"/>
              </a:spcAft>
              <a:buClrTx/>
              <a:buSzTx/>
              <a:buFontTx/>
              <a:buNone/>
              <a:defRPr/>
            </a:pPr>
            <a:r>
              <a:rPr kumimoji="0" lang="en-US" altLang="zh-CN" sz="1200" b="1" i="0" u="none" strike="noStrike" kern="1200" cap="none" spc="11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即答案的生成路径如何。</a:t>
            </a:r>
            <a:endParaRPr kumimoji="0" lang="en-US" altLang="zh-CN" sz="1200" b="1" i="0" u="none" strike="noStrike" kern="1200" cap="none" spc="11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圆角矩形 34"/>
          <p:cNvSpPr/>
          <p:nvPr>
            <p:custDataLst>
              <p:tags r:id="rId15"/>
            </p:custDataLst>
          </p:nvPr>
        </p:nvSpPr>
        <p:spPr>
          <a:xfrm>
            <a:off x="2646397" y="1829111"/>
            <a:ext cx="1783841" cy="311287"/>
          </a:xfrm>
          <a:prstGeom prst="roundRect">
            <a:avLst>
              <a:gd name="adj" fmla="val 5447"/>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椭圆 20"/>
          <p:cNvSpPr/>
          <p:nvPr>
            <p:custDataLst>
              <p:tags r:id="rId16"/>
            </p:custDataLst>
          </p:nvPr>
        </p:nvSpPr>
        <p:spPr>
          <a:xfrm>
            <a:off x="3466865" y="1908641"/>
            <a:ext cx="142906" cy="142906"/>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圆角矩形 36"/>
          <p:cNvSpPr/>
          <p:nvPr>
            <p:custDataLst>
              <p:tags r:id="rId17"/>
            </p:custDataLst>
          </p:nvPr>
        </p:nvSpPr>
        <p:spPr>
          <a:xfrm>
            <a:off x="2807943" y="2285168"/>
            <a:ext cx="376908" cy="302936"/>
          </a:xfrm>
          <a:prstGeom prst="roundRect">
            <a:avLst/>
          </a:prstGeom>
          <a:solidFill>
            <a:schemeClr val="accent2"/>
          </a:solidFill>
          <a:ln>
            <a:noFill/>
          </a:ln>
          <a:effectLst>
            <a:outerShdw blurRad="114300" dist="25400" dir="2700000" sx="94000" sy="94000" algn="ctr" rotWithShape="0">
              <a:schemeClr val="accent2">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5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02</a:t>
            </a:r>
            <a:endParaRPr kumimoji="0" lang="en-US" altLang="zh-CN" sz="105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圆角矩形 37"/>
          <p:cNvSpPr/>
          <p:nvPr>
            <p:custDataLst>
              <p:tags r:id="rId18"/>
            </p:custDataLst>
          </p:nvPr>
        </p:nvSpPr>
        <p:spPr>
          <a:xfrm>
            <a:off x="4714385" y="1829111"/>
            <a:ext cx="1783841" cy="2857500"/>
          </a:xfrm>
          <a:prstGeom prst="roundRect">
            <a:avLst>
              <a:gd name="adj" fmla="val 5447"/>
            </a:avLst>
          </a:prstGeom>
          <a:solidFill>
            <a:schemeClr val="lt1"/>
          </a:solidFill>
          <a:ln>
            <a:noFill/>
          </a:ln>
          <a:effectLst>
            <a:outerShdw blurRad="304800" dist="76200" dir="2700000" algn="l" rotWithShape="0">
              <a:schemeClr val="accent3">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文本框 23"/>
          <p:cNvSpPr txBox="1"/>
          <p:nvPr>
            <p:custDataLst>
              <p:tags r:id="rId19"/>
            </p:custDataLst>
          </p:nvPr>
        </p:nvSpPr>
        <p:spPr>
          <a:xfrm>
            <a:off x="4815662" y="2689655"/>
            <a:ext cx="1581287" cy="1922397"/>
          </a:xfrm>
          <a:prstGeom prst="rect">
            <a:avLst/>
          </a:prstGeom>
          <a:noFill/>
        </p:spPr>
        <p:txBody>
          <a:bodyPr wrap="square" rtlCol="0" anchor="t" anchorCtr="0">
            <a:normAutofit/>
          </a:bodyPr>
          <a:lstStyle/>
          <a:p>
            <a:pPr marL="0" marR="0" lvl="0" indent="0" algn="l" defTabSz="914400" rtl="0" eaLnBrk="1" fontAlgn="base" latinLnBrk="0" hangingPunct="1">
              <a:lnSpc>
                <a:spcPct val="120000"/>
              </a:lnSpc>
              <a:spcBef>
                <a:spcPct val="0"/>
              </a:spcBef>
              <a:spcAft>
                <a:spcPts val="800"/>
              </a:spcAft>
              <a:buClrTx/>
              <a:buSzTx/>
              <a:buFontTx/>
              <a:buNone/>
              <a:defRPr/>
            </a:pPr>
            <a:r>
              <a:rPr kumimoji="0" lang="en-US" altLang="zh-CN" sz="1200" b="1"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归纳学生讨论情况，建构</a:t>
            </a:r>
            <a:r>
              <a:rPr kumimoji="0" lang="zh-CN" altLang="en-US" sz="1200" b="1"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en-US" altLang="zh-CN" sz="1200" b="1"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20000"/>
              </a:lnSpc>
              <a:spcBef>
                <a:spcPct val="0"/>
              </a:spcBef>
              <a:spcAft>
                <a:spcPts val="800"/>
              </a:spcAft>
              <a:buClrTx/>
              <a:buSzTx/>
              <a:buFontTx/>
              <a:buNone/>
              <a:defRPr/>
            </a:pPr>
            <a:r>
              <a:rPr kumimoji="0" lang="en-US" altLang="zh-CN" sz="1200" b="1"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问题分析模型、</a:t>
            </a:r>
            <a:endParaRPr kumimoji="0" lang="en-US" altLang="zh-CN" sz="1200" b="1"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20000"/>
              </a:lnSpc>
              <a:spcBef>
                <a:spcPct val="0"/>
              </a:spcBef>
              <a:spcAft>
                <a:spcPts val="800"/>
              </a:spcAft>
              <a:buClrTx/>
              <a:buSzTx/>
              <a:buFontTx/>
              <a:buNone/>
              <a:defRPr/>
            </a:pPr>
            <a:r>
              <a:rPr kumimoji="0" lang="en-US" altLang="zh-CN" sz="1200" b="1"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信息提取模型、</a:t>
            </a:r>
            <a:endParaRPr kumimoji="0" lang="en-US" altLang="zh-CN" sz="1200" b="1"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20000"/>
              </a:lnSpc>
              <a:spcBef>
                <a:spcPct val="0"/>
              </a:spcBef>
              <a:spcAft>
                <a:spcPts val="800"/>
              </a:spcAft>
              <a:buClrTx/>
              <a:buSzTx/>
              <a:buFontTx/>
              <a:buNone/>
              <a:defRPr/>
            </a:pPr>
            <a:r>
              <a:rPr kumimoji="0" lang="en-US" altLang="zh-CN" sz="1200" b="1"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撰写答案模型。</a:t>
            </a:r>
            <a:endParaRPr kumimoji="0" lang="en-US" altLang="zh-CN" sz="1200" b="1"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圆角矩形 40"/>
          <p:cNvSpPr/>
          <p:nvPr>
            <p:custDataLst>
              <p:tags r:id="rId20"/>
            </p:custDataLst>
          </p:nvPr>
        </p:nvSpPr>
        <p:spPr>
          <a:xfrm>
            <a:off x="4714385" y="1829111"/>
            <a:ext cx="1783841" cy="311287"/>
          </a:xfrm>
          <a:prstGeom prst="roundRect">
            <a:avLst>
              <a:gd name="adj" fmla="val 5447"/>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椭圆 25"/>
          <p:cNvSpPr/>
          <p:nvPr>
            <p:custDataLst>
              <p:tags r:id="rId21"/>
            </p:custDataLst>
          </p:nvPr>
        </p:nvSpPr>
        <p:spPr>
          <a:xfrm>
            <a:off x="5534853" y="1908641"/>
            <a:ext cx="142906" cy="142906"/>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圆角矩形 42"/>
          <p:cNvSpPr/>
          <p:nvPr>
            <p:custDataLst>
              <p:tags r:id="rId22"/>
            </p:custDataLst>
          </p:nvPr>
        </p:nvSpPr>
        <p:spPr>
          <a:xfrm>
            <a:off x="4875931" y="2285168"/>
            <a:ext cx="376908" cy="302936"/>
          </a:xfrm>
          <a:prstGeom prst="roundRect">
            <a:avLst/>
          </a:prstGeom>
          <a:solidFill>
            <a:schemeClr val="accent3"/>
          </a:solidFill>
          <a:ln>
            <a:noFill/>
          </a:ln>
          <a:effectLst>
            <a:outerShdw blurRad="114300" dist="25400" dir="2700000" sx="94000" sy="94000" algn="ctr" rotWithShape="0">
              <a:schemeClr val="accent3">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5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03</a:t>
            </a:r>
            <a:endParaRPr kumimoji="0" lang="en-US" altLang="zh-CN" sz="105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圆角矩形 1"/>
          <p:cNvSpPr/>
          <p:nvPr>
            <p:custDataLst>
              <p:tags r:id="rId23"/>
            </p:custDataLst>
          </p:nvPr>
        </p:nvSpPr>
        <p:spPr>
          <a:xfrm>
            <a:off x="6782373" y="1829111"/>
            <a:ext cx="1783841" cy="2857500"/>
          </a:xfrm>
          <a:prstGeom prst="roundRect">
            <a:avLst>
              <a:gd name="adj" fmla="val 5447"/>
            </a:avLst>
          </a:prstGeom>
          <a:solidFill>
            <a:schemeClr val="lt1"/>
          </a:solidFill>
          <a:ln>
            <a:noFill/>
          </a:ln>
          <a:effectLst>
            <a:outerShdw blurRad="304800" dist="76200" dir="2700000" algn="l" rotWithShape="0">
              <a:schemeClr val="accent6">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框 28"/>
          <p:cNvSpPr txBox="1"/>
          <p:nvPr>
            <p:custDataLst>
              <p:tags r:id="rId24"/>
            </p:custDataLst>
          </p:nvPr>
        </p:nvSpPr>
        <p:spPr>
          <a:xfrm>
            <a:off x="6883650" y="2689653"/>
            <a:ext cx="1581287" cy="1922397"/>
          </a:xfrm>
          <a:prstGeom prst="rect">
            <a:avLst/>
          </a:prstGeom>
          <a:noFill/>
        </p:spPr>
        <p:txBody>
          <a:bodyPr wrap="square" rtlCol="0" anchor="t" anchorCtr="0">
            <a:normAutofit/>
          </a:bodyPr>
          <a:lstStyle/>
          <a:p>
            <a:pPr marL="0" marR="0" lvl="0" indent="0" algn="l" defTabSz="914400" rtl="0" eaLnBrk="1" fontAlgn="base" latinLnBrk="0" hangingPunct="1">
              <a:lnSpc>
                <a:spcPct val="120000"/>
              </a:lnSpc>
              <a:spcBef>
                <a:spcPct val="0"/>
              </a:spcBef>
              <a:spcAft>
                <a:spcPts val="800"/>
              </a:spcAft>
              <a:buClrTx/>
              <a:buSzTx/>
              <a:buFontTx/>
              <a:buNone/>
              <a:defRPr/>
            </a:pPr>
            <a:r>
              <a:rPr kumimoji="0" lang="en-US" altLang="zh-CN" sz="1200" b="1" i="0" u="none" strike="noStrike" kern="1200" cap="none" spc="16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运用模型解决新的高考试题。</a:t>
            </a:r>
            <a:endParaRPr kumimoji="0" lang="en-US" altLang="zh-CN" sz="1200" b="1" i="0" u="none" strike="noStrike" kern="1200" cap="none" spc="16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圆角矩形 4"/>
          <p:cNvSpPr/>
          <p:nvPr>
            <p:custDataLst>
              <p:tags r:id="rId25"/>
            </p:custDataLst>
          </p:nvPr>
        </p:nvSpPr>
        <p:spPr>
          <a:xfrm>
            <a:off x="6782373" y="1829111"/>
            <a:ext cx="1783841" cy="311287"/>
          </a:xfrm>
          <a:prstGeom prst="roundRect">
            <a:avLst>
              <a:gd name="adj" fmla="val 5447"/>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椭圆 30"/>
          <p:cNvSpPr/>
          <p:nvPr>
            <p:custDataLst>
              <p:tags r:id="rId26"/>
            </p:custDataLst>
          </p:nvPr>
        </p:nvSpPr>
        <p:spPr>
          <a:xfrm>
            <a:off x="7603151" y="1908641"/>
            <a:ext cx="142906" cy="142906"/>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圆角矩形 6"/>
          <p:cNvSpPr/>
          <p:nvPr>
            <p:custDataLst>
              <p:tags r:id="rId27"/>
            </p:custDataLst>
          </p:nvPr>
        </p:nvSpPr>
        <p:spPr>
          <a:xfrm>
            <a:off x="6943919" y="2285167"/>
            <a:ext cx="377148" cy="303209"/>
          </a:xfrm>
          <a:prstGeom prst="roundRect">
            <a:avLst/>
          </a:prstGeom>
          <a:solidFill>
            <a:schemeClr val="accent6"/>
          </a:solidFill>
          <a:ln>
            <a:noFill/>
          </a:ln>
          <a:effectLst>
            <a:outerShdw blurRad="114300" dist="25400" dir="2700000" sx="94000" sy="94000" algn="ctr" rotWithShape="0">
              <a:schemeClr val="accent6">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5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04</a:t>
            </a:r>
            <a:endParaRPr kumimoji="0" lang="en-US" altLang="zh-CN" sz="105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8"/>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472698" y="472702"/>
            <a:ext cx="7981627" cy="4192287"/>
          </a:xfrm>
        </p:spPr>
        <p:txBody>
          <a:bodyPr/>
          <a:lstStyle/>
          <a:p>
            <a:r>
              <a:rPr lang="zh-CN" altLang="en-US" sz="2400" b="1"/>
              <a:t>地理科学业水平选择性考试，评价学生在完成本学科学习后的学业成就表现；同时，作为普通高等学校招生的依据，还具有选拔性，应发挥</a:t>
            </a:r>
            <a:r>
              <a:rPr lang="zh-CN" altLang="en-US" sz="2400" b="1">
                <a:solidFill>
                  <a:srgbClr val="FF0000"/>
                </a:solidFill>
              </a:rPr>
              <a:t>服务选才</a:t>
            </a:r>
            <a:r>
              <a:rPr lang="zh-CN" altLang="en-US" sz="2400" b="1"/>
              <a:t>的功能。</a:t>
            </a:r>
            <a:endParaRPr lang="zh-CN" altLang="en-US" sz="2400" b="1"/>
          </a:p>
          <a:p>
            <a:r>
              <a:rPr lang="zh-CN" altLang="en-US" sz="2400" b="1"/>
              <a:t>地理科考试还应发挥</a:t>
            </a:r>
            <a:r>
              <a:rPr lang="zh-CN" altLang="en-US" sz="2400" b="1">
                <a:solidFill>
                  <a:srgbClr val="FF0000"/>
                </a:solidFill>
              </a:rPr>
              <a:t>引导教学</a:t>
            </a:r>
            <a:r>
              <a:rPr lang="zh-CN" altLang="en-US" sz="2400" b="1"/>
              <a:t>的核心功能，促进</a:t>
            </a:r>
            <a:r>
              <a:rPr lang="zh-CN" altLang="en-US" sz="2400" b="1">
                <a:solidFill>
                  <a:srgbClr val="FF0000"/>
                </a:solidFill>
              </a:rPr>
              <a:t>教学内容、教学方法</a:t>
            </a:r>
            <a:r>
              <a:rPr lang="zh-CN" altLang="en-US" sz="2400" b="1"/>
              <a:t>的优化。通过设置不同情境的试题，多层次、多角度地考查学生灵活运用所学知识，认识、分析与解决问题的能力，引导学生学会认知、学会思考、学以致用，同时帮助教师开阔选材视野、丰富认知视角，不断调整和改进地理教学的策略和方法，体现课程改革的理念和要求，使地理科考试成为助力素质教育的有效途径。</a:t>
            </a:r>
            <a:r>
              <a:rPr lang="en-US" altLang="zh-CN" sz="2400" b="1">
                <a:solidFill>
                  <a:srgbClr val="FF0000"/>
                </a:solidFill>
              </a:rPr>
              <a:t>(</a:t>
            </a:r>
            <a:r>
              <a:rPr lang="zh-CN" altLang="en-US" sz="2400" b="1">
                <a:solidFill>
                  <a:srgbClr val="FF0000"/>
                </a:solidFill>
              </a:rPr>
              <a:t>倒逼课程、教学改革）</a:t>
            </a:r>
            <a:endParaRPr lang="zh-CN" altLang="en-US" sz="2400" b="1">
              <a:solidFill>
                <a:srgbClr val="FF0000"/>
              </a:solidFill>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reeform 544"/>
          <p:cNvSpPr>
            <a:spLocks noEditPoints="1"/>
          </p:cNvSpPr>
          <p:nvPr>
            <p:custDataLst>
              <p:tags r:id="rId1"/>
            </p:custDataLst>
          </p:nvPr>
        </p:nvSpPr>
        <p:spPr bwMode="auto">
          <a:xfrm rot="10800000">
            <a:off x="0" y="313373"/>
            <a:ext cx="1460183" cy="107633"/>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7CBF33"/>
          </a:soli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custDataLst>
              <p:tags r:id="rId2"/>
            </p:custDataLst>
          </p:nvPr>
        </p:nvSpPr>
        <p:spPr bwMode="auto">
          <a:xfrm>
            <a:off x="181159" y="10020"/>
            <a:ext cx="1097280" cy="368300"/>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思维建模</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框 28"/>
          <p:cNvSpPr txBox="1"/>
          <p:nvPr>
            <p:custDataLst>
              <p:tags r:id="rId3"/>
            </p:custDataLst>
          </p:nvPr>
        </p:nvSpPr>
        <p:spPr>
          <a:xfrm>
            <a:off x="191928" y="1139444"/>
            <a:ext cx="8475344" cy="3509486"/>
          </a:xfrm>
          <a:prstGeom prst="rect">
            <a:avLst/>
          </a:prstGeom>
          <a:solidFill>
            <a:schemeClr val="bg2"/>
          </a:solidFill>
        </p:spPr>
        <p:txBody>
          <a:bodyPr wrap="square" rtlCol="0" anchor="t">
            <a:no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3" name="文本框 12"/>
          <p:cNvSpPr txBox="1"/>
          <p:nvPr>
            <p:custDataLst>
              <p:tags r:id="rId4"/>
            </p:custDataLst>
          </p:nvPr>
        </p:nvSpPr>
        <p:spPr>
          <a:xfrm>
            <a:off x="1904524" y="421005"/>
            <a:ext cx="5985510" cy="523220"/>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sz="2800" b="1" i="0" u="none" strike="noStrike" kern="1200" cap="none" spc="0" normalizeH="0" baseline="0" noProof="0" err="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下垫面分布格局与天气、气候的关系</a:t>
            </a:r>
            <a:endParaRPr kumimoji="0"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5"/>
            </p:custDataLst>
          </p:nvPr>
        </p:nvSpPr>
        <p:spPr>
          <a:xfrm>
            <a:off x="334328" y="1984058"/>
            <a:ext cx="1799273" cy="64516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下垫面分布格局与天气、气候</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左大括号 3"/>
          <p:cNvSpPr/>
          <p:nvPr>
            <p:custDataLst>
              <p:tags r:id="rId6"/>
            </p:custDataLst>
          </p:nvPr>
        </p:nvSpPr>
        <p:spPr>
          <a:xfrm>
            <a:off x="2011680" y="1347311"/>
            <a:ext cx="260985" cy="1919288"/>
          </a:xfrm>
          <a:prstGeom prst="leftBrace">
            <a:avLst/>
          </a:prstGeom>
          <a:ln w="19050">
            <a:solidFill>
              <a:schemeClr val="tx1"/>
            </a:solidFill>
          </a:ln>
        </p:spPr>
        <p:style>
          <a:lnRef idx="2">
            <a:schemeClr val="accent1"/>
          </a:lnRef>
          <a:fillRef idx="0">
            <a:srgbClr val="FFFFFF"/>
          </a:fillRef>
          <a:effectRef idx="0">
            <a:srgbClr val="FFFFFF"/>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custDataLst>
              <p:tags r:id="rId7"/>
            </p:custDataLst>
          </p:nvPr>
        </p:nvSpPr>
        <p:spPr>
          <a:xfrm>
            <a:off x="2245519" y="1183005"/>
            <a:ext cx="2683193" cy="3683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AB</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段地形与焚风</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custDataLst>
              <p:tags r:id="rId8"/>
            </p:custDataLst>
          </p:nvPr>
        </p:nvSpPr>
        <p:spPr>
          <a:xfrm>
            <a:off x="2446973" y="2899410"/>
            <a:ext cx="1593533" cy="3683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地形与干线</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左大括号 11"/>
          <p:cNvSpPr/>
          <p:nvPr>
            <p:custDataLst>
              <p:tags r:id="rId9"/>
            </p:custDataLst>
          </p:nvPr>
        </p:nvSpPr>
        <p:spPr>
          <a:xfrm flipH="1">
            <a:off x="3919061" y="1346835"/>
            <a:ext cx="260985" cy="1955483"/>
          </a:xfrm>
          <a:prstGeom prst="leftBrace">
            <a:avLst/>
          </a:prstGeom>
          <a:ln w="19050">
            <a:solidFill>
              <a:schemeClr val="tx1"/>
            </a:solidFill>
          </a:ln>
        </p:spPr>
        <p:style>
          <a:lnRef idx="2">
            <a:schemeClr val="accent1"/>
          </a:lnRef>
          <a:fillRef idx="0">
            <a:srgbClr val="FFFFFF"/>
          </a:fillRef>
          <a:effectRef idx="0">
            <a:srgbClr val="FFFFFF"/>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5" name="直接箭头连接符 14"/>
          <p:cNvCxnSpPr/>
          <p:nvPr>
            <p:custDataLst>
              <p:tags r:id="rId10"/>
            </p:custDataLst>
          </p:nvPr>
        </p:nvCxnSpPr>
        <p:spPr>
          <a:xfrm flipV="1">
            <a:off x="4227671" y="2320766"/>
            <a:ext cx="770096" cy="4286"/>
          </a:xfrm>
          <a:prstGeom prst="straightConnector1">
            <a:avLst/>
          </a:prstGeom>
          <a:ln w="19050">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1"/>
            </p:custDataLst>
          </p:nvPr>
        </p:nvSpPr>
        <p:spPr>
          <a:xfrm>
            <a:off x="5373053" y="1183005"/>
            <a:ext cx="2981801" cy="3683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先</a:t>
            </a:r>
            <a:r>
              <a:rPr kumimoji="0" lang="zh-CN" altLang="en-US" sz="1800" b="1" i="0" u="none" strike="noStrike" kern="1200" cap="none" spc="0" normalizeH="0" baseline="0" noProof="0">
                <a:ln>
                  <a:noFill/>
                </a:ln>
                <a:solidFill>
                  <a:prstClr val="black"/>
                </a:solidFill>
                <a:effectLst/>
                <a:highlight>
                  <a:srgbClr val="FF0000"/>
                </a:highlight>
                <a:uLnTx/>
                <a:uFillTx/>
                <a:latin typeface="微软雅黑" panose="020B0503020204020204" pitchFamily="34" charset="-122"/>
                <a:ea typeface="微软雅黑" panose="020B0503020204020204" pitchFamily="34" charset="-122"/>
                <a:cs typeface="微软雅黑" panose="020B0503020204020204" pitchFamily="34" charset="-122"/>
              </a:rPr>
              <a:t>拆分</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下垫面分布格局；</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文本框 17"/>
          <p:cNvSpPr txBox="1"/>
          <p:nvPr>
            <p:custDataLst>
              <p:tags r:id="rId12"/>
            </p:custDataLst>
          </p:nvPr>
        </p:nvSpPr>
        <p:spPr>
          <a:xfrm>
            <a:off x="4071461" y="2018348"/>
            <a:ext cx="992981" cy="3683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先分析</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左大括号 18"/>
          <p:cNvSpPr/>
          <p:nvPr>
            <p:custDataLst>
              <p:tags r:id="rId13"/>
            </p:custDataLst>
          </p:nvPr>
        </p:nvSpPr>
        <p:spPr>
          <a:xfrm>
            <a:off x="5055870" y="1361599"/>
            <a:ext cx="260985" cy="1919288"/>
          </a:xfrm>
          <a:prstGeom prst="leftBrace">
            <a:avLst/>
          </a:prstGeom>
          <a:ln w="19050">
            <a:solidFill>
              <a:schemeClr val="tx1"/>
            </a:solidFill>
          </a:ln>
        </p:spPr>
        <p:style>
          <a:lnRef idx="2">
            <a:schemeClr val="accent1"/>
          </a:lnRef>
          <a:fillRef idx="0">
            <a:srgbClr val="FFFFFF"/>
          </a:fillRef>
          <a:effectRef idx="0">
            <a:srgbClr val="FFFFFF"/>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文本框 19"/>
          <p:cNvSpPr txBox="1"/>
          <p:nvPr>
            <p:custDataLst>
              <p:tags r:id="rId14"/>
            </p:custDataLst>
          </p:nvPr>
        </p:nvSpPr>
        <p:spPr>
          <a:xfrm>
            <a:off x="5437346" y="2849404"/>
            <a:ext cx="3514249" cy="64516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再</a:t>
            </a:r>
            <a:r>
              <a:rPr kumimoji="0" lang="zh-CN" altLang="en-US" sz="1800" b="1" i="0" u="none" strike="noStrike" kern="1200" cap="none" spc="0" normalizeH="0" baseline="0" noProof="0">
                <a:ln>
                  <a:noFill/>
                </a:ln>
                <a:solidFill>
                  <a:prstClr val="black"/>
                </a:solidFill>
                <a:effectLst/>
                <a:highlight>
                  <a:srgbClr val="FF0000"/>
                </a:highlight>
                <a:uLnTx/>
                <a:uFillTx/>
                <a:latin typeface="微软雅黑" panose="020B0503020204020204" pitchFamily="34" charset="-122"/>
                <a:ea typeface="微软雅黑" panose="020B0503020204020204" pitchFamily="34" charset="-122"/>
                <a:cs typeface="微软雅黑" panose="020B0503020204020204" pitchFamily="34" charset="-122"/>
              </a:rPr>
              <a:t>分类</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说明下垫面性质</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对天气、气候</a:t>
            </a:r>
            <a:r>
              <a:rPr kumimoji="0" lang="zh-CN" altLang="en-US" sz="18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要素</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的影响</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15"/>
            </p:custDataLst>
          </p:nvPr>
        </p:nvSpPr>
        <p:spPr>
          <a:xfrm>
            <a:off x="4065746" y="2299335"/>
            <a:ext cx="1092041" cy="3683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后综合</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16"/>
            </p:custDataLst>
          </p:nvPr>
        </p:nvSpPr>
        <p:spPr>
          <a:xfrm>
            <a:off x="2245519" y="1456849"/>
            <a:ext cx="1418273" cy="3683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（时间先后）</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custDataLst>
              <p:tags r:id="rId17"/>
            </p:custDataLst>
          </p:nvPr>
        </p:nvSpPr>
        <p:spPr>
          <a:xfrm>
            <a:off x="2325529" y="3175635"/>
            <a:ext cx="1593533" cy="3683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（空间分布）</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9" name="直接箭头连接符 8"/>
          <p:cNvCxnSpPr/>
          <p:nvPr>
            <p:custDataLst>
              <p:tags r:id="rId18"/>
            </p:custDataLst>
          </p:nvPr>
        </p:nvCxnSpPr>
        <p:spPr>
          <a:xfrm flipH="1">
            <a:off x="6446996" y="3461861"/>
            <a:ext cx="886301" cy="189071"/>
          </a:xfrm>
          <a:prstGeom prst="straightConnector1">
            <a:avLst/>
          </a:prstGeom>
          <a:ln>
            <a:solidFill>
              <a:schemeClr val="tx1"/>
            </a:solidFill>
            <a:tailEnd type="arrow" w="med" len="med"/>
          </a:ln>
        </p:spPr>
        <p:style>
          <a:lnRef idx="3">
            <a:schemeClr val="accent1"/>
          </a:lnRef>
          <a:fillRef idx="0">
            <a:srgbClr val="FFFFFF"/>
          </a:fillRef>
          <a:effectRef idx="0">
            <a:srgbClr val="FFFFFF"/>
          </a:effectRef>
          <a:fontRef idx="minor">
            <a:schemeClr val="tx1"/>
          </a:fontRef>
        </p:style>
      </p:cxnSp>
      <p:cxnSp>
        <p:nvCxnSpPr>
          <p:cNvPr id="10" name="直接箭头连接符 9"/>
          <p:cNvCxnSpPr/>
          <p:nvPr>
            <p:custDataLst>
              <p:tags r:id="rId19"/>
            </p:custDataLst>
          </p:nvPr>
        </p:nvCxnSpPr>
        <p:spPr>
          <a:xfrm flipH="1">
            <a:off x="6998970" y="3454718"/>
            <a:ext cx="356235" cy="254318"/>
          </a:xfrm>
          <a:prstGeom prst="straightConnector1">
            <a:avLst/>
          </a:prstGeom>
          <a:ln w="19050">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custDataLst>
              <p:tags r:id="rId20"/>
            </p:custDataLst>
          </p:nvPr>
        </p:nvCxnSpPr>
        <p:spPr>
          <a:xfrm>
            <a:off x="7340918" y="3476149"/>
            <a:ext cx="130493" cy="218123"/>
          </a:xfrm>
          <a:prstGeom prst="straightConnector1">
            <a:avLst/>
          </a:prstGeom>
          <a:ln>
            <a:solidFill>
              <a:schemeClr val="tx1"/>
            </a:solidFill>
            <a:tailEnd type="arrow" w="med" len="med"/>
          </a:ln>
        </p:spPr>
        <p:style>
          <a:lnRef idx="3">
            <a:schemeClr val="accent1"/>
          </a:lnRef>
          <a:fillRef idx="0">
            <a:srgbClr val="FFFFFF"/>
          </a:fillRef>
          <a:effectRef idx="0">
            <a:srgbClr val="FFFFFF"/>
          </a:effectRef>
          <a:fontRef idx="minor">
            <a:schemeClr val="tx1"/>
          </a:fontRef>
        </p:style>
      </p:cxnSp>
      <p:sp>
        <p:nvSpPr>
          <p:cNvPr id="16" name="文本框 15"/>
          <p:cNvSpPr txBox="1"/>
          <p:nvPr>
            <p:custDataLst>
              <p:tags r:id="rId21"/>
            </p:custDataLst>
          </p:nvPr>
        </p:nvSpPr>
        <p:spPr>
          <a:xfrm>
            <a:off x="5907405" y="3650933"/>
            <a:ext cx="992981" cy="3683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气温</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p:cNvSpPr txBox="1"/>
          <p:nvPr>
            <p:custDataLst>
              <p:tags r:id="rId22"/>
            </p:custDataLst>
          </p:nvPr>
        </p:nvSpPr>
        <p:spPr>
          <a:xfrm>
            <a:off x="6680359" y="3650933"/>
            <a:ext cx="992981" cy="3683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风</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文本框 21"/>
          <p:cNvSpPr txBox="1"/>
          <p:nvPr>
            <p:custDataLst>
              <p:tags r:id="rId23"/>
            </p:custDataLst>
          </p:nvPr>
        </p:nvSpPr>
        <p:spPr>
          <a:xfrm>
            <a:off x="7210425" y="3665220"/>
            <a:ext cx="1300639" cy="3683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气团</a:t>
            </a:r>
            <a:endParaRPr kumimoji="0" lang="en-US" altLang="zh-CN" sz="21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3" name="直接箭头连接符 22"/>
          <p:cNvCxnSpPr/>
          <p:nvPr>
            <p:custDataLst>
              <p:tags r:id="rId24"/>
            </p:custDataLst>
          </p:nvPr>
        </p:nvCxnSpPr>
        <p:spPr>
          <a:xfrm>
            <a:off x="7333298" y="3461861"/>
            <a:ext cx="814388" cy="239554"/>
          </a:xfrm>
          <a:prstGeom prst="straightConnector1">
            <a:avLst/>
          </a:prstGeom>
          <a:ln>
            <a:solidFill>
              <a:schemeClr val="tx1"/>
            </a:solidFill>
            <a:tailEnd type="arrow" w="med" len="med"/>
          </a:ln>
        </p:spPr>
        <p:style>
          <a:lnRef idx="3">
            <a:schemeClr val="accent1"/>
          </a:lnRef>
          <a:fillRef idx="0">
            <a:srgbClr val="FFFFFF"/>
          </a:fillRef>
          <a:effectRef idx="0">
            <a:srgbClr val="FFFFFF"/>
          </a:effectRef>
          <a:fontRef idx="minor">
            <a:schemeClr val="tx1"/>
          </a:fontRef>
        </p:style>
      </p:cxnSp>
      <p:sp>
        <p:nvSpPr>
          <p:cNvPr id="24" name="文本框 23"/>
          <p:cNvSpPr txBox="1"/>
          <p:nvPr>
            <p:custDataLst>
              <p:tags r:id="rId25"/>
            </p:custDataLst>
          </p:nvPr>
        </p:nvSpPr>
        <p:spPr>
          <a:xfrm>
            <a:off x="7890034" y="3556635"/>
            <a:ext cx="1062038" cy="4140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1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en-US" altLang="zh-CN" sz="21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文本框 24"/>
          <p:cNvSpPr txBox="1"/>
          <p:nvPr>
            <p:custDataLst>
              <p:tags r:id="rId26"/>
            </p:custDataLst>
          </p:nvPr>
        </p:nvSpPr>
        <p:spPr>
          <a:xfrm>
            <a:off x="2260760" y="2085499"/>
            <a:ext cx="1582830" cy="324803"/>
          </a:xfrm>
          <a:prstGeom prst="rect">
            <a:avLst/>
          </a:prstGeom>
          <a:solidFill>
            <a:srgbClr val="FFFF00"/>
          </a:solid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时空综合思维</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6" name="直接箭头连接符 25"/>
          <p:cNvCxnSpPr/>
          <p:nvPr>
            <p:custDataLst>
              <p:tags r:id="rId27"/>
            </p:custDataLst>
          </p:nvPr>
        </p:nvCxnSpPr>
        <p:spPr>
          <a:xfrm flipH="1">
            <a:off x="3000851" y="1731645"/>
            <a:ext cx="476" cy="327184"/>
          </a:xfrm>
          <a:prstGeom prst="straightConnector1">
            <a:avLst/>
          </a:prstGeom>
          <a:ln w="19050">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8" name="直接箭头连接符 27"/>
          <p:cNvCxnSpPr/>
          <p:nvPr>
            <p:custDataLst>
              <p:tags r:id="rId28"/>
            </p:custDataLst>
          </p:nvPr>
        </p:nvCxnSpPr>
        <p:spPr>
          <a:xfrm flipH="1" flipV="1">
            <a:off x="3007995" y="2407920"/>
            <a:ext cx="0" cy="406718"/>
          </a:xfrm>
          <a:prstGeom prst="straightConnector1">
            <a:avLst/>
          </a:prstGeom>
          <a:ln w="19050">
            <a:solidFill>
              <a:schemeClr val="tx1"/>
            </a:solidFill>
            <a:tailEnd type="arrow"/>
          </a:ln>
        </p:spPr>
        <p:style>
          <a:lnRef idx="2">
            <a:schemeClr val="accent1"/>
          </a:lnRef>
          <a:fillRef idx="0">
            <a:srgbClr val="FFFFFF"/>
          </a:fillRef>
          <a:effectRef idx="0">
            <a:srgbClr val="FFFFFF"/>
          </a:effectRef>
          <a:fontRef idx="minor">
            <a:schemeClr val="tx1"/>
          </a:fontRef>
        </p:style>
      </p:cxnSp>
    </p:spTree>
    <p:custDataLst>
      <p:tags r:id="rId2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p:bldP spid="7" grpId="0"/>
      <p:bldP spid="8" grpId="0"/>
      <p:bldP spid="16" grpId="0"/>
      <p:bldP spid="21" grpId="0"/>
      <p:bldP spid="22" grpId="0"/>
      <p:bldP spid="24" grpId="0"/>
      <p:bldP spid="2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reeform 544"/>
          <p:cNvSpPr>
            <a:spLocks noEditPoints="1"/>
          </p:cNvSpPr>
          <p:nvPr>
            <p:custDataLst>
              <p:tags r:id="rId1"/>
            </p:custDataLst>
          </p:nvPr>
        </p:nvSpPr>
        <p:spPr bwMode="auto">
          <a:xfrm rot="10800000">
            <a:off x="0" y="313373"/>
            <a:ext cx="1460183" cy="107633"/>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7CBF33"/>
          </a:soli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custDataLst>
              <p:tags r:id="rId2"/>
            </p:custDataLst>
          </p:nvPr>
        </p:nvSpPr>
        <p:spPr bwMode="auto">
          <a:xfrm>
            <a:off x="181159" y="10020"/>
            <a:ext cx="1097280" cy="368300"/>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思维建模</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矩形 22"/>
          <p:cNvSpPr/>
          <p:nvPr>
            <p:custDataLst>
              <p:tags r:id="rId3"/>
            </p:custDataLst>
          </p:nvPr>
        </p:nvSpPr>
        <p:spPr>
          <a:xfrm>
            <a:off x="511444" y="1031081"/>
            <a:ext cx="8343403" cy="31908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50000"/>
              </a:lnSpc>
              <a:spcBef>
                <a:spcPct val="0"/>
              </a:spcBef>
              <a:spcAft>
                <a:spcPct val="0"/>
              </a:spcAft>
              <a:buClrTx/>
              <a:buSzTx/>
              <a:buFontTx/>
              <a:buNone/>
              <a:defRPr/>
            </a:pP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custDataLst>
              <p:tags r:id="rId4"/>
            </p:custDataLst>
          </p:nvPr>
        </p:nvSpPr>
        <p:spPr>
          <a:xfrm>
            <a:off x="863441" y="592455"/>
            <a:ext cx="8023860" cy="368300"/>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sz="1800" b="1" i="0" u="none" strike="noStrike" kern="1200" cap="none" spc="0" normalizeH="0" baseline="0" noProof="0" err="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思考风在运动过程中，地形变化对其性质（速度、干湿、温度）的影响</a:t>
            </a:r>
            <a:endParaRPr kumimoji="0"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5"/>
            </p:custDataLst>
          </p:nvPr>
        </p:nvSpPr>
        <p:spPr>
          <a:xfrm>
            <a:off x="5282565" y="1070134"/>
            <a:ext cx="4572000" cy="494824"/>
          </a:xfrm>
          <a:prstGeom prst="rect">
            <a:avLst/>
          </a:prstGeom>
          <a:noFill/>
        </p:spPr>
        <p:txBody>
          <a:bodyPr wrap="square" rtlCol="0">
            <a:no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爬坡，</a:t>
            </a:r>
            <a:r>
              <a:rPr kumimoji="0" lang="zh-CN" altLang="en-US" sz="18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风速可能减小</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5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custDataLst>
              <p:tags r:id="rId6"/>
            </p:custDataLst>
          </p:nvPr>
        </p:nvSpPr>
        <p:spPr>
          <a:xfrm>
            <a:off x="5272564" y="1574006"/>
            <a:ext cx="4572000"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下坡风重力加成</a:t>
            </a:r>
            <a:r>
              <a:rPr kumimoji="0" lang="zh-CN" altLang="en-US" sz="18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风速增大</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、干、热</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7"/>
            </p:custDataLst>
          </p:nvPr>
        </p:nvSpPr>
        <p:spPr>
          <a:xfrm>
            <a:off x="6338888" y="3431858"/>
            <a:ext cx="1148715"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风速增大</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zh-CN" altLang="en-US" sz="18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custDataLst>
              <p:tags r:id="rId8"/>
            </p:custDataLst>
          </p:nvPr>
        </p:nvSpPr>
        <p:spPr>
          <a:xfrm>
            <a:off x="6345555" y="3843338"/>
            <a:ext cx="1315879"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风速减小</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左大括号 33"/>
          <p:cNvSpPr/>
          <p:nvPr>
            <p:custDataLst>
              <p:tags r:id="rId9"/>
            </p:custDataLst>
          </p:nvPr>
        </p:nvSpPr>
        <p:spPr>
          <a:xfrm>
            <a:off x="1288733" y="1234916"/>
            <a:ext cx="286226" cy="2593658"/>
          </a:xfrm>
          <a:prstGeom prst="leftBrace">
            <a:avLst/>
          </a:prstGeom>
          <a:noFill/>
          <a:ln w="28575" cmpd="sng">
            <a:solidFill>
              <a:sysClr val="windowText" lastClr="000000"/>
            </a:solidFill>
            <a:prstDash val="solid"/>
          </a:ln>
          <a:extLst>
            <a:ext uri="{909E8E84-426E-40DD-AFC4-6F175D3DCCD1}">
              <a14:hiddenFill xmlns:a14="http://schemas.microsoft.com/office/drawing/2010/main">
                <a:solidFill>
                  <a:schemeClr val="accent6">
                    <a:lumMod val="40000"/>
                    <a:lumOff val="60000"/>
                  </a:schemeClr>
                </a:solidFill>
              </a14:hiddenFill>
            </a:ext>
          </a:extLst>
        </p:spPr>
        <p:style>
          <a:lnRef idx="1">
            <a:srgbClr val="6096E6"/>
          </a:lnRef>
          <a:fillRef idx="0">
            <a:srgbClr val="6096E6"/>
          </a:fillRef>
          <a:effectRef idx="0">
            <a:srgbClr val="6096E6"/>
          </a:effectRef>
          <a:fontRef idx="minor">
            <a:sysClr val="windowText" lastClr="000000"/>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10"/>
            </p:custDataLst>
          </p:nvPr>
        </p:nvSpPr>
        <p:spPr>
          <a:xfrm>
            <a:off x="3772376" y="3292316"/>
            <a:ext cx="2634139" cy="922020"/>
          </a:xfrm>
          <a:prstGeom prst="rect">
            <a:avLst/>
          </a:prstGeom>
          <a:no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由地形开阔区进入峡谷：</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由峡谷进入地形开阔区：</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11"/>
            </p:custDataLst>
          </p:nvPr>
        </p:nvSpPr>
        <p:spPr>
          <a:xfrm>
            <a:off x="1528763" y="1109186"/>
            <a:ext cx="2014061" cy="119888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山脉走向与风向</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大致垂直（对风速阻挡削弱作用强）</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custDataLst>
              <p:tags r:id="rId12"/>
            </p:custDataLst>
          </p:nvPr>
        </p:nvSpPr>
        <p:spPr>
          <a:xfrm>
            <a:off x="765215" y="1940560"/>
            <a:ext cx="1068070" cy="132207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山</a:t>
            </a:r>
            <a:endPar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脉</a:t>
            </a:r>
            <a:endPar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走</a:t>
            </a:r>
            <a:endPar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向</a:t>
            </a:r>
            <a:endPar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左大括号 9"/>
          <p:cNvSpPr/>
          <p:nvPr>
            <p:custDataLst>
              <p:tags r:id="rId13"/>
            </p:custDataLst>
          </p:nvPr>
        </p:nvSpPr>
        <p:spPr>
          <a:xfrm>
            <a:off x="3572828" y="1209199"/>
            <a:ext cx="237649" cy="710089"/>
          </a:xfrm>
          <a:prstGeom prst="leftBrace">
            <a:avLst/>
          </a:prstGeom>
          <a:noFill/>
          <a:ln w="28575" cmpd="sng">
            <a:solidFill>
              <a:sysClr val="windowText" lastClr="000000"/>
            </a:solidFill>
            <a:prstDash val="solid"/>
          </a:ln>
          <a:extLst>
            <a:ext uri="{909E8E84-426E-40DD-AFC4-6F175D3DCCD1}">
              <a14:hiddenFill xmlns:a14="http://schemas.microsoft.com/office/drawing/2010/main">
                <a:solidFill>
                  <a:schemeClr val="accent6">
                    <a:lumMod val="40000"/>
                    <a:lumOff val="60000"/>
                  </a:schemeClr>
                </a:solidFill>
              </a14:hiddenFill>
            </a:ext>
          </a:extLst>
        </p:spPr>
        <p:style>
          <a:lnRef idx="1">
            <a:srgbClr val="6096E6"/>
          </a:lnRef>
          <a:fillRef idx="0">
            <a:srgbClr val="6096E6"/>
          </a:fillRef>
          <a:effectRef idx="0">
            <a:srgbClr val="6096E6"/>
          </a:effectRef>
          <a:fontRef idx="minor">
            <a:sysClr val="windowText" lastClr="000000"/>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custDataLst>
              <p:tags r:id="rId14"/>
            </p:custDataLst>
          </p:nvPr>
        </p:nvSpPr>
        <p:spPr>
          <a:xfrm>
            <a:off x="3721418" y="1068705"/>
            <a:ext cx="3107055" cy="1037273"/>
          </a:xfrm>
          <a:prstGeom prst="rect">
            <a:avLst/>
          </a:prstGeom>
          <a:noFill/>
        </p:spPr>
        <p:txBody>
          <a:bodyPr wrap="square" rtlCol="0">
            <a:no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在山地迎风坡：</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在山地背风坡：</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custDataLst>
              <p:tags r:id="rId15"/>
            </p:custDataLst>
          </p:nvPr>
        </p:nvSpPr>
        <p:spPr>
          <a:xfrm>
            <a:off x="1574959" y="3443288"/>
            <a:ext cx="2001679" cy="6451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山脉走向与风向</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大致平行</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左大括号 14"/>
          <p:cNvSpPr/>
          <p:nvPr>
            <p:custDataLst>
              <p:tags r:id="rId16"/>
            </p:custDataLst>
          </p:nvPr>
        </p:nvSpPr>
        <p:spPr>
          <a:xfrm>
            <a:off x="3576638" y="3417570"/>
            <a:ext cx="237649" cy="710089"/>
          </a:xfrm>
          <a:prstGeom prst="leftBrace">
            <a:avLst/>
          </a:prstGeom>
          <a:noFill/>
          <a:ln w="28575" cmpd="sng">
            <a:solidFill>
              <a:sysClr val="windowText" lastClr="000000"/>
            </a:solidFill>
            <a:prstDash val="solid"/>
          </a:ln>
          <a:extLst>
            <a:ext uri="{909E8E84-426E-40DD-AFC4-6F175D3DCCD1}">
              <a14:hiddenFill xmlns:a14="http://schemas.microsoft.com/office/drawing/2010/main">
                <a:solidFill>
                  <a:schemeClr val="accent6">
                    <a:lumMod val="40000"/>
                    <a:lumOff val="60000"/>
                  </a:schemeClr>
                </a:solidFill>
              </a14:hiddenFill>
            </a:ext>
          </a:extLst>
        </p:spPr>
        <p:style>
          <a:lnRef idx="1">
            <a:srgbClr val="6096E6"/>
          </a:lnRef>
          <a:fillRef idx="0">
            <a:srgbClr val="6096E6"/>
          </a:fillRef>
          <a:effectRef idx="0">
            <a:srgbClr val="6096E6"/>
          </a:effectRef>
          <a:fontRef idx="minor">
            <a:sysClr val="windowText" lastClr="000000"/>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endParaRPr kumimoji="0" lang="en-US" altLang="zh-CN" sz="1800" b="1"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custDataLst>
              <p:tags r:id="rId17"/>
            </p:custDataLst>
          </p:nvPr>
        </p:nvSpPr>
        <p:spPr>
          <a:xfrm>
            <a:off x="7729220" y="2274570"/>
            <a:ext cx="1157605" cy="325120"/>
          </a:xfrm>
          <a:prstGeom prst="rect">
            <a:avLst/>
          </a:prstGeom>
          <a:solidFill>
            <a:srgbClr val="FFFF00"/>
          </a:solid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焚风效应</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1" name="直接箭头连接符 20"/>
          <p:cNvCxnSpPr/>
          <p:nvPr>
            <p:custDataLst>
              <p:tags r:id="rId18"/>
            </p:custDataLst>
          </p:nvPr>
        </p:nvCxnSpPr>
        <p:spPr>
          <a:xfrm flipV="1">
            <a:off x="8431054" y="1940719"/>
            <a:ext cx="7144" cy="30622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矩形 40"/>
          <p:cNvSpPr/>
          <p:nvPr>
            <p:custDataLst>
              <p:tags r:id="rId19"/>
            </p:custDataLst>
          </p:nvPr>
        </p:nvSpPr>
        <p:spPr>
          <a:xfrm>
            <a:off x="8081963" y="1603058"/>
            <a:ext cx="711994" cy="309086"/>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6" name="图片 15"/>
          <p:cNvPicPr>
            <a:picLocks noChangeAspect="1"/>
          </p:cNvPicPr>
          <p:nvPr>
            <p:custDataLst>
              <p:tags r:id="rId20"/>
            </p:custDataLst>
          </p:nvPr>
        </p:nvPicPr>
        <p:blipFill>
          <a:blip r:embed="rId21"/>
          <a:srcRect t="33302" b="42054"/>
          <a:stretch>
            <a:fillRect/>
          </a:stretch>
        </p:blipFill>
        <p:spPr>
          <a:xfrm>
            <a:off x="4349577" y="1919288"/>
            <a:ext cx="3402778" cy="1446082"/>
          </a:xfrm>
          <a:prstGeom prst="rect">
            <a:avLst/>
          </a:prstGeom>
        </p:spPr>
      </p:pic>
    </p:spTree>
    <p:custDataLst>
      <p:tags r:id="rId22"/>
    </p:custData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0"/>
            <a:ext cx="540068" cy="511749"/>
          </a:xfrm>
          <a:prstGeom prst="rect">
            <a:avLst/>
          </a:prstGeom>
        </p:spPr>
      </p:pic>
      <p:pic>
        <p:nvPicPr>
          <p:cNvPr id="12" name="图片 1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03933" y="0"/>
            <a:ext cx="540068" cy="458474"/>
          </a:xfrm>
          <a:prstGeom prst="rect">
            <a:avLst/>
          </a:prstGeom>
        </p:spPr>
      </p:pic>
      <p:sp>
        <p:nvSpPr>
          <p:cNvPr id="109" name="矩形: 圆角 108"/>
          <p:cNvSpPr/>
          <p:nvPr>
            <p:custDataLst>
              <p:tags r:id="rId5"/>
            </p:custDataLst>
          </p:nvPr>
        </p:nvSpPr>
        <p:spPr>
          <a:xfrm>
            <a:off x="861115" y="462119"/>
            <a:ext cx="7421770" cy="123966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1" name="椭圆 110"/>
          <p:cNvSpPr/>
          <p:nvPr>
            <p:custDataLst>
              <p:tags r:id="rId6"/>
            </p:custDataLst>
          </p:nvPr>
        </p:nvSpPr>
        <p:spPr>
          <a:xfrm>
            <a:off x="1065961" y="609059"/>
            <a:ext cx="946400" cy="946400"/>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7" name="文本框 10"/>
          <p:cNvSpPr txBox="1"/>
          <p:nvPr>
            <p:custDataLst>
              <p:tags r:id="rId7"/>
            </p:custDataLst>
          </p:nvPr>
        </p:nvSpPr>
        <p:spPr>
          <a:xfrm>
            <a:off x="2020253" y="433864"/>
            <a:ext cx="5970746" cy="952024"/>
          </a:xfrm>
          <a:prstGeom prst="rect">
            <a:avLst/>
          </a:prstGeom>
          <a:noFill/>
        </p:spPr>
        <p:txBody>
          <a:bodyPr vert="horz" wrap="square" lIns="67500" tIns="35100" rIns="67500" bIns="3510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100" b="1" i="0" u="none" strike="noStrike" kern="1200" cap="none" spc="70" normalizeH="0" baseline="0" noProof="0">
                <a:ln>
                  <a:noFill/>
                </a:ln>
                <a:solidFill>
                  <a:srgbClr val="FFFF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思维建模</a:t>
            </a:r>
            <a:r>
              <a:rPr kumimoji="0" lang="zh-CN" altLang="en-US" sz="1350" b="1" i="0" u="none" strike="noStrike" kern="1200" cap="none" spc="7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是运用学科思维模式、方法和技能进行的有意义的构建，是知识内化、思维外显的过程。“思维建模”其实就是结构化的知识，是解题的工具，是一般性分析方法。思维建模为解决问题提供思维视角、搭建思维路径，是解决问题的钥匙。因此思维建模不仅是必要的，更是必须的。</a:t>
            </a:r>
            <a:endParaRPr kumimoji="0" lang="zh-CN" altLang="en-US" sz="1350" b="1" i="0" u="none" strike="noStrike" kern="1200" cap="none" spc="7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标题 5"/>
          <p:cNvSpPr>
            <a:spLocks noGrp="1"/>
          </p:cNvSpPr>
          <p:nvPr>
            <p:custDataLst>
              <p:tags r:id="rId8"/>
            </p:custDataLst>
          </p:nvPr>
        </p:nvSpPr>
        <p:spPr>
          <a:xfrm>
            <a:off x="1181148" y="734209"/>
            <a:ext cx="715404" cy="651896"/>
          </a:xfrm>
          <a:prstGeom prst="rect">
            <a:avLst/>
          </a:prstGeom>
        </p:spPr>
        <p:txBody>
          <a:bodyPr vert="horz" lIns="67500" tIns="35100" rIns="67500" bIns="35100" rtlCol="0" anchor="ctr" anchorCtr="0">
            <a:normAutofit/>
          </a:bodyPr>
          <a:lstStyle>
            <a:lvl1pPr marL="0" marR="0" lvl="0" algn="l" defTabSz="914400" rtl="0" eaLnBrk="1" fontAlgn="auto" latinLnBrk="0" hangingPunct="1">
              <a:lnSpc>
                <a:spcPct val="100000"/>
              </a:lnSpc>
              <a:spcBef>
                <a:spcPct val="0"/>
              </a:spcBef>
              <a:spcAft>
                <a:spcPct val="0"/>
              </a:spcAft>
              <a:buNone/>
              <a:defRPr kumimoji="0" lang="zh-CN" altLang="en-US" sz="2400" b="0" i="0" u="none" strike="noStrike" kern="1200" cap="none" spc="200" normalizeH="0" baseline="0" noProof="1">
                <a:solidFill>
                  <a:schemeClr val="tx1"/>
                </a:solidFill>
                <a:uFillTx/>
                <a:latin typeface="Arial" panose="020B0604020202020204" pitchFamily="34" charset="0"/>
                <a:ea typeface="微软雅黑" panose="020B0503020204020204" pitchFamily="34" charset="-122"/>
                <a:cs typeface="+mj-cs"/>
                <a:sym typeface="+mn-ea"/>
              </a:defRPr>
            </a:lvl1pPr>
          </a:lstStyle>
          <a:p>
            <a:pPr marL="0" marR="0" lvl="0" indent="0" algn="ctr" defTabSz="914400" rtl="0" eaLnBrk="1" fontAlgn="auto" latinLnBrk="0" hangingPunct="1">
              <a:lnSpc>
                <a:spcPct val="130000"/>
              </a:lnSpc>
              <a:spcBef>
                <a:spcPct val="0"/>
              </a:spcBef>
              <a:spcAft>
                <a:spcPct val="0"/>
              </a:spcAft>
              <a:buClrTx/>
              <a:buSzTx/>
              <a:buFont typeface="微软雅黑" panose="020B0503020204020204" pitchFamily="34" charset="-122"/>
              <a:buNone/>
              <a:defRPr/>
            </a:pPr>
            <a:r>
              <a:rPr kumimoji="0" lang="en-US" altLang="zh-CN" sz="2100" b="1" i="0" u="none" strike="noStrike" kern="1200" cap="none" spc="300" normalizeH="0" baseline="0" noProof="1">
                <a:ln>
                  <a:noFill/>
                </a:ln>
                <a:solidFill>
                  <a:srgbClr val="4F81BD"/>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01</a:t>
            </a:r>
            <a:endParaRPr kumimoji="0" lang="en-US" altLang="zh-CN" sz="2100" b="1" i="0" u="none" strike="noStrike" kern="1200" cap="none" spc="300" normalizeH="0" baseline="0" noProof="1">
              <a:ln>
                <a:noFill/>
              </a:ln>
              <a:solidFill>
                <a:srgbClr val="4F81BD"/>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圆角 108"/>
          <p:cNvSpPr/>
          <p:nvPr>
            <p:custDataLst>
              <p:tags r:id="rId9"/>
            </p:custDataLst>
          </p:nvPr>
        </p:nvSpPr>
        <p:spPr>
          <a:xfrm>
            <a:off x="861060" y="2074545"/>
            <a:ext cx="7421880" cy="111728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椭圆 3"/>
          <p:cNvSpPr/>
          <p:nvPr>
            <p:custDataLst>
              <p:tags r:id="rId10"/>
            </p:custDataLst>
          </p:nvPr>
        </p:nvSpPr>
        <p:spPr>
          <a:xfrm>
            <a:off x="1065961" y="2161561"/>
            <a:ext cx="946400" cy="946400"/>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10"/>
          <p:cNvSpPr txBox="1"/>
          <p:nvPr>
            <p:custDataLst>
              <p:tags r:id="rId11"/>
            </p:custDataLst>
          </p:nvPr>
        </p:nvSpPr>
        <p:spPr>
          <a:xfrm>
            <a:off x="2107883" y="2272189"/>
            <a:ext cx="5689283" cy="725805"/>
          </a:xfrm>
          <a:prstGeom prst="rect">
            <a:avLst/>
          </a:prstGeom>
          <a:noFill/>
        </p:spPr>
        <p:txBody>
          <a:bodyPr vert="horz" wrap="square" lIns="67500" tIns="35100" rIns="67500" bIns="351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100" b="1" i="0" u="none" strike="noStrike" kern="1200" cap="none" spc="70" normalizeH="0" baseline="0" noProof="0">
                <a:ln>
                  <a:noFill/>
                </a:ln>
                <a:solidFill>
                  <a:srgbClr val="FFFF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破模</a:t>
            </a:r>
            <a:r>
              <a:rPr kumimoji="0" lang="en-US" altLang="zh-CN" sz="2100" b="1" i="0" u="none" strike="noStrike" kern="1200" cap="none" spc="70" normalizeH="0" baseline="0" noProof="0">
                <a:ln>
                  <a:noFill/>
                </a:ln>
                <a:solidFill>
                  <a:srgbClr val="FFFF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350" b="1" i="0" u="none" strike="noStrike" kern="1200" cap="none" spc="7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350" b="1" i="0" u="none" strike="noStrike" kern="1200" cap="none" spc="7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350" b="1" i="0" u="none" strike="noStrike" kern="1200" cap="none" spc="7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具体问题具体分析，弥补“模板”可能带来的缺陷。对答案要点的来源给出合理的解释</a:t>
            </a:r>
            <a:endParaRPr kumimoji="0" lang="zh-CN" altLang="en-US" sz="1350" b="1" i="0" u="none" strike="noStrike" kern="1200" cap="none" spc="7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标题 5"/>
          <p:cNvSpPr>
            <a:spLocks noGrp="1"/>
          </p:cNvSpPr>
          <p:nvPr>
            <p:custDataLst>
              <p:tags r:id="rId12"/>
            </p:custDataLst>
          </p:nvPr>
        </p:nvSpPr>
        <p:spPr>
          <a:xfrm>
            <a:off x="1181148" y="2246228"/>
            <a:ext cx="715404" cy="651896"/>
          </a:xfrm>
          <a:prstGeom prst="rect">
            <a:avLst/>
          </a:prstGeom>
        </p:spPr>
        <p:txBody>
          <a:bodyPr vert="horz" lIns="67500" tIns="35100" rIns="67500" bIns="35100" rtlCol="0" anchor="ctr" anchorCtr="0">
            <a:normAutofit/>
          </a:bodyPr>
          <a:lstStyle>
            <a:lvl1pPr marL="0" marR="0" lvl="0" algn="l" defTabSz="914400" rtl="0" eaLnBrk="1" fontAlgn="auto" latinLnBrk="0" hangingPunct="1">
              <a:lnSpc>
                <a:spcPct val="100000"/>
              </a:lnSpc>
              <a:spcBef>
                <a:spcPct val="0"/>
              </a:spcBef>
              <a:spcAft>
                <a:spcPct val="0"/>
              </a:spcAft>
              <a:buNone/>
              <a:defRPr kumimoji="0" lang="zh-CN" altLang="en-US" sz="2400" b="0" i="0" u="none" strike="noStrike" kern="1200" cap="none" spc="200" normalizeH="0" baseline="0" noProof="1">
                <a:solidFill>
                  <a:schemeClr val="tx1"/>
                </a:solidFill>
                <a:uFillTx/>
                <a:latin typeface="Arial" panose="020B0604020202020204" pitchFamily="34" charset="0"/>
                <a:ea typeface="微软雅黑" panose="020B0503020204020204" pitchFamily="34" charset="-122"/>
                <a:cs typeface="+mj-cs"/>
                <a:sym typeface="+mn-ea"/>
              </a:defRPr>
            </a:lvl1pPr>
          </a:lstStyle>
          <a:p>
            <a:pPr marL="0" marR="0" lvl="0" indent="0" algn="ctr" defTabSz="914400" rtl="0" eaLnBrk="1" fontAlgn="auto" latinLnBrk="0" hangingPunct="1">
              <a:lnSpc>
                <a:spcPct val="130000"/>
              </a:lnSpc>
              <a:spcBef>
                <a:spcPct val="0"/>
              </a:spcBef>
              <a:spcAft>
                <a:spcPct val="0"/>
              </a:spcAft>
              <a:buClrTx/>
              <a:buSzTx/>
              <a:buFont typeface="微软雅黑" panose="020B0503020204020204" pitchFamily="34" charset="-122"/>
              <a:buNone/>
              <a:defRPr/>
            </a:pPr>
            <a:r>
              <a:rPr kumimoji="0" lang="en-US" altLang="zh-CN" sz="2100" b="1" i="0" u="none" strike="noStrike" kern="1200" cap="none" spc="300" normalizeH="0" baseline="0" noProof="1">
                <a:ln>
                  <a:noFill/>
                </a:ln>
                <a:solidFill>
                  <a:srgbClr val="4F81BD"/>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02</a:t>
            </a:r>
            <a:endParaRPr kumimoji="0" lang="en-US" altLang="zh-CN" sz="2100" b="1" i="0" u="none" strike="noStrike" kern="1200" cap="none" spc="300" normalizeH="0" baseline="0" noProof="1">
              <a:ln>
                <a:noFill/>
              </a:ln>
              <a:solidFill>
                <a:srgbClr val="4F81BD"/>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矩形: 圆角 108"/>
          <p:cNvSpPr/>
          <p:nvPr>
            <p:custDataLst>
              <p:tags r:id="rId13"/>
            </p:custDataLst>
          </p:nvPr>
        </p:nvSpPr>
        <p:spPr>
          <a:xfrm>
            <a:off x="861115" y="3442345"/>
            <a:ext cx="7421770" cy="123966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椭圆 8"/>
          <p:cNvSpPr/>
          <p:nvPr>
            <p:custDataLst>
              <p:tags r:id="rId14"/>
            </p:custDataLst>
          </p:nvPr>
        </p:nvSpPr>
        <p:spPr>
          <a:xfrm>
            <a:off x="1065961" y="3589286"/>
            <a:ext cx="946400" cy="946400"/>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10"/>
          <p:cNvSpPr txBox="1"/>
          <p:nvPr>
            <p:custDataLst>
              <p:tags r:id="rId15"/>
            </p:custDataLst>
          </p:nvPr>
        </p:nvSpPr>
        <p:spPr>
          <a:xfrm>
            <a:off x="2107883" y="3585210"/>
            <a:ext cx="6248876" cy="946309"/>
          </a:xfrm>
          <a:prstGeom prst="rect">
            <a:avLst/>
          </a:prstGeom>
          <a:noFill/>
        </p:spPr>
        <p:txBody>
          <a:bodyPr vert="horz" wrap="square" lIns="67500" tIns="35100" rIns="67500" bIns="3510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100" b="1" i="0" u="none" strike="noStrike" kern="1200" cap="none" spc="70" normalizeH="0" baseline="0" noProof="0">
                <a:ln>
                  <a:noFill/>
                </a:ln>
                <a:solidFill>
                  <a:srgbClr val="FFFF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破模的途径</a:t>
            </a:r>
            <a:r>
              <a:rPr kumimoji="0" lang="zh-CN" altLang="en-US" sz="1350" b="1" i="0" u="none" strike="noStrike" kern="1200" cap="none" spc="7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------立足设问，缩放原有模型</a:t>
            </a:r>
            <a:r>
              <a:rPr kumimoji="0" lang="en-US" altLang="zh-CN" sz="1350" b="1" i="0" u="none" strike="noStrike" kern="1200" cap="none" spc="7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350" b="1" i="0" u="none" strike="noStrike" kern="1200" cap="none" spc="7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350" b="1" i="0" u="none" strike="noStrike" kern="1200" cap="none" spc="7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350" b="1" i="0" u="none" strike="noStrike" kern="1200" cap="none" spc="7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立足材料，摆脱已建模型;</a:t>
            </a:r>
            <a:endParaRPr kumimoji="0" lang="zh-CN" altLang="en-US" sz="1350" b="1" i="0" u="none" strike="noStrike" kern="1200" cap="none" spc="7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350" b="1" i="0" u="none" strike="noStrike" kern="1200" cap="none" spc="70" normalizeH="0" baseline="0" noProof="0">
                <a:ln>
                  <a:noFill/>
                </a:ln>
                <a:solidFill>
                  <a:srgbClr val="FFFF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答案从文字中来!从图表中来!从头脑储备中来!</a:t>
            </a:r>
            <a:endParaRPr kumimoji="0" lang="zh-CN" altLang="en-US" sz="1350" b="1" i="0" u="none" strike="noStrike" kern="1200" cap="none" spc="70" normalizeH="0" baseline="0" noProof="0">
              <a:ln>
                <a:noFill/>
              </a:ln>
              <a:solidFill>
                <a:srgbClr val="FFFF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标题 5"/>
          <p:cNvSpPr>
            <a:spLocks noGrp="1"/>
          </p:cNvSpPr>
          <p:nvPr>
            <p:custDataLst>
              <p:tags r:id="rId16"/>
            </p:custDataLst>
          </p:nvPr>
        </p:nvSpPr>
        <p:spPr>
          <a:xfrm>
            <a:off x="1181148" y="3714434"/>
            <a:ext cx="715404" cy="651896"/>
          </a:xfrm>
          <a:prstGeom prst="rect">
            <a:avLst/>
          </a:prstGeom>
        </p:spPr>
        <p:txBody>
          <a:bodyPr vert="horz" lIns="67500" tIns="35100" rIns="67500" bIns="35100" rtlCol="0" anchor="ctr" anchorCtr="0">
            <a:normAutofit/>
          </a:bodyPr>
          <a:lstStyle>
            <a:lvl1pPr marL="0" marR="0" lvl="0" algn="l" defTabSz="914400" rtl="0" eaLnBrk="1" fontAlgn="auto" latinLnBrk="0" hangingPunct="1">
              <a:lnSpc>
                <a:spcPct val="100000"/>
              </a:lnSpc>
              <a:spcBef>
                <a:spcPct val="0"/>
              </a:spcBef>
              <a:spcAft>
                <a:spcPct val="0"/>
              </a:spcAft>
              <a:buNone/>
              <a:defRPr kumimoji="0" lang="zh-CN" altLang="en-US" sz="2400" b="0" i="0" u="none" strike="noStrike" kern="1200" cap="none" spc="200" normalizeH="0" baseline="0" noProof="1">
                <a:solidFill>
                  <a:schemeClr val="tx1"/>
                </a:solidFill>
                <a:uFillTx/>
                <a:latin typeface="Arial" panose="020B0604020202020204" pitchFamily="34" charset="0"/>
                <a:ea typeface="微软雅黑" panose="020B0503020204020204" pitchFamily="34" charset="-122"/>
                <a:cs typeface="+mj-cs"/>
                <a:sym typeface="+mn-ea"/>
              </a:defRPr>
            </a:lvl1pPr>
          </a:lstStyle>
          <a:p>
            <a:pPr marL="0" marR="0" lvl="0" indent="0" algn="ctr" defTabSz="914400" rtl="0" eaLnBrk="1" fontAlgn="auto" latinLnBrk="0" hangingPunct="1">
              <a:lnSpc>
                <a:spcPct val="130000"/>
              </a:lnSpc>
              <a:spcBef>
                <a:spcPct val="0"/>
              </a:spcBef>
              <a:spcAft>
                <a:spcPct val="0"/>
              </a:spcAft>
              <a:buClrTx/>
              <a:buSzTx/>
              <a:buFont typeface="微软雅黑" panose="020B0503020204020204" pitchFamily="34" charset="-122"/>
              <a:buNone/>
              <a:defRPr/>
            </a:pPr>
            <a:r>
              <a:rPr kumimoji="0" lang="en-US" altLang="zh-CN" sz="2100" b="1" i="0" u="none" strike="noStrike" kern="1200" cap="none" spc="300" normalizeH="0" baseline="0" noProof="1">
                <a:ln>
                  <a:noFill/>
                </a:ln>
                <a:solidFill>
                  <a:srgbClr val="4F81BD"/>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03</a:t>
            </a:r>
            <a:endParaRPr kumimoji="0" lang="en-US" altLang="zh-CN" sz="2100" b="1" i="0" u="none" strike="noStrike" kern="1200" cap="none" spc="300" normalizeH="0" baseline="0" noProof="1">
              <a:ln>
                <a:noFill/>
              </a:ln>
              <a:solidFill>
                <a:srgbClr val="4F81BD"/>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7"/>
    </p:custData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289935" y="473710"/>
            <a:ext cx="1723549" cy="493981"/>
          </a:xfrm>
          <a:prstGeom prst="rect">
            <a:avLst/>
          </a:prstGeom>
          <a:noFill/>
        </p:spPr>
        <p:txBody>
          <a:bodyPr wrap="none" lIns="91440" tIns="45720" rIns="91440" bIns="45720" rtlCol="0" anchor="t" anchorCtr="0">
            <a:sp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开放性题目</a:t>
            </a:r>
            <a:endParaRPr kumimoji="0" lang="zh-CN" altLang="en-US" sz="2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2"/>
            </p:custDataLst>
          </p:nvPr>
        </p:nvSpPr>
        <p:spPr>
          <a:xfrm>
            <a:off x="1038225" y="1665833"/>
            <a:ext cx="5890895" cy="1337945"/>
          </a:xfrm>
          <a:prstGeom prst="rect">
            <a:avLst/>
          </a:prstGeom>
          <a:noFill/>
        </p:spPr>
        <p:txBody>
          <a:bodyPr wrap="square" lIns="91440" tIns="45720" rIns="91440" bIns="45720" rtlCol="0" anchor="t" anchorCtr="0">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）你是否赞同某种观点，说出理由；</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）有</a:t>
            </a: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B</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两种观点，你赞成哪一种，说出理由；</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）有</a:t>
            </a: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B</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两种观点，你的观点是什么，说出理由；</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3"/>
            </p:custDataLst>
          </p:nvPr>
        </p:nvSpPr>
        <p:spPr>
          <a:xfrm>
            <a:off x="1181735" y="1074101"/>
            <a:ext cx="4476750" cy="509270"/>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观点类：观点</a:t>
            </a:r>
            <a:r>
              <a:rPr kumimoji="0" lang="en-US" altLang="zh-CN"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理由</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custDataLst>
              <p:tags r:id="rId4"/>
            </p:custDataLst>
          </p:nvPr>
        </p:nvSpPr>
        <p:spPr>
          <a:xfrm>
            <a:off x="955675" y="3104852"/>
            <a:ext cx="7247255" cy="1568450"/>
          </a:xfrm>
          <a:prstGeom prst="rect">
            <a:avLst/>
          </a:prstGeom>
          <a:noFill/>
        </p:spPr>
        <p:txBody>
          <a:bodyPr wrap="square" lIns="91440" tIns="45720" rIns="91440" bIns="45720" rtlCol="0" anchor="t" anchorCtr="0">
            <a:sp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2024</a:t>
            </a:r>
            <a:r>
              <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年潍坊一模</a:t>
            </a:r>
            <a:r>
              <a:rPr kumimoji="0" lang="en-US" altLang="zh-CN"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17</a:t>
            </a:r>
            <a:r>
              <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））斜滩镇内保存有较为丰富的古建筑，但陈旧的房屋和狭窄的道路限制了斜滩镇的进一步发展。有人主张应对古城进行保护，还有人主张应对古城进行开发。请提出你的观点并说明理由。（</a:t>
            </a:r>
            <a:r>
              <a:rPr kumimoji="0" lang="en-US" altLang="zh-CN"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5</a:t>
            </a:r>
            <a:r>
              <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kumimoji="0" lang="zh-CN" altLang="en-US" sz="20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custDataLst>
              <p:tags r:id="rId5"/>
            </p:custDataLst>
          </p:nvPr>
        </p:nvSpPr>
        <p:spPr>
          <a:xfrm>
            <a:off x="317714" y="240224"/>
            <a:ext cx="1015139" cy="423544"/>
          </a:xfrm>
          <a:prstGeom prst="rect">
            <a:avLst/>
          </a:prstGeom>
          <a:noFill/>
        </p:spPr>
        <p:txBody>
          <a:bodyPr wrap="square" lIns="91440" tIns="45720" rIns="91440" bIns="45720" rtlCol="0" anchor="t" anchorCtr="0">
            <a:noAutofit/>
          </a:bodyPr>
          <a:lstStyle/>
          <a:p>
            <a:pPr marL="0" indent="0" algn="l" fontAlgn="auto">
              <a:lnSpc>
                <a:spcPct val="120000"/>
              </a:lnSpc>
              <a:spcBef>
                <a:spcPct val="0"/>
              </a:spcBef>
              <a:spcAft>
                <a:spcPts val="800"/>
              </a:spcAft>
              <a:buSzTx/>
            </a:pPr>
            <a:r>
              <a:rPr lang="zh-CN" altLang="en-US" sz="28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案例</a:t>
            </a:r>
            <a:endParaRPr lang="zh-CN" altLang="en-US" sz="28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255395" y="701040"/>
            <a:ext cx="5683250" cy="2928559"/>
          </a:xfrm>
          <a:prstGeom prst="rect">
            <a:avLst/>
          </a:prstGeom>
          <a:noFill/>
        </p:spPr>
        <p:txBody>
          <a:bodyPr wrap="square" lIns="91440" tIns="45720" rIns="91440" bIns="45720" rtlCol="0" anchor="t" anchorCtr="0">
            <a:sp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观点一：保护。古建筑是重要的文化遗产，有丰富的历史价值、艺术价值和文化价值，得3分。</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观点二：开发。古建筑限制了斜滩镇的发展，通过开发可以提高当地居民收入，改善民生，重振斜滩经济，得3分。</a:t>
            </a:r>
            <a:endParaRPr kumimoji="0" lang="en-US" altLang="zh-CN"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en-US" altLang="zh-CN"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观点三：保护性开发。古建筑是重要的文化遗产，</a:t>
            </a:r>
            <a:r>
              <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得2分</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；通过发展文化旅游业，弘扬传统文化，提高当地居民收入，重振斜滩经济，</a:t>
            </a:r>
            <a:r>
              <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得3分</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45110" y="415469"/>
            <a:ext cx="8328660" cy="4668522"/>
          </a:xfrm>
          <a:prstGeom prst="rect">
            <a:avLst/>
          </a:prstGeom>
          <a:noFill/>
        </p:spPr>
        <p:txBody>
          <a:bodyPr wrap="square" lIns="91440" tIns="45720" rIns="91440" bIns="45720" rtlCol="0" anchor="t" anchorCtr="0">
            <a:sp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2023</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年全国甲卷）说明“山水林田湖草沙一体化保护和系统治理”蕴含的自然环境整体性原理。</a:t>
            </a:r>
            <a:r>
              <a:rPr kumimoji="0" lang="zh-CN" altLang="en-US" sz="1800" b="1" i="0" u="none" strike="noStrike" kern="1200" cap="none" spc="0" normalizeH="0" baseline="0" noProof="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mn-ea"/>
              </a:rPr>
              <a:t>（要求：材料与原理结合，逻辑清晰，表达准确。</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20000"/>
              </a:lnSpc>
              <a:spcBef>
                <a:spcPct val="0"/>
              </a:spcBef>
              <a:spcAft>
                <a:spcPts val="800"/>
              </a:spcAft>
              <a:buClrTx/>
              <a:buSzTx/>
              <a:buFontTx/>
              <a:buNone/>
              <a:defRPr/>
            </a:pP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2023</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年全国乙卷）结合材料并运用所学地理知识，从“人与自然和谐共生”的角度,提出“让黄河成为造福人民的幸福河”的合理化建议。</a:t>
            </a:r>
            <a:r>
              <a:rPr kumimoji="0" lang="zh-CN" altLang="en-US" sz="1800" b="1" i="0" u="none" strike="noStrike" kern="1200" cap="none" spc="0" normalizeH="0" baseline="0" noProof="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mn-ea"/>
              </a:rPr>
              <a:t>(要求：结合黄河上中下游地区的具体情况因地制宜提出建议:建言有理有据,逻辑清晰,表达准确。)</a:t>
            </a:r>
            <a:endParaRPr kumimoji="0" lang="zh-CN" altLang="en-US" sz="1800" b="1" i="0" u="none" strike="noStrike" kern="1200" cap="none" spc="0" normalizeH="0" baseline="0" noProof="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言之有理即可酌情给分</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2022</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年山东卷）</a:t>
            </a:r>
            <a:r>
              <a:rPr kumimoji="0" lang="zh-CN" altLang="en-US" sz="1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结合图文资料，论述该地区在退耕还湿的过程中，借鉴香蒲生产模式可能对国家安全产生的影响。</a:t>
            </a:r>
            <a:r>
              <a:rPr kumimoji="0" lang="zh-CN" altLang="en-US" sz="1800" b="1" i="0" u="none" strike="noStrike" kern="1200" cap="none" spc="0" normalizeH="0" baseline="0" noProof="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mn-ea"/>
              </a:rPr>
              <a:t>（要求：角度全面，逻辑清晰，表述准确）</a:t>
            </a:r>
            <a:endParaRPr kumimoji="0" lang="zh-CN" altLang="en-US" sz="1800" b="1" i="0" u="none" strike="noStrike" kern="1200" cap="none" spc="0" normalizeH="0" baseline="0" noProof="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答题角度：从碳排放与环境安全、湿地与生态安全、湿地与水资源安全、耕地与粮食安全等方面作答。从其他方面作答，言之有理亦可。</a:t>
            </a:r>
            <a:endParaRPr kumimoji="0" lang="zh-CN" altLang="en-US" sz="18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20000"/>
              </a:lnSpc>
              <a:spcBef>
                <a:spcPct val="0"/>
              </a:spcBef>
              <a:spcAft>
                <a:spcPts val="800"/>
              </a:spcAft>
              <a:buClrTx/>
              <a:buSzTx/>
              <a:buFontTx/>
              <a:buNone/>
              <a:defRPr/>
            </a:pP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2"/>
            </p:custDataLst>
          </p:nvPr>
        </p:nvSpPr>
        <p:spPr>
          <a:xfrm>
            <a:off x="1230630" y="1194435"/>
            <a:ext cx="3261995" cy="754380"/>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言之有理即可酌情给分</a:t>
            </a:r>
            <a:endPar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3"/>
            </p:custDataLst>
          </p:nvPr>
        </p:nvSpPr>
        <p:spPr>
          <a:xfrm>
            <a:off x="108488" y="-7747"/>
            <a:ext cx="1193370" cy="410705"/>
          </a:xfrm>
          <a:prstGeom prst="rect">
            <a:avLst/>
          </a:prstGeom>
          <a:noFill/>
        </p:spPr>
        <p:txBody>
          <a:bodyPr wrap="square" lIns="91440" tIns="45720" rIns="91440" bIns="45720" rtlCol="0" anchor="t" anchorCtr="0">
            <a:noAutofit/>
          </a:bodyPr>
          <a:lstStyle/>
          <a:p>
            <a:pPr marL="0" indent="0" algn="l" fontAlgn="auto">
              <a:lnSpc>
                <a:spcPct val="120000"/>
              </a:lnSpc>
              <a:spcBef>
                <a:spcPct val="0"/>
              </a:spcBef>
              <a:spcAft>
                <a:spcPts val="800"/>
              </a:spcAft>
              <a:buSzTx/>
            </a:pPr>
            <a:r>
              <a:rPr lang="zh-CN" altLang="en-US" sz="24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案例</a:t>
            </a:r>
            <a:endParaRPr lang="zh-CN" altLang="en-US" sz="24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66420" y="558800"/>
            <a:ext cx="8159115" cy="4424045"/>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2023年7月27日起，受冷暖空气和台风杜苏芮共同影响，河北省大部出现强降雨过程，全省平均降雨量146.2毫米；且持续时间长，从7月27日8时开始，到8月2日8时持续近144个小时</a:t>
            </a:r>
            <a:r>
              <a:rPr kumimoji="0" lang="zh-CN" altLang="en-US"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zh-CN" altLang="en-US"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en-US" altLang="zh-CN"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自然原因</a:t>
            </a:r>
            <a:endParaRPr kumimoji="0" lang="zh-CN" altLang="en-US"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en-US" altLang="zh-CN"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首先是稳定的“高压坝”使得台风残余环流移速慢，降水持续时间长。台风“杜苏芮”残余环流北上过程中，京津冀东部强大的副热带高压和西部高压脊东移，在华北北部形成“高压坝”，“高压坝”迟滞“杜苏芮”及其残余环流北上，因此，“杜苏芮”在华北一带的停留时间增长，导致过程持续时间长、累计雨量大。</a:t>
            </a:r>
            <a:endParaRPr kumimoji="0" lang="zh-CN" altLang="en-US"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en-US" altLang="zh-CN"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其次是两个台风和副高的共同影响导致水汽条件好。“杜苏芮”本身携带了大量的水汽，残余的低压系统和强大的副高相配合，形成较强气压梯度，引导东风、东南风显著增强，水汽一路畅通无阻向北输送。此外，位于西太平洋上的台风“卡努”也起到重要作用，较强东南风也将“卡努”附近的水汽源源不断地远距离输送到华北平原。两条水汽通道带来了不同寻常的水汽条件，因此此次降水过程降水量极大。</a:t>
            </a:r>
            <a:endParaRPr kumimoji="0" lang="zh-CN" altLang="en-US"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en-US" altLang="zh-CN"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三是地形作用有利于降水增强。京津冀西边太行山脉与携带水系的东风和东南风正向相交，其北边燕山山脉也与水汽通道存在交角，水汽受地形的阻挡抬升，在山前形成极端强降水。</a:t>
            </a:r>
            <a:endParaRPr kumimoji="0" lang="zh-CN" altLang="en-US"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en-US" altLang="zh-CN"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四是水系特征，海河是典型的扇状水系，极易发生洪涝灾害。</a:t>
            </a:r>
            <a:endParaRPr kumimoji="0" lang="zh-CN" altLang="en-US" sz="14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2"/>
            </p:custDataLst>
          </p:nvPr>
        </p:nvSpPr>
        <p:spPr>
          <a:xfrm>
            <a:off x="391795" y="78740"/>
            <a:ext cx="7000875" cy="459740"/>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案例</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原因类分析</a:t>
            </a:r>
            <a:r>
              <a:rPr kumimoji="0" lang="en-US" altLang="zh-CN"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2023</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年夏季河北的暴雨洪涝灾害</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endParaRPr kumimoji="0" lang="en-US" altLang="zh-CN"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238528" y="598170"/>
            <a:ext cx="5842635" cy="3275965"/>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人为原因</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en-US" altLang="zh-CN"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华北地区水资源短缺，许多河流上修建了拦河坝等谁是设施，洪水来临时，严重影响了泄洪。</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en-US" altLang="zh-CN"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多数河流上没有控制性水利设施，使排水不畅。</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en-US" altLang="zh-CN"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大量的温室气体排放，全球变暖，极端天气现象频率增加。</a:t>
            </a:r>
            <a:endParaRPr kumimoji="0" lang="en-US" altLang="zh-CN"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en-US" altLang="zh-CN"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4.</a:t>
            </a: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上游地区植被破坏，水土流失严重，下游泥沙淤积，河床抬高，影响泄洪。</a:t>
            </a:r>
            <a:endParaRPr kumimoji="0" lang="en-US" altLang="zh-CN"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337820" y="175260"/>
            <a:ext cx="8286115" cy="4801235"/>
          </a:xfrm>
          <a:prstGeom prst="rect">
            <a:avLst/>
          </a:prstGeom>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97535" y="201295"/>
            <a:ext cx="7999730" cy="4384675"/>
          </a:xfrm>
          <a:prstGeom prst="rect">
            <a:avLst/>
          </a:prstGeom>
          <a:noFill/>
        </p:spPr>
        <p:txBody>
          <a:bodyPr wrap="square" lIns="91440" tIns="45720" rIns="91440" bIns="45720" rtlCol="0" anchor="t" anchorCtr="0">
            <a:sp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这次暴雨特点</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累计雨量大。北京大部、天津、河北中南部等地出现暴雨到大暴雨，部分地区特大暴雨，过程累计雨量100～600毫米，局地600毫米以上，最大雨量出今 年河北邢台临城县，达到惊人的1003毫米（相当于两年的降水量），北京市最大雨量出现 在昌平王家园水库（744.8毫米）；京津冀地区平均累计降水量175毫米，超过平均年降水量的三分之一。</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持续时间长。本次过程从7月29日开始，至8月1日结束，接近4天时间，北京降雨持续时间达83小时；河北邯郸、邢台、石家庄，山西晋中，河南鹤壁及北京西南部等地连续两天出现大暴雨到特大暴雨。</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ct val="0"/>
              </a:spcBef>
              <a:spcAft>
                <a:spcPts val="800"/>
              </a:spcAft>
              <a:buClrTx/>
              <a:buSzTx/>
              <a:buFontTx/>
              <a:buNone/>
              <a:defRPr/>
            </a:pPr>
            <a:r>
              <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影响范围广。除京津冀外，山东、河南等省也遭受本轮暴雨过程影响。京津冀鲁豫5省（直辖市）417个国家级气象站中，有334站降水量达暴雨及以上级别。累计雨量超100毫米面积有20.6万平方公里。</a:t>
            </a: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7200" y="133350"/>
            <a:ext cx="8229600" cy="680720"/>
          </a:xfrm>
          <a:solidFill>
            <a:schemeClr val="accent1">
              <a:lumMod val="90000"/>
            </a:schemeClr>
          </a:solidFill>
        </p:spPr>
        <p:txBody>
          <a:bodyPr/>
          <a:lstStyle/>
          <a:p>
            <a:r>
              <a:rPr lang="zh-CN" altLang="en-US">
                <a:solidFill>
                  <a:srgbClr val="FF0000"/>
                </a:solidFill>
                <a:sym typeface="+mn-ea"/>
              </a:rPr>
              <a:t>四层</a:t>
            </a:r>
            <a:r>
              <a:rPr lang="en-US" altLang="zh-CN">
                <a:sym typeface="+mn-ea"/>
              </a:rPr>
              <a:t>---</a:t>
            </a:r>
            <a:r>
              <a:rPr lang="zh-CN" altLang="en-US">
                <a:sym typeface="+mn-ea"/>
              </a:rPr>
              <a:t>高考考查内容</a:t>
            </a:r>
            <a:r>
              <a:rPr lang="en-US" altLang="zh-CN">
                <a:sym typeface="+mn-ea"/>
              </a:rPr>
              <a:t>---</a:t>
            </a:r>
            <a:r>
              <a:rPr lang="zh-CN" altLang="en-US">
                <a:sym typeface="+mn-ea"/>
              </a:rPr>
              <a:t>考什么</a:t>
            </a:r>
            <a:endParaRPr lang="zh-CN" altLang="en-US">
              <a:sym typeface="+mn-ea"/>
            </a:endParaRPr>
          </a:p>
        </p:txBody>
      </p:sp>
      <p:sp>
        <p:nvSpPr>
          <p:cNvPr id="3" name="内容占位符 2"/>
          <p:cNvSpPr>
            <a:spLocks noGrp="1"/>
          </p:cNvSpPr>
          <p:nvPr>
            <p:ph idx="1"/>
            <p:custDataLst>
              <p:tags r:id="rId2"/>
            </p:custDataLst>
          </p:nvPr>
        </p:nvSpPr>
        <p:spPr>
          <a:xfrm>
            <a:off x="415290" y="874395"/>
            <a:ext cx="8304530" cy="4269740"/>
          </a:xfrm>
        </p:spPr>
        <p:txBody>
          <a:bodyPr/>
          <a:lstStyle/>
          <a:p>
            <a:pPr marL="0" indent="0">
              <a:buNone/>
            </a:pPr>
            <a:r>
              <a:rPr lang="en-US" altLang="zh-CN" sz="2800" b="1"/>
              <a:t>      </a:t>
            </a:r>
            <a:r>
              <a:rPr lang="zh-CN" altLang="en-US" sz="2800" b="1"/>
              <a:t>高考评价体系确立</a:t>
            </a:r>
            <a:r>
              <a:rPr lang="zh-CN" altLang="en-US" sz="2800" b="1">
                <a:solidFill>
                  <a:srgbClr val="FF0000"/>
                </a:solidFill>
              </a:rPr>
              <a:t>核心价值、学科素养、关键能力、必备知识</a:t>
            </a:r>
            <a:r>
              <a:rPr lang="zh-CN" altLang="en-US" sz="2800" b="1"/>
              <a:t>为考查内容，突破以往考试所提出的知识和能力框架，丰富了对考查目标的认识。地理科考试参考高考评价体系框架，依据《地理课程标准》，遵循学生认知规律和学科考试特点，构建“四层”考查内容，其中：</a:t>
            </a:r>
            <a:r>
              <a:rPr lang="zh-CN" altLang="en-US" sz="2800" b="1">
                <a:solidFill>
                  <a:srgbClr val="FF0000"/>
                </a:solidFill>
              </a:rPr>
              <a:t>核心价值与学科素养</a:t>
            </a:r>
            <a:r>
              <a:rPr lang="zh-CN" altLang="en-US" sz="2800" b="1">
                <a:solidFill>
                  <a:schemeClr val="tx1"/>
                </a:solidFill>
              </a:rPr>
              <a:t>是地理学科核心素养的</a:t>
            </a:r>
            <a:r>
              <a:rPr lang="zh-CN" altLang="en-US" sz="2800" b="1">
                <a:solidFill>
                  <a:srgbClr val="FF0000"/>
                </a:solidFill>
              </a:rPr>
              <a:t>核心</a:t>
            </a:r>
            <a:r>
              <a:rPr lang="zh-CN" altLang="en-US" sz="2800" b="1">
                <a:solidFill>
                  <a:schemeClr val="tx1"/>
                </a:solidFill>
              </a:rPr>
              <a:t>，体现核心素养考查的</a:t>
            </a:r>
            <a:r>
              <a:rPr lang="zh-CN" altLang="en-US" sz="2800" b="1">
                <a:solidFill>
                  <a:srgbClr val="FF0000"/>
                </a:solidFill>
              </a:rPr>
              <a:t>方向</a:t>
            </a:r>
            <a:r>
              <a:rPr lang="zh-CN" altLang="en-US" sz="2800" b="1">
                <a:solidFill>
                  <a:schemeClr val="tx1"/>
                </a:solidFill>
              </a:rPr>
              <a:t>；</a:t>
            </a:r>
            <a:r>
              <a:rPr lang="zh-CN" altLang="en-US" sz="2800" b="1">
                <a:solidFill>
                  <a:srgbClr val="FF0000"/>
                </a:solidFill>
              </a:rPr>
              <a:t>关键能力与必备知识</a:t>
            </a:r>
            <a:r>
              <a:rPr lang="zh-CN" altLang="en-US" sz="2800" b="1">
                <a:solidFill>
                  <a:schemeClr val="tx1"/>
                </a:solidFill>
              </a:rPr>
              <a:t>是构成地理学科核心素养的基本要素，决定核心素养考查的</a:t>
            </a:r>
            <a:r>
              <a:rPr lang="zh-CN" altLang="en-US" sz="2800" b="1">
                <a:solidFill>
                  <a:srgbClr val="FF0000"/>
                </a:solidFill>
              </a:rPr>
              <a:t>高度</a:t>
            </a:r>
            <a:r>
              <a:rPr lang="zh-CN" altLang="en-US" sz="2800" b="1">
                <a:solidFill>
                  <a:schemeClr val="tx1"/>
                </a:solidFill>
              </a:rPr>
              <a:t>。</a:t>
            </a:r>
            <a:endParaRPr lang="zh-CN" altLang="en-US" sz="2800" b="1">
              <a:solidFill>
                <a:srgbClr val="FF0000"/>
              </a:solidFill>
            </a:endParaRPr>
          </a:p>
          <a:p>
            <a:pPr marL="0" indent="0">
              <a:buNone/>
            </a:pPr>
            <a:endParaRPr lang="zh-CN" altLang="en-US" sz="2800" b="1">
              <a:solidFill>
                <a:srgbClr val="FF0000"/>
              </a:solidFill>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162373" y="242481"/>
            <a:ext cx="6974234" cy="4786716"/>
          </a:xfrm>
          <a:prstGeom prst="rect">
            <a:avLst/>
          </a:prstGeom>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657350" y="0"/>
            <a:ext cx="4731385" cy="4924425"/>
          </a:xfrm>
          <a:prstGeom prst="rect">
            <a:avLst/>
          </a:prstGeom>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866775" y="269240"/>
            <a:ext cx="7486650" cy="4773930"/>
          </a:xfrm>
          <a:prstGeom prst="rect">
            <a:avLst/>
          </a:prstGeom>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898892" y="2059559"/>
            <a:ext cx="7772411" cy="2342949"/>
          </a:xfrm>
          <a:prstGeom prst="rect">
            <a:avLst/>
          </a:prstGeom>
          <a:noFill/>
        </p:spPr>
        <p:txBody>
          <a:bodyPr wrap="square" lIns="91440" tIns="45720" rIns="91440" bIns="45720" rtlCol="0" anchor="t" anchorCtr="0">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lang="en-US" altLang="zh-CN" sz="2000" b="1" spc="25">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b="1" spc="25">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深刻领会</a:t>
            </a:r>
            <a:r>
              <a:rPr kumimoji="0" lang="zh-CN" altLang="en-US" sz="2000" b="1" i="0" u="none" strike="noStrike" kern="1200" cap="none" spc="0" normalizeH="0" baseline="0" noProof="0">
                <a:ln>
                  <a:noFill/>
                </a:ln>
                <a:solidFill>
                  <a:srgbClr val="0000FF"/>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地理概念、原理、规律，准确掌握其内涵和外延。重视各种相似地理概念的辨析。</a:t>
            </a:r>
            <a:endParaRPr kumimoji="0" lang="en-US" altLang="zh-CN" sz="2000" b="1" i="0" u="none" strike="noStrike" kern="1200" cap="none" spc="0" normalizeH="0" baseline="0" noProof="0">
              <a:ln>
                <a:noFill/>
              </a:ln>
              <a:solidFill>
                <a:srgbClr val="0000FF"/>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base" latinLnBrk="0" hangingPunct="1">
              <a:lnSpc>
                <a:spcPct val="150000"/>
              </a:lnSpc>
              <a:spcBef>
                <a:spcPct val="0"/>
              </a:spcBef>
              <a:spcAft>
                <a:spcPct val="0"/>
              </a:spcAft>
              <a:buClrTx/>
              <a:buSzTx/>
              <a:buFontTx/>
              <a:buNone/>
              <a:defRPr/>
            </a:pPr>
            <a:r>
              <a:rPr lang="en-US" altLang="zh-CN" sz="20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理清</a:t>
            </a:r>
            <a:r>
              <a:rPr kumimoji="0" lang="zh-CN" altLang="en-US" sz="2000" b="1" i="0" u="none" strike="noStrike" kern="1200" cap="none" spc="0" normalizeH="0" baseline="0" noProof="0">
                <a:ln>
                  <a:noFill/>
                </a:ln>
                <a:solidFill>
                  <a:srgbClr val="0000FF"/>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各种自然和人文地理过程的逻辑关系，以及地理事象的发生发展过程。</a:t>
            </a:r>
            <a:endParaRPr kumimoji="0" lang="zh-CN" altLang="en-US" sz="2000" b="1" i="0" u="none" strike="noStrike" kern="1200" cap="none" spc="0" normalizeH="0" baseline="0" noProof="0">
              <a:ln>
                <a:noFill/>
              </a:ln>
              <a:solidFill>
                <a:srgbClr val="0000FF"/>
              </a:solidFill>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lang="en-US" altLang="zh-CN" sz="20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kumimoji="0" lang="zh-CN" altLang="en-US" sz="2000" b="1" i="0" u="none" strike="noStrike" kern="1200" cap="none" spc="0" normalizeH="0" baseline="0" noProof="0">
                <a:ln>
                  <a:noFill/>
                </a:ln>
                <a:solidFill>
                  <a:srgbClr val="0000FF"/>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核心概念 建立完整、准确、富有逻辑的知识体系，构建思维导图。</a:t>
            </a:r>
            <a:endParaRPr kumimoji="0" lang="zh-CN" altLang="en-US" sz="2000" b="1" i="0" u="none" strike="noStrike" kern="1200" cap="none" spc="90" normalizeH="0" baseline="0" noProof="0">
              <a:ln>
                <a:noFill/>
              </a:ln>
              <a:solidFill>
                <a:srgbClr val="0000FF"/>
              </a:solidFill>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custDataLst>
              <p:tags r:id="rId2"/>
            </p:custDataLst>
          </p:nvPr>
        </p:nvSpPr>
        <p:spPr>
          <a:xfrm>
            <a:off x="1044575" y="69850"/>
            <a:ext cx="523240" cy="209550"/>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endParaRPr kumimoji="0" lang="zh-CN" altLang="en-US" sz="1800" b="1" i="0" u="none" strike="noStrike" kern="1200" cap="none" spc="9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custDataLst>
              <p:tags r:id="rId3"/>
            </p:custDataLst>
          </p:nvPr>
        </p:nvSpPr>
        <p:spPr>
          <a:xfrm>
            <a:off x="1145540" y="62329"/>
            <a:ext cx="3995420" cy="543560"/>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lang="zh-CN" altLang="en-US" sz="32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（四）夯实</a:t>
            </a:r>
            <a:r>
              <a:rPr kumimoji="0" lang="zh-CN" altLang="en-US" sz="32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必备知识</a:t>
            </a:r>
            <a:endParaRPr kumimoji="0" lang="zh-CN" altLang="en-US" sz="3200" b="1" i="0" u="none" strike="noStrike" kern="1200" cap="none" spc="9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4"/>
            </p:custDataLst>
          </p:nvPr>
        </p:nvSpPr>
        <p:spPr>
          <a:xfrm>
            <a:off x="898892" y="891147"/>
            <a:ext cx="7675523" cy="1255363"/>
          </a:xfrm>
          <a:prstGeom prst="rect">
            <a:avLst/>
          </a:prstGeom>
          <a:noFill/>
        </p:spPr>
        <p:txBody>
          <a:bodyPr wrap="square" lIns="91440" tIns="45720" rIns="91440" bIns="45720" rtlCol="0" anchor="t" anchorCtr="0">
            <a:noAutofit/>
          </a:bodyPr>
          <a:lstStyle/>
          <a:p>
            <a:pPr marL="0" marR="0" lvl="0" indent="0" algn="l" defTabSz="914400" rtl="0" eaLnBrk="1" fontAlgn="auto" latinLnBrk="0" hangingPunct="1">
              <a:lnSpc>
                <a:spcPct val="120000"/>
              </a:lnSpc>
              <a:spcBef>
                <a:spcPct val="0"/>
              </a:spcBef>
              <a:spcAft>
                <a:spcPts val="800"/>
              </a:spcAft>
              <a:buClrTx/>
              <a:buSzTx/>
              <a:buFontTx/>
              <a:buNone/>
              <a:defRPr/>
            </a:pPr>
            <a:r>
              <a:rPr kumimoji="0" lang="en-US" altLang="zh-CN" sz="20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1</a:t>
            </a:r>
            <a:r>
              <a:rPr lang="en-US" altLang="zh-CN" sz="20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0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一轮复习侧重于夯实基础知识，要贯彻“全、准、透、细”的原则。</a:t>
            </a:r>
            <a:r>
              <a:rPr kumimoji="0" lang="zh-CN" altLang="en-US" sz="2000" b="1" i="0" u="none" strike="noStrike" kern="1200" cap="none" spc="25"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注重主干知识、原理、过程和规律的探究，注重知识整合。主干知识一直都是高考考查的重点。</a:t>
            </a:r>
            <a:endParaRPr kumimoji="0" lang="zh-CN" altLang="en-US" sz="2000" b="1" i="0" u="none" strike="noStrike" kern="1200" cap="none" spc="25"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20000"/>
              </a:lnSpc>
              <a:spcBef>
                <a:spcPct val="0"/>
              </a:spcBef>
              <a:spcAft>
                <a:spcPts val="800"/>
              </a:spcAft>
              <a:buClrTx/>
              <a:buSzTx/>
              <a:buFontTx/>
              <a:buNone/>
              <a:defRPr/>
            </a:pPr>
            <a:endParaRPr kumimoji="0" lang="en-US" altLang="zh-CN" sz="2000" b="1" i="0" u="none" strike="noStrike" kern="1200" cap="none" spc="25"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728418" y="725806"/>
            <a:ext cx="7764651" cy="3667964"/>
          </a:xfrm>
        </p:spPr>
        <p:txBody>
          <a:bodyPr/>
          <a:lstStyle/>
          <a:p>
            <a:pPr algn="l"/>
            <a:r>
              <a:rPr lang="en-US" altLang="zh-CN" sz="2000" b="1">
                <a:solidFill>
                  <a:srgbClr val="0000FF"/>
                </a:solidFill>
                <a:latin typeface="+mn-ea"/>
                <a:ea typeface="+mn-ea"/>
                <a:sym typeface="+mn-ea"/>
              </a:rPr>
              <a:t>  5.</a:t>
            </a:r>
            <a:r>
              <a:rPr lang="zh-CN" altLang="en-US" sz="2000" b="1">
                <a:solidFill>
                  <a:srgbClr val="0000FF"/>
                </a:solidFill>
                <a:latin typeface="+mn-ea"/>
                <a:ea typeface="+mn-ea"/>
                <a:sym typeface="+mn-ea"/>
              </a:rPr>
              <a:t>参考其他版本的教材，如人教版、鲁教版、中图版等教材进行整合，以课程标准为依据，以“章节”为主线对教材进行整合，将相同的知识点进行整合。在设计复习主线时，不要将一轮复习课变成简单的知识“回忆课”、“无目的课”。</a:t>
            </a:r>
            <a:br>
              <a:rPr lang="zh-CN" altLang="en-US" sz="2000" b="1">
                <a:solidFill>
                  <a:srgbClr val="0000FF"/>
                </a:solidFill>
                <a:latin typeface="+mn-ea"/>
                <a:ea typeface="+mn-ea"/>
                <a:sym typeface="+mn-ea"/>
              </a:rPr>
            </a:br>
            <a:r>
              <a:rPr lang="zh-CN" altLang="en-US" sz="2000" b="1">
                <a:solidFill>
                  <a:srgbClr val="0000FF"/>
                </a:solidFill>
                <a:latin typeface="+mn-ea"/>
                <a:ea typeface="+mn-ea"/>
                <a:sym typeface="+mn-ea"/>
              </a:rPr>
              <a:t>  </a:t>
            </a:r>
            <a:r>
              <a:rPr lang="en-US" altLang="zh-CN" sz="2000" b="1">
                <a:solidFill>
                  <a:srgbClr val="0000FF"/>
                </a:solidFill>
                <a:latin typeface="+mn-ea"/>
                <a:ea typeface="+mn-ea"/>
                <a:sym typeface="+mn-ea"/>
              </a:rPr>
              <a:t>6.</a:t>
            </a:r>
            <a:r>
              <a:rPr lang="zh-CN" altLang="en-US" sz="2000" b="1">
                <a:solidFill>
                  <a:srgbClr val="0000FF"/>
                </a:solidFill>
                <a:latin typeface="+mn-ea"/>
                <a:ea typeface="+mn-ea"/>
                <a:sym typeface="+mn-ea"/>
              </a:rPr>
              <a:t>教学采用大单元教学模式。一轮复习是对知识的整合、对知识的系统、对知识的升华，没有知识的后挂现象，也不像同步教学知识的单一、零碎。</a:t>
            </a:r>
            <a:br>
              <a:rPr lang="zh-CN" altLang="en-US" sz="2000" b="1">
                <a:solidFill>
                  <a:srgbClr val="0000FF"/>
                </a:solidFill>
                <a:latin typeface="+mn-ea"/>
                <a:ea typeface="+mn-ea"/>
                <a:sym typeface="+mn-ea"/>
              </a:rPr>
            </a:br>
            <a:r>
              <a:rPr lang="zh-CN" altLang="en-US" sz="2000" b="1">
                <a:solidFill>
                  <a:srgbClr val="0000FF"/>
                </a:solidFill>
                <a:latin typeface="+mn-ea"/>
                <a:ea typeface="+mn-ea"/>
                <a:sym typeface="+mn-ea"/>
              </a:rPr>
              <a:t>  </a:t>
            </a:r>
            <a:r>
              <a:rPr lang="en-US" altLang="zh-CN" sz="2000" b="1">
                <a:solidFill>
                  <a:srgbClr val="0000FF"/>
                </a:solidFill>
                <a:latin typeface="+mn-ea"/>
                <a:ea typeface="+mn-ea"/>
                <a:sym typeface="+mn-ea"/>
              </a:rPr>
              <a:t>7.</a:t>
            </a:r>
            <a:r>
              <a:rPr lang="zh-CN" altLang="en-US" sz="2000" b="1">
                <a:solidFill>
                  <a:srgbClr val="0000FF"/>
                </a:solidFill>
                <a:latin typeface="+mn-ea"/>
                <a:ea typeface="+mn-ea"/>
                <a:sym typeface="+mn-ea"/>
              </a:rPr>
              <a:t>构建思维导图。将知识的内在联系、层次关系、因果关系等联系在一起。</a:t>
            </a:r>
            <a:endParaRPr lang="zh-CN" altLang="en-US" sz="2000" b="1">
              <a:solidFill>
                <a:srgbClr val="0000FF"/>
              </a:solidFill>
              <a:latin typeface="+mn-ea"/>
              <a:ea typeface="+mn-ea"/>
              <a:sym typeface="+mn-ea"/>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50929" y="926376"/>
            <a:ext cx="7656163" cy="3901068"/>
          </a:xfrm>
          <a:prstGeom prst="rect">
            <a:avLst/>
          </a:prstGeom>
          <a:noFill/>
        </p:spPr>
        <p:txBody>
          <a:bodyPr wrap="square" lIns="91440" tIns="45720" rIns="91440" bIns="45720" rtlCol="0" anchor="t" anchorCtr="0">
            <a:spAutoFit/>
          </a:bodyPr>
          <a:lstStyle/>
          <a:p>
            <a:pPr marL="0" algn="l">
              <a:lnSpc>
                <a:spcPct val="150000"/>
              </a:lnSpc>
              <a:spcBef>
                <a:spcPct val="0"/>
              </a:spcBef>
              <a:buNone/>
            </a:pPr>
            <a:r>
              <a:rPr lang="zh-CN" altLang="en-US" sz="2400" b="1">
                <a:solidFill>
                  <a:srgbClr val="0000FF"/>
                </a:solidFill>
                <a:latin typeface="微软雅黑" panose="020B0503020204020204" pitchFamily="34" charset="-122"/>
                <a:ea typeface="微软雅黑" panose="020B0503020204020204" pitchFamily="34" charset="-122"/>
                <a:sym typeface="+mn-ea"/>
              </a:rPr>
              <a:t>    一是突出重点和难点，把问题弄清楚、弄透彻、课堂一定要留白。复习课要有高度、深度和广度。放缓进度，但同时要减少无效环节，提高课堂的紧凑度。</a:t>
            </a:r>
            <a:endParaRPr lang="zh-CN" altLang="en-US" sz="2400" b="1">
              <a:solidFill>
                <a:srgbClr val="0000FF"/>
              </a:solidFill>
              <a:latin typeface="微软雅黑" panose="020B0503020204020204" pitchFamily="34" charset="-122"/>
              <a:ea typeface="微软雅黑" panose="020B0503020204020204" pitchFamily="34" charset="-122"/>
            </a:endParaRPr>
          </a:p>
          <a:p>
            <a:pPr marL="0" algn="l">
              <a:lnSpc>
                <a:spcPct val="150000"/>
              </a:lnSpc>
              <a:spcBef>
                <a:spcPct val="0"/>
              </a:spcBef>
              <a:buNone/>
            </a:pPr>
            <a:r>
              <a:rPr lang="zh-CN" altLang="en-US" sz="2400" b="1">
                <a:solidFill>
                  <a:srgbClr val="0000FF"/>
                </a:solidFill>
                <a:latin typeface="微软雅黑" panose="020B0503020204020204" pitchFamily="34" charset="-122"/>
                <a:ea typeface="微软雅黑" panose="020B0503020204020204" pitchFamily="34" charset="-122"/>
                <a:sym typeface="+mn-ea"/>
              </a:rPr>
              <a:t>    二是摒弃结论式教学，关注结果的形成过程。</a:t>
            </a:r>
            <a:endParaRPr lang="zh-CN" altLang="en-US" sz="2400" b="1">
              <a:solidFill>
                <a:srgbClr val="0000FF"/>
              </a:solidFill>
              <a:latin typeface="微软雅黑" panose="020B0503020204020204" pitchFamily="34" charset="-122"/>
              <a:ea typeface="微软雅黑" panose="020B0503020204020204" pitchFamily="34" charset="-122"/>
            </a:endParaRPr>
          </a:p>
          <a:p>
            <a:pPr marL="0" algn="l">
              <a:lnSpc>
                <a:spcPct val="150000"/>
              </a:lnSpc>
              <a:spcBef>
                <a:spcPct val="0"/>
              </a:spcBef>
              <a:buNone/>
            </a:pPr>
            <a:r>
              <a:rPr lang="zh-CN" altLang="en-US" sz="2400" b="1">
                <a:solidFill>
                  <a:srgbClr val="0000FF"/>
                </a:solidFill>
                <a:latin typeface="微软雅黑" panose="020B0503020204020204" pitchFamily="34" charset="-122"/>
                <a:ea typeface="微软雅黑" panose="020B0503020204020204" pitchFamily="34" charset="-122"/>
                <a:sym typeface="+mn-ea"/>
              </a:rPr>
              <a:t>    三是课堂要留白，要给学生留下充足的整理、反思和内化的时间。</a:t>
            </a:r>
            <a:endParaRPr lang="zh-CN" altLang="en-US" sz="2400" b="1">
              <a:solidFill>
                <a:srgbClr val="0000FF"/>
              </a:solidFill>
              <a:latin typeface="微软雅黑" panose="020B0503020204020204" pitchFamily="34" charset="-122"/>
              <a:ea typeface="微软雅黑" panose="020B0503020204020204" pitchFamily="34" charset="-122"/>
              <a:sym typeface="+mn-ea"/>
            </a:endParaRPr>
          </a:p>
          <a:p>
            <a:pPr marL="0" algn="l">
              <a:lnSpc>
                <a:spcPct val="150000"/>
              </a:lnSpc>
              <a:spcBef>
                <a:spcPct val="0"/>
              </a:spcBef>
              <a:buNone/>
            </a:pPr>
            <a:r>
              <a:rPr lang="zh-CN" altLang="en-US" sz="2400" b="1">
                <a:solidFill>
                  <a:srgbClr val="0000FF"/>
                </a:solidFill>
                <a:latin typeface="微软雅黑" panose="020B0503020204020204" pitchFamily="34" charset="-122"/>
                <a:ea typeface="微软雅黑" panose="020B0503020204020204" pitchFamily="34" charset="-122"/>
                <a:sym typeface="+mn-ea"/>
              </a:rPr>
              <a:t>    四是让课堂充满思维含量。</a:t>
            </a:r>
            <a:endParaRPr lang="zh-CN" altLang="en-US" sz="2400" b="1" spc="9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2"/>
            </p:custDataLst>
          </p:nvPr>
        </p:nvSpPr>
        <p:spPr>
          <a:xfrm>
            <a:off x="898902" y="340964"/>
            <a:ext cx="6834752" cy="643180"/>
          </a:xfrm>
          <a:prstGeom prst="rect">
            <a:avLst/>
          </a:prstGeom>
          <a:noFill/>
        </p:spPr>
        <p:txBody>
          <a:bodyPr wrap="square" lIns="91440" tIns="45720" rIns="91440" bIns="45720" rtlCol="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（五）抓住课堂主阵地，打造高效课堂</a:t>
            </a:r>
            <a:endParaRPr kumimoji="0" lang="zh-CN" alt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01295" y="657860"/>
            <a:ext cx="8843010" cy="4292600"/>
          </a:xfrm>
          <a:prstGeom prst="rect">
            <a:avLst/>
          </a:prstGeom>
          <a:noFill/>
        </p:spPr>
        <p:txBody>
          <a:bodyPr wrap="square" lIns="91440" tIns="45720" rIns="91440" bIns="45720" rtlCol="0" anchor="t" anchorCtr="0">
            <a:spAutoFit/>
          </a:bodyPr>
          <a:lstStyle/>
          <a:p>
            <a:pPr marL="0" lvl="0" indent="0" algn="l" fontAlgn="auto">
              <a:lnSpc>
                <a:spcPct val="120000"/>
              </a:lnSpc>
              <a:spcBef>
                <a:spcPct val="0"/>
              </a:spcBef>
              <a:spcAft>
                <a:spcPts val="800"/>
              </a:spcAft>
              <a:buSzTx/>
            </a:pP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(1)精密计划。</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坚持“</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双周</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测”，全批全改，将网上阅卷与手批相结合，</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及时掌控复习情况</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altLang="zh-CN" sz="1600" b="1">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)精</a:t>
            </a:r>
            <a:r>
              <a:rPr 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细</a:t>
            </a: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选题。</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选取部分原题或者类题，不做无用的题。</a:t>
            </a:r>
            <a:endParaRPr alt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)精</a:t>
            </a:r>
            <a:r>
              <a:rPr 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心</a:t>
            </a: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做题。</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以考代练，要</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训练</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学生“考试像平时，平时</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即</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考试”的意识</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练出速度、练出规范、练出技巧</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、练出能力</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、练出从容。</a:t>
            </a:r>
            <a:endParaRPr altLang="zh-CN" sz="1600" b="1">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)精心批阅。</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一是做到流水作业，讲求时效。二是做到采点得分，得分有依据，扣分无疑问。三是写出阅卷报告，汇总问题，提高讲评的针对性和实效性。四是规范展示，考后采用不同形式展示规范试卷、分步得分，引导学生规范答题，克服经验主义和粗心大意</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0" algn="l" fontAlgn="auto">
              <a:lnSpc>
                <a:spcPct val="120000"/>
              </a:lnSpc>
              <a:spcBef>
                <a:spcPct val="0"/>
              </a:spcBef>
              <a:spcAft>
                <a:spcPts val="800"/>
              </a:spcAft>
              <a:buSzTx/>
            </a:pP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)精</a:t>
            </a:r>
            <a:r>
              <a:rPr 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准</a:t>
            </a: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讲解。</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通过</a:t>
            </a:r>
            <a:r>
              <a:rPr altLang="zh-CN" sz="1600" b="1">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基于大数据的成绩分析平台和学生错题统计表</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，明确本班整体得分情况和每一道题的得分情况，每一个学生的总分情况和每一道题的得分情况，比对、汇总学生存在的问题</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根据学生的问题进行针对性的讲解</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1600" b="1">
              <a:latin typeface="微软雅黑" panose="020B0503020204020204" pitchFamily="34" charset="-122"/>
              <a:ea typeface="微软雅黑" panose="020B0503020204020204" pitchFamily="34" charset="-122"/>
              <a:cs typeface="微软雅黑" panose="020B0503020204020204" pitchFamily="34" charset="-122"/>
            </a:endParaRPr>
          </a:p>
          <a:p>
            <a:pPr algn="l">
              <a:buClrTx/>
              <a:buSzTx/>
              <a:buNone/>
            </a:pP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精确分析。</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找出教学和学生学习中薄弱环节，</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分析</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教与学双方存在的问题，及时调整教学，促优</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补弱。</a:t>
            </a:r>
            <a:endParaRPr lang="zh-CN" sz="1600" b="1">
              <a:latin typeface="微软雅黑" panose="020B0503020204020204" pitchFamily="34" charset="-122"/>
              <a:ea typeface="微软雅黑" panose="020B0503020204020204" pitchFamily="34" charset="-122"/>
              <a:cs typeface="微软雅黑" panose="020B0503020204020204" pitchFamily="34" charset="-122"/>
            </a:endParaRPr>
          </a:p>
          <a:p>
            <a:pPr algn="l">
              <a:buClrTx/>
              <a:buSzTx/>
              <a:buNone/>
            </a:pP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7</a:t>
            </a:r>
            <a:r>
              <a:rPr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精心整理。</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每次考练之后，要求学生进行错题整理，通过错题，</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查找原因，</a:t>
            </a:r>
            <a:r>
              <a:rPr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解决短板</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2"/>
            </p:custDataLst>
          </p:nvPr>
        </p:nvSpPr>
        <p:spPr>
          <a:xfrm>
            <a:off x="655320" y="129897"/>
            <a:ext cx="5877216" cy="475615"/>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zh-CN" altLang="en-US" sz="32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（六）科学考练，以考代练</a:t>
            </a:r>
            <a:endParaRPr lang="zh-CN" altLang="en-US" sz="32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348353" y="1038383"/>
            <a:ext cx="6571281" cy="2328523"/>
          </a:xfrm>
          <a:prstGeom prst="rect">
            <a:avLst/>
          </a:prstGeom>
          <a:noFill/>
        </p:spPr>
        <p:txBody>
          <a:bodyPr wrap="square" lIns="91440" tIns="45720" rIns="91440" bIns="45720" rtlCol="0" anchor="t" anchorCtr="0">
            <a:spAutoFit/>
          </a:bodyPr>
          <a:lstStyle/>
          <a:p>
            <a:pPr marL="0" algn="l">
              <a:lnSpc>
                <a:spcPct val="150000"/>
              </a:lnSpc>
              <a:spcBef>
                <a:spcPct val="0"/>
              </a:spcBef>
              <a:buNone/>
            </a:pPr>
            <a:r>
              <a:rPr kumimoji="0" lang="zh-CN" altLang="en-US" sz="2000" b="1" i="0" u="none" strike="noStrike" kern="1200" cap="none" spc="0" normalizeH="0" baseline="0" noProof="0">
                <a:ln>
                  <a:noFill/>
                </a:ln>
                <a:solidFill>
                  <a:srgbClr val="0000FF"/>
                </a:solidFill>
                <a:effectLst/>
                <a:uLnTx/>
                <a:uFillTx/>
                <a:latin typeface="+mn-ea"/>
                <a:ea typeface="+mn-ea"/>
                <a:cs typeface="微软雅黑" panose="020B0503020204020204" pitchFamily="34" charset="-122"/>
                <a:sym typeface="+mn-ea"/>
              </a:rPr>
              <a:t>海水的性质、海气相互作用，植被、土壤，服务业、大城市的辐射作用，资源、环境与国家安全等教材新增内容是近几年高考的高频考点、热点。我们除了主要依托高考题和模拟题进行外，还需要对新增主干内容进一步提炼形成体系，把高频考点系统的进行整合。</a:t>
            </a:r>
            <a:endParaRPr lang="en-US" altLang="zh-CN" sz="2000" b="1">
              <a:solidFill>
                <a:srgbClr val="0000FF"/>
              </a:solidFill>
              <a:effectLst>
                <a:outerShdw blurRad="38100" dist="38100" dir="2700000" algn="tl">
                  <a:srgbClr val="000000">
                    <a:alpha val="43137"/>
                  </a:srgbClr>
                </a:outerShdw>
              </a:effectLst>
              <a:latin typeface="+mn-ea"/>
              <a:ea typeface="+mn-ea"/>
              <a:sym typeface="+mn-ea"/>
            </a:endParaRPr>
          </a:p>
        </p:txBody>
      </p:sp>
      <p:sp>
        <p:nvSpPr>
          <p:cNvPr id="3" name="文本框 2"/>
          <p:cNvSpPr txBox="1"/>
          <p:nvPr>
            <p:custDataLst>
              <p:tags r:id="rId2"/>
            </p:custDataLst>
          </p:nvPr>
        </p:nvSpPr>
        <p:spPr>
          <a:xfrm>
            <a:off x="666432" y="395207"/>
            <a:ext cx="7524427" cy="596685"/>
          </a:xfrm>
          <a:prstGeom prst="rect">
            <a:avLst/>
          </a:prstGeom>
          <a:noFill/>
        </p:spPr>
        <p:txBody>
          <a:bodyPr wrap="square" lIns="91440" tIns="45720" rIns="91440" bIns="45720" rtlCol="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（七）关注新教材新增内容的复习</a:t>
            </a:r>
            <a:endParaRPr kumimoji="0" lang="zh-CN" altLang="en-US"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206216" y="781526"/>
            <a:ext cx="8868251" cy="4361974"/>
          </a:xfrm>
        </p:spPr>
        <p:txBody>
          <a:bodyPr/>
          <a:lstStyle/>
          <a:p>
            <a:r>
              <a:rPr lang="zh-CN" altLang="en-US" sz="2100" b="1">
                <a:solidFill>
                  <a:srgbClr val="0000FF"/>
                </a:solidFill>
                <a:latin typeface="微软雅黑" panose="020B0503020204020204" pitchFamily="34" charset="-122"/>
                <a:ea typeface="微软雅黑" panose="020B0503020204020204" pitchFamily="34" charset="-122"/>
              </a:rPr>
              <a:t>地理过程是指地理现象或地理事物发生、发展的演变过程，体现了“揭示地理事物的空间运动、空间演变规律”的地理课程性质，反映了“探究地理过程、地理成因以及地理规律”的课程设计思路。高考对地理事物“动态变化过程”的考查逐渐成为新课标高考的亮点，因为对地理过程的考查，能够较好地体现对学生区域认知、综合思维和地理实践力三大素养的考查。</a:t>
            </a:r>
            <a:endParaRPr lang="zh-CN" altLang="en-US" sz="2100" b="1">
              <a:solidFill>
                <a:srgbClr val="0000FF"/>
              </a:solidFill>
              <a:latin typeface="微软雅黑" panose="020B0503020204020204" pitchFamily="34" charset="-122"/>
              <a:ea typeface="微软雅黑" panose="020B0503020204020204" pitchFamily="34" charset="-122"/>
            </a:endParaRPr>
          </a:p>
          <a:p>
            <a:r>
              <a:rPr lang="zh-CN" altLang="en-US" sz="2100" b="1">
                <a:solidFill>
                  <a:srgbClr val="0000FF"/>
                </a:solidFill>
              </a:rPr>
              <a:t>1.关注地理事象的形成过程。</a:t>
            </a:r>
            <a:endParaRPr lang="zh-CN" altLang="en-US" sz="2100" b="1">
              <a:solidFill>
                <a:srgbClr val="0000FF"/>
              </a:solidFill>
            </a:endParaRPr>
          </a:p>
          <a:p>
            <a:r>
              <a:rPr lang="zh-CN" altLang="en-US" sz="2100" b="1">
                <a:solidFill>
                  <a:srgbClr val="0000FF"/>
                </a:solidFill>
              </a:rPr>
              <a:t>2.以时间或空间为线索，考查地理事象的形成演变过程和区位因素的发展变化过程，即微观的自然地理事象形成过程分析和人文地理事象发展变化过程分析，成为命题的主流。</a:t>
            </a:r>
            <a:endParaRPr lang="zh-CN" altLang="en-US" sz="2100" b="1">
              <a:solidFill>
                <a:srgbClr val="0000FF"/>
              </a:solidFill>
            </a:endParaRPr>
          </a:p>
          <a:p>
            <a:r>
              <a:rPr lang="zh-CN" altLang="en-US" sz="2100" b="1">
                <a:solidFill>
                  <a:srgbClr val="0000FF"/>
                </a:solidFill>
              </a:rPr>
              <a:t>3.以时空叠加为线索，考查地理事象的形成演变过程和区位因素的发展变化过程。</a:t>
            </a:r>
            <a:endParaRPr lang="zh-CN" altLang="en-US" sz="2100" b="1">
              <a:solidFill>
                <a:srgbClr val="0000FF"/>
              </a:solidFill>
            </a:endParaRPr>
          </a:p>
        </p:txBody>
      </p:sp>
      <p:sp>
        <p:nvSpPr>
          <p:cNvPr id="4" name="文本框 3"/>
          <p:cNvSpPr txBox="1"/>
          <p:nvPr>
            <p:custDataLst>
              <p:tags r:id="rId2"/>
            </p:custDataLst>
          </p:nvPr>
        </p:nvSpPr>
        <p:spPr>
          <a:xfrm>
            <a:off x="465745" y="196850"/>
            <a:ext cx="7758855" cy="523220"/>
          </a:xfrm>
          <a:prstGeom prst="rect">
            <a:avLst/>
          </a:prstGeom>
          <a:noFill/>
        </p:spPr>
        <p:txBody>
          <a:bodyPr wrap="none" lIns="91440" tIns="45720" rIns="91440" bIns="45720" rtlCol="0" anchor="t" anchorCtr="0">
            <a:spAutoFit/>
          </a:bodyPr>
          <a:lstStyle/>
          <a:p>
            <a:pPr algn="l"/>
            <a:r>
              <a:rPr lang="zh-CN" altLang="en-US" sz="2800" b="1">
                <a:solidFill>
                  <a:srgbClr val="FF0000"/>
                </a:solidFill>
                <a:latin typeface="微软雅黑" panose="020B0503020204020204" pitchFamily="34" charset="-122"/>
                <a:ea typeface="微软雅黑" panose="020B0503020204020204" pitchFamily="34" charset="-122"/>
                <a:sym typeface="+mn-ea"/>
              </a:rPr>
              <a:t>（八）关注地理过程类题目，达成深度学习效果</a:t>
            </a:r>
            <a:endParaRPr lang="zh-CN" altLang="en-US" sz="28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19192" y="1100380"/>
            <a:ext cx="8012625" cy="3111686"/>
          </a:xfrm>
          <a:prstGeom prst="rect">
            <a:avLst/>
          </a:prstGeom>
          <a:noFill/>
        </p:spPr>
        <p:txBody>
          <a:bodyPr wrap="square" lIns="91440" tIns="45720" rIns="91440" bIns="45720" rtlCol="0" anchor="t" anchorCtr="0">
            <a:spAutoFit/>
          </a:bodyPr>
          <a:lstStyle/>
          <a:p>
            <a:pPr marL="0" algn="l">
              <a:lnSpc>
                <a:spcPct val="150000"/>
              </a:lnSpc>
              <a:spcBef>
                <a:spcPct val="0"/>
              </a:spcBef>
              <a:buNone/>
            </a:pPr>
            <a:r>
              <a:rPr lang="en-US" altLang="zh-CN" sz="2000" b="1">
                <a:solidFill>
                  <a:srgbClr val="0000FF"/>
                </a:solidFill>
                <a:latin typeface="+mn-ea"/>
                <a:ea typeface="+mn-ea"/>
                <a:sym typeface="+mn-ea"/>
              </a:rPr>
              <a:t>1.</a:t>
            </a:r>
            <a:r>
              <a:rPr lang="zh-CN" altLang="en-US" sz="2000" b="1">
                <a:solidFill>
                  <a:srgbClr val="0000FF"/>
                </a:solidFill>
                <a:latin typeface="+mn-ea"/>
                <a:ea typeface="+mn-ea"/>
                <a:sym typeface="+mn-ea"/>
              </a:rPr>
              <a:t>审题全面，准确获取、全面到位</a:t>
            </a:r>
            <a:endParaRPr lang="en-US" altLang="zh-CN" sz="2000" b="1">
              <a:solidFill>
                <a:srgbClr val="0000FF"/>
              </a:solidFill>
              <a:latin typeface="+mn-ea"/>
              <a:ea typeface="+mn-ea"/>
              <a:sym typeface="+mn-ea"/>
            </a:endParaRPr>
          </a:p>
          <a:p>
            <a:pPr marL="0" algn="l">
              <a:lnSpc>
                <a:spcPct val="150000"/>
              </a:lnSpc>
              <a:spcBef>
                <a:spcPct val="0"/>
              </a:spcBef>
              <a:buNone/>
            </a:pPr>
            <a:r>
              <a:rPr lang="en-US" altLang="zh-CN" sz="2000" kern="100">
                <a:solidFill>
                  <a:srgbClr val="0000FF"/>
                </a:solidFill>
                <a:effectLst/>
                <a:latin typeface="微软雅黑" panose="020B0503020204020204" pitchFamily="34" charset="-122"/>
                <a:ea typeface="微软雅黑" panose="020B0503020204020204" pitchFamily="34" charset="-122"/>
              </a:rPr>
              <a:t>1.</a:t>
            </a:r>
            <a:r>
              <a:rPr lang="zh-CN" altLang="zh-CN" sz="2000" kern="100">
                <a:solidFill>
                  <a:srgbClr val="0000FF"/>
                </a:solidFill>
                <a:effectLst/>
                <a:latin typeface="微软雅黑" panose="020B0503020204020204" pitchFamily="34" charset="-122"/>
                <a:ea typeface="微软雅黑" panose="020B0503020204020204" pitchFamily="34" charset="-122"/>
              </a:rPr>
              <a:t>要点全面：不遗漏、无多余</a:t>
            </a:r>
            <a:r>
              <a:rPr lang="en-US" altLang="zh-CN" sz="2000" kern="100">
                <a:solidFill>
                  <a:srgbClr val="0000FF"/>
                </a:solidFill>
                <a:effectLst/>
                <a:latin typeface="微软雅黑" panose="020B0503020204020204" pitchFamily="34" charset="-122"/>
                <a:ea typeface="微软雅黑" panose="020B0503020204020204" pitchFamily="34" charset="-122"/>
              </a:rPr>
              <a:t>              </a:t>
            </a:r>
            <a:endParaRPr lang="en-US" altLang="zh-CN" sz="2000" kern="100">
              <a:solidFill>
                <a:srgbClr val="0000FF"/>
              </a:solidFill>
              <a:effectLst/>
              <a:latin typeface="微软雅黑" panose="020B0503020204020204" pitchFamily="34" charset="-122"/>
              <a:ea typeface="微软雅黑" panose="020B0503020204020204" pitchFamily="34" charset="-122"/>
            </a:endParaRPr>
          </a:p>
          <a:p>
            <a:pPr marL="0" algn="l">
              <a:lnSpc>
                <a:spcPct val="150000"/>
              </a:lnSpc>
              <a:spcBef>
                <a:spcPct val="0"/>
              </a:spcBef>
              <a:buNone/>
            </a:pPr>
            <a:r>
              <a:rPr lang="en-US" altLang="zh-CN" sz="2000" kern="100">
                <a:solidFill>
                  <a:srgbClr val="0000FF"/>
                </a:solidFill>
                <a:effectLst/>
                <a:latin typeface="微软雅黑" panose="020B0503020204020204" pitchFamily="34" charset="-122"/>
                <a:ea typeface="微软雅黑" panose="020B0503020204020204" pitchFamily="34" charset="-122"/>
              </a:rPr>
              <a:t>2.</a:t>
            </a:r>
            <a:r>
              <a:rPr lang="zh-CN" altLang="zh-CN" sz="2000" kern="100">
                <a:solidFill>
                  <a:srgbClr val="0000FF"/>
                </a:solidFill>
                <a:effectLst/>
                <a:latin typeface="微软雅黑" panose="020B0503020204020204" pitchFamily="34" charset="-122"/>
                <a:ea typeface="微软雅黑" panose="020B0503020204020204" pitchFamily="34" charset="-122"/>
              </a:rPr>
              <a:t>顺序合理：先主要后次要；先自然后人文</a:t>
            </a:r>
            <a:endParaRPr lang="zh-CN" altLang="zh-CN" sz="2000" kern="100">
              <a:solidFill>
                <a:srgbClr val="0000FF"/>
              </a:solidFill>
              <a:effectLst/>
              <a:latin typeface="微软雅黑" panose="020B0503020204020204" pitchFamily="34" charset="-122"/>
              <a:ea typeface="微软雅黑" panose="020B0503020204020204" pitchFamily="34" charset="-122"/>
            </a:endParaRPr>
          </a:p>
          <a:p>
            <a:pPr algn="just"/>
            <a:r>
              <a:rPr lang="en-US" altLang="zh-CN" sz="2000" kern="100">
                <a:solidFill>
                  <a:srgbClr val="0000FF"/>
                </a:solidFill>
                <a:effectLst/>
                <a:latin typeface="微软雅黑" panose="020B0503020204020204" pitchFamily="34" charset="-122"/>
                <a:ea typeface="微软雅黑" panose="020B0503020204020204" pitchFamily="34" charset="-122"/>
              </a:rPr>
              <a:t>3</a:t>
            </a:r>
            <a:r>
              <a:rPr lang="en-US" altLang="zh-CN" sz="2000" kern="100">
                <a:solidFill>
                  <a:srgbClr val="0000FF"/>
                </a:solidFill>
                <a:latin typeface="微软雅黑" panose="020B0503020204020204" pitchFamily="34" charset="-122"/>
                <a:ea typeface="微软雅黑" panose="020B0503020204020204" pitchFamily="34" charset="-122"/>
              </a:rPr>
              <a:t>.</a:t>
            </a:r>
            <a:r>
              <a:rPr lang="zh-CN" altLang="zh-CN" sz="2000" kern="100">
                <a:solidFill>
                  <a:srgbClr val="0000FF"/>
                </a:solidFill>
                <a:effectLst/>
                <a:latin typeface="微软雅黑" panose="020B0503020204020204" pitchFamily="34" charset="-122"/>
                <a:ea typeface="微软雅黑" panose="020B0503020204020204" pitchFamily="34" charset="-122"/>
              </a:rPr>
              <a:t>富有逻辑：先因后果、有理有据</a:t>
            </a:r>
            <a:endParaRPr lang="zh-CN" altLang="zh-CN" sz="2000" kern="100">
              <a:solidFill>
                <a:srgbClr val="0000FF"/>
              </a:solidFill>
              <a:effectLst/>
              <a:latin typeface="微软雅黑" panose="020B0503020204020204" pitchFamily="34" charset="-122"/>
              <a:ea typeface="微软雅黑" panose="020B0503020204020204" pitchFamily="34" charset="-122"/>
            </a:endParaRPr>
          </a:p>
          <a:p>
            <a:pPr algn="just"/>
            <a:r>
              <a:rPr lang="en-US" altLang="zh-CN" sz="2000" kern="100">
                <a:solidFill>
                  <a:srgbClr val="0000FF"/>
                </a:solidFill>
                <a:effectLst/>
                <a:latin typeface="微软雅黑" panose="020B0503020204020204" pitchFamily="34" charset="-122"/>
                <a:ea typeface="微软雅黑" panose="020B0503020204020204" pitchFamily="34" charset="-122"/>
              </a:rPr>
              <a:t>5.</a:t>
            </a:r>
            <a:r>
              <a:rPr lang="zh-CN" altLang="zh-CN" sz="2000" kern="100">
                <a:solidFill>
                  <a:srgbClr val="0000FF"/>
                </a:solidFill>
                <a:effectLst/>
                <a:latin typeface="微软雅黑" panose="020B0503020204020204" pitchFamily="34" charset="-122"/>
                <a:ea typeface="微软雅黑" panose="020B0503020204020204" pitchFamily="34" charset="-122"/>
              </a:rPr>
              <a:t>地理术语：使用地理专业词语</a:t>
            </a:r>
            <a:r>
              <a:rPr lang="zh-CN" altLang="en-US" sz="2000" kern="100">
                <a:solidFill>
                  <a:srgbClr val="0000FF"/>
                </a:solidFill>
                <a:latin typeface="微软雅黑" panose="020B0503020204020204" pitchFamily="34" charset="-122"/>
                <a:ea typeface="微软雅黑" panose="020B0503020204020204" pitchFamily="34" charset="-122"/>
              </a:rPr>
              <a:t>、</a:t>
            </a:r>
            <a:r>
              <a:rPr lang="zh-CN" altLang="zh-CN" sz="2000" kern="100">
                <a:solidFill>
                  <a:srgbClr val="0000FF"/>
                </a:solidFill>
                <a:effectLst/>
                <a:latin typeface="微软雅黑" panose="020B0503020204020204" pitchFamily="34" charset="-122"/>
                <a:ea typeface="微软雅黑" panose="020B0503020204020204" pitchFamily="34" charset="-122"/>
              </a:rPr>
              <a:t>地理名词</a:t>
            </a:r>
            <a:r>
              <a:rPr lang="zh-CN" altLang="en-US" sz="2000" kern="100">
                <a:solidFill>
                  <a:srgbClr val="0000FF"/>
                </a:solidFill>
                <a:latin typeface="微软雅黑" panose="020B0503020204020204" pitchFamily="34" charset="-122"/>
                <a:ea typeface="微软雅黑" panose="020B0503020204020204" pitchFamily="34" charset="-122"/>
              </a:rPr>
              <a:t>、语言严谨、杜绝错别字</a:t>
            </a:r>
            <a:r>
              <a:rPr lang="en-US" altLang="zh-CN" sz="2000" kern="100">
                <a:solidFill>
                  <a:srgbClr val="0000FF"/>
                </a:solidFill>
                <a:effectLst/>
                <a:latin typeface="微软雅黑" panose="020B0503020204020204" pitchFamily="34" charset="-122"/>
                <a:ea typeface="微软雅黑" panose="020B0503020204020204" pitchFamily="34" charset="-122"/>
              </a:rPr>
              <a:t>  </a:t>
            </a:r>
            <a:endParaRPr lang="en-US" altLang="zh-CN" sz="2000" kern="100">
              <a:solidFill>
                <a:srgbClr val="0000FF"/>
              </a:solidFill>
              <a:effectLst/>
              <a:latin typeface="微软雅黑" panose="020B0503020204020204" pitchFamily="34" charset="-122"/>
              <a:ea typeface="微软雅黑" panose="020B0503020204020204" pitchFamily="34" charset="-122"/>
            </a:endParaRPr>
          </a:p>
          <a:p>
            <a:pPr algn="just"/>
            <a:r>
              <a:rPr lang="en-US" altLang="zh-CN" sz="2000" kern="100">
                <a:solidFill>
                  <a:srgbClr val="0000FF"/>
                </a:solidFill>
                <a:effectLst/>
                <a:latin typeface="微软雅黑" panose="020B0503020204020204" pitchFamily="34" charset="-122"/>
                <a:ea typeface="微软雅黑" panose="020B0503020204020204" pitchFamily="34" charset="-122"/>
              </a:rPr>
              <a:t>6.</a:t>
            </a:r>
            <a:r>
              <a:rPr lang="zh-CN" altLang="zh-CN" sz="2000" kern="100">
                <a:solidFill>
                  <a:srgbClr val="0000FF"/>
                </a:solidFill>
                <a:effectLst/>
                <a:latin typeface="微软雅黑" panose="020B0503020204020204" pitchFamily="34" charset="-122"/>
                <a:ea typeface="微软雅黑" panose="020B0503020204020204" pitchFamily="34" charset="-122"/>
              </a:rPr>
              <a:t>简洁精炼：不啰嗦、不重复</a:t>
            </a:r>
            <a:endParaRPr lang="zh-CN" altLang="zh-CN" sz="2000" kern="100">
              <a:solidFill>
                <a:srgbClr val="0000FF"/>
              </a:solidFill>
              <a:effectLst/>
              <a:latin typeface="微软雅黑" panose="020B0503020204020204" pitchFamily="34" charset="-122"/>
              <a:ea typeface="微软雅黑" panose="020B0503020204020204" pitchFamily="34" charset="-122"/>
            </a:endParaRPr>
          </a:p>
          <a:p>
            <a:pPr algn="just"/>
            <a:r>
              <a:rPr lang="en-US" altLang="zh-CN" sz="2000" kern="100">
                <a:solidFill>
                  <a:srgbClr val="0000FF"/>
                </a:solidFill>
                <a:effectLst/>
                <a:latin typeface="微软雅黑" panose="020B0503020204020204" pitchFamily="34" charset="-122"/>
                <a:ea typeface="微软雅黑" panose="020B0503020204020204" pitchFamily="34" charset="-122"/>
              </a:rPr>
              <a:t>7.</a:t>
            </a:r>
            <a:r>
              <a:rPr lang="zh-CN" altLang="zh-CN" sz="2000" kern="100">
                <a:solidFill>
                  <a:srgbClr val="0000FF"/>
                </a:solidFill>
                <a:effectLst/>
                <a:latin typeface="微软雅黑" panose="020B0503020204020204" pitchFamily="34" charset="-122"/>
                <a:ea typeface="微软雅黑" panose="020B0503020204020204" pitchFamily="34" charset="-122"/>
              </a:rPr>
              <a:t>书写工整：不涂画</a:t>
            </a:r>
            <a:r>
              <a:rPr lang="en-US" altLang="zh-CN" sz="2000" kern="100">
                <a:solidFill>
                  <a:srgbClr val="0000FF"/>
                </a:solidFill>
                <a:effectLst/>
                <a:latin typeface="微软雅黑" panose="020B0503020204020204" pitchFamily="34" charset="-122"/>
                <a:ea typeface="微软雅黑" panose="020B0503020204020204" pitchFamily="34" charset="-122"/>
              </a:rPr>
              <a:t>         </a:t>
            </a:r>
            <a:endParaRPr lang="en-US" altLang="zh-CN" sz="2000" kern="100">
              <a:solidFill>
                <a:srgbClr val="0000FF"/>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lang="en-US" altLang="zh-CN" sz="2000" kern="100">
                <a:solidFill>
                  <a:srgbClr val="0000FF"/>
                </a:solidFill>
                <a:effectLst/>
                <a:latin typeface="微软雅黑" panose="020B0503020204020204" pitchFamily="34" charset="-122"/>
                <a:ea typeface="微软雅黑" panose="020B0503020204020204" pitchFamily="34" charset="-122"/>
              </a:rPr>
              <a:t>8.</a:t>
            </a:r>
            <a:r>
              <a:rPr lang="zh-CN" altLang="zh-CN" sz="2000" kern="100">
                <a:solidFill>
                  <a:srgbClr val="0000FF"/>
                </a:solidFill>
                <a:effectLst/>
                <a:latin typeface="微软雅黑" panose="020B0503020204020204" pitchFamily="34" charset="-122"/>
                <a:ea typeface="微软雅黑" panose="020B0503020204020204" pitchFamily="34" charset="-122"/>
              </a:rPr>
              <a:t>格式整齐：</a:t>
            </a:r>
            <a:r>
              <a:rPr kumimoji="0" lang="zh-CN" altLang="en-US" sz="20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要点化、序号化、段落化、整洁化。</a:t>
            </a:r>
            <a:r>
              <a:rPr lang="zh-CN" altLang="zh-CN" sz="2000" kern="100">
                <a:solidFill>
                  <a:srgbClr val="0000FF"/>
                </a:solidFill>
                <a:effectLst/>
                <a:latin typeface="微软雅黑" panose="020B0503020204020204" pitchFamily="34" charset="-122"/>
                <a:ea typeface="微软雅黑" panose="020B0503020204020204" pitchFamily="34" charset="-122"/>
              </a:rPr>
              <a:t>（分点作答）</a:t>
            </a:r>
            <a:endParaRPr lang="zh-CN" altLang="en-US" sz="2000" b="1">
              <a:solidFill>
                <a:srgbClr val="0000FF"/>
              </a:solidFill>
              <a:latin typeface="+mn-ea"/>
              <a:ea typeface="+mn-ea"/>
            </a:endParaRPr>
          </a:p>
        </p:txBody>
      </p:sp>
      <p:sp>
        <p:nvSpPr>
          <p:cNvPr id="5" name="文本框 4"/>
          <p:cNvSpPr txBox="1"/>
          <p:nvPr>
            <p:custDataLst>
              <p:tags r:id="rId2"/>
            </p:custDataLst>
          </p:nvPr>
        </p:nvSpPr>
        <p:spPr>
          <a:xfrm>
            <a:off x="991891" y="356461"/>
            <a:ext cx="5308169" cy="573437"/>
          </a:xfrm>
          <a:prstGeom prst="rect">
            <a:avLst/>
          </a:prstGeom>
          <a:noFill/>
        </p:spPr>
        <p:txBody>
          <a:bodyPr wrap="square" lIns="91440" tIns="45720" rIns="91440" bIns="45720" rtlCol="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（九）重视综合题的答题</a:t>
            </a:r>
            <a:endParaRPr kumimoji="0" lang="zh-CN" altLang="en-US"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24180" y="473710"/>
            <a:ext cx="8150225" cy="2509520"/>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zh-CN" altLang="en-US" sz="2800" b="1" spc="9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教育部关于做好</a:t>
            </a:r>
            <a:r>
              <a:rPr lang="en-US" altLang="zh-CN" sz="2800" b="1" spc="9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2024</a:t>
            </a:r>
            <a:r>
              <a:rPr lang="zh-CN" altLang="en-US" sz="2800" b="1" spc="9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年普通高校招生工作的通知</a:t>
            </a:r>
            <a:endParaRPr lang="zh-CN" altLang="en-US" sz="2000" b="1" spc="90">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r>
              <a:rPr lang="zh-CN" altLang="en-US" sz="16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2024.3.11</a:t>
            </a:r>
            <a:endParaRPr lang="zh-CN" altLang="en-US"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r>
              <a:rPr lang="zh-CN" altLang="en-US" sz="16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9.深化</a:t>
            </a:r>
            <a:r>
              <a:rPr lang="zh-CN" altLang="en-US" sz="1800" b="1" spc="9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考试内容</a:t>
            </a:r>
            <a:r>
              <a:rPr lang="zh-CN" altLang="en-US"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改革。落实立德树人根本任务，将习近平新时代中国特色社会主义思想考查融入试题，构建德智体美劳全面考查的内容体系。注重考查学生的</a:t>
            </a:r>
            <a:r>
              <a:rPr lang="zh-CN" altLang="en-US" sz="18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必备知识、关键能力和学科素养</a:t>
            </a:r>
            <a:r>
              <a:rPr lang="zh-CN" altLang="en-US"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，引导</a:t>
            </a:r>
            <a:r>
              <a:rPr lang="zh-CN" altLang="en-US" sz="1800" b="1" spc="9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培养探索性、创新性思维品质</a:t>
            </a:r>
            <a:r>
              <a:rPr lang="zh-CN" altLang="en-US"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。优化试卷结构和</a:t>
            </a:r>
            <a:r>
              <a:rPr lang="zh-CN" altLang="en-US" sz="1800" b="1" spc="9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试题形式</a:t>
            </a:r>
            <a:r>
              <a:rPr lang="zh-CN" altLang="en-US"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增强</a:t>
            </a:r>
            <a:r>
              <a:rPr lang="zh-CN" altLang="en-US"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试题的</a:t>
            </a:r>
            <a:r>
              <a:rPr lang="zh-CN" altLang="en-US" sz="18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应用性、探究性、开放性</a:t>
            </a:r>
            <a:r>
              <a:rPr lang="zh-CN" altLang="en-US"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8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endParaRPr lang="zh-CN" altLang="en-US" sz="16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ct val="0"/>
              </a:spcBef>
              <a:spcAft>
                <a:spcPts val="800"/>
              </a:spcAft>
              <a:buSzTx/>
            </a:pPr>
            <a:r>
              <a:rPr lang="en-US" altLang="zh-CN" sz="16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16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custDataLst>
              <p:tags r:id="rId2"/>
            </p:custDataLst>
          </p:nvPr>
        </p:nvSpPr>
        <p:spPr>
          <a:xfrm>
            <a:off x="423545" y="2965450"/>
            <a:ext cx="8150860" cy="1828165"/>
          </a:xfrm>
          <a:prstGeom prst="rect">
            <a:avLst/>
          </a:prstGeom>
          <a:noFill/>
        </p:spPr>
        <p:txBody>
          <a:bodyPr wrap="square" lIns="91440" tIns="45720" rIns="91440" bIns="45720" rtlCol="0" anchor="t" anchorCtr="0">
            <a:noAutofit/>
          </a:bodyPr>
          <a:lstStyle/>
          <a:p>
            <a:pPr marL="0" lvl="0" indent="0" algn="l" fontAlgn="auto">
              <a:lnSpc>
                <a:spcPct val="120000"/>
              </a:lnSpc>
              <a:spcBef>
                <a:spcPct val="0"/>
              </a:spcBef>
              <a:spcAft>
                <a:spcPts val="800"/>
              </a:spcAft>
              <a:buSzTx/>
            </a:pPr>
            <a:r>
              <a:rPr lang="zh-CN" altLang="en-US" sz="16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2023</a:t>
            </a:r>
            <a:r>
              <a:rPr lang="zh-CN" altLang="en-US" sz="16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年）8.持续深化考试内容改革。高考命题坚持以习近平新时代中国特色社会主义思想为指导，全面贯彻党的教育方针，落实立德树人根本任务，服务人才培养质量提升和现代化建设人才选拔，引导学生德智体美劳全面发展。高考命题体现</a:t>
            </a:r>
            <a:r>
              <a:rPr lang="zh-CN" altLang="en-US" sz="16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基础性、综合性、应用性和创新性</a:t>
            </a:r>
            <a:r>
              <a:rPr lang="zh-CN" altLang="en-US" sz="16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，注重考查</a:t>
            </a:r>
            <a:r>
              <a:rPr lang="zh-CN" altLang="en-US" sz="1600" b="1" spc="9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关键能力、学科素养和思维品质</a:t>
            </a:r>
            <a:r>
              <a:rPr lang="zh-CN" altLang="en-US" sz="16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，注重考查学生对所学知识的</a:t>
            </a:r>
            <a:r>
              <a:rPr lang="zh-CN" altLang="en-US" sz="1600" b="1" spc="9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融会贯通和灵活运用</a:t>
            </a:r>
            <a:r>
              <a:rPr lang="zh-CN" altLang="en-US" sz="16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spc="9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983783" y="1077131"/>
            <a:ext cx="4657241" cy="1754326"/>
          </a:xfrm>
          <a:prstGeom prst="rect">
            <a:avLst/>
          </a:prstGeom>
          <a:noFill/>
        </p:spPr>
        <p:txBody>
          <a:bodyPr wrap="square" lIns="91440" tIns="45720" rIns="91440" bIns="45720" rtlCol="0" anchor="t" anchorCtr="0">
            <a:spAutoFit/>
          </a:bodyPr>
          <a:lstStyle/>
          <a:p>
            <a:pPr algn="ctr" defTabSz="1088390"/>
            <a:r>
              <a:rPr lang="zh-CN" altLang="en-US" sz="5400" b="1" spc="30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感谢聆听</a:t>
            </a:r>
            <a:endParaRPr lang="zh-CN" altLang="en-US" sz="5400" b="1" spc="30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a:p>
            <a:pPr algn="ctr" defTabSz="1088390"/>
            <a:r>
              <a:rPr lang="zh-CN" altLang="en-US" sz="5400" b="1">
                <a:solidFill>
                  <a:srgbClr val="0070C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敬请指正</a:t>
            </a:r>
            <a:endParaRPr lang="zh-CN" altLang="en-US" sz="5400" b="1" spc="9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2"/>
            </p:custDataLst>
          </p:nvPr>
        </p:nvSpPr>
        <p:spPr>
          <a:xfrm>
            <a:off x="2104456" y="3542535"/>
            <a:ext cx="4618572" cy="627864"/>
          </a:xfrm>
          <a:prstGeom prst="rect">
            <a:avLst/>
          </a:prstGeom>
          <a:noFill/>
        </p:spPr>
        <p:txBody>
          <a:bodyPr wrap="none" lIns="91440" tIns="45720" rIns="91440" bIns="45720" rtlCol="0" anchor="t" anchorCtr="0">
            <a:spAutoFit/>
          </a:bodyPr>
          <a:lstStyle/>
          <a:p>
            <a:pPr marL="0" lvl="0" indent="0" algn="l" fontAlgn="auto">
              <a:lnSpc>
                <a:spcPct val="120000"/>
              </a:lnSpc>
              <a:spcBef>
                <a:spcPct val="0"/>
              </a:spcBef>
              <a:spcAft>
                <a:spcPts val="800"/>
              </a:spcAft>
              <a:buSzTx/>
            </a:pPr>
            <a:r>
              <a:rPr lang="en-US" altLang="zh-CN" sz="3200" b="1">
                <a:solidFill>
                  <a:srgbClr val="00B05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 </a:t>
            </a:r>
            <a:r>
              <a:rPr lang="zh-CN" altLang="en-US" sz="3200" b="1">
                <a:solidFill>
                  <a:srgbClr val="00B050"/>
                </a:solidFill>
                <a:effectLst/>
                <a:latin typeface="微软雅黑" panose="020B0503020204020204" pitchFamily="34" charset="-122"/>
                <a:ea typeface="微软雅黑" panose="020B0503020204020204" pitchFamily="34" charset="-122"/>
                <a:sym typeface="+mn-ea"/>
              </a:rPr>
              <a:t>预祝</a:t>
            </a:r>
            <a:r>
              <a:rPr lang="en-US" altLang="zh-CN" sz="3200" b="1">
                <a:solidFill>
                  <a:srgbClr val="00B050"/>
                </a:solidFill>
                <a:effectLst/>
                <a:latin typeface="微软雅黑" panose="020B0503020204020204" pitchFamily="34" charset="-122"/>
                <a:ea typeface="微软雅黑" panose="020B0503020204020204" pitchFamily="34" charset="-122"/>
                <a:sym typeface="+mn-ea"/>
              </a:rPr>
              <a:t> 2025</a:t>
            </a:r>
            <a:r>
              <a:rPr lang="zh-CN" altLang="en-US" sz="3200" b="1">
                <a:solidFill>
                  <a:srgbClr val="00B050"/>
                </a:solidFill>
                <a:effectLst/>
                <a:latin typeface="微软雅黑" panose="020B0503020204020204" pitchFamily="34" charset="-122"/>
                <a:ea typeface="微软雅黑" panose="020B0503020204020204" pitchFamily="34" charset="-122"/>
                <a:sym typeface="+mn-ea"/>
              </a:rPr>
              <a:t>年高考创佳绩</a:t>
            </a:r>
            <a:endParaRPr lang="zh-CN" altLang="en-US" sz="3200" b="1" spc="9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p:transition/>
</p:sld>
</file>

<file path=ppt/tags/tag1.xml><?xml version="1.0" encoding="utf-8"?>
<p:tagLst xmlns:p="http://schemas.openxmlformats.org/presentationml/2006/main">
  <p:tag name="AS_UNIQUEID" val="2926"/>
</p:tagLst>
</file>

<file path=ppt/tags/tag10.xml><?xml version="1.0" encoding="utf-8"?>
<p:tagLst xmlns:p="http://schemas.openxmlformats.org/presentationml/2006/main">
  <p:tag name="AS_UNIQUEID" val="2936"/>
</p:tagLst>
</file>

<file path=ppt/tags/tag100.xml><?xml version="1.0" encoding="utf-8"?>
<p:tagLst xmlns:p="http://schemas.openxmlformats.org/presentationml/2006/main">
  <p:tag name="AS_UNIQUEID" val="3057"/>
</p:tagLst>
</file>

<file path=ppt/tags/tag101.xml><?xml version="1.0" encoding="utf-8"?>
<p:tagLst xmlns:p="http://schemas.openxmlformats.org/presentationml/2006/main">
  <p:tag name="AS_UNIQUEID" val="3059"/>
  <p:tag name="KSO_WM_BEAUTIFY_FLAG" val=""/>
</p:tagLst>
</file>

<file path=ppt/tags/tag102.xml><?xml version="1.0" encoding="utf-8"?>
<p:tagLst xmlns:p="http://schemas.openxmlformats.org/presentationml/2006/main">
  <p:tag name="AS_UNIQUEID" val="3060"/>
  <p:tag name="KSO_WM_BEAUTIFY_FLAG" val=""/>
</p:tagLst>
</file>

<file path=ppt/tags/tag103.xml><?xml version="1.0" encoding="utf-8"?>
<p:tagLst xmlns:p="http://schemas.openxmlformats.org/presentationml/2006/main">
  <p:tag name="AS_UNIQUEID" val="3061"/>
  <p:tag name="KSO_WM_BEAUTIFY_FLAG" val=""/>
</p:tagLst>
</file>

<file path=ppt/tags/tag104.xml><?xml version="1.0" encoding="utf-8"?>
<p:tagLst xmlns:p="http://schemas.openxmlformats.org/presentationml/2006/main">
  <p:tag name="AS_UNIQUEID" val="3063"/>
</p:tagLst>
</file>

<file path=ppt/tags/tag105.xml><?xml version="1.0" encoding="utf-8"?>
<p:tagLst xmlns:p="http://schemas.openxmlformats.org/presentationml/2006/main">
  <p:tag name="AS_UNIQUEID" val="3064"/>
</p:tagLst>
</file>

<file path=ppt/tags/tag106.xml><?xml version="1.0" encoding="utf-8"?>
<p:tagLst xmlns:p="http://schemas.openxmlformats.org/presentationml/2006/main">
  <p:tag name="AS_UNIQUEID" val="3065"/>
</p:tagLst>
</file>

<file path=ppt/tags/tag107.xml><?xml version="1.0" encoding="utf-8"?>
<p:tagLst xmlns:p="http://schemas.openxmlformats.org/presentationml/2006/main">
  <p:tag name="AS_UNIQUEID" val="3066"/>
  <p:tag name="KSO_WM_BEAUTIFY_FLAG" val=""/>
</p:tagLst>
</file>

<file path=ppt/tags/tag108.xml><?xml version="1.0" encoding="utf-8"?>
<p:tagLst xmlns:p="http://schemas.openxmlformats.org/presentationml/2006/main">
  <p:tag name="AS_UNIQUEID" val="3067"/>
</p:tagLst>
</file>

<file path=ppt/tags/tag109.xml><?xml version="1.0" encoding="utf-8"?>
<p:tagLst xmlns:p="http://schemas.openxmlformats.org/presentationml/2006/main">
  <p:tag name="AS_UNIQUEID" val="3068"/>
  <p:tag name="KSO_WM_BEAUTIFY_FLAG" val=""/>
</p:tagLst>
</file>

<file path=ppt/tags/tag11.xml><?xml version="1.0" encoding="utf-8"?>
<p:tagLst xmlns:p="http://schemas.openxmlformats.org/presentationml/2006/main">
  <p:tag name="AS_UNIQUEID" val="2940"/>
</p:tagLst>
</file>

<file path=ppt/tags/tag110.xml><?xml version="1.0" encoding="utf-8"?>
<p:tagLst xmlns:p="http://schemas.openxmlformats.org/presentationml/2006/main">
  <p:tag name="AS_UNIQUEID" val="3069"/>
</p:tagLst>
</file>

<file path=ppt/tags/tag111.xml><?xml version="1.0" encoding="utf-8"?>
<p:tagLst xmlns:p="http://schemas.openxmlformats.org/presentationml/2006/main">
  <p:tag name="AS_UNIQUEID" val="3070"/>
  <p:tag name="KSO_WM_BEAUTIFY_FLAG" val=""/>
</p:tagLst>
</file>

<file path=ppt/tags/tag112.xml><?xml version="1.0" encoding="utf-8"?>
<p:tagLst xmlns:p="http://schemas.openxmlformats.org/presentationml/2006/main">
  <p:tag name="AS_UNIQUEID" val="3071"/>
  <p:tag name="KSO_WM_BEAUTIFY_FLAG" val=""/>
</p:tagLst>
</file>

<file path=ppt/tags/tag113.xml><?xml version="1.0" encoding="utf-8"?>
<p:tagLst xmlns:p="http://schemas.openxmlformats.org/presentationml/2006/main">
  <p:tag name="AS_UNIQUEID" val="3072"/>
</p:tagLst>
</file>

<file path=ppt/tags/tag114.xml><?xml version="1.0" encoding="utf-8"?>
<p:tagLst xmlns:p="http://schemas.openxmlformats.org/presentationml/2006/main">
  <p:tag name="AS_UNIQUEID" val="3073"/>
  <p:tag name="KSO_WM_BEAUTIFY_FLAG" val=""/>
</p:tagLst>
</file>

<file path=ppt/tags/tag115.xml><?xml version="1.0" encoding="utf-8"?>
<p:tagLst xmlns:p="http://schemas.openxmlformats.org/presentationml/2006/main">
  <p:tag name="AS_UNIQUEID" val="3074"/>
</p:tagLst>
</file>

<file path=ppt/tags/tag116.xml><?xml version="1.0" encoding="utf-8"?>
<p:tagLst xmlns:p="http://schemas.openxmlformats.org/presentationml/2006/main">
  <p:tag name="AS_UNIQUEID" val="3075"/>
  <p:tag name="KSO_WM_BEAUTIFY_FLAG" val=""/>
</p:tagLst>
</file>

<file path=ppt/tags/tag117.xml><?xml version="1.0" encoding="utf-8"?>
<p:tagLst xmlns:p="http://schemas.openxmlformats.org/presentationml/2006/main">
  <p:tag name="AS_UNIQUEID" val="3076"/>
  <p:tag name="KSO_WM_BEAUTIFY_FLAG" val=""/>
</p:tagLst>
</file>

<file path=ppt/tags/tag118.xml><?xml version="1.0" encoding="utf-8"?>
<p:tagLst xmlns:p="http://schemas.openxmlformats.org/presentationml/2006/main">
  <p:tag name="AS_UNIQUEID" val="3077"/>
</p:tagLst>
</file>

<file path=ppt/tags/tag119.xml><?xml version="1.0" encoding="utf-8"?>
<p:tagLst xmlns:p="http://schemas.openxmlformats.org/presentationml/2006/main">
  <p:tag name="AS_UNIQUEID" val="3078"/>
  <p:tag name="KSO_WM_BEAUTIFY_FLAG" val=""/>
</p:tagLst>
</file>

<file path=ppt/tags/tag12.xml><?xml version="1.0" encoding="utf-8"?>
<p:tagLst xmlns:p="http://schemas.openxmlformats.org/presentationml/2006/main">
  <p:tag name="AS_UNIQUEID" val="2941"/>
</p:tagLst>
</file>

<file path=ppt/tags/tag120.xml><?xml version="1.0" encoding="utf-8"?>
<p:tagLst xmlns:p="http://schemas.openxmlformats.org/presentationml/2006/main">
  <p:tag name="AS_UNIQUEID" val="3079"/>
</p:tagLst>
</file>

<file path=ppt/tags/tag121.xml><?xml version="1.0" encoding="utf-8"?>
<p:tagLst xmlns:p="http://schemas.openxmlformats.org/presentationml/2006/main">
  <p:tag name="AS_UNIQUEID" val="3080"/>
  <p:tag name="KSO_WM_BEAUTIFY_FLAG" val=""/>
</p:tagLst>
</file>

<file path=ppt/tags/tag122.xml><?xml version="1.0" encoding="utf-8"?>
<p:tagLst xmlns:p="http://schemas.openxmlformats.org/presentationml/2006/main">
  <p:tag name="AS_UNIQUEID" val="3081"/>
  <p:tag name="KSO_WM_BEAUTIFY_FLAG" val=""/>
</p:tagLst>
</file>

<file path=ppt/tags/tag123.xml><?xml version="1.0" encoding="utf-8"?>
<p:tagLst xmlns:p="http://schemas.openxmlformats.org/presentationml/2006/main">
  <p:tag name="AS_UNIQUEID" val="3082"/>
</p:tagLst>
</file>

<file path=ppt/tags/tag124.xml><?xml version="1.0" encoding="utf-8"?>
<p:tagLst xmlns:p="http://schemas.openxmlformats.org/presentationml/2006/main">
  <p:tag name="AS_UNIQUEID" val="3083"/>
  <p:tag name="KSO_WM_BEAUTIFY_FLAG" val=""/>
</p:tagLst>
</file>

<file path=ppt/tags/tag125.xml><?xml version="1.0" encoding="utf-8"?>
<p:tagLst xmlns:p="http://schemas.openxmlformats.org/presentationml/2006/main">
  <p:tag name="AS_UNIQUEID" val="3084"/>
</p:tagLst>
</file>

<file path=ppt/tags/tag126.xml><?xml version="1.0" encoding="utf-8"?>
<p:tagLst xmlns:p="http://schemas.openxmlformats.org/presentationml/2006/main">
  <p:tag name="AS_UNIQUEID" val="3085"/>
  <p:tag name="KSO_WM_BEAUTIFY_FLAG" val=""/>
</p:tagLst>
</file>

<file path=ppt/tags/tag127.xml><?xml version="1.0" encoding="utf-8"?>
<p:tagLst xmlns:p="http://schemas.openxmlformats.org/presentationml/2006/main">
  <p:tag name="AS_UNIQUEID" val="3086"/>
  <p:tag name="KSO_WM_BEAUTIFY_FLAG" val=""/>
</p:tagLst>
</file>

<file path=ppt/tags/tag128.xml><?xml version="1.0" encoding="utf-8"?>
<p:tagLst xmlns:p="http://schemas.openxmlformats.org/presentationml/2006/main">
  <p:tag name="AS_UNIQUEID" val="3087"/>
  <p:tag name="KSO_WM_BEAUTIFY_FLAG" val=""/>
</p:tagLst>
</file>

<file path=ppt/tags/tag129.xml><?xml version="1.0" encoding="utf-8"?>
<p:tagLst xmlns:p="http://schemas.openxmlformats.org/presentationml/2006/main">
  <p:tag name="AS_UNIQUEID" val="3093"/>
</p:tagLst>
</file>

<file path=ppt/tags/tag13.xml><?xml version="1.0" encoding="utf-8"?>
<p:tagLst xmlns:p="http://schemas.openxmlformats.org/presentationml/2006/main">
  <p:tag name="AS_UNIQUEID" val="2942"/>
</p:tagLst>
</file>

<file path=ppt/tags/tag130.xml><?xml version="1.0" encoding="utf-8"?>
<p:tagLst xmlns:p="http://schemas.openxmlformats.org/presentationml/2006/main">
  <p:tag name="AS_UNIQUEID" val="3094"/>
</p:tagLst>
</file>

<file path=ppt/tags/tag131.xml><?xml version="1.0" encoding="utf-8"?>
<p:tagLst xmlns:p="http://schemas.openxmlformats.org/presentationml/2006/main">
  <p:tag name="AS_UNIQUEID" val="3095"/>
</p:tagLst>
</file>

<file path=ppt/tags/tag132.xml><?xml version="1.0" encoding="utf-8"?>
<p:tagLst xmlns:p="http://schemas.openxmlformats.org/presentationml/2006/main">
  <p:tag name="AS_UNIQUEID" val="3096"/>
</p:tagLst>
</file>

<file path=ppt/tags/tag133.xml><?xml version="1.0" encoding="utf-8"?>
<p:tagLst xmlns:p="http://schemas.openxmlformats.org/presentationml/2006/main">
  <p:tag name="AS_UNIQUEID" val="3089"/>
</p:tagLst>
</file>

<file path=ppt/tags/tag134.xml><?xml version="1.0" encoding="utf-8"?>
<p:tagLst xmlns:p="http://schemas.openxmlformats.org/presentationml/2006/main">
  <p:tag name="AS_UNIQUEID" val="3090"/>
</p:tagLst>
</file>

<file path=ppt/tags/tag135.xml><?xml version="1.0" encoding="utf-8"?>
<p:tagLst xmlns:p="http://schemas.openxmlformats.org/presentationml/2006/main">
  <p:tag name="AS_UNIQUEID" val="3091"/>
</p:tagLst>
</file>

<file path=ppt/tags/tag136.xml><?xml version="1.0" encoding="utf-8"?>
<p:tagLst xmlns:p="http://schemas.openxmlformats.org/presentationml/2006/main">
  <p:tag name="AS_UNIQUEID" val="3098"/>
</p:tagLst>
</file>

<file path=ppt/tags/tag137.xml><?xml version="1.0" encoding="utf-8"?>
<p:tagLst xmlns:p="http://schemas.openxmlformats.org/presentationml/2006/main">
  <p:tag name="AS_UNIQUEID" val="3099"/>
</p:tagLst>
</file>

<file path=ppt/tags/tag138.xml><?xml version="1.0" encoding="utf-8"?>
<p:tagLst xmlns:p="http://schemas.openxmlformats.org/presentationml/2006/main">
  <p:tag name="AS_UNIQUEID" val="3100"/>
</p:tagLst>
</file>

<file path=ppt/tags/tag139.xml><?xml version="1.0" encoding="utf-8"?>
<p:tagLst xmlns:p="http://schemas.openxmlformats.org/presentationml/2006/main">
  <p:tag name="AS_UNIQUEID" val="3102"/>
</p:tagLst>
</file>

<file path=ppt/tags/tag14.xml><?xml version="1.0" encoding="utf-8"?>
<p:tagLst xmlns:p="http://schemas.openxmlformats.org/presentationml/2006/main">
  <p:tag name="AS_UNIQUEID" val="2943"/>
</p:tagLst>
</file>

<file path=ppt/tags/tag140.xml><?xml version="1.0" encoding="utf-8"?>
<p:tagLst xmlns:p="http://schemas.openxmlformats.org/presentationml/2006/main">
  <p:tag name="AS_UNIQUEID" val="3103"/>
</p:tagLst>
</file>

<file path=ppt/tags/tag141.xml><?xml version="1.0" encoding="utf-8"?>
<p:tagLst xmlns:p="http://schemas.openxmlformats.org/presentationml/2006/main">
  <p:tag name="AS_UNIQUEID" val="3104"/>
</p:tagLst>
</file>

<file path=ppt/tags/tag142.xml><?xml version="1.0" encoding="utf-8"?>
<p:tagLst xmlns:p="http://schemas.openxmlformats.org/presentationml/2006/main">
  <p:tag name="AS_UNIQUEID" val="3105"/>
</p:tagLst>
</file>

<file path=ppt/tags/tag143.xml><?xml version="1.0" encoding="utf-8"?>
<p:tagLst xmlns:p="http://schemas.openxmlformats.org/presentationml/2006/main">
  <p:tag name="AS_UNIQUEID" val="3106"/>
</p:tagLst>
</file>

<file path=ppt/tags/tag144.xml><?xml version="1.0" encoding="utf-8"?>
<p:tagLst xmlns:p="http://schemas.openxmlformats.org/presentationml/2006/main">
  <p:tag name="AS_UNIQUEID" val="3107"/>
</p:tagLst>
</file>

<file path=ppt/tags/tag145.xml><?xml version="1.0" encoding="utf-8"?>
<p:tagLst xmlns:p="http://schemas.openxmlformats.org/presentationml/2006/main">
  <p:tag name="AS_UNIQUEID" val="3108"/>
</p:tagLst>
</file>

<file path=ppt/tags/tag146.xml><?xml version="1.0" encoding="utf-8"?>
<p:tagLst xmlns:p="http://schemas.openxmlformats.org/presentationml/2006/main">
  <p:tag name="AS_UNIQUEID" val="3109"/>
</p:tagLst>
</file>

<file path=ppt/tags/tag147.xml><?xml version="1.0" encoding="utf-8"?>
<p:tagLst xmlns:p="http://schemas.openxmlformats.org/presentationml/2006/main">
  <p:tag name="AS_UNIQUEID" val="3110"/>
</p:tagLst>
</file>

<file path=ppt/tags/tag148.xml><?xml version="1.0" encoding="utf-8"?>
<p:tagLst xmlns:p="http://schemas.openxmlformats.org/presentationml/2006/main">
  <p:tag name="AS_UNIQUEID" val="3111"/>
</p:tagLst>
</file>

<file path=ppt/tags/tag149.xml><?xml version="1.0" encoding="utf-8"?>
<p:tagLst xmlns:p="http://schemas.openxmlformats.org/presentationml/2006/main">
  <p:tag name="AS_UNIQUEID" val="3112"/>
</p:tagLst>
</file>

<file path=ppt/tags/tag15.xml><?xml version="1.0" encoding="utf-8"?>
<p:tagLst xmlns:p="http://schemas.openxmlformats.org/presentationml/2006/main">
  <p:tag name="AS_UNIQUEID" val="2944"/>
</p:tagLst>
</file>

<file path=ppt/tags/tag150.xml><?xml version="1.0" encoding="utf-8"?>
<p:tagLst xmlns:p="http://schemas.openxmlformats.org/presentationml/2006/main">
  <p:tag name="AS_UNIQUEID" val="3113"/>
</p:tagLst>
</file>

<file path=ppt/tags/tag151.xml><?xml version="1.0" encoding="utf-8"?>
<p:tagLst xmlns:p="http://schemas.openxmlformats.org/presentationml/2006/main">
  <p:tag name="AS_UNIQUEID" val="3114"/>
</p:tagLst>
</file>

<file path=ppt/tags/tag152.xml><?xml version="1.0" encoding="utf-8"?>
<p:tagLst xmlns:p="http://schemas.openxmlformats.org/presentationml/2006/main">
  <p:tag name="AS_UNIQUEID" val="3115"/>
</p:tagLst>
</file>

<file path=ppt/tags/tag153.xml><?xml version="1.0" encoding="utf-8"?>
<p:tagLst xmlns:p="http://schemas.openxmlformats.org/presentationml/2006/main">
  <p:tag name="AS_UNIQUEID" val="3116"/>
</p:tagLst>
</file>

<file path=ppt/tags/tag154.xml><?xml version="1.0" encoding="utf-8"?>
<p:tagLst xmlns:p="http://schemas.openxmlformats.org/presentationml/2006/main">
  <p:tag name="AS_UNIQUEID" val="3117"/>
</p:tagLst>
</file>

<file path=ppt/tags/tag155.xml><?xml version="1.0" encoding="utf-8"?>
<p:tagLst xmlns:p="http://schemas.openxmlformats.org/presentationml/2006/main">
  <p:tag name="AS_UNIQUEID" val="3118"/>
</p:tagLst>
</file>

<file path=ppt/tags/tag156.xml><?xml version="1.0" encoding="utf-8"?>
<p:tagLst xmlns:p="http://schemas.openxmlformats.org/presentationml/2006/main">
  <p:tag name="AS_UNIQUEID" val="3119"/>
</p:tagLst>
</file>

<file path=ppt/tags/tag157.xml><?xml version="1.0" encoding="utf-8"?>
<p:tagLst xmlns:p="http://schemas.openxmlformats.org/presentationml/2006/main">
  <p:tag name="AS_UNIQUEID" val="3120"/>
</p:tagLst>
</file>

<file path=ppt/tags/tag158.xml><?xml version="1.0" encoding="utf-8"?>
<p:tagLst xmlns:p="http://schemas.openxmlformats.org/presentationml/2006/main">
  <p:tag name="AS_UNIQUEID" val="3121"/>
</p:tagLst>
</file>

<file path=ppt/tags/tag159.xml><?xml version="1.0" encoding="utf-8"?>
<p:tagLst xmlns:p="http://schemas.openxmlformats.org/presentationml/2006/main">
  <p:tag name="AS_UNIQUEID" val="3122"/>
</p:tagLst>
</file>

<file path=ppt/tags/tag16.xml><?xml version="1.0" encoding="utf-8"?>
<p:tagLst xmlns:p="http://schemas.openxmlformats.org/presentationml/2006/main">
  <p:tag name="AS_UNIQUEID" val="2946"/>
</p:tagLst>
</file>

<file path=ppt/tags/tag160.xml><?xml version="1.0" encoding="utf-8"?>
<p:tagLst xmlns:p="http://schemas.openxmlformats.org/presentationml/2006/main">
  <p:tag name="AS_UNIQUEID" val="3123"/>
</p:tagLst>
</file>

<file path=ppt/tags/tag161.xml><?xml version="1.0" encoding="utf-8"?>
<p:tagLst xmlns:p="http://schemas.openxmlformats.org/presentationml/2006/main">
  <p:tag name="AS_UNIQUEID" val="3124"/>
</p:tagLst>
</file>

<file path=ppt/tags/tag162.xml><?xml version="1.0" encoding="utf-8"?>
<p:tagLst xmlns:p="http://schemas.openxmlformats.org/presentationml/2006/main">
  <p:tag name="AS_UNIQUEID" val="3125"/>
</p:tagLst>
</file>

<file path=ppt/tags/tag163.xml><?xml version="1.0" encoding="utf-8"?>
<p:tagLst xmlns:p="http://schemas.openxmlformats.org/presentationml/2006/main">
  <p:tag name="AS_UNIQUEID" val="3126"/>
</p:tagLst>
</file>

<file path=ppt/tags/tag164.xml><?xml version="1.0" encoding="utf-8"?>
<p:tagLst xmlns:p="http://schemas.openxmlformats.org/presentationml/2006/main">
  <p:tag name="AS_UNIQUEID" val="3127"/>
</p:tagLst>
</file>

<file path=ppt/tags/tag165.xml><?xml version="1.0" encoding="utf-8"?>
<p:tagLst xmlns:p="http://schemas.openxmlformats.org/presentationml/2006/main">
  <p:tag name="AS_UNIQUEID" val="3128"/>
</p:tagLst>
</file>

<file path=ppt/tags/tag166.xml><?xml version="1.0" encoding="utf-8"?>
<p:tagLst xmlns:p="http://schemas.openxmlformats.org/presentationml/2006/main">
  <p:tag name="AS_UNIQUEID" val="3129"/>
</p:tagLst>
</file>

<file path=ppt/tags/tag167.xml><?xml version="1.0" encoding="utf-8"?>
<p:tagLst xmlns:p="http://schemas.openxmlformats.org/presentationml/2006/main">
  <p:tag name="AS_UNIQUEID" val="3130"/>
</p:tagLst>
</file>

<file path=ppt/tags/tag168.xml><?xml version="1.0" encoding="utf-8"?>
<p:tagLst xmlns:p="http://schemas.openxmlformats.org/presentationml/2006/main">
  <p:tag name="AS_UNIQUEID" val="3131"/>
</p:tagLst>
</file>

<file path=ppt/tags/tag169.xml><?xml version="1.0" encoding="utf-8"?>
<p:tagLst xmlns:p="http://schemas.openxmlformats.org/presentationml/2006/main">
  <p:tag name="AS_UNIQUEID" val="3132"/>
</p:tagLst>
</file>

<file path=ppt/tags/tag17.xml><?xml version="1.0" encoding="utf-8"?>
<p:tagLst xmlns:p="http://schemas.openxmlformats.org/presentationml/2006/main">
  <p:tag name="AS_UNIQUEID" val="2947"/>
</p:tagLst>
</file>

<file path=ppt/tags/tag170.xml><?xml version="1.0" encoding="utf-8"?>
<p:tagLst xmlns:p="http://schemas.openxmlformats.org/presentationml/2006/main">
  <p:tag name="AS_UNIQUEID" val="3133"/>
</p:tagLst>
</file>

<file path=ppt/tags/tag171.xml><?xml version="1.0" encoding="utf-8"?>
<p:tagLst xmlns:p="http://schemas.openxmlformats.org/presentationml/2006/main">
  <p:tag name="AS_UNIQUEID" val="3134"/>
</p:tagLst>
</file>

<file path=ppt/tags/tag172.xml><?xml version="1.0" encoding="utf-8"?>
<p:tagLst xmlns:p="http://schemas.openxmlformats.org/presentationml/2006/main">
  <p:tag name="AS_UNIQUEID" val="3135"/>
</p:tagLst>
</file>

<file path=ppt/tags/tag173.xml><?xml version="1.0" encoding="utf-8"?>
<p:tagLst xmlns:p="http://schemas.openxmlformats.org/presentationml/2006/main">
  <p:tag name="AS_UNIQUEID" val="3136"/>
</p:tagLst>
</file>

<file path=ppt/tags/tag174.xml><?xml version="1.0" encoding="utf-8"?>
<p:tagLst xmlns:p="http://schemas.openxmlformats.org/presentationml/2006/main">
  <p:tag name="AS_UNIQUEID" val="3137"/>
</p:tagLst>
</file>

<file path=ppt/tags/tag175.xml><?xml version="1.0" encoding="utf-8"?>
<p:tagLst xmlns:p="http://schemas.openxmlformats.org/presentationml/2006/main">
  <p:tag name="AS_UNIQUEID" val="3138"/>
</p:tagLst>
</file>

<file path=ppt/tags/tag176.xml><?xml version="1.0" encoding="utf-8"?>
<p:tagLst xmlns:p="http://schemas.openxmlformats.org/presentationml/2006/main">
  <p:tag name="AS_UNIQUEID" val="3139"/>
</p:tagLst>
</file>

<file path=ppt/tags/tag177.xml><?xml version="1.0" encoding="utf-8"?>
<p:tagLst xmlns:p="http://schemas.openxmlformats.org/presentationml/2006/main">
  <p:tag name="AS_UNIQUEID" val="3140"/>
</p:tagLst>
</file>

<file path=ppt/tags/tag178.xml><?xml version="1.0" encoding="utf-8"?>
<p:tagLst xmlns:p="http://schemas.openxmlformats.org/presentationml/2006/main">
  <p:tag name="AS_UNIQUEID" val="3142"/>
</p:tagLst>
</file>

<file path=ppt/tags/tag179.xml><?xml version="1.0" encoding="utf-8"?>
<p:tagLst xmlns:p="http://schemas.openxmlformats.org/presentationml/2006/main">
  <p:tag name="AS_UNIQUEID" val="3143"/>
</p:tagLst>
</file>

<file path=ppt/tags/tag18.xml><?xml version="1.0" encoding="utf-8"?>
<p:tagLst xmlns:p="http://schemas.openxmlformats.org/presentationml/2006/main">
  <p:tag name="AS_UNIQUEID" val="2948"/>
</p:tagLst>
</file>

<file path=ppt/tags/tag180.xml><?xml version="1.0" encoding="utf-8"?>
<p:tagLst xmlns:p="http://schemas.openxmlformats.org/presentationml/2006/main">
  <p:tag name="AS_UNIQUEID" val="3145"/>
</p:tagLst>
</file>

<file path=ppt/tags/tag181.xml><?xml version="1.0" encoding="utf-8"?>
<p:tagLst xmlns:p="http://schemas.openxmlformats.org/presentationml/2006/main">
  <p:tag name="AS_UNIQUEID" val="3147"/>
</p:tagLst>
</file>

<file path=ppt/tags/tag182.xml><?xml version="1.0" encoding="utf-8"?>
<p:tagLst xmlns:p="http://schemas.openxmlformats.org/presentationml/2006/main">
  <p:tag name="AS_UNIQUEID" val="3148"/>
</p:tagLst>
</file>

<file path=ppt/tags/tag183.xml><?xml version="1.0" encoding="utf-8"?>
<p:tagLst xmlns:p="http://schemas.openxmlformats.org/presentationml/2006/main">
  <p:tag name="AS_UNIQUEID" val="3153"/>
</p:tagLst>
</file>

<file path=ppt/tags/tag184.xml><?xml version="1.0" encoding="utf-8"?>
<p:tagLst xmlns:p="http://schemas.openxmlformats.org/presentationml/2006/main">
  <p:tag name="AS_UNIQUEID" val="3154"/>
</p:tagLst>
</file>

<file path=ppt/tags/tag185.xml><?xml version="1.0" encoding="utf-8"?>
<p:tagLst xmlns:p="http://schemas.openxmlformats.org/presentationml/2006/main">
  <p:tag name="AS_UNIQUEID" val="3150"/>
</p:tagLst>
</file>

<file path=ppt/tags/tag186.xml><?xml version="1.0" encoding="utf-8"?>
<p:tagLst xmlns:p="http://schemas.openxmlformats.org/presentationml/2006/main">
  <p:tag name="AS_UNIQUEID" val="3151"/>
</p:tagLst>
</file>

<file path=ppt/tags/tag187.xml><?xml version="1.0" encoding="utf-8"?>
<p:tagLst xmlns:p="http://schemas.openxmlformats.org/presentationml/2006/main">
  <p:tag name="AS_UNIQUEID" val="3156"/>
</p:tagLst>
</file>

<file path=ppt/tags/tag188.xml><?xml version="1.0" encoding="utf-8"?>
<p:tagLst xmlns:p="http://schemas.openxmlformats.org/presentationml/2006/main">
  <p:tag name="AS_UNIQUEID" val="3157"/>
</p:tagLst>
</file>

<file path=ppt/tags/tag189.xml><?xml version="1.0" encoding="utf-8"?>
<p:tagLst xmlns:p="http://schemas.openxmlformats.org/presentationml/2006/main">
  <p:tag name="AS_UNIQUEID" val="3158"/>
</p:tagLst>
</file>

<file path=ppt/tags/tag19.xml><?xml version="1.0" encoding="utf-8"?>
<p:tagLst xmlns:p="http://schemas.openxmlformats.org/presentationml/2006/main">
  <p:tag name="AS_UNIQUEID" val="2949"/>
</p:tagLst>
</file>

<file path=ppt/tags/tag190.xml><?xml version="1.0" encoding="utf-8"?>
<p:tagLst xmlns:p="http://schemas.openxmlformats.org/presentationml/2006/main">
  <p:tag name="AS_UNIQUEID" val="3159"/>
</p:tagLst>
</file>

<file path=ppt/tags/tag191.xml><?xml version="1.0" encoding="utf-8"?>
<p:tagLst xmlns:p="http://schemas.openxmlformats.org/presentationml/2006/main">
  <p:tag name="AS_UNIQUEID" val="3160"/>
</p:tagLst>
</file>

<file path=ppt/tags/tag192.xml><?xml version="1.0" encoding="utf-8"?>
<p:tagLst xmlns:p="http://schemas.openxmlformats.org/presentationml/2006/main">
  <p:tag name="AS_UNIQUEID" val="3162"/>
  <p:tag name="KSO_WM_FULL_TEXT_BEAUTIFY_COPY_ID" val="3"/>
</p:tagLst>
</file>

<file path=ppt/tags/tag193.xml><?xml version="1.0" encoding="utf-8"?>
<p:tagLst xmlns:p="http://schemas.openxmlformats.org/presentationml/2006/main">
  <p:tag name="AS_UNIQUEID" val="3163"/>
  <p:tag name="KSO_WM_FULL_TEXT_BEAUTIFY_COPY_ID" val="5122"/>
  <p:tag name="KSO_WM_UNIT_PLACING_PICTURE_USER_VIEWPORT" val="{&quot;height&quot;:3973,&quot;width&quot;:7219}"/>
</p:tagLst>
</file>

<file path=ppt/tags/tag194.xml><?xml version="1.0" encoding="utf-8"?>
<p:tagLst xmlns:p="http://schemas.openxmlformats.org/presentationml/2006/main">
  <p:tag name="AS_UNIQUEID" val="3164"/>
  <p:tag name="KSO_WM_FULL_TEXT_BEAUTIFY_COPY_ID" val="4"/>
</p:tagLst>
</file>

<file path=ppt/tags/tag195.xml><?xml version="1.0" encoding="utf-8"?>
<p:tagLst xmlns:p="http://schemas.openxmlformats.org/presentationml/2006/main">
  <p:tag name="KSO_WM_BEAUTIFY_FLAG" val="#wm#"/>
  <p:tag name="KSO_WM_FULL_TEXT_BEAUTIFY_COPY_ID" val="150995365"/>
  <p:tag name="KSO_WM_TEMPLATE_CATEGORY" val="custom"/>
  <p:tag name="KSO_WM_TEMPLATE_INDEX" val="20205081"/>
</p:tagLst>
</file>

<file path=ppt/tags/tag196.xml><?xml version="1.0" encoding="utf-8"?>
<p:tagLst xmlns:p="http://schemas.openxmlformats.org/presentationml/2006/main">
  <p:tag name="AS_UNIQUEID" val="3166"/>
</p:tagLst>
</file>

<file path=ppt/tags/tag197.xml><?xml version="1.0" encoding="utf-8"?>
<p:tagLst xmlns:p="http://schemas.openxmlformats.org/presentationml/2006/main">
  <p:tag name="AS_UNIQUEID" val="3167"/>
  <p:tag name="KSO_WM_FULL_TEXT_BEAUTIFY_COPY_ID" val="2"/>
  <p:tag name="KSO_WM_UNIT_PLACING_PICTURE_USER_VIEWPORT" val="{&quot;height&quot;:7767,&quot;width&quot;:12298}"/>
</p:tagLst>
</file>

<file path=ppt/tags/tag198.xml><?xml version="1.0" encoding="utf-8"?>
<p:tagLst xmlns:p="http://schemas.openxmlformats.org/presentationml/2006/main">
  <p:tag name="KSO_WM_BEAUTIFY_FLAG" val="#wm#"/>
  <p:tag name="KSO_WM_FULL_TEXT_BEAUTIFY_COPY_ID" val="150995365"/>
  <p:tag name="KSO_WM_TEMPLATE_CATEGORY" val="custom"/>
  <p:tag name="KSO_WM_TEMPLATE_INDEX" val="20205081"/>
</p:tagLst>
</file>

<file path=ppt/tags/tag199.xml><?xml version="1.0" encoding="utf-8"?>
<p:tagLst xmlns:p="http://schemas.openxmlformats.org/presentationml/2006/main">
  <p:tag name="AS_UNIQUEID" val="3172"/>
  <p:tag name="KSO_WM_ASSEMBLE_CHIP_INDEX" val="886571861ccf4d7baf5be84c726c174d"/>
  <p:tag name="KSO_WM_BEAUTIFY_FLAG" val="#wm#"/>
  <p:tag name="KSO_WM_CHIP_FILLAREA_FILL_RULE" val="{&quot;fill_align&quot;:&quot;cm&quot;,&quot;fill_effect&quot;:[],&quot;fill_mode&quot;:&quot;full&quot;,&quot;sacle_strategy&quot;:&quot;stretch&quot;}"/>
  <p:tag name="KSO_WM_CHIP_GROUPID" val="5fbf21119532eafaafd2acf1"/>
  <p:tag name="KSO_WM_CHIP_XID" val="5fbf21119532eafaafd2acf4"/>
  <p:tag name="KSO_WM_FULL_TEXT_BEAUTIFY_COPY_ID" val="141314"/>
  <p:tag name="KSO_WM_SLIDE_BACKGROUND_TYPE" val="general"/>
  <p:tag name="KSO_WM_TAG_VERSION" val="1.0"/>
  <p:tag name="KSO_WM_TEMPLATE_CATEGORY" val="chip"/>
  <p:tag name="KSO_WM_TEMPLATE_INDEX" val="20205308"/>
  <p:tag name="KSO_WM_UNIT_COMPATIBLE" val="0"/>
  <p:tag name="KSO_WM_UNIT_DEC_AREA_ID" val="a24d54d824184aa4bdf707828e32e4fd"/>
  <p:tag name="KSO_WM_UNIT_DEC_CHANGEPICRESERVED" val="1"/>
  <p:tag name="KSO_WM_UNIT_DEC_SUPPORTCHANGEPIC" val="0"/>
  <p:tag name="KSO_WM_UNIT_DIAGRAM_ISNUMVISUAL" val="0"/>
  <p:tag name="KSO_WM_UNIT_DIAGRAM_ISREFERUNIT" val="0"/>
  <p:tag name="KSO_WM_UNIT_HIGHLIGHT" val="0"/>
  <p:tag name="KSO_WM_UNIT_ID" val="chip20205308_3*i*1"/>
  <p:tag name="KSO_WM_UNIT_INDEX" val="1"/>
  <p:tag name="KSO_WM_UNIT_LAYERLEVEL" val="1"/>
  <p:tag name="KSO_WM_UNIT_SUBTYPE" val="t"/>
  <p:tag name="KSO_WM_UNIT_TYPE" val="i"/>
  <p:tag name="WM_BEAUTIFY_SHAPE_IDENTITY" val="{a9b48011-33f5-4d7c-a299-0869fe36bca5}"/>
</p:tagLst>
</file>

<file path=ppt/tags/tag2.xml><?xml version="1.0" encoding="utf-8"?>
<p:tagLst xmlns:p="http://schemas.openxmlformats.org/presentationml/2006/main">
  <p:tag name="AS_UNIQUEID" val="2927"/>
</p:tagLst>
</file>

<file path=ppt/tags/tag20.xml><?xml version="1.0" encoding="utf-8"?>
<p:tagLst xmlns:p="http://schemas.openxmlformats.org/presentationml/2006/main">
  <p:tag name="AS_UNIQUEID" val="2950"/>
</p:tagLst>
</file>

<file path=ppt/tags/tag200.xml><?xml version="1.0" encoding="utf-8"?>
<p:tagLst xmlns:p="http://schemas.openxmlformats.org/presentationml/2006/main">
  <p:tag name="AS_UNIQUEID" val="3173"/>
  <p:tag name="KSO_WM_ASSEMBLE_CHIP_INDEX" val="13c28f52946d4c20933522c6a0a082ec"/>
  <p:tag name="KSO_WM_BEAUTIFY_FLAG" val="#wm#"/>
  <p:tag name="KSO_WM_CHIP_FILLAREA_FILL_RULE" val="{&quot;fill_align&quot;:&quot;cm&quot;,&quot;fill_effect&quot;:[],&quot;fill_mode&quot;:&quot;full&quot;,&quot;sacle_strategy&quot;:&quot;stretch&quot;}"/>
  <p:tag name="KSO_WM_CHIP_GROUPID" val="5fbf21119532eafaafd2acf1"/>
  <p:tag name="KSO_WM_CHIP_XID" val="5fbf21119532eafaafd2acf5"/>
  <p:tag name="KSO_WM_FULL_TEXT_BEAUTIFY_COPY_ID" val="141315"/>
  <p:tag name="KSO_WM_SLIDE_BACKGROUND_TYPE" val="general"/>
  <p:tag name="KSO_WM_TAG_VERSION" val="1.0"/>
  <p:tag name="KSO_WM_TEMPLATE_CATEGORY" val="chip"/>
  <p:tag name="KSO_WM_TEMPLATE_INDEX" val="20205308"/>
  <p:tag name="KSO_WM_UNIT_COMPATIBLE" val="0"/>
  <p:tag name="KSO_WM_UNIT_DEC_AREA_ID" val="fd6c8a1d225b4f43a8d41d53b5eba81e"/>
  <p:tag name="KSO_WM_UNIT_DEC_CHANGEPICRESERVED" val="1"/>
  <p:tag name="KSO_WM_UNIT_DEC_SUPPORTCHANGEPIC" val="0"/>
  <p:tag name="KSO_WM_UNIT_DIAGRAM_ISNUMVISUAL" val="0"/>
  <p:tag name="KSO_WM_UNIT_DIAGRAM_ISREFERUNIT" val="0"/>
  <p:tag name="KSO_WM_UNIT_HIGHLIGHT" val="0"/>
  <p:tag name="KSO_WM_UNIT_ID" val="chip20205308_4*i*1"/>
  <p:tag name="KSO_WM_UNIT_INDEX" val="1"/>
  <p:tag name="KSO_WM_UNIT_LAYERLEVEL" val="1"/>
  <p:tag name="KSO_WM_UNIT_SUBTYPE" val="t"/>
  <p:tag name="KSO_WM_UNIT_TYPE" val="i"/>
  <p:tag name="WM_BEAUTIFY_SHAPE_IDENTITY" val="{260afaee-33e4-4791-bf1a-2895035570ad}"/>
</p:tagLst>
</file>

<file path=ppt/tags/tag201.xml><?xml version="1.0" encoding="utf-8"?>
<p:tagLst xmlns:p="http://schemas.openxmlformats.org/presentationml/2006/main">
  <p:tag name="AS_UNIQUEID" val="3174"/>
  <p:tag name="KSO_WM_FULL_TEXT_BEAUTIFY_COPY_ID" val="111"/>
</p:tagLst>
</file>

<file path=ppt/tags/tag202.xml><?xml version="1.0" encoding="utf-8"?>
<p:tagLst xmlns:p="http://schemas.openxmlformats.org/presentationml/2006/main">
  <p:tag name="AS_UNIQUEID" val="3175"/>
  <p:tag name="KSO_WM_FULL_TEXT_BEAUTIFY_COPY_ID" val="2"/>
</p:tagLst>
</file>

<file path=ppt/tags/tag203.xml><?xml version="1.0" encoding="utf-8"?>
<p:tagLst xmlns:p="http://schemas.openxmlformats.org/presentationml/2006/main">
  <p:tag name="AS_UNIQUEID" val="3176"/>
  <p:tag name="KSO_WM_FULL_TEXT_BEAUTIFY_COPY_ID" val="112"/>
</p:tagLst>
</file>

<file path=ppt/tags/tag204.xml><?xml version="1.0" encoding="utf-8"?>
<p:tagLst xmlns:p="http://schemas.openxmlformats.org/presentationml/2006/main">
  <p:tag name="AS_UNIQUEID" val="3177"/>
  <p:tag name="KSO_WM_FULL_TEXT_BEAUTIFY_COPY_ID" val="4"/>
</p:tagLst>
</file>

<file path=ppt/tags/tag205.xml><?xml version="1.0" encoding="utf-8"?>
<p:tagLst xmlns:p="http://schemas.openxmlformats.org/presentationml/2006/main">
  <p:tag name="AS_UNIQUEID" val="3178"/>
  <p:tag name="KSO_WM_FULL_TEXT_BEAUTIFY_COPY_ID" val="3"/>
</p:tagLst>
</file>

<file path=ppt/tags/tag206.xml><?xml version="1.0" encoding="utf-8"?>
<p:tagLst xmlns:p="http://schemas.openxmlformats.org/presentationml/2006/main">
  <p:tag name="AS_UNIQUEID" val="3179"/>
  <p:tag name="KSO_WM_FULL_TEXT_BEAUTIFY_COPY_ID" val="5"/>
</p:tagLst>
</file>

<file path=ppt/tags/tag207.xml><?xml version="1.0" encoding="utf-8"?>
<p:tagLst xmlns:p="http://schemas.openxmlformats.org/presentationml/2006/main">
  <p:tag name="AS_UNIQUEID" val="3180"/>
  <p:tag name="KSO_WM_FULL_TEXT_BEAUTIFY_COPY_ID" val="7"/>
</p:tagLst>
</file>

<file path=ppt/tags/tag208.xml><?xml version="1.0" encoding="utf-8"?>
<p:tagLst xmlns:p="http://schemas.openxmlformats.org/presentationml/2006/main">
  <p:tag name="KSO_WM_BEAUTIFY_FLAG" val="#wm#"/>
  <p:tag name="KSO_WM_FULL_TEXT_BEAUTIFY_COPY_ID" val="150995476"/>
  <p:tag name="KSO_WM_SLIDE_BACKGROUND_TYPE" val="general"/>
  <p:tag name="KSO_WM_SLIDE_BK_DARK_LIGHT" val=""/>
  <p:tag name="KSO_WM_TEMPLATE_CATEGORY" val="custom"/>
  <p:tag name="KSO_WM_TEMPLATE_INDEX" val="20205176"/>
</p:tagLst>
</file>

<file path=ppt/tags/tag209.xml><?xml version="1.0" encoding="utf-8"?>
<p:tagLst xmlns:p="http://schemas.openxmlformats.org/presentationml/2006/main">
  <p:tag name="AS_UNIQUEID" val="3169"/>
</p:tagLst>
</file>

<file path=ppt/tags/tag21.xml><?xml version="1.0" encoding="utf-8"?>
<p:tagLst xmlns:p="http://schemas.openxmlformats.org/presentationml/2006/main">
  <p:tag name="AS_UNIQUEID" val="2951"/>
</p:tagLst>
</file>

<file path=ppt/tags/tag210.xml><?xml version="1.0" encoding="utf-8"?>
<p:tagLst xmlns:p="http://schemas.openxmlformats.org/presentationml/2006/main">
  <p:tag name="AS_UNIQUEID" val="3170"/>
</p:tagLst>
</file>

<file path=ppt/tags/tag211.xml><?xml version="1.0" encoding="utf-8"?>
<p:tagLst xmlns:p="http://schemas.openxmlformats.org/presentationml/2006/main">
  <p:tag name="AS_UNIQUEID" val="3182"/>
</p:tagLst>
</file>

<file path=ppt/tags/tag212.xml><?xml version="1.0" encoding="utf-8"?>
<p:tagLst xmlns:p="http://schemas.openxmlformats.org/presentationml/2006/main">
  <p:tag name="AS_UNIQUEID" val="3183"/>
  <p:tag name="KSO_WM_FULL_TEXT_BEAUTIFY_COPY_ID" val="10"/>
</p:tagLst>
</file>

<file path=ppt/tags/tag213.xml><?xml version="1.0" encoding="utf-8"?>
<p:tagLst xmlns:p="http://schemas.openxmlformats.org/presentationml/2006/main">
  <p:tag name="AS_UNIQUEID" val="3184"/>
  <p:tag name="KSO_WM_FULL_TEXT_BEAUTIFY_COPY_ID" val="11"/>
</p:tagLst>
</file>

<file path=ppt/tags/tag214.xml><?xml version="1.0" encoding="utf-8"?>
<p:tagLst xmlns:p="http://schemas.openxmlformats.org/presentationml/2006/main">
  <p:tag name="AS_UNIQUEID" val="3185"/>
  <p:tag name="KSO_WM_FULL_TEXT_BEAUTIFY_COPY_ID" val="12"/>
</p:tagLst>
</file>

<file path=ppt/tags/tag215.xml><?xml version="1.0" encoding="utf-8"?>
<p:tagLst xmlns:p="http://schemas.openxmlformats.org/presentationml/2006/main">
  <p:tag name="AS_UNIQUEID" val="3186"/>
  <p:tag name="KSO_WM_FULL_TEXT_BEAUTIFY_COPY_ID" val="13"/>
</p:tagLst>
</file>

<file path=ppt/tags/tag216.xml><?xml version="1.0" encoding="utf-8"?>
<p:tagLst xmlns:p="http://schemas.openxmlformats.org/presentationml/2006/main">
  <p:tag name="AS_UNIQUEID" val="3187"/>
  <p:tag name="KSO_WM_FULL_TEXT_BEAUTIFY_COPY_ID" val="14"/>
</p:tagLst>
</file>

<file path=ppt/tags/tag217.xml><?xml version="1.0" encoding="utf-8"?>
<p:tagLst xmlns:p="http://schemas.openxmlformats.org/presentationml/2006/main">
  <p:tag name="AS_UNIQUEID" val="3188"/>
  <p:tag name="KSO_WM_FULL_TEXT_BEAUTIFY_COPY_ID" val="28"/>
</p:tagLst>
</file>

<file path=ppt/tags/tag218.xml><?xml version="1.0" encoding="utf-8"?>
<p:tagLst xmlns:p="http://schemas.openxmlformats.org/presentationml/2006/main">
  <p:tag name="AS_UNIQUEID" val="3189"/>
  <p:tag name="KSO_WM_FULL_TEXT_BEAUTIFY_COPY_ID" val="34"/>
</p:tagLst>
</file>

<file path=ppt/tags/tag219.xml><?xml version="1.0" encoding="utf-8"?>
<p:tagLst xmlns:p="http://schemas.openxmlformats.org/presentationml/2006/main">
  <p:tag name="AS_UNIQUEID" val="3190"/>
  <p:tag name="KSO_WM_FULL_TEXT_BEAUTIFY_COPY_ID" val="35"/>
</p:tagLst>
</file>

<file path=ppt/tags/tag22.xml><?xml version="1.0" encoding="utf-8"?>
<p:tagLst xmlns:p="http://schemas.openxmlformats.org/presentationml/2006/main">
  <p:tag name="AS_UNIQUEID" val="2953"/>
</p:tagLst>
</file>

<file path=ppt/tags/tag220.xml><?xml version="1.0" encoding="utf-8"?>
<p:tagLst xmlns:p="http://schemas.openxmlformats.org/presentationml/2006/main">
  <p:tag name="AS_UNIQUEID" val="3191"/>
  <p:tag name="KSO_WM_FULL_TEXT_BEAUTIFY_COPY_ID" val="42"/>
</p:tagLst>
</file>

<file path=ppt/tags/tag221.xml><?xml version="1.0" encoding="utf-8"?>
<p:tagLst xmlns:p="http://schemas.openxmlformats.org/presentationml/2006/main">
  <p:tag name="AS_UNIQUEID" val="3192"/>
  <p:tag name="KSO_WM_FULL_TEXT_BEAUTIFY_COPY_ID" val="45"/>
</p:tagLst>
</file>

<file path=ppt/tags/tag222.xml><?xml version="1.0" encoding="utf-8"?>
<p:tagLst xmlns:p="http://schemas.openxmlformats.org/presentationml/2006/main">
  <p:tag name="AS_UNIQUEID" val="3193"/>
  <p:tag name="KSO_WM_FULL_TEXT_BEAUTIFY_COPY_ID" val="46"/>
</p:tagLst>
</file>

<file path=ppt/tags/tag223.xml><?xml version="1.0" encoding="utf-8"?>
<p:tagLst xmlns:p="http://schemas.openxmlformats.org/presentationml/2006/main">
  <p:tag name="AS_UNIQUEID" val="3194"/>
  <p:tag name="KSO_WM_FULL_TEXT_BEAUTIFY_COPY_ID" val="48"/>
</p:tagLst>
</file>

<file path=ppt/tags/tag224.xml><?xml version="1.0" encoding="utf-8"?>
<p:tagLst xmlns:p="http://schemas.openxmlformats.org/presentationml/2006/main">
  <p:tag name="AS_UNIQUEID" val="3195"/>
  <p:tag name="KSO_WM_FULL_TEXT_BEAUTIFY_COPY_ID" val="50"/>
</p:tagLst>
</file>

<file path=ppt/tags/tag225.xml><?xml version="1.0" encoding="utf-8"?>
<p:tagLst xmlns:p="http://schemas.openxmlformats.org/presentationml/2006/main">
  <p:tag name="AS_UNIQUEID" val="3196"/>
  <p:tag name="KSO_WM_FULL_TEXT_BEAUTIFY_COPY_ID" val="52"/>
</p:tagLst>
</file>

<file path=ppt/tags/tag226.xml><?xml version="1.0" encoding="utf-8"?>
<p:tagLst xmlns:p="http://schemas.openxmlformats.org/presentationml/2006/main">
  <p:tag name="AS_UNIQUEID" val="3197"/>
  <p:tag name="KSO_WM_FULL_TEXT_BEAUTIFY_COPY_ID" val="54"/>
</p:tagLst>
</file>

<file path=ppt/tags/tag227.xml><?xml version="1.0" encoding="utf-8"?>
<p:tagLst xmlns:p="http://schemas.openxmlformats.org/presentationml/2006/main">
  <p:tag name="AS_UNIQUEID" val="3198"/>
  <p:tag name="KSO_WM_FULL_TEXT_BEAUTIFY_COPY_ID" val="60"/>
</p:tagLst>
</file>

<file path=ppt/tags/tag228.xml><?xml version="1.0" encoding="utf-8"?>
<p:tagLst xmlns:p="http://schemas.openxmlformats.org/presentationml/2006/main">
  <p:tag name="AS_UNIQUEID" val="3199"/>
  <p:tag name="KSO_WM_FULL_TEXT_BEAUTIFY_COPY_ID" val="61"/>
</p:tagLst>
</file>

<file path=ppt/tags/tag229.xml><?xml version="1.0" encoding="utf-8"?>
<p:tagLst xmlns:p="http://schemas.openxmlformats.org/presentationml/2006/main">
  <p:tag name="AS_UNIQUEID" val="3200"/>
  <p:tag name="KSO_WM_FULL_TEXT_BEAUTIFY_COPY_ID" val="63"/>
</p:tagLst>
</file>

<file path=ppt/tags/tag23.xml><?xml version="1.0" encoding="utf-8"?>
<p:tagLst xmlns:p="http://schemas.openxmlformats.org/presentationml/2006/main">
  <p:tag name="AS_UNIQUEID" val="2954"/>
</p:tagLst>
</file>

<file path=ppt/tags/tag230.xml><?xml version="1.0" encoding="utf-8"?>
<p:tagLst xmlns:p="http://schemas.openxmlformats.org/presentationml/2006/main">
  <p:tag name="AS_UNIQUEID" val="3201"/>
  <p:tag name="KSO_WM_FULL_TEXT_BEAUTIFY_COPY_ID" val="66"/>
</p:tagLst>
</file>

<file path=ppt/tags/tag231.xml><?xml version="1.0" encoding="utf-8"?>
<p:tagLst xmlns:p="http://schemas.openxmlformats.org/presentationml/2006/main">
  <p:tag name="AS_UNIQUEID" val="3202"/>
  <p:tag name="KSO_WM_FULL_TEXT_BEAUTIFY_COPY_ID" val="68"/>
</p:tagLst>
</file>

<file path=ppt/tags/tag232.xml><?xml version="1.0" encoding="utf-8"?>
<p:tagLst xmlns:p="http://schemas.openxmlformats.org/presentationml/2006/main">
  <p:tag name="AS_UNIQUEID" val="3203"/>
  <p:tag name="KSO_WM_FULL_TEXT_BEAUTIFY_COPY_ID" val="75"/>
</p:tagLst>
</file>

<file path=ppt/tags/tag233.xml><?xml version="1.0" encoding="utf-8"?>
<p:tagLst xmlns:p="http://schemas.openxmlformats.org/presentationml/2006/main">
  <p:tag name="AS_UNIQUEID" val="3204"/>
  <p:tag name="KSO_WM_FULL_TEXT_BEAUTIFY_COPY_ID" val="79"/>
</p:tagLst>
</file>

<file path=ppt/tags/tag234.xml><?xml version="1.0" encoding="utf-8"?>
<p:tagLst xmlns:p="http://schemas.openxmlformats.org/presentationml/2006/main">
  <p:tag name="AS_UNIQUEID" val="3205"/>
  <p:tag name="KSO_WM_FULL_TEXT_BEAUTIFY_COPY_ID" val="81"/>
</p:tagLst>
</file>

<file path=ppt/tags/tag235.xml><?xml version="1.0" encoding="utf-8"?>
<p:tagLst xmlns:p="http://schemas.openxmlformats.org/presentationml/2006/main">
  <p:tag name="AS_UNIQUEID" val="3206"/>
  <p:tag name="KSO_WM_FULL_TEXT_BEAUTIFY_COPY_ID" val="83"/>
</p:tagLst>
</file>

<file path=ppt/tags/tag236.xml><?xml version="1.0" encoding="utf-8"?>
<p:tagLst xmlns:p="http://schemas.openxmlformats.org/presentationml/2006/main">
  <p:tag name="AS_UNIQUEID" val="3207"/>
  <p:tag name="KSO_WM_FULL_TEXT_BEAUTIFY_COPY_ID" val="85"/>
</p:tagLst>
</file>

<file path=ppt/tags/tag237.xml><?xml version="1.0" encoding="utf-8"?>
<p:tagLst xmlns:p="http://schemas.openxmlformats.org/presentationml/2006/main">
  <p:tag name="AS_UNIQUEID" val="3208"/>
  <p:tag name="KSO_WM_FULL_TEXT_BEAUTIFY_COPY_ID" val="87"/>
</p:tagLst>
</file>

<file path=ppt/tags/tag238.xml><?xml version="1.0" encoding="utf-8"?>
<p:tagLst xmlns:p="http://schemas.openxmlformats.org/presentationml/2006/main">
  <p:tag name="AS_UNIQUEID" val="3209"/>
  <p:tag name="KSO_WM_FULL_TEXT_BEAUTIFY_COPY_ID" val="89"/>
</p:tagLst>
</file>

<file path=ppt/tags/tag239.xml><?xml version="1.0" encoding="utf-8"?>
<p:tagLst xmlns:p="http://schemas.openxmlformats.org/presentationml/2006/main">
  <p:tag name="AS_UNIQUEID" val="3210"/>
  <p:tag name="KSO_WM_FULL_TEXT_BEAUTIFY_COPY_ID" val="91"/>
</p:tagLst>
</file>

<file path=ppt/tags/tag24.xml><?xml version="1.0" encoding="utf-8"?>
<p:tagLst xmlns:p="http://schemas.openxmlformats.org/presentationml/2006/main">
  <p:tag name="AS_UNIQUEID" val="2955"/>
</p:tagLst>
</file>

<file path=ppt/tags/tag240.xml><?xml version="1.0" encoding="utf-8"?>
<p:tagLst xmlns:p="http://schemas.openxmlformats.org/presentationml/2006/main">
  <p:tag name="AS_UNIQUEID" val="3211"/>
  <p:tag name="KSO_WM_FULL_TEXT_BEAUTIFY_COPY_ID" val="93"/>
</p:tagLst>
</file>

<file path=ppt/tags/tag241.xml><?xml version="1.0" encoding="utf-8"?>
<p:tagLst xmlns:p="http://schemas.openxmlformats.org/presentationml/2006/main">
  <p:tag name="AS_UNIQUEID" val="3212"/>
  <p:tag name="KSO_WM_FULL_TEXT_BEAUTIFY_COPY_ID" val="96"/>
</p:tagLst>
</file>

<file path=ppt/tags/tag242.xml><?xml version="1.0" encoding="utf-8"?>
<p:tagLst xmlns:p="http://schemas.openxmlformats.org/presentationml/2006/main">
  <p:tag name="AS_UNIQUEID" val="3213"/>
  <p:tag name="KSO_WM_FULL_TEXT_BEAUTIFY_COPY_ID" val="100"/>
</p:tagLst>
</file>

<file path=ppt/tags/tag243.xml><?xml version="1.0" encoding="utf-8"?>
<p:tagLst xmlns:p="http://schemas.openxmlformats.org/presentationml/2006/main">
  <p:tag name="AS_UNIQUEID" val="3214"/>
  <p:tag name="KSO_WM_FULL_TEXT_BEAUTIFY_COPY_ID" val="102"/>
</p:tagLst>
</file>

<file path=ppt/tags/tag244.xml><?xml version="1.0" encoding="utf-8"?>
<p:tagLst xmlns:p="http://schemas.openxmlformats.org/presentationml/2006/main">
  <p:tag name="AS_UNIQUEID" val="3215"/>
  <p:tag name="KSO_WM_FULL_TEXT_BEAUTIFY_COPY_ID" val="104"/>
</p:tagLst>
</file>

<file path=ppt/tags/tag245.xml><?xml version="1.0" encoding="utf-8"?>
<p:tagLst xmlns:p="http://schemas.openxmlformats.org/presentationml/2006/main">
  <p:tag name="AS_UNIQUEID" val="3216"/>
  <p:tag name="KSO_WM_FULL_TEXT_BEAUTIFY_COPY_ID" val="4"/>
</p:tagLst>
</file>

<file path=ppt/tags/tag246.xml><?xml version="1.0" encoding="utf-8"?>
<p:tagLst xmlns:p="http://schemas.openxmlformats.org/presentationml/2006/main">
  <p:tag name="AS_UNIQUEID" val="3217"/>
  <p:tag name="KSO_WM_FULL_TEXT_BEAUTIFY_COPY_ID" val="125"/>
</p:tagLst>
</file>

<file path=ppt/tags/tag247.xml><?xml version="1.0" encoding="utf-8"?>
<p:tagLst xmlns:p="http://schemas.openxmlformats.org/presentationml/2006/main">
  <p:tag name="AS_UNIQUEID" val="3218"/>
  <p:tag name="KSO_WM_FULL_TEXT_BEAUTIFY_COPY_ID" val="127"/>
</p:tagLst>
</file>

<file path=ppt/tags/tag248.xml><?xml version="1.0" encoding="utf-8"?>
<p:tagLst xmlns:p="http://schemas.openxmlformats.org/presentationml/2006/main">
  <p:tag name="AS_UNIQUEID" val="3219"/>
</p:tagLst>
</file>

<file path=ppt/tags/tag249.xml><?xml version="1.0" encoding="utf-8"?>
<p:tagLst xmlns:p="http://schemas.openxmlformats.org/presentationml/2006/main">
  <p:tag name="AS_UNIQUEID" val="3220"/>
</p:tagLst>
</file>

<file path=ppt/tags/tag25.xml><?xml version="1.0" encoding="utf-8"?>
<p:tagLst xmlns:p="http://schemas.openxmlformats.org/presentationml/2006/main">
  <p:tag name="AS_UNIQUEID" val="2956"/>
</p:tagLst>
</file>

<file path=ppt/tags/tag250.xml><?xml version="1.0" encoding="utf-8"?>
<p:tagLst xmlns:p="http://schemas.openxmlformats.org/presentationml/2006/main">
  <p:tag name="AS_UNIQUEID" val="3221"/>
  <p:tag name="KSO_WM_FULL_TEXT_BEAUTIFY_COPY_ID" val="22"/>
</p:tagLst>
</file>

<file path=ppt/tags/tag251.xml><?xml version="1.0" encoding="utf-8"?>
<p:tagLst xmlns:p="http://schemas.openxmlformats.org/presentationml/2006/main">
  <p:tag name="AS_UNIQUEID" val="3222"/>
  <p:tag name="KSO_WM_FULL_TEXT_BEAUTIFY_COPY_ID" val="23"/>
</p:tagLst>
</file>

<file path=ppt/tags/tag252.xml><?xml version="1.0" encoding="utf-8"?>
<p:tagLst xmlns:p="http://schemas.openxmlformats.org/presentationml/2006/main">
  <p:tag name="AS_UNIQUEID" val="3223"/>
  <p:tag name="KSO_WM_FULL_TEXT_BEAUTIFY_COPY_ID" val="21"/>
</p:tagLst>
</file>

<file path=ppt/tags/tag253.xml><?xml version="1.0" encoding="utf-8"?>
<p:tagLst xmlns:p="http://schemas.openxmlformats.org/presentationml/2006/main">
  <p:tag name="AS_UNIQUEID" val="3224"/>
</p:tagLst>
</file>

<file path=ppt/tags/tag254.xml><?xml version="1.0" encoding="utf-8"?>
<p:tagLst xmlns:p="http://schemas.openxmlformats.org/presentationml/2006/main">
  <p:tag name="AS_UNIQUEID" val="3225"/>
</p:tagLst>
</file>

<file path=ppt/tags/tag255.xml><?xml version="1.0" encoding="utf-8"?>
<p:tagLst xmlns:p="http://schemas.openxmlformats.org/presentationml/2006/main">
  <p:tag name="AS_UNIQUEID" val="3226"/>
  <p:tag name="KSO_WM_FULL_TEXT_BEAUTIFY_COPY_ID" val="27"/>
</p:tagLst>
</file>

<file path=ppt/tags/tag256.xml><?xml version="1.0" encoding="utf-8"?>
<p:tagLst xmlns:p="http://schemas.openxmlformats.org/presentationml/2006/main">
  <p:tag name="AS_UNIQUEID" val="3227"/>
  <p:tag name="KSO_WM_FULL_TEXT_BEAUTIFY_COPY_ID" val="29"/>
</p:tagLst>
</file>

<file path=ppt/tags/tag257.xml><?xml version="1.0" encoding="utf-8"?>
<p:tagLst xmlns:p="http://schemas.openxmlformats.org/presentationml/2006/main">
  <p:tag name="AS_UNIQUEID" val="3228"/>
  <p:tag name="KSO_WM_FULL_TEXT_BEAUTIFY_COPY_ID" val="26"/>
</p:tagLst>
</file>

<file path=ppt/tags/tag258.xml><?xml version="1.0" encoding="utf-8"?>
<p:tagLst xmlns:p="http://schemas.openxmlformats.org/presentationml/2006/main">
  <p:tag name="AS_UNIQUEID" val="3229"/>
  <p:tag name="KSO_WM_FULL_TEXT_BEAUTIFY_COPY_ID" val="5"/>
</p:tagLst>
</file>

<file path=ppt/tags/tag259.xml><?xml version="1.0" encoding="utf-8"?>
<p:tagLst xmlns:p="http://schemas.openxmlformats.org/presentationml/2006/main">
  <p:tag name="AS_UNIQUEID" val="3230"/>
  <p:tag name="KSO_WM_FULL_TEXT_BEAUTIFY_COPY_ID" val="6"/>
</p:tagLst>
</file>

<file path=ppt/tags/tag26.xml><?xml version="1.0" encoding="utf-8"?>
<p:tagLst xmlns:p="http://schemas.openxmlformats.org/presentationml/2006/main">
  <p:tag name="AS_UNIQUEID" val="2957"/>
</p:tagLst>
</file>

<file path=ppt/tags/tag260.xml><?xml version="1.0" encoding="utf-8"?>
<p:tagLst xmlns:p="http://schemas.openxmlformats.org/presentationml/2006/main">
  <p:tag name="AS_UNIQUEID" val="3231"/>
  <p:tag name="KSO_WM_FULL_TEXT_BEAUTIFY_COPY_ID" val="7"/>
</p:tagLst>
</file>

<file path=ppt/tags/tag261.xml><?xml version="1.0" encoding="utf-8"?>
<p:tagLst xmlns:p="http://schemas.openxmlformats.org/presentationml/2006/main">
  <p:tag name="AS_UNIQUEID" val="3232"/>
  <p:tag name="KSO_WM_FULL_TEXT_BEAUTIFY_COPY_ID" val="8"/>
</p:tagLst>
</file>

<file path=ppt/tags/tag262.xml><?xml version="1.0" encoding="utf-8"?>
<p:tagLst xmlns:p="http://schemas.openxmlformats.org/presentationml/2006/main">
  <p:tag name="AS_UNIQUEID" val="3233"/>
  <p:tag name="KSO_WM_FULL_TEXT_BEAUTIFY_COPY_ID" val="9"/>
</p:tagLst>
</file>

<file path=ppt/tags/tag263.xml><?xml version="1.0" encoding="utf-8"?>
<p:tagLst xmlns:p="http://schemas.openxmlformats.org/presentationml/2006/main">
  <p:tag name="AS_UNIQUEID" val="3234"/>
  <p:tag name="KSO_WM_FULL_TEXT_BEAUTIFY_COPY_ID" val="43"/>
</p:tagLst>
</file>

<file path=ppt/tags/tag264.xml><?xml version="1.0" encoding="utf-8"?>
<p:tagLst xmlns:p="http://schemas.openxmlformats.org/presentationml/2006/main">
  <p:tag name="AS_UNIQUEID" val="3235"/>
  <p:tag name="KSO_WM_FULL_TEXT_BEAUTIFY_COPY_ID" val="17"/>
</p:tagLst>
</file>

<file path=ppt/tags/tag265.xml><?xml version="1.0" encoding="utf-8"?>
<p:tagLst xmlns:p="http://schemas.openxmlformats.org/presentationml/2006/main">
  <p:tag name="AS_UNIQUEID" val="3236"/>
  <p:tag name="KSO_WM_FULL_TEXT_BEAUTIFY_COPY_ID" val="18"/>
</p:tagLst>
</file>

<file path=ppt/tags/tag266.xml><?xml version="1.0" encoding="utf-8"?>
<p:tagLst xmlns:p="http://schemas.openxmlformats.org/presentationml/2006/main">
  <p:tag name="AS_UNIQUEID" val="3237"/>
  <p:tag name="KSO_WM_FULL_TEXT_BEAUTIFY_COPY_ID" val="15"/>
</p:tagLst>
</file>

<file path=ppt/tags/tag267.xml><?xml version="1.0" encoding="utf-8"?>
<p:tagLst xmlns:p="http://schemas.openxmlformats.org/presentationml/2006/main">
  <p:tag name="AS_UNIQUEID" val="3238"/>
  <p:tag name="KSO_WM_FULL_TEXT_BEAUTIFY_COPY_ID" val="20"/>
</p:tagLst>
</file>

<file path=ppt/tags/tag268.xml><?xml version="1.0" encoding="utf-8"?>
<p:tagLst xmlns:p="http://schemas.openxmlformats.org/presentationml/2006/main">
  <p:tag name="AS_UNIQUEID" val="3239"/>
  <p:tag name="KSO_WM_FULL_TEXT_BEAUTIFY_COPY_ID" val="16"/>
</p:tagLst>
</file>

<file path=ppt/tags/tag269.xml><?xml version="1.0" encoding="utf-8"?>
<p:tagLst xmlns:p="http://schemas.openxmlformats.org/presentationml/2006/main">
  <p:tag name="AS_UNIQUEID" val="3240"/>
  <p:tag name="KSO_WM_FULL_TEXT_BEAUTIFY_COPY_ID" val="19"/>
</p:tagLst>
</file>

<file path=ppt/tags/tag27.xml><?xml version="1.0" encoding="utf-8"?>
<p:tagLst xmlns:p="http://schemas.openxmlformats.org/presentationml/2006/main">
  <p:tag name="AS_UNIQUEID" val="2958"/>
</p:tagLst>
</file>

<file path=ppt/tags/tag270.xml><?xml version="1.0" encoding="utf-8"?>
<p:tagLst xmlns:p="http://schemas.openxmlformats.org/presentationml/2006/main">
  <p:tag name="AS_UNIQUEID" val="3241"/>
  <p:tag name="KSO_WM_FULL_TEXT_BEAUTIFY_COPY_ID" val="90"/>
</p:tagLst>
</file>

<file path=ppt/tags/tag271.xml><?xml version="1.0" encoding="utf-8"?>
<p:tagLst xmlns:p="http://schemas.openxmlformats.org/presentationml/2006/main">
  <p:tag name="KSO_WM_FULL_TEXT_BEAUTIFY_COPY_ID" val="150995504"/>
</p:tagLst>
</file>

<file path=ppt/tags/tag272.xml><?xml version="1.0" encoding="utf-8"?>
<p:tagLst xmlns:p="http://schemas.openxmlformats.org/presentationml/2006/main">
  <p:tag name="AS_UNIQUEID" val="3243"/>
</p:tagLst>
</file>

<file path=ppt/tags/tag273.xml><?xml version="1.0" encoding="utf-8"?>
<p:tagLst xmlns:p="http://schemas.openxmlformats.org/presentationml/2006/main">
  <p:tag name="AS_UNIQUEID" val="3244"/>
</p:tagLst>
</file>

<file path=ppt/tags/tag274.xml><?xml version="1.0" encoding="utf-8"?>
<p:tagLst xmlns:p="http://schemas.openxmlformats.org/presentationml/2006/main">
  <p:tag name="KSO_WM_BEAUTIFY_FLAG" val="#wm#"/>
  <p:tag name="KSO_WM_TEMPLATE_CATEGORY" val="custom"/>
  <p:tag name="KSO_WM_TEMPLATE_INDEX" val="20205081"/>
</p:tagLst>
</file>

<file path=ppt/tags/tag275.xml><?xml version="1.0" encoding="utf-8"?>
<p:tagLst xmlns:p="http://schemas.openxmlformats.org/presentationml/2006/main">
  <p:tag name="AS_UNIQUEID" val="3246"/>
</p:tagLst>
</file>

<file path=ppt/tags/tag276.xml><?xml version="1.0" encoding="utf-8"?>
<p:tagLst xmlns:p="http://schemas.openxmlformats.org/presentationml/2006/main">
  <p:tag name="AS_UNIQUEID" val="3247"/>
</p:tagLst>
</file>

<file path=ppt/tags/tag277.xml><?xml version="1.0" encoding="utf-8"?>
<p:tagLst xmlns:p="http://schemas.openxmlformats.org/presentationml/2006/main">
  <p:tag name="AS_UNIQUEID" val="3252"/>
</p:tagLst>
</file>

<file path=ppt/tags/tag278.xml><?xml version="1.0" encoding="utf-8"?>
<p:tagLst xmlns:p="http://schemas.openxmlformats.org/presentationml/2006/main">
  <p:tag name="AS_UNIQUEID" val="3253"/>
</p:tagLst>
</file>

<file path=ppt/tags/tag279.xml><?xml version="1.0" encoding="utf-8"?>
<p:tagLst xmlns:p="http://schemas.openxmlformats.org/presentationml/2006/main">
  <p:tag name="AS_UNIQUEID" val="3249"/>
</p:tagLst>
</file>

<file path=ppt/tags/tag28.xml><?xml version="1.0" encoding="utf-8"?>
<p:tagLst xmlns:p="http://schemas.openxmlformats.org/presentationml/2006/main">
  <p:tag name="AS_UNIQUEID" val="2959"/>
</p:tagLst>
</file>

<file path=ppt/tags/tag280.xml><?xml version="1.0" encoding="utf-8"?>
<p:tagLst xmlns:p="http://schemas.openxmlformats.org/presentationml/2006/main">
  <p:tag name="AS_UNIQUEID" val="3250"/>
</p:tagLst>
</file>

<file path=ppt/tags/tag281.xml><?xml version="1.0" encoding="utf-8"?>
<p:tagLst xmlns:p="http://schemas.openxmlformats.org/presentationml/2006/main">
  <p:tag name="AS_UNIQUEID" val="3255"/>
</p:tagLst>
</file>

<file path=ppt/tags/tag282.xml><?xml version="1.0" encoding="utf-8"?>
<p:tagLst xmlns:p="http://schemas.openxmlformats.org/presentationml/2006/main">
  <p:tag name="AS_UNIQUEID" val="3256"/>
</p:tagLst>
</file>

<file path=ppt/tags/tag283.xml><?xml version="1.0" encoding="utf-8"?>
<p:tagLst xmlns:p="http://schemas.openxmlformats.org/presentationml/2006/main">
  <p:tag name="AS_UNIQUEID" val="3258"/>
</p:tagLst>
</file>

<file path=ppt/tags/tag284.xml><?xml version="1.0" encoding="utf-8"?>
<p:tagLst xmlns:p="http://schemas.openxmlformats.org/presentationml/2006/main">
  <p:tag name="AS_UNIQUEID" val="3259"/>
</p:tagLst>
</file>

<file path=ppt/tags/tag285.xml><?xml version="1.0" encoding="utf-8"?>
<p:tagLst xmlns:p="http://schemas.openxmlformats.org/presentationml/2006/main">
  <p:tag name="AS_UNIQUEID" val="3261"/>
</p:tagLst>
</file>

<file path=ppt/tags/tag286.xml><?xml version="1.0" encoding="utf-8"?>
<p:tagLst xmlns:p="http://schemas.openxmlformats.org/presentationml/2006/main">
  <p:tag name="AS_UNIQUEID" val="3262"/>
</p:tagLst>
</file>

<file path=ppt/tags/tag287.xml><?xml version="1.0" encoding="utf-8"?>
<p:tagLst xmlns:p="http://schemas.openxmlformats.org/presentationml/2006/main">
  <p:tag name="AS_UNIQUEID" val="3264"/>
</p:tagLst>
</file>

<file path=ppt/tags/tag288.xml><?xml version="1.0" encoding="utf-8"?>
<p:tagLst xmlns:p="http://schemas.openxmlformats.org/presentationml/2006/main">
  <p:tag name="AS_UNIQUEID" val="3265"/>
</p:tagLst>
</file>

<file path=ppt/tags/tag289.xml><?xml version="1.0" encoding="utf-8"?>
<p:tagLst xmlns:p="http://schemas.openxmlformats.org/presentationml/2006/main">
  <p:tag name="AS_UNIQUEID" val="3266"/>
</p:tagLst>
</file>

<file path=ppt/tags/tag29.xml><?xml version="1.0" encoding="utf-8"?>
<p:tagLst xmlns:p="http://schemas.openxmlformats.org/presentationml/2006/main">
  <p:tag name="AS_UNIQUEID" val="2960"/>
</p:tagLst>
</file>

<file path=ppt/tags/tag290.xml><?xml version="1.0" encoding="utf-8"?>
<p:tagLst xmlns:p="http://schemas.openxmlformats.org/presentationml/2006/main">
  <p:tag name="AS_UNIQUEID" val="3267"/>
</p:tagLst>
</file>

<file path=ppt/tags/tag291.xml><?xml version="1.0" encoding="utf-8"?>
<p:tagLst xmlns:p="http://schemas.openxmlformats.org/presentationml/2006/main">
  <p:tag name="AS_UNIQUEID" val="3269"/>
</p:tagLst>
</file>

<file path=ppt/tags/tag292.xml><?xml version="1.0" encoding="utf-8"?>
<p:tagLst xmlns:p="http://schemas.openxmlformats.org/presentationml/2006/main">
  <p:tag name="AS_UNIQUEID" val="3270"/>
</p:tagLst>
</file>

<file path=ppt/tags/tag293.xml><?xml version="1.0" encoding="utf-8"?>
<p:tagLst xmlns:p="http://schemas.openxmlformats.org/presentationml/2006/main">
  <p:tag name="AS_UNIQUEID" val="3271"/>
</p:tagLst>
</file>

<file path=ppt/tags/tag294.xml><?xml version="1.0" encoding="utf-8"?>
<p:tagLst xmlns:p="http://schemas.openxmlformats.org/presentationml/2006/main">
  <p:tag name="AS_UNIQUEID" val="3272"/>
</p:tagLst>
</file>

<file path=ppt/tags/tag295.xml><?xml version="1.0" encoding="utf-8"?>
<p:tagLst xmlns:p="http://schemas.openxmlformats.org/presentationml/2006/main">
  <p:tag name="AS_UNIQUEID" val="3273"/>
</p:tagLst>
</file>

<file path=ppt/tags/tag296.xml><?xml version="1.0" encoding="utf-8"?>
<p:tagLst xmlns:p="http://schemas.openxmlformats.org/presentationml/2006/main">
  <p:tag name="KSO_WM_BEAUTIFY_FLAG" val="#wm#"/>
  <p:tag name="KSO_WM_TEMPLATE_CATEGORY" val="custom"/>
  <p:tag name="KSO_WM_TEMPLATE_INDEX" val="20205081"/>
</p:tagLst>
</file>

<file path=ppt/tags/tag297.xml><?xml version="1.0" encoding="utf-8"?>
<p:tagLst xmlns:p="http://schemas.openxmlformats.org/presentationml/2006/main">
  <p:tag name="AS_UNIQUEID" val="3275"/>
</p:tagLst>
</file>

<file path=ppt/tags/tag298.xml><?xml version="1.0" encoding="utf-8"?>
<p:tagLst xmlns:p="http://schemas.openxmlformats.org/presentationml/2006/main">
  <p:tag name="KSO_WM_BEAUTIFY_FLAG" val="#wm#"/>
  <p:tag name="KSO_WM_TEMPLATE_CATEGORY" val="custom"/>
  <p:tag name="KSO_WM_TEMPLATE_INDEX" val="20205081"/>
</p:tagLst>
</file>

<file path=ppt/tags/tag299.xml><?xml version="1.0" encoding="utf-8"?>
<p:tagLst xmlns:p="http://schemas.openxmlformats.org/presentationml/2006/main">
  <p:tag name="AS_UNIQUEID" val="3277"/>
</p:tagLst>
</file>

<file path=ppt/tags/tag3.xml><?xml version="1.0" encoding="utf-8"?>
<p:tagLst xmlns:p="http://schemas.openxmlformats.org/presentationml/2006/main">
  <p:tag name="AS_UNIQUEID" val="2928"/>
</p:tagLst>
</file>

<file path=ppt/tags/tag30.xml><?xml version="1.0" encoding="utf-8"?>
<p:tagLst xmlns:p="http://schemas.openxmlformats.org/presentationml/2006/main">
  <p:tag name="AS_UNIQUEID" val="2962"/>
</p:tagLst>
</file>

<file path=ppt/tags/tag300.xml><?xml version="1.0" encoding="utf-8"?>
<p:tagLst xmlns:p="http://schemas.openxmlformats.org/presentationml/2006/main">
  <p:tag name="AS_UNIQUEID" val="3278"/>
</p:tagLst>
</file>

<file path=ppt/tags/tag301.xml><?xml version="1.0" encoding="utf-8"?>
<p:tagLst xmlns:p="http://schemas.openxmlformats.org/presentationml/2006/main">
  <p:tag name="AS_UNIQUEID" val="3279"/>
</p:tagLst>
</file>

<file path=ppt/tags/tag302.xml><?xml version="1.0" encoding="utf-8"?>
<p:tagLst xmlns:p="http://schemas.openxmlformats.org/presentationml/2006/main">
  <p:tag name="AS_UNIQUEID" val="3280"/>
</p:tagLst>
</file>

<file path=ppt/tags/tag303.xml><?xml version="1.0" encoding="utf-8"?>
<p:tagLst xmlns:p="http://schemas.openxmlformats.org/presentationml/2006/main">
  <p:tag name="AS_UNIQUEID" val="3281"/>
</p:tagLst>
</file>

<file path=ppt/tags/tag304.xml><?xml version="1.0" encoding="utf-8"?>
<p:tagLst xmlns:p="http://schemas.openxmlformats.org/presentationml/2006/main">
  <p:tag name="AS_UNIQUEID" val="3282"/>
</p:tagLst>
</file>

<file path=ppt/tags/tag305.xml><?xml version="1.0" encoding="utf-8"?>
<p:tagLst xmlns:p="http://schemas.openxmlformats.org/presentationml/2006/main">
  <p:tag name="AS_UNIQUEID" val="3283"/>
</p:tagLst>
</file>

<file path=ppt/tags/tag306.xml><?xml version="1.0" encoding="utf-8"?>
<p:tagLst xmlns:p="http://schemas.openxmlformats.org/presentationml/2006/main">
  <p:tag name="AS_UNIQUEID" val="3284"/>
</p:tagLst>
</file>

<file path=ppt/tags/tag307.xml><?xml version="1.0" encoding="utf-8"?>
<p:tagLst xmlns:p="http://schemas.openxmlformats.org/presentationml/2006/main">
  <p:tag name="AS_UNIQUEID" val="3285"/>
</p:tagLst>
</file>

<file path=ppt/tags/tag308.xml><?xml version="1.0" encoding="utf-8"?>
<p:tagLst xmlns:p="http://schemas.openxmlformats.org/presentationml/2006/main">
  <p:tag name="AS_UNIQUEID" val="3286"/>
</p:tagLst>
</file>

<file path=ppt/tags/tag309.xml><?xml version="1.0" encoding="utf-8"?>
<p:tagLst xmlns:p="http://schemas.openxmlformats.org/presentationml/2006/main">
  <p:tag name="AS_UNIQUEID" val="3287"/>
</p:tagLst>
</file>

<file path=ppt/tags/tag31.xml><?xml version="1.0" encoding="utf-8"?>
<p:tagLst xmlns:p="http://schemas.openxmlformats.org/presentationml/2006/main">
  <p:tag name="AS_UNIQUEID" val="2963"/>
</p:tagLst>
</file>

<file path=ppt/tags/tag310.xml><?xml version="1.0" encoding="utf-8"?>
<p:tagLst xmlns:p="http://schemas.openxmlformats.org/presentationml/2006/main">
  <p:tag name="AS_UNIQUEID" val="3288"/>
</p:tagLst>
</file>

<file path=ppt/tags/tag311.xml><?xml version="1.0" encoding="utf-8"?>
<p:tagLst xmlns:p="http://schemas.openxmlformats.org/presentationml/2006/main">
  <p:tag name="AS_UNIQUEID" val="3289"/>
</p:tagLst>
</file>

<file path=ppt/tags/tag312.xml><?xml version="1.0" encoding="utf-8"?>
<p:tagLst xmlns:p="http://schemas.openxmlformats.org/presentationml/2006/main">
  <p:tag name="AS_UNIQUEID" val="3290"/>
</p:tagLst>
</file>

<file path=ppt/tags/tag313.xml><?xml version="1.0" encoding="utf-8"?>
<p:tagLst xmlns:p="http://schemas.openxmlformats.org/presentationml/2006/main">
  <p:tag name="AS_UNIQUEID" val="3291"/>
</p:tagLst>
</file>

<file path=ppt/tags/tag314.xml><?xml version="1.0" encoding="utf-8"?>
<p:tagLst xmlns:p="http://schemas.openxmlformats.org/presentationml/2006/main">
  <p:tag name="AS_UNIQUEID" val="3292"/>
</p:tagLst>
</file>

<file path=ppt/tags/tag315.xml><?xml version="1.0" encoding="utf-8"?>
<p:tagLst xmlns:p="http://schemas.openxmlformats.org/presentationml/2006/main">
  <p:tag name="AS_UNIQUEID" val="3293"/>
</p:tagLst>
</file>

<file path=ppt/tags/tag316.xml><?xml version="1.0" encoding="utf-8"?>
<p:tagLst xmlns:p="http://schemas.openxmlformats.org/presentationml/2006/main">
  <p:tag name="AS_UNIQUEID" val="3294"/>
</p:tagLst>
</file>

<file path=ppt/tags/tag317.xml><?xml version="1.0" encoding="utf-8"?>
<p:tagLst xmlns:p="http://schemas.openxmlformats.org/presentationml/2006/main">
  <p:tag name="KSO_WM_BEAUTIFY_FLAG" val="#wm#"/>
  <p:tag name="KSO_WM_TEMPLATE_CATEGORY" val="custom"/>
  <p:tag name="KSO_WM_TEMPLATE_INDEX" val="20205081"/>
</p:tagLst>
</file>

<file path=ppt/tags/tag318.xml><?xml version="1.0" encoding="utf-8"?>
<p:tagLst xmlns:p="http://schemas.openxmlformats.org/presentationml/2006/main">
  <p:tag name="AS_UNIQUEID" val="3299"/>
</p:tagLst>
</file>

<file path=ppt/tags/tag319.xml><?xml version="1.0" encoding="utf-8"?>
<p:tagLst xmlns:p="http://schemas.openxmlformats.org/presentationml/2006/main">
  <p:tag name="AS_UNIQUEID" val="3300"/>
</p:tagLst>
</file>

<file path=ppt/tags/tag32.xml><?xml version="1.0" encoding="utf-8"?>
<p:tagLst xmlns:p="http://schemas.openxmlformats.org/presentationml/2006/main">
  <p:tag name="AS_UNIQUEID" val="2964"/>
</p:tagLst>
</file>

<file path=ppt/tags/tag320.xml><?xml version="1.0" encoding="utf-8"?>
<p:tagLst xmlns:p="http://schemas.openxmlformats.org/presentationml/2006/main">
  <p:tag name="AS_UNIQUEID" val="3301"/>
</p:tagLst>
</file>

<file path=ppt/tags/tag321.xml><?xml version="1.0" encoding="utf-8"?>
<p:tagLst xmlns:p="http://schemas.openxmlformats.org/presentationml/2006/main">
  <p:tag name="AS_UNIQUEID" val="3296"/>
</p:tagLst>
</file>

<file path=ppt/tags/tag322.xml><?xml version="1.0" encoding="utf-8"?>
<p:tagLst xmlns:p="http://schemas.openxmlformats.org/presentationml/2006/main">
  <p:tag name="AS_UNIQUEID" val="3297"/>
</p:tagLst>
</file>

<file path=ppt/tags/tag323.xml><?xml version="1.0" encoding="utf-8"?>
<p:tagLst xmlns:p="http://schemas.openxmlformats.org/presentationml/2006/main">
  <p:tag name="AS_UNIQUEID" val="3303"/>
</p:tagLst>
</file>

<file path=ppt/tags/tag324.xml><?xml version="1.0" encoding="utf-8"?>
<p:tagLst xmlns:p="http://schemas.openxmlformats.org/presentationml/2006/main">
  <p:tag name="AS_UNIQUEID" val="3304"/>
</p:tagLst>
</file>

<file path=ppt/tags/tag325.xml><?xml version="1.0" encoding="utf-8"?>
<p:tagLst xmlns:p="http://schemas.openxmlformats.org/presentationml/2006/main">
  <p:tag name="AS_UNIQUEID" val="3305"/>
</p:tagLst>
</file>

<file path=ppt/tags/tag326.xml><?xml version="1.0" encoding="utf-8"?>
<p:tagLst xmlns:p="http://schemas.openxmlformats.org/presentationml/2006/main">
  <p:tag name="AS_UNIQUEID" val="3307"/>
</p:tagLst>
</file>

<file path=ppt/tags/tag327.xml><?xml version="1.0" encoding="utf-8"?>
<p:tagLst xmlns:p="http://schemas.openxmlformats.org/presentationml/2006/main">
  <p:tag name="AS_UNIQUEID" val="3308"/>
</p:tagLst>
</file>

<file path=ppt/tags/tag328.xml><?xml version="1.0" encoding="utf-8"?>
<p:tagLst xmlns:p="http://schemas.openxmlformats.org/presentationml/2006/main">
  <p:tag name="AS_UNIQUEID" val="3310"/>
</p:tagLst>
</file>

<file path=ppt/tags/tag329.xml><?xml version="1.0" encoding="utf-8"?>
<p:tagLst xmlns:p="http://schemas.openxmlformats.org/presentationml/2006/main">
  <p:tag name="AS_UNIQUEID" val="3311"/>
</p:tagLst>
</file>

<file path=ppt/tags/tag33.xml><?xml version="1.0" encoding="utf-8"?>
<p:tagLst xmlns:p="http://schemas.openxmlformats.org/presentationml/2006/main">
  <p:tag name="AS_UNIQUEID" val="2965"/>
</p:tagLst>
</file>

<file path=ppt/tags/tag330.xml><?xml version="1.0" encoding="utf-8"?>
<p:tagLst xmlns:p="http://schemas.openxmlformats.org/presentationml/2006/main">
  <p:tag name="AS_UNIQUEID" val="3312"/>
</p:tagLst>
</file>

<file path=ppt/tags/tag331.xml><?xml version="1.0" encoding="utf-8"?>
<p:tagLst xmlns:p="http://schemas.openxmlformats.org/presentationml/2006/main">
  <p:tag name="AS_UNIQUEID" val="3313"/>
</p:tagLst>
</file>

<file path=ppt/tags/tag332.xml><?xml version="1.0" encoding="utf-8"?>
<p:tagLst xmlns:p="http://schemas.openxmlformats.org/presentationml/2006/main">
  <p:tag name="AS_UNIQUEID" val="3314"/>
</p:tagLst>
</file>

<file path=ppt/tags/tag333.xml><?xml version="1.0" encoding="utf-8"?>
<p:tagLst xmlns:p="http://schemas.openxmlformats.org/presentationml/2006/main">
  <p:tag name="AS_UNIQUEID" val="3315"/>
</p:tagLst>
</file>

<file path=ppt/tags/tag334.xml><?xml version="1.0" encoding="utf-8"?>
<p:tagLst xmlns:p="http://schemas.openxmlformats.org/presentationml/2006/main">
  <p:tag name="AS_UNIQUEID" val="3316"/>
</p:tagLst>
</file>

<file path=ppt/tags/tag335.xml><?xml version="1.0" encoding="utf-8"?>
<p:tagLst xmlns:p="http://schemas.openxmlformats.org/presentationml/2006/main">
  <p:tag name="AS_UNIQUEID" val="3317"/>
</p:tagLst>
</file>

<file path=ppt/tags/tag336.xml><?xml version="1.0" encoding="utf-8"?>
<p:tagLst xmlns:p="http://schemas.openxmlformats.org/presentationml/2006/main">
  <p:tag name="AS_UNIQUEID" val="3318"/>
</p:tagLst>
</file>

<file path=ppt/tags/tag337.xml><?xml version="1.0" encoding="utf-8"?>
<p:tagLst xmlns:p="http://schemas.openxmlformats.org/presentationml/2006/main">
  <p:tag name="AS_UNIQUEID" val="3319"/>
</p:tagLst>
</file>

<file path=ppt/tags/tag338.xml><?xml version="1.0" encoding="utf-8"?>
<p:tagLst xmlns:p="http://schemas.openxmlformats.org/presentationml/2006/main">
  <p:tag name="AS_UNIQUEID" val="3320"/>
</p:tagLst>
</file>

<file path=ppt/tags/tag339.xml><?xml version="1.0" encoding="utf-8"?>
<p:tagLst xmlns:p="http://schemas.openxmlformats.org/presentationml/2006/main">
  <p:tag name="AS_UNIQUEID" val="3321"/>
</p:tagLst>
</file>

<file path=ppt/tags/tag34.xml><?xml version="1.0" encoding="utf-8"?>
<p:tagLst xmlns:p="http://schemas.openxmlformats.org/presentationml/2006/main">
  <p:tag name="AS_UNIQUEID" val="2967"/>
</p:tagLst>
</file>

<file path=ppt/tags/tag340.xml><?xml version="1.0" encoding="utf-8"?>
<p:tagLst xmlns:p="http://schemas.openxmlformats.org/presentationml/2006/main">
  <p:tag name="AS_UNIQUEID" val="3322"/>
</p:tagLst>
</file>

<file path=ppt/tags/tag341.xml><?xml version="1.0" encoding="utf-8"?>
<p:tagLst xmlns:p="http://schemas.openxmlformats.org/presentationml/2006/main">
  <p:tag name="AS_UNIQUEID" val="3323"/>
</p:tagLst>
</file>

<file path=ppt/tags/tag342.xml><?xml version="1.0" encoding="utf-8"?>
<p:tagLst xmlns:p="http://schemas.openxmlformats.org/presentationml/2006/main">
  <p:tag name="AS_UNIQUEID" val="3324"/>
</p:tagLst>
</file>

<file path=ppt/tags/tag343.xml><?xml version="1.0" encoding="utf-8"?>
<p:tagLst xmlns:p="http://schemas.openxmlformats.org/presentationml/2006/main">
  <p:tag name="AS_UNIQUEID" val="3325"/>
</p:tagLst>
</file>

<file path=ppt/tags/tag344.xml><?xml version="1.0" encoding="utf-8"?>
<p:tagLst xmlns:p="http://schemas.openxmlformats.org/presentationml/2006/main">
  <p:tag name="AS_UNIQUEID" val="3326"/>
</p:tagLst>
</file>

<file path=ppt/tags/tag345.xml><?xml version="1.0" encoding="utf-8"?>
<p:tagLst xmlns:p="http://schemas.openxmlformats.org/presentationml/2006/main">
  <p:tag name="AS_UNIQUEID" val="3327"/>
</p:tagLst>
</file>

<file path=ppt/tags/tag346.xml><?xml version="1.0" encoding="utf-8"?>
<p:tagLst xmlns:p="http://schemas.openxmlformats.org/presentationml/2006/main">
  <p:tag name="AS_UNIQUEID" val="3328"/>
</p:tagLst>
</file>

<file path=ppt/tags/tag347.xml><?xml version="1.0" encoding="utf-8"?>
<p:tagLst xmlns:p="http://schemas.openxmlformats.org/presentationml/2006/main">
  <p:tag name="AS_UNIQUEID" val="3329"/>
</p:tagLst>
</file>

<file path=ppt/tags/tag348.xml><?xml version="1.0" encoding="utf-8"?>
<p:tagLst xmlns:p="http://schemas.openxmlformats.org/presentationml/2006/main">
  <p:tag name="AS_UNIQUEID" val="3330"/>
</p:tagLst>
</file>

<file path=ppt/tags/tag349.xml><?xml version="1.0" encoding="utf-8"?>
<p:tagLst xmlns:p="http://schemas.openxmlformats.org/presentationml/2006/main">
  <p:tag name="AS_UNIQUEID" val="3331"/>
</p:tagLst>
</file>

<file path=ppt/tags/tag35.xml><?xml version="1.0" encoding="utf-8"?>
<p:tagLst xmlns:p="http://schemas.openxmlformats.org/presentationml/2006/main">
  <p:tag name="AS_UNIQUEID" val="2968"/>
</p:tagLst>
</file>

<file path=ppt/tags/tag350.xml><?xml version="1.0" encoding="utf-8"?>
<p:tagLst xmlns:p="http://schemas.openxmlformats.org/presentationml/2006/main">
  <p:tag name="AS_UNIQUEID" val="3332"/>
</p:tagLst>
</file>

<file path=ppt/tags/tag351.xml><?xml version="1.0" encoding="utf-8"?>
<p:tagLst xmlns:p="http://schemas.openxmlformats.org/presentationml/2006/main">
  <p:tag name="AS_UNIQUEID" val="3333"/>
</p:tagLst>
</file>

<file path=ppt/tags/tag352.xml><?xml version="1.0" encoding="utf-8"?>
<p:tagLst xmlns:p="http://schemas.openxmlformats.org/presentationml/2006/main">
  <p:tag name="AS_UNIQUEID" val="3334"/>
</p:tagLst>
</file>

<file path=ppt/tags/tag353.xml><?xml version="1.0" encoding="utf-8"?>
<p:tagLst xmlns:p="http://schemas.openxmlformats.org/presentationml/2006/main">
  <p:tag name="AS_UNIQUEID" val="3335"/>
</p:tagLst>
</file>

<file path=ppt/tags/tag354.xml><?xml version="1.0" encoding="utf-8"?>
<p:tagLst xmlns:p="http://schemas.openxmlformats.org/presentationml/2006/main">
  <p:tag name="AS_UNIQUEID" val="3336"/>
</p:tagLst>
</file>

<file path=ppt/tags/tag355.xml><?xml version="1.0" encoding="utf-8"?>
<p:tagLst xmlns:p="http://schemas.openxmlformats.org/presentationml/2006/main">
  <p:tag name="AS_UNIQUEID" val="3337"/>
</p:tagLst>
</file>

<file path=ppt/tags/tag356.xml><?xml version="1.0" encoding="utf-8"?>
<p:tagLst xmlns:p="http://schemas.openxmlformats.org/presentationml/2006/main">
  <p:tag name="AS_UNIQUEID" val="3338"/>
</p:tagLst>
</file>

<file path=ppt/tags/tag357.xml><?xml version="1.0" encoding="utf-8"?>
<p:tagLst xmlns:p="http://schemas.openxmlformats.org/presentationml/2006/main">
  <p:tag name="AS_UNIQUEID" val="3339"/>
</p:tagLst>
</file>

<file path=ppt/tags/tag358.xml><?xml version="1.0" encoding="utf-8"?>
<p:tagLst xmlns:p="http://schemas.openxmlformats.org/presentationml/2006/main">
  <p:tag name="AS_UNIQUEID" val="3340"/>
</p:tagLst>
</file>

<file path=ppt/tags/tag359.xml><?xml version="1.0" encoding="utf-8"?>
<p:tagLst xmlns:p="http://schemas.openxmlformats.org/presentationml/2006/main">
  <p:tag name="AS_UNIQUEID" val="3341"/>
</p:tagLst>
</file>

<file path=ppt/tags/tag36.xml><?xml version="1.0" encoding="utf-8"?>
<p:tagLst xmlns:p="http://schemas.openxmlformats.org/presentationml/2006/main">
  <p:tag name="AS_UNIQUEID" val="2969"/>
</p:tagLst>
</file>

<file path=ppt/tags/tag360.xml><?xml version="1.0" encoding="utf-8"?>
<p:tagLst xmlns:p="http://schemas.openxmlformats.org/presentationml/2006/main">
  <p:tag name="AS_UNIQUEID" val="3342"/>
</p:tagLst>
</file>

<file path=ppt/tags/tag361.xml><?xml version="1.0" encoding="utf-8"?>
<p:tagLst xmlns:p="http://schemas.openxmlformats.org/presentationml/2006/main">
  <p:tag name="AS_UNIQUEID" val="3343"/>
</p:tagLst>
</file>

<file path=ppt/tags/tag362.xml><?xml version="1.0" encoding="utf-8"?>
<p:tagLst xmlns:p="http://schemas.openxmlformats.org/presentationml/2006/main">
  <p:tag name="AS_UNIQUEID" val="3344"/>
</p:tagLst>
</file>

<file path=ppt/tags/tag363.xml><?xml version="1.0" encoding="utf-8"?>
<p:tagLst xmlns:p="http://schemas.openxmlformats.org/presentationml/2006/main">
  <p:tag name="AS_UNIQUEID" val="3345"/>
</p:tagLst>
</file>

<file path=ppt/tags/tag364.xml><?xml version="1.0" encoding="utf-8"?>
<p:tagLst xmlns:p="http://schemas.openxmlformats.org/presentationml/2006/main">
  <p:tag name="AS_UNIQUEID" val="3346"/>
</p:tagLst>
</file>

<file path=ppt/tags/tag365.xml><?xml version="1.0" encoding="utf-8"?>
<p:tagLst xmlns:p="http://schemas.openxmlformats.org/presentationml/2006/main">
  <p:tag name="AS_UNIQUEID" val="3347"/>
</p:tagLst>
</file>

<file path=ppt/tags/tag366.xml><?xml version="1.0" encoding="utf-8"?>
<p:tagLst xmlns:p="http://schemas.openxmlformats.org/presentationml/2006/main">
  <p:tag name="AS_UNIQUEID" val="3348"/>
</p:tagLst>
</file>

<file path=ppt/tags/tag367.xml><?xml version="1.0" encoding="utf-8"?>
<p:tagLst xmlns:p="http://schemas.openxmlformats.org/presentationml/2006/main">
  <p:tag name="AS_UNIQUEID" val="3349"/>
</p:tagLst>
</file>

<file path=ppt/tags/tag368.xml><?xml version="1.0" encoding="utf-8"?>
<p:tagLst xmlns:p="http://schemas.openxmlformats.org/presentationml/2006/main">
  <p:tag name="AS_UNIQUEID" val="3350"/>
</p:tagLst>
</file>

<file path=ppt/tags/tag369.xml><?xml version="1.0" encoding="utf-8"?>
<p:tagLst xmlns:p="http://schemas.openxmlformats.org/presentationml/2006/main">
  <p:tag name="AS_UNIQUEID" val="3351"/>
</p:tagLst>
</file>

<file path=ppt/tags/tag37.xml><?xml version="1.0" encoding="utf-8"?>
<p:tagLst xmlns:p="http://schemas.openxmlformats.org/presentationml/2006/main">
  <p:tag name="AS_UNIQUEID" val="2971"/>
</p:tagLst>
</file>

<file path=ppt/tags/tag370.xml><?xml version="1.0" encoding="utf-8"?>
<p:tagLst xmlns:p="http://schemas.openxmlformats.org/presentationml/2006/main">
  <p:tag name="AS_UNIQUEID" val="3352"/>
</p:tagLst>
</file>

<file path=ppt/tags/tag371.xml><?xml version="1.0" encoding="utf-8"?>
<p:tagLst xmlns:p="http://schemas.openxmlformats.org/presentationml/2006/main">
  <p:tag name="AS_UNIQUEID" val="3353"/>
</p:tagLst>
</file>

<file path=ppt/tags/tag372.xml><?xml version="1.0" encoding="utf-8"?>
<p:tagLst xmlns:p="http://schemas.openxmlformats.org/presentationml/2006/main">
  <p:tag name="AS_UNIQUEID" val="3354"/>
</p:tagLst>
</file>

<file path=ppt/tags/tag373.xml><?xml version="1.0" encoding="utf-8"?>
<p:tagLst xmlns:p="http://schemas.openxmlformats.org/presentationml/2006/main">
  <p:tag name="AS_UNIQUEID" val="3355"/>
</p:tagLst>
</file>

<file path=ppt/tags/tag374.xml><?xml version="1.0" encoding="utf-8"?>
<p:tagLst xmlns:p="http://schemas.openxmlformats.org/presentationml/2006/main">
  <p:tag name="AS_UNIQUEID" val="3356"/>
</p:tagLst>
</file>

<file path=ppt/tags/tag375.xml><?xml version="1.0" encoding="utf-8"?>
<p:tagLst xmlns:p="http://schemas.openxmlformats.org/presentationml/2006/main">
  <p:tag name="AS_UNIQUEID" val="3357"/>
</p:tagLst>
</file>

<file path=ppt/tags/tag376.xml><?xml version="1.0" encoding="utf-8"?>
<p:tagLst xmlns:p="http://schemas.openxmlformats.org/presentationml/2006/main">
  <p:tag name="AS_UNIQUEID" val="3358"/>
</p:tagLst>
</file>

<file path=ppt/tags/tag377.xml><?xml version="1.0" encoding="utf-8"?>
<p:tagLst xmlns:p="http://schemas.openxmlformats.org/presentationml/2006/main">
  <p:tag name="AS_UNIQUEID" val="3359"/>
</p:tagLst>
</file>

<file path=ppt/tags/tag378.xml><?xml version="1.0" encoding="utf-8"?>
<p:tagLst xmlns:p="http://schemas.openxmlformats.org/presentationml/2006/main">
  <p:tag name="AS_UNIQUEID" val="3360"/>
</p:tagLst>
</file>

<file path=ppt/tags/tag379.xml><?xml version="1.0" encoding="utf-8"?>
<p:tagLst xmlns:p="http://schemas.openxmlformats.org/presentationml/2006/main">
  <p:tag name="AS_UNIQUEID" val="3361"/>
</p:tagLst>
</file>

<file path=ppt/tags/tag38.xml><?xml version="1.0" encoding="utf-8"?>
<p:tagLst xmlns:p="http://schemas.openxmlformats.org/presentationml/2006/main">
  <p:tag name="AS_UNIQUEID" val="2972"/>
</p:tagLst>
</file>

<file path=ppt/tags/tag380.xml><?xml version="1.0" encoding="utf-8"?>
<p:tagLst xmlns:p="http://schemas.openxmlformats.org/presentationml/2006/main">
  <p:tag name="AS_UNIQUEID" val="3362"/>
</p:tagLst>
</file>

<file path=ppt/tags/tag381.xml><?xml version="1.0" encoding="utf-8"?>
<p:tagLst xmlns:p="http://schemas.openxmlformats.org/presentationml/2006/main">
  <p:tag name="AS_UNIQUEID" val="3363"/>
</p:tagLst>
</file>

<file path=ppt/tags/tag382.xml><?xml version="1.0" encoding="utf-8"?>
<p:tagLst xmlns:p="http://schemas.openxmlformats.org/presentationml/2006/main">
  <p:tag name="AS_UNIQUEID" val="3364"/>
</p:tagLst>
</file>

<file path=ppt/tags/tag383.xml><?xml version="1.0" encoding="utf-8"?>
<p:tagLst xmlns:p="http://schemas.openxmlformats.org/presentationml/2006/main">
  <p:tag name="AS_UNIQUEID" val="3365"/>
</p:tagLst>
</file>

<file path=ppt/tags/tag384.xml><?xml version="1.0" encoding="utf-8"?>
<p:tagLst xmlns:p="http://schemas.openxmlformats.org/presentationml/2006/main">
  <p:tag name="AS_UNIQUEID" val="3366"/>
</p:tagLst>
</file>

<file path=ppt/tags/tag385.xml><?xml version="1.0" encoding="utf-8"?>
<p:tagLst xmlns:p="http://schemas.openxmlformats.org/presentationml/2006/main">
  <p:tag name="AS_UNIQUEID" val="3367"/>
</p:tagLst>
</file>

<file path=ppt/tags/tag386.xml><?xml version="1.0" encoding="utf-8"?>
<p:tagLst xmlns:p="http://schemas.openxmlformats.org/presentationml/2006/main">
  <p:tag name="AS_UNIQUEID" val="3368"/>
</p:tagLst>
</file>

<file path=ppt/tags/tag387.xml><?xml version="1.0" encoding="utf-8"?>
<p:tagLst xmlns:p="http://schemas.openxmlformats.org/presentationml/2006/main">
  <p:tag name="AS_UNIQUEID" val="3369"/>
</p:tagLst>
</file>

<file path=ppt/tags/tag388.xml><?xml version="1.0" encoding="utf-8"?>
<p:tagLst xmlns:p="http://schemas.openxmlformats.org/presentationml/2006/main">
  <p:tag name="AS_UNIQUEID" val="3370"/>
</p:tagLst>
</file>

<file path=ppt/tags/tag389.xml><?xml version="1.0" encoding="utf-8"?>
<p:tagLst xmlns:p="http://schemas.openxmlformats.org/presentationml/2006/main">
  <p:tag name="AS_UNIQUEID" val="3371"/>
</p:tagLst>
</file>

<file path=ppt/tags/tag39.xml><?xml version="1.0" encoding="utf-8"?>
<p:tagLst xmlns:p="http://schemas.openxmlformats.org/presentationml/2006/main">
  <p:tag name="AS_UNIQUEID" val="2973"/>
</p:tagLst>
</file>

<file path=ppt/tags/tag390.xml><?xml version="1.0" encoding="utf-8"?>
<p:tagLst xmlns:p="http://schemas.openxmlformats.org/presentationml/2006/main">
  <p:tag name="AS_UNIQUEID" val="3372"/>
</p:tagLst>
</file>

<file path=ppt/tags/tag391.xml><?xml version="1.0" encoding="utf-8"?>
<p:tagLst xmlns:p="http://schemas.openxmlformats.org/presentationml/2006/main">
  <p:tag name="AS_UNIQUEID" val="3374"/>
</p:tagLst>
</file>

<file path=ppt/tags/tag392.xml><?xml version="1.0" encoding="utf-8"?>
<p:tagLst xmlns:p="http://schemas.openxmlformats.org/presentationml/2006/main">
  <p:tag name="AS_UNIQUEID" val="3375"/>
</p:tagLst>
</file>

<file path=ppt/tags/tag393.xml><?xml version="1.0" encoding="utf-8"?>
<p:tagLst xmlns:p="http://schemas.openxmlformats.org/presentationml/2006/main">
  <p:tag name="AS_UNIQUEID" val="3376"/>
</p:tagLst>
</file>

<file path=ppt/tags/tag394.xml><?xml version="1.0" encoding="utf-8"?>
<p:tagLst xmlns:p="http://schemas.openxmlformats.org/presentationml/2006/main">
  <p:tag name="AS_UNIQUEID" val="3377"/>
</p:tagLst>
</file>

<file path=ppt/tags/tag395.xml><?xml version="1.0" encoding="utf-8"?>
<p:tagLst xmlns:p="http://schemas.openxmlformats.org/presentationml/2006/main">
  <p:tag name="KSO_WM_BEAUTIFY_FLAG" val="#wm#"/>
  <p:tag name="KSO_WM_TEMPLATE_CATEGORY" val="custom"/>
  <p:tag name="KSO_WM_TEMPLATE_INDEX" val="20205081"/>
</p:tagLst>
</file>

<file path=ppt/tags/tag396.xml><?xml version="1.0" encoding="utf-8"?>
<p:tagLst xmlns:p="http://schemas.openxmlformats.org/presentationml/2006/main">
  <p:tag name="AS_UNIQUEID" val="3382"/>
</p:tagLst>
</file>

<file path=ppt/tags/tag397.xml><?xml version="1.0" encoding="utf-8"?>
<p:tagLst xmlns:p="http://schemas.openxmlformats.org/presentationml/2006/main">
  <p:tag name="AS_UNIQUEID" val="3383"/>
</p:tagLst>
</file>

<file path=ppt/tags/tag398.xml><?xml version="1.0" encoding="utf-8"?>
<p:tagLst xmlns:p="http://schemas.openxmlformats.org/presentationml/2006/main">
  <p:tag name="AS_UNIQUEID" val="3384"/>
</p:tagLst>
</file>

<file path=ppt/tags/tag399.xml><?xml version="1.0" encoding="utf-8"?>
<p:tagLst xmlns:p="http://schemas.openxmlformats.org/presentationml/2006/main">
  <p:tag name="AS_UNIQUEID" val="3385"/>
</p:tagLst>
</file>

<file path=ppt/tags/tag4.xml><?xml version="1.0" encoding="utf-8"?>
<p:tagLst xmlns:p="http://schemas.openxmlformats.org/presentationml/2006/main">
  <p:tag name="AS_UNIQUEID" val="2929"/>
</p:tagLst>
</file>

<file path=ppt/tags/tag40.xml><?xml version="1.0" encoding="utf-8"?>
<p:tagLst xmlns:p="http://schemas.openxmlformats.org/presentationml/2006/main">
  <p:tag name="AS_UNIQUEID" val="2974"/>
</p:tagLst>
</file>

<file path=ppt/tags/tag400.xml><?xml version="1.0" encoding="utf-8"?>
<p:tagLst xmlns:p="http://schemas.openxmlformats.org/presentationml/2006/main">
  <p:tag name="AS_UNIQUEID" val="3386"/>
</p:tagLst>
</file>

<file path=ppt/tags/tag401.xml><?xml version="1.0" encoding="utf-8"?>
<p:tagLst xmlns:p="http://schemas.openxmlformats.org/presentationml/2006/main">
  <p:tag name="AS_UNIQUEID" val="3387"/>
</p:tagLst>
</file>

<file path=ppt/tags/tag402.xml><?xml version="1.0" encoding="utf-8"?>
<p:tagLst xmlns:p="http://schemas.openxmlformats.org/presentationml/2006/main">
  <p:tag name="AS_UNIQUEID" val="3388"/>
</p:tagLst>
</file>

<file path=ppt/tags/tag403.xml><?xml version="1.0" encoding="utf-8"?>
<p:tagLst xmlns:p="http://schemas.openxmlformats.org/presentationml/2006/main">
  <p:tag name="AS_UNIQUEID" val="3389"/>
</p:tagLst>
</file>

<file path=ppt/tags/tag404.xml><?xml version="1.0" encoding="utf-8"?>
<p:tagLst xmlns:p="http://schemas.openxmlformats.org/presentationml/2006/main">
  <p:tag name="AS_UNIQUEID" val="3390"/>
</p:tagLst>
</file>

<file path=ppt/tags/tag405.xml><?xml version="1.0" encoding="utf-8"?>
<p:tagLst xmlns:p="http://schemas.openxmlformats.org/presentationml/2006/main">
  <p:tag name="AS_UNIQUEID" val="3391"/>
</p:tagLst>
</file>

<file path=ppt/tags/tag406.xml><?xml version="1.0" encoding="utf-8"?>
<p:tagLst xmlns:p="http://schemas.openxmlformats.org/presentationml/2006/main">
  <p:tag name="AS_UNIQUEID" val="3392"/>
</p:tagLst>
</file>

<file path=ppt/tags/tag407.xml><?xml version="1.0" encoding="utf-8"?>
<p:tagLst xmlns:p="http://schemas.openxmlformats.org/presentationml/2006/main">
  <p:tag name="AS_UNIQUEID" val="3393"/>
</p:tagLst>
</file>

<file path=ppt/tags/tag408.xml><?xml version="1.0" encoding="utf-8"?>
<p:tagLst xmlns:p="http://schemas.openxmlformats.org/presentationml/2006/main">
  <p:tag name="AS_UNIQUEID" val="3394"/>
</p:tagLst>
</file>

<file path=ppt/tags/tag409.xml><?xml version="1.0" encoding="utf-8"?>
<p:tagLst xmlns:p="http://schemas.openxmlformats.org/presentationml/2006/main">
  <p:tag name="AS_UNIQUEID" val="3395"/>
</p:tagLst>
</file>

<file path=ppt/tags/tag41.xml><?xml version="1.0" encoding="utf-8"?>
<p:tagLst xmlns:p="http://schemas.openxmlformats.org/presentationml/2006/main">
  <p:tag name="AS_UNIQUEID" val="2975"/>
</p:tagLst>
</file>

<file path=ppt/tags/tag410.xml><?xml version="1.0" encoding="utf-8"?>
<p:tagLst xmlns:p="http://schemas.openxmlformats.org/presentationml/2006/main">
  <p:tag name="AS_UNIQUEID" val="3396"/>
</p:tagLst>
</file>

<file path=ppt/tags/tag411.xml><?xml version="1.0" encoding="utf-8"?>
<p:tagLst xmlns:p="http://schemas.openxmlformats.org/presentationml/2006/main">
  <p:tag name="AS_UNIQUEID" val="3397"/>
</p:tagLst>
</file>

<file path=ppt/tags/tag412.xml><?xml version="1.0" encoding="utf-8"?>
<p:tagLst xmlns:p="http://schemas.openxmlformats.org/presentationml/2006/main">
  <p:tag name="AS_UNIQUEID" val="3398"/>
</p:tagLst>
</file>

<file path=ppt/tags/tag413.xml><?xml version="1.0" encoding="utf-8"?>
<p:tagLst xmlns:p="http://schemas.openxmlformats.org/presentationml/2006/main">
  <p:tag name="AS_UNIQUEID" val="3399"/>
</p:tagLst>
</file>

<file path=ppt/tags/tag414.xml><?xml version="1.0" encoding="utf-8"?>
<p:tagLst xmlns:p="http://schemas.openxmlformats.org/presentationml/2006/main">
  <p:tag name="AS_UNIQUEID" val="3400"/>
</p:tagLst>
</file>

<file path=ppt/tags/tag415.xml><?xml version="1.0" encoding="utf-8"?>
<p:tagLst xmlns:p="http://schemas.openxmlformats.org/presentationml/2006/main">
  <p:tag name="AS_UNIQUEID" val="3401"/>
</p:tagLst>
</file>

<file path=ppt/tags/tag416.xml><?xml version="1.0" encoding="utf-8"?>
<p:tagLst xmlns:p="http://schemas.openxmlformats.org/presentationml/2006/main">
  <p:tag name="AS_UNIQUEID" val="3402"/>
</p:tagLst>
</file>

<file path=ppt/tags/tag417.xml><?xml version="1.0" encoding="utf-8"?>
<p:tagLst xmlns:p="http://schemas.openxmlformats.org/presentationml/2006/main">
  <p:tag name="AS_UNIQUEID" val="3403"/>
</p:tagLst>
</file>

<file path=ppt/tags/tag418.xml><?xml version="1.0" encoding="utf-8"?>
<p:tagLst xmlns:p="http://schemas.openxmlformats.org/presentationml/2006/main">
  <p:tag name="AS_UNIQUEID" val="3404"/>
</p:tagLst>
</file>

<file path=ppt/tags/tag419.xml><?xml version="1.0" encoding="utf-8"?>
<p:tagLst xmlns:p="http://schemas.openxmlformats.org/presentationml/2006/main">
  <p:tag name="AS_UNIQUEID" val="3405"/>
</p:tagLst>
</file>

<file path=ppt/tags/tag42.xml><?xml version="1.0" encoding="utf-8"?>
<p:tagLst xmlns:p="http://schemas.openxmlformats.org/presentationml/2006/main">
  <p:tag name="AS_UNIQUEID" val="2976"/>
</p:tagLst>
</file>

<file path=ppt/tags/tag420.xml><?xml version="1.0" encoding="utf-8"?>
<p:tagLst xmlns:p="http://schemas.openxmlformats.org/presentationml/2006/main">
  <p:tag name="AS_UNIQUEID" val="3406"/>
</p:tagLst>
</file>

<file path=ppt/tags/tag421.xml><?xml version="1.0" encoding="utf-8"?>
<p:tagLst xmlns:p="http://schemas.openxmlformats.org/presentationml/2006/main">
  <p:tag name="KSO_WM_BEAUTIFY_FLAG" val="#wm#"/>
  <p:tag name="KSO_WM_FULL_TEXT_BEAUTIFY_COPY_ID" val="150995365"/>
  <p:tag name="KSO_WM_TEMPLATE_CATEGORY" val="custom"/>
  <p:tag name="KSO_WM_TEMPLATE_INDEX" val="20205081"/>
</p:tagLst>
</file>

<file path=ppt/tags/tag422.xml><?xml version="1.0" encoding="utf-8"?>
<p:tagLst xmlns:p="http://schemas.openxmlformats.org/presentationml/2006/main">
  <p:tag name="AS_UNIQUEID" val="3379"/>
</p:tagLst>
</file>

<file path=ppt/tags/tag423.xml><?xml version="1.0" encoding="utf-8"?>
<p:tagLst xmlns:p="http://schemas.openxmlformats.org/presentationml/2006/main">
  <p:tag name="AS_UNIQUEID" val="3380"/>
</p:tagLst>
</file>

<file path=ppt/tags/tag424.xml><?xml version="1.0" encoding="utf-8"?>
<p:tagLst xmlns:p="http://schemas.openxmlformats.org/presentationml/2006/main">
  <p:tag name="AS_UNIQUEID" val="3408"/>
</p:tagLst>
</file>

<file path=ppt/tags/tag425.xml><?xml version="1.0" encoding="utf-8"?>
<p:tagLst xmlns:p="http://schemas.openxmlformats.org/presentationml/2006/main">
  <p:tag name="AS_UNIQUEID" val="3409"/>
</p:tagLst>
</file>

<file path=ppt/tags/tag426.xml><?xml version="1.0" encoding="utf-8"?>
<p:tagLst xmlns:p="http://schemas.openxmlformats.org/presentationml/2006/main">
  <p:tag name="AS_UNIQUEID" val="3411"/>
</p:tagLst>
</file>

<file path=ppt/tags/tag427.xml><?xml version="1.0" encoding="utf-8"?>
<p:tagLst xmlns:p="http://schemas.openxmlformats.org/presentationml/2006/main">
  <p:tag name="AS_UNIQUEID" val="3412"/>
</p:tagLst>
</file>

<file path=ppt/tags/tag428.xml><?xml version="1.0" encoding="utf-8"?>
<p:tagLst xmlns:p="http://schemas.openxmlformats.org/presentationml/2006/main">
  <p:tag name="AS_UNIQUEID" val="3413"/>
</p:tagLst>
</file>

<file path=ppt/tags/tag429.xml><?xml version="1.0" encoding="utf-8"?>
<p:tagLst xmlns:p="http://schemas.openxmlformats.org/presentationml/2006/main">
  <p:tag name="AS_UNIQUEID" val="3415"/>
</p:tagLst>
</file>

<file path=ppt/tags/tag43.xml><?xml version="1.0" encoding="utf-8"?>
<p:tagLst xmlns:p="http://schemas.openxmlformats.org/presentationml/2006/main">
  <p:tag name="AS_UNIQUEID" val="2978"/>
</p:tagLst>
</file>

<file path=ppt/tags/tag430.xml><?xml version="1.0" encoding="utf-8"?>
<p:tagLst xmlns:p="http://schemas.openxmlformats.org/presentationml/2006/main">
  <p:tag name="AS_UNIQUEID" val="3416"/>
</p:tagLst>
</file>

<file path=ppt/tags/tag431.xml><?xml version="1.0" encoding="utf-8"?>
<p:tagLst xmlns:p="http://schemas.openxmlformats.org/presentationml/2006/main">
  <p:tag name="AS_UNIQUEID" val="3417"/>
</p:tagLst>
</file>

<file path=ppt/tags/tag432.xml><?xml version="1.0" encoding="utf-8"?>
<p:tagLst xmlns:p="http://schemas.openxmlformats.org/presentationml/2006/main">
  <p:tag name="AS_UNIQUEID" val="3418"/>
</p:tagLst>
</file>

<file path=ppt/tags/tag433.xml><?xml version="1.0" encoding="utf-8"?>
<p:tagLst xmlns:p="http://schemas.openxmlformats.org/presentationml/2006/main">
  <p:tag name="AS_UNIQUEID" val="3420"/>
</p:tagLst>
</file>

<file path=ppt/tags/tag434.xml><?xml version="1.0" encoding="utf-8"?>
<p:tagLst xmlns:p="http://schemas.openxmlformats.org/presentationml/2006/main">
  <p:tag name="AS_UNIQUEID" val="3421"/>
</p:tagLst>
</file>

<file path=ppt/tags/tag435.xml><?xml version="1.0" encoding="utf-8"?>
<p:tagLst xmlns:p="http://schemas.openxmlformats.org/presentationml/2006/main">
  <p:tag name="AS_UNIQUEID" val="3422"/>
</p:tagLst>
</file>

<file path=ppt/tags/tag436.xml><?xml version="1.0" encoding="utf-8"?>
<p:tagLst xmlns:p="http://schemas.openxmlformats.org/presentationml/2006/main">
  <p:tag name="AS_UNIQUEID" val="3424"/>
</p:tagLst>
</file>

<file path=ppt/tags/tag437.xml><?xml version="1.0" encoding="utf-8"?>
<p:tagLst xmlns:p="http://schemas.openxmlformats.org/presentationml/2006/main">
  <p:tag name="AS_UNIQUEID" val="3425"/>
</p:tagLst>
</file>

<file path=ppt/tags/tag438.xml><?xml version="1.0" encoding="utf-8"?>
<p:tagLst xmlns:p="http://schemas.openxmlformats.org/presentationml/2006/main">
  <p:tag name="AS_UNIQUEID" val="3426"/>
</p:tagLst>
</file>

<file path=ppt/tags/tag439.xml><?xml version="1.0" encoding="utf-8"?>
<p:tagLst xmlns:p="http://schemas.openxmlformats.org/presentationml/2006/main">
  <p:tag name="AS_UNIQUEID" val="3428"/>
</p:tagLst>
</file>

<file path=ppt/tags/tag44.xml><?xml version="1.0" encoding="utf-8"?>
<p:tagLst xmlns:p="http://schemas.openxmlformats.org/presentationml/2006/main">
  <p:tag name="AS_UNIQUEID" val="2979"/>
</p:tagLst>
</file>

<file path=ppt/tags/tag440.xml><?xml version="1.0" encoding="utf-8"?>
<p:tagLst xmlns:p="http://schemas.openxmlformats.org/presentationml/2006/main">
  <p:tag name="AS_UNIQUEID" val="3429"/>
</p:tagLst>
</file>

<file path=ppt/tags/tag441.xml><?xml version="1.0" encoding="utf-8"?>
<p:tagLst xmlns:p="http://schemas.openxmlformats.org/presentationml/2006/main">
  <p:tag name="AS_UNIQUEID" val="3430"/>
</p:tagLst>
</file>

<file path=ppt/tags/tag442.xml><?xml version="1.0" encoding="utf-8"?>
<p:tagLst xmlns:p="http://schemas.openxmlformats.org/presentationml/2006/main">
  <p:tag name="AS_UNIQUEID" val="3432"/>
</p:tagLst>
</file>

<file path=ppt/tags/tag443.xml><?xml version="1.0" encoding="utf-8"?>
<p:tagLst xmlns:p="http://schemas.openxmlformats.org/presentationml/2006/main">
  <p:tag name="AS_UNIQUEID" val="3433"/>
</p:tagLst>
</file>

<file path=ppt/tags/tag444.xml><?xml version="1.0" encoding="utf-8"?>
<p:tagLst xmlns:p="http://schemas.openxmlformats.org/presentationml/2006/main">
  <p:tag name="AS_UNIQUEID" val="3434"/>
</p:tagLst>
</file>

<file path=ppt/tags/tag445.xml><?xml version="1.0" encoding="utf-8"?>
<p:tagLst xmlns:p="http://schemas.openxmlformats.org/presentationml/2006/main">
  <p:tag name="AS_UNIQUEID" val="3436"/>
</p:tagLst>
</file>

<file path=ppt/tags/tag446.xml><?xml version="1.0" encoding="utf-8"?>
<p:tagLst xmlns:p="http://schemas.openxmlformats.org/presentationml/2006/main">
  <p:tag name="AS_UNIQUEID" val="3438"/>
</p:tagLst>
</file>

<file path=ppt/tags/tag447.xml><?xml version="1.0" encoding="utf-8"?>
<p:tagLst xmlns:p="http://schemas.openxmlformats.org/presentationml/2006/main">
  <p:tag name="AS_UNIQUEID" val="3439"/>
</p:tagLst>
</file>

<file path=ppt/tags/tag448.xml><?xml version="1.0" encoding="utf-8"?>
<p:tagLst xmlns:p="http://schemas.openxmlformats.org/presentationml/2006/main">
  <p:tag name="AS_UNIQUEID" val="3440"/>
</p:tagLst>
</file>

<file path=ppt/tags/tag449.xml><?xml version="1.0" encoding="utf-8"?>
<p:tagLst xmlns:p="http://schemas.openxmlformats.org/presentationml/2006/main">
  <p:tag name="AS_UNIQUEID" val="3441"/>
</p:tagLst>
</file>

<file path=ppt/tags/tag45.xml><?xml version="1.0" encoding="utf-8"?>
<p:tagLst xmlns:p="http://schemas.openxmlformats.org/presentationml/2006/main">
  <p:tag name="AS_UNIQUEID" val="2980"/>
</p:tagLst>
</file>

<file path=ppt/tags/tag450.xml><?xml version="1.0" encoding="utf-8"?>
<p:tagLst xmlns:p="http://schemas.openxmlformats.org/presentationml/2006/main">
  <p:tag name="AS_UNIQUEID" val="3442"/>
</p:tagLst>
</file>

<file path=ppt/tags/tag451.xml><?xml version="1.0" encoding="utf-8"?>
<p:tagLst xmlns:p="http://schemas.openxmlformats.org/presentationml/2006/main">
  <p:tag name="AS_UNIQUEID" val="3443"/>
</p:tagLst>
</file>

<file path=ppt/tags/tag452.xml><?xml version="1.0" encoding="utf-8"?>
<p:tagLst xmlns:p="http://schemas.openxmlformats.org/presentationml/2006/main">
  <p:tag name="AS_UNIQUEID" val="3444"/>
</p:tagLst>
</file>

<file path=ppt/tags/tag453.xml><?xml version="1.0" encoding="utf-8"?>
<p:tagLst xmlns:p="http://schemas.openxmlformats.org/presentationml/2006/main">
  <p:tag name="AS_UNIQUEID" val="3445"/>
</p:tagLst>
</file>

<file path=ppt/tags/tag454.xml><?xml version="1.0" encoding="utf-8"?>
<p:tagLst xmlns:p="http://schemas.openxmlformats.org/presentationml/2006/main">
  <p:tag name="AS_UNIQUEID" val="3446"/>
</p:tagLst>
</file>

<file path=ppt/tags/tag455.xml><?xml version="1.0" encoding="utf-8"?>
<p:tagLst xmlns:p="http://schemas.openxmlformats.org/presentationml/2006/main">
  <p:tag name="AS_UNIQUEID" val="3447"/>
</p:tagLst>
</file>

<file path=ppt/tags/tag456.xml><?xml version="1.0" encoding="utf-8"?>
<p:tagLst xmlns:p="http://schemas.openxmlformats.org/presentationml/2006/main">
  <p:tag name="AS_UNIQUEID" val="3448"/>
</p:tagLst>
</file>

<file path=ppt/tags/tag457.xml><?xml version="1.0" encoding="utf-8"?>
<p:tagLst xmlns:p="http://schemas.openxmlformats.org/presentationml/2006/main">
  <p:tag name="AS_UNIQUEID" val="3449"/>
</p:tagLst>
</file>

<file path=ppt/tags/tag458.xml><?xml version="1.0" encoding="utf-8"?>
<p:tagLst xmlns:p="http://schemas.openxmlformats.org/presentationml/2006/main">
  <p:tag name="AS_UNIQUEID" val="3450"/>
</p:tagLst>
</file>

<file path=ppt/tags/tag459.xml><?xml version="1.0" encoding="utf-8"?>
<p:tagLst xmlns:p="http://schemas.openxmlformats.org/presentationml/2006/main">
  <p:tag name="AS_UNIQUEID" val="3451"/>
</p:tagLst>
</file>

<file path=ppt/tags/tag46.xml><?xml version="1.0" encoding="utf-8"?>
<p:tagLst xmlns:p="http://schemas.openxmlformats.org/presentationml/2006/main">
  <p:tag name="AS_UNIQUEID" val="2981"/>
</p:tagLst>
</file>

<file path=ppt/tags/tag460.xml><?xml version="1.0" encoding="utf-8"?>
<p:tagLst xmlns:p="http://schemas.openxmlformats.org/presentationml/2006/main">
  <p:tag name="AS_UNIQUEID" val="3452"/>
</p:tagLst>
</file>

<file path=ppt/tags/tag461.xml><?xml version="1.0" encoding="utf-8"?>
<p:tagLst xmlns:p="http://schemas.openxmlformats.org/presentationml/2006/main">
  <p:tag name="AS_UNIQUEID" val="3453"/>
</p:tagLst>
</file>

<file path=ppt/tags/tag462.xml><?xml version="1.0" encoding="utf-8"?>
<p:tagLst xmlns:p="http://schemas.openxmlformats.org/presentationml/2006/main">
  <p:tag name="AS_UNIQUEID" val="3455"/>
</p:tagLst>
</file>

<file path=ppt/tags/tag463.xml><?xml version="1.0" encoding="utf-8"?>
<p:tagLst xmlns:p="http://schemas.openxmlformats.org/presentationml/2006/main">
  <p:tag name="AS_UNIQUEID" val="3456"/>
</p:tagLst>
</file>

<file path=ppt/tags/tag464.xml><?xml version="1.0" encoding="utf-8"?>
<p:tagLst xmlns:p="http://schemas.openxmlformats.org/presentationml/2006/main">
  <p:tag name="AS_UNIQUEID" val="3457"/>
</p:tagLst>
</file>

<file path=ppt/tags/tag465.xml><?xml version="1.0" encoding="utf-8"?>
<p:tagLst xmlns:p="http://schemas.openxmlformats.org/presentationml/2006/main">
  <p:tag name="AS_UNIQUEID" val="3458"/>
</p:tagLst>
</file>

<file path=ppt/tags/tag466.xml><?xml version="1.0" encoding="utf-8"?>
<p:tagLst xmlns:p="http://schemas.openxmlformats.org/presentationml/2006/main">
  <p:tag name="AS_UNIQUEID" val="3459"/>
</p:tagLst>
</file>

<file path=ppt/tags/tag467.xml><?xml version="1.0" encoding="utf-8"?>
<p:tagLst xmlns:p="http://schemas.openxmlformats.org/presentationml/2006/main">
  <p:tag name="AS_UNIQUEID" val="3460"/>
</p:tagLst>
</file>

<file path=ppt/tags/tag468.xml><?xml version="1.0" encoding="utf-8"?>
<p:tagLst xmlns:p="http://schemas.openxmlformats.org/presentationml/2006/main">
  <p:tag name="AS_UNIQUEID" val="3461"/>
</p:tagLst>
</file>

<file path=ppt/tags/tag469.xml><?xml version="1.0" encoding="utf-8"?>
<p:tagLst xmlns:p="http://schemas.openxmlformats.org/presentationml/2006/main">
  <p:tag name="AS_UNIQUEID" val="3462"/>
</p:tagLst>
</file>

<file path=ppt/tags/tag47.xml><?xml version="1.0" encoding="utf-8"?>
<p:tagLst xmlns:p="http://schemas.openxmlformats.org/presentationml/2006/main">
  <p:tag name="AS_UNIQUEID" val="2982"/>
</p:tagLst>
</file>

<file path=ppt/tags/tag470.xml><?xml version="1.0" encoding="utf-8"?>
<p:tagLst xmlns:p="http://schemas.openxmlformats.org/presentationml/2006/main">
  <p:tag name="AS_UNIQUEID" val="3463"/>
</p:tagLst>
</file>

<file path=ppt/tags/tag471.xml><?xml version="1.0" encoding="utf-8"?>
<p:tagLst xmlns:p="http://schemas.openxmlformats.org/presentationml/2006/main">
  <p:tag name="AS_UNIQUEID" val="3464"/>
</p:tagLst>
</file>

<file path=ppt/tags/tag472.xml><?xml version="1.0" encoding="utf-8"?>
<p:tagLst xmlns:p="http://schemas.openxmlformats.org/presentationml/2006/main">
  <p:tag name="AS_UNIQUEID" val="3465"/>
</p:tagLst>
</file>

<file path=ppt/tags/tag473.xml><?xml version="1.0" encoding="utf-8"?>
<p:tagLst xmlns:p="http://schemas.openxmlformats.org/presentationml/2006/main">
  <p:tag name="AS_UNIQUEID" val="3466"/>
</p:tagLst>
</file>

<file path=ppt/tags/tag474.xml><?xml version="1.0" encoding="utf-8"?>
<p:tagLst xmlns:p="http://schemas.openxmlformats.org/presentationml/2006/main">
  <p:tag name="AS_UNIQUEID" val="3467"/>
</p:tagLst>
</file>

<file path=ppt/tags/tag475.xml><?xml version="1.0" encoding="utf-8"?>
<p:tagLst xmlns:p="http://schemas.openxmlformats.org/presentationml/2006/main">
  <p:tag name="AS_UNIQUEID" val="3468"/>
</p:tagLst>
</file>

<file path=ppt/tags/tag476.xml><?xml version="1.0" encoding="utf-8"?>
<p:tagLst xmlns:p="http://schemas.openxmlformats.org/presentationml/2006/main">
  <p:tag name="AS_UNIQUEID" val="3469"/>
</p:tagLst>
</file>

<file path=ppt/tags/tag477.xml><?xml version="1.0" encoding="utf-8"?>
<p:tagLst xmlns:p="http://schemas.openxmlformats.org/presentationml/2006/main">
  <p:tag name="AS_UNIQUEID" val="3471"/>
</p:tagLst>
</file>

<file path=ppt/tags/tag478.xml><?xml version="1.0" encoding="utf-8"?>
<p:tagLst xmlns:p="http://schemas.openxmlformats.org/presentationml/2006/main">
  <p:tag name="AS_UNIQUEID" val="3473"/>
</p:tagLst>
</file>

<file path=ppt/tags/tag479.xml><?xml version="1.0" encoding="utf-8"?>
<p:tagLst xmlns:p="http://schemas.openxmlformats.org/presentationml/2006/main">
  <p:tag name="AS_UNIQUEID" val="3474"/>
</p:tagLst>
</file>

<file path=ppt/tags/tag48.xml><?xml version="1.0" encoding="utf-8"?>
<p:tagLst xmlns:p="http://schemas.openxmlformats.org/presentationml/2006/main">
  <p:tag name="AS_UNIQUEID" val="2983"/>
</p:tagLst>
</file>

<file path=ppt/tags/tag480.xml><?xml version="1.0" encoding="utf-8"?>
<p:tagLst xmlns:p="http://schemas.openxmlformats.org/presentationml/2006/main">
  <p:tag name="AS_UNIQUEID" val="3475"/>
</p:tagLst>
</file>

<file path=ppt/tags/tag481.xml><?xml version="1.0" encoding="utf-8"?>
<p:tagLst xmlns:p="http://schemas.openxmlformats.org/presentationml/2006/main">
  <p:tag name="AS_UNIQUEID" val="3476"/>
</p:tagLst>
</file>

<file path=ppt/tags/tag482.xml><?xml version="1.0" encoding="utf-8"?>
<p:tagLst xmlns:p="http://schemas.openxmlformats.org/presentationml/2006/main">
  <p:tag name="AS_UNIQUEID" val="3477"/>
</p:tagLst>
</file>

<file path=ppt/tags/tag483.xml><?xml version="1.0" encoding="utf-8"?>
<p:tagLst xmlns:p="http://schemas.openxmlformats.org/presentationml/2006/main">
  <p:tag name="AS_UNIQUEID" val="3478"/>
</p:tagLst>
</file>

<file path=ppt/tags/tag484.xml><?xml version="1.0" encoding="utf-8"?>
<p:tagLst xmlns:p="http://schemas.openxmlformats.org/presentationml/2006/main">
  <p:tag name="AS_UNIQUEID" val="3479"/>
</p:tagLst>
</file>

<file path=ppt/tags/tag485.xml><?xml version="1.0" encoding="utf-8"?>
<p:tagLst xmlns:p="http://schemas.openxmlformats.org/presentationml/2006/main">
  <p:tag name="AS_UNIQUEID" val="3480"/>
</p:tagLst>
</file>

<file path=ppt/tags/tag486.xml><?xml version="1.0" encoding="utf-8"?>
<p:tagLst xmlns:p="http://schemas.openxmlformats.org/presentationml/2006/main">
  <p:tag name="AS_UNIQUEID" val="3481"/>
</p:tagLst>
</file>

<file path=ppt/tags/tag487.xml><?xml version="1.0" encoding="utf-8"?>
<p:tagLst xmlns:p="http://schemas.openxmlformats.org/presentationml/2006/main">
  <p:tag name="AS_UNIQUEID" val="3482"/>
</p:tagLst>
</file>

<file path=ppt/tags/tag488.xml><?xml version="1.0" encoding="utf-8"?>
<p:tagLst xmlns:p="http://schemas.openxmlformats.org/presentationml/2006/main">
  <p:tag name="AS_UNIQUEID" val="3483"/>
</p:tagLst>
</file>

<file path=ppt/tags/tag489.xml><?xml version="1.0" encoding="utf-8"?>
<p:tagLst xmlns:p="http://schemas.openxmlformats.org/presentationml/2006/main">
  <p:tag name="AS_UNIQUEID" val="3484"/>
</p:tagLst>
</file>

<file path=ppt/tags/tag49.xml><?xml version="1.0" encoding="utf-8"?>
<p:tagLst xmlns:p="http://schemas.openxmlformats.org/presentationml/2006/main">
  <p:tag name="AS_UNIQUEID" val="2985"/>
</p:tagLst>
</file>

<file path=ppt/tags/tag490.xml><?xml version="1.0" encoding="utf-8"?>
<p:tagLst xmlns:p="http://schemas.openxmlformats.org/presentationml/2006/main">
  <p:tag name="AS_UNIQUEID" val="3485"/>
</p:tagLst>
</file>

<file path=ppt/tags/tag491.xml><?xml version="1.0" encoding="utf-8"?>
<p:tagLst xmlns:p="http://schemas.openxmlformats.org/presentationml/2006/main">
  <p:tag name="AS_UNIQUEID" val="3486"/>
</p:tagLst>
</file>

<file path=ppt/tags/tag492.xml><?xml version="1.0" encoding="utf-8"?>
<p:tagLst xmlns:p="http://schemas.openxmlformats.org/presentationml/2006/main">
  <p:tag name="AS_UNIQUEID" val="3487"/>
</p:tagLst>
</file>

<file path=ppt/tags/tag493.xml><?xml version="1.0" encoding="utf-8"?>
<p:tagLst xmlns:p="http://schemas.openxmlformats.org/presentationml/2006/main">
  <p:tag name="AS_UNIQUEID" val="3488"/>
</p:tagLst>
</file>

<file path=ppt/tags/tag494.xml><?xml version="1.0" encoding="utf-8"?>
<p:tagLst xmlns:p="http://schemas.openxmlformats.org/presentationml/2006/main">
  <p:tag name="AS_UNIQUEID" val="3489"/>
</p:tagLst>
</file>

<file path=ppt/tags/tag495.xml><?xml version="1.0" encoding="utf-8"?>
<p:tagLst xmlns:p="http://schemas.openxmlformats.org/presentationml/2006/main">
  <p:tag name="AS_UNIQUEID" val="3490"/>
</p:tagLst>
</file>

<file path=ppt/tags/tag496.xml><?xml version="1.0" encoding="utf-8"?>
<p:tagLst xmlns:p="http://schemas.openxmlformats.org/presentationml/2006/main">
  <p:tag name="AS_UNIQUEID" val="3491"/>
</p:tagLst>
</file>

<file path=ppt/tags/tag497.xml><?xml version="1.0" encoding="utf-8"?>
<p:tagLst xmlns:p="http://schemas.openxmlformats.org/presentationml/2006/main">
  <p:tag name="AS_UNIQUEID" val="3492"/>
</p:tagLst>
</file>

<file path=ppt/tags/tag498.xml><?xml version="1.0" encoding="utf-8"?>
<p:tagLst xmlns:p="http://schemas.openxmlformats.org/presentationml/2006/main">
  <p:tag name="AS_UNIQUEID" val="3493"/>
</p:tagLst>
</file>

<file path=ppt/tags/tag499.xml><?xml version="1.0" encoding="utf-8"?>
<p:tagLst xmlns:p="http://schemas.openxmlformats.org/presentationml/2006/main">
  <p:tag name="AS_UNIQUEID" val="3494"/>
</p:tagLst>
</file>

<file path=ppt/tags/tag5.xml><?xml version="1.0" encoding="utf-8"?>
<p:tagLst xmlns:p="http://schemas.openxmlformats.org/presentationml/2006/main">
  <p:tag name="AS_UNIQUEID" val="2930"/>
</p:tagLst>
</file>

<file path=ppt/tags/tag50.xml><?xml version="1.0" encoding="utf-8"?>
<p:tagLst xmlns:p="http://schemas.openxmlformats.org/presentationml/2006/main">
  <p:tag name="AS_UNIQUEID" val="2986"/>
</p:tagLst>
</file>

<file path=ppt/tags/tag500.xml><?xml version="1.0" encoding="utf-8"?>
<p:tagLst xmlns:p="http://schemas.openxmlformats.org/presentationml/2006/main">
  <p:tag name="AS_UNIQUEID" val="3495"/>
</p:tagLst>
</file>

<file path=ppt/tags/tag501.xml><?xml version="1.0" encoding="utf-8"?>
<p:tagLst xmlns:p="http://schemas.openxmlformats.org/presentationml/2006/main">
  <p:tag name="AS_UNIQUEID" val="3496"/>
</p:tagLst>
</file>

<file path=ppt/tags/tag502.xml><?xml version="1.0" encoding="utf-8"?>
<p:tagLst xmlns:p="http://schemas.openxmlformats.org/presentationml/2006/main">
  <p:tag name="AS_UNIQUEID" val="3497"/>
</p:tagLst>
</file>

<file path=ppt/tags/tag503.xml><?xml version="1.0" encoding="utf-8"?>
<p:tagLst xmlns:p="http://schemas.openxmlformats.org/presentationml/2006/main">
  <p:tag name="AS_UNIQUEID" val="3498"/>
</p:tagLst>
</file>

<file path=ppt/tags/tag504.xml><?xml version="1.0" encoding="utf-8"?>
<p:tagLst xmlns:p="http://schemas.openxmlformats.org/presentationml/2006/main">
  <p:tag name="AS_UNIQUEID" val="3499"/>
</p:tagLst>
</file>

<file path=ppt/tags/tag505.xml><?xml version="1.0" encoding="utf-8"?>
<p:tagLst xmlns:p="http://schemas.openxmlformats.org/presentationml/2006/main">
  <p:tag name="AS_UNIQUEID" val="3500"/>
</p:tagLst>
</file>

<file path=ppt/tags/tag506.xml><?xml version="1.0" encoding="utf-8"?>
<p:tagLst xmlns:p="http://schemas.openxmlformats.org/presentationml/2006/main">
  <p:tag name="AS_UNIQUEID" val="3501"/>
</p:tagLst>
</file>

<file path=ppt/tags/tag507.xml><?xml version="1.0" encoding="utf-8"?>
<p:tagLst xmlns:p="http://schemas.openxmlformats.org/presentationml/2006/main">
  <p:tag name="AS_UNIQUEID" val="3503"/>
</p:tagLst>
</file>

<file path=ppt/tags/tag508.xml><?xml version="1.0" encoding="utf-8"?>
<p:tagLst xmlns:p="http://schemas.openxmlformats.org/presentationml/2006/main">
  <p:tag name="AS_UNIQUEID" val="3505"/>
</p:tagLst>
</file>

<file path=ppt/tags/tag509.xml><?xml version="1.0" encoding="utf-8"?>
<p:tagLst xmlns:p="http://schemas.openxmlformats.org/presentationml/2006/main">
  <p:tag name="AS_UNIQUEID" val="3506"/>
</p:tagLst>
</file>

<file path=ppt/tags/tag51.xml><?xml version="1.0" encoding="utf-8"?>
<p:tagLst xmlns:p="http://schemas.openxmlformats.org/presentationml/2006/main">
  <p:tag name="AS_UNIQUEID" val="2987"/>
</p:tagLst>
</file>

<file path=ppt/tags/tag510.xml><?xml version="1.0" encoding="utf-8"?>
<p:tagLst xmlns:p="http://schemas.openxmlformats.org/presentationml/2006/main">
  <p:tag name="AS_UNIQUEID" val="3508"/>
</p:tagLst>
</file>

<file path=ppt/tags/tag511.xml><?xml version="1.0" encoding="utf-8"?>
<p:tagLst xmlns:p="http://schemas.openxmlformats.org/presentationml/2006/main">
  <p:tag name="AS_UNIQUEID" val="3509"/>
</p:tagLst>
</file>

<file path=ppt/tags/tag512.xml><?xml version="1.0" encoding="utf-8"?>
<p:tagLst xmlns:p="http://schemas.openxmlformats.org/presentationml/2006/main">
  <p:tag name="AS_UNIQUEID" val="3511"/>
  <p:tag name="KSO_WM_UNIT_PLACING_PICTURE_USER_VIEWPORT" val="{&quot;height&quot;:4630,&quot;width&quot;:8514}"/>
</p:tagLst>
</file>

<file path=ppt/tags/tag513.xml><?xml version="1.0" encoding="utf-8"?>
<p:tagLst xmlns:p="http://schemas.openxmlformats.org/presentationml/2006/main">
  <p:tag name="AS_UNIQUEID" val="3512"/>
</p:tagLst>
</file>

<file path=ppt/tags/tag514.xml><?xml version="1.0" encoding="utf-8"?>
<p:tagLst xmlns:p="http://schemas.openxmlformats.org/presentationml/2006/main">
  <p:tag name="AS_UNIQUEID" val="3513"/>
</p:tagLst>
</file>

<file path=ppt/tags/tag515.xml><?xml version="1.0" encoding="utf-8"?>
<p:tagLst xmlns:p="http://schemas.openxmlformats.org/presentationml/2006/main">
  <p:tag name="AS_UNIQUEID" val="3514"/>
  <p:tag name="KSO_WM_UNIT_PLACING_PICTURE_USER_VIEWPORT" val="{&quot;height&quot;:7127.5007874015746,&quot;width&quot;:11739.669291338583}"/>
</p:tagLst>
</file>

<file path=ppt/tags/tag516.xml><?xml version="1.0" encoding="utf-8"?>
<p:tagLst xmlns:p="http://schemas.openxmlformats.org/presentationml/2006/main">
  <p:tag name="AS_UNIQUEID" val="3519"/>
  <p:tag name="KSO_WM_BEAUTIFY_FLAG" val="#wm#"/>
  <p:tag name="KSO_WM_FULL_TEXT_BEAUTIFY_COPY_ID" val="18"/>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Lst>
</file>

<file path=ppt/tags/tag517.xml><?xml version="1.0" encoding="utf-8"?>
<p:tagLst xmlns:p="http://schemas.openxmlformats.org/presentationml/2006/main">
  <p:tag name="AS_UNIQUEID" val="3520"/>
  <p:tag name="KSO_WM_BEAUTIFY_FLAG" val="#wm#"/>
  <p:tag name="KSO_WM_FULL_TEXT_BEAUTIFY_COPY_ID" val="17"/>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Lst>
</file>

<file path=ppt/tags/tag518.xml><?xml version="1.0" encoding="utf-8"?>
<p:tagLst xmlns:p="http://schemas.openxmlformats.org/presentationml/2006/main">
  <p:tag name="AS_UNIQUEID" val="3521"/>
  <p:tag name="KSO_WM_ASSEMBLE_CHIP_INDEX" val="1fbc70bdd0ee4c7bbe2e35e534973025"/>
  <p:tag name="KSO_WM_BEAUTIFY_FLAG" val="#wm#"/>
  <p:tag name="KSO_WM_CHIP_FILLAREA_FILL_RULE" val="{&quot;fill_align&quot;:&quot;cm&quot;,&quot;fill_mode&quot;:&quot;full&quot;,&quot;sacle_strategy&quot;:&quot;smart&quot;}"/>
  <p:tag name="KSO_WM_CHIP_GROUPID" val="5e7881253197e252a37019b5"/>
  <p:tag name="KSO_WM_CHIP_XID" val="5e7881253197e252a37019b6"/>
  <p:tag name="KSO_WM_FULL_TEXT_BEAUTIFY_COPY_ID" val="14"/>
  <p:tag name="KSO_WM_TAG_VERSION" val="1.0"/>
  <p:tag name="KSO_WM_TEMPLATE_ASSEMBLE_GROUPID" val="639b15140c9383becde835e7"/>
  <p:tag name="KSO_WM_TEMPLATE_ASSEMBLE_XID" val="639b15140c9383becde835e7"/>
  <p:tag name="KSO_WM_TEMPLATE_CATEGORY" val="diagram"/>
  <p:tag name="KSO_WM_TEMPLATE_INDEX" val="20229749"/>
  <p:tag name="KSO_WM_UNIT_BLOCK" val="0"/>
  <p:tag name="KSO_WM_UNIT_COMPATIBLE" val="0"/>
  <p:tag name="KSO_WM_UNIT_DEC_AREA_ID" val="017e34da15d74c39a016b069286e7cc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29749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30"/>
</p:tagLst>
</file>

<file path=ppt/tags/tag519.xml><?xml version="1.0" encoding="utf-8"?>
<p:tagLst xmlns:p="http://schemas.openxmlformats.org/presentationml/2006/main">
  <p:tag name="AS_UNIQUEID" val="3522"/>
</p:tagLst>
</file>

<file path=ppt/tags/tag52.xml><?xml version="1.0" encoding="utf-8"?>
<p:tagLst xmlns:p="http://schemas.openxmlformats.org/presentationml/2006/main">
  <p:tag name="AS_UNIQUEID" val="2988"/>
</p:tagLst>
</file>

<file path=ppt/tags/tag520.xml><?xml version="1.0" encoding="utf-8"?>
<p:tagLst xmlns:p="http://schemas.openxmlformats.org/presentationml/2006/main">
  <p:tag name="AS_UNIQUEID" val="3523"/>
</p:tagLst>
</file>

<file path=ppt/tags/tag521.xml><?xml version="1.0" encoding="utf-8"?>
<p:tagLst xmlns:p="http://schemas.openxmlformats.org/presentationml/2006/main">
  <p:tag name="AS_UNIQUEID" val="3524"/>
</p:tagLst>
</file>

<file path=ppt/tags/tag522.xml><?xml version="1.0" encoding="utf-8"?>
<p:tagLst xmlns:p="http://schemas.openxmlformats.org/presentationml/2006/main">
  <p:tag name="FIXED_XID_TMP" val="5f5ee1ca4d6848d78f644aed"/>
  <p:tag name="KSO_WM_BEAUTIFY_FLAG" val="#wm#"/>
  <p:tag name="KSO_WM_CHIP_DECFILLPROP" val="[]"/>
  <p:tag name="KSO_WM_CHIP_FILLPROP" val="[[{&quot;text_align&quot;:&quot;ct&quot;,&quot;text_direction&quot;:&quot;horizontal&quot;,&quot;support_big_font&quot;:false,&quot;picture_toward&quot;:0,&quot;picture_dockside&quot;:[],&quot;fill_id&quot;:&quot;722accd572074b41a2d4cf8c733c9957&quot;,&quot;fill_align&quot;:&quot;ct&quot;,&quot;chip_types&quot;:[&quot;header&quot;]},{&quot;text_align&quot;:&quot;lm&quot;,&quot;text_direction&quot;:&quot;horizontal&quot;,&quot;support_features&quot;:[&quot;collage&quot;],&quot;support_big_font&quot;:false,&quot;picture_toward&quot;:0,&quot;picture_dockside&quot;:[],&quot;fill_id&quot;:&quot;e836bed5e59843b5bc0179a1591ebf37&quot;,&quot;fill_align&quot;:&quot;rm&quot;,&quot;chip_types&quot;:[&quot;pictext&quot;,&quot;text&quot;,&quot;picture&quot;,&quot;chart&quot;,&quot;table&quot;,&quot;video&quot;]},{&quot;text_align&quot;:&quot;lm&quot;,&quot;text_direction&quot;:&quot;horizontal&quot;,&quot;support_features&quot;:[&quot;collage&quot;],&quot;support_big_font&quot;:false,&quot;picture_toward&quot;:0,&quot;picture_dockside&quot;:[],&quot;fill_id&quot;:&quot;164c300f690d423ab1b6e3b65edb0bf9&quot;,&quot;fill_align&quot;:&quot;lm&quot;,&quot;chip_types&quot;:[&quot;pictext&quot;,&quot;text&quot;,&quot;picture&quot;,&quot;chart&quot;,&quot;table&quot;,&quot;video&quot;]}],[{&quot;text_align&quot;:&quot;lt&quot;,&quot;text_direction&quot;:&quot;horizontal&quot;,&quot;support_big_font&quot;:false,&quot;picture_toward&quot;:0,&quot;picture_dockside&quot;:[],&quot;fill_id&quot;:&quot;722accd572074b41a2d4cf8c733c9957&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e836bed5e59843b5bc0179a1591ebf37&quot;,&quot;fill_align&quot;:&quot;lm&quot;,&quot;chip_types&quot;:[&quot;diagram&quot;,&quot;pictext&quot;,&quot;text&quot;,&quot;picture&quot;,&quot;chart&quot;,&quot;table&quot;,&quot;video&quot;]},{&quot;text_align&quot;:&quot;lm&quot;,&quot;text_direction&quot;:&quot;horizontal&quot;,&quot;support_features&quot;:[&quot;collage&quot;,&quot;carousel&quot;],&quot;support_big_font&quot;:false,&quot;picture_toward&quot;:0,&quot;picture_dockside&quot;:[],&quot;fill_id&quot;:&quot;164c300f690d423ab1b6e3b65edb0bf9&quot;,&quot;fill_align&quot;:&quot;lm&quot;,&quot;chip_types&quot;:[&quot;pictext&quot;,&quot;text&quot;,&quot;picture&quot;,&quot;chart&quot;,&quot;table&quot;,&quot;video&quot;]}],[{&quot;text_align&quot;:&quot;cm&quot;,&quot;text_direction&quot;:&quot;horizontal&quot;,&quot;support_big_font&quot;:false,&quot;picture_toward&quot;:0,&quot;picture_dockside&quot;:[],&quot;fill_id&quot;:&quot;722accd572074b41a2d4cf8c733c9957&quot;,&quot;fill_align&quot;:&quot;cm&quot;,&quot;chip_types&quot;:[&quot;text&quot;,&quot;header&quot;]},{&quot;text_align&quot;:&quot;lm&quot;,&quot;text_direction&quot;:&quot;horizontal&quot;,&quot;support_big_font&quot;:false,&quot;picture_toward&quot;:0,&quot;picture_dockside&quot;:[],&quot;fill_id&quot;:&quot;e836bed5e59843b5bc0179a1591ebf37&quot;,&quot;fill_align&quot;:&quot;rm&quot;,&quot;chip_types&quot;:[&quot;text&quot;,&quot;picture&quot;]},{&quot;text_align&quot;:&quot;lm&quot;,&quot;text_direction&quot;:&quot;horizontal&quot;,&quot;support_big_font&quot;:false,&quot;picture_toward&quot;:0,&quot;picture_dockside&quot;:[],&quot;fill_id&quot;:&quot;164c300f690d423ab1b6e3b65edb0bf9&quot;,&quot;fill_align&quot;:&quot;lm&quot;,&quot;chip_types&quot;:[&quot;text&quot;,&quot;picture&quot;]}],[{&quot;text_align&quot;:&quot;lt&quot;,&quot;text_direction&quot;:&quot;horizontal&quot;,&quot;support_big_font&quot;:false,&quot;picture_toward&quot;:0,&quot;picture_dockside&quot;:[],&quot;fill_id&quot;:&quot;722accd572074b41a2d4cf8c733c9957&quot;,&quot;fill_align&quot;:&quot;lt&quot;,&quot;chip_types&quot;:[&quot;header&quot;]},{&quot;text_align&quot;:&quot;lm&quot;,&quot;text_direction&quot;:&quot;horizontal&quot;,&quot;support_features&quot;:[&quot;collage&quot;],&quot;support_big_font&quot;:false,&quot;picture_toward&quot;:0,&quot;picture_dockside&quot;:[],&quot;fill_id&quot;:&quot;e836bed5e59843b5bc0179a1591ebf37&quot;,&quot;fill_align&quot;:&quot;lm&quot;,&quot;chip_types&quot;:[&quot;pictext&quot;,&quot;picture&quot;,&quot;chart&quot;,&quot;table&quot;,&quot;video&quot;]},{&quot;text_align&quot;:&quot;lm&quot;,&quot;text_direction&quot;:&quot;horizontal&quot;,&quot;support_features&quot;:[&quot;collage&quot;,&quot;carousel&quot;],&quot;support_big_font&quot;:false,&quot;picture_toward&quot;:0,&quot;picture_dockside&quot;:[],&quot;fill_id&quot;:&quot;164c300f690d423ab1b6e3b65edb0bf9&quot;,&quot;fill_align&quot;:&quot;lm&quot;,&quot;chip_types&quot;:[&quot;diagram&quot;,&quot;text&quot;,&quot;picture&quot;,&quot;chart&quot;,&quot;table&quot;,&quot;video&quot;]}]]"/>
  <p:tag name="KSO_WM_CHIP_GROUPID" val="5f5ee1ca4d6848d78f644aed"/>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64553136823a5e624b"/>
  <p:tag name="KSO_WM_FULL_TEXT_BEAUTIFY_COPY_ID" val="150995463"/>
  <p:tag name="KSO_WM_SLIDE_BACKGROUND" val="[&quot;general&quot;]"/>
  <p:tag name="KSO_WM_SLIDE_BACKGROUND_TYPE" val="general"/>
  <p:tag name="KSO_WM_SLIDE_BK_DARK_LIGHT" val="2"/>
  <p:tag name="KSO_WM_SLIDE_ID" val="diagram20229749_1"/>
  <p:tag name="KSO_WM_SLIDE_INDEX" val="1"/>
  <p:tag name="KSO_WM_SLIDE_ITEM_CNT" val="0"/>
  <p:tag name="KSO_WM_SLIDE_LAYOUT" val="a_f"/>
  <p:tag name="KSO_WM_SLIDE_LAYOUT_CNT" val="1_2"/>
  <p:tag name="KSO_WM_SLIDE_LAYOUT_INFO" val="{&quot;backgroundInfo&quot;:[{&quot;bottom&quot;:0,&quot;bottomAbs&quot;:false,&quot;left&quot;:0,&quot;leftAbs&quot;:false,&quot;right&quot;:0,&quot;rightAbs&quot;:false,&quot;top&quot;:0,&quot;topAbs&quot;:false,&quot;type&quot;:&quot;general&quot;}],&quot;id&quot;:&quot;2022-12-15T20:37:42&quot;,&quot;maxSize&quot;:{&quot;size1&quot;:30},&quot;minSize&quot;:{&quot;size1&quot;:15.6},&quot;normalSize&quot;:{&quot;size1&quot;:26.288888888888884},&quot;subLayout&quot;:[{&quot;id&quot;:&quot;2022-12-15T20:37:42&quot;,&quot;margin&quot;:{&quot;bottom&quot;:0,&quot;left&quot;:1.6929999589920044,&quot;right&quot;:1.6929999589920044,&quot;top&quot;:1.6929999589920044},&quot;type&quot;:0},{&quot;direction&quot;:1,&quot;id&quot;:&quot;2022-12-15T20:37:42&quot;,&quot;maxSize&quot;:{&quot;size1&quot;:71.2},&quot;minSize&quot;:{&quot;size1&quot;:26.2},&quot;normalSize&quot;:{&quot;size1&quot;:53.175},&quot;subLayout&quot;:[{&quot;id&quot;:&quot;2022-12-15T20:37:42&quot;,&quot;margin&quot;:{&quot;bottom&quot;:1.6929999589920044,&quot;left&quot;:1.6929999589920044,&quot;right&quot;:0,&quot;top&quot;:0.847000002861023},&quot;type&quot;:0},{&quot;id&quot;:&quot;2022-12-15T20:37:42&quot;,&quot;margin&quot;:{&quot;bottom&quot;:1.6929999589920044,&quot;left&quot;:1.2790000438690186,&quot;right&quot;:1.6929999589920044,&quot;top&quot;:0.847000002861023},&quot;type&quot;:0}],&quot;type&quot;:0}],&quot;type&quot;:0}"/>
  <p:tag name="KSO_WM_SLIDE_POSITION" val="48*48"/>
  <p:tag name="KSO_WM_SLIDE_RATIO" val="1.777778"/>
  <p:tag name="KSO_WM_SLIDE_SIZE" val="864*444"/>
  <p:tag name="KSO_WM_SLIDE_SUBTYPE" val="pureTxt"/>
  <p:tag name="KSO_WM_SLIDE_SUPPORT_FEATURE_TYPE" val="0"/>
  <p:tag name="KSO_WM_SLIDE_TYPE" val="text"/>
  <p:tag name="KSO_WM_TAG_VERSION" val="1.0"/>
  <p:tag name="KSO_WM_TEMPLATE_ASSEMBLE_GROUPID" val="639b15140c9383becde835e7"/>
  <p:tag name="KSO_WM_TEMPLATE_ASSEMBLE_XID" val="639b15140c9383becde835e7"/>
  <p:tag name="KSO_WM_TEMPLATE_CATEGORY" val="diagram"/>
  <p:tag name="KSO_WM_TEMPLATE_COLOR_TYPE" val="1"/>
  <p:tag name="KSO_WM_TEMPLATE_INDEX" val="20229749"/>
  <p:tag name="KSO_WM_TEMPLATE_MASTER_TYPE" val="0"/>
  <p:tag name="KSO_WM_TEMPLATE_SUBCATEGORY" val="21"/>
</p:tagLst>
</file>

<file path=ppt/tags/tag523.xml><?xml version="1.0" encoding="utf-8"?>
<p:tagLst xmlns:p="http://schemas.openxmlformats.org/presentationml/2006/main">
  <p:tag name="AS_UNIQUEID" val="3516"/>
</p:tagLst>
</file>

<file path=ppt/tags/tag524.xml><?xml version="1.0" encoding="utf-8"?>
<p:tagLst xmlns:p="http://schemas.openxmlformats.org/presentationml/2006/main">
  <p:tag name="AS_UNIQUEID" val="3517"/>
</p:tagLst>
</file>

<file path=ppt/tags/tag525.xml><?xml version="1.0" encoding="utf-8"?>
<p:tagLst xmlns:p="http://schemas.openxmlformats.org/presentationml/2006/main">
  <p:tag name="AS_UNIQUEID" val="3526"/>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83"/>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i*1_3_1"/>
  <p:tag name="KSO_WM_UNIT_INDEX" val="1_3_1"/>
  <p:tag name="KSO_WM_UNIT_LAYERLEVEL" val="1_1_1"/>
  <p:tag name="KSO_WM_UNIT_LINE_FILL_TYPE" val="2"/>
  <p:tag name="KSO_WM_UNIT_LINE_FORE_SCHEMECOLOR_INDEX" val="10"/>
  <p:tag name="KSO_WM_UNIT_LINE_FORE_SCHEMECOLOR_INDEX_BRIGHTNESS" val="0"/>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526.xml><?xml version="1.0" encoding="utf-8"?>
<p:tagLst xmlns:p="http://schemas.openxmlformats.org/presentationml/2006/main">
  <p:tag name="AS_UNIQUEID" val="3527"/>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84"/>
  <p:tag name="KSO_WM_TAG_VERSION" val="1.0"/>
  <p:tag name="KSO_WM_TEMPLATE_CATEGORY" val="diagram"/>
  <p:tag name="KSO_WM_TEMPLATE_INDEX" val="2021646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6465_3*l_h_i*1_3_3"/>
  <p:tag name="KSO_WM_UNIT_INDEX" val="1_3_3"/>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527.xml><?xml version="1.0" encoding="utf-8"?>
<p:tagLst xmlns:p="http://schemas.openxmlformats.org/presentationml/2006/main">
  <p:tag name="AS_UNIQUEID" val="3528"/>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85"/>
  <p:tag name="KSO_WM_TAG_VERSION" val="1.0"/>
  <p:tag name="KSO_WM_TEMPLATE_CATEGORY" val="diagram"/>
  <p:tag name="KSO_WM_TEMPLATE_INDEX" val="20216465"/>
  <p:tag name="KSO_WM_UNIT_COMPATIBLE" val="0"/>
  <p:tag name="KSO_WM_UNIT_DIAGRAM_ISNUMVISUAL" val="0"/>
  <p:tag name="KSO_WM_UNIT_DIAGRAM_ISREFERUNIT" val="0"/>
  <p:tag name="KSO_WM_UNIT_FILL_FORE_SCHEMECOLOR_INDEX" val="10"/>
  <p:tag name="KSO_WM_UNIT_FILL_FORE_SCHEMECOLOR_INDEX_BRIGHTNESS" val="0"/>
  <p:tag name="KSO_WM_UNIT_FILL_TYPE" val="1"/>
  <p:tag name="KSO_WM_UNIT_HIGHLIGHT" val="0"/>
  <p:tag name="KSO_WM_UNIT_ID" val="diagram20216465_3*l_h_i*1_3_4"/>
  <p:tag name="KSO_WM_UNIT_INDEX" val="1_3_4"/>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528.xml><?xml version="1.0" encoding="utf-8"?>
<p:tagLst xmlns:p="http://schemas.openxmlformats.org/presentationml/2006/main">
  <p:tag name="AS_UNIQUEID" val="3529"/>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87"/>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f*1_3_1"/>
  <p:tag name="KSO_WM_UNIT_INDEX" val="1_3_1"/>
  <p:tag name="KSO_WM_UNIT_LAYERLEVEL" val="1_1_1"/>
  <p:tag name="KSO_WM_UNIT_NOCLEAR" val="0"/>
  <p:tag name="KSO_WM_UNIT_PRESET_TEXT" val="单击此处输入你的正文，文字是您思想的提炼，为了最终演示发布的良好效果，请尽量言简意赅的阐述观点。"/>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Lst>
</file>

<file path=ppt/tags/tag529.xml><?xml version="1.0" encoding="utf-8"?>
<p:tagLst xmlns:p="http://schemas.openxmlformats.org/presentationml/2006/main">
  <p:tag name="AS_UNIQUEID" val="3530"/>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88"/>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a*1_3_1"/>
  <p:tag name="KSO_WM_UNIT_INDEX" val="1_3_1"/>
  <p:tag name="KSO_WM_UNIT_ISCONTENTSTITLE" val="0"/>
  <p:tag name="KSO_WM_UNIT_ISNUMDGMTITLE" val="0"/>
  <p:tag name="KSO_WM_UNIT_LAYERLEVEL" val="1_1_1"/>
  <p:tag name="KSO_WM_UNIT_NOCLEAR" val="0"/>
  <p:tag name="KSO_WM_UNIT_PRESET_TEXT" val="添加标题"/>
  <p:tag name="KSO_WM_UNIT_TEXT_FILL_FORE_SCHEMECOLOR_INDEX" val="13"/>
  <p:tag name="KSO_WM_UNIT_TEXT_FILL_FORE_SCHEMECOLOR_INDEX_BRIGHTNESS" val="0.25"/>
  <p:tag name="KSO_WM_UNIT_TEXT_FILL_TYPE" val="1"/>
  <p:tag name="KSO_WM_UNIT_TYPE" val="l_h_a"/>
  <p:tag name="KSO_WM_UNIT_USESOURCEFORMAT_APPLY" val="1"/>
</p:tagLst>
</file>

<file path=ppt/tags/tag53.xml><?xml version="1.0" encoding="utf-8"?>
<p:tagLst xmlns:p="http://schemas.openxmlformats.org/presentationml/2006/main">
  <p:tag name="AS_UNIQUEID" val="2989"/>
</p:tagLst>
</file>

<file path=ppt/tags/tag530.xml><?xml version="1.0" encoding="utf-8"?>
<p:tagLst xmlns:p="http://schemas.openxmlformats.org/presentationml/2006/main">
  <p:tag name="AS_UNIQUEID" val="3531"/>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89"/>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i*1_3_2"/>
  <p:tag name="KSO_WM_UNIT_INDEX" val="1_3_2"/>
  <p:tag name="KSO_WM_UNIT_LAYERLEVEL" val="1_1_1"/>
  <p:tag name="KSO_WM_UNIT_SUBTYPE" val="d"/>
  <p:tag name="KSO_WM_UNIT_TEXT_FILL_FORE_SCHEMECOLOR_INDEX" val="14"/>
  <p:tag name="KSO_WM_UNIT_TEXT_FILL_FORE_SCHEMECOLOR_INDEX_BRIGHTNESS" val="0"/>
  <p:tag name="KSO_WM_UNIT_TEXT_FILL_TYPE" val="1"/>
  <p:tag name="KSO_WM_UNIT_TYPE" val="l_h_i"/>
  <p:tag name="KSO_WM_UNIT_USESOURCEFORMAT_APPLY" val="1"/>
</p:tagLst>
</file>

<file path=ppt/tags/tag531.xml><?xml version="1.0" encoding="utf-8"?>
<p:tagLst xmlns:p="http://schemas.openxmlformats.org/presentationml/2006/main">
  <p:tag name="AS_UNIQUEID" val="3532"/>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32"/>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i*1_2_1"/>
  <p:tag name="KSO_WM_UNIT_INDEX" val="1_2_1"/>
  <p:tag name="KSO_WM_UNIT_LAYERLEVEL" val="1_1_1"/>
  <p:tag name="KSO_WM_UNIT_LINE_FILL_TYPE" val="2"/>
  <p:tag name="KSO_WM_UNIT_LINE_FORE_SCHEMECOLOR_INDEX" val="6"/>
  <p:tag name="KSO_WM_UNIT_LINE_FORE_SCHEMECOLOR_INDEX_BRIGHTNESS" val="0"/>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532.xml><?xml version="1.0" encoding="utf-8"?>
<p:tagLst xmlns:p="http://schemas.openxmlformats.org/presentationml/2006/main">
  <p:tag name="AS_UNIQUEID" val="3533"/>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33"/>
  <p:tag name="KSO_WM_TAG_VERSION" val="1.0"/>
  <p:tag name="KSO_WM_TEMPLATE_CATEGORY" val="diagram"/>
  <p:tag name="KSO_WM_TEMPLATE_INDEX" val="20216465"/>
  <p:tag name="KSO_WM_UNIT_COMPATIBLE" val="0"/>
  <p:tag name="KSO_WM_UNIT_DIAGRAM_ISNUMVISUAL" val="0"/>
  <p:tag name="KSO_WM_UNIT_DIAGRAM_ISREFERUNIT" val="0"/>
  <p:tag name="KSO_WM_UNIT_FILL_FORE_SCHEMECOLOR_INDEX" val="8"/>
  <p:tag name="KSO_WM_UNIT_FILL_FORE_SCHEMECOLOR_INDEX_BRIGHTNESS" val="0"/>
  <p:tag name="KSO_WM_UNIT_FILL_TYPE" val="1"/>
  <p:tag name="KSO_WM_UNIT_HIGHLIGHT" val="0"/>
  <p:tag name="KSO_WM_UNIT_ID" val="diagram20216465_3*l_h_i*1_2_3"/>
  <p:tag name="KSO_WM_UNIT_INDEX" val="1_2_3"/>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533.xml><?xml version="1.0" encoding="utf-8"?>
<p:tagLst xmlns:p="http://schemas.openxmlformats.org/presentationml/2006/main">
  <p:tag name="AS_UNIQUEID" val="3534"/>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34"/>
  <p:tag name="KSO_WM_TAG_VERSION" val="1.0"/>
  <p:tag name="KSO_WM_TEMPLATE_CATEGORY" val="diagram"/>
  <p:tag name="KSO_WM_TEMPLATE_INDEX" val="20216465"/>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diagram20216465_3*l_h_i*1_2_4"/>
  <p:tag name="KSO_WM_UNIT_INDEX" val="1_2_4"/>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534.xml><?xml version="1.0" encoding="utf-8"?>
<p:tagLst xmlns:p="http://schemas.openxmlformats.org/presentationml/2006/main">
  <p:tag name="AS_UNIQUEID" val="3535"/>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35"/>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f*1_2_1"/>
  <p:tag name="KSO_WM_UNIT_INDEX" val="1_2_1"/>
  <p:tag name="KSO_WM_UNIT_LAYERLEVEL" val="1_1_1"/>
  <p:tag name="KSO_WM_UNIT_NOCLEAR" val="0"/>
  <p:tag name="KSO_WM_UNIT_PRESET_TEXT" val="单击此处输入你的正文，文字是您思想的提炼，为了最终演示发布的良好效果，请尽量言简意赅的阐述观点。"/>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Lst>
</file>

<file path=ppt/tags/tag535.xml><?xml version="1.0" encoding="utf-8"?>
<p:tagLst xmlns:p="http://schemas.openxmlformats.org/presentationml/2006/main">
  <p:tag name="AS_UNIQUEID" val="3536"/>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36"/>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a*1_2_1"/>
  <p:tag name="KSO_WM_UNIT_INDEX" val="1_2_1"/>
  <p:tag name="KSO_WM_UNIT_ISCONTENTSTITLE" val="0"/>
  <p:tag name="KSO_WM_UNIT_ISNUMDGMTITLE" val="0"/>
  <p:tag name="KSO_WM_UNIT_LAYERLEVEL" val="1_1_1"/>
  <p:tag name="KSO_WM_UNIT_NOCLEAR" val="0"/>
  <p:tag name="KSO_WM_UNIT_PRESET_TEXT" val="添加标题"/>
  <p:tag name="KSO_WM_UNIT_TEXT_FILL_FORE_SCHEMECOLOR_INDEX" val="13"/>
  <p:tag name="KSO_WM_UNIT_TEXT_FILL_FORE_SCHEMECOLOR_INDEX_BRIGHTNESS" val="0.25"/>
  <p:tag name="KSO_WM_UNIT_TEXT_FILL_TYPE" val="1"/>
  <p:tag name="KSO_WM_UNIT_TYPE" val="l_h_a"/>
  <p:tag name="KSO_WM_UNIT_USESOURCEFORMAT_APPLY" val="1"/>
</p:tagLst>
</file>

<file path=ppt/tags/tag536.xml><?xml version="1.0" encoding="utf-8"?>
<p:tagLst xmlns:p="http://schemas.openxmlformats.org/presentationml/2006/main">
  <p:tag name="AS_UNIQUEID" val="3537"/>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37"/>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i*1_2_2"/>
  <p:tag name="KSO_WM_UNIT_INDEX" val="1_2_2"/>
  <p:tag name="KSO_WM_UNIT_LAYERLEVEL" val="1_1_1"/>
  <p:tag name="KSO_WM_UNIT_SUBTYPE" val="d"/>
  <p:tag name="KSO_WM_UNIT_TEXT_FILL_FORE_SCHEMECOLOR_INDEX" val="14"/>
  <p:tag name="KSO_WM_UNIT_TEXT_FILL_FORE_SCHEMECOLOR_INDEX_BRIGHTNESS" val="0"/>
  <p:tag name="KSO_WM_UNIT_TEXT_FILL_TYPE" val="1"/>
  <p:tag name="KSO_WM_UNIT_TYPE" val="l_h_i"/>
  <p:tag name="KSO_WM_UNIT_USESOURCEFORMAT_APPLY" val="1"/>
</p:tagLst>
</file>

<file path=ppt/tags/tag537.xml><?xml version="1.0" encoding="utf-8"?>
<p:tagLst xmlns:p="http://schemas.openxmlformats.org/presentationml/2006/main">
  <p:tag name="AS_UNIQUEID" val="3538"/>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39"/>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i*1_1_1"/>
  <p:tag name="KSO_WM_UNIT_INDEX" val="1_1_1"/>
  <p:tag name="KSO_WM_UNIT_LAYERLEVEL" val="1_1_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538.xml><?xml version="1.0" encoding="utf-8"?>
<p:tagLst xmlns:p="http://schemas.openxmlformats.org/presentationml/2006/main">
  <p:tag name="AS_UNIQUEID" val="3539"/>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40"/>
  <p:tag name="KSO_WM_TAG_VERSION" val="1.0"/>
  <p:tag name="KSO_WM_TEMPLATE_CATEGORY" val="diagram"/>
  <p:tag name="KSO_WM_TEMPLATE_INDEX" val="20216465"/>
  <p:tag name="KSO_WM_UNIT_COMPATIBLE" val="0"/>
  <p:tag name="KSO_WM_UNIT_DIAGRAM_ISNUMVISUAL" val="0"/>
  <p:tag name="KSO_WM_UNIT_DIAGRAM_ISREFERUNIT" val="0"/>
  <p:tag name="KSO_WM_UNIT_FILL_FORE_SCHEMECOLOR_INDEX" val="10"/>
  <p:tag name="KSO_WM_UNIT_FILL_FORE_SCHEMECOLOR_INDEX_BRIGHTNESS" val="0"/>
  <p:tag name="KSO_WM_UNIT_FILL_TYPE" val="1"/>
  <p:tag name="KSO_WM_UNIT_HIGHLIGHT" val="0"/>
  <p:tag name="KSO_WM_UNIT_ID" val="diagram20216465_3*l_h_i*1_1_3"/>
  <p:tag name="KSO_WM_UNIT_INDEX" val="1_1_3"/>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539.xml><?xml version="1.0" encoding="utf-8"?>
<p:tagLst xmlns:p="http://schemas.openxmlformats.org/presentationml/2006/main">
  <p:tag name="AS_UNIQUEID" val="3540"/>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41"/>
  <p:tag name="KSO_WM_TAG_VERSION" val="1.0"/>
  <p:tag name="KSO_WM_TEMPLATE_CATEGORY" val="diagram"/>
  <p:tag name="KSO_WM_TEMPLATE_INDEX" val="2021646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6465_3*l_h_i*1_1_4"/>
  <p:tag name="KSO_WM_UNIT_INDEX" val="1_1_4"/>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54.xml><?xml version="1.0" encoding="utf-8"?>
<p:tagLst xmlns:p="http://schemas.openxmlformats.org/presentationml/2006/main">
  <p:tag name="AS_UNIQUEID" val="2991"/>
</p:tagLst>
</file>

<file path=ppt/tags/tag540.xml><?xml version="1.0" encoding="utf-8"?>
<p:tagLst xmlns:p="http://schemas.openxmlformats.org/presentationml/2006/main">
  <p:tag name="AS_UNIQUEID" val="3541"/>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43"/>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a*1_1_1"/>
  <p:tag name="KSO_WM_UNIT_INDEX" val="1_1_1"/>
  <p:tag name="KSO_WM_UNIT_ISCONTENTSTITLE" val="0"/>
  <p:tag name="KSO_WM_UNIT_ISNUMDGMTITLE" val="0"/>
  <p:tag name="KSO_WM_UNIT_LAYERLEVEL" val="1_1_1"/>
  <p:tag name="KSO_WM_UNIT_NOCLEAR" val="0"/>
  <p:tag name="KSO_WM_UNIT_PRESET_TEXT" val="添加标题"/>
  <p:tag name="KSO_WM_UNIT_TEXT_FILL_FORE_SCHEMECOLOR_INDEX" val="13"/>
  <p:tag name="KSO_WM_UNIT_TEXT_FILL_FORE_SCHEMECOLOR_INDEX_BRIGHTNESS" val="0.25"/>
  <p:tag name="KSO_WM_UNIT_TEXT_FILL_TYPE" val="1"/>
  <p:tag name="KSO_WM_UNIT_TYPE" val="l_h_a"/>
  <p:tag name="KSO_WM_UNIT_USESOURCEFORMAT_APPLY" val="1"/>
</p:tagLst>
</file>

<file path=ppt/tags/tag541.xml><?xml version="1.0" encoding="utf-8"?>
<p:tagLst xmlns:p="http://schemas.openxmlformats.org/presentationml/2006/main">
  <p:tag name="AS_UNIQUEID" val="3542"/>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44"/>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i*1_1_2"/>
  <p:tag name="KSO_WM_UNIT_INDEX" val="1_1_2"/>
  <p:tag name="KSO_WM_UNIT_LAYERLEVEL" val="1_1_1"/>
  <p:tag name="KSO_WM_UNIT_SUBTYPE" val="d"/>
  <p:tag name="KSO_WM_UNIT_TEXT_FILL_FORE_SCHEMECOLOR_INDEX" val="14"/>
  <p:tag name="KSO_WM_UNIT_TEXT_FILL_FORE_SCHEMECOLOR_INDEX_BRIGHTNESS" val="0"/>
  <p:tag name="KSO_WM_UNIT_TEXT_FILL_TYPE" val="1"/>
  <p:tag name="KSO_WM_UNIT_TYPE" val="l_h_i"/>
  <p:tag name="KSO_WM_UNIT_USESOURCEFORMAT_APPLY" val="1"/>
</p:tagLst>
</file>

<file path=ppt/tags/tag542.xml><?xml version="1.0" encoding="utf-8"?>
<p:tagLst xmlns:p="http://schemas.openxmlformats.org/presentationml/2006/main">
  <p:tag name="AS_UNIQUEID" val="3543"/>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46"/>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i*1_4_1"/>
  <p:tag name="KSO_WM_UNIT_INDEX" val="1_4_1"/>
  <p:tag name="KSO_WM_UNIT_LAYERLEVEL" val="1_1_1"/>
  <p:tag name="KSO_WM_UNIT_LINE_FILL_TYPE" val="2"/>
  <p:tag name="KSO_WM_UNIT_LINE_FORE_SCHEMECOLOR_INDEX" val="8"/>
  <p:tag name="KSO_WM_UNIT_LINE_FORE_SCHEMECOLOR_INDEX_BRIGHTNESS" val="0"/>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543.xml><?xml version="1.0" encoding="utf-8"?>
<p:tagLst xmlns:p="http://schemas.openxmlformats.org/presentationml/2006/main">
  <p:tag name="AS_UNIQUEID" val="3544"/>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47"/>
  <p:tag name="KSO_WM_TAG_VERSION" val="1.0"/>
  <p:tag name="KSO_WM_TEMPLATE_CATEGORY" val="diagram"/>
  <p:tag name="KSO_WM_TEMPLATE_INDEX" val="20216465"/>
  <p:tag name="KSO_WM_UNIT_COMPATIBLE" val="0"/>
  <p:tag name="KSO_WM_UNIT_DIAGRAM_ISNUMVISUAL" val="0"/>
  <p:tag name="KSO_WM_UNIT_DIAGRAM_ISREFERUNIT" val="0"/>
  <p:tag name="KSO_WM_UNIT_FILL_FORE_SCHEMECOLOR_INDEX" val="9"/>
  <p:tag name="KSO_WM_UNIT_FILL_FORE_SCHEMECOLOR_INDEX_BRIGHTNESS" val="0"/>
  <p:tag name="KSO_WM_UNIT_FILL_TYPE" val="1"/>
  <p:tag name="KSO_WM_UNIT_HIGHLIGHT" val="0"/>
  <p:tag name="KSO_WM_UNIT_ID" val="diagram20216465_3*l_h_i*1_4_3"/>
  <p:tag name="KSO_WM_UNIT_INDEX" val="1_4_3"/>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544.xml><?xml version="1.0" encoding="utf-8"?>
<p:tagLst xmlns:p="http://schemas.openxmlformats.org/presentationml/2006/main">
  <p:tag name="AS_UNIQUEID" val="3545"/>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48"/>
  <p:tag name="KSO_WM_TAG_VERSION" val="1.0"/>
  <p:tag name="KSO_WM_TEMPLATE_CATEGORY" val="diagram"/>
  <p:tag name="KSO_WM_TEMPLATE_INDEX" val="20216465"/>
  <p:tag name="KSO_WM_UNIT_COMPATIBLE" val="0"/>
  <p:tag name="KSO_WM_UNIT_DIAGRAM_ISNUMVISUAL" val="0"/>
  <p:tag name="KSO_WM_UNIT_DIAGRAM_ISREFERUNIT" val="0"/>
  <p:tag name="KSO_WM_UNIT_FILL_FORE_SCHEMECOLOR_INDEX" val="8"/>
  <p:tag name="KSO_WM_UNIT_FILL_FORE_SCHEMECOLOR_INDEX_BRIGHTNESS" val="0"/>
  <p:tag name="KSO_WM_UNIT_FILL_TYPE" val="1"/>
  <p:tag name="KSO_WM_UNIT_HIGHLIGHT" val="0"/>
  <p:tag name="KSO_WM_UNIT_ID" val="diagram20216465_3*l_h_i*1_4_4"/>
  <p:tag name="KSO_WM_UNIT_INDEX" val="1_4_4"/>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545.xml><?xml version="1.0" encoding="utf-8"?>
<p:tagLst xmlns:p="http://schemas.openxmlformats.org/presentationml/2006/main">
  <p:tag name="AS_UNIQUEID" val="3546"/>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49"/>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f*1_4_1"/>
  <p:tag name="KSO_WM_UNIT_INDEX" val="1_4_1"/>
  <p:tag name="KSO_WM_UNIT_LAYERLEVEL" val="1_1_1"/>
  <p:tag name="KSO_WM_UNIT_NOCLEAR" val="0"/>
  <p:tag name="KSO_WM_UNIT_PRESET_TEXT" val="单击此处输入你的正文，文字是您思想的提炼，为了最终演示发布的良好效果，请尽量言简意赅的阐述观点。"/>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Lst>
</file>

<file path=ppt/tags/tag546.xml><?xml version="1.0" encoding="utf-8"?>
<p:tagLst xmlns:p="http://schemas.openxmlformats.org/presentationml/2006/main">
  <p:tag name="AS_UNIQUEID" val="3547"/>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50"/>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a*1_4_1"/>
  <p:tag name="KSO_WM_UNIT_INDEX" val="1_4_1"/>
  <p:tag name="KSO_WM_UNIT_ISCONTENTSTITLE" val="0"/>
  <p:tag name="KSO_WM_UNIT_ISNUMDGMTITLE" val="0"/>
  <p:tag name="KSO_WM_UNIT_LAYERLEVEL" val="1_1_1"/>
  <p:tag name="KSO_WM_UNIT_NOCLEAR" val="0"/>
  <p:tag name="KSO_WM_UNIT_PRESET_TEXT" val="添加标题"/>
  <p:tag name="KSO_WM_UNIT_TEXT_FILL_FORE_SCHEMECOLOR_INDEX" val="13"/>
  <p:tag name="KSO_WM_UNIT_TEXT_FILL_FORE_SCHEMECOLOR_INDEX_BRIGHTNESS" val="0.25"/>
  <p:tag name="KSO_WM_UNIT_TEXT_FILL_TYPE" val="1"/>
  <p:tag name="KSO_WM_UNIT_TYPE" val="l_h_a"/>
  <p:tag name="KSO_WM_UNIT_USESOURCEFORMAT_APPLY" val="1"/>
</p:tagLst>
</file>

<file path=ppt/tags/tag547.xml><?xml version="1.0" encoding="utf-8"?>
<p:tagLst xmlns:p="http://schemas.openxmlformats.org/presentationml/2006/main">
  <p:tag name="AS_UNIQUEID" val="3548"/>
  <p:tag name="KSO_WM_BEAUTIFY_FLAG" val="#wm#"/>
  <p:tag name="KSO_WM_DIAGRAM_GROUP_CODE" val="l1-1"/>
  <p:tag name="KSO_WM_DIAGRAM_VIRTUALLY_FRAME" val="{&quot;height&quot;:356.5295275590551,&quot;left&quot;:36.01535433070866,&quot;top&quot;:80.27047244094487,&quot;width&quot;:901.5228346456694}"/>
  <p:tag name="KSO_WM_FULL_TEXT_BEAUTIFY_COPY_ID" val="51"/>
  <p:tag name="KSO_WM_TAG_VERSION" val="1.0"/>
  <p:tag name="KSO_WM_TEMPLATE_CATEGORY" val="diagram"/>
  <p:tag name="KSO_WM_TEMPLATE_INDEX" val="20216465"/>
  <p:tag name="KSO_WM_UNIT_COMPATIBLE" val="0"/>
  <p:tag name="KSO_WM_UNIT_DIAGRAM_ISNUMVISUAL" val="0"/>
  <p:tag name="KSO_WM_UNIT_DIAGRAM_ISREFERUNIT" val="0"/>
  <p:tag name="KSO_WM_UNIT_HIGHLIGHT" val="0"/>
  <p:tag name="KSO_WM_UNIT_ID" val="diagram20216465_3*l_h_i*1_4_2"/>
  <p:tag name="KSO_WM_UNIT_INDEX" val="1_4_2"/>
  <p:tag name="KSO_WM_UNIT_LAYERLEVEL" val="1_1_1"/>
  <p:tag name="KSO_WM_UNIT_SUBTYPE" val="d"/>
  <p:tag name="KSO_WM_UNIT_TEXT_FILL_FORE_SCHEMECOLOR_INDEX" val="14"/>
  <p:tag name="KSO_WM_UNIT_TEXT_FILL_FORE_SCHEMECOLOR_INDEX_BRIGHTNESS" val="0"/>
  <p:tag name="KSO_WM_UNIT_TEXT_FILL_TYPE" val="1"/>
  <p:tag name="KSO_WM_UNIT_TYPE" val="l_h_i"/>
  <p:tag name="KSO_WM_UNIT_USESOURCEFORMAT_APPLY" val="1"/>
</p:tagLst>
</file>

<file path=ppt/tags/tag548.xml><?xml version="1.0" encoding="utf-8"?>
<p:tagLst xmlns:p="http://schemas.openxmlformats.org/presentationml/2006/main">
  <p:tag name="AS_UNIQUEID" val="3549"/>
  <p:tag name="KSO_WM_BEAUTIFY_FLAG" val=""/>
  <p:tag name="KSO_WM_FULL_TEXT_BEAUTIFY_COPY_ID" val="2"/>
</p:tagLst>
</file>

<file path=ppt/tags/tag549.xml><?xml version="1.0" encoding="utf-8"?>
<p:tagLst xmlns:p="http://schemas.openxmlformats.org/presentationml/2006/main">
  <p:tag name="AS_UNIQUEID" val="3550"/>
  <p:tag name="KSO_WM_BEAUTIFY_FLAG" val=""/>
  <p:tag name="KSO_WM_FULL_TEXT_BEAUTIFY_COPY_ID" val="3"/>
</p:tagLst>
</file>

<file path=ppt/tags/tag55.xml><?xml version="1.0" encoding="utf-8"?>
<p:tagLst xmlns:p="http://schemas.openxmlformats.org/presentationml/2006/main">
  <p:tag name="AS_UNIQUEID" val="2992"/>
</p:tagLst>
</file>

<file path=ppt/tags/tag550.xml><?xml version="1.0" encoding="utf-8"?>
<p:tagLst xmlns:p="http://schemas.openxmlformats.org/presentationml/2006/main">
  <p:tag name="AS_UNIQUEID" val="3551"/>
</p:tagLst>
</file>

<file path=ppt/tags/tag551.xml><?xml version="1.0" encoding="utf-8"?>
<p:tagLst xmlns:p="http://schemas.openxmlformats.org/presentationml/2006/main">
  <p:tag name="KSO_WM_BEAUTIFY_FLAG" val="#wm#"/>
  <p:tag name="KSO_WM_CHIP_DECFILLPROP" val="[]"/>
  <p:tag name="KSO_WM_CHIP_FILLPROP" val="[[{&quot;text_align&quot;:&quot;lm&quot;,&quot;text_direction&quot;:&quot;horizontal&quot;,&quot;support_features&quot;:[&quot;collage&quot;,&quot;carousel&quot;],&quot;support_big_font&quot;:false,&quot;picture_toward&quot;:0,&quot;picture_dockside&quot;:[],&quot;fill_id&quot;:&quot;05426f0b1077440ebd8848530286d431&quot;,&quot;fill_align&quot;:&quot;cm&quot;,&quot;chip_types&quot;:[&quot;diagram&quot;,&quot;pictext&quot;,&quot;text&quot;,&quot;picture&quot;,&quot;chart&quot;,&quot;table&quot;,&quot;video&quot;]}]]"/>
  <p:tag name="KSO_WM_CHIP_GROUPID" val="5f20142fc4814ce96fb1281a"/>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20142fc4814ce96fb1281b"/>
  <p:tag name="KSO_WM_FULL_TEXT_BEAUTIFY_COPY_ID" val="150995419"/>
  <p:tag name="KSO_WM_SLIDE_BACKGROUND" val="[&quot;general&quot;]"/>
  <p:tag name="KSO_WM_SLIDE_BACKGROUND_TYPE" val="general"/>
  <p:tag name="KSO_WM_SLIDE_BK_DARK_LIGHT" val="2"/>
  <p:tag name="KSO_WM_SLIDE_ID" val="diagram20209527_1"/>
  <p:tag name="KSO_WM_SLIDE_INDEX" val="1"/>
  <p:tag name="KSO_WM_SLIDE_ITEM_CNT" val="0"/>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4-03-14T13:04:41&quot;,&quot;maxSize&quot;:{&quot;size1&quot;:2.310280974926772},&quot;minSize&quot;:{&quot;size1&quot;:2.310280974926772},&quot;normalSize&quot;:{&quot;size1&quot;:2.310280974926772},&quot;subLayout&quot;:[{&quot;id&quot;:&quot;2024-03-14T13:04:41&quot;,&quot;type&quot;:0},{&quot;id&quot;:&quot;2024-03-14T13:04:41&quot;,&quot;margin&quot;:{&quot;bottom&quot;:1.6929999589920044,&quot;left&quot;:1.6929999589920044,&quot;right&quot;:1.6929999589920044,&quot;top&quot;:1.2699999809265137},&quot;type&quot;:0}],&quot;type&quot;:0}"/>
  <p:tag name="KSO_WM_SLIDE_POSITION" val="47*107"/>
  <p:tag name="KSO_WM_SLIDE_RATIO" val="1.777778"/>
  <p:tag name="KSO_WM_SLIDE_SIZE" val="864*324"/>
  <p:tag name="KSO_WM_SLIDE_SUBTYPE" val="picTxt"/>
  <p:tag name="KSO_WM_SLIDE_SUPPORT_FEATURE_TYPE" val="3"/>
  <p:tag name="KSO_WM_SLIDE_TYPE" val="text"/>
  <p:tag name="KSO_WM_TAG_VERSION" val="1.0"/>
  <p:tag name="KSO_WM_TEMPLATE_ASSEMBLE_GROUPID" val="60656e904054ed1e2fb7fb93"/>
  <p:tag name="KSO_WM_TEMPLATE_ASSEMBLE_XID" val="60656e904054ed1e2fb7fb93"/>
  <p:tag name="KSO_WM_TEMPLATE_CATEGORY" val="diagram"/>
  <p:tag name="KSO_WM_TEMPLATE_COLOR_TYPE" val="1"/>
  <p:tag name="KSO_WM_TEMPLATE_INDEX" val="20209527"/>
  <p:tag name="KSO_WM_TEMPLATE_MASTER_TYPE" val="0"/>
  <p:tag name="KSO_WM_TEMPLATE_SUBCATEGORY" val="21"/>
  <p:tag name="KSO_WM_TEMPLATE_THUMBS_INDEX" val="1、4、7、12、13、14、15、16、17、18、20、24、25、28、33、36、40、43、44"/>
</p:tagLst>
</file>

<file path=ppt/tags/tag552.xml><?xml version="1.0" encoding="utf-8"?>
<p:tagLst xmlns:p="http://schemas.openxmlformats.org/presentationml/2006/main">
  <p:tag name="AS_UNIQUEID" val="3557"/>
  <p:tag name="KSO_WM_FULL_TEXT_BEAUTIFY_COPY_ID" val="27"/>
</p:tagLst>
</file>

<file path=ppt/tags/tag553.xml><?xml version="1.0" encoding="utf-8"?>
<p:tagLst xmlns:p="http://schemas.openxmlformats.org/presentationml/2006/main">
  <p:tag name="AS_UNIQUEID" val="3558"/>
  <p:tag name="KSO_WM_FULL_TEXT_BEAUTIFY_COPY_ID" val="34"/>
</p:tagLst>
</file>

<file path=ppt/tags/tag554.xml><?xml version="1.0" encoding="utf-8"?>
<p:tagLst xmlns:p="http://schemas.openxmlformats.org/presentationml/2006/main">
  <p:tag name="AS_UNIQUEID" val="3559"/>
  <p:tag name="KSO_WM_FULL_TEXT_BEAUTIFY_COPY_ID" val="35"/>
</p:tagLst>
</file>

<file path=ppt/tags/tag555.xml><?xml version="1.0" encoding="utf-8"?>
<p:tagLst xmlns:p="http://schemas.openxmlformats.org/presentationml/2006/main">
  <p:tag name="AS_UNIQUEID" val="3560"/>
  <p:tag name="KSO_WM_FULL_TEXT_BEAUTIFY_COPY_ID" val="37"/>
</p:tagLst>
</file>

<file path=ppt/tags/tag556.xml><?xml version="1.0" encoding="utf-8"?>
<p:tagLst xmlns:p="http://schemas.openxmlformats.org/presentationml/2006/main">
  <p:tag name="AS_UNIQUEID" val="3561"/>
  <p:tag name="KSO_WM_FULL_TEXT_BEAUTIFY_COPY_ID" val="2"/>
</p:tagLst>
</file>

<file path=ppt/tags/tag557.xml><?xml version="1.0" encoding="utf-8"?>
<p:tagLst xmlns:p="http://schemas.openxmlformats.org/presentationml/2006/main">
  <p:tag name="AS_UNIQUEID" val="3562"/>
  <p:tag name="KSO_WM_FULL_TEXT_BEAUTIFY_COPY_ID" val="3"/>
</p:tagLst>
</file>

<file path=ppt/tags/tag558.xml><?xml version="1.0" encoding="utf-8"?>
<p:tagLst xmlns:p="http://schemas.openxmlformats.org/presentationml/2006/main">
  <p:tag name="AS_UNIQUEID" val="3563"/>
  <p:tag name="KSO_WM_FULL_TEXT_BEAUTIFY_COPY_ID" val="4"/>
</p:tagLst>
</file>

<file path=ppt/tags/tag559.xml><?xml version="1.0" encoding="utf-8"?>
<p:tagLst xmlns:p="http://schemas.openxmlformats.org/presentationml/2006/main">
  <p:tag name="AS_UNIQUEID" val="3564"/>
  <p:tag name="KSO_WM_FULL_TEXT_BEAUTIFY_COPY_ID" val="5"/>
</p:tagLst>
</file>

<file path=ppt/tags/tag56.xml><?xml version="1.0" encoding="utf-8"?>
<p:tagLst xmlns:p="http://schemas.openxmlformats.org/presentationml/2006/main">
  <p:tag name="AS_UNIQUEID" val="2993"/>
</p:tagLst>
</file>

<file path=ppt/tags/tag560.xml><?xml version="1.0" encoding="utf-8"?>
<p:tagLst xmlns:p="http://schemas.openxmlformats.org/presentationml/2006/main">
  <p:tag name="AS_UNIQUEID" val="3565"/>
  <p:tag name="KSO_WM_FULL_TEXT_BEAUTIFY_COPY_ID" val="6"/>
</p:tagLst>
</file>

<file path=ppt/tags/tag561.xml><?xml version="1.0" encoding="utf-8"?>
<p:tagLst xmlns:p="http://schemas.openxmlformats.org/presentationml/2006/main">
  <p:tag name="AS_UNIQUEID" val="3566"/>
  <p:tag name="KSO_WM_FULL_TEXT_BEAUTIFY_COPY_ID" val="13"/>
</p:tagLst>
</file>

<file path=ppt/tags/tag562.xml><?xml version="1.0" encoding="utf-8"?>
<p:tagLst xmlns:p="http://schemas.openxmlformats.org/presentationml/2006/main">
  <p:tag name="AS_UNIQUEID" val="3567"/>
  <p:tag name="KSO_WM_FULL_TEXT_BEAUTIFY_COPY_ID" val="14"/>
</p:tagLst>
</file>

<file path=ppt/tags/tag563.xml><?xml version="1.0" encoding="utf-8"?>
<p:tagLst xmlns:p="http://schemas.openxmlformats.org/presentationml/2006/main">
  <p:tag name="AS_UNIQUEID" val="3568"/>
  <p:tag name="KSO_WM_FULL_TEXT_BEAUTIFY_COPY_ID" val="15"/>
</p:tagLst>
</file>

<file path=ppt/tags/tag564.xml><?xml version="1.0" encoding="utf-8"?>
<p:tagLst xmlns:p="http://schemas.openxmlformats.org/presentationml/2006/main">
  <p:tag name="AS_UNIQUEID" val="3569"/>
  <p:tag name="KSO_WM_FULL_TEXT_BEAUTIFY_COPY_ID" val="16"/>
</p:tagLst>
</file>

<file path=ppt/tags/tag565.xml><?xml version="1.0" encoding="utf-8"?>
<p:tagLst xmlns:p="http://schemas.openxmlformats.org/presentationml/2006/main">
  <p:tag name="AS_UNIQUEID" val="3570"/>
  <p:tag name="KSO_WM_FULL_TEXT_BEAUTIFY_COPY_ID" val="17"/>
</p:tagLst>
</file>

<file path=ppt/tags/tag566.xml><?xml version="1.0" encoding="utf-8"?>
<p:tagLst xmlns:p="http://schemas.openxmlformats.org/presentationml/2006/main">
  <p:tag name="AS_UNIQUEID" val="3571"/>
  <p:tag name="KSO_WM_FULL_TEXT_BEAUTIFY_COPY_ID" val="19"/>
</p:tagLst>
</file>

<file path=ppt/tags/tag567.xml><?xml version="1.0" encoding="utf-8"?>
<p:tagLst xmlns:p="http://schemas.openxmlformats.org/presentationml/2006/main">
  <p:tag name="AS_UNIQUEID" val="3572"/>
  <p:tag name="KSO_WM_FULL_TEXT_BEAUTIFY_COPY_ID" val="19"/>
</p:tagLst>
</file>

<file path=ppt/tags/tag568.xml><?xml version="1.0" encoding="utf-8"?>
<p:tagLst xmlns:p="http://schemas.openxmlformats.org/presentationml/2006/main">
  <p:tag name="KSO_WM_FULL_TEXT_BEAUTIFY_COPY_ID" val="150995387"/>
</p:tagLst>
</file>

<file path=ppt/tags/tag569.xml><?xml version="1.0" encoding="utf-8"?>
<p:tagLst xmlns:p="http://schemas.openxmlformats.org/presentationml/2006/main">
  <p:tag name="AS_UNIQUEID" val="3553"/>
</p:tagLst>
</file>

<file path=ppt/tags/tag57.xml><?xml version="1.0" encoding="utf-8"?>
<p:tagLst xmlns:p="http://schemas.openxmlformats.org/presentationml/2006/main">
  <p:tag name="AS_UNIQUEID" val="2994"/>
</p:tagLst>
</file>

<file path=ppt/tags/tag570.xml><?xml version="1.0" encoding="utf-8"?>
<p:tagLst xmlns:p="http://schemas.openxmlformats.org/presentationml/2006/main">
  <p:tag name="AS_UNIQUEID" val="3554"/>
</p:tagLst>
</file>

<file path=ppt/tags/tag571.xml><?xml version="1.0" encoding="utf-8"?>
<p:tagLst xmlns:p="http://schemas.openxmlformats.org/presentationml/2006/main">
  <p:tag name="AS_UNIQUEID" val="3555"/>
</p:tagLst>
</file>

<file path=ppt/tags/tag572.xml><?xml version="1.0" encoding="utf-8"?>
<p:tagLst xmlns:p="http://schemas.openxmlformats.org/presentationml/2006/main">
  <p:tag name="AS_UNIQUEID" val="3574"/>
</p:tagLst>
</file>

<file path=ppt/tags/tag573.xml><?xml version="1.0" encoding="utf-8"?>
<p:tagLst xmlns:p="http://schemas.openxmlformats.org/presentationml/2006/main">
  <p:tag name="AS_UNIQUEID" val="3575"/>
</p:tagLst>
</file>

<file path=ppt/tags/tag574.xml><?xml version="1.0" encoding="utf-8"?>
<p:tagLst xmlns:p="http://schemas.openxmlformats.org/presentationml/2006/main">
  <p:tag name="AS_UNIQUEID" val="3576"/>
</p:tagLst>
</file>

<file path=ppt/tags/tag575.xml><?xml version="1.0" encoding="utf-8"?>
<p:tagLst xmlns:p="http://schemas.openxmlformats.org/presentationml/2006/main">
  <p:tag name="AS_UNIQUEID" val="3577"/>
</p:tagLst>
</file>

<file path=ppt/tags/tag576.xml><?xml version="1.0" encoding="utf-8"?>
<p:tagLst xmlns:p="http://schemas.openxmlformats.org/presentationml/2006/main">
  <p:tag name="AS_UNIQUEID" val="3578"/>
</p:tagLst>
</file>

<file path=ppt/tags/tag577.xml><?xml version="1.0" encoding="utf-8"?>
<p:tagLst xmlns:p="http://schemas.openxmlformats.org/presentationml/2006/main">
  <p:tag name="AS_UNIQUEID" val="3579"/>
</p:tagLst>
</file>

<file path=ppt/tags/tag578.xml><?xml version="1.0" encoding="utf-8"?>
<p:tagLst xmlns:p="http://schemas.openxmlformats.org/presentationml/2006/main">
  <p:tag name="AS_UNIQUEID" val="3580"/>
</p:tagLst>
</file>

<file path=ppt/tags/tag579.xml><?xml version="1.0" encoding="utf-8"?>
<p:tagLst xmlns:p="http://schemas.openxmlformats.org/presentationml/2006/main">
  <p:tag name="AS_UNIQUEID" val="3581"/>
</p:tagLst>
</file>

<file path=ppt/tags/tag58.xml><?xml version="1.0" encoding="utf-8"?>
<p:tagLst xmlns:p="http://schemas.openxmlformats.org/presentationml/2006/main">
  <p:tag name="AS_UNIQUEID" val="2995"/>
</p:tagLst>
</file>

<file path=ppt/tags/tag580.xml><?xml version="1.0" encoding="utf-8"?>
<p:tagLst xmlns:p="http://schemas.openxmlformats.org/presentationml/2006/main">
  <p:tag name="AS_UNIQUEID" val="3582"/>
</p:tagLst>
</file>

<file path=ppt/tags/tag581.xml><?xml version="1.0" encoding="utf-8"?>
<p:tagLst xmlns:p="http://schemas.openxmlformats.org/presentationml/2006/main">
  <p:tag name="AS_UNIQUEID" val="3583"/>
</p:tagLst>
</file>

<file path=ppt/tags/tag582.xml><?xml version="1.0" encoding="utf-8"?>
<p:tagLst xmlns:p="http://schemas.openxmlformats.org/presentationml/2006/main">
  <p:tag name="AS_UNIQUEID" val="3584"/>
</p:tagLst>
</file>

<file path=ppt/tags/tag583.xml><?xml version="1.0" encoding="utf-8"?>
<p:tagLst xmlns:p="http://schemas.openxmlformats.org/presentationml/2006/main">
  <p:tag name="AS_UNIQUEID" val="3585"/>
</p:tagLst>
</file>

<file path=ppt/tags/tag584.xml><?xml version="1.0" encoding="utf-8"?>
<p:tagLst xmlns:p="http://schemas.openxmlformats.org/presentationml/2006/main">
  <p:tag name="AS_UNIQUEID" val="3586"/>
</p:tagLst>
</file>

<file path=ppt/tags/tag585.xml><?xml version="1.0" encoding="utf-8"?>
<p:tagLst xmlns:p="http://schemas.openxmlformats.org/presentationml/2006/main">
  <p:tag name="AS_UNIQUEID" val="3587"/>
</p:tagLst>
</file>

<file path=ppt/tags/tag586.xml><?xml version="1.0" encoding="utf-8"?>
<p:tagLst xmlns:p="http://schemas.openxmlformats.org/presentationml/2006/main">
  <p:tag name="AS_UNIQUEID" val="3588"/>
</p:tagLst>
</file>

<file path=ppt/tags/tag587.xml><?xml version="1.0" encoding="utf-8"?>
<p:tagLst xmlns:p="http://schemas.openxmlformats.org/presentationml/2006/main">
  <p:tag name="AS_UNIQUEID" val="3589"/>
</p:tagLst>
</file>

<file path=ppt/tags/tag588.xml><?xml version="1.0" encoding="utf-8"?>
<p:tagLst xmlns:p="http://schemas.openxmlformats.org/presentationml/2006/main">
  <p:tag name="AS_UNIQUEID" val="3590"/>
</p:tagLst>
</file>

<file path=ppt/tags/tag589.xml><?xml version="1.0" encoding="utf-8"?>
<p:tagLst xmlns:p="http://schemas.openxmlformats.org/presentationml/2006/main">
  <p:tag name="AS_UNIQUEID" val="3591"/>
</p:tagLst>
</file>

<file path=ppt/tags/tag59.xml><?xml version="1.0" encoding="utf-8"?>
<p:tagLst xmlns:p="http://schemas.openxmlformats.org/presentationml/2006/main">
  <p:tag name="AS_UNIQUEID" val="2997"/>
</p:tagLst>
</file>

<file path=ppt/tags/tag590.xml><?xml version="1.0" encoding="utf-8"?>
<p:tagLst xmlns:p="http://schemas.openxmlformats.org/presentationml/2006/main">
  <p:tag name="AS_UNIQUEID" val="3592"/>
</p:tagLst>
</file>

<file path=ppt/tags/tag591.xml><?xml version="1.0" encoding="utf-8"?>
<p:tagLst xmlns:p="http://schemas.openxmlformats.org/presentationml/2006/main">
  <p:tag name="AS_UNIQUEID" val="3593"/>
</p:tagLst>
</file>

<file path=ppt/tags/tag592.xml><?xml version="1.0" encoding="utf-8"?>
<p:tagLst xmlns:p="http://schemas.openxmlformats.org/presentationml/2006/main">
  <p:tag name="AS_UNIQUEID" val="3594"/>
</p:tagLst>
</file>

<file path=ppt/tags/tag593.xml><?xml version="1.0" encoding="utf-8"?>
<p:tagLst xmlns:p="http://schemas.openxmlformats.org/presentationml/2006/main">
  <p:tag name="AS_UNIQUEID" val="3595"/>
</p:tagLst>
</file>

<file path=ppt/tags/tag594.xml><?xml version="1.0" encoding="utf-8"?>
<p:tagLst xmlns:p="http://schemas.openxmlformats.org/presentationml/2006/main">
  <p:tag name="AS_UNIQUEID" val="3596"/>
</p:tagLst>
</file>

<file path=ppt/tags/tag595.xml><?xml version="1.0" encoding="utf-8"?>
<p:tagLst xmlns:p="http://schemas.openxmlformats.org/presentationml/2006/main">
  <p:tag name="AS_UNIQUEID" val="3597"/>
</p:tagLst>
</file>

<file path=ppt/tags/tag596.xml><?xml version="1.0" encoding="utf-8"?>
<p:tagLst xmlns:p="http://schemas.openxmlformats.org/presentationml/2006/main">
  <p:tag name="AS_UNIQUEID" val="3598"/>
</p:tagLst>
</file>

<file path=ppt/tags/tag597.xml><?xml version="1.0" encoding="utf-8"?>
<p:tagLst xmlns:p="http://schemas.openxmlformats.org/presentationml/2006/main">
  <p:tag name="AS_UNIQUEID" val="3599"/>
</p:tagLst>
</file>

<file path=ppt/tags/tag598.xml><?xml version="1.0" encoding="utf-8"?>
<p:tagLst xmlns:p="http://schemas.openxmlformats.org/presentationml/2006/main">
  <p:tag name="AS_UNIQUEID" val="3600"/>
</p:tagLst>
</file>

<file path=ppt/tags/tag599.xml><?xml version="1.0" encoding="utf-8"?>
<p:tagLst xmlns:p="http://schemas.openxmlformats.org/presentationml/2006/main">
  <p:tag name="AS_UNIQUEID" val="3602"/>
  <p:tag name="KSO_WM_BEAUTIFY_FLAG" val="#wm#"/>
  <p:tag name="KSO_WM_CHIP_GROUPID" val="5ef1707e5bb2a422ac9a2b53"/>
  <p:tag name="KSO_WM_CHIP_XID" val="5ef1707e5bb2a422ac9a2b54"/>
  <p:tag name="KSO_WM_FULL_TEXT_BEAUTIFY_COPY_ID" val="3"/>
  <p:tag name="KSO_WM_TAG_VERSION" val="1.0"/>
  <p:tag name="KSO_WM_TEMPLATE_ASSEMBLE_GROUPID" val="60656e7d4054ed1e2fb7f9d0"/>
  <p:tag name="KSO_WM_TEMPLATE_ASSEMBLE_XID" val="60656e7d4054ed1e2fb7f9d0"/>
  <p:tag name="KSO_WM_TEMPLATE_CATEGORY" val="diagram"/>
  <p:tag name="KSO_WM_TEMPLATE_INDEX" val="20208720"/>
  <p:tag name="KSO_WM_UNIT_BLOCK" val="0"/>
  <p:tag name="KSO_WM_UNIT_COMPATIBLE" val="0"/>
  <p:tag name="KSO_WM_UNIT_DEC_AREA_ID" val="031f09c4cedb4b11b66eaad01eac555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8720_1*i*1"/>
  <p:tag name="KSO_WM_UNIT_INDEX" val="1"/>
  <p:tag name="KSO_WM_UNIT_LAYERLEVEL" val="1"/>
  <p:tag name="KSO_WM_UNIT_SM_LIMIT_TYPE" val="2"/>
  <p:tag name="KSO_WM_UNIT_TEXT_FILL_FORE_SCHEMECOLOR_INDEX" val="2"/>
  <p:tag name="KSO_WM_UNIT_TEXT_FILL_FORE_SCHEMECOLOR_INDEX_BRIGHTNESS" val="0"/>
  <p:tag name="KSO_WM_UNIT_TEXT_FILL_TYPE" val="1"/>
  <p:tag name="KSO_WM_UNIT_TYPE" val="i"/>
  <p:tag name="KSO_WM_UNIT_VALUE" val="143"/>
</p:tagLst>
</file>

<file path=ppt/tags/tag6.xml><?xml version="1.0" encoding="utf-8"?>
<p:tagLst xmlns:p="http://schemas.openxmlformats.org/presentationml/2006/main">
  <p:tag name="AS_UNIQUEID" val="2932"/>
</p:tagLst>
</file>

<file path=ppt/tags/tag60.xml><?xml version="1.0" encoding="utf-8"?>
<p:tagLst xmlns:p="http://schemas.openxmlformats.org/presentationml/2006/main">
  <p:tag name="AS_UNIQUEID" val="2998"/>
</p:tagLst>
</file>

<file path=ppt/tags/tag600.xml><?xml version="1.0" encoding="utf-8"?>
<p:tagLst xmlns:p="http://schemas.openxmlformats.org/presentationml/2006/main">
  <p:tag name="AS_UNIQUEID" val="3603"/>
  <p:tag name="KSO_WM_BEAUTIFY_FLAG" val="#wm#"/>
  <p:tag name="KSO_WM_CHIP_GROUPID" val="5ef1707e5bb2a422ac9a2b53"/>
  <p:tag name="KSO_WM_CHIP_XID" val="5ef1707e5bb2a422ac9a2b54"/>
  <p:tag name="KSO_WM_TAG_VERSION" val="1.0"/>
  <p:tag name="KSO_WM_TEMPLATE_ASSEMBLE_GROUPID" val="60656e7d4054ed1e2fb7f9d0"/>
  <p:tag name="KSO_WM_TEMPLATE_ASSEMBLE_XID" val="60656e7d4054ed1e2fb7f9d0"/>
  <p:tag name="KSO_WM_TEMPLATE_CATEGORY" val="diagram"/>
  <p:tag name="KSO_WM_TEMPLATE_INDEX" val="20208720"/>
  <p:tag name="KSO_WM_UNIT_BLOCK" val="0"/>
  <p:tag name="KSO_WM_UNIT_COMPATIBLE" val="0"/>
  <p:tag name="KSO_WM_UNIT_DEC_AREA_ID" val="87d16a5fd8004a03af2e09f03448e1b9"/>
  <p:tag name="KSO_WM_UNIT_DECORATE_INFO" val="{&quot;ReferentInfo&quot;:{&quot;Id&quot;:&quot;slide&quot;,&quot;X&quot;:{&quot;Pos&quot;:0},&quot;Y&quot;:{&quot;Pos&quot;:1}},&quot;DecorateInfoX&quot;:{&quot;Pos&quot;:0,&quot;IsAbs&quot;:false},&quot;DecorateInfoY&quot;:{&quot;Pos&quot;:0,&quot;IsAbs&quot;:false},&quot;DecorateInfoW&quot;:{&quot;IsAbs&quot;:false},&quot;DecorateInfoH&quot;:{&quot;IsAbs&quot;:false},&quot;whChangeMode&quot;:1}"/>
  <p:tag name="KSO_WM_UNIT_DIAGRAM_ISNUMVISUAL" val="0"/>
  <p:tag name="KSO_WM_UNIT_DIAGRAM_ISREFERUNIT" val="0"/>
  <p:tag name="KSO_WM_UNIT_HIGHLIGHT" val="0"/>
  <p:tag name="KSO_WM_UNIT_ID" val="diagram20208720_1*i*2"/>
  <p:tag name="KSO_WM_UNIT_INDEX" val="2"/>
  <p:tag name="KSO_WM_UNIT_LAYERLEVEL" val="1"/>
  <p:tag name="KSO_WM_UNIT_SM_LIMIT_TYPE" val="2"/>
  <p:tag name="KSO_WM_UNIT_TYPE" val="i"/>
</p:tagLst>
</file>

<file path=ppt/tags/tag601.xml><?xml version="1.0" encoding="utf-8"?>
<p:tagLst xmlns:p="http://schemas.openxmlformats.org/presentationml/2006/main">
  <p:tag name="AS_UNIQUEID" val="3604"/>
  <p:tag name="KSO_WM_BEAUTIFY_FLAG" val="#wm#"/>
  <p:tag name="KSO_WM_CHIP_GROUPID" val="5ef1707e5bb2a422ac9a2b53"/>
  <p:tag name="KSO_WM_CHIP_XID" val="5ef1707e5bb2a422ac9a2b54"/>
  <p:tag name="KSO_WM_FULL_TEXT_BEAUTIFY_COPY_ID" val="6"/>
  <p:tag name="KSO_WM_TAG_VERSION" val="1.0"/>
  <p:tag name="KSO_WM_TEMPLATE_ASSEMBLE_GROUPID" val="60656e7d4054ed1e2fb7f9d0"/>
  <p:tag name="KSO_WM_TEMPLATE_ASSEMBLE_XID" val="60656e7d4054ed1e2fb7f9d0"/>
  <p:tag name="KSO_WM_TEMPLATE_CATEGORY" val="diagram"/>
  <p:tag name="KSO_WM_TEMPLATE_INDEX" val="20208720"/>
  <p:tag name="KSO_WM_UNIT_COMPATIBLE" val="0"/>
  <p:tag name="KSO_WM_UNIT_DIAGRAM_ISNUMVISUAL" val="0"/>
  <p:tag name="KSO_WM_UNIT_DIAGRAM_ISREFERUNIT" val="0"/>
  <p:tag name="KSO_WM_UNIT_HIGHLIGHT" val="0"/>
  <p:tag name="KSO_WM_UNIT_ID" val="diagram20208720_1*i*3"/>
  <p:tag name="KSO_WM_UNIT_INDEX" val="3"/>
  <p:tag name="KSO_WM_UNIT_LAYERLEVEL" val="1"/>
  <p:tag name="KSO_WM_UNIT_LINE_FILL_TYPE" val="2"/>
  <p:tag name="KSO_WM_UNIT_LINE_FORE_SCHEMECOLOR_INDEX" val="5"/>
  <p:tag name="KSO_WM_UNIT_LINE_FORE_SCHEMECOLOR_INDEX_BRIGHTNESS" val="0"/>
  <p:tag name="KSO_WM_UNIT_SM_LIMIT_TYPE" val="2"/>
  <p:tag name="KSO_WM_UNIT_TYPE" val="i"/>
</p:tagLst>
</file>

<file path=ppt/tags/tag602.xml><?xml version="1.0" encoding="utf-8"?>
<p:tagLst xmlns:p="http://schemas.openxmlformats.org/presentationml/2006/main">
  <p:tag name="AS_UNIQUEID" val="3605"/>
</p:tagLst>
</file>

<file path=ppt/tags/tag603.xml><?xml version="1.0" encoding="utf-8"?>
<p:tagLst xmlns:p="http://schemas.openxmlformats.org/presentationml/2006/main">
  <p:tag name="AS_UNIQUEID" val="3606"/>
</p:tagLst>
</file>

<file path=ppt/tags/tag604.xml><?xml version="1.0" encoding="utf-8"?>
<p:tagLst xmlns:p="http://schemas.openxmlformats.org/presentationml/2006/main">
  <p:tag name="AS_UNIQUEID" val="3607"/>
  <p:tag name="KSO_WM_BEAUTIFY_FLAG" val="#wm#"/>
  <p:tag name="KSO_WM_CHIP_GROUPID" val="5ef1707e5bb2a422ac9a2b53"/>
  <p:tag name="KSO_WM_CHIP_XID" val="5ef1707e5bb2a422ac9a2b54"/>
  <p:tag name="KSO_WM_FULL_TEXT_BEAUTIFY_COPY_ID" val="13"/>
  <p:tag name="KSO_WM_TAG_VERSION" val="1.0"/>
  <p:tag name="KSO_WM_TEMPLATE_ASSEMBLE_GROUPID" val="60656e7d4054ed1e2fb7f9d0"/>
  <p:tag name="KSO_WM_TEMPLATE_ASSEMBLE_XID" val="60656e7d4054ed1e2fb7f9d0"/>
  <p:tag name="KSO_WM_TEMPLATE_CATEGORY" val="diagram"/>
  <p:tag name="KSO_WM_TEMPLATE_INDEX" val="20208720"/>
  <p:tag name="KSO_WM_UNIT_COMPATIBLE" val="0"/>
  <p:tag name="KSO_WM_UNIT_DIAGRAM_ISNUMVISUAL" val="0"/>
  <p:tag name="KSO_WM_UNIT_DIAGRAM_ISREFERUNIT" val="0"/>
  <p:tag name="KSO_WM_UNIT_HIGHLIGHT" val="0"/>
  <p:tag name="KSO_WM_UNIT_ID" val="diagram20208720_1*i*4"/>
  <p:tag name="KSO_WM_UNIT_INDEX" val="4"/>
  <p:tag name="KSO_WM_UNIT_LAYERLEVEL" val="1"/>
  <p:tag name="KSO_WM_UNIT_LINE_FILL_TYPE" val="2"/>
  <p:tag name="KSO_WM_UNIT_LINE_FORE_SCHEMECOLOR_INDEX" val="5"/>
  <p:tag name="KSO_WM_UNIT_LINE_FORE_SCHEMECOLOR_INDEX_BRIGHTNESS" val="0"/>
  <p:tag name="KSO_WM_UNIT_SM_LIMIT_TYPE" val="2"/>
  <p:tag name="KSO_WM_UNIT_TYPE" val="i"/>
</p:tagLst>
</file>

<file path=ppt/tags/tag605.xml><?xml version="1.0" encoding="utf-8"?>
<p:tagLst xmlns:p="http://schemas.openxmlformats.org/presentationml/2006/main">
  <p:tag name="AS_UNIQUEID" val="3608"/>
  <p:tag name="KSO_WM_BEAUTIFY_FLAG" val="#wm#"/>
  <p:tag name="KSO_WM_CHIP_GROUPID" val="5ef1707e5bb2a422ac9a2b53"/>
  <p:tag name="KSO_WM_CHIP_XID" val="5ef1707e5bb2a422ac9a2b54"/>
  <p:tag name="KSO_WM_FULL_TEXT_BEAUTIFY_COPY_ID" val="14"/>
  <p:tag name="KSO_WM_TAG_VERSION" val="1.0"/>
  <p:tag name="KSO_WM_TEMPLATE_ASSEMBLE_GROUPID" val="60656e7d4054ed1e2fb7f9d0"/>
  <p:tag name="KSO_WM_TEMPLATE_ASSEMBLE_XID" val="60656e7d4054ed1e2fb7f9d0"/>
  <p:tag name="KSO_WM_TEMPLATE_CATEGORY" val="diagram"/>
  <p:tag name="KSO_WM_TEMPLATE_INDEX" val="20208720"/>
  <p:tag name="KSO_WM_UNIT_COMPATIBLE" val="0"/>
  <p:tag name="KSO_WM_UNIT_DIAGRAM_ISNUMVISUAL" val="0"/>
  <p:tag name="KSO_WM_UNIT_DIAGRAM_ISREFERUNIT" val="0"/>
  <p:tag name="KSO_WM_UNIT_HIGHLIGHT" val="0"/>
  <p:tag name="KSO_WM_UNIT_ID" val="diagram20208720_1*i*5"/>
  <p:tag name="KSO_WM_UNIT_INDEX" val="5"/>
  <p:tag name="KSO_WM_UNIT_LAYERLEVEL" val="1"/>
  <p:tag name="KSO_WM_UNIT_LINE_FILL_TYPE" val="2"/>
  <p:tag name="KSO_WM_UNIT_LINE_FORE_SCHEMECOLOR_INDEX" val="5"/>
  <p:tag name="KSO_WM_UNIT_LINE_FORE_SCHEMECOLOR_INDEX_BRIGHTNESS" val="0"/>
  <p:tag name="KSO_WM_UNIT_SM_LIMIT_TYPE" val="2"/>
  <p:tag name="KSO_WM_UNIT_TYPE" val="i"/>
</p:tagLst>
</file>

<file path=ppt/tags/tag606.xml><?xml version="1.0" encoding="utf-8"?>
<p:tagLst xmlns:p="http://schemas.openxmlformats.org/presentationml/2006/main">
  <p:tag name="AS_UNIQUEID" val="3609"/>
</p:tagLst>
</file>

<file path=ppt/tags/tag607.xml><?xml version="1.0" encoding="utf-8"?>
<p:tagLst xmlns:p="http://schemas.openxmlformats.org/presentationml/2006/main">
  <p:tag name="AS_UNIQUEID" val="3610"/>
  <p:tag name="KSO_WM_BEAUTIFY_FLAG" val="#wm#"/>
  <p:tag name="KSO_WM_CHIP_GROUPID" val="5ef1707e5bb2a422ac9a2b53"/>
  <p:tag name="KSO_WM_CHIP_XID" val="5ef1707e5bb2a422ac9a2b54"/>
  <p:tag name="KSO_WM_FULL_TEXT_BEAUTIFY_COPY_ID" val="16"/>
  <p:tag name="KSO_WM_TAG_VERSION" val="1.0"/>
  <p:tag name="KSO_WM_TEMPLATE_ASSEMBLE_GROUPID" val="60656e7d4054ed1e2fb7f9d0"/>
  <p:tag name="KSO_WM_TEMPLATE_ASSEMBLE_XID" val="60656e7d4054ed1e2fb7f9d0"/>
  <p:tag name="KSO_WM_TEMPLATE_CATEGORY" val="diagram"/>
  <p:tag name="KSO_WM_TEMPLATE_INDEX" val="20208720"/>
  <p:tag name="KSO_WM_UNIT_COMPATIBLE" val="0"/>
  <p:tag name="KSO_WM_UNIT_DIAGRAM_ISNUMVISUAL" val="0"/>
  <p:tag name="KSO_WM_UNIT_DIAGRAM_ISREFERUNIT" val="0"/>
  <p:tag name="KSO_WM_UNIT_HIGHLIGHT" val="0"/>
  <p:tag name="KSO_WM_UNIT_ID" val="diagram20208720_1*i*6"/>
  <p:tag name="KSO_WM_UNIT_INDEX" val="6"/>
  <p:tag name="KSO_WM_UNIT_LAYERLEVEL" val="1"/>
  <p:tag name="KSO_WM_UNIT_LINE_FILL_TYPE" val="2"/>
  <p:tag name="KSO_WM_UNIT_LINE_FORE_SCHEMECOLOR_INDEX" val="5"/>
  <p:tag name="KSO_WM_UNIT_LINE_FORE_SCHEMECOLOR_INDEX_BRIGHTNESS" val="0"/>
  <p:tag name="KSO_WM_UNIT_SM_LIMIT_TYPE" val="2"/>
  <p:tag name="KSO_WM_UNIT_TYPE" val="i"/>
</p:tagLst>
</file>

<file path=ppt/tags/tag608.xml><?xml version="1.0" encoding="utf-8"?>
<p:tagLst xmlns:p="http://schemas.openxmlformats.org/presentationml/2006/main">
  <p:tag name="AS_UNIQUEID" val="3611"/>
  <p:tag name="KSO_WM_BEAUTIFY_FLAG" val="#wm#"/>
  <p:tag name="KSO_WM_CHIP_GROUPID" val="5ef1707e5bb2a422ac9a2b53"/>
  <p:tag name="KSO_WM_CHIP_XID" val="5ef1707e5bb2a422ac9a2b54"/>
  <p:tag name="KSO_WM_FULL_TEXT_BEAUTIFY_COPY_ID" val="17"/>
  <p:tag name="KSO_WM_TAG_VERSION" val="1.0"/>
  <p:tag name="KSO_WM_TEMPLATE_ASSEMBLE_GROUPID" val="60656e7d4054ed1e2fb7f9d0"/>
  <p:tag name="KSO_WM_TEMPLATE_ASSEMBLE_XID" val="60656e7d4054ed1e2fb7f9d0"/>
  <p:tag name="KSO_WM_TEMPLATE_CATEGORY" val="diagram"/>
  <p:tag name="KSO_WM_TEMPLATE_INDEX" val="20208720"/>
  <p:tag name="KSO_WM_UNIT_COMPATIBLE" val="0"/>
  <p:tag name="KSO_WM_UNIT_DIAGRAM_ISNUMVISUAL" val="0"/>
  <p:tag name="KSO_WM_UNIT_DIAGRAM_ISREFERUNIT" val="0"/>
  <p:tag name="KSO_WM_UNIT_HIGHLIGHT" val="0"/>
  <p:tag name="KSO_WM_UNIT_ID" val="diagram20208720_1*i*7"/>
  <p:tag name="KSO_WM_UNIT_INDEX" val="7"/>
  <p:tag name="KSO_WM_UNIT_LAYERLEVEL" val="1"/>
  <p:tag name="KSO_WM_UNIT_LINE_FILL_TYPE" val="2"/>
  <p:tag name="KSO_WM_UNIT_LINE_FORE_SCHEMECOLOR_INDEX" val="5"/>
  <p:tag name="KSO_WM_UNIT_LINE_FORE_SCHEMECOLOR_INDEX_BRIGHTNESS" val="0"/>
  <p:tag name="KSO_WM_UNIT_SM_LIMIT_TYPE" val="2"/>
  <p:tag name="KSO_WM_UNIT_TYPE" val="i"/>
</p:tagLst>
</file>

<file path=ppt/tags/tag609.xml><?xml version="1.0" encoding="utf-8"?>
<p:tagLst xmlns:p="http://schemas.openxmlformats.org/presentationml/2006/main">
  <p:tag name="AS_UNIQUEID" val="3612"/>
</p:tagLst>
</file>

<file path=ppt/tags/tag61.xml><?xml version="1.0" encoding="utf-8"?>
<p:tagLst xmlns:p="http://schemas.openxmlformats.org/presentationml/2006/main">
  <p:tag name="AS_UNIQUEID" val="2999"/>
</p:tagLst>
</file>

<file path=ppt/tags/tag610.xml><?xml version="1.0" encoding="utf-8"?>
<p:tagLst xmlns:p="http://schemas.openxmlformats.org/presentationml/2006/main">
  <p:tag name="AS_UNIQUEID" val="3613"/>
  <p:tag name="KSO_WM_BEAUTIFY_FLAG" val="#wm#"/>
  <p:tag name="KSO_WM_CHIP_GROUPID" val="5ef1707e5bb2a422ac9a2b53"/>
  <p:tag name="KSO_WM_CHIP_XID" val="5ef1707e5bb2a422ac9a2b54"/>
  <p:tag name="KSO_WM_FULL_TEXT_BEAUTIFY_COPY_ID" val="19"/>
  <p:tag name="KSO_WM_TAG_VERSION" val="1.0"/>
  <p:tag name="KSO_WM_TEMPLATE_ASSEMBLE_GROUPID" val="60656e7d4054ed1e2fb7f9d0"/>
  <p:tag name="KSO_WM_TEMPLATE_ASSEMBLE_XID" val="60656e7d4054ed1e2fb7f9d0"/>
  <p:tag name="KSO_WM_TEMPLATE_CATEGORY" val="diagram"/>
  <p:tag name="KSO_WM_TEMPLATE_INDEX" val="20208720"/>
  <p:tag name="KSO_WM_UNIT_COMPATIBLE" val="0"/>
  <p:tag name="KSO_WM_UNIT_DIAGRAM_ISNUMVISUAL" val="0"/>
  <p:tag name="KSO_WM_UNIT_DIAGRAM_ISREFERUNIT" val="0"/>
  <p:tag name="KSO_WM_UNIT_HIGHLIGHT" val="0"/>
  <p:tag name="KSO_WM_UNIT_ID" val="diagram20208720_1*i*8"/>
  <p:tag name="KSO_WM_UNIT_INDEX" val="8"/>
  <p:tag name="KSO_WM_UNIT_LAYERLEVEL" val="1"/>
  <p:tag name="KSO_WM_UNIT_LINE_FILL_TYPE" val="2"/>
  <p:tag name="KSO_WM_UNIT_LINE_FORE_SCHEMECOLOR_INDEX" val="5"/>
  <p:tag name="KSO_WM_UNIT_LINE_FORE_SCHEMECOLOR_INDEX_BRIGHTNESS" val="0"/>
  <p:tag name="KSO_WM_UNIT_SM_LIMIT_TYPE" val="2"/>
  <p:tag name="KSO_WM_UNIT_TYPE" val="i"/>
</p:tagLst>
</file>

<file path=ppt/tags/tag611.xml><?xml version="1.0" encoding="utf-8"?>
<p:tagLst xmlns:p="http://schemas.openxmlformats.org/presentationml/2006/main">
  <p:tag name="AS_UNIQUEID" val="3614"/>
  <p:tag name="KSO_WM_BEAUTIFY_FLAG" val="#wm#"/>
  <p:tag name="KSO_WM_CHIP_GROUPID" val="5ef1707e5bb2a422ac9a2b53"/>
  <p:tag name="KSO_WM_CHIP_XID" val="5ef1707e5bb2a422ac9a2b54"/>
  <p:tag name="KSO_WM_FULL_TEXT_BEAUTIFY_COPY_ID" val="20"/>
  <p:tag name="KSO_WM_TAG_VERSION" val="1.0"/>
  <p:tag name="KSO_WM_TEMPLATE_ASSEMBLE_GROUPID" val="60656e7d4054ed1e2fb7f9d0"/>
  <p:tag name="KSO_WM_TEMPLATE_ASSEMBLE_XID" val="60656e7d4054ed1e2fb7f9d0"/>
  <p:tag name="KSO_WM_TEMPLATE_CATEGORY" val="diagram"/>
  <p:tag name="KSO_WM_TEMPLATE_INDEX" val="20208720"/>
  <p:tag name="KSO_WM_UNIT_COMPATIBLE" val="0"/>
  <p:tag name="KSO_WM_UNIT_DIAGRAM_ISNUMVISUAL" val="0"/>
  <p:tag name="KSO_WM_UNIT_DIAGRAM_ISREFERUNIT" val="0"/>
  <p:tag name="KSO_WM_UNIT_HIGHLIGHT" val="0"/>
  <p:tag name="KSO_WM_UNIT_ID" val="diagram20208720_1*i*9"/>
  <p:tag name="KSO_WM_UNIT_INDEX" val="9"/>
  <p:tag name="KSO_WM_UNIT_LAYERLEVEL" val="1"/>
  <p:tag name="KSO_WM_UNIT_LINE_FILL_TYPE" val="2"/>
  <p:tag name="KSO_WM_UNIT_LINE_FORE_SCHEMECOLOR_INDEX" val="5"/>
  <p:tag name="KSO_WM_UNIT_LINE_FORE_SCHEMECOLOR_INDEX_BRIGHTNESS" val="0"/>
  <p:tag name="KSO_WM_UNIT_SM_LIMIT_TYPE" val="2"/>
  <p:tag name="KSO_WM_UNIT_TYPE" val="i"/>
</p:tagLst>
</file>

<file path=ppt/tags/tag612.xml><?xml version="1.0" encoding="utf-8"?>
<p:tagLst xmlns:p="http://schemas.openxmlformats.org/presentationml/2006/main">
  <p:tag name="AS_UNIQUEID" val="3615"/>
  <p:tag name="KSO_WM_BEAUTIFY_FLAG" val="#wm#"/>
  <p:tag name="KSO_WM_CHIP_GROUPID" val="5ef1707e5bb2a422ac9a2b53"/>
  <p:tag name="KSO_WM_CHIP_XID" val="5ef1707e5bb2a422ac9a2b54"/>
  <p:tag name="KSO_WM_FULL_TEXT_BEAUTIFY_COPY_ID" val="22"/>
  <p:tag name="KSO_WM_TAG_VERSION" val="1.0"/>
  <p:tag name="KSO_WM_TEMPLATE_ASSEMBLE_GROUPID" val="60656e7d4054ed1e2fb7f9d0"/>
  <p:tag name="KSO_WM_TEMPLATE_ASSEMBLE_XID" val="60656e7d4054ed1e2fb7f9d0"/>
  <p:tag name="KSO_WM_TEMPLATE_CATEGORY" val="diagram"/>
  <p:tag name="KSO_WM_TEMPLATE_INDEX" val="20208720"/>
  <p:tag name="KSO_WM_UNIT_BLOCK" val="0"/>
  <p:tag name="KSO_WM_UNIT_COMPATIBLE" val="0"/>
  <p:tag name="KSO_WM_UNIT_DEC_AREA_ID" val="18389f40d9bf4270820c1e08e07797b2"/>
  <p:tag name="KSO_WM_UNIT_DECORATE_INFO" val="{&quot;DecorateInfoH&quot;:{&quot;IsAbs&quot;:true},&quot;DecorateInfoW&quot;:{&quot;IsAbs&quot;:true},&quot;DecorateInfoX&quot;:{&quot;IsAbs&quot;:true,&quot;Pos&quot;:1},&quot;DecorateInfoY&quot;:{&quot;IsAbs&quot;:true,&quot;Pos&quot;:1},&quot;ReferentInfo&quot;:{&quot;Id&quot;:&quot;5ab429e13014466a97d9197e6fb2b002&quot;,&quot;X&quot;:{&quot;Pos&quot;:1},&quot;Y&quot;:{&quot;Pos&quot;:1}},&quot;whChangeMode&quot;: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08720_1*i*10"/>
  <p:tag name="KSO_WM_UNIT_INDEX" val="10"/>
  <p:tag name="KSO_WM_UNIT_LAYERLEVEL" val="1"/>
  <p:tag name="KSO_WM_UNIT_LINE_FILL_TYPE" val="2"/>
  <p:tag name="KSO_WM_UNIT_LINE_FORE_SCHEMECOLOR_INDEX" val="5"/>
  <p:tag name="KSO_WM_UNIT_LINE_FORE_SCHEMECOLOR_INDEX_BRIGHTNESS" val="0"/>
  <p:tag name="KSO_WM_UNIT_SM_LIMIT_TYPE" val="2"/>
  <p:tag name="KSO_WM_UNIT_TEXT_FILL_FORE_SCHEMECOLOR_INDEX" val="2"/>
  <p:tag name="KSO_WM_UNIT_TEXT_FILL_FORE_SCHEMECOLOR_INDEX_BRIGHTNESS" val="0"/>
  <p:tag name="KSO_WM_UNIT_TEXT_FILL_TYPE" val="1"/>
  <p:tag name="KSO_WM_UNIT_TYPE" val="i"/>
  <p:tag name="KSO_WM_UNIT_VALUE" val="720"/>
</p:tagLst>
</file>

<file path=ppt/tags/tag613.xml><?xml version="1.0" encoding="utf-8"?>
<p:tagLst xmlns:p="http://schemas.openxmlformats.org/presentationml/2006/main">
  <p:tag name="AS_UNIQUEID" val="3616"/>
  <p:tag name="KSO_WM_ASSEMBLE_CHIP_INDEX" val="59afc3cf2d9b448b93859e507a47fcfb"/>
  <p:tag name="KSO_WM_BEAUTIFY_FLAG" val="#wm#"/>
  <p:tag name="KSO_WM_CHIP_FILLAREA_FILL_RULE" val="{&quot;fill_align&quot;:&quot;lm&quot;,&quot;fill_mode&quot;:&quot;full&quot;,&quot;sacle_strategy&quot;:&quot;smart&quot;}"/>
  <p:tag name="KSO_WM_CHIP_GROUPID" val="5e7881253197e252a37019b5"/>
  <p:tag name="KSO_WM_CHIP_XID" val="5e7881253197e252a37019b6"/>
  <p:tag name="KSO_WM_FULL_TEXT_BEAUTIFY_COPY_ID" val="4"/>
  <p:tag name="KSO_WM_TAG_VERSION" val="1.0"/>
  <p:tag name="KSO_WM_TEMPLATE_ASSEMBLE_GROUPID" val="60656e7d4054ed1e2fb7f9d0"/>
  <p:tag name="KSO_WM_TEMPLATE_ASSEMBLE_XID" val="60656e7d4054ed1e2fb7f9d0"/>
  <p:tag name="KSO_WM_TEMPLATE_CATEGORY" val="diagram"/>
  <p:tag name="KSO_WM_TEMPLATE_INDEX" val="20208720"/>
  <p:tag name="KSO_WM_UNIT_BLOCK" val="0"/>
  <p:tag name="KSO_WM_UNIT_COMPATIBLE" val="0"/>
  <p:tag name="KSO_WM_UNIT_DEC_AREA_ID" val="f10c9c18076b413bb7a6d715dcade59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08720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19"/>
</p:tagLst>
</file>

<file path=ppt/tags/tag614.xml><?xml version="1.0" encoding="utf-8"?>
<p:tagLst xmlns:p="http://schemas.openxmlformats.org/presentationml/2006/main">
  <p:tag name="AS_UNIQUEID" val="3617"/>
  <p:tag name="KSO_WM_ASSEMBLE_CHIP_INDEX" val="006f1b321fb64affb25ca98e9716c9de"/>
  <p:tag name="KSO_WM_BEAUTIFY_FLAG" val="#wm#"/>
  <p:tag name="KSO_WM_CHIP_GROUPID" val="60b9eaed65103b6cf1b28659"/>
  <p:tag name="KSO_WM_CHIP_XID" val="60b9eaed65103b6cf1b2865a"/>
  <p:tag name="KSO_WM_DIAGRAM_GROUP_CODE" val="l1-1"/>
  <p:tag name="KSO_WM_DIAGRAM_VIRTUALLY_FRAME" val="{&quot;height&quot;:253.33692913385826,&quot;left&quot;:85.02417322834648,&quot;top&quot;:184.85574803149606,&quot;width&quot;:779.0484251968504}"/>
  <p:tag name="KSO_WM_FULL_TEXT_BEAUTIFY_COPY_ID" val="8"/>
  <p:tag name="KSO_WM_TAG_VERSION" val="1.0"/>
  <p:tag name="KSO_WM_TEMPLATE_CATEGORY" val="diagram"/>
  <p:tag name="KSO_WM_TEMPLATE_INDEX" val="20219231"/>
  <p:tag name="KSO_WM_UNIT_COMPATIBLE" val="0"/>
  <p:tag name="KSO_WM_UNIT_DIAGRAM_ISNUMVISUAL" val="0"/>
  <p:tag name="KSO_WM_UNIT_DIAGRAM_ISREFERUNIT" val="0"/>
  <p:tag name="KSO_WM_UNIT_HIGHLIGHT" val="0"/>
  <p:tag name="KSO_WM_UNIT_ID" val="diagram20219231_12*l_h_f*1_1_1"/>
  <p:tag name="KSO_WM_UNIT_INDEX" val="1_1_1"/>
  <p:tag name="KSO_WM_UNIT_LAYERLEVEL" val="1_1_1"/>
  <p:tag name="KSO_WM_UNIT_NOCLEAR" val="0"/>
  <p:tag name="KSO_WM_UNIT_PRESET_TEXT" val="正文"/>
  <p:tag name="KSO_WM_UNIT_SUBTYPE" val="a"/>
  <p:tag name="KSO_WM_UNIT_TEXT_FILL_FORE_SCHEMECOLOR_INDEX" val="13"/>
  <p:tag name="KSO_WM_UNIT_TEXT_FILL_FORE_SCHEMECOLOR_INDEX_BRIGHTNESS" val="0.15"/>
  <p:tag name="KSO_WM_UNIT_TEXT_FILL_TYPE" val="1"/>
  <p:tag name="KSO_WM_UNIT_TYPE" val="l_h_f"/>
  <p:tag name="KSO_WM_UNIT_USESOURCEFORMAT_APPLY" val="1"/>
  <p:tag name="KSO_WM_UNIT_VALUE" val="3"/>
</p:tagLst>
</file>

<file path=ppt/tags/tag615.xml><?xml version="1.0" encoding="utf-8"?>
<p:tagLst xmlns:p="http://schemas.openxmlformats.org/presentationml/2006/main">
  <p:tag name="AS_UNIQUEID" val="3618"/>
  <p:tag name="KSO_WM_ASSEMBLE_CHIP_INDEX" val="006f1b321fb64affb25ca98e9716c9de"/>
  <p:tag name="KSO_WM_BEAUTIFY_FLAG" val="#wm#"/>
  <p:tag name="KSO_WM_CHIP_GROUPID" val="60b9eaed65103b6cf1b28659"/>
  <p:tag name="KSO_WM_CHIP_XID" val="60b9eaed65103b6cf1b2865a"/>
  <p:tag name="KSO_WM_DIAGRAM_GROUP_CODE" val="l1-1"/>
  <p:tag name="KSO_WM_DIAGRAM_VIRTUALLY_FRAME" val="{&quot;height&quot;:253.33692913385826,&quot;left&quot;:85.02417322834648,&quot;top&quot;:184.85574803149606,&quot;width&quot;:779.0484251968504}"/>
  <p:tag name="KSO_WM_FULL_TEXT_BEAUTIFY_COPY_ID" val="7"/>
  <p:tag name="KSO_WM_TAG_VERSION" val="1.0"/>
  <p:tag name="KSO_WM_TEMPLATE_CATEGORY" val="diagram"/>
  <p:tag name="KSO_WM_TEMPLATE_INDEX" val="20219231"/>
  <p:tag name="KSO_WM_UNIT_COMPATIBLE" val="0"/>
  <p:tag name="KSO_WM_UNIT_DIAGRAM_ISNUMVISUAL" val="0"/>
  <p:tag name="KSO_WM_UNIT_DIAGRAM_ISREFERUNIT" val="0"/>
  <p:tag name="KSO_WM_UNIT_HIGHLIGHT" val="0"/>
  <p:tag name="KSO_WM_UNIT_ID" val="diagram20219231_12*l_h_f*1_2_1"/>
  <p:tag name="KSO_WM_UNIT_INDEX" val="1_2_1"/>
  <p:tag name="KSO_WM_UNIT_LAYERLEVEL" val="1_1_1"/>
  <p:tag name="KSO_WM_UNIT_NOCLEAR" val="0"/>
  <p:tag name="KSO_WM_UNIT_PRESET_TEXT" val="正文"/>
  <p:tag name="KSO_WM_UNIT_SUBTYPE" val="a"/>
  <p:tag name="KSO_WM_UNIT_TEXT_FILL_FORE_SCHEMECOLOR_INDEX" val="13"/>
  <p:tag name="KSO_WM_UNIT_TEXT_FILL_FORE_SCHEMECOLOR_INDEX_BRIGHTNESS" val="0.15"/>
  <p:tag name="KSO_WM_UNIT_TEXT_FILL_TYPE" val="1"/>
  <p:tag name="KSO_WM_UNIT_TYPE" val="l_h_f"/>
  <p:tag name="KSO_WM_UNIT_USESOURCEFORMAT_APPLY" val="1"/>
  <p:tag name="KSO_WM_UNIT_VALUE" val="3"/>
</p:tagLst>
</file>

<file path=ppt/tags/tag616.xml><?xml version="1.0" encoding="utf-8"?>
<p:tagLst xmlns:p="http://schemas.openxmlformats.org/presentationml/2006/main">
  <p:tag name="AS_UNIQUEID" val="3619"/>
  <p:tag name="KSO_WM_ASSEMBLE_CHIP_INDEX" val="006f1b321fb64affb25ca98e9716c9de"/>
  <p:tag name="KSO_WM_BEAUTIFY_FLAG" val="#wm#"/>
  <p:tag name="KSO_WM_CHIP_GROUPID" val="60b9eaed65103b6cf1b28659"/>
  <p:tag name="KSO_WM_CHIP_XID" val="60b9eaed65103b6cf1b2865a"/>
  <p:tag name="KSO_WM_DIAGRAM_GROUP_CODE" val="l1-1"/>
  <p:tag name="KSO_WM_DIAGRAM_VIRTUALLY_FRAME" val="{&quot;height&quot;:253.33692913385826,&quot;left&quot;:85.02417322834648,&quot;top&quot;:184.85574803149606,&quot;width&quot;:779.0484251968504}"/>
  <p:tag name="KSO_WM_FULL_TEXT_BEAUTIFY_COPY_ID" val="10"/>
  <p:tag name="KSO_WM_TAG_VERSION" val="1.0"/>
  <p:tag name="KSO_WM_TEMPLATE_CATEGORY" val="diagram"/>
  <p:tag name="KSO_WM_TEMPLATE_INDEX" val="20219231"/>
  <p:tag name="KSO_WM_UNIT_COMPATIBLE" val="0"/>
  <p:tag name="KSO_WM_UNIT_DIAGRAM_ISNUMVISUAL" val="0"/>
  <p:tag name="KSO_WM_UNIT_DIAGRAM_ISREFERUNIT" val="0"/>
  <p:tag name="KSO_WM_UNIT_HIGHLIGHT" val="0"/>
  <p:tag name="KSO_WM_UNIT_ID" val="diagram20219231_12*l_h_f*1_3_1"/>
  <p:tag name="KSO_WM_UNIT_INDEX" val="1_3_1"/>
  <p:tag name="KSO_WM_UNIT_LAYERLEVEL" val="1_1_1"/>
  <p:tag name="KSO_WM_UNIT_NOCLEAR" val="0"/>
  <p:tag name="KSO_WM_UNIT_PRESET_TEXT" val="正文"/>
  <p:tag name="KSO_WM_UNIT_SUBTYPE" val="a"/>
  <p:tag name="KSO_WM_UNIT_TEXT_FILL_FORE_SCHEMECOLOR_INDEX" val="13"/>
  <p:tag name="KSO_WM_UNIT_TEXT_FILL_FORE_SCHEMECOLOR_INDEX_BRIGHTNESS" val="0.15"/>
  <p:tag name="KSO_WM_UNIT_TEXT_FILL_TYPE" val="1"/>
  <p:tag name="KSO_WM_UNIT_TYPE" val="l_h_f"/>
  <p:tag name="KSO_WM_UNIT_USESOURCEFORMAT_APPLY" val="1"/>
  <p:tag name="KSO_WM_UNIT_VALUE" val="3"/>
</p:tagLst>
</file>

<file path=ppt/tags/tag617.xml><?xml version="1.0" encoding="utf-8"?>
<p:tagLst xmlns:p="http://schemas.openxmlformats.org/presentationml/2006/main">
  <p:tag name="AS_UNIQUEID" val="3620"/>
  <p:tag name="KSO_WM_ASSEMBLE_CHIP_INDEX" val="006f1b321fb64affb25ca98e9716c9de"/>
  <p:tag name="KSO_WM_BEAUTIFY_FLAG" val="#wm#"/>
  <p:tag name="KSO_WM_CHIP_GROUPID" val="60b9eaed65103b6cf1b28659"/>
  <p:tag name="KSO_WM_CHIP_XID" val="60b9eaed65103b6cf1b2865a"/>
  <p:tag name="KSO_WM_DIAGRAM_GROUP_CODE" val="l1-1"/>
  <p:tag name="KSO_WM_DIAGRAM_VIRTUALLY_FRAME" val="{&quot;height&quot;:253.33692913385826,&quot;left&quot;:85.02417322834648,&quot;top&quot;:184.85574803149606,&quot;width&quot;:779.0484251968504}"/>
  <p:tag name="KSO_WM_FULL_TEXT_BEAUTIFY_COPY_ID" val="11"/>
  <p:tag name="KSO_WM_TAG_VERSION" val="1.0"/>
  <p:tag name="KSO_WM_TEMPLATE_CATEGORY" val="diagram"/>
  <p:tag name="KSO_WM_TEMPLATE_INDEX" val="20219231"/>
  <p:tag name="KSO_WM_UNIT_COMPATIBLE" val="0"/>
  <p:tag name="KSO_WM_UNIT_DIAGRAM_ISNUMVISUAL" val="0"/>
  <p:tag name="KSO_WM_UNIT_DIAGRAM_ISREFERUNIT" val="0"/>
  <p:tag name="KSO_WM_UNIT_HIGHLIGHT" val="0"/>
  <p:tag name="KSO_WM_UNIT_ID" val="diagram20219231_12*l_h_f*1_4_1"/>
  <p:tag name="KSO_WM_UNIT_INDEX" val="1_4_1"/>
  <p:tag name="KSO_WM_UNIT_LAYERLEVEL" val="1_1_1"/>
  <p:tag name="KSO_WM_UNIT_NOCLEAR" val="0"/>
  <p:tag name="KSO_WM_UNIT_PRESET_TEXT" val="正文"/>
  <p:tag name="KSO_WM_UNIT_SUBTYPE" val="a"/>
  <p:tag name="KSO_WM_UNIT_TEXT_FILL_FORE_SCHEMECOLOR_INDEX" val="13"/>
  <p:tag name="KSO_WM_UNIT_TEXT_FILL_FORE_SCHEMECOLOR_INDEX_BRIGHTNESS" val="0.15"/>
  <p:tag name="KSO_WM_UNIT_TEXT_FILL_TYPE" val="1"/>
  <p:tag name="KSO_WM_UNIT_TYPE" val="l_h_f"/>
  <p:tag name="KSO_WM_UNIT_USESOURCEFORMAT_APPLY" val="1"/>
  <p:tag name="KSO_WM_UNIT_VALUE" val="3"/>
</p:tagLst>
</file>

<file path=ppt/tags/tag618.xml><?xml version="1.0" encoding="utf-8"?>
<p:tagLst xmlns:p="http://schemas.openxmlformats.org/presentationml/2006/main">
  <p:tag name="AS_UNIQUEID" val="3621"/>
  <p:tag name="KSO_WM_ASSEMBLE_CHIP_INDEX" val="006f1b321fb64affb25ca98e9716c9de"/>
  <p:tag name="KSO_WM_BEAUTIFY_FLAG" val="#wm#"/>
  <p:tag name="KSO_WM_CHIP_GROUPID" val="60b9eaed65103b6cf1b28659"/>
  <p:tag name="KSO_WM_CHIP_XID" val="60b9eaed65103b6cf1b2865a"/>
  <p:tag name="KSO_WM_DIAGRAM_GROUP_CODE" val="l1-1"/>
  <p:tag name="KSO_WM_DIAGRAM_VIRTUALLY_FRAME" val="{&quot;height&quot;:253.33692913385826,&quot;left&quot;:85.02417322834648,&quot;top&quot;:184.85574803149606,&quot;width&quot;:779.0484251968504}"/>
  <p:tag name="KSO_WM_FULL_TEXT_BEAUTIFY_COPY_ID" val="21"/>
  <p:tag name="KSO_WM_TAG_VERSION" val="1.0"/>
  <p:tag name="KSO_WM_TEMPLATE_CATEGORY" val="diagram"/>
  <p:tag name="KSO_WM_TEMPLATE_INDEX" val="20219231"/>
  <p:tag name="KSO_WM_UNIT_COMPATIBLE" val="0"/>
  <p:tag name="KSO_WM_UNIT_DIAGRAM_ISNUMVISUAL" val="0"/>
  <p:tag name="KSO_WM_UNIT_DIAGRAM_ISREFERUNIT" val="0"/>
  <p:tag name="KSO_WM_UNIT_HIGHLIGHT" val="0"/>
  <p:tag name="KSO_WM_UNIT_ID" val="diagram20219231_12*l_h_f*1_5_1"/>
  <p:tag name="KSO_WM_UNIT_INDEX" val="1_5_1"/>
  <p:tag name="KSO_WM_UNIT_LAYERLEVEL" val="1_1_1"/>
  <p:tag name="KSO_WM_UNIT_NOCLEAR" val="0"/>
  <p:tag name="KSO_WM_UNIT_PRESET_TEXT" val="正文"/>
  <p:tag name="KSO_WM_UNIT_SUBTYPE" val="a"/>
  <p:tag name="KSO_WM_UNIT_TEXT_FILL_FORE_SCHEMECOLOR_INDEX" val="13"/>
  <p:tag name="KSO_WM_UNIT_TEXT_FILL_FORE_SCHEMECOLOR_INDEX_BRIGHTNESS" val="0.15"/>
  <p:tag name="KSO_WM_UNIT_TEXT_FILL_TYPE" val="1"/>
  <p:tag name="KSO_WM_UNIT_TYPE" val="l_h_f"/>
  <p:tag name="KSO_WM_UNIT_USESOURCEFORMAT_APPLY" val="1"/>
  <p:tag name="KSO_WM_UNIT_VALUE" val="3"/>
</p:tagLst>
</file>

<file path=ppt/tags/tag619.xml><?xml version="1.0" encoding="utf-8"?>
<p:tagLst xmlns:p="http://schemas.openxmlformats.org/presentationml/2006/main">
  <p:tag name="AS_UNIQUEID" val="3622"/>
  <p:tag name="KSO_WM_ASSEMBLE_CHIP_INDEX" val="006f1b321fb64affb25ca98e9716c9de"/>
  <p:tag name="KSO_WM_BEAUTIFY_FLAG" val="#wm#"/>
  <p:tag name="KSO_WM_CHIP_GROUPID" val="60b9eaed65103b6cf1b28659"/>
  <p:tag name="KSO_WM_CHIP_XID" val="60b9eaed65103b6cf1b2865a"/>
  <p:tag name="KSO_WM_DIAGRAM_GROUP_CODE" val="l1-1"/>
  <p:tag name="KSO_WM_DIAGRAM_VIRTUALLY_FRAME" val="{&quot;height&quot;:253.33692913385826,&quot;left&quot;:85.02417322834648,&quot;top&quot;:184.85574803149606,&quot;width&quot;:779.0484251968504}"/>
  <p:tag name="KSO_WM_FULL_TEXT_BEAUTIFY_COPY_ID" val="23"/>
  <p:tag name="KSO_WM_TAG_VERSION" val="1.0"/>
  <p:tag name="KSO_WM_TEMPLATE_CATEGORY" val="diagram"/>
  <p:tag name="KSO_WM_TEMPLATE_INDEX" val="20219231"/>
  <p:tag name="KSO_WM_UNIT_COMPATIBLE" val="0"/>
  <p:tag name="KSO_WM_UNIT_DIAGRAM_ISNUMVISUAL" val="0"/>
  <p:tag name="KSO_WM_UNIT_DIAGRAM_ISREFERUNIT" val="0"/>
  <p:tag name="KSO_WM_UNIT_HIGHLIGHT" val="0"/>
  <p:tag name="KSO_WM_UNIT_ID" val="diagram20219231_12*l_h_f*1_6_1"/>
  <p:tag name="KSO_WM_UNIT_INDEX" val="1_6_1"/>
  <p:tag name="KSO_WM_UNIT_LAYERLEVEL" val="1_1_1"/>
  <p:tag name="KSO_WM_UNIT_NOCLEAR" val="0"/>
  <p:tag name="KSO_WM_UNIT_PRESET_TEXT" val="正文"/>
  <p:tag name="KSO_WM_UNIT_SUBTYPE" val="a"/>
  <p:tag name="KSO_WM_UNIT_TEXT_FILL_FORE_SCHEMECOLOR_INDEX" val="13"/>
  <p:tag name="KSO_WM_UNIT_TEXT_FILL_FORE_SCHEMECOLOR_INDEX_BRIGHTNESS" val="0.15"/>
  <p:tag name="KSO_WM_UNIT_TEXT_FILL_TYPE" val="1"/>
  <p:tag name="KSO_WM_UNIT_TYPE" val="l_h_f"/>
  <p:tag name="KSO_WM_UNIT_USESOURCEFORMAT_APPLY" val="1"/>
  <p:tag name="KSO_WM_UNIT_VALUE" val="3"/>
</p:tagLst>
</file>

<file path=ppt/tags/tag62.xml><?xml version="1.0" encoding="utf-8"?>
<p:tagLst xmlns:p="http://schemas.openxmlformats.org/presentationml/2006/main">
  <p:tag name="AS_UNIQUEID" val="3000"/>
</p:tagLst>
</file>

<file path=ppt/tags/tag620.xml><?xml version="1.0" encoding="utf-8"?>
<p:tagLst xmlns:p="http://schemas.openxmlformats.org/presentationml/2006/main">
  <p:tag name="AS_UNIQUEID" val="3623"/>
  <p:tag name="KSO_WM_ASSEMBLE_CHIP_INDEX" val="006f1b321fb64affb25ca98e9716c9de"/>
  <p:tag name="KSO_WM_BEAUTIFY_FLAG" val="#wm#"/>
  <p:tag name="KSO_WM_CHIP_GROUPID" val="60b9eaed65103b6cf1b28659"/>
  <p:tag name="KSO_WM_CHIP_XID" val="60b9eaed65103b6cf1b2865a"/>
  <p:tag name="KSO_WM_DIAGRAM_GROUP_CODE" val="l1-1"/>
  <p:tag name="KSO_WM_DIAGRAM_VIRTUALLY_FRAME" val="{&quot;height&quot;:253.33692913385826,&quot;left&quot;:85.02417322834648,&quot;top&quot;:184.85574803149606,&quot;width&quot;:779.0484251968504}"/>
  <p:tag name="KSO_WM_FULL_TEXT_BEAUTIFY_COPY_ID" val="24"/>
  <p:tag name="KSO_WM_TAG_VERSION" val="1.0"/>
  <p:tag name="KSO_WM_TEMPLATE_CATEGORY" val="diagram"/>
  <p:tag name="KSO_WM_TEMPLATE_INDEX" val="20219231"/>
  <p:tag name="KSO_WM_UNIT_COMPATIBLE" val="0"/>
  <p:tag name="KSO_WM_UNIT_DIAGRAM_ISNUMVISUAL" val="0"/>
  <p:tag name="KSO_WM_UNIT_DIAGRAM_ISREFERUNIT" val="0"/>
  <p:tag name="KSO_WM_UNIT_HIGHLIGHT" val="0"/>
  <p:tag name="KSO_WM_UNIT_ID" val="diagram20219231_12*l_h_f*1_7_1"/>
  <p:tag name="KSO_WM_UNIT_INDEX" val="1_7_1"/>
  <p:tag name="KSO_WM_UNIT_LAYERLEVEL" val="1_1_1"/>
  <p:tag name="KSO_WM_UNIT_NOCLEAR" val="0"/>
  <p:tag name="KSO_WM_UNIT_PRESET_TEXT" val="正文"/>
  <p:tag name="KSO_WM_UNIT_SUBTYPE" val="a"/>
  <p:tag name="KSO_WM_UNIT_TEXT_FILL_FORE_SCHEMECOLOR_INDEX" val="13"/>
  <p:tag name="KSO_WM_UNIT_TEXT_FILL_FORE_SCHEMECOLOR_INDEX_BRIGHTNESS" val="0.15"/>
  <p:tag name="KSO_WM_UNIT_TEXT_FILL_TYPE" val="1"/>
  <p:tag name="KSO_WM_UNIT_TYPE" val="l_h_f"/>
  <p:tag name="KSO_WM_UNIT_USESOURCEFORMAT_APPLY" val="1"/>
  <p:tag name="KSO_WM_UNIT_VALUE" val="3"/>
</p:tagLst>
</file>

<file path=ppt/tags/tag621.xml><?xml version="1.0" encoding="utf-8"?>
<p:tagLst xmlns:p="http://schemas.openxmlformats.org/presentationml/2006/main">
  <p:tag name="AS_UNIQUEID" val="3624"/>
  <p:tag name="KSO_WM_ASSEMBLE_CHIP_INDEX" val="006f1b321fb64affb25ca98e9716c9de"/>
  <p:tag name="KSO_WM_BEAUTIFY_FLAG" val="#wm#"/>
  <p:tag name="KSO_WM_CHIP_GROUPID" val="60b9eaed65103b6cf1b28659"/>
  <p:tag name="KSO_WM_CHIP_XID" val="60b9eaed65103b6cf1b2865a"/>
  <p:tag name="KSO_WM_DIAGRAM_GROUP_CODE" val="l1-1"/>
  <p:tag name="KSO_WM_DIAGRAM_VIRTUALLY_FRAME" val="{&quot;height&quot;:253.33692913385826,&quot;left&quot;:85.02417322834648,&quot;top&quot;:184.85574803149606,&quot;width&quot;:779.0484251968504}"/>
  <p:tag name="KSO_WM_FULL_TEXT_BEAUTIFY_COPY_ID" val="25"/>
  <p:tag name="KSO_WM_TAG_VERSION" val="1.0"/>
  <p:tag name="KSO_WM_TEMPLATE_CATEGORY" val="diagram"/>
  <p:tag name="KSO_WM_TEMPLATE_INDEX" val="20219231"/>
  <p:tag name="KSO_WM_UNIT_COMPATIBLE" val="0"/>
  <p:tag name="KSO_WM_UNIT_DIAGRAM_ISNUMVISUAL" val="0"/>
  <p:tag name="KSO_WM_UNIT_DIAGRAM_ISREFERUNIT" val="0"/>
  <p:tag name="KSO_WM_UNIT_HIGHLIGHT" val="0"/>
  <p:tag name="KSO_WM_UNIT_ID" val="diagram20219231_12*l_h_f*1_8_1"/>
  <p:tag name="KSO_WM_UNIT_INDEX" val="1_8_1"/>
  <p:tag name="KSO_WM_UNIT_LAYERLEVEL" val="1_1_1"/>
  <p:tag name="KSO_WM_UNIT_NOCLEAR" val="0"/>
  <p:tag name="KSO_WM_UNIT_PRESET_TEXT" val="正文"/>
  <p:tag name="KSO_WM_UNIT_SUBTYPE" val="a"/>
  <p:tag name="KSO_WM_UNIT_TEXT_FILL_FORE_SCHEMECOLOR_INDEX" val="13"/>
  <p:tag name="KSO_WM_UNIT_TEXT_FILL_FORE_SCHEMECOLOR_INDEX_BRIGHTNESS" val="0.15"/>
  <p:tag name="KSO_WM_UNIT_TEXT_FILL_TYPE" val="1"/>
  <p:tag name="KSO_WM_UNIT_TYPE" val="l_h_f"/>
  <p:tag name="KSO_WM_UNIT_USESOURCEFORMAT_APPLY" val="1"/>
  <p:tag name="KSO_WM_UNIT_VALUE" val="3"/>
</p:tagLst>
</file>

<file path=ppt/tags/tag622.xml><?xml version="1.0" encoding="utf-8"?>
<p:tagLst xmlns:p="http://schemas.openxmlformats.org/presentationml/2006/main">
  <p:tag name="AS_UNIQUEID" val="3625"/>
  <p:tag name="KSO_WM_ASSEMBLE_CHIP_INDEX" val="006f1b321fb64affb25ca98e9716c9de"/>
  <p:tag name="KSO_WM_BEAUTIFY_FLAG" val="#wm#"/>
  <p:tag name="KSO_WM_CHIP_GROUPID" val="60b9eaed65103b6cf1b28659"/>
  <p:tag name="KSO_WM_CHIP_XID" val="60b9eaed65103b6cf1b2865a"/>
  <p:tag name="KSO_WM_DIAGRAM_GROUP_CODE" val="l1-1"/>
  <p:tag name="KSO_WM_DIAGRAM_VIRTUALLY_FRAME" val="{&quot;height&quot;:253.33692913385826,&quot;left&quot;:85.02417322834648,&quot;top&quot;:184.85574803149606,&quot;width&quot;:779.0484251968504}"/>
  <p:tag name="KSO_WM_FULL_TEXT_BEAUTIFY_COPY_ID" val="26"/>
  <p:tag name="KSO_WM_TAG_VERSION" val="1.0"/>
  <p:tag name="KSO_WM_TEMPLATE_CATEGORY" val="diagram"/>
  <p:tag name="KSO_WM_TEMPLATE_INDEX" val="20219231"/>
  <p:tag name="KSO_WM_UNIT_COMPATIBLE" val="0"/>
  <p:tag name="KSO_WM_UNIT_DIAGRAM_ISNUMVISUAL" val="0"/>
  <p:tag name="KSO_WM_UNIT_DIAGRAM_ISREFERUNIT" val="0"/>
  <p:tag name="KSO_WM_UNIT_HIGHLIGHT" val="0"/>
  <p:tag name="KSO_WM_UNIT_ID" val="diagram20219231_12*l_h_f*1_9_1"/>
  <p:tag name="KSO_WM_UNIT_INDEX" val="1_9_1"/>
  <p:tag name="KSO_WM_UNIT_LAYERLEVEL" val="1_1_1"/>
  <p:tag name="KSO_WM_UNIT_NOCLEAR" val="0"/>
  <p:tag name="KSO_WM_UNIT_PRESET_TEXT" val="正文"/>
  <p:tag name="KSO_WM_UNIT_SUBTYPE" val="a"/>
  <p:tag name="KSO_WM_UNIT_TEXT_FILL_FORE_SCHEMECOLOR_INDEX" val="13"/>
  <p:tag name="KSO_WM_UNIT_TEXT_FILL_FORE_SCHEMECOLOR_INDEX_BRIGHTNESS" val="0.15"/>
  <p:tag name="KSO_WM_UNIT_TEXT_FILL_TYPE" val="1"/>
  <p:tag name="KSO_WM_UNIT_TYPE" val="l_h_f"/>
  <p:tag name="KSO_WM_UNIT_USESOURCEFORMAT_APPLY" val="1"/>
  <p:tag name="KSO_WM_UNIT_VALUE" val="3"/>
</p:tagLst>
</file>

<file path=ppt/tags/tag623.xml><?xml version="1.0" encoding="utf-8"?>
<p:tagLst xmlns:p="http://schemas.openxmlformats.org/presentationml/2006/main">
  <p:tag name="AS_UNIQUEID" val="3626"/>
  <p:tag name="KSO_WM_ASSEMBLE_CHIP_INDEX" val="006f1b321fb64affb25ca98e9716c9de"/>
  <p:tag name="KSO_WM_BEAUTIFY_FLAG" val="#wm#"/>
  <p:tag name="KSO_WM_CHIP_GROUPID" val="60b9eaed65103b6cf1b28659"/>
  <p:tag name="KSO_WM_CHIP_XID" val="60b9eaed65103b6cf1b2865a"/>
  <p:tag name="KSO_WM_DIAGRAM_GROUP_CODE" val="l1-1"/>
  <p:tag name="KSO_WM_DIAGRAM_VIRTUALLY_FRAME" val="{&quot;height&quot;:253.33692913385826,&quot;left&quot;:85.02417322834648,&quot;top&quot;:184.85574803149606,&quot;width&quot;:779.0484251968504}"/>
  <p:tag name="KSO_WM_FULL_TEXT_BEAUTIFY_COPY_ID" val="27"/>
  <p:tag name="KSO_WM_TAG_VERSION" val="1.0"/>
  <p:tag name="KSO_WM_TEMPLATE_CATEGORY" val="diagram"/>
  <p:tag name="KSO_WM_TEMPLATE_INDEX" val="20219231"/>
  <p:tag name="KSO_WM_UNIT_COMPATIBLE" val="0"/>
  <p:tag name="KSO_WM_UNIT_DIAGRAM_ISNUMVISUAL" val="0"/>
  <p:tag name="KSO_WM_UNIT_DIAGRAM_ISREFERUNIT" val="0"/>
  <p:tag name="KSO_WM_UNIT_HIGHLIGHT" val="0"/>
  <p:tag name="KSO_WM_UNIT_ID" val="diagram20219231_12*l_h_f*1_10_1"/>
  <p:tag name="KSO_WM_UNIT_INDEX" val="1_10_1"/>
  <p:tag name="KSO_WM_UNIT_LAYERLEVEL" val="1_1_1"/>
  <p:tag name="KSO_WM_UNIT_NOCLEAR" val="0"/>
  <p:tag name="KSO_WM_UNIT_PRESET_TEXT" val="正文"/>
  <p:tag name="KSO_WM_UNIT_SUBTYPE" val="a"/>
  <p:tag name="KSO_WM_UNIT_TEXT_FILL_FORE_SCHEMECOLOR_INDEX" val="13"/>
  <p:tag name="KSO_WM_UNIT_TEXT_FILL_FORE_SCHEMECOLOR_INDEX_BRIGHTNESS" val="0.15"/>
  <p:tag name="KSO_WM_UNIT_TEXT_FILL_TYPE" val="1"/>
  <p:tag name="KSO_WM_UNIT_TYPE" val="l_h_f"/>
  <p:tag name="KSO_WM_UNIT_USESOURCEFORMAT_APPLY" val="1"/>
  <p:tag name="KSO_WM_UNIT_VALUE" val="3"/>
</p:tagLst>
</file>

<file path=ppt/tags/tag624.xml><?xml version="1.0" encoding="utf-8"?>
<p:tagLst xmlns:p="http://schemas.openxmlformats.org/presentationml/2006/main">
  <p:tag name="AS_UNIQUEID" val="3627"/>
  <p:tag name="KSO_WM_ASSEMBLE_CHIP_INDEX" val="006f1b321fb64affb25ca98e9716c9de"/>
  <p:tag name="KSO_WM_BEAUTIFY_FLAG" val="#wm#"/>
  <p:tag name="KSO_WM_CHIP_GROUPID" val="60b9eaed65103b6cf1b28659"/>
  <p:tag name="KSO_WM_CHIP_XID" val="60b9eaed65103b6cf1b2865a"/>
  <p:tag name="KSO_WM_DIAGRAM_GROUP_CODE" val="l1-1"/>
  <p:tag name="KSO_WM_DIAGRAM_VIRTUALLY_FRAME" val="{&quot;height&quot;:253.33692913385826,&quot;left&quot;:85.02417322834648,&quot;top&quot;:184.85574803149606,&quot;width&quot;:779.0484251968504}"/>
  <p:tag name="KSO_WM_FULL_TEXT_BEAUTIFY_COPY_ID" val="29"/>
  <p:tag name="KSO_WM_TAG_VERSION" val="1.0"/>
  <p:tag name="KSO_WM_TEMPLATE_CATEGORY" val="diagram"/>
  <p:tag name="KSO_WM_TEMPLATE_INDEX" val="20219231"/>
  <p:tag name="KSO_WM_UNIT_COMPATIBLE" val="0"/>
  <p:tag name="KSO_WM_UNIT_DIAGRAM_ISNUMVISUAL" val="0"/>
  <p:tag name="KSO_WM_UNIT_DIAGRAM_ISREFERUNIT" val="0"/>
  <p:tag name="KSO_WM_UNIT_HIGHLIGHT" val="0"/>
  <p:tag name="KSO_WM_UNIT_ID" val="diagram20219231_12*l_h_f*1_12_1"/>
  <p:tag name="KSO_WM_UNIT_INDEX" val="1_12_1"/>
  <p:tag name="KSO_WM_UNIT_LAYERLEVEL" val="1_1_1"/>
  <p:tag name="KSO_WM_UNIT_NOCLEAR" val="0"/>
  <p:tag name="KSO_WM_UNIT_PRESET_TEXT" val="正文"/>
  <p:tag name="KSO_WM_UNIT_SUBTYPE" val="a"/>
  <p:tag name="KSO_WM_UNIT_TEXT_FILL_FORE_SCHEMECOLOR_INDEX" val="13"/>
  <p:tag name="KSO_WM_UNIT_TEXT_FILL_FORE_SCHEMECOLOR_INDEX_BRIGHTNESS" val="0.15"/>
  <p:tag name="KSO_WM_UNIT_TEXT_FILL_TYPE" val="1"/>
  <p:tag name="KSO_WM_UNIT_TYPE" val="l_h_f"/>
  <p:tag name="KSO_WM_UNIT_USESOURCEFORMAT_APPLY" val="1"/>
  <p:tag name="KSO_WM_UNIT_VALUE" val="3"/>
</p:tagLst>
</file>

<file path=ppt/tags/tag625.xml><?xml version="1.0" encoding="utf-8"?>
<p:tagLst xmlns:p="http://schemas.openxmlformats.org/presentationml/2006/main">
  <p:tag name="AS_UNIQUEID" val="3628"/>
  <p:tag name="KSO_WM_ASSEMBLE_CHIP_INDEX" val="006f1b321fb64affb25ca98e9716c9de"/>
  <p:tag name="KSO_WM_BEAUTIFY_FLAG" val="#wm#"/>
  <p:tag name="KSO_WM_CHIP_GROUPID" val="60b9eaed65103b6cf1b28659"/>
  <p:tag name="KSO_WM_CHIP_XID" val="60b9eaed65103b6cf1b2865a"/>
  <p:tag name="KSO_WM_DIAGRAM_GROUP_CODE" val="l1-1"/>
  <p:tag name="KSO_WM_DIAGRAM_VIRTUALLY_FRAME" val="{&quot;height&quot;:253.33692913385826,&quot;left&quot;:85.02417322834648,&quot;top&quot;:184.85574803149606,&quot;width&quot;:779.0484251968504}"/>
  <p:tag name="KSO_WM_FULL_TEXT_BEAUTIFY_COPY_ID" val="30"/>
  <p:tag name="KSO_WM_TAG_VERSION" val="1.0"/>
  <p:tag name="KSO_WM_TEMPLATE_CATEGORY" val="diagram"/>
  <p:tag name="KSO_WM_TEMPLATE_INDEX" val="20219231"/>
  <p:tag name="KSO_WM_UNIT_COMPATIBLE" val="0"/>
  <p:tag name="KSO_WM_UNIT_DIAGRAM_ISNUMVISUAL" val="0"/>
  <p:tag name="KSO_WM_UNIT_DIAGRAM_ISREFERUNIT" val="0"/>
  <p:tag name="KSO_WM_UNIT_HIGHLIGHT" val="0"/>
  <p:tag name="KSO_WM_UNIT_ID" val="diagram20219231_12*l_h_f*1_13_1"/>
  <p:tag name="KSO_WM_UNIT_INDEX" val="1_13_1"/>
  <p:tag name="KSO_WM_UNIT_LAYERLEVEL" val="1_1_1"/>
  <p:tag name="KSO_WM_UNIT_NOCLEAR" val="0"/>
  <p:tag name="KSO_WM_UNIT_PRESET_TEXT" val="正文"/>
  <p:tag name="KSO_WM_UNIT_SUBTYPE" val="a"/>
  <p:tag name="KSO_WM_UNIT_TEXT_FILL_FORE_SCHEMECOLOR_INDEX" val="13"/>
  <p:tag name="KSO_WM_UNIT_TEXT_FILL_FORE_SCHEMECOLOR_INDEX_BRIGHTNESS" val="0.15"/>
  <p:tag name="KSO_WM_UNIT_TEXT_FILL_TYPE" val="1"/>
  <p:tag name="KSO_WM_UNIT_TYPE" val="l_h_f"/>
  <p:tag name="KSO_WM_UNIT_USESOURCEFORMAT_APPLY" val="1"/>
  <p:tag name="KSO_WM_UNIT_VALUE" val="3"/>
</p:tagLst>
</file>

<file path=ppt/tags/tag626.xml><?xml version="1.0" encoding="utf-8"?>
<p:tagLst xmlns:p="http://schemas.openxmlformats.org/presentationml/2006/main">
  <p:tag name="AS_UNIQUEID" val="3629"/>
  <p:tag name="KSO_WM_FULL_TEXT_BEAUTIFY_COPY_ID" val="32"/>
</p:tagLst>
</file>

<file path=ppt/tags/tag627.xml><?xml version="1.0" encoding="utf-8"?>
<p:tagLst xmlns:p="http://schemas.openxmlformats.org/presentationml/2006/main">
  <p:tag name="AS_UNIQUEID" val="3630"/>
  <p:tag name="KSO_WM_BEAUTIFY_FLAG" val=""/>
  <p:tag name="KSO_WM_FULL_TEXT_BEAUTIFY_COPY_ID" val="33"/>
</p:tagLst>
</file>

<file path=ppt/tags/tag628.xml><?xml version="1.0" encoding="utf-8"?>
<p:tagLst xmlns:p="http://schemas.openxmlformats.org/presentationml/2006/main">
  <p:tag name="AS_UNIQUEID" val="3631"/>
  <p:tag name="KSO_WM_BEAUTIFY_FLAG" val=""/>
  <p:tag name="KSO_WM_FULL_TEXT_BEAUTIFY_COPY_ID" val="34"/>
</p:tagLst>
</file>

<file path=ppt/tags/tag629.xml><?xml version="1.0" encoding="utf-8"?>
<p:tagLst xmlns:p="http://schemas.openxmlformats.org/presentationml/2006/main">
  <p:tag name="AS_UNIQUEID" val="3632"/>
  <p:tag name="KSO_WM_BEAUTIFY_FLAG" val=""/>
  <p:tag name="KSO_WM_FULL_TEXT_BEAUTIFY_COPY_ID" val="35"/>
</p:tagLst>
</file>

<file path=ppt/tags/tag63.xml><?xml version="1.0" encoding="utf-8"?>
<p:tagLst xmlns:p="http://schemas.openxmlformats.org/presentationml/2006/main">
  <p:tag name="AS_UNIQUEID" val="3001"/>
</p:tagLst>
</file>

<file path=ppt/tags/tag630.xml><?xml version="1.0" encoding="utf-8"?>
<p:tagLst xmlns:p="http://schemas.openxmlformats.org/presentationml/2006/main">
  <p:tag name="AS_UNIQUEID" val="3633"/>
  <p:tag name="KSO_WM_BEAUTIFY_FLAG" val=""/>
  <p:tag name="KSO_WM_FULL_TEXT_BEAUTIFY_COPY_ID" val="36"/>
</p:tagLst>
</file>

<file path=ppt/tags/tag631.xml><?xml version="1.0" encoding="utf-8"?>
<p:tagLst xmlns:p="http://schemas.openxmlformats.org/presentationml/2006/main">
  <p:tag name="AS_UNIQUEID" val="3634"/>
  <p:tag name="KSO_WM_BEAUTIFY_FLAG" val=""/>
  <p:tag name="KSO_WM_FULL_TEXT_BEAUTIFY_COPY_ID" val="37"/>
</p:tagLst>
</file>

<file path=ppt/tags/tag632.xml><?xml version="1.0" encoding="utf-8"?>
<p:tagLst xmlns:p="http://schemas.openxmlformats.org/presentationml/2006/main">
  <p:tag name="AS_UNIQUEID" val="3635"/>
  <p:tag name="KSO_WM_BEAUTIFY_FLAG" val=""/>
  <p:tag name="KSO_WM_FULL_TEXT_BEAUTIFY_COPY_ID" val="38"/>
</p:tagLst>
</file>

<file path=ppt/tags/tag633.xml><?xml version="1.0" encoding="utf-8"?>
<p:tagLst xmlns:p="http://schemas.openxmlformats.org/presentationml/2006/main">
  <p:tag name="AS_UNIQUEID" val="3636"/>
  <p:tag name="KSO_WM_BEAUTIFY_FLAG" val=""/>
  <p:tag name="KSO_WM_FULL_TEXT_BEAUTIFY_COPY_ID" val="39"/>
</p:tagLst>
</file>

<file path=ppt/tags/tag634.xml><?xml version="1.0" encoding="utf-8"?>
<p:tagLst xmlns:p="http://schemas.openxmlformats.org/presentationml/2006/main">
  <p:tag name="AS_UNIQUEID" val="3637"/>
  <p:tag name="KSO_WM_BEAUTIFY_FLAG" val=""/>
  <p:tag name="KSO_WM_FULL_TEXT_BEAUTIFY_COPY_ID" val="40"/>
</p:tagLst>
</file>

<file path=ppt/tags/tag635.xml><?xml version="1.0" encoding="utf-8"?>
<p:tagLst xmlns:p="http://schemas.openxmlformats.org/presentationml/2006/main">
  <p:tag name="AS_UNIQUEID" val="3638"/>
  <p:tag name="KSO_WM_BEAUTIFY_FLAG" val=""/>
  <p:tag name="KSO_WM_FULL_TEXT_BEAUTIFY_COPY_ID" val="41"/>
</p:tagLst>
</file>

<file path=ppt/tags/tag636.xml><?xml version="1.0" encoding="utf-8"?>
<p:tagLst xmlns:p="http://schemas.openxmlformats.org/presentationml/2006/main">
  <p:tag name="AS_UNIQUEID" val="3639"/>
  <p:tag name="KSO_WM_BEAUTIFY_FLAG" val=""/>
  <p:tag name="KSO_WM_FULL_TEXT_BEAUTIFY_COPY_ID" val="42"/>
</p:tagLst>
</file>

<file path=ppt/tags/tag637.xml><?xml version="1.0" encoding="utf-8"?>
<p:tagLst xmlns:p="http://schemas.openxmlformats.org/presentationml/2006/main">
  <p:tag name="KSO_WM_BEAUTIFY_FLAG" val="#wm#"/>
  <p:tag name="KSO_WM_CHIP_DECFILLPROP" val="[]"/>
  <p:tag name="KSO_WM_CHIP_FILLPROP" val="[[{&quot;text_align&quot;:&quot;lm&quot;,&quot;text_direction&quot;:&quot;horizontal&quot;,&quot;support_big_font&quot;:true,&quot;fill_id&quot;:&quot;cbc5ad0736cf4eccbc3375f750b410a4&quot;,&quot;fill_align&quot;:&quot;lm&quot;,&quot;chip_types&quot;:[&quot;header&quot;]},{&quot;text_align&quot;:&quot;lm&quot;,&quot;text_direction&quot;:&quot;horizontal&quot;,&quot;support_big_font&quot;:true,&quot;fill_id&quot;:&quot;001301a16bfe4fee952b84fd55dd512d&quot;,&quot;fill_align&quot;:&quot;cm&quot;,&quot;chip_types&quot;:[&quot;text&quot;]}],[{&quot;text_align&quot;:&quot;lm&quot;,&quot;text_direction&quot;:&quot;horizontal&quot;,&quot;support_big_font&quot;:false,&quot;fill_id&quot;:&quot;cbc5ad0736cf4eccbc3375f750b410a4&quot;,&quot;fill_align&quot;:&quot;lm&quot;,&quot;chip_types&quot;:[&quot;header&quot;]},{&quot;text_align&quot;:&quot;cm&quot;,&quot;text_direction&quot;:&quot;horizontal&quot;,&quot;support_features&quot;:[&quot;collage&quot;],&quot;support_big_font&quot;:false,&quot;fill_id&quot;:&quot;001301a16bfe4fee952b84fd55dd512d&quot;,&quot;fill_align&quot;:&quot;cm&quot;,&quot;chip_types&quot;:[&quot;diagram&quot;,&quot;pictext&quot;,&quot;picture&quot;,&quot;chart&quot;,&quot;table&quot;,&quot;video&quot;]}]]"/>
  <p:tag name="KSO_WM_CHIP_GROUPID" val="5ef1707e5bb2a422ac9a2b53"/>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1707e5bb2a422ac9a2b54"/>
  <p:tag name="KSO_WM_FULL_TEXT_BEAUTIFY_COPY_ID" val="150995431"/>
  <p:tag name="KSO_WM_SLIDE_BACKGROUND" val="[&quot;general&quot;]"/>
  <p:tag name="KSO_WM_SLIDE_BACKGROUND_TYPE" val="general"/>
  <p:tag name="KSO_WM_SLIDE_BK_DARK_LIGHT" val="2"/>
  <p:tag name="KSO_WM_SLIDE_CAN_ADD_NAVIGATION" val="1"/>
  <p:tag name="KSO_WM_SLIDE_ID" val="diagram20208720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01:49&quot;,&quot;maxSize&quot;:{&quot;size1&quot;:22.4},&quot;minSize&quot;:{&quot;size1&quot;:20},&quot;normalSize&quot;:{&quot;size1&quot;:20.00018518518518},&quot;subLayout&quot;:[{&quot;id&quot;:&quot;2021-04-01T15:01:49&quot;,&quot;margin&quot;:{&quot;bottom&quot;:0.02600000612437725,&quot;left&quot;:1.6929999589920044,&quot;right&quot;:8.043000221252441,&quot;top&quot;:1.6929999589920044},&quot;type&quot;:0},{&quot;id&quot;:&quot;2021-04-01T15:01:49&quot;,&quot;margin&quot;:{&quot;bottom&quot;:2.9629998207092285,&quot;left&quot;:3.38700008392334,&quot;right&quot;:3.385999917984009,&quot;top&quot;:2.0899999141693115},&quot;type&quot;:0}],&quot;type&quot;:0}"/>
  <p:tag name="KSO_WM_SLIDE_POSITION" val="22*0"/>
  <p:tag name="KSO_WM_SLIDE_RATIO" val="1.777778"/>
  <p:tag name="KSO_WM_SLIDE_SIZE" val="937*480"/>
  <p:tag name="KSO_WM_SLIDE_SUBTYPE" val="picTxt"/>
  <p:tag name="KSO_WM_SLIDE_SUPPORT_FEATURE_TYPE" val="1"/>
  <p:tag name="KSO_WM_SLIDE_TYPE" val="text"/>
  <p:tag name="KSO_WM_TAG_VERSION" val="1.0"/>
  <p:tag name="KSO_WM_TEMPLATE_ASSEMBLE_GROUPID" val="60656e7d4054ed1e2fb7f9d0"/>
  <p:tag name="KSO_WM_TEMPLATE_ASSEMBLE_XID" val="60656e7d4054ed1e2fb7f9d0"/>
  <p:tag name="KSO_WM_TEMPLATE_CATEGORY" val="diagram"/>
  <p:tag name="KSO_WM_TEMPLATE_COLOR_TYPE" val="1"/>
  <p:tag name="KSO_WM_TEMPLATE_INDEX" val="20208720"/>
  <p:tag name="KSO_WM_TEMPLATE_MASTER_TYPE" val="0"/>
  <p:tag name="KSO_WM_TEMPLATE_SUBCATEGORY" val="21"/>
</p:tagLst>
</file>

<file path=ppt/tags/tag638.xml><?xml version="1.0" encoding="utf-8"?>
<p:tagLst xmlns:p="http://schemas.openxmlformats.org/presentationml/2006/main">
  <p:tag name="AS_UNIQUEID" val="3641"/>
  <p:tag name="KSO_WM_BEAUTIFY_FLAG" val="#wm#"/>
  <p:tag name="KSO_WM_FULL_TEXT_BEAUTIFY_COPY_ID" val="14"/>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Lst>
</file>

<file path=ppt/tags/tag639.xml><?xml version="1.0" encoding="utf-8"?>
<p:tagLst xmlns:p="http://schemas.openxmlformats.org/presentationml/2006/main">
  <p:tag name="AS_UNIQUEID" val="3642"/>
  <p:tag name="KSO_WM_BEAUTIFY_FLAG" val="#wm#"/>
  <p:tag name="KSO_WM_FULL_TEXT_BEAUTIFY_COPY_ID" val="13"/>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Lst>
</file>

<file path=ppt/tags/tag64.xml><?xml version="1.0" encoding="utf-8"?>
<p:tagLst xmlns:p="http://schemas.openxmlformats.org/presentationml/2006/main">
  <p:tag name="AS_UNIQUEID" val="3003"/>
</p:tagLst>
</file>

<file path=ppt/tags/tag640.xml><?xml version="1.0" encoding="utf-8"?>
<p:tagLst xmlns:p="http://schemas.openxmlformats.org/presentationml/2006/main">
  <p:tag name="AS_UNIQUEID" val="3643"/>
  <p:tag name="KSO_WM_ASSEMBLE_CHIP_INDEX" val="d6ea8ba8ee324ed08d6257b7c335b5f4"/>
  <p:tag name="KSO_WM_BEAUTIFY_FLAG" val="#wm#"/>
  <p:tag name="KSO_WM_CHIP_FILLAREA_FILL_RULE" val="{&quot;fill_align&quot;:&quot;lt&quot;,&quot;fill_mode&quot;:&quot;full&quot;,&quot;sacle_strategy&quot;:&quot;smart&quot;}"/>
  <p:tag name="KSO_WM_CHIP_GROUPID" val="5e7881253197e252a37019b5"/>
  <p:tag name="KSO_WM_CHIP_XID" val="5e7881253197e252a37019b6"/>
  <p:tag name="KSO_WM_FULL_TEXT_BEAUTIFY_COPY_ID" val="8"/>
  <p:tag name="KSO_WM_TAG_VERSION" val="1.0"/>
  <p:tag name="KSO_WM_TEMPLATE_ASSEMBLE_GROUPID" val="60656ec14054ed1e2fb7fee8"/>
  <p:tag name="KSO_WM_TEMPLATE_ASSEMBLE_XID" val="60656ec14054ed1e2fb7fee8"/>
  <p:tag name="KSO_WM_TEMPLATE_CATEGORY" val="diagram"/>
  <p:tag name="KSO_WM_TEMPLATE_INDEX" val="20215536"/>
  <p:tag name="KSO_WM_UNIT_BLOCK" val="0"/>
  <p:tag name="KSO_WM_UNIT_COMPATIBLE" val="0"/>
  <p:tag name="KSO_WM_UNIT_DEC_AREA_ID" val="09cdcfa9208d4735a82b1b92b3bd044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5536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30"/>
</p:tagLst>
</file>

<file path=ppt/tags/tag641.xml><?xml version="1.0" encoding="utf-8"?>
<p:tagLst xmlns:p="http://schemas.openxmlformats.org/presentationml/2006/main">
  <p:tag name="AS_UNIQUEID" val="3644"/>
  <p:tag name="KSO_WM_ASSEMBLE_CHIP_INDEX" val="59ab11ea8f144dcbaf095e429243a2da"/>
  <p:tag name="KSO_WM_BEAUTIFY_FLAG" val="#wm#"/>
  <p:tag name="KSO_WM_CHIP_FILLAREA_FILL_RULE" val="{&quot;fill_align&quot;:&quot;lm&quot;,&quot;fill_mode&quot;:&quot;full&quot;,&quot;sacle_strategy&quot;:&quot;smart&quot;}"/>
  <p:tag name="KSO_WM_CHIP_GROUPID" val="5e6b05596848fb12bee65ac8"/>
  <p:tag name="KSO_WM_CHIP_XID" val="5e6b05596848fb12bee65aca"/>
  <p:tag name="KSO_WM_FULL_TEXT_BEAUTIFY_COPY_ID" val="11"/>
  <p:tag name="KSO_WM_TAG_VERSION" val="1.0"/>
  <p:tag name="KSO_WM_TEMPLATE_ASSEMBLE_GROUPID" val="60656ec14054ed1e2fb7fee8"/>
  <p:tag name="KSO_WM_TEMPLATE_ASSEMBLE_XID" val="60656ec14054ed1e2fb7fee8"/>
  <p:tag name="KSO_WM_TEMPLATE_CATEGORY" val="diagram"/>
  <p:tag name="KSO_WM_TEMPLATE_INDEX" val="20215536"/>
  <p:tag name="KSO_WM_UNIT_BLOCK" val="0"/>
  <p:tag name="KSO_WM_UNIT_COMPATIBLE" val="0"/>
  <p:tag name="KSO_WM_UNIT_DEC_AREA_ID" val="43b81e20cb5f42e68f2cf43f027f988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5536_1*f*2"/>
  <p:tag name="KSO_WM_UNIT_INDEX" val="2"/>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215"/>
</p:tagLst>
</file>

<file path=ppt/tags/tag642.xml><?xml version="1.0" encoding="utf-8"?>
<p:tagLst xmlns:p="http://schemas.openxmlformats.org/presentationml/2006/main">
  <p:tag name="AS_UNIQUEID" val="3645"/>
  <p:tag name="KSO_WM_ASSEMBLE_CHIP_INDEX" val="514533c857a64fafacf5d81ae8516a7b"/>
  <p:tag name="KSO_WM_BEAUTIFY_FLAG" val="#wm#"/>
  <p:tag name="KSO_WM_CHIP_FILLAREA_FILL_RULE" val="{&quot;fill_align&quot;:&quot;lt&quot;,&quot;fill_mode&quot;:&quot;full&quot;,&quot;sacle_strategy&quot;:&quot;smart&quot;}"/>
  <p:tag name="KSO_WM_CHIP_GROUPID" val="5e6b05596848fb12bee65ac8"/>
  <p:tag name="KSO_WM_CHIP_XID" val="5e6b05596848fb12bee65aca"/>
  <p:tag name="KSO_WM_FULL_TEXT_BEAUTIFY_COPY_ID" val="10"/>
  <p:tag name="KSO_WM_TAG_VERSION" val="1.0"/>
  <p:tag name="KSO_WM_TEMPLATE_ASSEMBLE_GROUPID" val="60656ec14054ed1e2fb7fee8"/>
  <p:tag name="KSO_WM_TEMPLATE_ASSEMBLE_XID" val="60656ec14054ed1e2fb7fee8"/>
  <p:tag name="KSO_WM_TEMPLATE_CATEGORY" val="diagram"/>
  <p:tag name="KSO_WM_TEMPLATE_INDEX" val="20215536"/>
  <p:tag name="KSO_WM_UNIT_BLOCK" val="0"/>
  <p:tag name="KSO_WM_UNIT_COMPATIBLE" val="0"/>
  <p:tag name="KSO_WM_UNIT_DEC_AREA_ID" val="f6d8c56f23a0487fab69d8c55f41960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5536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129"/>
</p:tagLst>
</file>

<file path=ppt/tags/tag643.xml><?xml version="1.0" encoding="utf-8"?>
<p:tagLst xmlns:p="http://schemas.openxmlformats.org/presentationml/2006/main">
  <p:tag name="AS_UNIQUEID" val="3646"/>
  <p:tag name="KSO_WM_ASSEMBLE_CHIP_INDEX" val="e1de2852be0d43698498fc4b548a29ac"/>
  <p:tag name="KSO_WM_BEAUTIFY_FLAG" val="#wm#"/>
  <p:tag name="KSO_WM_CHIP_FILLAREA_FILL_RULE" val="{&quot;fill_align&quot;:&quot;lt&quot;,&quot;fill_mode&quot;:&quot;full&quot;,&quot;sacle_strategy&quot;:&quot;smart&quot;}"/>
  <p:tag name="KSO_WM_CHIP_GROUPID" val="5e6b05596848fb12bee65ac8"/>
  <p:tag name="KSO_WM_CHIP_XID" val="5e6b05596848fb12bee65aca"/>
  <p:tag name="KSO_WM_FULL_TEXT_BEAUTIFY_COPY_ID" val="12"/>
  <p:tag name="KSO_WM_TAG_VERSION" val="1.0"/>
  <p:tag name="KSO_WM_TEMPLATE_ASSEMBLE_GROUPID" val="60656ec14054ed1e2fb7fee8"/>
  <p:tag name="KSO_WM_TEMPLATE_ASSEMBLE_XID" val="60656ec14054ed1e2fb7fee8"/>
  <p:tag name="KSO_WM_TEMPLATE_CATEGORY" val="diagram"/>
  <p:tag name="KSO_WM_TEMPLATE_INDEX" val="20215536"/>
  <p:tag name="KSO_WM_UNIT_BLOCK" val="0"/>
  <p:tag name="KSO_WM_UNIT_COMPATIBLE" val="0"/>
  <p:tag name="KSO_WM_UNIT_DEC_AREA_ID" val="798602a4e5264942972f7bc7a67442c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5536_1*f*3"/>
  <p:tag name="KSO_WM_UNIT_INDEX" val="3"/>
  <p:tag name="KSO_WM_UNIT_LAYERLEVEL" val="1"/>
  <p:tag name="KSO_WM_UNIT_NOCLEAR" val="0"/>
  <p:tag name="KSO_WM_UNIT_PRESET_TEXT" val="单击此处添加正文。"/>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86"/>
</p:tagLst>
</file>

<file path=ppt/tags/tag644.xml><?xml version="1.0" encoding="utf-8"?>
<p:tagLst xmlns:p="http://schemas.openxmlformats.org/presentationml/2006/main">
  <p:tag name="AS_UNIQUEID" val="3647"/>
  <p:tag name="KSO_WM_BEAUTIFY_FLAG" val="#wm#"/>
  <p:tag name="KSO_WM_DIAGRAM_GROUP_CODE" val="l1-1"/>
  <p:tag name="KSO_WM_DIAGRAM_VIRTUALLY_FRAME" val="{&quot;height&quot;:327.6440157480315,&quot;left&quot;:56.53070866141733,&quot;top&quot;:127.8559842519685,&quot;width&quot;:797.8971653543307}"/>
  <p:tag name="KSO_WM_FULL_TEXT_BEAUTIFY_COPY_ID" val="23"/>
  <p:tag name="KSO_WM_TAG_VERSION" val="1.0"/>
  <p:tag name="KSO_WM_TEMPLATE_CATEGORY" val="diagram"/>
  <p:tag name="KSO_WM_TEMPLATE_INDEX" val="2020558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5585_1*l_h_i*1_1_1"/>
  <p:tag name="KSO_WM_UNIT_INDEX" val="1_1_1"/>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645.xml><?xml version="1.0" encoding="utf-8"?>
<p:tagLst xmlns:p="http://schemas.openxmlformats.org/presentationml/2006/main">
  <p:tag name="AS_UNIQUEID" val="3648"/>
  <p:tag name="KSO_WM_BEAUTIFY_FLAG" val="#wm#"/>
  <p:tag name="KSO_WM_DIAGRAM_GROUP_CODE" val="l1-1"/>
  <p:tag name="KSO_WM_DIAGRAM_VIRTUALLY_FRAME" val="{&quot;height&quot;:327.6440157480315,&quot;left&quot;:56.53070866141733,&quot;top&quot;:127.8559842519685,&quot;width&quot;:797.8971653543307}"/>
  <p:tag name="KSO_WM_FULL_TEXT_BEAUTIFY_COPY_ID" val="2"/>
  <p:tag name="KSO_WM_TAG_VERSION" val="1.0"/>
  <p:tag name="KSO_WM_TEMPLATE_CATEGORY" val="diagram"/>
  <p:tag name="KSO_WM_TEMPLATE_INDEX" val="2020558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5585_1*l_h_i*1_1_1"/>
  <p:tag name="KSO_WM_UNIT_INDEX" val="1_1_1"/>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646.xml><?xml version="1.0" encoding="utf-8"?>
<p:tagLst xmlns:p="http://schemas.openxmlformats.org/presentationml/2006/main">
  <p:tag name="AS_UNIQUEID" val="3649"/>
  <p:tag name="KSO_WM_BEAUTIFY_FLAG" val="#wm#"/>
  <p:tag name="KSO_WM_DIAGRAM_GROUP_CODE" val="l1-1"/>
  <p:tag name="KSO_WM_DIAGRAM_VIRTUALLY_FRAME" val="{&quot;height&quot;:327.6440157480315,&quot;left&quot;:56.53070866141733,&quot;top&quot;:127.8559842519685,&quot;width&quot;:797.8971653543307}"/>
  <p:tag name="KSO_WM_FULL_TEXT_BEAUTIFY_COPY_ID" val="3"/>
  <p:tag name="KSO_WM_TAG_VERSION" val="1.0"/>
  <p:tag name="KSO_WM_TEMPLATE_CATEGORY" val="diagram"/>
  <p:tag name="KSO_WM_TEMPLATE_INDEX" val="2020558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5585_1*l_h_i*1_1_1"/>
  <p:tag name="KSO_WM_UNIT_INDEX" val="1_1_1"/>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647.xml><?xml version="1.0" encoding="utf-8"?>
<p:tagLst xmlns:p="http://schemas.openxmlformats.org/presentationml/2006/main">
  <p:tag name="FIXED_XID_TMP" val="5f5ee1ca4d6848d78f644aec"/>
  <p:tag name="KSO_WM_BEAUTIFY_FLAG" val="#wm#"/>
  <p:tag name="KSO_WM_CHIP_DECFILLPROP" val="[]"/>
  <p:tag name="KSO_WM_CHIP_FILLPROP" val="[[{&quot;text_align&quot;:&quot;lt&quot;,&quot;text_direction&quot;:&quot;horizontal&quot;,&quot;support_big_font&quot;:false,&quot;picture_toward&quot;:0,&quot;picture_dockside&quot;:[],&quot;fill_id&quot;:&quot;39110aa1a6e84d5fbf6c58191f4314f7&quot;,&quot;fill_align&quot;:&quot;lt&quot;,&quot;chip_types&quot;:[&quot;header&quot;]},{&quot;text_align&quot;:&quot;lm&quot;,&quot;text_direction&quot;:&quot;horizontal&quot;,&quot;support_features&quot;:[&quot;collage&quot;],&quot;support_big_font&quot;:false,&quot;picture_toward&quot;:0,&quot;picture_dockside&quot;:[],&quot;fill_id&quot;:&quot;e424498b4d3147399f624ce1635f81e3&quot;,&quot;fill_align&quot;:&quot;lm&quot;,&quot;chip_types&quot;:[&quot;picture&quot;]},{&quot;text_align&quot;:&quot;lm&quot;,&quot;text_direction&quot;:&quot;horizontal&quot;,&quot;support_big_font&quot;:false,&quot;picture_toward&quot;:0,&quot;picture_dockside&quot;:[],&quot;fill_id&quot;:&quot;e521e2818ec64954b9a9cf2ad72493d6&quot;,&quot;fill_align&quot;:&quot;lm&quot;,&quot;chip_types&quot;:[&quot;text&quot;]},{&quot;text_align&quot;:&quot;lt&quot;,&quot;text_direction&quot;:&quot;horizontal&quot;,&quot;support_big_font&quot;:false,&quot;picture_toward&quot;:0,&quot;picture_dockside&quot;:[],&quot;fill_id&quot;:&quot;ca82bd6bd0b34d0fb3ab2ab0911f497c&quot;,&quot;fill_align&quot;:&quot;lt&quot;,&quot;chip_types&quot;:[&quot;text&quot;]}],[{&quot;text_align&quot;:&quot;lt&quot;,&quot;text_direction&quot;:&quot;horizontal&quot;,&quot;support_big_font&quot;:false,&quot;picture_toward&quot;:0,&quot;picture_dockside&quot;:[],&quot;fill_id&quot;:&quot;39110aa1a6e84d5fbf6c58191f4314f7&quot;,&quot;fill_align&quot;:&quot;lt&quot;,&quot;chip_types&quot;:[&quot;header&quot;]},{&quot;text_align&quot;:&quot;lm&quot;,&quot;text_direction&quot;:&quot;horizontal&quot;,&quot;support_big_font&quot;:false,&quot;picture_toward&quot;:0,&quot;picture_dockside&quot;:[],&quot;fill_id&quot;:&quot;e424498b4d3147399f624ce1635f81e3&quot;,&quot;fill_align&quot;:&quot;lm&quot;,&quot;chip_types&quot;:[&quot;text&quot;]},{&quot;text_align&quot;:&quot;lt&quot;,&quot;text_direction&quot;:&quot;horizontal&quot;,&quot;support_big_font&quot;:false,&quot;picture_toward&quot;:0,&quot;picture_dockside&quot;:[],&quot;fill_id&quot;:&quot;e521e2818ec64954b9a9cf2ad72493d6&quot;,&quot;fill_align&quot;:&quot;lt&quot;,&quot;chip_types&quot;:[&quot;text&quot;]},{&quot;text_align&quot;:&quot;lt&quot;,&quot;text_direction&quot;:&quot;horizontal&quot;,&quot;support_big_font&quot;:false,&quot;picture_toward&quot;:0,&quot;picture_dockside&quot;:[],&quot;fill_id&quot;:&quot;ca82bd6bd0b34d0fb3ab2ab0911f497c&quot;,&quot;fill_align&quot;:&quot;lt&quot;,&quot;chip_types&quot;:[&quot;text&quot;]}]]"/>
  <p:tag name="KSO_WM_CHIP_GROUPID" val="5f5ee1ca4d6848d78f644aec"/>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b553136823a5e6187"/>
  <p:tag name="KSO_WM_FULL_TEXT_BEAUTIFY_COPY_ID" val="150995472"/>
  <p:tag name="KSO_WM_SLIDE_BACKGROUND" val="[&quot;general&quot;]"/>
  <p:tag name="KSO_WM_SLIDE_BACKGROUND_TYPE" val="general"/>
  <p:tag name="KSO_WM_SLIDE_BK_DARK_LIGHT" val="2"/>
  <p:tag name="KSO_WM_SLIDE_CAN_ADD_NAVIGATION" val="1"/>
  <p:tag name="KSO_WM_SLIDE_ID" val="diagram20215536_1"/>
  <p:tag name="KSO_WM_SLIDE_INDEX" val="1"/>
  <p:tag name="KSO_WM_SLIDE_ITEM_CNT" val="0"/>
  <p:tag name="KSO_WM_SLIDE_LAYOUT" val="a_f"/>
  <p:tag name="KSO_WM_SLIDE_LAYOUT_CNT" val="1_3"/>
  <p:tag name="KSO_WM_SLIDE_LAYOUT_INFO" val="{&quot;backgroundInfo&quot;:[{&quot;bottom&quot;:0,&quot;bottomAbs&quot;:false,&quot;left&quot;:0,&quot;leftAbs&quot;:false,&quot;right&quot;:0,&quot;rightAbs&quot;:false,&quot;top&quot;:0,&quot;topAbs&quot;:false,&quot;type&quot;:&quot;general&quot;}],&quot;id&quot;:&quot;2021-04-01T15:16:02&quot;,&quot;maxSize&quot;:{&quot;size1&quot;:26.699642403002965},&quot;minSize&quot;:{&quot;size1&quot;:17.899642403002964},&quot;normalSize&quot;:{&quot;size1&quot;:22.066864625225186},&quot;subLayout&quot;:[{&quot;id&quot;:&quot;2021-04-01T15:16:02&quot;,&quot;margin&quot;:{&quot;bottom&quot;:0.02600000612437725,&quot;left&quot;:1.6929999589920044,&quot;right&quot;:1.6929999589920044,&quot;top&quot;:1.6929999589920044},&quot;type&quot;:0},{&quot;id&quot;:&quot;2021-04-01T15:16:02&quot;,&quot;maxSize&quot;:{&quot;size1&quot;:45.99954114896659},&quot;minSize&quot;:{&quot;size1&quot;:37.89954114896659},&quot;normalSize&quot;:{&quot;size1&quot;:44.635995023426204},&quot;subLayout&quot;:[{&quot;id&quot;:&quot;2021-04-01T15:16:02&quot;,&quot;margin&quot;:{&quot;bottom&quot;:0.02600000612437725,&quot;left&quot;:1.6929999589920044,&quot;right&quot;:1.6929999589920044,&quot;top&quot;:0.8199999928474426},&quot;type&quot;:0},{&quot;id&quot;:&quot;2021-04-01T15:16:02&quot;,&quot;maxSize&quot;:{&quot;size1&quot;:58.69917121054808},&quot;minSize&quot;:{&quot;size1&quot;:54.69917121054808},&quot;normalSize&quot;:{&quot;size1&quot;:54.75549842953169},&quot;subLayout&quot;:[{&quot;id&quot;:&quot;2021-04-01T15:16:02&quot;,&quot;margin&quot;:{&quot;bottom&quot;:0.8199999928474426,&quot;left&quot;:1.6929999589920044,&quot;right&quot;:1.6929999589920044,&quot;top&quot;:0.8199999928474426},&quot;type&quot;:0},{&quot;id&quot;:&quot;2021-04-01T15:16:02&quot;,&quot;margin&quot;:{&quot;bottom&quot;:1.6929999589920044,&quot;left&quot;:1.6929999589920044,&quot;right&quot;:1.6929999589920044,&quot;top&quot;:0.02600000612437725},&quot;type&quot;:0}],&quot;type&quot;:0}],&quot;type&quot;:0}],&quot;type&quot;:0}"/>
  <p:tag name="KSO_WM_SLIDE_POSITION" val="48*48"/>
  <p:tag name="KSO_WM_SLIDE_RATIO" val="1.777778"/>
  <p:tag name="KSO_WM_SLIDE_SIZE" val="864*444"/>
  <p:tag name="KSO_WM_SLIDE_SUBTYPE" val="pureTxt"/>
  <p:tag name="KSO_WM_SLIDE_SUPPORT_FEATURE_TYPE" val="0"/>
  <p:tag name="KSO_WM_SLIDE_TYPE" val="text"/>
  <p:tag name="KSO_WM_TAG_VERSION" val="1.0"/>
  <p:tag name="KSO_WM_TEMPLATE_ASSEMBLE_GROUPID" val="60656ec14054ed1e2fb7fee8"/>
  <p:tag name="KSO_WM_TEMPLATE_ASSEMBLE_XID" val="60656ec14054ed1e2fb7fee8"/>
  <p:tag name="KSO_WM_TEMPLATE_CATEGORY" val="diagram"/>
  <p:tag name="KSO_WM_TEMPLATE_COLOR_TYPE" val="1"/>
  <p:tag name="KSO_WM_TEMPLATE_INDEX" val="20215536"/>
  <p:tag name="KSO_WM_TEMPLATE_MASTER_TYPE" val="0"/>
  <p:tag name="KSO_WM_TEMPLATE_SUBCATEGORY" val="21"/>
</p:tagLst>
</file>

<file path=ppt/tags/tag648.xml><?xml version="1.0" encoding="utf-8"?>
<p:tagLst xmlns:p="http://schemas.openxmlformats.org/presentationml/2006/main">
  <p:tag name="AS_UNIQUEID" val="3651"/>
</p:tagLst>
</file>

<file path=ppt/tags/tag649.xml><?xml version="1.0" encoding="utf-8"?>
<p:tagLst xmlns:p="http://schemas.openxmlformats.org/presentationml/2006/main">
  <p:tag name="AS_UNIQUEID" val="3652"/>
  <p:tag name="KSO_WM_BEAUTIFY_FLAG" val=""/>
  <p:tag name="KSO_WM_UNIT_PLACING_PICTURE_USER_VIEWPORT" val="{&quot;height&quot;:5895,&quot;width&quot;:10605}"/>
</p:tagLst>
</file>

<file path=ppt/tags/tag65.xml><?xml version="1.0" encoding="utf-8"?>
<p:tagLst xmlns:p="http://schemas.openxmlformats.org/presentationml/2006/main">
  <p:tag name="AS_UNIQUEID" val="3004"/>
</p:tagLst>
</file>

<file path=ppt/tags/tag650.xml><?xml version="1.0" encoding="utf-8"?>
<p:tagLst xmlns:p="http://schemas.openxmlformats.org/presentationml/2006/main">
  <p:tag name="AS_UNIQUEID" val="3653"/>
  <p:tag name="KSO_WM_BEAUTIFY_FLAG" val=""/>
</p:tagLst>
</file>

<file path=ppt/tags/tag651.xml><?xml version="1.0" encoding="utf-8"?>
<p:tagLst xmlns:p="http://schemas.openxmlformats.org/presentationml/2006/main">
  <p:tag name="AS_UNIQUEID" val="3654"/>
  <p:tag name="KSO_WM_BEAUTIFY_FLAG" val=""/>
</p:tagLst>
</file>

<file path=ppt/tags/tag652.xml><?xml version="1.0" encoding="utf-8"?>
<p:tagLst xmlns:p="http://schemas.openxmlformats.org/presentationml/2006/main">
  <p:tag name="AS_UNIQUEID" val="3655"/>
</p:tagLst>
</file>

<file path=ppt/tags/tag653.xml><?xml version="1.0" encoding="utf-8"?>
<p:tagLst xmlns:p="http://schemas.openxmlformats.org/presentationml/2006/main">
  <p:tag name="AS_UNIQUEID" val="3657"/>
  <p:tag name="KSO_WM_BEAUTIFY_FLAG" val=""/>
</p:tagLst>
</file>

<file path=ppt/tags/tag654.xml><?xml version="1.0" encoding="utf-8"?>
<p:tagLst xmlns:p="http://schemas.openxmlformats.org/presentationml/2006/main">
  <p:tag name="AS_UNIQUEID" val="3658"/>
  <p:tag name="KSO_WM_BEAUTIFY_FLAG" val=""/>
</p:tagLst>
</file>

<file path=ppt/tags/tag655.xml><?xml version="1.0" encoding="utf-8"?>
<p:tagLst xmlns:p="http://schemas.openxmlformats.org/presentationml/2006/main">
  <p:tag name="AS_UNIQUEID" val="3660"/>
  <p:tag name="KSO_WM_BEAUTIFY_FLAG" val=""/>
</p:tagLst>
</file>

<file path=ppt/tags/tag656.xml><?xml version="1.0" encoding="utf-8"?>
<p:tagLst xmlns:p="http://schemas.openxmlformats.org/presentationml/2006/main">
  <p:tag name="AS_UNIQUEID" val="3661"/>
  <p:tag name="KSO_WM_BEAUTIFY_FLAG" val=""/>
</p:tagLst>
</file>

<file path=ppt/tags/tag657.xml><?xml version="1.0" encoding="utf-8"?>
<p:tagLst xmlns:p="http://schemas.openxmlformats.org/presentationml/2006/main">
  <p:tag name="AS_UNIQUEID" val="3662"/>
  <p:tag name="KSO_WM_BEAUTIFY_FLAG" val=""/>
</p:tagLst>
</file>

<file path=ppt/tags/tag658.xml><?xml version="1.0" encoding="utf-8"?>
<p:tagLst xmlns:p="http://schemas.openxmlformats.org/presentationml/2006/main">
  <p:tag name="AS_UNIQUEID" val="3664"/>
  <p:tag name="KSO_WM_BEAUTIFY_FLAG" val=""/>
</p:tagLst>
</file>

<file path=ppt/tags/tag659.xml><?xml version="1.0" encoding="utf-8"?>
<p:tagLst xmlns:p="http://schemas.openxmlformats.org/presentationml/2006/main">
  <p:tag name="AS_UNIQUEID" val="3665"/>
</p:tagLst>
</file>

<file path=ppt/tags/tag66.xml><?xml version="1.0" encoding="utf-8"?>
<p:tagLst xmlns:p="http://schemas.openxmlformats.org/presentationml/2006/main">
  <p:tag name="AS_UNIQUEID" val="3005"/>
</p:tagLst>
</file>

<file path=ppt/tags/tag660.xml><?xml version="1.0" encoding="utf-8"?>
<p:tagLst xmlns:p="http://schemas.openxmlformats.org/presentationml/2006/main">
  <p:tag name="AS_UNIQUEID" val="3666"/>
  <p:tag name="KSO_WM_BEAUTIFY_FLAG" val=""/>
  <p:tag name="KSO_WM_UNIT_PLACING_PICTURE_USER_VIEWPORT" val="{&quot;height&quot;:5895,&quot;width&quot;:10605}"/>
</p:tagLst>
</file>

<file path=ppt/tags/tag661.xml><?xml version="1.0" encoding="utf-8"?>
<p:tagLst xmlns:p="http://schemas.openxmlformats.org/presentationml/2006/main">
  <p:tag name="AS_UNIQUEID" val="3667"/>
  <p:tag name="KSO_WM_BEAUTIFY_FLAG" val=""/>
</p:tagLst>
</file>

<file path=ppt/tags/tag662.xml><?xml version="1.0" encoding="utf-8"?>
<p:tagLst xmlns:p="http://schemas.openxmlformats.org/presentationml/2006/main">
  <p:tag name="AS_UNIQUEID" val="3668"/>
</p:tagLst>
</file>

<file path=ppt/tags/tag663.xml><?xml version="1.0" encoding="utf-8"?>
<p:tagLst xmlns:p="http://schemas.openxmlformats.org/presentationml/2006/main">
  <p:tag name="AS_UNIQUEID" val="3669"/>
</p:tagLst>
</file>

<file path=ppt/tags/tag664.xml><?xml version="1.0" encoding="utf-8"?>
<p:tagLst xmlns:p="http://schemas.openxmlformats.org/presentationml/2006/main">
  <p:tag name="AS_UNIQUEID" val="3670"/>
</p:tagLst>
</file>

<file path=ppt/tags/tag665.xml><?xml version="1.0" encoding="utf-8"?>
<p:tagLst xmlns:p="http://schemas.openxmlformats.org/presentationml/2006/main">
  <p:tag name="AS_UNIQUEID" val="3671"/>
</p:tagLst>
</file>

<file path=ppt/tags/tag666.xml><?xml version="1.0" encoding="utf-8"?>
<p:tagLst xmlns:p="http://schemas.openxmlformats.org/presentationml/2006/main">
  <p:tag name="AS_UNIQUEID" val="3672"/>
</p:tagLst>
</file>

<file path=ppt/tags/tag667.xml><?xml version="1.0" encoding="utf-8"?>
<p:tagLst xmlns:p="http://schemas.openxmlformats.org/presentationml/2006/main">
  <p:tag name="AS_UNIQUEID" val="3673"/>
</p:tagLst>
</file>

<file path=ppt/tags/tag668.xml><?xml version="1.0" encoding="utf-8"?>
<p:tagLst xmlns:p="http://schemas.openxmlformats.org/presentationml/2006/main">
  <p:tag name="AS_UNIQUEID" val="3674"/>
</p:tagLst>
</file>

<file path=ppt/tags/tag669.xml><?xml version="1.0" encoding="utf-8"?>
<p:tagLst xmlns:p="http://schemas.openxmlformats.org/presentationml/2006/main">
  <p:tag name="AS_UNIQUEID" val="3675"/>
</p:tagLst>
</file>

<file path=ppt/tags/tag67.xml><?xml version="1.0" encoding="utf-8"?>
<p:tagLst xmlns:p="http://schemas.openxmlformats.org/presentationml/2006/main">
  <p:tag name="AS_UNIQUEID" val="3007"/>
</p:tagLst>
</file>

<file path=ppt/tags/tag670.xml><?xml version="1.0" encoding="utf-8"?>
<p:tagLst xmlns:p="http://schemas.openxmlformats.org/presentationml/2006/main">
  <p:tag name="AS_UNIQUEID" val="3676"/>
</p:tagLst>
</file>

<file path=ppt/tags/tag671.xml><?xml version="1.0" encoding="utf-8"?>
<p:tagLst xmlns:p="http://schemas.openxmlformats.org/presentationml/2006/main">
  <p:tag name="AS_UNIQUEID" val="3677"/>
</p:tagLst>
</file>

<file path=ppt/tags/tag672.xml><?xml version="1.0" encoding="utf-8"?>
<p:tagLst xmlns:p="http://schemas.openxmlformats.org/presentationml/2006/main">
  <p:tag name="AS_UNIQUEID" val="3678"/>
</p:tagLst>
</file>

<file path=ppt/tags/tag673.xml><?xml version="1.0" encoding="utf-8"?>
<p:tagLst xmlns:p="http://schemas.openxmlformats.org/presentationml/2006/main">
  <p:tag name="AS_UNIQUEID" val="3679"/>
</p:tagLst>
</file>

<file path=ppt/tags/tag674.xml><?xml version="1.0" encoding="utf-8"?>
<p:tagLst xmlns:p="http://schemas.openxmlformats.org/presentationml/2006/main">
  <p:tag name="AS_UNIQUEID" val="3680"/>
</p:tagLst>
</file>

<file path=ppt/tags/tag675.xml><?xml version="1.0" encoding="utf-8"?>
<p:tagLst xmlns:p="http://schemas.openxmlformats.org/presentationml/2006/main">
  <p:tag name="AS_UNIQUEID" val="3681"/>
</p:tagLst>
</file>

<file path=ppt/tags/tag676.xml><?xml version="1.0" encoding="utf-8"?>
<p:tagLst xmlns:p="http://schemas.openxmlformats.org/presentationml/2006/main">
  <p:tag name="AS_UNIQUEID" val="3682"/>
</p:tagLst>
</file>

<file path=ppt/tags/tag677.xml><?xml version="1.0" encoding="utf-8"?>
<p:tagLst xmlns:p="http://schemas.openxmlformats.org/presentationml/2006/main">
  <p:tag name="AS_UNIQUEID" val="3683"/>
</p:tagLst>
</file>

<file path=ppt/tags/tag678.xml><?xml version="1.0" encoding="utf-8"?>
<p:tagLst xmlns:p="http://schemas.openxmlformats.org/presentationml/2006/main">
  <p:tag name="AS_UNIQUEID" val="3684"/>
</p:tagLst>
</file>

<file path=ppt/tags/tag679.xml><?xml version="1.0" encoding="utf-8"?>
<p:tagLst xmlns:p="http://schemas.openxmlformats.org/presentationml/2006/main">
  <p:tag name="AS_UNIQUEID" val="3685"/>
  <p:tag name="KSO_WM_FULL_TEXT_BEAUTIFY_COPY_ID" val="25"/>
</p:tagLst>
</file>

<file path=ppt/tags/tag68.xml><?xml version="1.0" encoding="utf-8"?>
<p:tagLst xmlns:p="http://schemas.openxmlformats.org/presentationml/2006/main">
  <p:tag name="AS_UNIQUEID" val="3008"/>
</p:tagLst>
</file>

<file path=ppt/tags/tag680.xml><?xml version="1.0" encoding="utf-8"?>
<p:tagLst xmlns:p="http://schemas.openxmlformats.org/presentationml/2006/main">
  <p:tag name="AS_UNIQUEID" val="3687"/>
</p:tagLst>
</file>

<file path=ppt/tags/tag681.xml><?xml version="1.0" encoding="utf-8"?>
<p:tagLst xmlns:p="http://schemas.openxmlformats.org/presentationml/2006/main">
  <p:tag name="AS_UNIQUEID" val="3688"/>
</p:tagLst>
</file>

<file path=ppt/tags/tag682.xml><?xml version="1.0" encoding="utf-8"?>
<p:tagLst xmlns:p="http://schemas.openxmlformats.org/presentationml/2006/main">
  <p:tag name="AS_UNIQUEID" val="3689"/>
</p:tagLst>
</file>

<file path=ppt/tags/tag683.xml><?xml version="1.0" encoding="utf-8"?>
<p:tagLst xmlns:p="http://schemas.openxmlformats.org/presentationml/2006/main">
  <p:tag name="AS_UNIQUEID" val="3690"/>
</p:tagLst>
</file>

<file path=ppt/tags/tag684.xml><?xml version="1.0" encoding="utf-8"?>
<p:tagLst xmlns:p="http://schemas.openxmlformats.org/presentationml/2006/main">
  <p:tag name="AS_UNIQUEID" val="3691"/>
</p:tagLst>
</file>

<file path=ppt/tags/tag685.xml><?xml version="1.0" encoding="utf-8"?>
<p:tagLst xmlns:p="http://schemas.openxmlformats.org/presentationml/2006/main">
  <p:tag name="AS_UNIQUEID" val="3692"/>
</p:tagLst>
</file>

<file path=ppt/tags/tag686.xml><?xml version="1.0" encoding="utf-8"?>
<p:tagLst xmlns:p="http://schemas.openxmlformats.org/presentationml/2006/main">
  <p:tag name="AS_UNIQUEID" val="3693"/>
</p:tagLst>
</file>

<file path=ppt/tags/tag687.xml><?xml version="1.0" encoding="utf-8"?>
<p:tagLst xmlns:p="http://schemas.openxmlformats.org/presentationml/2006/main">
  <p:tag name="AS_UNIQUEID" val="3694"/>
</p:tagLst>
</file>

<file path=ppt/tags/tag688.xml><?xml version="1.0" encoding="utf-8"?>
<p:tagLst xmlns:p="http://schemas.openxmlformats.org/presentationml/2006/main">
  <p:tag name="AS_UNIQUEID" val="3695"/>
  <p:tag name="KSO_WM_BEAUTIFY_FLAG" val=""/>
  <p:tag name="KSO_WM_UNIT_PLACING_PICTURE_USER_VIEWPORT" val="{&quot;height&quot;:4078,&quot;width&quot;:7922}"/>
</p:tagLst>
</file>

<file path=ppt/tags/tag689.xml><?xml version="1.0" encoding="utf-8"?>
<p:tagLst xmlns:p="http://schemas.openxmlformats.org/presentationml/2006/main">
  <p:tag name="AS_UNIQUEID" val="3696"/>
</p:tagLst>
</file>

<file path=ppt/tags/tag69.xml><?xml version="1.0" encoding="utf-8"?>
<p:tagLst xmlns:p="http://schemas.openxmlformats.org/presentationml/2006/main">
  <p:tag name="AS_UNIQUEID" val="3009"/>
</p:tagLst>
</file>

<file path=ppt/tags/tag690.xml><?xml version="1.0" encoding="utf-8"?>
<p:tagLst xmlns:p="http://schemas.openxmlformats.org/presentationml/2006/main">
  <p:tag name="AS_UNIQUEID" val="3697"/>
</p:tagLst>
</file>

<file path=ppt/tags/tag691.xml><?xml version="1.0" encoding="utf-8"?>
<p:tagLst xmlns:p="http://schemas.openxmlformats.org/presentationml/2006/main">
  <p:tag name="AS_UNIQUEID" val="3699"/>
</p:tagLst>
</file>

<file path=ppt/tags/tag692.xml><?xml version="1.0" encoding="utf-8"?>
<p:tagLst xmlns:p="http://schemas.openxmlformats.org/presentationml/2006/main">
  <p:tag name="AS_UNIQUEID" val="3700"/>
</p:tagLst>
</file>

<file path=ppt/tags/tag693.xml><?xml version="1.0" encoding="utf-8"?>
<p:tagLst xmlns:p="http://schemas.openxmlformats.org/presentationml/2006/main">
  <p:tag name="AS_UNIQUEID" val="3701"/>
</p:tagLst>
</file>

<file path=ppt/tags/tag694.xml><?xml version="1.0" encoding="utf-8"?>
<p:tagLst xmlns:p="http://schemas.openxmlformats.org/presentationml/2006/main">
  <p:tag name="AS_UNIQUEID" val="3703"/>
</p:tagLst>
</file>

<file path=ppt/tags/tag695.xml><?xml version="1.0" encoding="utf-8"?>
<p:tagLst xmlns:p="http://schemas.openxmlformats.org/presentationml/2006/main">
  <p:tag name="AS_UNIQUEID" val="3704"/>
  <p:tag name="KSO_WM_BEAUTIFY_FLAG" val=""/>
  <p:tag name="KSO_WM_UNIT_PLACING_PICTURE_USER_VIEWPORT" val="{&quot;height&quot;:5895,&quot;width&quot;:10605}"/>
</p:tagLst>
</file>

<file path=ppt/tags/tag696.xml><?xml version="1.0" encoding="utf-8"?>
<p:tagLst xmlns:p="http://schemas.openxmlformats.org/presentationml/2006/main">
  <p:tag name="AS_UNIQUEID" val="3705"/>
  <p:tag name="KSO_WM_BEAUTIFY_FLAG" val=""/>
</p:tagLst>
</file>

<file path=ppt/tags/tag697.xml><?xml version="1.0" encoding="utf-8"?>
<p:tagLst xmlns:p="http://schemas.openxmlformats.org/presentationml/2006/main">
  <p:tag name="AS_UNIQUEID" val="3706"/>
</p:tagLst>
</file>

<file path=ppt/tags/tag698.xml><?xml version="1.0" encoding="utf-8"?>
<p:tagLst xmlns:p="http://schemas.openxmlformats.org/presentationml/2006/main">
  <p:tag name="AS_UNIQUEID" val="3707"/>
</p:tagLst>
</file>

<file path=ppt/tags/tag699.xml><?xml version="1.0" encoding="utf-8"?>
<p:tagLst xmlns:p="http://schemas.openxmlformats.org/presentationml/2006/main">
  <p:tag name="AS_UNIQUEID" val="3708"/>
</p:tagLst>
</file>

<file path=ppt/tags/tag7.xml><?xml version="1.0" encoding="utf-8"?>
<p:tagLst xmlns:p="http://schemas.openxmlformats.org/presentationml/2006/main">
  <p:tag name="AS_UNIQUEID" val="2933"/>
</p:tagLst>
</file>

<file path=ppt/tags/tag70.xml><?xml version="1.0" encoding="utf-8"?>
<p:tagLst xmlns:p="http://schemas.openxmlformats.org/presentationml/2006/main">
  <p:tag name="AS_UNIQUEID" val="3010"/>
</p:tagLst>
</file>

<file path=ppt/tags/tag700.xml><?xml version="1.0" encoding="utf-8"?>
<p:tagLst xmlns:p="http://schemas.openxmlformats.org/presentationml/2006/main">
  <p:tag name="AS_UNIQUEID" val="3709"/>
</p:tagLst>
</file>

<file path=ppt/tags/tag701.xml><?xml version="1.0" encoding="utf-8"?>
<p:tagLst xmlns:p="http://schemas.openxmlformats.org/presentationml/2006/main">
  <p:tag name="AS_UNIQUEID" val="3710"/>
</p:tagLst>
</file>

<file path=ppt/tags/tag702.xml><?xml version="1.0" encoding="utf-8"?>
<p:tagLst xmlns:p="http://schemas.openxmlformats.org/presentationml/2006/main">
  <p:tag name="AS_UNIQUEID" val="3711"/>
</p:tagLst>
</file>

<file path=ppt/tags/tag703.xml><?xml version="1.0" encoding="utf-8"?>
<p:tagLst xmlns:p="http://schemas.openxmlformats.org/presentationml/2006/main">
  <p:tag name="AS_UNIQUEID" val="3712"/>
</p:tagLst>
</file>

<file path=ppt/tags/tag704.xml><?xml version="1.0" encoding="utf-8"?>
<p:tagLst xmlns:p="http://schemas.openxmlformats.org/presentationml/2006/main">
  <p:tag name="AS_UNIQUEID" val="3713"/>
</p:tagLst>
</file>

<file path=ppt/tags/tag705.xml><?xml version="1.0" encoding="utf-8"?>
<p:tagLst xmlns:p="http://schemas.openxmlformats.org/presentationml/2006/main">
  <p:tag name="AS_UNIQUEID" val="3714"/>
</p:tagLst>
</file>

<file path=ppt/tags/tag706.xml><?xml version="1.0" encoding="utf-8"?>
<p:tagLst xmlns:p="http://schemas.openxmlformats.org/presentationml/2006/main">
  <p:tag name="AS_UNIQUEID" val="3715"/>
</p:tagLst>
</file>

<file path=ppt/tags/tag707.xml><?xml version="1.0" encoding="utf-8"?>
<p:tagLst xmlns:p="http://schemas.openxmlformats.org/presentationml/2006/main">
  <p:tag name="AS_UNIQUEID" val="3716"/>
  <p:tag name="KSO_WM_BEAUTIFY_FLAG" val=""/>
</p:tagLst>
</file>

<file path=ppt/tags/tag708.xml><?xml version="1.0" encoding="utf-8"?>
<p:tagLst xmlns:p="http://schemas.openxmlformats.org/presentationml/2006/main">
  <p:tag name="AS_UNIQUEID" val="3717"/>
  <p:tag name="KSO_WM_BEAUTIFY_FLAG" val=""/>
</p:tagLst>
</file>

<file path=ppt/tags/tag709.xml><?xml version="1.0" encoding="utf-8"?>
<p:tagLst xmlns:p="http://schemas.openxmlformats.org/presentationml/2006/main">
  <p:tag name="AS_UNIQUEID" val="3718"/>
  <p:tag name="KSO_WM_BEAUTIFY_FLAG" val=""/>
</p:tagLst>
</file>

<file path=ppt/tags/tag71.xml><?xml version="1.0" encoding="utf-8"?>
<p:tagLst xmlns:p="http://schemas.openxmlformats.org/presentationml/2006/main">
  <p:tag name="AS_UNIQUEID" val="3011"/>
</p:tagLst>
</file>

<file path=ppt/tags/tag710.xml><?xml version="1.0" encoding="utf-8"?>
<p:tagLst xmlns:p="http://schemas.openxmlformats.org/presentationml/2006/main">
  <p:tag name="AS_UNIQUEID" val="3719"/>
</p:tagLst>
</file>

<file path=ppt/tags/tag711.xml><?xml version="1.0" encoding="utf-8"?>
<p:tagLst xmlns:p="http://schemas.openxmlformats.org/presentationml/2006/main">
  <p:tag name="AS_UNIQUEID" val="3720"/>
</p:tagLst>
</file>

<file path=ppt/tags/tag712.xml><?xml version="1.0" encoding="utf-8"?>
<p:tagLst xmlns:p="http://schemas.openxmlformats.org/presentationml/2006/main">
  <p:tag name="AS_UNIQUEID" val="3968"/>
</p:tagLst>
</file>

<file path=ppt/tags/tag713.xml><?xml version="1.0" encoding="utf-8"?>
<p:tagLst xmlns:p="http://schemas.openxmlformats.org/presentationml/2006/main">
  <p:tag name="AS_UNIQUEID" val="3723"/>
  <p:tag name="KSO_WM_FULL_TEXT_BEAUTIFY_COPY_ID" val="4"/>
</p:tagLst>
</file>

<file path=ppt/tags/tag714.xml><?xml version="1.0" encoding="utf-8"?>
<p:tagLst xmlns:p="http://schemas.openxmlformats.org/presentationml/2006/main">
  <p:tag name="AS_UNIQUEID" val="3724"/>
  <p:tag name="KSO_WM_FULL_TEXT_BEAUTIFY_COPY_ID" val="15"/>
</p:tagLst>
</file>

<file path=ppt/tags/tag715.xml><?xml version="1.0" encoding="utf-8"?>
<p:tagLst xmlns:p="http://schemas.openxmlformats.org/presentationml/2006/main">
  <p:tag name="AS_UNIQUEID" val="3725"/>
  <p:tag name="KSO_WM_FULL_TEXT_BEAUTIFY_COPY_ID" val="16"/>
</p:tagLst>
</file>

<file path=ppt/tags/tag716.xml><?xml version="1.0" encoding="utf-8"?>
<p:tagLst xmlns:p="http://schemas.openxmlformats.org/presentationml/2006/main">
  <p:tag name="AS_UNIQUEID" val="3726"/>
  <p:tag name="KSO_WM_FULL_TEXT_BEAUTIFY_COPY_ID" val="17"/>
</p:tagLst>
</file>

<file path=ppt/tags/tag717.xml><?xml version="1.0" encoding="utf-8"?>
<p:tagLst xmlns:p="http://schemas.openxmlformats.org/presentationml/2006/main">
  <p:tag name="AS_UNIQUEID" val="3727"/>
  <p:tag name="KSO_WM_FULL_TEXT_BEAUTIFY_COPY_ID" val="18"/>
</p:tagLst>
</file>

<file path=ppt/tags/tag718.xml><?xml version="1.0" encoding="utf-8"?>
<p:tagLst xmlns:p="http://schemas.openxmlformats.org/presentationml/2006/main">
  <p:tag name="AS_UNIQUEID" val="3728"/>
  <p:tag name="KSO_WM_FULL_TEXT_BEAUTIFY_COPY_ID" val="19"/>
</p:tagLst>
</file>

<file path=ppt/tags/tag719.xml><?xml version="1.0" encoding="utf-8"?>
<p:tagLst xmlns:p="http://schemas.openxmlformats.org/presentationml/2006/main">
  <p:tag name="AS_UNIQUEID" val="3729"/>
  <p:tag name="KSO_WM_BEAUTIFY_FLAG" val=""/>
  <p:tag name="KSO_WM_FULL_TEXT_BEAUTIFY_COPY_ID" val="20"/>
</p:tagLst>
</file>

<file path=ppt/tags/tag72.xml><?xml version="1.0" encoding="utf-8"?>
<p:tagLst xmlns:p="http://schemas.openxmlformats.org/presentationml/2006/main">
  <p:tag name="AS_UNIQUEID" val="3012"/>
</p:tagLst>
</file>

<file path=ppt/tags/tag720.xml><?xml version="1.0" encoding="utf-8"?>
<p:tagLst xmlns:p="http://schemas.openxmlformats.org/presentationml/2006/main">
  <p:tag name="AS_UNIQUEID" val="3730"/>
  <p:tag name="KSO_WM_BEAUTIFY_FLAG" val=""/>
  <p:tag name="KSO_WM_FULL_TEXT_BEAUTIFY_COPY_ID" val="23"/>
</p:tagLst>
</file>

<file path=ppt/tags/tag721.xml><?xml version="1.0" encoding="utf-8"?>
<p:tagLst xmlns:p="http://schemas.openxmlformats.org/presentationml/2006/main">
  <p:tag name="AS_UNIQUEID" val="3731"/>
  <p:tag name="KSO_WM_BEAUTIFY_FLAG" val=""/>
  <p:tag name="KSO_WM_FULL_TEXT_BEAUTIFY_COPY_ID" val="33"/>
</p:tagLst>
</file>

<file path=ppt/tags/tag722.xml><?xml version="1.0" encoding="utf-8"?>
<p:tagLst xmlns:p="http://schemas.openxmlformats.org/presentationml/2006/main">
  <p:tag name="AS_UNIQUEID" val="3732"/>
  <p:tag name="KSO_WM_BEAUTIFY_FLAG" val=""/>
  <p:tag name="KSO_WM_FULL_TEXT_BEAUTIFY_COPY_ID" val="11"/>
</p:tagLst>
</file>

<file path=ppt/tags/tag723.xml><?xml version="1.0" encoding="utf-8"?>
<p:tagLst xmlns:p="http://schemas.openxmlformats.org/presentationml/2006/main">
  <p:tag name="AS_UNIQUEID" val="3733"/>
  <p:tag name="KSO_WM_BEAUTIFY_FLAG" val=""/>
  <p:tag name="KSO_WM_FULL_TEXT_BEAUTIFY_COPY_ID" val="21"/>
</p:tagLst>
</file>

<file path=ppt/tags/tag724.xml><?xml version="1.0" encoding="utf-8"?>
<p:tagLst xmlns:p="http://schemas.openxmlformats.org/presentationml/2006/main">
  <p:tag name="AS_UNIQUEID" val="3734"/>
  <p:tag name="KSO_WM_BEAUTIFY_FLAG" val=""/>
  <p:tag name="KSO_WM_FULL_TEXT_BEAUTIFY_COPY_ID" val="22"/>
</p:tagLst>
</file>

<file path=ppt/tags/tag725.xml><?xml version="1.0" encoding="utf-8"?>
<p:tagLst xmlns:p="http://schemas.openxmlformats.org/presentationml/2006/main">
  <p:tag name="AS_UNIQUEID" val="3735"/>
  <p:tag name="KSO_WM_FULL_TEXT_BEAUTIFY_COPY_ID" val="30"/>
</p:tagLst>
</file>

<file path=ppt/tags/tag726.xml><?xml version="1.0" encoding="utf-8"?>
<p:tagLst xmlns:p="http://schemas.openxmlformats.org/presentationml/2006/main">
  <p:tag name="AS_UNIQUEID" val="3736"/>
  <p:tag name="KSO_WM_FULL_TEXT_BEAUTIFY_COPY_ID" val="25"/>
</p:tagLst>
</file>

<file path=ppt/tags/tag727.xml><?xml version="1.0" encoding="utf-8"?>
<p:tagLst xmlns:p="http://schemas.openxmlformats.org/presentationml/2006/main">
  <p:tag name="AS_UNIQUEID" val="3737"/>
  <p:tag name="KSO_WM_FULL_TEXT_BEAUTIFY_COPY_ID" val="12"/>
</p:tagLst>
</file>

<file path=ppt/tags/tag728.xml><?xml version="1.0" encoding="utf-8"?>
<p:tagLst xmlns:p="http://schemas.openxmlformats.org/presentationml/2006/main">
  <p:tag name="KSO_WM_FULL_TEXT_BEAUTIFY_COPY_ID" val="150995374"/>
</p:tagLst>
</file>

<file path=ppt/tags/tag729.xml><?xml version="1.0" encoding="utf-8"?>
<p:tagLst xmlns:p="http://schemas.openxmlformats.org/presentationml/2006/main">
  <p:tag name="AS_UNIQUEID" val="3739"/>
  <p:tag name="KSO_WM_FULL_TEXT_BEAUTIFY_COPY_ID" val="6"/>
</p:tagLst>
</file>

<file path=ppt/tags/tag73.xml><?xml version="1.0" encoding="utf-8"?>
<p:tagLst xmlns:p="http://schemas.openxmlformats.org/presentationml/2006/main">
  <p:tag name="AS_UNIQUEID" val="3014"/>
</p:tagLst>
</file>

<file path=ppt/tags/tag730.xml><?xml version="1.0" encoding="utf-8"?>
<p:tagLst xmlns:p="http://schemas.openxmlformats.org/presentationml/2006/main">
  <p:tag name="AS_UNIQUEID" val="3740"/>
  <p:tag name="KSO_WM_FULL_TEXT_BEAUTIFY_COPY_ID" val="7"/>
</p:tagLst>
</file>

<file path=ppt/tags/tag731.xml><?xml version="1.0" encoding="utf-8"?>
<p:tagLst xmlns:p="http://schemas.openxmlformats.org/presentationml/2006/main">
  <p:tag name="AS_UNIQUEID" val="3741"/>
  <p:tag name="KSO_WM_FULL_TEXT_BEAUTIFY_COPY_ID" val="12"/>
</p:tagLst>
</file>

<file path=ppt/tags/tag732.xml><?xml version="1.0" encoding="utf-8"?>
<p:tagLst xmlns:p="http://schemas.openxmlformats.org/presentationml/2006/main">
  <p:tag name="AS_UNIQUEID" val="3742"/>
  <p:tag name="KSO_WM_FULL_TEXT_BEAUTIFY_COPY_ID" val="35"/>
</p:tagLst>
</file>

<file path=ppt/tags/tag733.xml><?xml version="1.0" encoding="utf-8"?>
<p:tagLst xmlns:p="http://schemas.openxmlformats.org/presentationml/2006/main">
  <p:tag name="AS_UNIQUEID" val="3743"/>
  <p:tag name="KSO_WM_FULL_TEXT_BEAUTIFY_COPY_ID" val="20"/>
</p:tagLst>
</file>

<file path=ppt/tags/tag734.xml><?xml version="1.0" encoding="utf-8"?>
<p:tagLst xmlns:p="http://schemas.openxmlformats.org/presentationml/2006/main">
  <p:tag name="AS_UNIQUEID" val="3744"/>
  <p:tag name="KSO_WM_FULL_TEXT_BEAUTIFY_COPY_ID" val="28"/>
</p:tagLst>
</file>

<file path=ppt/tags/tag735.xml><?xml version="1.0" encoding="utf-8"?>
<p:tagLst xmlns:p="http://schemas.openxmlformats.org/presentationml/2006/main">
  <p:tag name="AS_UNIQUEID" val="3745"/>
  <p:tag name="KSO_WM_FULL_TEXT_BEAUTIFY_COPY_ID" val="36"/>
</p:tagLst>
</file>

<file path=ppt/tags/tag736.xml><?xml version="1.0" encoding="utf-8"?>
<p:tagLst xmlns:p="http://schemas.openxmlformats.org/presentationml/2006/main">
  <p:tag name="AS_UNIQUEID" val="3746"/>
  <p:tag name="KSO_WM_FULL_TEXT_BEAUTIFY_COPY_ID" val="39"/>
</p:tagLst>
</file>

<file path=ppt/tags/tag737.xml><?xml version="1.0" encoding="utf-8"?>
<p:tagLst xmlns:p="http://schemas.openxmlformats.org/presentationml/2006/main">
  <p:tag name="AS_UNIQUEID" val="3747"/>
  <p:tag name="KSO_WM_FULL_TEXT_BEAUTIFY_COPY_ID" val="40"/>
</p:tagLst>
</file>

<file path=ppt/tags/tag738.xml><?xml version="1.0" encoding="utf-8"?>
<p:tagLst xmlns:p="http://schemas.openxmlformats.org/presentationml/2006/main">
  <p:tag name="AS_UNIQUEID" val="3748"/>
  <p:tag name="KSO_WM_FULL_TEXT_BEAUTIFY_COPY_ID" val="41"/>
</p:tagLst>
</file>

<file path=ppt/tags/tag739.xml><?xml version="1.0" encoding="utf-8"?>
<p:tagLst xmlns:p="http://schemas.openxmlformats.org/presentationml/2006/main">
  <p:tag name="AS_UNIQUEID" val="3749"/>
  <p:tag name="KSO_WM_FULL_TEXT_BEAUTIFY_COPY_ID" val="45"/>
</p:tagLst>
</file>

<file path=ppt/tags/tag74.xml><?xml version="1.0" encoding="utf-8"?>
<p:tagLst xmlns:p="http://schemas.openxmlformats.org/presentationml/2006/main">
  <p:tag name="AS_UNIQUEID" val="3015"/>
</p:tagLst>
</file>

<file path=ppt/tags/tag740.xml><?xml version="1.0" encoding="utf-8"?>
<p:tagLst xmlns:p="http://schemas.openxmlformats.org/presentationml/2006/main">
  <p:tag name="AS_UNIQUEID" val="3750"/>
  <p:tag name="KSO_WM_FULL_TEXT_BEAUTIFY_COPY_ID" val="5"/>
</p:tagLst>
</file>

<file path=ppt/tags/tag741.xml><?xml version="1.0" encoding="utf-8"?>
<p:tagLst xmlns:p="http://schemas.openxmlformats.org/presentationml/2006/main">
  <p:tag name="AS_UNIQUEID" val="3751"/>
  <p:tag name="KSO_WM_FULL_TEXT_BEAUTIFY_COPY_ID" val="33"/>
</p:tagLst>
</file>

<file path=ppt/tags/tag742.xml><?xml version="1.0" encoding="utf-8"?>
<p:tagLst xmlns:p="http://schemas.openxmlformats.org/presentationml/2006/main">
  <p:tag name="AS_UNIQUEID" val="3752"/>
  <p:tag name="KSO_WM_BEAUTIFY_FLAG" val=""/>
  <p:tag name="KSO_WM_FULL_TEXT_BEAUTIFY_COPY_ID" val="4"/>
</p:tagLst>
</file>

<file path=ppt/tags/tag743.xml><?xml version="1.0" encoding="utf-8"?>
<p:tagLst xmlns:p="http://schemas.openxmlformats.org/presentationml/2006/main">
  <p:tag name="AS_UNIQUEID" val="3753"/>
  <p:tag name="KSO_WM_BEAUTIFY_FLAG" val=""/>
  <p:tag name="KSO_WM_FULL_TEXT_BEAUTIFY_COPY_ID" val="8"/>
</p:tagLst>
</file>

<file path=ppt/tags/tag744.xml><?xml version="1.0" encoding="utf-8"?>
<p:tagLst xmlns:p="http://schemas.openxmlformats.org/presentationml/2006/main">
  <p:tag name="AS_UNIQUEID" val="3754"/>
  <p:tag name="KSO_WM_FULL_TEXT_BEAUTIFY_COPY_ID" val="3"/>
</p:tagLst>
</file>

<file path=ppt/tags/tag745.xml><?xml version="1.0" encoding="utf-8"?>
<p:tagLst xmlns:p="http://schemas.openxmlformats.org/presentationml/2006/main">
  <p:tag name="AS_UNIQUEID" val="3755"/>
  <p:tag name="KSO_WM_FULL_TEXT_BEAUTIFY_COPY_ID" val="2"/>
</p:tagLst>
</file>

<file path=ppt/tags/tag746.xml><?xml version="1.0" encoding="utf-8"?>
<p:tagLst xmlns:p="http://schemas.openxmlformats.org/presentationml/2006/main">
  <p:tag name="AS_UNIQUEID" val="3756"/>
  <p:tag name="KSO_WM_FULL_TEXT_BEAUTIFY_COPY_ID" val="46"/>
</p:tagLst>
</file>

<file path=ppt/tags/tag747.xml><?xml version="1.0" encoding="utf-8"?>
<p:tagLst xmlns:p="http://schemas.openxmlformats.org/presentationml/2006/main">
  <p:tag name="AS_UNIQUEID" val="3757"/>
  <p:tag name="KSO_WM_FULL_TEXT_BEAUTIFY_COPY_ID" val="47"/>
</p:tagLst>
</file>

<file path=ppt/tags/tag748.xml><?xml version="1.0" encoding="utf-8"?>
<p:tagLst xmlns:p="http://schemas.openxmlformats.org/presentationml/2006/main">
  <p:tag name="AS_UNIQUEID" val="3758"/>
  <p:tag name="KSO_WM_FULL_TEXT_BEAUTIFY_COPY_ID" val="50"/>
</p:tagLst>
</file>

<file path=ppt/tags/tag749.xml><?xml version="1.0" encoding="utf-8"?>
<p:tagLst xmlns:p="http://schemas.openxmlformats.org/presentationml/2006/main">
  <p:tag name="AS_UNIQUEID" val="3759"/>
  <p:tag name="KSO_WM_FULL_TEXT_BEAUTIFY_COPY_ID" val="57"/>
</p:tagLst>
</file>

<file path=ppt/tags/tag75.xml><?xml version="1.0" encoding="utf-8"?>
<p:tagLst xmlns:p="http://schemas.openxmlformats.org/presentationml/2006/main">
  <p:tag name="AS_UNIQUEID" val="3016"/>
</p:tagLst>
</file>

<file path=ppt/tags/tag750.xml><?xml version="1.0" encoding="utf-8"?>
<p:tagLst xmlns:p="http://schemas.openxmlformats.org/presentationml/2006/main">
  <p:tag name="AS_UNIQUEID" val="3760"/>
  <p:tag name="KSO_WM_FULL_TEXT_BEAUTIFY_COPY_ID" val="51"/>
</p:tagLst>
</file>

<file path=ppt/tags/tag751.xml><?xml version="1.0" encoding="utf-8"?>
<p:tagLst xmlns:p="http://schemas.openxmlformats.org/presentationml/2006/main">
  <p:tag name="AS_UNIQUEID" val="3761"/>
  <p:tag name="KSO_WM_FULL_TEXT_BEAUTIFY_COPY_ID" val="26"/>
</p:tagLst>
</file>

<file path=ppt/tags/tag752.xml><?xml version="1.0" encoding="utf-8"?>
<p:tagLst xmlns:p="http://schemas.openxmlformats.org/presentationml/2006/main">
  <p:tag name="KSO_WM_BEAUTIFY_FLAG" val="#wm#"/>
  <p:tag name="KSO_WM_FULL_TEXT_BEAUTIFY_COPY_ID" val="150995415"/>
  <p:tag name="KSO_WM_TEMPLATE_CATEGORY" val="custom"/>
  <p:tag name="KSO_WM_TEMPLATE_INDEX" val="20205176"/>
</p:tagLst>
</file>

<file path=ppt/tags/tag753.xml><?xml version="1.0" encoding="utf-8"?>
<p:tagLst xmlns:p="http://schemas.openxmlformats.org/presentationml/2006/main">
  <p:tag name="AS_UNIQUEID" val="3763"/>
</p:tagLst>
</file>

<file path=ppt/tags/tag754.xml><?xml version="1.0" encoding="utf-8"?>
<p:tagLst xmlns:p="http://schemas.openxmlformats.org/presentationml/2006/main">
  <p:tag name="AS_UNIQUEID" val="3764"/>
</p:tagLst>
</file>

<file path=ppt/tags/tag755.xml><?xml version="1.0" encoding="utf-8"?>
<p:tagLst xmlns:p="http://schemas.openxmlformats.org/presentationml/2006/main">
  <p:tag name="AS_UNIQUEID" val="3769"/>
</p:tagLst>
</file>

<file path=ppt/tags/tag756.xml><?xml version="1.0" encoding="utf-8"?>
<p:tagLst xmlns:p="http://schemas.openxmlformats.org/presentationml/2006/main">
  <p:tag name="AS_UNIQUEID" val="3770"/>
  <p:tag name="KSO_WM_BEAUTIFY_FLAG" val=""/>
  <p:tag name="KSO_WM_UNIT_PLACING_PICTURE_USER_VIEWPORT" val="{&quot;height&quot;:5895,&quot;width&quot;:10605}"/>
</p:tagLst>
</file>

<file path=ppt/tags/tag757.xml><?xml version="1.0" encoding="utf-8"?>
<p:tagLst xmlns:p="http://schemas.openxmlformats.org/presentationml/2006/main">
  <p:tag name="AS_UNIQUEID" val="3771"/>
  <p:tag name="KSO_WM_BEAUTIFY_FLAG" val=""/>
</p:tagLst>
</file>

<file path=ppt/tags/tag758.xml><?xml version="1.0" encoding="utf-8"?>
<p:tagLst xmlns:p="http://schemas.openxmlformats.org/presentationml/2006/main">
  <p:tag name="AS_UNIQUEID" val="3772"/>
</p:tagLst>
</file>

<file path=ppt/tags/tag759.xml><?xml version="1.0" encoding="utf-8"?>
<p:tagLst xmlns:p="http://schemas.openxmlformats.org/presentationml/2006/main">
  <p:tag name="AS_UNIQUEID" val="3773"/>
</p:tagLst>
</file>

<file path=ppt/tags/tag76.xml><?xml version="1.0" encoding="utf-8"?>
<p:tagLst xmlns:p="http://schemas.openxmlformats.org/presentationml/2006/main">
  <p:tag name="AS_UNIQUEID" val="3018"/>
</p:tagLst>
</file>

<file path=ppt/tags/tag760.xml><?xml version="1.0" encoding="utf-8"?>
<p:tagLst xmlns:p="http://schemas.openxmlformats.org/presentationml/2006/main">
  <p:tag name="AS_UNIQUEID" val="3774"/>
</p:tagLst>
</file>

<file path=ppt/tags/tag761.xml><?xml version="1.0" encoding="utf-8"?>
<p:tagLst xmlns:p="http://schemas.openxmlformats.org/presentationml/2006/main">
  <p:tag name="AS_UNIQUEID" val="3775"/>
</p:tagLst>
</file>

<file path=ppt/tags/tag762.xml><?xml version="1.0" encoding="utf-8"?>
<p:tagLst xmlns:p="http://schemas.openxmlformats.org/presentationml/2006/main">
  <p:tag name="AS_UNIQUEID" val="3776"/>
</p:tagLst>
</file>

<file path=ppt/tags/tag763.xml><?xml version="1.0" encoding="utf-8"?>
<p:tagLst xmlns:p="http://schemas.openxmlformats.org/presentationml/2006/main">
  <p:tag name="AS_UNIQUEID" val="3777"/>
</p:tagLst>
</file>

<file path=ppt/tags/tag764.xml><?xml version="1.0" encoding="utf-8"?>
<p:tagLst xmlns:p="http://schemas.openxmlformats.org/presentationml/2006/main">
  <p:tag name="AS_UNIQUEID" val="3778"/>
</p:tagLst>
</file>

<file path=ppt/tags/tag765.xml><?xml version="1.0" encoding="utf-8"?>
<p:tagLst xmlns:p="http://schemas.openxmlformats.org/presentationml/2006/main">
  <p:tag name="AS_UNIQUEID" val="3779"/>
</p:tagLst>
</file>

<file path=ppt/tags/tag766.xml><?xml version="1.0" encoding="utf-8"?>
<p:tagLst xmlns:p="http://schemas.openxmlformats.org/presentationml/2006/main">
  <p:tag name="AS_UNIQUEID" val="3780"/>
</p:tagLst>
</file>

<file path=ppt/tags/tag767.xml><?xml version="1.0" encoding="utf-8"?>
<p:tagLst xmlns:p="http://schemas.openxmlformats.org/presentationml/2006/main">
  <p:tag name="AS_UNIQUEID" val="3781"/>
</p:tagLst>
</file>

<file path=ppt/tags/tag768.xml><?xml version="1.0" encoding="utf-8"?>
<p:tagLst xmlns:p="http://schemas.openxmlformats.org/presentationml/2006/main">
  <p:tag name="AS_UNIQUEID" val="3782"/>
</p:tagLst>
</file>

<file path=ppt/tags/tag769.xml><?xml version="1.0" encoding="utf-8"?>
<p:tagLst xmlns:p="http://schemas.openxmlformats.org/presentationml/2006/main">
  <p:tag name="AS_UNIQUEID" val="3783"/>
  <p:tag name="KSO_WM_BEAUTIFY_FLAG" val=""/>
</p:tagLst>
</file>

<file path=ppt/tags/tag77.xml><?xml version="1.0" encoding="utf-8"?>
<p:tagLst xmlns:p="http://schemas.openxmlformats.org/presentationml/2006/main">
  <p:tag name="AS_UNIQUEID" val="3019"/>
</p:tagLst>
</file>

<file path=ppt/tags/tag770.xml><?xml version="1.0" encoding="utf-8"?>
<p:tagLst xmlns:p="http://schemas.openxmlformats.org/presentationml/2006/main">
  <p:tag name="AS_UNIQUEID" val="3784"/>
  <p:tag name="KSO_WM_BEAUTIFY_FLAG" val=""/>
</p:tagLst>
</file>

<file path=ppt/tags/tag771.xml><?xml version="1.0" encoding="utf-8"?>
<p:tagLst xmlns:p="http://schemas.openxmlformats.org/presentationml/2006/main">
  <p:tag name="AS_UNIQUEID" val="3785"/>
  <p:tag name="KSO_WM_BEAUTIFY_FLAG" val=""/>
</p:tagLst>
</file>

<file path=ppt/tags/tag772.xml><?xml version="1.0" encoding="utf-8"?>
<p:tagLst xmlns:p="http://schemas.openxmlformats.org/presentationml/2006/main">
  <p:tag name="AS_UNIQUEID" val="3786"/>
</p:tagLst>
</file>

<file path=ppt/tags/tag773.xml><?xml version="1.0" encoding="utf-8"?>
<p:tagLst xmlns:p="http://schemas.openxmlformats.org/presentationml/2006/main">
  <p:tag name="AS_UNIQUEID" val="3787"/>
</p:tagLst>
</file>

<file path=ppt/tags/tag774.xml><?xml version="1.0" encoding="utf-8"?>
<p:tagLst xmlns:p="http://schemas.openxmlformats.org/presentationml/2006/main">
  <p:tag name="AS_UNIQUEID" val="3788"/>
</p:tagLst>
</file>

<file path=ppt/tags/tag775.xml><?xml version="1.0" encoding="utf-8"?>
<p:tagLst xmlns:p="http://schemas.openxmlformats.org/presentationml/2006/main">
  <p:tag name="AS_UNIQUEID" val="3766"/>
</p:tagLst>
</file>

<file path=ppt/tags/tag776.xml><?xml version="1.0" encoding="utf-8"?>
<p:tagLst xmlns:p="http://schemas.openxmlformats.org/presentationml/2006/main">
  <p:tag name="AS_UNIQUEID" val="3767"/>
</p:tagLst>
</file>

<file path=ppt/tags/tag777.xml><?xml version="1.0" encoding="utf-8"?>
<p:tagLst xmlns:p="http://schemas.openxmlformats.org/presentationml/2006/main">
  <p:tag name="AS_UNIQUEID" val="3790"/>
</p:tagLst>
</file>

<file path=ppt/tags/tag778.xml><?xml version="1.0" encoding="utf-8"?>
<p:tagLst xmlns:p="http://schemas.openxmlformats.org/presentationml/2006/main">
  <p:tag name="AS_UNIQUEID" val="3791"/>
</p:tagLst>
</file>

<file path=ppt/tags/tag779.xml><?xml version="1.0" encoding="utf-8"?>
<p:tagLst xmlns:p="http://schemas.openxmlformats.org/presentationml/2006/main">
  <p:tag name="AS_UNIQUEID" val="3792"/>
</p:tagLst>
</file>

<file path=ppt/tags/tag78.xml><?xml version="1.0" encoding="utf-8"?>
<p:tagLst xmlns:p="http://schemas.openxmlformats.org/presentationml/2006/main">
  <p:tag name="AS_UNIQUEID" val="3020"/>
</p:tagLst>
</file>

<file path=ppt/tags/tag780.xml><?xml version="1.0" encoding="utf-8"?>
<p:tagLst xmlns:p="http://schemas.openxmlformats.org/presentationml/2006/main">
  <p:tag name="AS_UNIQUEID" val="3794"/>
</p:tagLst>
</file>

<file path=ppt/tags/tag781.xml><?xml version="1.0" encoding="utf-8"?>
<p:tagLst xmlns:p="http://schemas.openxmlformats.org/presentationml/2006/main">
  <p:tag name="AS_UNIQUEID" val="3796"/>
  <p:tag name="KSO_WM_BEAUTIFY_FLAG" val=""/>
</p:tagLst>
</file>

<file path=ppt/tags/tag782.xml><?xml version="1.0" encoding="utf-8"?>
<p:tagLst xmlns:p="http://schemas.openxmlformats.org/presentationml/2006/main">
  <p:tag name="AS_UNIQUEID" val="3797"/>
</p:tagLst>
</file>

<file path=ppt/tags/tag783.xml><?xml version="1.0" encoding="utf-8"?>
<p:tagLst xmlns:p="http://schemas.openxmlformats.org/presentationml/2006/main">
  <p:tag name="AS_UNIQUEID" val="3802"/>
</p:tagLst>
</file>

<file path=ppt/tags/tag784.xml><?xml version="1.0" encoding="utf-8"?>
<p:tagLst xmlns:p="http://schemas.openxmlformats.org/presentationml/2006/main">
  <p:tag name="AS_UNIQUEID" val="3803"/>
</p:tagLst>
</file>

<file path=ppt/tags/tag785.xml><?xml version="1.0" encoding="utf-8"?>
<p:tagLst xmlns:p="http://schemas.openxmlformats.org/presentationml/2006/main">
  <p:tag name="AS_UNIQUEID" val="3799"/>
</p:tagLst>
</file>

<file path=ppt/tags/tag786.xml><?xml version="1.0" encoding="utf-8"?>
<p:tagLst xmlns:p="http://schemas.openxmlformats.org/presentationml/2006/main">
  <p:tag name="AS_UNIQUEID" val="3800"/>
</p:tagLst>
</file>

<file path=ppt/tags/tag787.xml><?xml version="1.0" encoding="utf-8"?>
<p:tagLst xmlns:p="http://schemas.openxmlformats.org/presentationml/2006/main">
  <p:tag name="AS_UNIQUEID" val="3805"/>
</p:tagLst>
</file>

<file path=ppt/tags/tag788.xml><?xml version="1.0" encoding="utf-8"?>
<p:tagLst xmlns:p="http://schemas.openxmlformats.org/presentationml/2006/main">
  <p:tag name="AS_UNIQUEID" val="3806"/>
  <p:tag name="KSO_WM_BEAUTIFY_FLAG" val="#wm#"/>
  <p:tag name="KSO_WM_DIAGRAM_GROUP_CODE" val="l1-1"/>
  <p:tag name="KSO_WM_DIAGRAM_VIRTUALLY_FRAME" val="{&quot;height&quot;:312,&quot;left&quot;:102.9807086614173,&quot;top&quot;:143.5,&quot;width&quot;:751.4471653543308}"/>
  <p:tag name="KSO_WM_FULL_TEXT_BEAUTIFY_COPY_ID" val="24"/>
  <p:tag name="KSO_WM_TAG_VERSION" val="1.0"/>
  <p:tag name="KSO_WM_TEMPLATE_CATEGORY" val="diagram"/>
  <p:tag name="KSO_WM_TEMPLATE_INDEX" val="20205585"/>
  <p:tag name="KSO_WM_UNIT_COMPATIBLE" val="0"/>
  <p:tag name="KSO_WM_UNIT_DIAGRAM_ISNUMVISUAL" val="0"/>
  <p:tag name="KSO_WM_UNIT_DIAGRAM_ISREFERUNIT" val="0"/>
  <p:tag name="KSO_WM_UNIT_HIGHLIGHT" val="0"/>
  <p:tag name="KSO_WM_UNIT_ID" val="diagram20205585_1*l_h_f*1_1_1"/>
  <p:tag name="KSO_WM_UNIT_INDEX" val="1_1_1"/>
  <p:tag name="KSO_WM_UNIT_LAYERLEVEL" val="1_1_1"/>
  <p:tag name="KSO_WM_UNIT_NOCLEAR" val="0"/>
  <p:tag name="KSO_WM_UNIT_PRESET_TEXT" val="单击此处输入你的正文，文字是您思想的提炼，为了最终演示发布的良好效果，请尽量言简意赅的阐述观点；根据需要可酌情增减文字，以便观者可以准确理解您所传达的信息。"/>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Lst>
</file>

<file path=ppt/tags/tag789.xml><?xml version="1.0" encoding="utf-8"?>
<p:tagLst xmlns:p="http://schemas.openxmlformats.org/presentationml/2006/main">
  <p:tag name="AS_UNIQUEID" val="3807"/>
  <p:tag name="KSO_WM_BEAUTIFY_FLAG" val="#wm#"/>
  <p:tag name="KSO_WM_DIAGRAM_GROUP_CODE" val="l1-1"/>
  <p:tag name="KSO_WM_DIAGRAM_VIRTUALLY_FRAME" val="{&quot;height&quot;:312,&quot;left&quot;:102.9807086614173,&quot;top&quot;:143.5,&quot;width&quot;:751.4471653543308}"/>
  <p:tag name="KSO_WM_FULL_TEXT_BEAUTIFY_COPY_ID" val="27"/>
  <p:tag name="KSO_WM_TAG_VERSION" val="1.0"/>
  <p:tag name="KSO_WM_TEMPLATE_CATEGORY" val="diagram"/>
  <p:tag name="KSO_WM_TEMPLATE_INDEX" val="20205585"/>
  <p:tag name="KSO_WM_UNIT_COMPATIBLE" val="0"/>
  <p:tag name="KSO_WM_UNIT_DIAGRAM_ISNUMVISUAL" val="0"/>
  <p:tag name="KSO_WM_UNIT_DIAGRAM_ISREFERUNIT" val="0"/>
  <p:tag name="KSO_WM_UNIT_HIGHLIGHT" val="0"/>
  <p:tag name="KSO_WM_UNIT_ID" val="diagram20205585_1*l_h_f*1_2_1"/>
  <p:tag name="KSO_WM_UNIT_INDEX" val="1_2_1"/>
  <p:tag name="KSO_WM_UNIT_LAYERLEVEL" val="1_1_1"/>
  <p:tag name="KSO_WM_UNIT_NOCLEAR" val="0"/>
  <p:tag name="KSO_WM_UNIT_PRESET_TEXT" val="单击此处输入你的正文，文字是您思想的提炼，为了最终演示发布的良好效果，请尽量言简意赅的阐述观点；根据需要可酌情增减文字，以便观者可以准确理解您所传达的信息。"/>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Lst>
</file>

<file path=ppt/tags/tag79.xml><?xml version="1.0" encoding="utf-8"?>
<p:tagLst xmlns:p="http://schemas.openxmlformats.org/presentationml/2006/main">
  <p:tag name="AS_UNIQUEID" val="3021"/>
</p:tagLst>
</file>

<file path=ppt/tags/tag790.xml><?xml version="1.0" encoding="utf-8"?>
<p:tagLst xmlns:p="http://schemas.openxmlformats.org/presentationml/2006/main">
  <p:tag name="AS_UNIQUEID" val="3808"/>
</p:tagLst>
</file>

<file path=ppt/tags/tag791.xml><?xml version="1.0" encoding="utf-8"?>
<p:tagLst xmlns:p="http://schemas.openxmlformats.org/presentationml/2006/main">
  <p:tag name="AS_UNIQUEID" val="3810"/>
  <p:tag name="KSO_WM_BEAUTIFY_FLAG" val="#wm#"/>
  <p:tag name="KSO_WM_FULL_TEXT_BEAUTIFY_COPY_ID" val="34"/>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Lst>
</file>

<file path=ppt/tags/tag792.xml><?xml version="1.0" encoding="utf-8"?>
<p:tagLst xmlns:p="http://schemas.openxmlformats.org/presentationml/2006/main">
  <p:tag name="AS_UNIQUEID" val="3811"/>
  <p:tag name="KSO_WM_BEAUTIFY_FLAG" val="#wm#"/>
  <p:tag name="KSO_WM_FULL_TEXT_BEAUTIFY_COPY_ID" val="33"/>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Lst>
</file>

<file path=ppt/tags/tag793.xml><?xml version="1.0" encoding="utf-8"?>
<p:tagLst xmlns:p="http://schemas.openxmlformats.org/presentationml/2006/main">
  <p:tag name="AS_UNIQUEID" val="3812"/>
  <p:tag name="KSO_WM_BEAUTIFY_FLAG" val="#wm#"/>
  <p:tag name="KSO_WM_CHIP_GROUPID" val="5f708d94747e3ea6e292a800"/>
  <p:tag name="KSO_WM_CHIP_XID" val="5f708d94747e3ea6e292a801"/>
  <p:tag name="KSO_WM_FULL_TEXT_BEAUTIFY_COPY_ID" val="2"/>
  <p:tag name="KSO_WM_TAG_VERSION" val="1.0"/>
  <p:tag name="KSO_WM_TEMPLATE_ASSEMBLE_GROUPID" val="60656fa04054ed1e2fb80d95"/>
  <p:tag name="KSO_WM_TEMPLATE_ASSEMBLE_XID" val="60656fa04054ed1e2fb80d95"/>
  <p:tag name="KSO_WM_TEMPLATE_CATEGORY" val="diagram"/>
  <p:tag name="KSO_WM_TEMPLATE_INDEX" val="20214796"/>
  <p:tag name="KSO_WM_UNIT_BLOCK" val="0"/>
  <p:tag name="KSO_WM_UNIT_COMPATIBLE" val="0"/>
  <p:tag name="KSO_WM_UNIT_DEC_AREA_ID" val="25071e9ba4ac420a9b9c98504f2d225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4796_1*i*1"/>
  <p:tag name="KSO_WM_UNIT_INDEX" val="1"/>
  <p:tag name="KSO_WM_UNIT_LAYERLEVEL" val="1"/>
  <p:tag name="KSO_WM_UNIT_SM_LIMIT_TYPE" val="2"/>
  <p:tag name="KSO_WM_UNIT_TEXT_FILL_FORE_SCHEMECOLOR_INDEX" val="2"/>
  <p:tag name="KSO_WM_UNIT_TEXT_FILL_FORE_SCHEMECOLOR_INDEX_BRIGHTNESS" val="0"/>
  <p:tag name="KSO_WM_UNIT_TEXT_FILL_TYPE" val="1"/>
  <p:tag name="KSO_WM_UNIT_TYPE" val="i"/>
  <p:tag name="KSO_WM_UNIT_VALUE" val="0"/>
</p:tagLst>
</file>

<file path=ppt/tags/tag794.xml><?xml version="1.0" encoding="utf-8"?>
<p:tagLst xmlns:p="http://schemas.openxmlformats.org/presentationml/2006/main">
  <p:tag name="AS_UNIQUEID" val="3813"/>
  <p:tag name="KSO_WM_ASSEMBLE_CHIP_INDEX" val="ef488f7a9b7b428182a3dc3c96efbe67"/>
  <p:tag name="KSO_WM_BEAUTIFY_FLAG" val="#wm#"/>
  <p:tag name="KSO_WM_CHIP_FILLAREA_FILL_RULE" val="{&quot;fill_align&quot;:&quot;lt&quot;,&quot;fill_mode&quot;:&quot;full&quot;,&quot;sacle_strategy&quot;:&quot;smart&quot;}"/>
  <p:tag name="KSO_WM_CHIP_GROUPID" val="5e7881253197e252a37019b5"/>
  <p:tag name="KSO_WM_CHIP_XID" val="5e7881253197e252a37019b6"/>
  <p:tag name="KSO_WM_FULL_TEXT_BEAUTIFY_COPY_ID" val="5"/>
  <p:tag name="KSO_WM_TAG_VERSION" val="1.0"/>
  <p:tag name="KSO_WM_TEMPLATE_ASSEMBLE_GROUPID" val="60656fa04054ed1e2fb80d95"/>
  <p:tag name="KSO_WM_TEMPLATE_ASSEMBLE_XID" val="60656fa04054ed1e2fb80d95"/>
  <p:tag name="KSO_WM_TEMPLATE_CATEGORY" val="diagram"/>
  <p:tag name="KSO_WM_TEMPLATE_INDEX" val="20214796"/>
  <p:tag name="KSO_WM_UNIT_BLOCK" val="0"/>
  <p:tag name="KSO_WM_UNIT_COMPATIBLE" val="0"/>
  <p:tag name="KSO_WM_UNIT_DEC_AREA_ID" val="f7333a96228542d98d85b7ba28a2e54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4796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29"/>
</p:tagLst>
</file>

<file path=ppt/tags/tag795.xml><?xml version="1.0" encoding="utf-8"?>
<p:tagLst xmlns:p="http://schemas.openxmlformats.org/presentationml/2006/main">
  <p:tag name="AS_UNIQUEID" val="3814"/>
  <p:tag name="KSO_WM_ASSEMBLE_CHIP_INDEX" val="16cafff332fa4e3daae12bb33521c3e5"/>
  <p:tag name="KSO_WM_BEAUTIFY_FLAG" val="#wm#"/>
  <p:tag name="KSO_WM_CHIP_FILLAREA_FILL_RULE" val="{&quot;fill_align&quot;:&quot;lt&quot;,&quot;fill_mode&quot;:&quot;full&quot;,&quot;sacle_strategy&quot;:&quot;smart&quot;}"/>
  <p:tag name="KSO_WM_CHIP_GROUPID" val="5e6b05596848fb12bee65ac8"/>
  <p:tag name="KSO_WM_CHIP_XID" val="5e6b05596848fb12bee65aca"/>
  <p:tag name="KSO_WM_FULL_TEXT_BEAUTIFY_COPY_ID" val="11"/>
  <p:tag name="KSO_WM_TAG_VERSION" val="1.0"/>
  <p:tag name="KSO_WM_TEMPLATE_ASSEMBLE_GROUPID" val="60656fa04054ed1e2fb80d95"/>
  <p:tag name="KSO_WM_TEMPLATE_ASSEMBLE_XID" val="60656fa04054ed1e2fb80d95"/>
  <p:tag name="KSO_WM_TEMPLATE_CATEGORY" val="diagram"/>
  <p:tag name="KSO_WM_TEMPLATE_INDEX" val="20214796"/>
  <p:tag name="KSO_WM_UNIT_BLOCK" val="0"/>
  <p:tag name="KSO_WM_UNIT_COMPATIBLE" val="0"/>
  <p:tag name="KSO_WM_UNIT_DEC_AREA_ID" val="6362bfb3d28343eeb7b9f042896a9d3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4796_1*f*1"/>
  <p:tag name="KSO_WM_UNIT_INDEX" val="1"/>
  <p:tag name="KSO_WM_UNIT_LAYERLEVEL" val="1"/>
  <p:tag name="KSO_WM_UNIT_NOCLEAR" val="0"/>
  <p:tag name="KSO_WM_UNIT_PRESET_TEXT" val="单击此处添加正文。"/>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82"/>
</p:tagLst>
</file>

<file path=ppt/tags/tag796.xml><?xml version="1.0" encoding="utf-8"?>
<p:tagLst xmlns:p="http://schemas.openxmlformats.org/presentationml/2006/main">
  <p:tag name="AS_UNIQUEID" val="3815"/>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3"/>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28778_3*l_h_i*1_1_1"/>
  <p:tag name="KSO_WM_UNIT_INDEX" val="1_1_1"/>
  <p:tag name="KSO_WM_UNIT_LAYERLEVEL" val="1_1_1"/>
  <p:tag name="KSO_WM_UNIT_SHADOW_SCHEMECOLOR_INDEX" val="5"/>
  <p:tag name="KSO_WM_UNIT_SHADOW_SCHEMECOLOR_INDEX_BRIGHTNESS" val="0"/>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797.xml><?xml version="1.0" encoding="utf-8"?>
<p:tagLst xmlns:p="http://schemas.openxmlformats.org/presentationml/2006/main">
  <p:tag name="AS_UNIQUEID" val="3816"/>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4"/>
  <p:tag name="KSO_WM_TAG_VERSION" val="1.0"/>
  <p:tag name="KSO_WM_TEMPLATE_CATEGORY" val="diagram"/>
  <p:tag name="KSO_WM_TEMPLATE_INDEX" val="20228778"/>
  <p:tag name="KSO_WM_UNIT_COMPATIBLE" val="0"/>
  <p:tag name="KSO_WM_UNIT_DIAGRAM_ISNUMVISUAL" val="0"/>
  <p:tag name="KSO_WM_UNIT_DIAGRAM_ISREFERUNIT" val="0"/>
  <p:tag name="KSO_WM_UNIT_HIGHLIGHT" val="0"/>
  <p:tag name="KSO_WM_UNIT_ID" val="diagram20228778_3*l_h_f*1_1_1"/>
  <p:tag name="KSO_WM_UNIT_INDEX" val="1_1_1"/>
  <p:tag name="KSO_WM_UNIT_LAYERLEVEL" val="1_1_1"/>
  <p:tag name="KSO_WM_UNIT_NOCLEAR" val="0"/>
  <p:tag name="KSO_WM_UNIT_PRESET_TEXT" val="点击此处添加正文，文字是您思想的提炼，为了演示发布的良好效果，请言简意赅的阐述您的观点。"/>
  <p:tag name="KSO_WM_UNIT_SUBTYPE" val="a"/>
  <p:tag name="KSO_WM_UNIT_TEXT_FILL_FORE_SCHEMECOLOR_INDEX" val="13"/>
  <p:tag name="KSO_WM_UNIT_TEXT_FILL_FORE_SCHEMECOLOR_INDEX_BRIGHTNESS" val="0"/>
  <p:tag name="KSO_WM_UNIT_TEXT_FILL_TYPE" val="1"/>
  <p:tag name="KSO_WM_UNIT_TYPE" val="l_h_f"/>
  <p:tag name="KSO_WM_UNIT_USESOURCEFORMAT_APPLY" val="1"/>
</p:tagLst>
</file>

<file path=ppt/tags/tag798.xml><?xml version="1.0" encoding="utf-8"?>
<p:tagLst xmlns:p="http://schemas.openxmlformats.org/presentationml/2006/main">
  <p:tag name="AS_UNIQUEID" val="3817"/>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6"/>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28778_3*l_h_i*1_1_3"/>
  <p:tag name="KSO_WM_UNIT_INDEX" val="1_1_3"/>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799.xml><?xml version="1.0" encoding="utf-8"?>
<p:tagLst xmlns:p="http://schemas.openxmlformats.org/presentationml/2006/main">
  <p:tag name="AS_UNIQUEID" val="3818"/>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8"/>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28778_3*l_h_i*1_1_4"/>
  <p:tag name="KSO_WM_UNIT_INDEX" val="1_1_4"/>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8.xml><?xml version="1.0" encoding="utf-8"?>
<p:tagLst xmlns:p="http://schemas.openxmlformats.org/presentationml/2006/main">
  <p:tag name="AS_UNIQUEID" val="2934"/>
</p:tagLst>
</file>

<file path=ppt/tags/tag80.xml><?xml version="1.0" encoding="utf-8"?>
<p:tagLst xmlns:p="http://schemas.openxmlformats.org/presentationml/2006/main">
  <p:tag name="AS_UNIQUEID" val="3022"/>
</p:tagLst>
</file>

<file path=ppt/tags/tag800.xml><?xml version="1.0" encoding="utf-8"?>
<p:tagLst xmlns:p="http://schemas.openxmlformats.org/presentationml/2006/main">
  <p:tag name="AS_UNIQUEID" val="3819"/>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9"/>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28778_3*l_h_i*1_1_2"/>
  <p:tag name="KSO_WM_UNIT_INDEX" val="1_1_2"/>
  <p:tag name="KSO_WM_UNIT_LAYERLEVEL" val="1_1_1"/>
  <p:tag name="KSO_WM_UNIT_SHADOW_SCHEMECOLOR_INDEX" val="5"/>
  <p:tag name="KSO_WM_UNIT_SHADOW_SCHEMECOLOR_INDEX_BRIGHTNESS" val="0"/>
  <p:tag name="KSO_WM_UNIT_SUBTYPE" val="d"/>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801.xml><?xml version="1.0" encoding="utf-8"?>
<p:tagLst xmlns:p="http://schemas.openxmlformats.org/presentationml/2006/main">
  <p:tag name="AS_UNIQUEID" val="3820"/>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10"/>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28778_3*l_h_i*1_2_1"/>
  <p:tag name="KSO_WM_UNIT_INDEX" val="1_2_1"/>
  <p:tag name="KSO_WM_UNIT_LAYERLEVEL" val="1_1_1"/>
  <p:tag name="KSO_WM_UNIT_SHADOW_SCHEMECOLOR_INDEX" val="6"/>
  <p:tag name="KSO_WM_UNIT_SHADOW_SCHEMECOLOR_INDEX_BRIGHTNESS" val="0"/>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802.xml><?xml version="1.0" encoding="utf-8"?>
<p:tagLst xmlns:p="http://schemas.openxmlformats.org/presentationml/2006/main">
  <p:tag name="AS_UNIQUEID" val="3821"/>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7"/>
  <p:tag name="KSO_WM_TAG_VERSION" val="1.0"/>
  <p:tag name="KSO_WM_TEMPLATE_CATEGORY" val="diagram"/>
  <p:tag name="KSO_WM_TEMPLATE_INDEX" val="20228778"/>
  <p:tag name="KSO_WM_UNIT_COMPATIBLE" val="0"/>
  <p:tag name="KSO_WM_UNIT_DIAGRAM_ISNUMVISUAL" val="0"/>
  <p:tag name="KSO_WM_UNIT_DIAGRAM_ISREFERUNIT" val="0"/>
  <p:tag name="KSO_WM_UNIT_HIGHLIGHT" val="0"/>
  <p:tag name="KSO_WM_UNIT_ID" val="diagram20228778_3*l_h_f*1_2_1"/>
  <p:tag name="KSO_WM_UNIT_INDEX" val="1_2_1"/>
  <p:tag name="KSO_WM_UNIT_LAYERLEVEL" val="1_1_1"/>
  <p:tag name="KSO_WM_UNIT_NOCLEAR" val="0"/>
  <p:tag name="KSO_WM_UNIT_PRESET_TEXT" val="点击此处添加正文，文字是您思想的提炼，为了演示发布的良好效果，请言简意赅的阐述您的观点。"/>
  <p:tag name="KSO_WM_UNIT_SUBTYPE" val="a"/>
  <p:tag name="KSO_WM_UNIT_TEXT_FILL_FORE_SCHEMECOLOR_INDEX" val="13"/>
  <p:tag name="KSO_WM_UNIT_TEXT_FILL_FORE_SCHEMECOLOR_INDEX_BRIGHTNESS" val="0"/>
  <p:tag name="KSO_WM_UNIT_TEXT_FILL_TYPE" val="1"/>
  <p:tag name="KSO_WM_UNIT_TYPE" val="l_h_f"/>
  <p:tag name="KSO_WM_UNIT_USESOURCEFORMAT_APPLY" val="1"/>
</p:tagLst>
</file>

<file path=ppt/tags/tag803.xml><?xml version="1.0" encoding="utf-8"?>
<p:tagLst xmlns:p="http://schemas.openxmlformats.org/presentationml/2006/main">
  <p:tag name="AS_UNIQUEID" val="3822"/>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20"/>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diagram20228778_3*l_h_i*1_2_3"/>
  <p:tag name="KSO_WM_UNIT_INDEX" val="1_2_3"/>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804.xml><?xml version="1.0" encoding="utf-8"?>
<p:tagLst xmlns:p="http://schemas.openxmlformats.org/presentationml/2006/main">
  <p:tag name="AS_UNIQUEID" val="3823"/>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21"/>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28778_3*l_h_i*1_2_4"/>
  <p:tag name="KSO_WM_UNIT_INDEX" val="1_2_4"/>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805.xml><?xml version="1.0" encoding="utf-8"?>
<p:tagLst xmlns:p="http://schemas.openxmlformats.org/presentationml/2006/main">
  <p:tag name="AS_UNIQUEID" val="3824"/>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22"/>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diagram20228778_3*l_h_i*1_2_2"/>
  <p:tag name="KSO_WM_UNIT_INDEX" val="1_2_2"/>
  <p:tag name="KSO_WM_UNIT_LAYERLEVEL" val="1_1_1"/>
  <p:tag name="KSO_WM_UNIT_SHADOW_SCHEMECOLOR_INDEX" val="6"/>
  <p:tag name="KSO_WM_UNIT_SHADOW_SCHEMECOLOR_INDEX_BRIGHTNESS" val="0"/>
  <p:tag name="KSO_WM_UNIT_SUBTYPE" val="d"/>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806.xml><?xml version="1.0" encoding="utf-8"?>
<p:tagLst xmlns:p="http://schemas.openxmlformats.org/presentationml/2006/main">
  <p:tag name="AS_UNIQUEID" val="3825"/>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23"/>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28778_3*l_h_i*1_3_1"/>
  <p:tag name="KSO_WM_UNIT_INDEX" val="1_3_1"/>
  <p:tag name="KSO_WM_UNIT_LAYERLEVEL" val="1_1_1"/>
  <p:tag name="KSO_WM_UNIT_SHADOW_SCHEMECOLOR_INDEX" val="7"/>
  <p:tag name="KSO_WM_UNIT_SHADOW_SCHEMECOLOR_INDEX_BRIGHTNESS" val="0"/>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807.xml><?xml version="1.0" encoding="utf-8"?>
<p:tagLst xmlns:p="http://schemas.openxmlformats.org/presentationml/2006/main">
  <p:tag name="AS_UNIQUEID" val="3826"/>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24"/>
  <p:tag name="KSO_WM_TAG_VERSION" val="1.0"/>
  <p:tag name="KSO_WM_TEMPLATE_CATEGORY" val="diagram"/>
  <p:tag name="KSO_WM_TEMPLATE_INDEX" val="20228778"/>
  <p:tag name="KSO_WM_UNIT_COMPATIBLE" val="0"/>
  <p:tag name="KSO_WM_UNIT_DIAGRAM_ISNUMVISUAL" val="0"/>
  <p:tag name="KSO_WM_UNIT_DIAGRAM_ISREFERUNIT" val="0"/>
  <p:tag name="KSO_WM_UNIT_HIGHLIGHT" val="0"/>
  <p:tag name="KSO_WM_UNIT_ID" val="diagram20228778_3*l_h_f*1_3_1"/>
  <p:tag name="KSO_WM_UNIT_INDEX" val="1_3_1"/>
  <p:tag name="KSO_WM_UNIT_LAYERLEVEL" val="1_1_1"/>
  <p:tag name="KSO_WM_UNIT_NOCLEAR" val="0"/>
  <p:tag name="KSO_WM_UNIT_PRESET_TEXT" val="点击此处添加正文，文字是您思想的提炼，为了演示发布的良好效果，请言简意赅的阐述您的观点。"/>
  <p:tag name="KSO_WM_UNIT_SUBTYPE" val="a"/>
  <p:tag name="KSO_WM_UNIT_TEXT_FILL_FORE_SCHEMECOLOR_INDEX" val="13"/>
  <p:tag name="KSO_WM_UNIT_TEXT_FILL_FORE_SCHEMECOLOR_INDEX_BRIGHTNESS" val="0"/>
  <p:tag name="KSO_WM_UNIT_TEXT_FILL_TYPE" val="1"/>
  <p:tag name="KSO_WM_UNIT_TYPE" val="l_h_f"/>
  <p:tag name="KSO_WM_UNIT_USESOURCEFORMAT_APPLY" val="1"/>
</p:tagLst>
</file>

<file path=ppt/tags/tag808.xml><?xml version="1.0" encoding="utf-8"?>
<p:tagLst xmlns:p="http://schemas.openxmlformats.org/presentationml/2006/main">
  <p:tag name="AS_UNIQUEID" val="3827"/>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25"/>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diagram20228778_3*l_h_i*1_3_3"/>
  <p:tag name="KSO_WM_UNIT_INDEX" val="1_3_3"/>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809.xml><?xml version="1.0" encoding="utf-8"?>
<p:tagLst xmlns:p="http://schemas.openxmlformats.org/presentationml/2006/main">
  <p:tag name="AS_UNIQUEID" val="3828"/>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26"/>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28778_3*l_h_i*1_3_4"/>
  <p:tag name="KSO_WM_UNIT_INDEX" val="1_3_4"/>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81.xml><?xml version="1.0" encoding="utf-8"?>
<p:tagLst xmlns:p="http://schemas.openxmlformats.org/presentationml/2006/main">
  <p:tag name="AS_UNIQUEID" val="3026"/>
</p:tagLst>
</file>

<file path=ppt/tags/tag810.xml><?xml version="1.0" encoding="utf-8"?>
<p:tagLst xmlns:p="http://schemas.openxmlformats.org/presentationml/2006/main">
  <p:tag name="AS_UNIQUEID" val="3829"/>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27"/>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diagram20228778_3*l_h_i*1_3_2"/>
  <p:tag name="KSO_WM_UNIT_INDEX" val="1_3_2"/>
  <p:tag name="KSO_WM_UNIT_LAYERLEVEL" val="1_1_1"/>
  <p:tag name="KSO_WM_UNIT_SHADOW_SCHEMECOLOR_INDEX" val="7"/>
  <p:tag name="KSO_WM_UNIT_SHADOW_SCHEMECOLOR_INDEX_BRIGHTNESS" val="0"/>
  <p:tag name="KSO_WM_UNIT_SUBTYPE" val="d"/>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811.xml><?xml version="1.0" encoding="utf-8"?>
<p:tagLst xmlns:p="http://schemas.openxmlformats.org/presentationml/2006/main">
  <p:tag name="AS_UNIQUEID" val="3830"/>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28"/>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28778_3*l_h_i*1_4_1"/>
  <p:tag name="KSO_WM_UNIT_INDEX" val="1_4_1"/>
  <p:tag name="KSO_WM_UNIT_LAYERLEVEL" val="1_1_1"/>
  <p:tag name="KSO_WM_UNIT_SHADOW_SCHEMECOLOR_INDEX" val="10"/>
  <p:tag name="KSO_WM_UNIT_SHADOW_SCHEMECOLOR_INDEX_BRIGHTNESS" val="0"/>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812.xml><?xml version="1.0" encoding="utf-8"?>
<p:tagLst xmlns:p="http://schemas.openxmlformats.org/presentationml/2006/main">
  <p:tag name="AS_UNIQUEID" val="3831"/>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29"/>
  <p:tag name="KSO_WM_TAG_VERSION" val="1.0"/>
  <p:tag name="KSO_WM_TEMPLATE_CATEGORY" val="diagram"/>
  <p:tag name="KSO_WM_TEMPLATE_INDEX" val="20228778"/>
  <p:tag name="KSO_WM_UNIT_COMPATIBLE" val="0"/>
  <p:tag name="KSO_WM_UNIT_DIAGRAM_ISNUMVISUAL" val="0"/>
  <p:tag name="KSO_WM_UNIT_DIAGRAM_ISREFERUNIT" val="0"/>
  <p:tag name="KSO_WM_UNIT_HIGHLIGHT" val="0"/>
  <p:tag name="KSO_WM_UNIT_ID" val="diagram20228778_3*l_h_f*1_4_1"/>
  <p:tag name="KSO_WM_UNIT_INDEX" val="1_4_1"/>
  <p:tag name="KSO_WM_UNIT_LAYERLEVEL" val="1_1_1"/>
  <p:tag name="KSO_WM_UNIT_NOCLEAR" val="0"/>
  <p:tag name="KSO_WM_UNIT_PRESET_TEXT" val="点击此处添加正文，文字是您思想的提炼，为了演示发布的良好效果，请言简意赅的阐述您的观点。"/>
  <p:tag name="KSO_WM_UNIT_SUBTYPE" val="a"/>
  <p:tag name="KSO_WM_UNIT_TEXT_FILL_FORE_SCHEMECOLOR_INDEX" val="13"/>
  <p:tag name="KSO_WM_UNIT_TEXT_FILL_FORE_SCHEMECOLOR_INDEX_BRIGHTNESS" val="0"/>
  <p:tag name="KSO_WM_UNIT_TEXT_FILL_TYPE" val="1"/>
  <p:tag name="KSO_WM_UNIT_TYPE" val="l_h_f"/>
  <p:tag name="KSO_WM_UNIT_USESOURCEFORMAT_APPLY" val="1"/>
</p:tagLst>
</file>

<file path=ppt/tags/tag813.xml><?xml version="1.0" encoding="utf-8"?>
<p:tagLst xmlns:p="http://schemas.openxmlformats.org/presentationml/2006/main">
  <p:tag name="AS_UNIQUEID" val="3832"/>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30"/>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10"/>
  <p:tag name="KSO_WM_UNIT_FILL_FORE_SCHEMECOLOR_INDEX_BRIGHTNESS" val="0"/>
  <p:tag name="KSO_WM_UNIT_FILL_TYPE" val="1"/>
  <p:tag name="KSO_WM_UNIT_HIGHLIGHT" val="0"/>
  <p:tag name="KSO_WM_UNIT_ID" val="diagram20228778_3*l_h_i*1_4_3"/>
  <p:tag name="KSO_WM_UNIT_INDEX" val="1_4_3"/>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814.xml><?xml version="1.0" encoding="utf-8"?>
<p:tagLst xmlns:p="http://schemas.openxmlformats.org/presentationml/2006/main">
  <p:tag name="AS_UNIQUEID" val="3833"/>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31"/>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28778_3*l_h_i*1_4_4"/>
  <p:tag name="KSO_WM_UNIT_INDEX" val="1_4_4"/>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815.xml><?xml version="1.0" encoding="utf-8"?>
<p:tagLst xmlns:p="http://schemas.openxmlformats.org/presentationml/2006/main">
  <p:tag name="AS_UNIQUEID" val="3834"/>
  <p:tag name="KSO_WM_BEAUTIFY_FLAG" val="#wm#"/>
  <p:tag name="KSO_WM_DIAGRAM_GROUP_CODE" val="l1-1"/>
  <p:tag name="KSO_WM_DIAGRAM_VIRTUALLY_FRAME" val="{&quot;height&quot;:300.00007874015745,&quot;left&quot;:60.72527559055118,&quot;top&quot;:192.03259842519685,&quot;width&quot;:838.6147244094487}"/>
  <p:tag name="KSO_WM_FULL_TEXT_BEAUTIFY_COPY_ID" val="32"/>
  <p:tag name="KSO_WM_TAG_VERSION" val="1.0"/>
  <p:tag name="KSO_WM_TEMPLATE_CATEGORY" val="diagram"/>
  <p:tag name="KSO_WM_TEMPLATE_INDEX" val="20228778"/>
  <p:tag name="KSO_WM_UNIT_COMPATIBLE" val="0"/>
  <p:tag name="KSO_WM_UNIT_DIAGRAM_ISNUMVISUAL" val="0"/>
  <p:tag name="KSO_WM_UNIT_DIAGRAM_ISREFERUNIT" val="0"/>
  <p:tag name="KSO_WM_UNIT_FILL_FORE_SCHEMECOLOR_INDEX" val="10"/>
  <p:tag name="KSO_WM_UNIT_FILL_FORE_SCHEMECOLOR_INDEX_BRIGHTNESS" val="0"/>
  <p:tag name="KSO_WM_UNIT_FILL_TYPE" val="1"/>
  <p:tag name="KSO_WM_UNIT_HIGHLIGHT" val="0"/>
  <p:tag name="KSO_WM_UNIT_ID" val="diagram20228778_3*l_h_i*1_4_2"/>
  <p:tag name="KSO_WM_UNIT_INDEX" val="1_4_2"/>
  <p:tag name="KSO_WM_UNIT_LAYERLEVEL" val="1_1_1"/>
  <p:tag name="KSO_WM_UNIT_SHADOW_SCHEMECOLOR_INDEX" val="10"/>
  <p:tag name="KSO_WM_UNIT_SHADOW_SCHEMECOLOR_INDEX_BRIGHTNESS" val="0"/>
  <p:tag name="KSO_WM_UNIT_SUBTYPE" val="d"/>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816.xml><?xml version="1.0" encoding="utf-8"?>
<p:tagLst xmlns:p="http://schemas.openxmlformats.org/presentationml/2006/main">
  <p:tag name="KSO_WM_BEAUTIFY_FLAG" val="#wm#"/>
  <p:tag name="KSO_WM_CHIP_DECFILLPROP" val="[]"/>
  <p:tag name="KSO_WM_CHIP_FILLPROP" val="[[{&quot;text_align&quot;:&quot;lt&quot;,&quot;text_direction&quot;:&quot;horizontal&quot;,&quot;support_big_font&quot;:false,&quot;picture_toward&quot;:0,&quot;picture_dockside&quot;:[],&quot;fill_id&quot;:&quot;2cb183515b8641c9ace778787b879424&quot;,&quot;fill_align&quot;:&quot;lt&quot;,&quot;chip_types&quot;:[&quot;header&quot;]},{&quot;text_align&quot;:&quot;lt&quot;,&quot;text_direction&quot;:&quot;horizontal&quot;,&quot;support_big_font&quot;:false,&quot;picture_toward&quot;:0,&quot;picture_dockside&quot;:[],&quot;fill_id&quot;:&quot;9a6bdccd29e94bd69f8c779b7e642031&quot;,&quot;fill_align&quot;:&quot;lt&quot;,&quot;chip_types&quot;:[&quot;text&quot;]},{&quot;text_align&quot;:&quot;lt&quot;,&quot;text_direction&quot;:&quot;horizontal&quot;,&quot;support_features&quot;:[&quot;collage&quot;,&quot;carousel&quot;],&quot;support_big_font&quot;:false,&quot;picture_toward&quot;:0,&quot;picture_dockside&quot;:[],&quot;fill_id&quot;:&quot;577d36910ae04ab595296b66134fbb6f&quot;,&quot;fill_align&quot;:&quot;cm&quot;,&quot;chip_types&quot;:[&quot;diagram&quot;,&quot;text&quot;,&quot;picture&quot;,&quot;chart&quot;,&quot;table&quot;,&quot;video&quot;]}]]"/>
  <p:tag name="KSO_WM_CHIP_GROUPID" val="5f708d94747e3ea6e292a800"/>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d94747e3ea6e292a801"/>
  <p:tag name="KSO_WM_FULL_TEXT_BEAUTIFY_COPY_ID" val="150995471"/>
  <p:tag name="KSO_WM_SLIDE_BACKGROUND" val="[&quot;general&quot;]"/>
  <p:tag name="KSO_WM_SLIDE_BACKGROUND_TYPE" val="general"/>
  <p:tag name="KSO_WM_SLIDE_BK_DARK_LIGHT" val="2"/>
  <p:tag name="KSO_WM_SLIDE_CAN_ADD_NAVIGATION" val="1"/>
  <p:tag name="KSO_WM_SLIDE_ID" val="diagram20214796_1"/>
  <p:tag name="KSO_WM_SLIDE_INDEX" val="1"/>
  <p:tag name="KSO_WM_SLIDE_ITEM_CNT" val="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1-04-01T15:56:14&quot;,&quot;maxSize&quot;:{&quot;size1&quot;:28.9},&quot;minSize&quot;:{&quot;size1&quot;:17.9},&quot;normalSize&quot;:{&quot;size1&quot;:17.9},&quot;subLayout&quot;:[{&quot;id&quot;:&quot;2021-04-01T15:56:14&quot;,&quot;margin&quot;:{&quot;bottom&quot;:0.0260000042617321,&quot;left&quot;:2.9629998207092285,&quot;right&quot;:1.692000150680542,&quot;top&quot;:1.6929999589920044},&quot;type&quot;:0},{&quot;id&quot;:&quot;2021-04-01T15:56:14&quot;,&quot;maxSize&quot;:{&quot;size1&quot;:29.8},&quot;minSize&quot;:{&quot;size1&quot;:16.2},&quot;normalSize&quot;:{&quot;size1&quot;:16.2},&quot;subLayout&quot;:[{&quot;id&quot;:&quot;2021-04-01T15:56:14&quot;,&quot;margin&quot;:{&quot;bottom&quot;:0.0260000042617321,&quot;left&quot;:2.9629998207092285,&quot;right&quot;:1.692000150680542,&quot;top&quot;:0.3970000147819519},&quot;type&quot;:0},{&quot;id&quot;:&quot;2021-04-01T15:56:14&quot;,&quot;margin&quot;:{&quot;bottom&quot;:1.6929999589920044,&quot;left&quot;:1.6929999589920044,&quot;right&quot;:1.6929999589920044,&quot;top&quot;:0.8199999928474426},&quot;type&quot;:0}],&quot;type&quot;:0}],&quot;type&quot;:0}"/>
  <p:tag name="KSO_WM_SLIDE_POSITION" val="48*48"/>
  <p:tag name="KSO_WM_SLIDE_RATIO" val="1.777778"/>
  <p:tag name="KSO_WM_SLIDE_SIZE" val="864*444"/>
  <p:tag name="KSO_WM_SLIDE_SUBTYPE" val="picTxt"/>
  <p:tag name="KSO_WM_SLIDE_SUPPORT_FEATURE_TYPE" val="3"/>
  <p:tag name="KSO_WM_SLIDE_TYPE" val="text"/>
  <p:tag name="KSO_WM_TAG_VERSION" val="1.0"/>
  <p:tag name="KSO_WM_TEMPLATE_ASSEMBLE_GROUPID" val="60656fa04054ed1e2fb80d95"/>
  <p:tag name="KSO_WM_TEMPLATE_ASSEMBLE_XID" val="60656fa04054ed1e2fb80d95"/>
  <p:tag name="KSO_WM_TEMPLATE_CATEGORY" val="diagram"/>
  <p:tag name="KSO_WM_TEMPLATE_COLOR_TYPE" val="1"/>
  <p:tag name="KSO_WM_TEMPLATE_INDEX" val="20214796"/>
  <p:tag name="KSO_WM_TEMPLATE_MASTER_TYPE" val="0"/>
  <p:tag name="KSO_WM_TEMPLATE_SUBCATEGORY" val="21"/>
</p:tagLst>
</file>

<file path=ppt/tags/tag817.xml><?xml version="1.0" encoding="utf-8"?>
<p:tagLst xmlns:p="http://schemas.openxmlformats.org/presentationml/2006/main">
  <p:tag name="AS_UNIQUEID" val="3840"/>
  <p:tag name="KSO_WM_BEAUTIFY_FLAG" val=""/>
  <p:tag name="KSO_WM_FULL_TEXT_BEAUTIFY_COPY_ID" val="101"/>
</p:tagLst>
</file>

<file path=ppt/tags/tag818.xml><?xml version="1.0" encoding="utf-8"?>
<p:tagLst xmlns:p="http://schemas.openxmlformats.org/presentationml/2006/main">
  <p:tag name="AS_UNIQUEID" val="3841"/>
  <p:tag name="KSO_WM_BEAUTIFY_FLAG" val=""/>
  <p:tag name="KSO_WM_FULL_TEXT_BEAUTIFY_COPY_ID" val="6"/>
</p:tagLst>
</file>

<file path=ppt/tags/tag819.xml><?xml version="1.0" encoding="utf-8"?>
<p:tagLst xmlns:p="http://schemas.openxmlformats.org/presentationml/2006/main">
  <p:tag name="AS_UNIQUEID" val="3842"/>
  <p:tag name="KSO_WM_FULL_TEXT_BEAUTIFY_COPY_ID" val="29"/>
</p:tagLst>
</file>

<file path=ppt/tags/tag82.xml><?xml version="1.0" encoding="utf-8"?>
<p:tagLst xmlns:p="http://schemas.openxmlformats.org/presentationml/2006/main">
  <p:tag name="AS_UNIQUEID" val="3027"/>
</p:tagLst>
</file>

<file path=ppt/tags/tag820.xml><?xml version="1.0" encoding="utf-8"?>
<p:tagLst xmlns:p="http://schemas.openxmlformats.org/presentationml/2006/main">
  <p:tag name="AS_UNIQUEID" val="3843"/>
  <p:tag name="KSO_WM_FULL_TEXT_BEAUTIFY_COPY_ID" val="13"/>
</p:tagLst>
</file>

<file path=ppt/tags/tag821.xml><?xml version="1.0" encoding="utf-8"?>
<p:tagLst xmlns:p="http://schemas.openxmlformats.org/presentationml/2006/main">
  <p:tag name="AS_UNIQUEID" val="3844"/>
  <p:tag name="KSO_WM_FULL_TEXT_BEAUTIFY_COPY_ID" val="3"/>
</p:tagLst>
</file>

<file path=ppt/tags/tag822.xml><?xml version="1.0" encoding="utf-8"?>
<p:tagLst xmlns:p="http://schemas.openxmlformats.org/presentationml/2006/main">
  <p:tag name="AS_UNIQUEID" val="3845"/>
  <p:tag name="KSO_WM_FULL_TEXT_BEAUTIFY_COPY_ID" val="4"/>
</p:tagLst>
</file>

<file path=ppt/tags/tag823.xml><?xml version="1.0" encoding="utf-8"?>
<p:tagLst xmlns:p="http://schemas.openxmlformats.org/presentationml/2006/main">
  <p:tag name="AS_UNIQUEID" val="3846"/>
  <p:tag name="KSO_WM_FULL_TEXT_BEAUTIFY_COPY_ID" val="5"/>
</p:tagLst>
</file>

<file path=ppt/tags/tag824.xml><?xml version="1.0" encoding="utf-8"?>
<p:tagLst xmlns:p="http://schemas.openxmlformats.org/presentationml/2006/main">
  <p:tag name="AS_UNIQUEID" val="3847"/>
  <p:tag name="KSO_WM_FULL_TEXT_BEAUTIFY_COPY_ID" val="11"/>
</p:tagLst>
</file>

<file path=ppt/tags/tag825.xml><?xml version="1.0" encoding="utf-8"?>
<p:tagLst xmlns:p="http://schemas.openxmlformats.org/presentationml/2006/main">
  <p:tag name="AS_UNIQUEID" val="3848"/>
  <p:tag name="KSO_WM_FULL_TEXT_BEAUTIFY_COPY_ID" val="12"/>
</p:tagLst>
</file>

<file path=ppt/tags/tag826.xml><?xml version="1.0" encoding="utf-8"?>
<p:tagLst xmlns:p="http://schemas.openxmlformats.org/presentationml/2006/main">
  <p:tag name="AS_UNIQUEID" val="3849"/>
  <p:tag name="KSO_WM_FULL_TEXT_BEAUTIFY_COPY_ID" val="15"/>
</p:tagLst>
</file>

<file path=ppt/tags/tag827.xml><?xml version="1.0" encoding="utf-8"?>
<p:tagLst xmlns:p="http://schemas.openxmlformats.org/presentationml/2006/main">
  <p:tag name="AS_UNIQUEID" val="3850"/>
  <p:tag name="KSO_WM_FULL_TEXT_BEAUTIFY_COPY_ID" val="17"/>
</p:tagLst>
</file>

<file path=ppt/tags/tag828.xml><?xml version="1.0" encoding="utf-8"?>
<p:tagLst xmlns:p="http://schemas.openxmlformats.org/presentationml/2006/main">
  <p:tag name="AS_UNIQUEID" val="3851"/>
  <p:tag name="KSO_WM_FULL_TEXT_BEAUTIFY_COPY_ID" val="18"/>
</p:tagLst>
</file>

<file path=ppt/tags/tag829.xml><?xml version="1.0" encoding="utf-8"?>
<p:tagLst xmlns:p="http://schemas.openxmlformats.org/presentationml/2006/main">
  <p:tag name="AS_UNIQUEID" val="3852"/>
  <p:tag name="KSO_WM_FULL_TEXT_BEAUTIFY_COPY_ID" val="19"/>
</p:tagLst>
</file>

<file path=ppt/tags/tag83.xml><?xml version="1.0" encoding="utf-8"?>
<p:tagLst xmlns:p="http://schemas.openxmlformats.org/presentationml/2006/main">
  <p:tag name="AS_UNIQUEID" val="3028"/>
</p:tagLst>
</file>

<file path=ppt/tags/tag830.xml><?xml version="1.0" encoding="utf-8"?>
<p:tagLst xmlns:p="http://schemas.openxmlformats.org/presentationml/2006/main">
  <p:tag name="AS_UNIQUEID" val="3853"/>
  <p:tag name="KSO_WM_FULL_TEXT_BEAUTIFY_COPY_ID" val="20"/>
</p:tagLst>
</file>

<file path=ppt/tags/tag831.xml><?xml version="1.0" encoding="utf-8"?>
<p:tagLst xmlns:p="http://schemas.openxmlformats.org/presentationml/2006/main">
  <p:tag name="AS_UNIQUEID" val="3854"/>
  <p:tag name="KSO_WM_FULL_TEXT_BEAUTIFY_COPY_ID" val="2"/>
</p:tagLst>
</file>

<file path=ppt/tags/tag832.xml><?xml version="1.0" encoding="utf-8"?>
<p:tagLst xmlns:p="http://schemas.openxmlformats.org/presentationml/2006/main">
  <p:tag name="AS_UNIQUEID" val="3855"/>
  <p:tag name="KSO_WM_FULL_TEXT_BEAUTIFY_COPY_ID" val="7"/>
</p:tagLst>
</file>

<file path=ppt/tags/tag833.xml><?xml version="1.0" encoding="utf-8"?>
<p:tagLst xmlns:p="http://schemas.openxmlformats.org/presentationml/2006/main">
  <p:tag name="AS_UNIQUEID" val="3856"/>
  <p:tag name="KSO_WM_FULL_TEXT_BEAUTIFY_COPY_ID" val="8"/>
</p:tagLst>
</file>

<file path=ppt/tags/tag834.xml><?xml version="1.0" encoding="utf-8"?>
<p:tagLst xmlns:p="http://schemas.openxmlformats.org/presentationml/2006/main">
  <p:tag name="AS_UNIQUEID" val="3857"/>
  <p:tag name="KSO_WM_FULL_TEXT_BEAUTIFY_COPY_ID" val="9"/>
</p:tagLst>
</file>

<file path=ppt/tags/tag835.xml><?xml version="1.0" encoding="utf-8"?>
<p:tagLst xmlns:p="http://schemas.openxmlformats.org/presentationml/2006/main">
  <p:tag name="AS_UNIQUEID" val="3858"/>
  <p:tag name="KSO_WM_FULL_TEXT_BEAUTIFY_COPY_ID" val="10"/>
</p:tagLst>
</file>

<file path=ppt/tags/tag836.xml><?xml version="1.0" encoding="utf-8"?>
<p:tagLst xmlns:p="http://schemas.openxmlformats.org/presentationml/2006/main">
  <p:tag name="AS_UNIQUEID" val="3859"/>
  <p:tag name="KSO_WM_FULL_TEXT_BEAUTIFY_COPY_ID" val="14"/>
</p:tagLst>
</file>

<file path=ppt/tags/tag837.xml><?xml version="1.0" encoding="utf-8"?>
<p:tagLst xmlns:p="http://schemas.openxmlformats.org/presentationml/2006/main">
  <p:tag name="AS_UNIQUEID" val="3860"/>
  <p:tag name="KSO_WM_FULL_TEXT_BEAUTIFY_COPY_ID" val="16"/>
</p:tagLst>
</file>

<file path=ppt/tags/tag838.xml><?xml version="1.0" encoding="utf-8"?>
<p:tagLst xmlns:p="http://schemas.openxmlformats.org/presentationml/2006/main">
  <p:tag name="AS_UNIQUEID" val="3861"/>
  <p:tag name="KSO_WM_FULL_TEXT_BEAUTIFY_COPY_ID" val="21"/>
</p:tagLst>
</file>

<file path=ppt/tags/tag839.xml><?xml version="1.0" encoding="utf-8"?>
<p:tagLst xmlns:p="http://schemas.openxmlformats.org/presentationml/2006/main">
  <p:tag name="AS_UNIQUEID" val="3862"/>
  <p:tag name="KSO_WM_FULL_TEXT_BEAUTIFY_COPY_ID" val="22"/>
</p:tagLst>
</file>

<file path=ppt/tags/tag84.xml><?xml version="1.0" encoding="utf-8"?>
<p:tagLst xmlns:p="http://schemas.openxmlformats.org/presentationml/2006/main">
  <p:tag name="AS_UNIQUEID" val="3030"/>
</p:tagLst>
</file>

<file path=ppt/tags/tag840.xml><?xml version="1.0" encoding="utf-8"?>
<p:tagLst xmlns:p="http://schemas.openxmlformats.org/presentationml/2006/main">
  <p:tag name="AS_UNIQUEID" val="3863"/>
  <p:tag name="KSO_WM_FULL_TEXT_BEAUTIFY_COPY_ID" val="23"/>
</p:tagLst>
</file>

<file path=ppt/tags/tag841.xml><?xml version="1.0" encoding="utf-8"?>
<p:tagLst xmlns:p="http://schemas.openxmlformats.org/presentationml/2006/main">
  <p:tag name="AS_UNIQUEID" val="3864"/>
  <p:tag name="KSO_WM_FULL_TEXT_BEAUTIFY_COPY_ID" val="24"/>
</p:tagLst>
</file>

<file path=ppt/tags/tag842.xml><?xml version="1.0" encoding="utf-8"?>
<p:tagLst xmlns:p="http://schemas.openxmlformats.org/presentationml/2006/main">
  <p:tag name="AS_UNIQUEID" val="3865"/>
  <p:tag name="KSO_WM_FULL_TEXT_BEAUTIFY_COPY_ID" val="25"/>
</p:tagLst>
</file>

<file path=ppt/tags/tag843.xml><?xml version="1.0" encoding="utf-8"?>
<p:tagLst xmlns:p="http://schemas.openxmlformats.org/presentationml/2006/main">
  <p:tag name="AS_UNIQUEID" val="3866"/>
  <p:tag name="KSO_WM_FULL_TEXT_BEAUTIFY_COPY_ID" val="26"/>
</p:tagLst>
</file>

<file path=ppt/tags/tag844.xml><?xml version="1.0" encoding="utf-8"?>
<p:tagLst xmlns:p="http://schemas.openxmlformats.org/presentationml/2006/main">
  <p:tag name="AS_UNIQUEID" val="3867"/>
  <p:tag name="KSO_WM_FULL_TEXT_BEAUTIFY_COPY_ID" val="28"/>
</p:tagLst>
</file>

<file path=ppt/tags/tag845.xml><?xml version="1.0" encoding="utf-8"?>
<p:tagLst xmlns:p="http://schemas.openxmlformats.org/presentationml/2006/main">
  <p:tag name="KSO_WM_FULL_TEXT_BEAUTIFY_COPY_ID" val="150995319"/>
</p:tagLst>
</file>

<file path=ppt/tags/tag846.xml><?xml version="1.0" encoding="utf-8"?>
<p:tagLst xmlns:p="http://schemas.openxmlformats.org/presentationml/2006/main">
  <p:tag name="AS_UNIQUEID" val="3836"/>
</p:tagLst>
</file>

<file path=ppt/tags/tag847.xml><?xml version="1.0" encoding="utf-8"?>
<p:tagLst xmlns:p="http://schemas.openxmlformats.org/presentationml/2006/main">
  <p:tag name="AS_UNIQUEID" val="3837"/>
</p:tagLst>
</file>

<file path=ppt/tags/tag848.xml><?xml version="1.0" encoding="utf-8"?>
<p:tagLst xmlns:p="http://schemas.openxmlformats.org/presentationml/2006/main">
  <p:tag name="AS_UNIQUEID" val="3838"/>
</p:tagLst>
</file>

<file path=ppt/tags/tag849.xml><?xml version="1.0" encoding="utf-8"?>
<p:tagLst xmlns:p="http://schemas.openxmlformats.org/presentationml/2006/main">
  <p:tag name="AS_UNIQUEID" val="3873"/>
  <p:tag name="KSO_WM_BEAUTIFY_FLAG" val=""/>
  <p:tag name="KSO_WM_FULL_TEXT_BEAUTIFY_COPY_ID" val="101"/>
</p:tagLst>
</file>

<file path=ppt/tags/tag85.xml><?xml version="1.0" encoding="utf-8"?>
<p:tagLst xmlns:p="http://schemas.openxmlformats.org/presentationml/2006/main">
  <p:tag name="AS_UNIQUEID" val="3031"/>
</p:tagLst>
</file>

<file path=ppt/tags/tag850.xml><?xml version="1.0" encoding="utf-8"?>
<p:tagLst xmlns:p="http://schemas.openxmlformats.org/presentationml/2006/main">
  <p:tag name="AS_UNIQUEID" val="3874"/>
  <p:tag name="KSO_WM_BEAUTIFY_FLAG" val=""/>
  <p:tag name="KSO_WM_FULL_TEXT_BEAUTIFY_COPY_ID" val="6"/>
</p:tagLst>
</file>

<file path=ppt/tags/tag851.xml><?xml version="1.0" encoding="utf-8"?>
<p:tagLst xmlns:p="http://schemas.openxmlformats.org/presentationml/2006/main">
  <p:tag name="AS_UNIQUEID" val="3875"/>
  <p:tag name="KSO_WM_FULL_TEXT_BEAUTIFY_COPY_ID" val="23"/>
</p:tagLst>
</file>

<file path=ppt/tags/tag852.xml><?xml version="1.0" encoding="utf-8"?>
<p:tagLst xmlns:p="http://schemas.openxmlformats.org/presentationml/2006/main">
  <p:tag name="AS_UNIQUEID" val="3876"/>
  <p:tag name="KSO_WM_FULL_TEXT_BEAUTIFY_COPY_ID" val="13"/>
</p:tagLst>
</file>

<file path=ppt/tags/tag853.xml><?xml version="1.0" encoding="utf-8"?>
<p:tagLst xmlns:p="http://schemas.openxmlformats.org/presentationml/2006/main">
  <p:tag name="AS_UNIQUEID" val="3877"/>
  <p:tag name="KSO_WM_FULL_TEXT_BEAUTIFY_COPY_ID" val="2"/>
</p:tagLst>
</file>

<file path=ppt/tags/tag854.xml><?xml version="1.0" encoding="utf-8"?>
<p:tagLst xmlns:p="http://schemas.openxmlformats.org/presentationml/2006/main">
  <p:tag name="AS_UNIQUEID" val="3878"/>
  <p:tag name="KSO_WM_FULL_TEXT_BEAUTIFY_COPY_ID" val="3"/>
</p:tagLst>
</file>

<file path=ppt/tags/tag855.xml><?xml version="1.0" encoding="utf-8"?>
<p:tagLst xmlns:p="http://schemas.openxmlformats.org/presentationml/2006/main">
  <p:tag name="AS_UNIQUEID" val="3879"/>
  <p:tag name="KSO_WM_FULL_TEXT_BEAUTIFY_COPY_ID" val="4"/>
</p:tagLst>
</file>

<file path=ppt/tags/tag856.xml><?xml version="1.0" encoding="utf-8"?>
<p:tagLst xmlns:p="http://schemas.openxmlformats.org/presentationml/2006/main">
  <p:tag name="AS_UNIQUEID" val="3880"/>
  <p:tag name="KSO_WM_FULL_TEXT_BEAUTIFY_COPY_ID" val="5"/>
</p:tagLst>
</file>

<file path=ppt/tags/tag857.xml><?xml version="1.0" encoding="utf-8"?>
<p:tagLst xmlns:p="http://schemas.openxmlformats.org/presentationml/2006/main">
  <p:tag name="AS_UNIQUEID" val="3881"/>
  <p:tag name="KSO_WM_BEAUTIFY_FLAG" val=""/>
  <p:tag name="KSO_WM_FULL_TEXT_BEAUTIFY_COPY_ID" val="34"/>
</p:tagLst>
</file>

<file path=ppt/tags/tag858.xml><?xml version="1.0" encoding="utf-8"?>
<p:tagLst xmlns:p="http://schemas.openxmlformats.org/presentationml/2006/main">
  <p:tag name="AS_UNIQUEID" val="3882"/>
  <p:tag name="KSO_WM_FULL_TEXT_BEAUTIFY_COPY_ID" val="7"/>
</p:tagLst>
</file>

<file path=ppt/tags/tag859.xml><?xml version="1.0" encoding="utf-8"?>
<p:tagLst xmlns:p="http://schemas.openxmlformats.org/presentationml/2006/main">
  <p:tag name="AS_UNIQUEID" val="3883"/>
  <p:tag name="KSO_WM_FULL_TEXT_BEAUTIFY_COPY_ID" val="8"/>
</p:tagLst>
</file>

<file path=ppt/tags/tag86.xml><?xml version="1.0" encoding="utf-8"?>
<p:tagLst xmlns:p="http://schemas.openxmlformats.org/presentationml/2006/main">
  <p:tag name="AS_UNIQUEID" val="3032"/>
</p:tagLst>
</file>

<file path=ppt/tags/tag860.xml><?xml version="1.0" encoding="utf-8"?>
<p:tagLst xmlns:p="http://schemas.openxmlformats.org/presentationml/2006/main">
  <p:tag name="AS_UNIQUEID" val="3884"/>
  <p:tag name="KSO_WM_FULL_TEXT_BEAUTIFY_COPY_ID" val="9"/>
</p:tagLst>
</file>

<file path=ppt/tags/tag861.xml><?xml version="1.0" encoding="utf-8"?>
<p:tagLst xmlns:p="http://schemas.openxmlformats.org/presentationml/2006/main">
  <p:tag name="AS_UNIQUEID" val="3885"/>
  <p:tag name="KSO_WM_FULL_TEXT_BEAUTIFY_COPY_ID" val="10"/>
</p:tagLst>
</file>

<file path=ppt/tags/tag862.xml><?xml version="1.0" encoding="utf-8"?>
<p:tagLst xmlns:p="http://schemas.openxmlformats.org/presentationml/2006/main">
  <p:tag name="AS_UNIQUEID" val="3886"/>
  <p:tag name="KSO_WM_FULL_TEXT_BEAUTIFY_COPY_ID" val="11"/>
</p:tagLst>
</file>

<file path=ppt/tags/tag863.xml><?xml version="1.0" encoding="utf-8"?>
<p:tagLst xmlns:p="http://schemas.openxmlformats.org/presentationml/2006/main">
  <p:tag name="AS_UNIQUEID" val="3887"/>
  <p:tag name="KSO_WM_FULL_TEXT_BEAUTIFY_COPY_ID" val="12"/>
</p:tagLst>
</file>

<file path=ppt/tags/tag864.xml><?xml version="1.0" encoding="utf-8"?>
<p:tagLst xmlns:p="http://schemas.openxmlformats.org/presentationml/2006/main">
  <p:tag name="AS_UNIQUEID" val="3888"/>
  <p:tag name="KSO_WM_FULL_TEXT_BEAUTIFY_COPY_ID" val="15"/>
</p:tagLst>
</file>

<file path=ppt/tags/tag865.xml><?xml version="1.0" encoding="utf-8"?>
<p:tagLst xmlns:p="http://schemas.openxmlformats.org/presentationml/2006/main">
  <p:tag name="AS_UNIQUEID" val="3889"/>
  <p:tag name="KSO_WM_FULL_TEXT_BEAUTIFY_COPY_ID" val="14"/>
</p:tagLst>
</file>

<file path=ppt/tags/tag866.xml><?xml version="1.0" encoding="utf-8"?>
<p:tagLst xmlns:p="http://schemas.openxmlformats.org/presentationml/2006/main">
  <p:tag name="AS_UNIQUEID" val="2924"/>
  <p:tag name="KSO_WM_FULL_TEXT_BEAUTIFY_COPY_ID" val="21"/>
</p:tagLst>
</file>

<file path=ppt/tags/tag867.xml><?xml version="1.0" encoding="utf-8"?>
<p:tagLst xmlns:p="http://schemas.openxmlformats.org/presentationml/2006/main">
  <p:tag name="AS_UNIQUEID" val="3890"/>
  <p:tag name="KSO_WM_FULL_TEXT_BEAUTIFY_COPY_ID" val="41"/>
</p:tagLst>
</file>

<file path=ppt/tags/tag868.xml><?xml version="1.0" encoding="utf-8"?>
<p:tagLst xmlns:p="http://schemas.openxmlformats.org/presentationml/2006/main">
  <p:tag name="AS_UNIQUEID" val="3891"/>
  <p:tag name="KSO_WM_FULL_TEXT_BEAUTIFY_COPY_ID" val="16"/>
</p:tagLst>
</file>

<file path=ppt/tags/tag869.xml><?xml version="1.0" encoding="utf-8"?>
<p:tagLst xmlns:p="http://schemas.openxmlformats.org/presentationml/2006/main">
  <p:tag name="KSO_WM_FULL_TEXT_BEAUTIFY_COPY_ID" val="150995528"/>
</p:tagLst>
</file>

<file path=ppt/tags/tag87.xml><?xml version="1.0" encoding="utf-8"?>
<p:tagLst xmlns:p="http://schemas.openxmlformats.org/presentationml/2006/main">
  <p:tag name="AS_UNIQUEID" val="3033"/>
</p:tagLst>
</file>

<file path=ppt/tags/tag870.xml><?xml version="1.0" encoding="utf-8"?>
<p:tagLst xmlns:p="http://schemas.openxmlformats.org/presentationml/2006/main">
  <p:tag name="AS_UNIQUEID" val="3869"/>
</p:tagLst>
</file>

<file path=ppt/tags/tag871.xml><?xml version="1.0" encoding="utf-8"?>
<p:tagLst xmlns:p="http://schemas.openxmlformats.org/presentationml/2006/main">
  <p:tag name="AS_UNIQUEID" val="3870"/>
</p:tagLst>
</file>

<file path=ppt/tags/tag872.xml><?xml version="1.0" encoding="utf-8"?>
<p:tagLst xmlns:p="http://schemas.openxmlformats.org/presentationml/2006/main">
  <p:tag name="AS_UNIQUEID" val="3871"/>
</p:tagLst>
</file>

<file path=ppt/tags/tag873.xml><?xml version="1.0" encoding="utf-8"?>
<p:tagLst xmlns:p="http://schemas.openxmlformats.org/presentationml/2006/main">
  <p:tag name="AS_UNIQUEID" val="3893"/>
  <p:tag name="KSO_WM_BEAUTIFY_FLAG" val="#wm#"/>
  <p:tag name="KSO_WM_FULL_TEXT_BEAUTIFY_COPY_ID" val="13"/>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Lst>
</file>

<file path=ppt/tags/tag874.xml><?xml version="1.0" encoding="utf-8"?>
<p:tagLst xmlns:p="http://schemas.openxmlformats.org/presentationml/2006/main">
  <p:tag name="AS_UNIQUEID" val="3894"/>
  <p:tag name="KSO_WM_BEAUTIFY_FLAG" val="#wm#"/>
  <p:tag name="KSO_WM_FULL_TEXT_BEAUTIFY_COPY_ID" val="12"/>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Lst>
</file>

<file path=ppt/tags/tag875.xml><?xml version="1.0" encoding="utf-8"?>
<p:tagLst xmlns:p="http://schemas.openxmlformats.org/presentationml/2006/main">
  <p:tag name="AS_UNIQUEID" val="3895"/>
  <p:tag name="KSO_WM_ASSEMBLE_CHIP_INDEX" val="28cf4634b66544b08cb8acda5593cc98"/>
  <p:tag name="KSO_WM_BEAUTIFY_FLAG" val="#wm#"/>
  <p:tag name="KSO_WM_CHIP_GROUPID" val="60bee48d4a63c72506fbd491"/>
  <p:tag name="KSO_WM_CHIP_XID" val="60bee48d4a63c72506fbd492"/>
  <p:tag name="KSO_WM_DIAGRAM_GROUP_CODE" val="l1-1"/>
  <p:tag name="KSO_WM_DIAGRAM_VIRTUALLY_FRAME" val="{&quot;height&quot;:445.9990551181102,&quot;left&quot;:90.4,&quot;top&quot;:45.55,&quot;width&quot;:786.95}"/>
  <p:tag name="KSO_WM_FULL_TEXT_BEAUTIFY_COPY_ID" val="109"/>
  <p:tag name="KSO_WM_TAG_VERSION" val="1.0"/>
  <p:tag name="KSO_WM_TEMPLATE_CATEGORY" val="diagram"/>
  <p:tag name="KSO_WM_TEMPLATE_INDEX" val="20219466"/>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9466_2*l_h_i*1_1_1"/>
  <p:tag name="KSO_WM_UNIT_INDEX" val="1_1_1"/>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 name="KSO_WM_UNIT_VALUE" val="132"/>
</p:tagLst>
</file>

<file path=ppt/tags/tag876.xml><?xml version="1.0" encoding="utf-8"?>
<p:tagLst xmlns:p="http://schemas.openxmlformats.org/presentationml/2006/main">
  <p:tag name="AS_UNIQUEID" val="3896"/>
  <p:tag name="KSO_WM_ASSEMBLE_CHIP_INDEX" val="28cf4634b66544b08cb8acda5593cc98"/>
  <p:tag name="KSO_WM_BEAUTIFY_FLAG" val="#wm#"/>
  <p:tag name="KSO_WM_CHIP_GROUPID" val="60bee48d4a63c72506fbd491"/>
  <p:tag name="KSO_WM_CHIP_XID" val="60bee48d4a63c72506fbd492"/>
  <p:tag name="KSO_WM_DIAGRAM_GROUP_CODE" val="l1-1"/>
  <p:tag name="KSO_WM_DIAGRAM_VIRTUALLY_FRAME" val="{&quot;height&quot;:445.9990551181102,&quot;left&quot;:90.4,&quot;top&quot;:45.55,&quot;width&quot;:786.95}"/>
  <p:tag name="KSO_WM_FULL_TEXT_BEAUTIFY_COPY_ID" val="111"/>
  <p:tag name="KSO_WM_TAG_VERSION" val="1.0"/>
  <p:tag name="KSO_WM_TEMPLATE_CATEGORY" val="diagram"/>
  <p:tag name="KSO_WM_TEMPLATE_INDEX" val="20219466"/>
  <p:tag name="KSO_WM_UNIT_COMPATIBLE"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19466_2*l_h_i*1_1_3"/>
  <p:tag name="KSO_WM_UNIT_INDEX" val="1_1_3"/>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 name="KSO_WM_UNIT_VALUE" val="12"/>
</p:tagLst>
</file>

<file path=ppt/tags/tag877.xml><?xml version="1.0" encoding="utf-8"?>
<p:tagLst xmlns:p="http://schemas.openxmlformats.org/presentationml/2006/main">
  <p:tag name="AS_UNIQUEID" val="3897"/>
  <p:tag name="KSO_WM_ASSEMBLE_CHIP_INDEX" val="28cf4634b66544b08cb8acda5593cc98"/>
  <p:tag name="KSO_WM_BEAUTIFY_FLAG" val="#wm#"/>
  <p:tag name="KSO_WM_CHIP_GROUPID" val="60bee48d4a63c72506fbd491"/>
  <p:tag name="KSO_WM_CHIP_XID" val="60bee48d4a63c72506fbd492"/>
  <p:tag name="KSO_WM_DIAGRAM_GROUP_CODE" val="l1-1"/>
  <p:tag name="KSO_WM_DIAGRAM_VIRTUALLY_FRAME" val="{&quot;height&quot;:445.9990551181102,&quot;left&quot;:90.4,&quot;top&quot;:45.55,&quot;width&quot;:786.95}"/>
  <p:tag name="KSO_WM_FULL_TEXT_BEAUTIFY_COPY_ID" val="127"/>
  <p:tag name="KSO_WM_TAG_VERSION" val="1.0"/>
  <p:tag name="KSO_WM_TEMPLATE_CATEGORY" val="diagram"/>
  <p:tag name="KSO_WM_TEMPLATE_INDEX" val="20219466"/>
  <p:tag name="KSO_WM_UNIT_COMPATIBLE" val="0"/>
  <p:tag name="KSO_WM_UNIT_DIAGRAM_ISNUMVISUAL" val="0"/>
  <p:tag name="KSO_WM_UNIT_DIAGRAM_ISREFERUNIT" val="0"/>
  <p:tag name="KSO_WM_UNIT_HIGHLIGHT" val="0"/>
  <p:tag name="KSO_WM_UNIT_ID" val="diagram20219466_2*l_h_f*1_1_1"/>
  <p:tag name="KSO_WM_UNIT_INDEX" val="1_1_1"/>
  <p:tag name="KSO_WM_UNIT_LAYERLEVEL" val="1_1_1"/>
  <p:tag name="KSO_WM_UNIT_NOCLEAR" val="0"/>
  <p:tag name="KSO_WM_UNIT_PRESET_TEXT" val="单击此处输入你的正文，准确理解您传达的信息"/>
  <p:tag name="KSO_WM_UNIT_SUBTYPE" val="a"/>
  <p:tag name="KSO_WM_UNIT_TEXT_FILL_FORE_SCHEMECOLOR_INDEX" val="14"/>
  <p:tag name="KSO_WM_UNIT_TEXT_FILL_FORE_SCHEMECOLOR_INDEX_BRIGHTNESS" val="0"/>
  <p:tag name="KSO_WM_UNIT_TEXT_FILL_TYPE" val="1"/>
  <p:tag name="KSO_WM_UNIT_TYPE" val="l_h_f"/>
  <p:tag name="KSO_WM_UNIT_USESOURCEFORMAT_APPLY" val="1"/>
  <p:tag name="KSO_WM_UNIT_VALUE" val="36"/>
</p:tagLst>
</file>

<file path=ppt/tags/tag878.xml><?xml version="1.0" encoding="utf-8"?>
<p:tagLst xmlns:p="http://schemas.openxmlformats.org/presentationml/2006/main">
  <p:tag name="AS_UNIQUEID" val="3898"/>
  <p:tag name="KSO_WM_ASSEMBLE_CHIP_INDEX" val="28cf4634b66544b08cb8acda5593cc98"/>
  <p:tag name="KSO_WM_BEAUTIFY_FLAG" val="#wm#"/>
  <p:tag name="KSO_WM_CHIP_GROUPID" val="60bee48d4a63c72506fbd491"/>
  <p:tag name="KSO_WM_CHIP_XID" val="60bee48d4a63c72506fbd492"/>
  <p:tag name="KSO_WM_DIAGRAM_GROUP_CODE" val="l1-1"/>
  <p:tag name="KSO_WM_DIAGRAM_VIRTUALLY_FRAME" val="{&quot;height&quot;:445.9990551181102,&quot;left&quot;:90.4,&quot;top&quot;:45.55,&quot;width&quot;:786.95}"/>
  <p:tag name="KSO_WM_FULL_TEXT_BEAUTIFY_COPY_ID" val="2"/>
  <p:tag name="KSO_WM_TAG_VERSION" val="1.0"/>
  <p:tag name="KSO_WM_TEMPLATE_CATEGORY" val="diagram"/>
  <p:tag name="KSO_WM_TEMPLATE_INDEX" val="20219466"/>
  <p:tag name="KSO_WM_UNIT_COMPATIBLE" val="0"/>
  <p:tag name="KSO_WM_UNIT_DIAGRAM_ISNUMVISUAL" val="0"/>
  <p:tag name="KSO_WM_UNIT_DIAGRAM_ISREFERUNIT" val="0"/>
  <p:tag name="KSO_WM_UNIT_HIGHLIGHT" val="0"/>
  <p:tag name="KSO_WM_UNIT_ID" val="diagram20219466_2*l_h_i*1_1_2"/>
  <p:tag name="KSO_WM_UNIT_INDEX" val="1_1_2"/>
  <p:tag name="KSO_WM_UNIT_LAYERLEVEL" val="1_1_1"/>
  <p:tag name="KSO_WM_UNIT_SUBTYPE" val="d"/>
  <p:tag name="KSO_WM_UNIT_TEXT_FILL_FORE_SCHEMECOLOR_INDEX" val="5"/>
  <p:tag name="KSO_WM_UNIT_TEXT_FILL_FORE_SCHEMECOLOR_INDEX_BRIGHTNESS" val="0"/>
  <p:tag name="KSO_WM_UNIT_TEXT_FILL_TYPE" val="1"/>
  <p:tag name="KSO_WM_UNIT_TYPE" val="l_h_i"/>
  <p:tag name="KSO_WM_UNIT_USESOURCEFORMAT_APPLY" val="1"/>
  <p:tag name="KSO_WM_UNIT_VALUE" val="2"/>
</p:tagLst>
</file>

<file path=ppt/tags/tag879.xml><?xml version="1.0" encoding="utf-8"?>
<p:tagLst xmlns:p="http://schemas.openxmlformats.org/presentationml/2006/main">
  <p:tag name="AS_UNIQUEID" val="3899"/>
  <p:tag name="KSO_WM_ASSEMBLE_CHIP_INDEX" val="28cf4634b66544b08cb8acda5593cc98"/>
  <p:tag name="KSO_WM_BEAUTIFY_FLAG" val="#wm#"/>
  <p:tag name="KSO_WM_CHIP_GROUPID" val="60bee48d4a63c72506fbd491"/>
  <p:tag name="KSO_WM_CHIP_XID" val="60bee48d4a63c72506fbd492"/>
  <p:tag name="KSO_WM_DIAGRAM_GROUP_CODE" val="l1-1"/>
  <p:tag name="KSO_WM_DIAGRAM_VIRTUALLY_FRAME" val="{&quot;height&quot;:445.9990551181102,&quot;left&quot;:90.4,&quot;top&quot;:45.55,&quot;width&quot;:786.95}"/>
  <p:tag name="KSO_WM_FULL_TEXT_BEAUTIFY_COPY_ID" val="3"/>
  <p:tag name="KSO_WM_TAG_VERSION" val="1.0"/>
  <p:tag name="KSO_WM_TEMPLATE_CATEGORY" val="diagram"/>
  <p:tag name="KSO_WM_TEMPLATE_INDEX" val="20219466"/>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9466_2*l_h_i*1_2_1"/>
  <p:tag name="KSO_WM_UNIT_INDEX" val="1_2_1"/>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 name="KSO_WM_UNIT_VALUE" val="132"/>
</p:tagLst>
</file>

<file path=ppt/tags/tag88.xml><?xml version="1.0" encoding="utf-8"?>
<p:tagLst xmlns:p="http://schemas.openxmlformats.org/presentationml/2006/main">
  <p:tag name="AS_UNIQUEID" val="3034"/>
</p:tagLst>
</file>

<file path=ppt/tags/tag880.xml><?xml version="1.0" encoding="utf-8"?>
<p:tagLst xmlns:p="http://schemas.openxmlformats.org/presentationml/2006/main">
  <p:tag name="AS_UNIQUEID" val="3900"/>
  <p:tag name="KSO_WM_ASSEMBLE_CHIP_INDEX" val="28cf4634b66544b08cb8acda5593cc98"/>
  <p:tag name="KSO_WM_BEAUTIFY_FLAG" val="#wm#"/>
  <p:tag name="KSO_WM_CHIP_GROUPID" val="60bee48d4a63c72506fbd491"/>
  <p:tag name="KSO_WM_CHIP_XID" val="60bee48d4a63c72506fbd492"/>
  <p:tag name="KSO_WM_DIAGRAM_GROUP_CODE" val="l1-1"/>
  <p:tag name="KSO_WM_DIAGRAM_VIRTUALLY_FRAME" val="{&quot;height&quot;:445.9990551181102,&quot;left&quot;:90.4,&quot;top&quot;:45.55,&quot;width&quot;:786.95}"/>
  <p:tag name="KSO_WM_FULL_TEXT_BEAUTIFY_COPY_ID" val="4"/>
  <p:tag name="KSO_WM_TAG_VERSION" val="1.0"/>
  <p:tag name="KSO_WM_TEMPLATE_CATEGORY" val="diagram"/>
  <p:tag name="KSO_WM_TEMPLATE_INDEX" val="20219466"/>
  <p:tag name="KSO_WM_UNIT_COMPATIBLE"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19466_2*l_h_i*1_2_3"/>
  <p:tag name="KSO_WM_UNIT_INDEX" val="1_2_3"/>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 name="KSO_WM_UNIT_VALUE" val="12"/>
</p:tagLst>
</file>

<file path=ppt/tags/tag881.xml><?xml version="1.0" encoding="utf-8"?>
<p:tagLst xmlns:p="http://schemas.openxmlformats.org/presentationml/2006/main">
  <p:tag name="AS_UNIQUEID" val="3901"/>
  <p:tag name="KSO_WM_ASSEMBLE_CHIP_INDEX" val="28cf4634b66544b08cb8acda5593cc98"/>
  <p:tag name="KSO_WM_BEAUTIFY_FLAG" val="#wm#"/>
  <p:tag name="KSO_WM_CHIP_GROUPID" val="60bee48d4a63c72506fbd491"/>
  <p:tag name="KSO_WM_CHIP_XID" val="60bee48d4a63c72506fbd492"/>
  <p:tag name="KSO_WM_DIAGRAM_GROUP_CODE" val="l1-1"/>
  <p:tag name="KSO_WM_DIAGRAM_VIRTUALLY_FRAME" val="{&quot;height&quot;:445.9990551181102,&quot;left&quot;:90.4,&quot;top&quot;:45.55,&quot;width&quot;:786.95}"/>
  <p:tag name="KSO_WM_FULL_TEXT_BEAUTIFY_COPY_ID" val="6"/>
  <p:tag name="KSO_WM_TAG_VERSION" val="1.0"/>
  <p:tag name="KSO_WM_TEMPLATE_CATEGORY" val="diagram"/>
  <p:tag name="KSO_WM_TEMPLATE_INDEX" val="20219466"/>
  <p:tag name="KSO_WM_UNIT_COMPATIBLE" val="0"/>
  <p:tag name="KSO_WM_UNIT_DIAGRAM_ISNUMVISUAL" val="0"/>
  <p:tag name="KSO_WM_UNIT_DIAGRAM_ISREFERUNIT" val="0"/>
  <p:tag name="KSO_WM_UNIT_HIGHLIGHT" val="0"/>
  <p:tag name="KSO_WM_UNIT_ID" val="diagram20219466_2*l_h_f*1_2_1"/>
  <p:tag name="KSO_WM_UNIT_INDEX" val="1_2_1"/>
  <p:tag name="KSO_WM_UNIT_LAYERLEVEL" val="1_1_1"/>
  <p:tag name="KSO_WM_UNIT_NOCLEAR" val="0"/>
  <p:tag name="KSO_WM_UNIT_PRESET_TEXT" val="单击此处输入你的正文，准确理解您传达的信息"/>
  <p:tag name="KSO_WM_UNIT_SUBTYPE" val="a"/>
  <p:tag name="KSO_WM_UNIT_TEXT_FILL_FORE_SCHEMECOLOR_INDEX" val="14"/>
  <p:tag name="KSO_WM_UNIT_TEXT_FILL_FORE_SCHEMECOLOR_INDEX_BRIGHTNESS" val="0"/>
  <p:tag name="KSO_WM_UNIT_TEXT_FILL_TYPE" val="1"/>
  <p:tag name="KSO_WM_UNIT_TYPE" val="l_h_f"/>
  <p:tag name="KSO_WM_UNIT_USESOURCEFORMAT_APPLY" val="1"/>
  <p:tag name="KSO_WM_UNIT_VALUE" val="36"/>
</p:tagLst>
</file>

<file path=ppt/tags/tag882.xml><?xml version="1.0" encoding="utf-8"?>
<p:tagLst xmlns:p="http://schemas.openxmlformats.org/presentationml/2006/main">
  <p:tag name="AS_UNIQUEID" val="3902"/>
  <p:tag name="KSO_WM_ASSEMBLE_CHIP_INDEX" val="28cf4634b66544b08cb8acda5593cc98"/>
  <p:tag name="KSO_WM_BEAUTIFY_FLAG" val="#wm#"/>
  <p:tag name="KSO_WM_CHIP_GROUPID" val="60bee48d4a63c72506fbd491"/>
  <p:tag name="KSO_WM_CHIP_XID" val="60bee48d4a63c72506fbd492"/>
  <p:tag name="KSO_WM_DIAGRAM_GROUP_CODE" val="l1-1"/>
  <p:tag name="KSO_WM_DIAGRAM_VIRTUALLY_FRAME" val="{&quot;height&quot;:445.9990551181102,&quot;left&quot;:90.4,&quot;top&quot;:45.55,&quot;width&quot;:786.95}"/>
  <p:tag name="KSO_WM_FULL_TEXT_BEAUTIFY_COPY_ID" val="7"/>
  <p:tag name="KSO_WM_TAG_VERSION" val="1.0"/>
  <p:tag name="KSO_WM_TEMPLATE_CATEGORY" val="diagram"/>
  <p:tag name="KSO_WM_TEMPLATE_INDEX" val="20219466"/>
  <p:tag name="KSO_WM_UNIT_COMPATIBLE" val="0"/>
  <p:tag name="KSO_WM_UNIT_DIAGRAM_ISNUMVISUAL" val="0"/>
  <p:tag name="KSO_WM_UNIT_DIAGRAM_ISREFERUNIT" val="0"/>
  <p:tag name="KSO_WM_UNIT_HIGHLIGHT" val="0"/>
  <p:tag name="KSO_WM_UNIT_ID" val="diagram20219466_2*l_h_i*1_2_2"/>
  <p:tag name="KSO_WM_UNIT_INDEX" val="1_2_2"/>
  <p:tag name="KSO_WM_UNIT_LAYERLEVEL" val="1_1_1"/>
  <p:tag name="KSO_WM_UNIT_SUBTYPE" val="d"/>
  <p:tag name="KSO_WM_UNIT_TEXT_FILL_FORE_SCHEMECOLOR_INDEX" val="5"/>
  <p:tag name="KSO_WM_UNIT_TEXT_FILL_FORE_SCHEMECOLOR_INDEX_BRIGHTNESS" val="0"/>
  <p:tag name="KSO_WM_UNIT_TEXT_FILL_TYPE" val="1"/>
  <p:tag name="KSO_WM_UNIT_TYPE" val="l_h_i"/>
  <p:tag name="KSO_WM_UNIT_USESOURCEFORMAT_APPLY" val="1"/>
  <p:tag name="KSO_WM_UNIT_VALUE" val="2"/>
</p:tagLst>
</file>

<file path=ppt/tags/tag883.xml><?xml version="1.0" encoding="utf-8"?>
<p:tagLst xmlns:p="http://schemas.openxmlformats.org/presentationml/2006/main">
  <p:tag name="AS_UNIQUEID" val="3903"/>
  <p:tag name="KSO_WM_ASSEMBLE_CHIP_INDEX" val="28cf4634b66544b08cb8acda5593cc98"/>
  <p:tag name="KSO_WM_BEAUTIFY_FLAG" val="#wm#"/>
  <p:tag name="KSO_WM_CHIP_GROUPID" val="60bee48d4a63c72506fbd491"/>
  <p:tag name="KSO_WM_CHIP_XID" val="60bee48d4a63c72506fbd492"/>
  <p:tag name="KSO_WM_DIAGRAM_GROUP_CODE" val="l1-1"/>
  <p:tag name="KSO_WM_DIAGRAM_VIRTUALLY_FRAME" val="{&quot;height&quot;:445.9990551181102,&quot;left&quot;:90.4,&quot;top&quot;:45.55,&quot;width&quot;:786.95}"/>
  <p:tag name="KSO_WM_FULL_TEXT_BEAUTIFY_COPY_ID" val="8"/>
  <p:tag name="KSO_WM_TAG_VERSION" val="1.0"/>
  <p:tag name="KSO_WM_TEMPLATE_CATEGORY" val="diagram"/>
  <p:tag name="KSO_WM_TEMPLATE_INDEX" val="20219466"/>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9466_2*l_h_i*1_3_1"/>
  <p:tag name="KSO_WM_UNIT_INDEX" val="1_3_1"/>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 name="KSO_WM_UNIT_VALUE" val="132"/>
</p:tagLst>
</file>

<file path=ppt/tags/tag884.xml><?xml version="1.0" encoding="utf-8"?>
<p:tagLst xmlns:p="http://schemas.openxmlformats.org/presentationml/2006/main">
  <p:tag name="AS_UNIQUEID" val="3904"/>
  <p:tag name="KSO_WM_ASSEMBLE_CHIP_INDEX" val="28cf4634b66544b08cb8acda5593cc98"/>
  <p:tag name="KSO_WM_BEAUTIFY_FLAG" val="#wm#"/>
  <p:tag name="KSO_WM_CHIP_GROUPID" val="60bee48d4a63c72506fbd491"/>
  <p:tag name="KSO_WM_CHIP_XID" val="60bee48d4a63c72506fbd492"/>
  <p:tag name="KSO_WM_DIAGRAM_GROUP_CODE" val="l1-1"/>
  <p:tag name="KSO_WM_DIAGRAM_VIRTUALLY_FRAME" val="{&quot;height&quot;:445.9990551181102,&quot;left&quot;:90.4,&quot;top&quot;:45.55,&quot;width&quot;:786.95}"/>
  <p:tag name="KSO_WM_FULL_TEXT_BEAUTIFY_COPY_ID" val="9"/>
  <p:tag name="KSO_WM_TAG_VERSION" val="1.0"/>
  <p:tag name="KSO_WM_TEMPLATE_CATEGORY" val="diagram"/>
  <p:tag name="KSO_WM_TEMPLATE_INDEX" val="20219466"/>
  <p:tag name="KSO_WM_UNIT_COMPATIBLE"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19466_2*l_h_i*1_3_3"/>
  <p:tag name="KSO_WM_UNIT_INDEX" val="1_3_3"/>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 name="KSO_WM_UNIT_VALUE" val="12"/>
</p:tagLst>
</file>

<file path=ppt/tags/tag885.xml><?xml version="1.0" encoding="utf-8"?>
<p:tagLst xmlns:p="http://schemas.openxmlformats.org/presentationml/2006/main">
  <p:tag name="AS_UNIQUEID" val="3905"/>
  <p:tag name="KSO_WM_ASSEMBLE_CHIP_INDEX" val="28cf4634b66544b08cb8acda5593cc98"/>
  <p:tag name="KSO_WM_BEAUTIFY_FLAG" val="#wm#"/>
  <p:tag name="KSO_WM_CHIP_GROUPID" val="60bee48d4a63c72506fbd491"/>
  <p:tag name="KSO_WM_CHIP_XID" val="60bee48d4a63c72506fbd492"/>
  <p:tag name="KSO_WM_DIAGRAM_GROUP_CODE" val="l1-1"/>
  <p:tag name="KSO_WM_DIAGRAM_VIRTUALLY_FRAME" val="{&quot;height&quot;:445.9990551181102,&quot;left&quot;:90.4,&quot;top&quot;:45.55,&quot;width&quot;:786.95}"/>
  <p:tag name="KSO_WM_FULL_TEXT_BEAUTIFY_COPY_ID" val="10"/>
  <p:tag name="KSO_WM_TAG_VERSION" val="1.0"/>
  <p:tag name="KSO_WM_TEMPLATE_CATEGORY" val="diagram"/>
  <p:tag name="KSO_WM_TEMPLATE_INDEX" val="20219466"/>
  <p:tag name="KSO_WM_UNIT_COMPATIBLE" val="0"/>
  <p:tag name="KSO_WM_UNIT_DIAGRAM_ISNUMVISUAL" val="0"/>
  <p:tag name="KSO_WM_UNIT_DIAGRAM_ISREFERUNIT" val="0"/>
  <p:tag name="KSO_WM_UNIT_HIGHLIGHT" val="0"/>
  <p:tag name="KSO_WM_UNIT_ID" val="diagram20219466_2*l_h_f*1_3_1"/>
  <p:tag name="KSO_WM_UNIT_INDEX" val="1_3_1"/>
  <p:tag name="KSO_WM_UNIT_LAYERLEVEL" val="1_1_1"/>
  <p:tag name="KSO_WM_UNIT_NOCLEAR" val="0"/>
  <p:tag name="KSO_WM_UNIT_PRESET_TEXT" val="单击此处输入你的正文，准确理解您传达的信息"/>
  <p:tag name="KSO_WM_UNIT_SUBTYPE" val="a"/>
  <p:tag name="KSO_WM_UNIT_TEXT_FILL_FORE_SCHEMECOLOR_INDEX" val="14"/>
  <p:tag name="KSO_WM_UNIT_TEXT_FILL_FORE_SCHEMECOLOR_INDEX_BRIGHTNESS" val="0"/>
  <p:tag name="KSO_WM_UNIT_TEXT_FILL_TYPE" val="1"/>
  <p:tag name="KSO_WM_UNIT_TYPE" val="l_h_f"/>
  <p:tag name="KSO_WM_UNIT_USESOURCEFORMAT_APPLY" val="1"/>
  <p:tag name="KSO_WM_UNIT_VALUE" val="36"/>
</p:tagLst>
</file>

<file path=ppt/tags/tag886.xml><?xml version="1.0" encoding="utf-8"?>
<p:tagLst xmlns:p="http://schemas.openxmlformats.org/presentationml/2006/main">
  <p:tag name="AS_UNIQUEID" val="3906"/>
  <p:tag name="KSO_WM_ASSEMBLE_CHIP_INDEX" val="28cf4634b66544b08cb8acda5593cc98"/>
  <p:tag name="KSO_WM_BEAUTIFY_FLAG" val="#wm#"/>
  <p:tag name="KSO_WM_CHIP_GROUPID" val="60bee48d4a63c72506fbd491"/>
  <p:tag name="KSO_WM_CHIP_XID" val="60bee48d4a63c72506fbd492"/>
  <p:tag name="KSO_WM_DIAGRAM_GROUP_CODE" val="l1-1"/>
  <p:tag name="KSO_WM_DIAGRAM_VIRTUALLY_FRAME" val="{&quot;height&quot;:445.9990551181102,&quot;left&quot;:90.4,&quot;top&quot;:45.55,&quot;width&quot;:786.95}"/>
  <p:tag name="KSO_WM_FULL_TEXT_BEAUTIFY_COPY_ID" val="11"/>
  <p:tag name="KSO_WM_TAG_VERSION" val="1.0"/>
  <p:tag name="KSO_WM_TEMPLATE_CATEGORY" val="diagram"/>
  <p:tag name="KSO_WM_TEMPLATE_INDEX" val="20219466"/>
  <p:tag name="KSO_WM_UNIT_COMPATIBLE" val="0"/>
  <p:tag name="KSO_WM_UNIT_DIAGRAM_ISNUMVISUAL" val="0"/>
  <p:tag name="KSO_WM_UNIT_DIAGRAM_ISREFERUNIT" val="0"/>
  <p:tag name="KSO_WM_UNIT_HIGHLIGHT" val="0"/>
  <p:tag name="KSO_WM_UNIT_ID" val="diagram20219466_2*l_h_i*1_3_2"/>
  <p:tag name="KSO_WM_UNIT_INDEX" val="1_3_2"/>
  <p:tag name="KSO_WM_UNIT_LAYERLEVEL" val="1_1_1"/>
  <p:tag name="KSO_WM_UNIT_SUBTYPE" val="d"/>
  <p:tag name="KSO_WM_UNIT_TEXT_FILL_FORE_SCHEMECOLOR_INDEX" val="5"/>
  <p:tag name="KSO_WM_UNIT_TEXT_FILL_FORE_SCHEMECOLOR_INDEX_BRIGHTNESS" val="0"/>
  <p:tag name="KSO_WM_UNIT_TEXT_FILL_TYPE" val="1"/>
  <p:tag name="KSO_WM_UNIT_TYPE" val="l_h_i"/>
  <p:tag name="KSO_WM_UNIT_USESOURCEFORMAT_APPLY" val="1"/>
  <p:tag name="KSO_WM_UNIT_VALUE" val="2"/>
</p:tagLst>
</file>

<file path=ppt/tags/tag887.xml><?xml version="1.0" encoding="utf-8"?>
<p:tagLst xmlns:p="http://schemas.openxmlformats.org/presentationml/2006/main">
  <p:tag name="KSO_WM_BEAUTIFY_FLAG" val="#wm#"/>
  <p:tag name="KSO_WM_CHIP_DECFILLPROP" val="[]"/>
  <p:tag name="KSO_WM_CHIP_FILLPROP" val="[[{&quot;text_align&quot;:&quot;lm&quot;,&quot;text_direction&quot;:&quot;horizontal&quot;,&quot;support_features&quot;:[&quot;collage&quot;,&quot;carousel&quot;],&quot;support_big_font&quot;:false,&quot;picture_toward&quot;:0,&quot;picture_dockside&quot;:[],&quot;fill_id&quot;:&quot;05426f0b1077440ebd8848530286d431&quot;,&quot;fill_align&quot;:&quot;cm&quot;,&quot;chip_types&quot;:[&quot;diagram&quot;,&quot;pictext&quot;,&quot;text&quot;,&quot;picture&quot;,&quot;chart&quot;,&quot;table&quot;,&quot;video&quot;]}]]"/>
  <p:tag name="KSO_WM_CHIP_GROUPID" val="5f20142fc4814ce96fb1281a"/>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20142fc4814ce96fb1281b"/>
  <p:tag name="KSO_WM_FULL_TEXT_BEAUTIFY_COPY_ID" val="150995468"/>
  <p:tag name="KSO_WM_SLIDE_BACKGROUND" val="[&quot;general&quot;]"/>
  <p:tag name="KSO_WM_SLIDE_BACKGROUND_TYPE" val="general"/>
  <p:tag name="KSO_WM_SLIDE_BK_DARK_LIGHT" val="2"/>
  <p:tag name="KSO_WM_SLIDE_ID" val="diagram20209527_1"/>
  <p:tag name="KSO_WM_SLIDE_INDEX" val="1"/>
  <p:tag name="KSO_WM_SLIDE_ITEM_CNT" val="0"/>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4-03-14T14:41:38&quot;,&quot;maxSize&quot;:{&quot;size1&quot;:2.310280974926772},&quot;minSize&quot;:{&quot;size1&quot;:2.310280974926772},&quot;normalSize&quot;:{&quot;size1&quot;:2.310280974926772},&quot;subLayout&quot;:[{&quot;id&quot;:&quot;2024-03-14T14:41:38&quot;,&quot;type&quot;:0},{&quot;id&quot;:&quot;2024-03-14T14:41:38&quot;,&quot;margin&quot;:{&quot;bottom&quot;:1.6929999589920044,&quot;left&quot;:1.6929999589920044,&quot;right&quot;:1.6929999589920044,&quot;top&quot;:1.2699999809265137},&quot;type&quot;:0}],&quot;type&quot;:0}"/>
  <p:tag name="KSO_WM_SLIDE_POSITION" val="47*107"/>
  <p:tag name="KSO_WM_SLIDE_RATIO" val="1.777778"/>
  <p:tag name="KSO_WM_SLIDE_SIZE" val="864*324"/>
  <p:tag name="KSO_WM_SLIDE_SUBTYPE" val="picTxt"/>
  <p:tag name="KSO_WM_SLIDE_SUPPORT_FEATURE_TYPE" val="3"/>
  <p:tag name="KSO_WM_SLIDE_TYPE" val="text"/>
  <p:tag name="KSO_WM_TAG_VERSION" val="1.0"/>
  <p:tag name="KSO_WM_TEMPLATE_ASSEMBLE_GROUPID" val="60656e904054ed1e2fb7fb93"/>
  <p:tag name="KSO_WM_TEMPLATE_ASSEMBLE_XID" val="60656e904054ed1e2fb7fb93"/>
  <p:tag name="KSO_WM_TEMPLATE_CATEGORY" val="diagram"/>
  <p:tag name="KSO_WM_TEMPLATE_COLOR_TYPE" val="1"/>
  <p:tag name="KSO_WM_TEMPLATE_INDEX" val="20209527"/>
  <p:tag name="KSO_WM_TEMPLATE_MASTER_TYPE" val="0"/>
  <p:tag name="KSO_WM_TEMPLATE_SUBCATEGORY" val="21"/>
  <p:tag name="KSO_WM_TEMPLATE_THUMBS_INDEX" val="1、4、7、12、13、14、15、16、17、18、20、24、25、28、33、36、40、43、44"/>
</p:tagLst>
</file>

<file path=ppt/tags/tag888.xml><?xml version="1.0" encoding="utf-8"?>
<p:tagLst xmlns:p="http://schemas.openxmlformats.org/presentationml/2006/main">
  <p:tag name="AS_UNIQUEID" val="3911"/>
</p:tagLst>
</file>

<file path=ppt/tags/tag889.xml><?xml version="1.0" encoding="utf-8"?>
<p:tagLst xmlns:p="http://schemas.openxmlformats.org/presentationml/2006/main">
  <p:tag name="AS_UNIQUEID" val="3912"/>
</p:tagLst>
</file>

<file path=ppt/tags/tag89.xml><?xml version="1.0" encoding="utf-8"?>
<p:tagLst xmlns:p="http://schemas.openxmlformats.org/presentationml/2006/main">
  <p:tag name="AS_UNIQUEID" val="3035"/>
</p:tagLst>
</file>

<file path=ppt/tags/tag890.xml><?xml version="1.0" encoding="utf-8"?>
<p:tagLst xmlns:p="http://schemas.openxmlformats.org/presentationml/2006/main">
  <p:tag name="AS_UNIQUEID" val="3913"/>
</p:tagLst>
</file>

<file path=ppt/tags/tag891.xml><?xml version="1.0" encoding="utf-8"?>
<p:tagLst xmlns:p="http://schemas.openxmlformats.org/presentationml/2006/main">
  <p:tag name="AS_UNIQUEID" val="3914"/>
</p:tagLst>
</file>

<file path=ppt/tags/tag892.xml><?xml version="1.0" encoding="utf-8"?>
<p:tagLst xmlns:p="http://schemas.openxmlformats.org/presentationml/2006/main">
  <p:tag name="AS_UNIQUEID" val="3915"/>
</p:tagLst>
</file>

<file path=ppt/tags/tag893.xml><?xml version="1.0" encoding="utf-8"?>
<p:tagLst xmlns:p="http://schemas.openxmlformats.org/presentationml/2006/main">
  <p:tag name="AS_UNIQUEID" val="3908"/>
</p:tagLst>
</file>

<file path=ppt/tags/tag894.xml><?xml version="1.0" encoding="utf-8"?>
<p:tagLst xmlns:p="http://schemas.openxmlformats.org/presentationml/2006/main">
  <p:tag name="AS_UNIQUEID" val="3909"/>
</p:tagLst>
</file>

<file path=ppt/tags/tag895.xml><?xml version="1.0" encoding="utf-8"?>
<p:tagLst xmlns:p="http://schemas.openxmlformats.org/presentationml/2006/main">
  <p:tag name="AS_UNIQUEID" val="3917"/>
</p:tagLst>
</file>

<file path=ppt/tags/tag896.xml><?xml version="1.0" encoding="utf-8"?>
<p:tagLst xmlns:p="http://schemas.openxmlformats.org/presentationml/2006/main">
  <p:tag name="AS_UNIQUEID" val="3919"/>
</p:tagLst>
</file>

<file path=ppt/tags/tag897.xml><?xml version="1.0" encoding="utf-8"?>
<p:tagLst xmlns:p="http://schemas.openxmlformats.org/presentationml/2006/main">
  <p:tag name="AS_UNIQUEID" val="3920"/>
</p:tagLst>
</file>

<file path=ppt/tags/tag898.xml><?xml version="1.0" encoding="utf-8"?>
<p:tagLst xmlns:p="http://schemas.openxmlformats.org/presentationml/2006/main">
  <p:tag name="AS_UNIQUEID" val="3921"/>
</p:tagLst>
</file>

<file path=ppt/tags/tag899.xml><?xml version="1.0" encoding="utf-8"?>
<p:tagLst xmlns:p="http://schemas.openxmlformats.org/presentationml/2006/main">
  <p:tag name="AS_UNIQUEID" val="3926"/>
</p:tagLst>
</file>

<file path=ppt/tags/tag9.xml><?xml version="1.0" encoding="utf-8"?>
<p:tagLst xmlns:p="http://schemas.openxmlformats.org/presentationml/2006/main">
  <p:tag name="AS_UNIQUEID" val="2935"/>
</p:tagLst>
</file>

<file path=ppt/tags/tag90.xml><?xml version="1.0" encoding="utf-8"?>
<p:tagLst xmlns:p="http://schemas.openxmlformats.org/presentationml/2006/main">
  <p:tag name="AS_UNIQUEID" val="3036"/>
</p:tagLst>
</file>

<file path=ppt/tags/tag900.xml><?xml version="1.0" encoding="utf-8"?>
<p:tagLst xmlns:p="http://schemas.openxmlformats.org/presentationml/2006/main">
  <p:tag name="AS_UNIQUEID" val="3927"/>
</p:tagLst>
</file>

<file path=ppt/tags/tag901.xml><?xml version="1.0" encoding="utf-8"?>
<p:tagLst xmlns:p="http://schemas.openxmlformats.org/presentationml/2006/main">
  <p:tag name="AS_UNIQUEID" val="3923"/>
</p:tagLst>
</file>

<file path=ppt/tags/tag902.xml><?xml version="1.0" encoding="utf-8"?>
<p:tagLst xmlns:p="http://schemas.openxmlformats.org/presentationml/2006/main">
  <p:tag name="AS_UNIQUEID" val="3924"/>
</p:tagLst>
</file>

<file path=ppt/tags/tag903.xml><?xml version="1.0" encoding="utf-8"?>
<p:tagLst xmlns:p="http://schemas.openxmlformats.org/presentationml/2006/main">
  <p:tag name="AS_UNIQUEID" val="3929"/>
</p:tagLst>
</file>

<file path=ppt/tags/tag904.xml><?xml version="1.0" encoding="utf-8"?>
<p:tagLst xmlns:p="http://schemas.openxmlformats.org/presentationml/2006/main">
  <p:tag name="AS_UNIQUEID" val="3931"/>
</p:tagLst>
</file>

<file path=ppt/tags/tag905.xml><?xml version="1.0" encoding="utf-8"?>
<p:tagLst xmlns:p="http://schemas.openxmlformats.org/presentationml/2006/main">
  <p:tag name="AS_UNIQUEID" val="3933"/>
</p:tagLst>
</file>

<file path=ppt/tags/tag906.xml><?xml version="1.0" encoding="utf-8"?>
<p:tagLst xmlns:p="http://schemas.openxmlformats.org/presentationml/2006/main">
  <p:tag name="AS_UNIQUEID" val="3935"/>
</p:tagLst>
</file>

<file path=ppt/tags/tag907.xml><?xml version="1.0" encoding="utf-8"?>
<p:tagLst xmlns:p="http://schemas.openxmlformats.org/presentationml/2006/main">
  <p:tag name="AS_UNIQUEID" val="3937"/>
</p:tagLst>
</file>

<file path=ppt/tags/tag908.xml><?xml version="1.0" encoding="utf-8"?>
<p:tagLst xmlns:p="http://schemas.openxmlformats.org/presentationml/2006/main">
  <p:tag name="AS_UNIQUEID" val="3939"/>
</p:tagLst>
</file>

<file path=ppt/tags/tag909.xml><?xml version="1.0" encoding="utf-8"?>
<p:tagLst xmlns:p="http://schemas.openxmlformats.org/presentationml/2006/main">
  <p:tag name="AS_UNIQUEID" val="3944"/>
</p:tagLst>
</file>

<file path=ppt/tags/tag91.xml><?xml version="1.0" encoding="utf-8"?>
<p:tagLst xmlns:p="http://schemas.openxmlformats.org/presentationml/2006/main">
  <p:tag name="AS_UNIQUEID" val="3037"/>
</p:tagLst>
</file>

<file path=ppt/tags/tag910.xml><?xml version="1.0" encoding="utf-8"?>
<p:tagLst xmlns:p="http://schemas.openxmlformats.org/presentationml/2006/main">
  <p:tag name="AS_UNIQUEID" val="3945"/>
</p:tagLst>
</file>

<file path=ppt/tags/tag911.xml><?xml version="1.0" encoding="utf-8"?>
<p:tagLst xmlns:p="http://schemas.openxmlformats.org/presentationml/2006/main">
  <p:tag name="AS_UNIQUEID" val="3946"/>
</p:tagLst>
</file>

<file path=ppt/tags/tag912.xml><?xml version="1.0" encoding="utf-8"?>
<p:tagLst xmlns:p="http://schemas.openxmlformats.org/presentationml/2006/main">
  <p:tag name="AS_UNIQUEID" val="3947"/>
</p:tagLst>
</file>

<file path=ppt/tags/tag913.xml><?xml version="1.0" encoding="utf-8"?>
<p:tagLst xmlns:p="http://schemas.openxmlformats.org/presentationml/2006/main">
  <p:tag name="AS_UNIQUEID" val="3941"/>
</p:tagLst>
</file>

<file path=ppt/tags/tag914.xml><?xml version="1.0" encoding="utf-8"?>
<p:tagLst xmlns:p="http://schemas.openxmlformats.org/presentationml/2006/main">
  <p:tag name="AS_UNIQUEID" val="3942"/>
</p:tagLst>
</file>

<file path=ppt/tags/tag915.xml><?xml version="1.0" encoding="utf-8"?>
<p:tagLst xmlns:p="http://schemas.openxmlformats.org/presentationml/2006/main">
  <p:tag name="AS_UNIQUEID" val="3949"/>
</p:tagLst>
</file>

<file path=ppt/tags/tag916.xml><?xml version="1.0" encoding="utf-8"?>
<p:tagLst xmlns:p="http://schemas.openxmlformats.org/presentationml/2006/main">
  <p:tag name="AS_UNIQUEID" val="3951"/>
</p:tagLst>
</file>

<file path=ppt/tags/tag917.xml><?xml version="1.0" encoding="utf-8"?>
<p:tagLst xmlns:p="http://schemas.openxmlformats.org/presentationml/2006/main">
  <p:tag name="AS_UNIQUEID" val="3952"/>
</p:tagLst>
</file>

<file path=ppt/tags/tag918.xml><?xml version="1.0" encoding="utf-8"?>
<p:tagLst xmlns:p="http://schemas.openxmlformats.org/presentationml/2006/main">
  <p:tag name="AS_UNIQUEID" val="3954"/>
</p:tagLst>
</file>

<file path=ppt/tags/tag919.xml><?xml version="1.0" encoding="utf-8"?>
<p:tagLst xmlns:p="http://schemas.openxmlformats.org/presentationml/2006/main">
  <p:tag name="AS_UNIQUEID" val="3955"/>
</p:tagLst>
</file>

<file path=ppt/tags/tag92.xml><?xml version="1.0" encoding="utf-8"?>
<p:tagLst xmlns:p="http://schemas.openxmlformats.org/presentationml/2006/main">
  <p:tag name="AS_UNIQUEID" val="3039"/>
</p:tagLst>
</file>

<file path=ppt/tags/tag920.xml><?xml version="1.0" encoding="utf-8"?>
<p:tagLst xmlns:p="http://schemas.openxmlformats.org/presentationml/2006/main">
  <p:tag name="AS_UNIQUEID" val="3957"/>
</p:tagLst>
</file>

<file path=ppt/tags/tag921.xml><?xml version="1.0" encoding="utf-8"?>
<p:tagLst xmlns:p="http://schemas.openxmlformats.org/presentationml/2006/main">
  <p:tag name="AS_UNIQUEID" val="3958"/>
</p:tagLst>
</file>

<file path=ppt/tags/tag922.xml><?xml version="1.0" encoding="utf-8"?>
<p:tagLst xmlns:p="http://schemas.openxmlformats.org/presentationml/2006/main">
  <p:tag name="AS_UNIQUEID" val="3960"/>
</p:tagLst>
</file>

<file path=ppt/tags/tag923.xml><?xml version="1.0" encoding="utf-8"?>
<p:tagLst xmlns:p="http://schemas.openxmlformats.org/presentationml/2006/main">
  <p:tag name="AS_UNIQUEID" val="3961"/>
</p:tagLst>
</file>

<file path=ppt/tags/tag924.xml><?xml version="1.0" encoding="utf-8"?>
<p:tagLst xmlns:p="http://schemas.openxmlformats.org/presentationml/2006/main">
  <p:tag name="AS_UNIQUEID" val="3963"/>
</p:tagLst>
</file>

<file path=ppt/tags/tag925.xml><?xml version="1.0" encoding="utf-8"?>
<p:tagLst xmlns:p="http://schemas.openxmlformats.org/presentationml/2006/main">
  <p:tag name="AS_UNIQUEID" val="3964"/>
</p:tagLst>
</file>

<file path=ppt/tags/tag926.xml><?xml version="1.0" encoding="utf-8"?>
<p:tagLst xmlns:p="http://schemas.openxmlformats.org/presentationml/2006/main">
  <p:tag name="AS_UNIQUEID" val="3966"/>
</p:tagLst>
</file>

<file path=ppt/tags/tag927.xml><?xml version="1.0" encoding="utf-8"?>
<p:tagLst xmlns:p="http://schemas.openxmlformats.org/presentationml/2006/main">
  <p:tag name="AS_UNIQUEID" val="3967"/>
</p:tagLst>
</file>

<file path=ppt/tags/tag928.xml><?xml version="1.0" encoding="utf-8"?>
<p:tagLst xmlns:p="http://schemas.openxmlformats.org/presentationml/2006/main">
  <p:tag name="KSO_WM_BEAUTIFY_FLAG" val="#wm#"/>
  <p:tag name="KSO_WM_TEMPLATE_CATEGORY" val="custom"/>
  <p:tag name="KSO_WM_TEMPLATE_INDEX" val="20205081"/>
</p:tagLst>
</file>

<file path=ppt/tags/tag929.xml><?xml version="1.0" encoding="utf-8"?>
<p:tagLst xmlns:p="http://schemas.openxmlformats.org/presentationml/2006/main">
  <p:tag name="AS_UNIQUEID" val="3047"/>
</p:tagLst>
</file>

<file path=ppt/tags/tag93.xml><?xml version="1.0" encoding="utf-8"?>
<p:tagLst xmlns:p="http://schemas.openxmlformats.org/presentationml/2006/main">
  <p:tag name="AS_UNIQUEID" val="3041"/>
</p:tagLst>
</file>

<file path=ppt/tags/tag930.xml><?xml version="1.0" encoding="utf-8"?>
<p:tagLst xmlns:p="http://schemas.openxmlformats.org/presentationml/2006/main">
  <p:tag name="AS_UNIQUEID" val="3048"/>
</p:tagLst>
</file>

<file path=ppt/tags/tag931.xml><?xml version="1.0" encoding="utf-8"?>
<p:tagLst xmlns:p="http://schemas.openxmlformats.org/presentationml/2006/main">
  <p:tag name="AS_UNIQUEID" val="3049"/>
</p:tagLst>
</file>

<file path=ppt/tags/tag932.xml><?xml version="1.0" encoding="utf-8"?>
<p:tagLst xmlns:p="http://schemas.openxmlformats.org/presentationml/2006/main">
  <p:tag name="AS_UNIQUEID" val="3050"/>
</p:tagLst>
</file>

<file path=ppt/tags/tag933.xml><?xml version="1.0" encoding="utf-8"?>
<p:tagLst xmlns:p="http://schemas.openxmlformats.org/presentationml/2006/main">
  <p:tag name="AS_UNIQUEID" val="3051"/>
</p:tagLst>
</file>

<file path=ppt/tags/tag934.xml><?xml version="1.0" encoding="utf-8"?>
<p:tagLst xmlns:p="http://schemas.openxmlformats.org/presentationml/2006/main">
  <p:tag name="AS_UNIQUEID" val="3052"/>
</p:tagLst>
</file>

<file path=ppt/tags/tag935.xml><?xml version="1.0" encoding="utf-8"?>
<p:tagLst xmlns:p="http://schemas.openxmlformats.org/presentationml/2006/main">
  <p:tag name="AS_OS" val="Unix 3.10 unknown"/>
  <p:tag name="AS_RELEASE_DATE" val="2023.03.31"/>
  <p:tag name="AS_TITLE" val="Aspose.Slides for Java"/>
  <p:tag name="AS_VERSION" val="23.3"/>
  <p:tag name="COMMONDATA" val="eyJoZGlkIjoiMjIxYWZmZTUzOTFkMDEyZmUwMjQ1YmRiYjdiNjM5ZTMifQ=="/>
  <p:tag name="KSO_WPP_MARK_KEY" val="6b3cf1ef-9f48-4851-b1f1-46bbf9a3e732"/>
  <p:tag name="commondata" val="eyJoZGlkIjoiNTk2NmU2M2M1ZjY3Yzg1NWEyM2NjMGU2NWViYmNiYTcifQ=="/>
</p:tagLst>
</file>

<file path=ppt/tags/tag94.xml><?xml version="1.0" encoding="utf-8"?>
<p:tagLst xmlns:p="http://schemas.openxmlformats.org/presentationml/2006/main">
  <p:tag name="AS_UNIQUEID" val="3042"/>
</p:tagLst>
</file>

<file path=ppt/tags/tag95.xml><?xml version="1.0" encoding="utf-8"?>
<p:tagLst xmlns:p="http://schemas.openxmlformats.org/presentationml/2006/main">
  <p:tag name="AS_UNIQUEID" val="3043"/>
</p:tagLst>
</file>

<file path=ppt/tags/tag96.xml><?xml version="1.0" encoding="utf-8"?>
<p:tagLst xmlns:p="http://schemas.openxmlformats.org/presentationml/2006/main">
  <p:tag name="AS_UNIQUEID" val="3044"/>
</p:tagLst>
</file>

<file path=ppt/tags/tag97.xml><?xml version="1.0" encoding="utf-8"?>
<p:tagLst xmlns:p="http://schemas.openxmlformats.org/presentationml/2006/main">
  <p:tag name="AS_UNIQUEID" val="3054"/>
  <p:tag name="MASKTAG" val="bgMask"/>
</p:tagLst>
</file>

<file path=ppt/tags/tag98.xml><?xml version="1.0" encoding="utf-8"?>
<p:tagLst xmlns:p="http://schemas.openxmlformats.org/presentationml/2006/main">
  <p:tag name="AS_UNIQUEID" val="3055"/>
</p:tagLst>
</file>

<file path=ppt/tags/tag99.xml><?xml version="1.0" encoding="utf-8"?>
<p:tagLst xmlns:p="http://schemas.openxmlformats.org/presentationml/2006/main">
  <p:tag name="AS_UNIQUEID" val="305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微软雅黑"/>
        <a:ea typeface="微软雅黑"/>
        <a:cs typeface="微软雅黑"/>
        <a:font script="Jpan" typeface="ＭＳ Ｐゴシック"/>
        <a:font script="Hang" typeface="맑은 고딕"/>
        <a:font script="Hans" typeface="微软雅黑"/>
        <a:font script="Hant" typeface="新細明體"/>
        <a:font script="Arab" typeface="微软雅黑"/>
        <a:font script="Hebr" typeface="微软雅黑"/>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majorFont>
      <a:minorFont>
        <a:latin typeface="微软雅黑"/>
        <a:ea typeface="微软雅黑"/>
        <a:cs typeface="微软雅黑"/>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91440" tIns="45720" rIns="91440" bIns="45720" rtlCol="0" anchor="t" anchorCtr="0">
        <a:noAutofit/>
      </a:bodyPr>
      <a:lstStyle>
        <a:defPPr marL="0" lvl="0" indent="0" algn="l" fontAlgn="auto">
          <a:lnSpc>
            <a:spcPct val="120000"/>
          </a:lnSpc>
          <a:spcBef>
            <a:spcPts val="0"/>
          </a:spcBef>
          <a:spcAft>
            <a:spcPts val="800"/>
          </a:spcAft>
          <a:buSzPct val="100000"/>
          <a:defRPr lang="zh-CN" altLang="en-US" b="1" spc="9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微软雅黑"/>
        <a:ea typeface="微软雅黑"/>
        <a:cs typeface="微软雅黑"/>
      </a:majorFont>
      <a:minorFont>
        <a:latin typeface="微软雅黑"/>
        <a:ea typeface="微软雅黑"/>
        <a:cs typeface="微软雅黑"/>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微软雅黑"/>
        <a:ea typeface="微软雅黑"/>
        <a:cs typeface="微软雅黑"/>
        <a:font script="Jpan" typeface="ＭＳ Ｐゴシック"/>
        <a:font script="Hang" typeface="맑은 고딕"/>
        <a:font script="Hans" typeface="微软雅黑"/>
        <a:font script="Hant" typeface="新細明體"/>
        <a:font script="Arab" typeface="微软雅黑"/>
        <a:font script="Hebr" typeface="微软雅黑"/>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ajorFont>
      <a:minorFont>
        <a:latin typeface="微软雅黑"/>
        <a:ea typeface="微软雅黑"/>
        <a:cs typeface="微软雅黑"/>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18254</Words>
  <Application>WPS 演示</Application>
  <PresentationFormat>On-screen Show (16:9)</PresentationFormat>
  <Paragraphs>1081</Paragraphs>
  <Slides>90</Slides>
  <Notes>15</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90</vt:i4>
      </vt:variant>
    </vt:vector>
  </HeadingPairs>
  <TitlesOfParts>
    <vt:vector size="103" baseType="lpstr">
      <vt:lpstr>Arial</vt:lpstr>
      <vt:lpstr>宋体</vt:lpstr>
      <vt:lpstr>Wingdings</vt:lpstr>
      <vt:lpstr>Arial</vt:lpstr>
      <vt:lpstr>微软雅黑</vt:lpstr>
      <vt:lpstr>Calibri</vt:lpstr>
      <vt:lpstr>Arial Rounded MT Bold</vt:lpstr>
      <vt:lpstr>Arial Unicode MS</vt:lpstr>
      <vt:lpstr>黑体</vt:lpstr>
      <vt:lpstr>Wingdings</vt:lpstr>
      <vt:lpstr>Segoe UI</vt:lpstr>
      <vt:lpstr>Office 主题</vt:lpstr>
      <vt:lpstr>Default Design</vt:lpstr>
      <vt:lpstr>PowerPoint 演示文稿</vt:lpstr>
      <vt:lpstr>PowerPoint 演示文稿</vt:lpstr>
      <vt:lpstr>PowerPoint 演示文稿</vt:lpstr>
      <vt:lpstr>国务院关于考试招生制度改革情况的报告 ——2023年10月21日在第十四届全国人民代表大会常务委员会第六次会议</vt:lpstr>
      <vt:lpstr>PowerPoint 演示文稿</vt:lpstr>
      <vt:lpstr>一核---高考的核心功能---为什么考</vt:lpstr>
      <vt:lpstr>PowerPoint 演示文稿</vt:lpstr>
      <vt:lpstr>四层---高考考查内容---考什么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【易错概念辨析1】 </vt:lpstr>
      <vt:lpstr>【易错概念辨析2】</vt:lpstr>
      <vt:lpstr>【易错概念辨析3】</vt:lpstr>
      <vt:lpstr>2.吃透基本原理</vt:lpstr>
      <vt:lpstr>PowerPoint 演示文稿</vt:lpstr>
      <vt:lpstr>PowerPoint 演示文稿</vt:lpstr>
      <vt:lpstr>PowerPoint 演示文稿</vt:lpstr>
      <vt:lpstr>PowerPoint 演示文稿</vt:lpstr>
      <vt:lpstr>PowerPoint 演示文稿</vt:lpstr>
      <vt:lpstr>PowerPoint 演示文稿</vt:lpstr>
      <vt:lpstr>四翼---高考考查要求---怎么考</vt:lpstr>
      <vt:lpstr>四翼---高考考查要求</vt:lpstr>
      <vt:lpstr>PowerPoint 演示文稿</vt:lpstr>
      <vt:lpstr>PowerPoint 演示文稿</vt:lpstr>
      <vt:lpstr>PowerPoint 演示文稿</vt:lpstr>
      <vt:lpstr>国务院关于考试招生制度改革情况的报告 ——2023年10月21日在第十四届全国人民代表大会常务委员会第六次会议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精读图文材料，对接整合信息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5.参考其他版本的教材，如人教版、鲁教版、中图版等教材进行整合，以课程标准为依据，以“章节”为主线对教材进行整合，将相同的知识点进行整合。在设计复习主线时，不要将一轮复习课变成简单的知识“回忆课”、“无目的课”。   6.教学采用大单元教学模式。一轮复习是对知识的整合、对知识的系统、对知识的升华，没有知识的后挂现象，也不像同步教学知识的单一、零碎。   7.构建思维导图。将知识的内在联系、层次关系、因果关系等联系在一起。</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jzyzyk</cp:lastModifiedBy>
  <cp:revision>3</cp:revision>
  <cp:lastPrinted>2024-04-18T15:57:00Z</cp:lastPrinted>
  <dcterms:created xsi:type="dcterms:W3CDTF">2024-04-18T15:57:00Z</dcterms:created>
  <dcterms:modified xsi:type="dcterms:W3CDTF">2025-02-17T09:17:02Z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7FF0BDD083A84AD28C5755CDB0188E02_12</vt:lpwstr>
  </property>
  <property fmtid="{D5CDD505-2E9C-101B-9397-08002B2CF9AE}" pid="3" name="KSOProductBuildVer">
    <vt:lpwstr>2052-12.1.0.19770</vt:lpwstr>
  </property>
</Properties>
</file>